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5.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2.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3.bin" ContentType="application/vnd.openxmlformats-officedocument.oleObject"/>
  <Override PartName="/ppt/tags/tag1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4.bin" ContentType="application/vnd.openxmlformats-officedocument.oleObject"/>
  <Override PartName="/ppt/notesSlides/notesSlide13.xml" ContentType="application/vnd.openxmlformats-officedocument.presentationml.notesSlide+xml"/>
  <Override PartName="/ppt/tags/tag20.xml" ContentType="application/vnd.openxmlformats-officedocument.presentationml.tags+xml"/>
  <Override PartName="/ppt/embeddings/oleObject5.bin" ContentType="application/vnd.openxmlformats-officedocument.oleObject"/>
  <Override PartName="/ppt/embeddings/oleObject6.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0" r:id="rId2"/>
    <p:sldMasterId id="2147483715" r:id="rId3"/>
    <p:sldMasterId id="2147483723" r:id="rId4"/>
    <p:sldMasterId id="2147483759" r:id="rId5"/>
    <p:sldMasterId id="2147483792" r:id="rId6"/>
  </p:sldMasterIdLst>
  <p:notesMasterIdLst>
    <p:notesMasterId r:id="rId62"/>
  </p:notesMasterIdLst>
  <p:sldIdLst>
    <p:sldId id="962" r:id="rId7"/>
    <p:sldId id="769" r:id="rId8"/>
    <p:sldId id="656" r:id="rId9"/>
    <p:sldId id="657" r:id="rId10"/>
    <p:sldId id="658" r:id="rId11"/>
    <p:sldId id="659" r:id="rId12"/>
    <p:sldId id="774" r:id="rId13"/>
    <p:sldId id="775" r:id="rId14"/>
    <p:sldId id="776" r:id="rId15"/>
    <p:sldId id="777" r:id="rId16"/>
    <p:sldId id="778" r:id="rId17"/>
    <p:sldId id="779" r:id="rId18"/>
    <p:sldId id="780" r:id="rId19"/>
    <p:sldId id="781" r:id="rId20"/>
    <p:sldId id="783" r:id="rId21"/>
    <p:sldId id="785" r:id="rId22"/>
    <p:sldId id="786" r:id="rId23"/>
    <p:sldId id="787" r:id="rId24"/>
    <p:sldId id="788" r:id="rId25"/>
    <p:sldId id="789" r:id="rId26"/>
    <p:sldId id="790" r:id="rId27"/>
    <p:sldId id="960" r:id="rId28"/>
    <p:sldId id="961" r:id="rId29"/>
    <p:sldId id="791" r:id="rId30"/>
    <p:sldId id="793" r:id="rId31"/>
    <p:sldId id="794" r:id="rId32"/>
    <p:sldId id="795" r:id="rId33"/>
    <p:sldId id="797" r:id="rId34"/>
    <p:sldId id="798" r:id="rId35"/>
    <p:sldId id="799" r:id="rId36"/>
    <p:sldId id="801" r:id="rId37"/>
    <p:sldId id="802" r:id="rId38"/>
    <p:sldId id="931" r:id="rId39"/>
    <p:sldId id="938" r:id="rId40"/>
    <p:sldId id="941" r:id="rId41"/>
    <p:sldId id="942" r:id="rId42"/>
    <p:sldId id="943" r:id="rId43"/>
    <p:sldId id="805" r:id="rId44"/>
    <p:sldId id="955" r:id="rId45"/>
    <p:sldId id="956" r:id="rId46"/>
    <p:sldId id="957" r:id="rId47"/>
    <p:sldId id="958" r:id="rId48"/>
    <p:sldId id="809" r:id="rId49"/>
    <p:sldId id="959" r:id="rId50"/>
    <p:sldId id="820" r:id="rId51"/>
    <p:sldId id="811" r:id="rId52"/>
    <p:sldId id="812" r:id="rId53"/>
    <p:sldId id="813" r:id="rId54"/>
    <p:sldId id="814" r:id="rId55"/>
    <p:sldId id="815" r:id="rId56"/>
    <p:sldId id="816" r:id="rId57"/>
    <p:sldId id="817" r:id="rId58"/>
    <p:sldId id="818" r:id="rId59"/>
    <p:sldId id="819" r:id="rId60"/>
    <p:sldId id="963" r:id="rId6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41D5"/>
    <a:srgbClr val="0000FF"/>
    <a:srgbClr val="402627"/>
    <a:srgbClr val="008000"/>
    <a:srgbClr val="66FF33"/>
    <a:srgbClr val="C2DDFD"/>
    <a:srgbClr val="BBE0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4" autoAdjust="0"/>
    <p:restoredTop sz="93567" autoAdjust="0"/>
  </p:normalViewPr>
  <p:slideViewPr>
    <p:cSldViewPr>
      <p:cViewPr>
        <p:scale>
          <a:sx n="75" d="100"/>
          <a:sy n="75" d="100"/>
        </p:scale>
        <p:origin x="-584" y="-80"/>
      </p:cViewPr>
      <p:guideLst>
        <p:guide orient="horz" pos="632"/>
        <p:guide pos="469"/>
      </p:guideLst>
    </p:cSldViewPr>
  </p:slideViewPr>
  <p:notesTextViewPr>
    <p:cViewPr>
      <p:scale>
        <a:sx n="66" d="100"/>
        <a:sy n="66" d="100"/>
      </p:scale>
      <p:origin x="0" y="0"/>
    </p:cViewPr>
  </p:notesTextViewPr>
  <p:sorterViewPr>
    <p:cViewPr>
      <p:scale>
        <a:sx n="100" d="100"/>
        <a:sy n="100" d="100"/>
      </p:scale>
      <p:origin x="0" y="12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notesMaster" Target="notesMasters/notesMaster1.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E09922-5606-4F1B-BD8A-120054264D07}" type="datetimeFigureOut">
              <a:rPr lang="zh-CN" altLang="en-US" smtClean="0"/>
              <a:t>20/2/8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55536F-9C79-438F-9C99-8AE1538D435B}" type="slidenum">
              <a:rPr lang="zh-CN" altLang="en-US" smtClean="0"/>
              <a:t>‹#›</a:t>
            </a:fld>
            <a:endParaRPr lang="zh-CN" altLang="en-US"/>
          </a:p>
        </p:txBody>
      </p:sp>
    </p:spTree>
    <p:extLst>
      <p:ext uri="{BB962C8B-B14F-4D97-AF65-F5344CB8AC3E}">
        <p14:creationId xmlns:p14="http://schemas.microsoft.com/office/powerpoint/2010/main" val="3284659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E6FDB6-6D2B-46C1-9FA1-D82906A37C3A}"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E55536F-9C79-438F-9C99-8AE1538D435B}" type="slidenum">
              <a:rPr lang="zh-CN" altLang="en-US" smtClean="0">
                <a:solidFill>
                  <a:prstClr val="black"/>
                </a:solidFill>
              </a:rPr>
              <a:t>26</a:t>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E55536F-9C79-438F-9C99-8AE1538D435B}" type="slidenum">
              <a:rPr lang="zh-CN" altLang="en-US" smtClean="0">
                <a:solidFill>
                  <a:prstClr val="black"/>
                </a:solidFill>
              </a:rPr>
              <a:t>28</a:t>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E55536F-9C79-438F-9C99-8AE1538D435B}" type="slidenum">
              <a:rPr lang="zh-CN" altLang="en-US" smtClean="0">
                <a:solidFill>
                  <a:prstClr val="black"/>
                </a:solidFill>
              </a:rPr>
              <a:t>29</a:t>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E55536F-9C79-438F-9C99-8AE1538D435B}" type="slidenum">
              <a:rPr lang="zh-CN" altLang="en-US" smtClean="0">
                <a:solidFill>
                  <a:prstClr val="black"/>
                </a:solidFill>
              </a:rPr>
              <a:t>30</a:t>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55536F-9C79-438F-9C99-8AE1538D435B}" type="slidenum">
              <a:rPr lang="zh-CN" altLang="en-US" smtClean="0">
                <a:solidFill>
                  <a:prstClr val="black"/>
                </a:solidFill>
              </a:rPr>
              <a:t>46</a:t>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55536F-9C79-438F-9C99-8AE1538D435B}" type="slidenum">
              <a:rPr lang="zh-CN" altLang="en-US" smtClean="0">
                <a:solidFill>
                  <a:prstClr val="black"/>
                </a:solidFill>
              </a:rPr>
              <a:t>47</a:t>
            </a:fld>
            <a:endParaRPr lang="zh-CN"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55536F-9C79-438F-9C99-8AE1538D435B}" type="slidenum">
              <a:rPr lang="zh-CN" altLang="en-US" smtClean="0">
                <a:solidFill>
                  <a:prstClr val="black"/>
                </a:solidFill>
              </a:rPr>
              <a:t>48</a:t>
            </a:fld>
            <a:endParaRPr lang="zh-CN"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55536F-9C79-438F-9C99-8AE1538D435B}" type="slidenum">
              <a:rPr lang="zh-CN" altLang="en-US" smtClean="0">
                <a:solidFill>
                  <a:prstClr val="black"/>
                </a:solidFill>
              </a:rPr>
              <a:t>49</a:t>
            </a:fld>
            <a:endParaRPr lang="zh-CN"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55536F-9C79-438F-9C99-8AE1538D435B}" type="slidenum">
              <a:rPr lang="zh-CN" altLang="en-US" smtClean="0">
                <a:solidFill>
                  <a:prstClr val="black"/>
                </a:solidFill>
              </a:rPr>
              <a:t>50</a:t>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55536F-9C79-438F-9C99-8AE1538D435B}" type="slidenum">
              <a:rPr lang="zh-CN" altLang="en-US" smtClean="0">
                <a:solidFill>
                  <a:prstClr val="black"/>
                </a:solidFill>
              </a:rPr>
              <a:t>51</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E55536F-9C79-438F-9C99-8AE1538D435B}" type="slidenum">
              <a:rPr lang="zh-CN" altLang="en-US" smtClean="0">
                <a:solidFill>
                  <a:prstClr val="black"/>
                </a:solidFill>
              </a:rPr>
              <a:t>16</a:t>
            </a:fld>
            <a:endParaRPr lang="zh-CN" alt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55536F-9C79-438F-9C99-8AE1538D435B}" type="slidenum">
              <a:rPr lang="zh-CN" altLang="en-US" smtClean="0">
                <a:solidFill>
                  <a:prstClr val="black"/>
                </a:solidFill>
              </a:rPr>
              <a:t>52</a:t>
            </a:fld>
            <a:endParaRPr lang="zh-CN"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55536F-9C79-438F-9C99-8AE1538D435B}" type="slidenum">
              <a:rPr lang="zh-CN" altLang="en-US" smtClean="0">
                <a:solidFill>
                  <a:prstClr val="black"/>
                </a:solidFill>
              </a:rPr>
              <a:t>53</a:t>
            </a:fld>
            <a:endParaRPr lang="zh-CN"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55536F-9C79-438F-9C99-8AE1538D435B}" type="slidenum">
              <a:rPr lang="zh-CN" altLang="en-US" smtClean="0">
                <a:solidFill>
                  <a:prstClr val="black"/>
                </a:solidFill>
              </a:rPr>
              <a:t>54</a:t>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E55536F-9C79-438F-9C99-8AE1538D435B}" type="slidenum">
              <a:rPr lang="zh-CN" altLang="en-US" smtClean="0">
                <a:solidFill>
                  <a:prstClr val="black"/>
                </a:solidFill>
              </a:rPr>
              <a:t>18</a:t>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E55536F-9C79-438F-9C99-8AE1538D435B}" type="slidenum">
              <a:rPr lang="zh-CN" altLang="en-US" smtClean="0">
                <a:solidFill>
                  <a:prstClr val="black"/>
                </a:solidFill>
              </a:rPr>
              <a:t>19</a:t>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E55536F-9C79-438F-9C99-8AE1538D435B}" type="slidenum">
              <a:rPr lang="zh-CN" altLang="en-US" smtClean="0">
                <a:solidFill>
                  <a:prstClr val="black"/>
                </a:solidFill>
              </a:rPr>
              <a:t>20</a:t>
            </a:fld>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E55536F-9C79-438F-9C99-8AE1538D435B}" type="slidenum">
              <a:rPr lang="zh-CN" altLang="en-US" smtClean="0">
                <a:solidFill>
                  <a:prstClr val="black"/>
                </a:solidFill>
              </a:rPr>
              <a:t>21</a:t>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E55536F-9C79-438F-9C99-8AE1538D435B}" type="slidenum">
              <a:rPr lang="zh-CN" altLang="en-US" smtClean="0">
                <a:solidFill>
                  <a:prstClr val="black"/>
                </a:solidFill>
              </a:rPr>
              <a:t>22</a:t>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E55536F-9C79-438F-9C99-8AE1538D435B}" type="slidenum">
              <a:rPr lang="zh-CN" altLang="en-US" smtClean="0">
                <a:solidFill>
                  <a:prstClr val="black"/>
                </a:solidFill>
              </a:rPr>
              <a:t>23</a:t>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E55536F-9C79-438F-9C99-8AE1538D435B}" type="slidenum">
              <a:rPr lang="zh-CN" altLang="en-US" smtClean="0">
                <a:solidFill>
                  <a:prstClr val="black"/>
                </a:solidFill>
              </a:rPr>
              <a:t>25</a:t>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jpe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jpe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0.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jpe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2.jpe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jpe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jpe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jpe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jpe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jpe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jpe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jpe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jpe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jpe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tags" Target="../tags/tag5.xml"/><Relationship Id="rId6" Type="http://schemas.openxmlformats.org/officeDocument/2006/relationships/tags" Target="../tags/tag6.xml"/><Relationship Id="rId7" Type="http://schemas.openxmlformats.org/officeDocument/2006/relationships/tags" Target="../tags/tag7.xml"/><Relationship Id="rId8" Type="http://schemas.openxmlformats.org/officeDocument/2006/relationships/slideMaster" Target="../slideMasters/slideMaster1.xml"/><Relationship Id="rId9" Type="http://schemas.openxmlformats.org/officeDocument/2006/relationships/image" Target="../media/image9.png"/><Relationship Id="rId1" Type="http://schemas.openxmlformats.org/officeDocument/2006/relationships/tags" Target="../tags/tag1.xml"/><Relationship Id="rId2" Type="http://schemas.openxmlformats.org/officeDocument/2006/relationships/tags" Target="../tags/tag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file:///C:\Users\1V994W2\PycharmProjects\PPT_Background_Generation/pic_temp/0_pic_quater_left_up.png" TargetMode="External"/><Relationship Id="rId13" Type="http://schemas.openxmlformats.org/officeDocument/2006/relationships/image" Target="../media/image14.png"/><Relationship Id="rId14" Type="http://schemas.openxmlformats.org/officeDocument/2006/relationships/image" Target="file:///C:\Users\1V994W2\PycharmProjects\PPT_Background_Generation/pic_temp/1_pic_quater_right_up.png" TargetMode="External"/><Relationship Id="rId1" Type="http://schemas.openxmlformats.org/officeDocument/2006/relationships/tags" Target="../tags/tag8.xml"/><Relationship Id="rId2" Type="http://schemas.openxmlformats.org/officeDocument/2006/relationships/tags" Target="../tags/tag9.xml"/><Relationship Id="rId3" Type="http://schemas.openxmlformats.org/officeDocument/2006/relationships/tags" Target="../tags/tag10.xml"/><Relationship Id="rId4" Type="http://schemas.openxmlformats.org/officeDocument/2006/relationships/tags" Target="../tags/tag11.xml"/><Relationship Id="rId5" Type="http://schemas.openxmlformats.org/officeDocument/2006/relationships/tags" Target="../tags/tag12.xml"/><Relationship Id="rId6" Type="http://schemas.openxmlformats.org/officeDocument/2006/relationships/tags" Target="../tags/tag13.xml"/><Relationship Id="rId7" Type="http://schemas.openxmlformats.org/officeDocument/2006/relationships/tags" Target="../tags/tag14.xml"/><Relationship Id="rId8" Type="http://schemas.openxmlformats.org/officeDocument/2006/relationships/tags" Target="../tags/tag15.xml"/><Relationship Id="rId9" Type="http://schemas.openxmlformats.org/officeDocument/2006/relationships/tags" Target="../tags/tag16.xml"/><Relationship Id="rId10"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17.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e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e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e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6" y="0"/>
            <a:ext cx="12191583"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二级标题页">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CD490C1-7E7E-423A-91D8-058624AF834B}" type="datetimeFigureOut">
              <a:rPr lang="zh-CN" altLang="en-US" smtClean="0"/>
              <a:t>20/2/8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A5C5624-0453-40A9-9FFF-DD435B6A2D1D}" type="slidenum">
              <a:rPr lang="zh-CN" altLang="en-US" smtClean="0"/>
              <a:t>‹#›</a:t>
            </a:fld>
            <a:endParaRPr lang="zh-CN" altLang="en-US"/>
          </a:p>
        </p:txBody>
      </p:sp>
      <p:sp>
        <p:nvSpPr>
          <p:cNvPr id="6" name="矩形 5"/>
          <p:cNvSpPr/>
          <p:nvPr userDrawn="1"/>
        </p:nvSpPr>
        <p:spPr>
          <a:xfrm>
            <a:off x="0" y="2362572"/>
            <a:ext cx="12192000" cy="21328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nvPr>
        </p:nvSpPr>
        <p:spPr>
          <a:xfrm>
            <a:off x="609600" y="2857500"/>
            <a:ext cx="10972800" cy="1143000"/>
          </a:xfrm>
        </p:spPr>
        <p:txBody>
          <a:bodyPr>
            <a:normAutofit/>
          </a:bodyPr>
          <a:lstStyle>
            <a:lvl1pPr>
              <a:defRPr sz="6000">
                <a:solidFill>
                  <a:schemeClr val="bg1"/>
                </a:solidFill>
              </a:defRPr>
            </a:lvl1pPr>
          </a:lstStyle>
          <a:p>
            <a:r>
              <a:rPr lang="zh-CN" altLang="en-US" dirty="0"/>
              <a:t>二级标题页</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主观题型封面">
    <p:spTree>
      <p:nvGrpSpPr>
        <p:cNvPr id="1" name=""/>
        <p:cNvGrpSpPr/>
        <p:nvPr/>
      </p:nvGrpSpPr>
      <p:grpSpPr>
        <a:xfrm>
          <a:off x="0" y="0"/>
          <a:ext cx="0" cy="0"/>
          <a:chOff x="0" y="0"/>
          <a:chExt cx="0" cy="0"/>
        </a:xfrm>
      </p:grpSpPr>
      <p:sp>
        <p:nvSpPr>
          <p:cNvPr id="21" name="矩形 20"/>
          <p:cNvSpPr/>
          <p:nvPr userDrawn="1"/>
        </p:nvSpPr>
        <p:spPr>
          <a:xfrm>
            <a:off x="0" y="0"/>
            <a:ext cx="12192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 name="标题 1"/>
          <p:cNvSpPr>
            <a:spLocks noGrp="1"/>
          </p:cNvSpPr>
          <p:nvPr userDrawn="1">
            <p:ph type="ctrTitle" hasCustomPrompt="1"/>
          </p:nvPr>
        </p:nvSpPr>
        <p:spPr>
          <a:xfrm>
            <a:off x="3429054" y="2681089"/>
            <a:ext cx="6987426" cy="920890"/>
          </a:xfrm>
        </p:spPr>
        <p:txBody>
          <a:bodyPr>
            <a:normAutofit/>
          </a:bodyPr>
          <a:lstStyle>
            <a:lvl1pPr algn="dist">
              <a:defRPr sz="4800" b="1">
                <a:solidFill>
                  <a:schemeClr val="bg1"/>
                </a:solidFill>
              </a:defRPr>
            </a:lvl1pPr>
          </a:lstStyle>
          <a:p>
            <a:r>
              <a:rPr lang="zh-CN" altLang="en-US" dirty="0"/>
              <a:t>单击此处编辑母版标题</a:t>
            </a:r>
          </a:p>
        </p:txBody>
      </p:sp>
      <p:sp>
        <p:nvSpPr>
          <p:cNvPr id="3" name="副标题 2"/>
          <p:cNvSpPr>
            <a:spLocks noGrp="1"/>
          </p:cNvSpPr>
          <p:nvPr userDrawn="1">
            <p:ph type="subTitle" idx="1" hasCustomPrompt="1"/>
          </p:nvPr>
        </p:nvSpPr>
        <p:spPr>
          <a:xfrm>
            <a:off x="2676637" y="2681089"/>
            <a:ext cx="752416" cy="919314"/>
          </a:xfrm>
        </p:spPr>
        <p:txBody>
          <a:bodyPr anchor="ctr">
            <a:noAutofit/>
          </a:bodyPr>
          <a:lstStyle>
            <a:lvl1pPr marL="0" indent="0" algn="ctr">
              <a:buNone/>
              <a:defRPr sz="6000" b="1">
                <a:solidFill>
                  <a:srgbClr val="0070C0"/>
                </a:solidFill>
                <a:latin typeface="+mj-ea"/>
                <a:ea typeface="+mj-e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dirty="0"/>
              <a:t>2</a:t>
            </a:r>
            <a:endParaRPr lang="zh-CN" alt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典型例题">
    <p:spTree>
      <p:nvGrpSpPr>
        <p:cNvPr id="1" name=""/>
        <p:cNvGrpSpPr/>
        <p:nvPr/>
      </p:nvGrpSpPr>
      <p:grpSpPr>
        <a:xfrm>
          <a:off x="0" y="0"/>
          <a:ext cx="0" cy="0"/>
          <a:chOff x="0" y="0"/>
          <a:chExt cx="0" cy="0"/>
        </a:xfrm>
      </p:grpSpPr>
      <p:sp>
        <p:nvSpPr>
          <p:cNvPr id="3" name="矩形 2"/>
          <p:cNvSpPr/>
          <p:nvPr userDrawn="1"/>
        </p:nvSpPr>
        <p:spPr>
          <a:xfrm>
            <a:off x="0" y="0"/>
            <a:ext cx="1922400" cy="55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标题 1"/>
          <p:cNvSpPr txBox="1"/>
          <p:nvPr userDrawn="1"/>
        </p:nvSpPr>
        <p:spPr>
          <a:xfrm>
            <a:off x="-3693" y="3035"/>
            <a:ext cx="1920865" cy="555170"/>
          </a:xfrm>
          <a:prstGeom prst="rect">
            <a:avLst/>
          </a:prstGeom>
          <a:ln>
            <a:noFill/>
          </a:ln>
        </p:spPr>
        <p:txBody>
          <a:bodyPr vert="horz" lIns="91440" tIns="45720" rIns="91440" bIns="45720" rtlCol="0" anchor="ctr">
            <a:noAutofit/>
          </a:bodyPr>
          <a:lstStyle>
            <a:lvl1pPr algn="l" defTabSz="914400" rtl="0" eaLnBrk="1" latinLnBrk="0" hangingPunct="1">
              <a:spcBef>
                <a:spcPct val="0"/>
              </a:spcBef>
              <a:buNone/>
              <a:defRPr sz="4000" kern="1200">
                <a:solidFill>
                  <a:srgbClr val="0070C0"/>
                </a:solidFill>
                <a:latin typeface="+mj-lt"/>
                <a:ea typeface="+mj-ea"/>
                <a:cs typeface="+mj-cs"/>
              </a:defRPr>
            </a:lvl1pPr>
          </a:lstStyle>
          <a:p>
            <a:pPr algn="ctr">
              <a:defRPr/>
            </a:pPr>
            <a:r>
              <a:rPr lang="zh-CN" altLang="en-US" sz="2800" spc="600" dirty="0" smtClean="0">
                <a:solidFill>
                  <a:prstClr val="white"/>
                </a:solidFill>
              </a:rPr>
              <a:t>典型例题</a:t>
            </a:r>
            <a:endParaRPr lang="zh-CN" altLang="en-US" sz="2800" spc="600" dirty="0">
              <a:solidFill>
                <a:prstClr val="white"/>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典型例题">
    <p:spTree>
      <p:nvGrpSpPr>
        <p:cNvPr id="1" name=""/>
        <p:cNvGrpSpPr/>
        <p:nvPr/>
      </p:nvGrpSpPr>
      <p:grpSpPr>
        <a:xfrm>
          <a:off x="0" y="0"/>
          <a:ext cx="0" cy="0"/>
          <a:chOff x="0" y="0"/>
          <a:chExt cx="0" cy="0"/>
        </a:xfrm>
      </p:grpSpPr>
      <p:sp>
        <p:nvSpPr>
          <p:cNvPr id="3" name="矩形 2"/>
          <p:cNvSpPr/>
          <p:nvPr userDrawn="1"/>
        </p:nvSpPr>
        <p:spPr>
          <a:xfrm>
            <a:off x="0" y="0"/>
            <a:ext cx="1922400" cy="55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标题 1"/>
          <p:cNvSpPr txBox="1"/>
          <p:nvPr userDrawn="1"/>
        </p:nvSpPr>
        <p:spPr>
          <a:xfrm>
            <a:off x="-3693" y="3035"/>
            <a:ext cx="1920865" cy="555170"/>
          </a:xfrm>
          <a:prstGeom prst="rect">
            <a:avLst/>
          </a:prstGeom>
          <a:ln>
            <a:noFill/>
          </a:ln>
        </p:spPr>
        <p:txBody>
          <a:bodyPr vert="horz" lIns="91440" tIns="45720" rIns="91440" bIns="45720" rtlCol="0" anchor="ctr">
            <a:noAutofit/>
          </a:bodyPr>
          <a:lstStyle>
            <a:lvl1pPr algn="l" defTabSz="914400" rtl="0" eaLnBrk="1" latinLnBrk="0" hangingPunct="1">
              <a:spcBef>
                <a:spcPct val="0"/>
              </a:spcBef>
              <a:buNone/>
              <a:defRPr sz="4000" kern="1200">
                <a:solidFill>
                  <a:srgbClr val="0070C0"/>
                </a:solidFill>
                <a:latin typeface="+mj-lt"/>
                <a:ea typeface="+mj-ea"/>
                <a:cs typeface="+mj-cs"/>
              </a:defRPr>
            </a:lvl1pPr>
          </a:lstStyle>
          <a:p>
            <a:pPr algn="ctr">
              <a:defRPr/>
            </a:pPr>
            <a:r>
              <a:rPr lang="zh-CN" altLang="en-US" sz="2800" spc="600" dirty="0" smtClean="0">
                <a:solidFill>
                  <a:prstClr val="white"/>
                </a:solidFill>
              </a:rPr>
              <a:t>通用方法</a:t>
            </a:r>
            <a:endParaRPr lang="zh-CN" altLang="en-US" sz="2800" spc="600" dirty="0">
              <a:solidFill>
                <a:prstClr val="white"/>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应用体验">
    <p:spTree>
      <p:nvGrpSpPr>
        <p:cNvPr id="1" name=""/>
        <p:cNvGrpSpPr/>
        <p:nvPr/>
      </p:nvGrpSpPr>
      <p:grpSpPr>
        <a:xfrm>
          <a:off x="0" y="0"/>
          <a:ext cx="0" cy="0"/>
          <a:chOff x="0" y="0"/>
          <a:chExt cx="0" cy="0"/>
        </a:xfrm>
      </p:grpSpPr>
      <p:sp>
        <p:nvSpPr>
          <p:cNvPr id="4" name="矩形 3"/>
          <p:cNvSpPr/>
          <p:nvPr userDrawn="1"/>
        </p:nvSpPr>
        <p:spPr>
          <a:xfrm>
            <a:off x="0" y="0"/>
            <a:ext cx="1922400" cy="55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标题 1"/>
          <p:cNvSpPr txBox="1"/>
          <p:nvPr userDrawn="1"/>
        </p:nvSpPr>
        <p:spPr>
          <a:xfrm>
            <a:off x="-3693" y="3035"/>
            <a:ext cx="1920865" cy="555170"/>
          </a:xfrm>
          <a:prstGeom prst="rect">
            <a:avLst/>
          </a:prstGeom>
          <a:ln>
            <a:noFill/>
          </a:ln>
        </p:spPr>
        <p:txBody>
          <a:bodyPr vert="horz" lIns="91440" tIns="45720" rIns="91440" bIns="45720" rtlCol="0" anchor="ctr">
            <a:noAutofit/>
          </a:bodyPr>
          <a:lstStyle>
            <a:lvl1pPr algn="l" defTabSz="914400" rtl="0" eaLnBrk="1" latinLnBrk="0" hangingPunct="1">
              <a:spcBef>
                <a:spcPct val="0"/>
              </a:spcBef>
              <a:buNone/>
              <a:defRPr sz="4000" kern="1200">
                <a:solidFill>
                  <a:srgbClr val="0070C0"/>
                </a:solidFill>
                <a:latin typeface="+mj-lt"/>
                <a:ea typeface="+mj-ea"/>
                <a:cs typeface="+mj-cs"/>
              </a:defRPr>
            </a:lvl1pPr>
          </a:lstStyle>
          <a:p>
            <a:pPr algn="ctr"/>
            <a:r>
              <a:rPr lang="zh-CN" altLang="en-US" sz="2800" spc="600" dirty="0" smtClean="0">
                <a:solidFill>
                  <a:prstClr val="white"/>
                </a:solidFill>
              </a:rPr>
              <a:t>学以致用</a:t>
            </a:r>
            <a:endParaRPr lang="zh-CN" altLang="en-US" sz="2800" spc="600" dirty="0">
              <a:solidFill>
                <a:prstClr val="white"/>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阅卷展示">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7" name="组合 6"/>
          <p:cNvGrpSpPr/>
          <p:nvPr userDrawn="1"/>
        </p:nvGrpSpPr>
        <p:grpSpPr>
          <a:xfrm>
            <a:off x="479377" y="4024313"/>
            <a:ext cx="11233247" cy="2322759"/>
            <a:chOff x="623391" y="683075"/>
            <a:chExt cx="11233247" cy="2322759"/>
          </a:xfrm>
        </p:grpSpPr>
        <p:sp>
          <p:nvSpPr>
            <p:cNvPr id="8" name="矩形: 圆角 7"/>
            <p:cNvSpPr/>
            <p:nvPr/>
          </p:nvSpPr>
          <p:spPr>
            <a:xfrm>
              <a:off x="623391" y="692696"/>
              <a:ext cx="11233247" cy="2313138"/>
            </a:xfrm>
            <a:prstGeom prst="roundRect">
              <a:avLst>
                <a:gd name="adj" fmla="val 49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任意多边形: 形状 8"/>
            <p:cNvSpPr/>
            <p:nvPr/>
          </p:nvSpPr>
          <p:spPr>
            <a:xfrm rot="16200000">
              <a:off x="1410834" y="260648"/>
              <a:ext cx="729372" cy="1593468"/>
            </a:xfrm>
            <a:custGeom>
              <a:avLst/>
              <a:gdLst>
                <a:gd name="connsiteX0" fmla="*/ 729372 w 729372"/>
                <a:gd name="connsiteY0" fmla="*/ 0 h 1593468"/>
                <a:gd name="connsiteX1" fmla="*/ 729372 w 729372"/>
                <a:gd name="connsiteY1" fmla="*/ 1593468 h 1593468"/>
                <a:gd name="connsiteX2" fmla="*/ 0 w 729372"/>
                <a:gd name="connsiteY2" fmla="*/ 1593468 h 1593468"/>
                <a:gd name="connsiteX3" fmla="*/ 233217 w 729372"/>
                <a:gd name="connsiteY3" fmla="*/ 796734 h 1593468"/>
                <a:gd name="connsiteX4" fmla="*/ 0 w 729372"/>
                <a:gd name="connsiteY4" fmla="*/ 0 h 159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372" h="1593468">
                  <a:moveTo>
                    <a:pt x="729372" y="0"/>
                  </a:moveTo>
                  <a:lnTo>
                    <a:pt x="729372" y="1593468"/>
                  </a:lnTo>
                  <a:lnTo>
                    <a:pt x="0" y="1593468"/>
                  </a:lnTo>
                  <a:lnTo>
                    <a:pt x="233217" y="796734"/>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10" name="文本框 9"/>
            <p:cNvSpPr txBox="1"/>
            <p:nvPr/>
          </p:nvSpPr>
          <p:spPr>
            <a:xfrm>
              <a:off x="965040" y="683075"/>
              <a:ext cx="1620957" cy="523220"/>
            </a:xfrm>
            <a:prstGeom prst="rect">
              <a:avLst/>
            </a:prstGeom>
            <a:noFill/>
          </p:spPr>
          <p:txBody>
            <a:bodyPr wrap="none" rtlCol="0">
              <a:spAutoFit/>
            </a:bodyPr>
            <a:lstStyle/>
            <a:p>
              <a:r>
                <a:rPr lang="zh-CN" altLang="en-US" sz="2800">
                  <a:solidFill>
                    <a:prstClr val="white"/>
                  </a:solidFill>
                </a:rPr>
                <a:t>标准答案</a:t>
              </a:r>
              <a:endParaRPr lang="zh-CN" altLang="en-US" sz="2800" dirty="0">
                <a:solidFill>
                  <a:prstClr val="white"/>
                </a:solidFill>
              </a:endParaRPr>
            </a:p>
          </p:txBody>
        </p:sp>
      </p:grpSp>
      <p:sp>
        <p:nvSpPr>
          <p:cNvPr id="11" name="矩形: 圆角 10"/>
          <p:cNvSpPr/>
          <p:nvPr userDrawn="1"/>
        </p:nvSpPr>
        <p:spPr>
          <a:xfrm>
            <a:off x="479377" y="520549"/>
            <a:ext cx="5256584" cy="3240361"/>
          </a:xfrm>
          <a:prstGeom prst="roundRect">
            <a:avLst>
              <a:gd name="adj" fmla="val 49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任意多边形: 形状 11"/>
          <p:cNvSpPr/>
          <p:nvPr userDrawn="1"/>
        </p:nvSpPr>
        <p:spPr>
          <a:xfrm rot="16200000">
            <a:off x="1266819" y="88502"/>
            <a:ext cx="729372" cy="1593468"/>
          </a:xfrm>
          <a:custGeom>
            <a:avLst/>
            <a:gdLst>
              <a:gd name="connsiteX0" fmla="*/ 729372 w 729372"/>
              <a:gd name="connsiteY0" fmla="*/ 0 h 1593468"/>
              <a:gd name="connsiteX1" fmla="*/ 729372 w 729372"/>
              <a:gd name="connsiteY1" fmla="*/ 1593468 h 1593468"/>
              <a:gd name="connsiteX2" fmla="*/ 0 w 729372"/>
              <a:gd name="connsiteY2" fmla="*/ 1593468 h 1593468"/>
              <a:gd name="connsiteX3" fmla="*/ 233217 w 729372"/>
              <a:gd name="connsiteY3" fmla="*/ 796734 h 1593468"/>
              <a:gd name="connsiteX4" fmla="*/ 0 w 729372"/>
              <a:gd name="connsiteY4" fmla="*/ 0 h 159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372" h="1593468">
                <a:moveTo>
                  <a:pt x="729372" y="0"/>
                </a:moveTo>
                <a:lnTo>
                  <a:pt x="729372" y="1593468"/>
                </a:lnTo>
                <a:lnTo>
                  <a:pt x="0" y="1593468"/>
                </a:lnTo>
                <a:lnTo>
                  <a:pt x="233217" y="796734"/>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13" name="文本框 12"/>
          <p:cNvSpPr txBox="1"/>
          <p:nvPr userDrawn="1"/>
        </p:nvSpPr>
        <p:spPr>
          <a:xfrm>
            <a:off x="821025" y="510929"/>
            <a:ext cx="1620957" cy="523220"/>
          </a:xfrm>
          <a:prstGeom prst="rect">
            <a:avLst/>
          </a:prstGeom>
          <a:noFill/>
        </p:spPr>
        <p:txBody>
          <a:bodyPr wrap="none" rtlCol="0">
            <a:spAutoFit/>
          </a:bodyPr>
          <a:lstStyle/>
          <a:p>
            <a:r>
              <a:rPr lang="zh-CN" altLang="en-US" sz="2800" dirty="0">
                <a:solidFill>
                  <a:prstClr val="white"/>
                </a:solidFill>
              </a:rPr>
              <a:t>阅卷展示</a:t>
            </a:r>
          </a:p>
        </p:txBody>
      </p:sp>
      <p:grpSp>
        <p:nvGrpSpPr>
          <p:cNvPr id="14" name="组合 13"/>
          <p:cNvGrpSpPr/>
          <p:nvPr userDrawn="1"/>
        </p:nvGrpSpPr>
        <p:grpSpPr>
          <a:xfrm>
            <a:off x="6027559" y="510929"/>
            <a:ext cx="5685065" cy="3249981"/>
            <a:chOff x="623391" y="683075"/>
            <a:chExt cx="5685065" cy="3249981"/>
          </a:xfrm>
        </p:grpSpPr>
        <p:sp>
          <p:nvSpPr>
            <p:cNvPr id="15" name="矩形: 圆角 14"/>
            <p:cNvSpPr/>
            <p:nvPr/>
          </p:nvSpPr>
          <p:spPr>
            <a:xfrm>
              <a:off x="623391" y="692696"/>
              <a:ext cx="5685065" cy="3240360"/>
            </a:xfrm>
            <a:prstGeom prst="roundRect">
              <a:avLst>
                <a:gd name="adj" fmla="val 49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形状 15"/>
            <p:cNvSpPr/>
            <p:nvPr/>
          </p:nvSpPr>
          <p:spPr>
            <a:xfrm rot="16200000">
              <a:off x="1410834" y="260648"/>
              <a:ext cx="729372" cy="1593468"/>
            </a:xfrm>
            <a:custGeom>
              <a:avLst/>
              <a:gdLst>
                <a:gd name="connsiteX0" fmla="*/ 729372 w 729372"/>
                <a:gd name="connsiteY0" fmla="*/ 0 h 1593468"/>
                <a:gd name="connsiteX1" fmla="*/ 729372 w 729372"/>
                <a:gd name="connsiteY1" fmla="*/ 1593468 h 1593468"/>
                <a:gd name="connsiteX2" fmla="*/ 0 w 729372"/>
                <a:gd name="connsiteY2" fmla="*/ 1593468 h 1593468"/>
                <a:gd name="connsiteX3" fmla="*/ 233217 w 729372"/>
                <a:gd name="connsiteY3" fmla="*/ 796734 h 1593468"/>
                <a:gd name="connsiteX4" fmla="*/ 0 w 729372"/>
                <a:gd name="connsiteY4" fmla="*/ 0 h 159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372" h="1593468">
                  <a:moveTo>
                    <a:pt x="729372" y="0"/>
                  </a:moveTo>
                  <a:lnTo>
                    <a:pt x="729372" y="1593468"/>
                  </a:lnTo>
                  <a:lnTo>
                    <a:pt x="0" y="1593468"/>
                  </a:lnTo>
                  <a:lnTo>
                    <a:pt x="233217" y="796734"/>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17" name="文本框 16"/>
            <p:cNvSpPr txBox="1"/>
            <p:nvPr/>
          </p:nvSpPr>
          <p:spPr>
            <a:xfrm>
              <a:off x="965040" y="683075"/>
              <a:ext cx="1620957" cy="523220"/>
            </a:xfrm>
            <a:prstGeom prst="rect">
              <a:avLst/>
            </a:prstGeom>
            <a:noFill/>
          </p:spPr>
          <p:txBody>
            <a:bodyPr wrap="none" rtlCol="0">
              <a:spAutoFit/>
            </a:bodyPr>
            <a:lstStyle/>
            <a:p>
              <a:r>
                <a:rPr lang="zh-CN" altLang="en-US" sz="2800" dirty="0">
                  <a:solidFill>
                    <a:prstClr val="white"/>
                  </a:solidFill>
                </a:rPr>
                <a:t>名师点评</a:t>
              </a:r>
            </a:p>
          </p:txBody>
        </p:sp>
      </p:gr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836F09B7-025F-4439-ADBF-2EFDD6F759A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DF7C89-435C-4D59-B428-1D6898F54BDC}" type="slidenum">
              <a:rPr lang="zh-CN" altLang="en-US" smtClean="0">
                <a:solidFill>
                  <a:prstClr val="black">
                    <a:tint val="75000"/>
                  </a:prstClr>
                </a:solidFill>
              </a:rPr>
              <a:t>‹#›</a:t>
            </a:fld>
            <a:endParaRPr lang="zh-CN" altLang="en-US">
              <a:solidFill>
                <a:prstClr val="black">
                  <a:tint val="75000"/>
                </a:prstClr>
              </a:solidFill>
            </a:endParaRPr>
          </a:p>
        </p:txBody>
      </p:sp>
      <p:sp>
        <p:nvSpPr>
          <p:cNvPr id="7" name="矩形 6"/>
          <p:cNvSpPr/>
          <p:nvPr userDrawn="1"/>
        </p:nvSpPr>
        <p:spPr>
          <a:xfrm>
            <a:off x="0" y="1"/>
            <a:ext cx="12192000" cy="634699"/>
          </a:xfrm>
          <a:prstGeom prst="rect">
            <a:avLst/>
          </a:prstGeom>
          <a:solidFill>
            <a:srgbClr val="C25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8" name="组合 7"/>
          <p:cNvGrpSpPr/>
          <p:nvPr userDrawn="1"/>
        </p:nvGrpSpPr>
        <p:grpSpPr>
          <a:xfrm>
            <a:off x="1" y="-2"/>
            <a:ext cx="1837188" cy="634701"/>
            <a:chOff x="0" y="-2"/>
            <a:chExt cx="1377891" cy="634701"/>
          </a:xfrm>
          <a:solidFill>
            <a:srgbClr val="FFC000"/>
          </a:solidFill>
        </p:grpSpPr>
        <p:sp>
          <p:nvSpPr>
            <p:cNvPr id="9" name="矩形 8"/>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 name="直角三角形 9"/>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283" y="274638"/>
            <a:ext cx="10973435" cy="1143000"/>
          </a:xfrm>
        </p:spPr>
        <p:txBody>
          <a:bodyPr/>
          <a:lstStyle/>
          <a:p>
            <a:r>
              <a:rPr lang="zh-CN" altLang="en-US"/>
              <a:t>单击此处编辑母版标题样式</a:t>
            </a:r>
          </a:p>
        </p:txBody>
      </p:sp>
      <p:sp>
        <p:nvSpPr>
          <p:cNvPr id="3" name="Date Placeholder 3"/>
          <p:cNvSpPr>
            <a:spLocks noGrp="1"/>
          </p:cNvSpPr>
          <p:nvPr>
            <p:ph type="dt" sz="half" idx="10"/>
          </p:nvPr>
        </p:nvSpPr>
        <p:spPr/>
        <p:txBody>
          <a:bodyPr/>
          <a:lstStyle>
            <a:lvl1pPr>
              <a:defRPr/>
            </a:lvl1pPr>
          </a:lstStyle>
          <a:p>
            <a:pPr>
              <a:defRPr/>
            </a:pPr>
            <a:fld id="{C25BED15-09FD-4BC4-A9F1-BDD558C0EF2A}" type="datetime1">
              <a:rPr lang="zh-CN" altLang="en-US" smtClean="0">
                <a:solidFill>
                  <a:prstClr val="black">
                    <a:tint val="75000"/>
                  </a:prstClr>
                </a:solidFill>
              </a:rPr>
              <a:t>20/2/8</a:t>
            </a:fld>
            <a:endParaRPr lang="zh-CN" altLang="en-US" sz="1800" dirty="0">
              <a:solidFill>
                <a:prstClr val="black"/>
              </a:solidFill>
            </a:endParaRPr>
          </a:p>
        </p:txBody>
      </p:sp>
      <p:sp>
        <p:nvSpPr>
          <p:cNvPr id="4" name="Footer Placeholder 4"/>
          <p:cNvSpPr>
            <a:spLocks noGrp="1"/>
          </p:cNvSpPr>
          <p:nvPr>
            <p:ph type="ftr" sz="quarter" idx="11"/>
          </p:nvPr>
        </p:nvSpPr>
        <p:spPr/>
        <p:txBody>
          <a:bodyPr/>
          <a:lstStyle>
            <a:lvl1pPr>
              <a:defRPr/>
            </a:lvl1pPr>
          </a:lstStyle>
          <a:p>
            <a:pPr>
              <a:defRPr/>
            </a:pPr>
            <a:endParaRPr lang="zh-CN" altLang="zh-CN">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9A37AC3-46C5-462B-9FE1-D411818C2C32}" type="slidenum">
              <a:rPr lang="zh-CN" altLang="en-US">
                <a:solidFill>
                  <a:prstClr val="black">
                    <a:tint val="75000"/>
                  </a:prstClr>
                </a:solidFill>
              </a:rPr>
              <a:t>‹#›</a:t>
            </a:fld>
            <a:endParaRPr lang="zh-CN" altLang="en-US" sz="1800" dirty="0">
              <a:solidFill>
                <a:prstClr val="black"/>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6_标题幻灯片">
    <p:bg>
      <p:bgPr>
        <a:solidFill>
          <a:srgbClr val="F3EFE5"/>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28A0092B-C50C-407E-A947-70E740481C1C}">
                <a14:useLocalDpi xmlns:a14="http://schemas.microsoft.com/office/drawing/2010/main" val="0"/>
              </a:ext>
            </a:extLst>
          </a:blip>
          <a:srcRect l="-19" t="9201" r="-1" b="6104"/>
          <a:stretch>
            <a:fillRect/>
          </a:stretch>
        </p:blipFill>
        <p:spPr>
          <a:xfrm flipH="1">
            <a:off x="0" y="0"/>
            <a:ext cx="12192000" cy="6857998"/>
          </a:xfrm>
          <a:prstGeom prst="rect">
            <a:avLst/>
          </a:prstGeom>
          <a:solidFill>
            <a:srgbClr val="C25C17"/>
          </a:solidFill>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1_两栏内容">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三级标题">
    <p:spTree>
      <p:nvGrpSpPr>
        <p:cNvPr id="1" name=""/>
        <p:cNvGrpSpPr/>
        <p:nvPr/>
      </p:nvGrpSpPr>
      <p:grpSpPr>
        <a:xfrm>
          <a:off x="0" y="0"/>
          <a:ext cx="0" cy="0"/>
          <a:chOff x="0" y="0"/>
          <a:chExt cx="0" cy="0"/>
        </a:xfrm>
      </p:grpSpPr>
      <p:grpSp>
        <p:nvGrpSpPr>
          <p:cNvPr id="6" name="组合 5"/>
          <p:cNvGrpSpPr/>
          <p:nvPr userDrawn="1"/>
        </p:nvGrpSpPr>
        <p:grpSpPr>
          <a:xfrm>
            <a:off x="2495600" y="0"/>
            <a:ext cx="7200800" cy="4149080"/>
            <a:chOff x="2495600" y="0"/>
            <a:chExt cx="7200800" cy="4149080"/>
          </a:xfrm>
        </p:grpSpPr>
        <p:sp>
          <p:nvSpPr>
            <p:cNvPr id="7" name="矩形 6"/>
            <p:cNvSpPr/>
            <p:nvPr/>
          </p:nvSpPr>
          <p:spPr>
            <a:xfrm>
              <a:off x="2495600" y="2708920"/>
              <a:ext cx="7200800" cy="144016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2711624" y="2852936"/>
              <a:ext cx="216024" cy="216024"/>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9264354" y="2851870"/>
              <a:ext cx="216024" cy="216024"/>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p:cNvCxnSpPr/>
            <p:nvPr/>
          </p:nvCxnSpPr>
          <p:spPr>
            <a:xfrm flipV="1">
              <a:off x="2819636" y="0"/>
              <a:ext cx="0" cy="295988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9372366" y="0"/>
              <a:ext cx="0" cy="295988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p:ph type="title" hasCustomPrompt="1"/>
          </p:nvPr>
        </p:nvSpPr>
        <p:spPr>
          <a:xfrm>
            <a:off x="3035660" y="2857500"/>
            <a:ext cx="6120680" cy="1143000"/>
          </a:xfrm>
        </p:spPr>
        <p:txBody>
          <a:bodyPr/>
          <a:lstStyle>
            <a:lvl1pPr>
              <a:defRPr>
                <a:solidFill>
                  <a:schemeClr val="bg1"/>
                </a:solidFill>
              </a:defRPr>
            </a:lvl1pPr>
          </a:lstStyle>
          <a:p>
            <a:r>
              <a:rPr lang="zh-CN" altLang="en-US" dirty="0"/>
              <a:t>三级标题</a:t>
            </a:r>
          </a:p>
        </p:txBody>
      </p:sp>
      <p:sp>
        <p:nvSpPr>
          <p:cNvPr id="3" name="日期占位符 2"/>
          <p:cNvSpPr>
            <a:spLocks noGrp="1"/>
          </p:cNvSpPr>
          <p:nvPr>
            <p:ph type="dt" sz="half" idx="10"/>
          </p:nvPr>
        </p:nvSpPr>
        <p:spPr/>
        <p:txBody>
          <a:bodyPr/>
          <a:lstStyle/>
          <a:p>
            <a:fld id="{7CD490C1-7E7E-423A-91D8-058624AF834B}" type="datetimeFigureOut">
              <a:rPr lang="zh-CN" altLang="en-US" smtClean="0"/>
              <a:t>20/2/8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A5C5624-0453-40A9-9FFF-DD435B6A2D1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79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基础落实">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pic>
        <p:nvPicPr>
          <p:cNvPr id="8" name="图片 7"/>
          <p:cNvPicPr>
            <a:picLocks noChangeAspect="1"/>
          </p:cNvPicPr>
          <p:nvPr userDrawn="1"/>
        </p:nvPicPr>
        <p:blipFill>
          <a:blip r:embed="rId2"/>
          <a:stretch>
            <a:fillRect/>
          </a:stretch>
        </p:blipFill>
        <p:spPr>
          <a:xfrm>
            <a:off x="0" y="0"/>
            <a:ext cx="12192000" cy="68579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深化整合">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pic>
        <p:nvPicPr>
          <p:cNvPr id="5" name="图片 4"/>
          <p:cNvPicPr>
            <a:picLocks noChangeAspect="1"/>
          </p:cNvPicPr>
          <p:nvPr userDrawn="1"/>
        </p:nvPicPr>
        <p:blipFill>
          <a:blip r:embed="rId2"/>
          <a:stretch>
            <a:fillRect/>
          </a:stretch>
        </p:blipFill>
        <p:spPr>
          <a:xfrm>
            <a:off x="0" y="0"/>
            <a:ext cx="12192000" cy="68579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一级标题01">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组合 5"/>
          <p:cNvGrpSpPr/>
          <p:nvPr userDrawn="1"/>
        </p:nvGrpSpPr>
        <p:grpSpPr>
          <a:xfrm>
            <a:off x="1874514" y="2947981"/>
            <a:ext cx="8442972" cy="962038"/>
            <a:chOff x="1166094" y="3047546"/>
            <a:chExt cx="7099732" cy="808982"/>
          </a:xfrm>
        </p:grpSpPr>
        <p:sp>
          <p:nvSpPr>
            <p:cNvPr id="7" name="矩形: 圆角 6"/>
            <p:cNvSpPr/>
            <p:nvPr/>
          </p:nvSpPr>
          <p:spPr>
            <a:xfrm>
              <a:off x="2231151" y="3047546"/>
              <a:ext cx="6034675" cy="808982"/>
            </a:xfrm>
            <a:prstGeom prst="roundRect">
              <a:avLst>
                <a:gd name="adj" fmla="val 13060"/>
              </a:avLst>
            </a:prstGeom>
            <a:solidFill>
              <a:schemeClr val="bg1">
                <a:alpha val="85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8" name="组合 7"/>
            <p:cNvGrpSpPr/>
            <p:nvPr/>
          </p:nvGrpSpPr>
          <p:grpSpPr>
            <a:xfrm>
              <a:off x="1166094" y="3047546"/>
              <a:ext cx="1459364" cy="808982"/>
              <a:chOff x="803329" y="3212977"/>
              <a:chExt cx="1459364" cy="808982"/>
            </a:xfrm>
          </p:grpSpPr>
          <p:sp>
            <p:nvSpPr>
              <p:cNvPr id="9" name="任意多边形: 形状 8"/>
              <p:cNvSpPr/>
              <p:nvPr/>
            </p:nvSpPr>
            <p:spPr>
              <a:xfrm>
                <a:off x="803329" y="3212977"/>
                <a:ext cx="1459364" cy="808982"/>
              </a:xfrm>
              <a:custGeom>
                <a:avLst/>
                <a:gdLst>
                  <a:gd name="connsiteX0" fmla="*/ 86197 w 1459364"/>
                  <a:gd name="connsiteY0" fmla="*/ 0 h 808982"/>
                  <a:gd name="connsiteX1" fmla="*/ 1246032 w 1459364"/>
                  <a:gd name="connsiteY1" fmla="*/ 0 h 808982"/>
                  <a:gd name="connsiteX2" fmla="*/ 1332229 w 1459364"/>
                  <a:gd name="connsiteY2" fmla="*/ 86197 h 808982"/>
                  <a:gd name="connsiteX3" fmla="*/ 1332229 w 1459364"/>
                  <a:gd name="connsiteY3" fmla="*/ 254985 h 808982"/>
                  <a:gd name="connsiteX4" fmla="*/ 1444169 w 1459364"/>
                  <a:gd name="connsiteY4" fmla="*/ 370406 h 808982"/>
                  <a:gd name="connsiteX5" fmla="*/ 1443004 w 1459364"/>
                  <a:gd name="connsiteY5" fmla="*/ 446555 h 808982"/>
                  <a:gd name="connsiteX6" fmla="*/ 1332229 w 1459364"/>
                  <a:gd name="connsiteY6" fmla="*/ 553989 h 808982"/>
                  <a:gd name="connsiteX7" fmla="*/ 1332229 w 1459364"/>
                  <a:gd name="connsiteY7" fmla="*/ 722785 h 808982"/>
                  <a:gd name="connsiteX8" fmla="*/ 1246032 w 1459364"/>
                  <a:gd name="connsiteY8" fmla="*/ 808982 h 808982"/>
                  <a:gd name="connsiteX9" fmla="*/ 86197 w 1459364"/>
                  <a:gd name="connsiteY9" fmla="*/ 808982 h 808982"/>
                  <a:gd name="connsiteX10" fmla="*/ 0 w 1459364"/>
                  <a:gd name="connsiteY10" fmla="*/ 722785 h 808982"/>
                  <a:gd name="connsiteX11" fmla="*/ 0 w 1459364"/>
                  <a:gd name="connsiteY11" fmla="*/ 86197 h 808982"/>
                  <a:gd name="connsiteX12" fmla="*/ 86197 w 1459364"/>
                  <a:gd name="connsiteY12" fmla="*/ 0 h 80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364" h="808982">
                    <a:moveTo>
                      <a:pt x="86197" y="0"/>
                    </a:moveTo>
                    <a:lnTo>
                      <a:pt x="1246032" y="0"/>
                    </a:lnTo>
                    <a:cubicBezTo>
                      <a:pt x="1293637" y="0"/>
                      <a:pt x="1332229" y="38592"/>
                      <a:pt x="1332229" y="86197"/>
                    </a:cubicBezTo>
                    <a:lnTo>
                      <a:pt x="1332229" y="254985"/>
                    </a:lnTo>
                    <a:lnTo>
                      <a:pt x="1444169" y="370406"/>
                    </a:lnTo>
                    <a:cubicBezTo>
                      <a:pt x="1464876" y="391756"/>
                      <a:pt x="1464354" y="425848"/>
                      <a:pt x="1443004" y="446555"/>
                    </a:cubicBezTo>
                    <a:lnTo>
                      <a:pt x="1332229" y="553989"/>
                    </a:lnTo>
                    <a:lnTo>
                      <a:pt x="1332229" y="722785"/>
                    </a:lnTo>
                    <a:cubicBezTo>
                      <a:pt x="1332229" y="770390"/>
                      <a:pt x="1293637" y="808982"/>
                      <a:pt x="1246032" y="808982"/>
                    </a:cubicBezTo>
                    <a:lnTo>
                      <a:pt x="86197" y="808982"/>
                    </a:lnTo>
                    <a:cubicBezTo>
                      <a:pt x="38592" y="808982"/>
                      <a:pt x="0" y="770390"/>
                      <a:pt x="0" y="722785"/>
                    </a:cubicBezTo>
                    <a:lnTo>
                      <a:pt x="0" y="86197"/>
                    </a:lnTo>
                    <a:cubicBezTo>
                      <a:pt x="0" y="38592"/>
                      <a:pt x="38592" y="0"/>
                      <a:pt x="86197" y="0"/>
                    </a:cubicBezTo>
                    <a:close/>
                  </a:path>
                </a:pathLst>
              </a:cu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任意多边形: 形状 9"/>
              <p:cNvSpPr/>
              <p:nvPr/>
            </p:nvSpPr>
            <p:spPr>
              <a:xfrm>
                <a:off x="961579" y="3474316"/>
                <a:ext cx="1029054" cy="300456"/>
              </a:xfrm>
              <a:custGeom>
                <a:avLst/>
                <a:gdLst/>
                <a:ahLst/>
                <a:cxnLst/>
                <a:rect l="l" t="t" r="r" b="b"/>
                <a:pathLst>
                  <a:path w="1029054" h="300456">
                    <a:moveTo>
                      <a:pt x="603666" y="236097"/>
                    </a:moveTo>
                    <a:lnTo>
                      <a:pt x="658044" y="236097"/>
                    </a:lnTo>
                    <a:lnTo>
                      <a:pt x="684200" y="300456"/>
                    </a:lnTo>
                    <a:lnTo>
                      <a:pt x="631887" y="300456"/>
                    </a:lnTo>
                    <a:close/>
                    <a:moveTo>
                      <a:pt x="525196" y="236097"/>
                    </a:moveTo>
                    <a:lnTo>
                      <a:pt x="578886" y="236097"/>
                    </a:lnTo>
                    <a:lnTo>
                      <a:pt x="606419" y="300456"/>
                    </a:lnTo>
                    <a:lnTo>
                      <a:pt x="552729" y="300456"/>
                    </a:lnTo>
                    <a:close/>
                    <a:moveTo>
                      <a:pt x="446038" y="236097"/>
                    </a:moveTo>
                    <a:lnTo>
                      <a:pt x="501105" y="236097"/>
                    </a:lnTo>
                    <a:lnTo>
                      <a:pt x="524508" y="300456"/>
                    </a:lnTo>
                    <a:lnTo>
                      <a:pt x="470818" y="300456"/>
                    </a:lnTo>
                    <a:close/>
                    <a:moveTo>
                      <a:pt x="384777" y="236097"/>
                    </a:moveTo>
                    <a:lnTo>
                      <a:pt x="437778" y="236097"/>
                    </a:lnTo>
                    <a:lnTo>
                      <a:pt x="407492" y="300456"/>
                    </a:lnTo>
                    <a:lnTo>
                      <a:pt x="354490" y="300456"/>
                    </a:lnTo>
                    <a:close/>
                    <a:moveTo>
                      <a:pt x="425388" y="136289"/>
                    </a:moveTo>
                    <a:lnTo>
                      <a:pt x="425388" y="178966"/>
                    </a:lnTo>
                    <a:lnTo>
                      <a:pt x="611237" y="178966"/>
                    </a:lnTo>
                    <a:lnTo>
                      <a:pt x="611237" y="136289"/>
                    </a:lnTo>
                    <a:close/>
                    <a:moveTo>
                      <a:pt x="713799" y="103250"/>
                    </a:moveTo>
                    <a:lnTo>
                      <a:pt x="1029054" y="103250"/>
                    </a:lnTo>
                    <a:lnTo>
                      <a:pt x="1029054" y="150056"/>
                    </a:lnTo>
                    <a:lnTo>
                      <a:pt x="713799" y="150056"/>
                    </a:lnTo>
                    <a:close/>
                    <a:moveTo>
                      <a:pt x="483208" y="0"/>
                    </a:moveTo>
                    <a:lnTo>
                      <a:pt x="534145" y="0"/>
                    </a:lnTo>
                    <a:lnTo>
                      <a:pt x="534145" y="19273"/>
                    </a:lnTo>
                    <a:lnTo>
                      <a:pt x="666304" y="19273"/>
                    </a:lnTo>
                    <a:lnTo>
                      <a:pt x="666304" y="66080"/>
                    </a:lnTo>
                    <a:lnTo>
                      <a:pt x="534145" y="66080"/>
                    </a:lnTo>
                    <a:lnTo>
                      <a:pt x="534145" y="89483"/>
                    </a:lnTo>
                    <a:lnTo>
                      <a:pt x="662174" y="89483"/>
                    </a:lnTo>
                    <a:lnTo>
                      <a:pt x="662174" y="225772"/>
                    </a:lnTo>
                    <a:lnTo>
                      <a:pt x="374452" y="225772"/>
                    </a:lnTo>
                    <a:lnTo>
                      <a:pt x="374452" y="89483"/>
                    </a:lnTo>
                    <a:lnTo>
                      <a:pt x="483208" y="89483"/>
                    </a:lnTo>
                    <a:close/>
                    <a:moveTo>
                      <a:pt x="132160" y="0"/>
                    </a:moveTo>
                    <a:lnTo>
                      <a:pt x="183096" y="0"/>
                    </a:lnTo>
                    <a:lnTo>
                      <a:pt x="183096" y="14455"/>
                    </a:lnTo>
                    <a:lnTo>
                      <a:pt x="248488" y="14455"/>
                    </a:lnTo>
                    <a:lnTo>
                      <a:pt x="248488" y="59885"/>
                    </a:lnTo>
                    <a:lnTo>
                      <a:pt x="183096" y="59885"/>
                    </a:lnTo>
                    <a:lnTo>
                      <a:pt x="183096" y="74340"/>
                    </a:lnTo>
                    <a:lnTo>
                      <a:pt x="242981" y="74340"/>
                    </a:lnTo>
                    <a:lnTo>
                      <a:pt x="278086" y="5507"/>
                    </a:lnTo>
                    <a:lnTo>
                      <a:pt x="333152" y="5507"/>
                    </a:lnTo>
                    <a:lnTo>
                      <a:pt x="300112" y="74340"/>
                    </a:lnTo>
                    <a:lnTo>
                      <a:pt x="322827" y="74340"/>
                    </a:lnTo>
                    <a:lnTo>
                      <a:pt x="322827" y="120458"/>
                    </a:lnTo>
                    <a:lnTo>
                      <a:pt x="104627" y="120458"/>
                    </a:lnTo>
                    <a:lnTo>
                      <a:pt x="98106" y="132848"/>
                    </a:lnTo>
                    <a:lnTo>
                      <a:pt x="316632" y="132848"/>
                    </a:lnTo>
                    <a:lnTo>
                      <a:pt x="316632" y="176901"/>
                    </a:lnTo>
                    <a:lnTo>
                      <a:pt x="180343" y="176901"/>
                    </a:lnTo>
                    <a:lnTo>
                      <a:pt x="172771" y="189291"/>
                    </a:lnTo>
                    <a:lnTo>
                      <a:pt x="309749" y="189291"/>
                    </a:lnTo>
                    <a:lnTo>
                      <a:pt x="301489" y="300456"/>
                    </a:lnTo>
                    <a:lnTo>
                      <a:pt x="74340" y="300456"/>
                    </a:lnTo>
                    <a:lnTo>
                      <a:pt x="74340" y="255371"/>
                    </a:lnTo>
                    <a:lnTo>
                      <a:pt x="252617" y="255371"/>
                    </a:lnTo>
                    <a:lnTo>
                      <a:pt x="254683" y="234032"/>
                    </a:lnTo>
                    <a:lnTo>
                      <a:pt x="90860" y="234032"/>
                    </a:lnTo>
                    <a:lnTo>
                      <a:pt x="127341" y="176901"/>
                    </a:lnTo>
                    <a:lnTo>
                      <a:pt x="97743" y="176901"/>
                    </a:lnTo>
                    <a:lnTo>
                      <a:pt x="97743" y="133536"/>
                    </a:lnTo>
                    <a:lnTo>
                      <a:pt x="56443" y="212006"/>
                    </a:lnTo>
                    <a:lnTo>
                      <a:pt x="0" y="212006"/>
                    </a:lnTo>
                    <a:lnTo>
                      <a:pt x="48872" y="120458"/>
                    </a:lnTo>
                    <a:lnTo>
                      <a:pt x="14455" y="120458"/>
                    </a:lnTo>
                    <a:lnTo>
                      <a:pt x="14455" y="74340"/>
                    </a:lnTo>
                    <a:lnTo>
                      <a:pt x="132160" y="74340"/>
                    </a:lnTo>
                    <a:lnTo>
                      <a:pt x="132160" y="59885"/>
                    </a:lnTo>
                    <a:lnTo>
                      <a:pt x="29599" y="59885"/>
                    </a:lnTo>
                    <a:lnTo>
                      <a:pt x="29599" y="14455"/>
                    </a:lnTo>
                    <a:lnTo>
                      <a:pt x="132160" y="1445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800" dirty="0">
                  <a:solidFill>
                    <a:prstClr val="black"/>
                  </a:solidFill>
                  <a:latin typeface="锐字锐线怒放黑简1.0" panose="02010604000000000000" pitchFamily="2" charset="-122"/>
                  <a:ea typeface="锐字锐线怒放黑简1.0" panose="02010604000000000000" pitchFamily="2" charset="-122"/>
                </a:endParaRPr>
              </a:p>
            </p:txBody>
          </p:sp>
        </p:grpSp>
      </p:grpSp>
      <p:sp>
        <p:nvSpPr>
          <p:cNvPr id="12" name="标题 1"/>
          <p:cNvSpPr>
            <a:spLocks noGrp="1"/>
          </p:cNvSpPr>
          <p:nvPr>
            <p:ph type="title" hasCustomPrompt="1"/>
          </p:nvPr>
        </p:nvSpPr>
        <p:spPr>
          <a:xfrm>
            <a:off x="3719736" y="3068960"/>
            <a:ext cx="6487998" cy="736908"/>
          </a:xfrm>
        </p:spPr>
        <p:txBody>
          <a:bodyPr/>
          <a:lstStyle>
            <a:lvl1pPr>
              <a:defRPr>
                <a:solidFill>
                  <a:srgbClr val="0070C0"/>
                </a:solidFill>
              </a:defRPr>
            </a:lvl1pPr>
          </a:lstStyle>
          <a:p>
            <a:r>
              <a:rPr lang="zh-CN" altLang="en-US" dirty="0"/>
              <a:t>一级标题页</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一级标题02">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p:cNvSpPr/>
          <p:nvPr/>
        </p:nvSpPr>
        <p:spPr>
          <a:xfrm>
            <a:off x="3141076" y="2947981"/>
            <a:ext cx="7176411" cy="962038"/>
          </a:xfrm>
          <a:prstGeom prst="roundRect">
            <a:avLst>
              <a:gd name="adj" fmla="val 13060"/>
            </a:avLst>
          </a:prstGeom>
          <a:solidFill>
            <a:schemeClr val="bg1">
              <a:alpha val="85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标题 1"/>
          <p:cNvSpPr>
            <a:spLocks noGrp="1"/>
          </p:cNvSpPr>
          <p:nvPr>
            <p:ph type="title" hasCustomPrompt="1"/>
          </p:nvPr>
        </p:nvSpPr>
        <p:spPr>
          <a:xfrm>
            <a:off x="3719736" y="3068960"/>
            <a:ext cx="6487998" cy="736908"/>
          </a:xfrm>
        </p:spPr>
        <p:txBody>
          <a:bodyPr/>
          <a:lstStyle>
            <a:lvl1pPr>
              <a:defRPr>
                <a:solidFill>
                  <a:srgbClr val="0070C0"/>
                </a:solidFill>
              </a:defRPr>
            </a:lvl1pPr>
          </a:lstStyle>
          <a:p>
            <a:r>
              <a:rPr lang="zh-CN" altLang="en-US" dirty="0"/>
              <a:t>一级标题页</a:t>
            </a:r>
          </a:p>
        </p:txBody>
      </p:sp>
      <p:grpSp>
        <p:nvGrpSpPr>
          <p:cNvPr id="13" name="组合 12"/>
          <p:cNvGrpSpPr/>
          <p:nvPr userDrawn="1"/>
        </p:nvGrpSpPr>
        <p:grpSpPr>
          <a:xfrm>
            <a:off x="1874514" y="2947981"/>
            <a:ext cx="1735470" cy="962038"/>
            <a:chOff x="834821" y="4393362"/>
            <a:chExt cx="1459364" cy="808982"/>
          </a:xfrm>
        </p:grpSpPr>
        <p:sp>
          <p:nvSpPr>
            <p:cNvPr id="14" name="任意多边形: 形状 13"/>
            <p:cNvSpPr/>
            <p:nvPr/>
          </p:nvSpPr>
          <p:spPr>
            <a:xfrm>
              <a:off x="834821" y="4393362"/>
              <a:ext cx="1459364" cy="808982"/>
            </a:xfrm>
            <a:custGeom>
              <a:avLst/>
              <a:gdLst>
                <a:gd name="connsiteX0" fmla="*/ 86197 w 1459364"/>
                <a:gd name="connsiteY0" fmla="*/ 0 h 808982"/>
                <a:gd name="connsiteX1" fmla="*/ 1246032 w 1459364"/>
                <a:gd name="connsiteY1" fmla="*/ 0 h 808982"/>
                <a:gd name="connsiteX2" fmla="*/ 1332229 w 1459364"/>
                <a:gd name="connsiteY2" fmla="*/ 86197 h 808982"/>
                <a:gd name="connsiteX3" fmla="*/ 1332229 w 1459364"/>
                <a:gd name="connsiteY3" fmla="*/ 254985 h 808982"/>
                <a:gd name="connsiteX4" fmla="*/ 1444169 w 1459364"/>
                <a:gd name="connsiteY4" fmla="*/ 370406 h 808982"/>
                <a:gd name="connsiteX5" fmla="*/ 1443004 w 1459364"/>
                <a:gd name="connsiteY5" fmla="*/ 446555 h 808982"/>
                <a:gd name="connsiteX6" fmla="*/ 1332229 w 1459364"/>
                <a:gd name="connsiteY6" fmla="*/ 553989 h 808982"/>
                <a:gd name="connsiteX7" fmla="*/ 1332229 w 1459364"/>
                <a:gd name="connsiteY7" fmla="*/ 722785 h 808982"/>
                <a:gd name="connsiteX8" fmla="*/ 1246032 w 1459364"/>
                <a:gd name="connsiteY8" fmla="*/ 808982 h 808982"/>
                <a:gd name="connsiteX9" fmla="*/ 86197 w 1459364"/>
                <a:gd name="connsiteY9" fmla="*/ 808982 h 808982"/>
                <a:gd name="connsiteX10" fmla="*/ 0 w 1459364"/>
                <a:gd name="connsiteY10" fmla="*/ 722785 h 808982"/>
                <a:gd name="connsiteX11" fmla="*/ 0 w 1459364"/>
                <a:gd name="connsiteY11" fmla="*/ 86197 h 808982"/>
                <a:gd name="connsiteX12" fmla="*/ 86197 w 1459364"/>
                <a:gd name="connsiteY12" fmla="*/ 0 h 80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364" h="808982">
                  <a:moveTo>
                    <a:pt x="86197" y="0"/>
                  </a:moveTo>
                  <a:lnTo>
                    <a:pt x="1246032" y="0"/>
                  </a:lnTo>
                  <a:cubicBezTo>
                    <a:pt x="1293637" y="0"/>
                    <a:pt x="1332229" y="38592"/>
                    <a:pt x="1332229" y="86197"/>
                  </a:cubicBezTo>
                  <a:lnTo>
                    <a:pt x="1332229" y="254985"/>
                  </a:lnTo>
                  <a:lnTo>
                    <a:pt x="1444169" y="370406"/>
                  </a:lnTo>
                  <a:cubicBezTo>
                    <a:pt x="1464876" y="391756"/>
                    <a:pt x="1464354" y="425848"/>
                    <a:pt x="1443004" y="446555"/>
                  </a:cubicBezTo>
                  <a:lnTo>
                    <a:pt x="1332229" y="553989"/>
                  </a:lnTo>
                  <a:lnTo>
                    <a:pt x="1332229" y="722785"/>
                  </a:lnTo>
                  <a:cubicBezTo>
                    <a:pt x="1332229" y="770390"/>
                    <a:pt x="1293637" y="808982"/>
                    <a:pt x="1246032" y="808982"/>
                  </a:cubicBezTo>
                  <a:lnTo>
                    <a:pt x="86197" y="808982"/>
                  </a:lnTo>
                  <a:cubicBezTo>
                    <a:pt x="38592" y="808982"/>
                    <a:pt x="0" y="770390"/>
                    <a:pt x="0" y="722785"/>
                  </a:cubicBezTo>
                  <a:lnTo>
                    <a:pt x="0" y="86197"/>
                  </a:lnTo>
                  <a:cubicBezTo>
                    <a:pt x="0" y="38592"/>
                    <a:pt x="38592" y="0"/>
                    <a:pt x="86197" y="0"/>
                  </a:cubicBezTo>
                  <a:close/>
                </a:path>
              </a:pathLst>
            </a:cu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任意多边形: 形状 14"/>
            <p:cNvSpPr/>
            <p:nvPr/>
          </p:nvSpPr>
          <p:spPr>
            <a:xfrm>
              <a:off x="983343" y="4654701"/>
              <a:ext cx="1026988" cy="300456"/>
            </a:xfrm>
            <a:custGeom>
              <a:avLst/>
              <a:gdLst/>
              <a:ahLst/>
              <a:cxnLst/>
              <a:rect l="l" t="t" r="r" b="b"/>
              <a:pathLst>
                <a:path w="1026988" h="300456">
                  <a:moveTo>
                    <a:pt x="717240" y="240916"/>
                  </a:moveTo>
                  <a:lnTo>
                    <a:pt x="1026988" y="240916"/>
                  </a:lnTo>
                  <a:lnTo>
                    <a:pt x="1026988" y="286690"/>
                  </a:lnTo>
                  <a:lnTo>
                    <a:pt x="717240" y="286690"/>
                  </a:lnTo>
                  <a:close/>
                  <a:moveTo>
                    <a:pt x="603665" y="236097"/>
                  </a:moveTo>
                  <a:lnTo>
                    <a:pt x="658043" y="236097"/>
                  </a:lnTo>
                  <a:lnTo>
                    <a:pt x="684200" y="300456"/>
                  </a:lnTo>
                  <a:lnTo>
                    <a:pt x="631887" y="300456"/>
                  </a:lnTo>
                  <a:close/>
                  <a:moveTo>
                    <a:pt x="525196" y="236097"/>
                  </a:moveTo>
                  <a:lnTo>
                    <a:pt x="578885" y="236097"/>
                  </a:lnTo>
                  <a:lnTo>
                    <a:pt x="606419" y="300456"/>
                  </a:lnTo>
                  <a:lnTo>
                    <a:pt x="552729" y="300456"/>
                  </a:lnTo>
                  <a:close/>
                  <a:moveTo>
                    <a:pt x="446038" y="236097"/>
                  </a:moveTo>
                  <a:lnTo>
                    <a:pt x="501104" y="236097"/>
                  </a:lnTo>
                  <a:lnTo>
                    <a:pt x="524507" y="300456"/>
                  </a:lnTo>
                  <a:lnTo>
                    <a:pt x="470818" y="300456"/>
                  </a:lnTo>
                  <a:close/>
                  <a:moveTo>
                    <a:pt x="384776" y="236097"/>
                  </a:moveTo>
                  <a:lnTo>
                    <a:pt x="437778" y="236097"/>
                  </a:lnTo>
                  <a:lnTo>
                    <a:pt x="407491" y="300456"/>
                  </a:lnTo>
                  <a:lnTo>
                    <a:pt x="354490" y="300456"/>
                  </a:lnTo>
                  <a:close/>
                  <a:moveTo>
                    <a:pt x="425388" y="136290"/>
                  </a:moveTo>
                  <a:lnTo>
                    <a:pt x="425388" y="178966"/>
                  </a:lnTo>
                  <a:lnTo>
                    <a:pt x="611237" y="178966"/>
                  </a:lnTo>
                  <a:lnTo>
                    <a:pt x="611237" y="136290"/>
                  </a:lnTo>
                  <a:close/>
                  <a:moveTo>
                    <a:pt x="733760" y="19962"/>
                  </a:moveTo>
                  <a:lnTo>
                    <a:pt x="1010468" y="19962"/>
                  </a:lnTo>
                  <a:lnTo>
                    <a:pt x="1010468" y="66768"/>
                  </a:lnTo>
                  <a:lnTo>
                    <a:pt x="733760" y="66768"/>
                  </a:lnTo>
                  <a:close/>
                  <a:moveTo>
                    <a:pt x="483208" y="0"/>
                  </a:moveTo>
                  <a:lnTo>
                    <a:pt x="534144" y="0"/>
                  </a:lnTo>
                  <a:lnTo>
                    <a:pt x="534144" y="19273"/>
                  </a:lnTo>
                  <a:lnTo>
                    <a:pt x="666303" y="19273"/>
                  </a:lnTo>
                  <a:lnTo>
                    <a:pt x="666303" y="66080"/>
                  </a:lnTo>
                  <a:lnTo>
                    <a:pt x="534144" y="66080"/>
                  </a:lnTo>
                  <a:lnTo>
                    <a:pt x="534144" y="89483"/>
                  </a:lnTo>
                  <a:lnTo>
                    <a:pt x="662173" y="89483"/>
                  </a:lnTo>
                  <a:lnTo>
                    <a:pt x="662173" y="225772"/>
                  </a:lnTo>
                  <a:lnTo>
                    <a:pt x="374451" y="225772"/>
                  </a:lnTo>
                  <a:lnTo>
                    <a:pt x="374451" y="89483"/>
                  </a:lnTo>
                  <a:lnTo>
                    <a:pt x="483208" y="89483"/>
                  </a:lnTo>
                  <a:close/>
                  <a:moveTo>
                    <a:pt x="132159" y="0"/>
                  </a:moveTo>
                  <a:lnTo>
                    <a:pt x="183096" y="0"/>
                  </a:lnTo>
                  <a:lnTo>
                    <a:pt x="183096" y="14455"/>
                  </a:lnTo>
                  <a:lnTo>
                    <a:pt x="248487" y="14455"/>
                  </a:lnTo>
                  <a:lnTo>
                    <a:pt x="248487" y="59885"/>
                  </a:lnTo>
                  <a:lnTo>
                    <a:pt x="183096" y="59885"/>
                  </a:lnTo>
                  <a:lnTo>
                    <a:pt x="183096" y="74340"/>
                  </a:lnTo>
                  <a:lnTo>
                    <a:pt x="242980" y="74340"/>
                  </a:lnTo>
                  <a:lnTo>
                    <a:pt x="278085" y="5507"/>
                  </a:lnTo>
                  <a:lnTo>
                    <a:pt x="333152" y="5507"/>
                  </a:lnTo>
                  <a:lnTo>
                    <a:pt x="300112" y="74340"/>
                  </a:lnTo>
                  <a:lnTo>
                    <a:pt x="322827" y="74340"/>
                  </a:lnTo>
                  <a:lnTo>
                    <a:pt x="322827" y="120458"/>
                  </a:lnTo>
                  <a:lnTo>
                    <a:pt x="104626" y="120458"/>
                  </a:lnTo>
                  <a:lnTo>
                    <a:pt x="98105" y="132848"/>
                  </a:lnTo>
                  <a:lnTo>
                    <a:pt x="316632" y="132848"/>
                  </a:lnTo>
                  <a:lnTo>
                    <a:pt x="316632" y="176901"/>
                  </a:lnTo>
                  <a:lnTo>
                    <a:pt x="180342" y="176901"/>
                  </a:lnTo>
                  <a:lnTo>
                    <a:pt x="172771" y="189291"/>
                  </a:lnTo>
                  <a:lnTo>
                    <a:pt x="309748" y="189291"/>
                  </a:lnTo>
                  <a:lnTo>
                    <a:pt x="301488" y="300456"/>
                  </a:lnTo>
                  <a:lnTo>
                    <a:pt x="74340" y="300456"/>
                  </a:lnTo>
                  <a:lnTo>
                    <a:pt x="74340" y="255371"/>
                  </a:lnTo>
                  <a:lnTo>
                    <a:pt x="252617" y="255371"/>
                  </a:lnTo>
                  <a:lnTo>
                    <a:pt x="254682" y="234032"/>
                  </a:lnTo>
                  <a:lnTo>
                    <a:pt x="90859" y="234032"/>
                  </a:lnTo>
                  <a:lnTo>
                    <a:pt x="127341" y="176901"/>
                  </a:lnTo>
                  <a:lnTo>
                    <a:pt x="97743" y="176901"/>
                  </a:lnTo>
                  <a:lnTo>
                    <a:pt x="97743" y="133536"/>
                  </a:lnTo>
                  <a:lnTo>
                    <a:pt x="56443" y="212006"/>
                  </a:lnTo>
                  <a:lnTo>
                    <a:pt x="0" y="212006"/>
                  </a:lnTo>
                  <a:lnTo>
                    <a:pt x="48871" y="120458"/>
                  </a:lnTo>
                  <a:lnTo>
                    <a:pt x="14455" y="120458"/>
                  </a:lnTo>
                  <a:lnTo>
                    <a:pt x="14455" y="74340"/>
                  </a:lnTo>
                  <a:lnTo>
                    <a:pt x="132159" y="74340"/>
                  </a:lnTo>
                  <a:lnTo>
                    <a:pt x="132159" y="59885"/>
                  </a:lnTo>
                  <a:lnTo>
                    <a:pt x="29598" y="59885"/>
                  </a:lnTo>
                  <a:lnTo>
                    <a:pt x="29598" y="14455"/>
                  </a:lnTo>
                  <a:lnTo>
                    <a:pt x="132159" y="1445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800" dirty="0">
                <a:solidFill>
                  <a:prstClr val="black"/>
                </a:solidFill>
                <a:latin typeface="锐字锐线怒放黑简1.0" panose="02010604000000000000" pitchFamily="2" charset="-122"/>
                <a:ea typeface="锐字锐线怒放黑简1.0" panose="02010604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一级标题03">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p:cNvSpPr/>
          <p:nvPr/>
        </p:nvSpPr>
        <p:spPr>
          <a:xfrm>
            <a:off x="3141076" y="2947981"/>
            <a:ext cx="7176411" cy="962038"/>
          </a:xfrm>
          <a:prstGeom prst="roundRect">
            <a:avLst>
              <a:gd name="adj" fmla="val 13060"/>
            </a:avLst>
          </a:prstGeom>
          <a:solidFill>
            <a:schemeClr val="bg1">
              <a:alpha val="85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标题 1"/>
          <p:cNvSpPr>
            <a:spLocks noGrp="1"/>
          </p:cNvSpPr>
          <p:nvPr>
            <p:ph type="title" hasCustomPrompt="1"/>
          </p:nvPr>
        </p:nvSpPr>
        <p:spPr>
          <a:xfrm>
            <a:off x="3719736" y="3068960"/>
            <a:ext cx="6487998" cy="736908"/>
          </a:xfrm>
        </p:spPr>
        <p:txBody>
          <a:bodyPr/>
          <a:lstStyle>
            <a:lvl1pPr>
              <a:defRPr>
                <a:solidFill>
                  <a:srgbClr val="0070C0"/>
                </a:solidFill>
              </a:defRPr>
            </a:lvl1pPr>
          </a:lstStyle>
          <a:p>
            <a:r>
              <a:rPr lang="zh-CN" altLang="en-US" dirty="0"/>
              <a:t>一级标题页</a:t>
            </a:r>
          </a:p>
        </p:txBody>
      </p:sp>
      <p:grpSp>
        <p:nvGrpSpPr>
          <p:cNvPr id="16" name="组合 15"/>
          <p:cNvGrpSpPr/>
          <p:nvPr userDrawn="1"/>
        </p:nvGrpSpPr>
        <p:grpSpPr>
          <a:xfrm>
            <a:off x="1874514" y="2947981"/>
            <a:ext cx="1735470" cy="962038"/>
            <a:chOff x="2807881" y="4245776"/>
            <a:chExt cx="1459364" cy="808982"/>
          </a:xfrm>
        </p:grpSpPr>
        <p:sp>
          <p:nvSpPr>
            <p:cNvPr id="17" name="任意多边形: 形状 16"/>
            <p:cNvSpPr/>
            <p:nvPr/>
          </p:nvSpPr>
          <p:spPr>
            <a:xfrm>
              <a:off x="2807881" y="4245776"/>
              <a:ext cx="1459364" cy="808982"/>
            </a:xfrm>
            <a:custGeom>
              <a:avLst/>
              <a:gdLst>
                <a:gd name="connsiteX0" fmla="*/ 86197 w 1459364"/>
                <a:gd name="connsiteY0" fmla="*/ 0 h 808982"/>
                <a:gd name="connsiteX1" fmla="*/ 1246032 w 1459364"/>
                <a:gd name="connsiteY1" fmla="*/ 0 h 808982"/>
                <a:gd name="connsiteX2" fmla="*/ 1332229 w 1459364"/>
                <a:gd name="connsiteY2" fmla="*/ 86197 h 808982"/>
                <a:gd name="connsiteX3" fmla="*/ 1332229 w 1459364"/>
                <a:gd name="connsiteY3" fmla="*/ 254985 h 808982"/>
                <a:gd name="connsiteX4" fmla="*/ 1444169 w 1459364"/>
                <a:gd name="connsiteY4" fmla="*/ 370406 h 808982"/>
                <a:gd name="connsiteX5" fmla="*/ 1443004 w 1459364"/>
                <a:gd name="connsiteY5" fmla="*/ 446555 h 808982"/>
                <a:gd name="connsiteX6" fmla="*/ 1332229 w 1459364"/>
                <a:gd name="connsiteY6" fmla="*/ 553989 h 808982"/>
                <a:gd name="connsiteX7" fmla="*/ 1332229 w 1459364"/>
                <a:gd name="connsiteY7" fmla="*/ 722785 h 808982"/>
                <a:gd name="connsiteX8" fmla="*/ 1246032 w 1459364"/>
                <a:gd name="connsiteY8" fmla="*/ 808982 h 808982"/>
                <a:gd name="connsiteX9" fmla="*/ 86197 w 1459364"/>
                <a:gd name="connsiteY9" fmla="*/ 808982 h 808982"/>
                <a:gd name="connsiteX10" fmla="*/ 0 w 1459364"/>
                <a:gd name="connsiteY10" fmla="*/ 722785 h 808982"/>
                <a:gd name="connsiteX11" fmla="*/ 0 w 1459364"/>
                <a:gd name="connsiteY11" fmla="*/ 86197 h 808982"/>
                <a:gd name="connsiteX12" fmla="*/ 86197 w 1459364"/>
                <a:gd name="connsiteY12" fmla="*/ 0 h 80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364" h="808982">
                  <a:moveTo>
                    <a:pt x="86197" y="0"/>
                  </a:moveTo>
                  <a:lnTo>
                    <a:pt x="1246032" y="0"/>
                  </a:lnTo>
                  <a:cubicBezTo>
                    <a:pt x="1293637" y="0"/>
                    <a:pt x="1332229" y="38592"/>
                    <a:pt x="1332229" y="86197"/>
                  </a:cubicBezTo>
                  <a:lnTo>
                    <a:pt x="1332229" y="254985"/>
                  </a:lnTo>
                  <a:lnTo>
                    <a:pt x="1444169" y="370406"/>
                  </a:lnTo>
                  <a:cubicBezTo>
                    <a:pt x="1464876" y="391756"/>
                    <a:pt x="1464354" y="425848"/>
                    <a:pt x="1443004" y="446555"/>
                  </a:cubicBezTo>
                  <a:lnTo>
                    <a:pt x="1332229" y="553989"/>
                  </a:lnTo>
                  <a:lnTo>
                    <a:pt x="1332229" y="722785"/>
                  </a:lnTo>
                  <a:cubicBezTo>
                    <a:pt x="1332229" y="770390"/>
                    <a:pt x="1293637" y="808982"/>
                    <a:pt x="1246032" y="808982"/>
                  </a:cubicBezTo>
                  <a:lnTo>
                    <a:pt x="86197" y="808982"/>
                  </a:lnTo>
                  <a:cubicBezTo>
                    <a:pt x="38592" y="808982"/>
                    <a:pt x="0" y="770390"/>
                    <a:pt x="0" y="722785"/>
                  </a:cubicBezTo>
                  <a:lnTo>
                    <a:pt x="0" y="86197"/>
                  </a:lnTo>
                  <a:cubicBezTo>
                    <a:pt x="0" y="38592"/>
                    <a:pt x="38592" y="0"/>
                    <a:pt x="86197" y="0"/>
                  </a:cubicBezTo>
                  <a:close/>
                </a:path>
              </a:pathLst>
            </a:cu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任意多边形: 形状 17"/>
            <p:cNvSpPr/>
            <p:nvPr/>
          </p:nvSpPr>
          <p:spPr>
            <a:xfrm>
              <a:off x="2946675" y="4507115"/>
              <a:ext cx="1031807" cy="300456"/>
            </a:xfrm>
            <a:custGeom>
              <a:avLst/>
              <a:gdLst/>
              <a:ahLst/>
              <a:cxnLst/>
              <a:rect l="l" t="t" r="r" b="b"/>
              <a:pathLst>
                <a:path w="1031807" h="300456">
                  <a:moveTo>
                    <a:pt x="712422" y="245734"/>
                  </a:moveTo>
                  <a:lnTo>
                    <a:pt x="1031807" y="245734"/>
                  </a:lnTo>
                  <a:lnTo>
                    <a:pt x="1031807" y="291508"/>
                  </a:lnTo>
                  <a:lnTo>
                    <a:pt x="712422" y="291508"/>
                  </a:lnTo>
                  <a:close/>
                  <a:moveTo>
                    <a:pt x="603665" y="236097"/>
                  </a:moveTo>
                  <a:lnTo>
                    <a:pt x="658043" y="236097"/>
                  </a:lnTo>
                  <a:lnTo>
                    <a:pt x="684200" y="300456"/>
                  </a:lnTo>
                  <a:lnTo>
                    <a:pt x="631887" y="300456"/>
                  </a:lnTo>
                  <a:close/>
                  <a:moveTo>
                    <a:pt x="525196" y="236097"/>
                  </a:moveTo>
                  <a:lnTo>
                    <a:pt x="578886" y="236097"/>
                  </a:lnTo>
                  <a:lnTo>
                    <a:pt x="606419" y="300456"/>
                  </a:lnTo>
                  <a:lnTo>
                    <a:pt x="552729" y="300456"/>
                  </a:lnTo>
                  <a:close/>
                  <a:moveTo>
                    <a:pt x="446038" y="236097"/>
                  </a:moveTo>
                  <a:lnTo>
                    <a:pt x="501104" y="236097"/>
                  </a:lnTo>
                  <a:lnTo>
                    <a:pt x="524507" y="300456"/>
                  </a:lnTo>
                  <a:lnTo>
                    <a:pt x="470818" y="300456"/>
                  </a:lnTo>
                  <a:close/>
                  <a:moveTo>
                    <a:pt x="384776" y="236097"/>
                  </a:moveTo>
                  <a:lnTo>
                    <a:pt x="437778" y="236097"/>
                  </a:lnTo>
                  <a:lnTo>
                    <a:pt x="407491" y="300456"/>
                  </a:lnTo>
                  <a:lnTo>
                    <a:pt x="354490" y="300456"/>
                  </a:lnTo>
                  <a:close/>
                  <a:moveTo>
                    <a:pt x="425388" y="136290"/>
                  </a:moveTo>
                  <a:lnTo>
                    <a:pt x="425388" y="178966"/>
                  </a:lnTo>
                  <a:lnTo>
                    <a:pt x="611237" y="178966"/>
                  </a:lnTo>
                  <a:lnTo>
                    <a:pt x="611237" y="136290"/>
                  </a:lnTo>
                  <a:close/>
                  <a:moveTo>
                    <a:pt x="739955" y="124588"/>
                  </a:moveTo>
                  <a:lnTo>
                    <a:pt x="1002897" y="124588"/>
                  </a:lnTo>
                  <a:lnTo>
                    <a:pt x="1002897" y="171394"/>
                  </a:lnTo>
                  <a:lnTo>
                    <a:pt x="739955" y="171394"/>
                  </a:lnTo>
                  <a:close/>
                  <a:moveTo>
                    <a:pt x="729630" y="18585"/>
                  </a:moveTo>
                  <a:lnTo>
                    <a:pt x="1014599" y="18585"/>
                  </a:lnTo>
                  <a:lnTo>
                    <a:pt x="1014599" y="65392"/>
                  </a:lnTo>
                  <a:lnTo>
                    <a:pt x="729630" y="65392"/>
                  </a:lnTo>
                  <a:close/>
                  <a:moveTo>
                    <a:pt x="483208" y="0"/>
                  </a:moveTo>
                  <a:lnTo>
                    <a:pt x="534144" y="0"/>
                  </a:lnTo>
                  <a:lnTo>
                    <a:pt x="534144" y="19273"/>
                  </a:lnTo>
                  <a:lnTo>
                    <a:pt x="666303" y="19273"/>
                  </a:lnTo>
                  <a:lnTo>
                    <a:pt x="666303" y="66080"/>
                  </a:lnTo>
                  <a:lnTo>
                    <a:pt x="534144" y="66080"/>
                  </a:lnTo>
                  <a:lnTo>
                    <a:pt x="534144" y="89483"/>
                  </a:lnTo>
                  <a:lnTo>
                    <a:pt x="662173" y="89483"/>
                  </a:lnTo>
                  <a:lnTo>
                    <a:pt x="662173" y="225772"/>
                  </a:lnTo>
                  <a:lnTo>
                    <a:pt x="374451" y="225772"/>
                  </a:lnTo>
                  <a:lnTo>
                    <a:pt x="374451" y="89483"/>
                  </a:lnTo>
                  <a:lnTo>
                    <a:pt x="483208" y="89483"/>
                  </a:lnTo>
                  <a:close/>
                  <a:moveTo>
                    <a:pt x="132159" y="0"/>
                  </a:moveTo>
                  <a:lnTo>
                    <a:pt x="183096" y="0"/>
                  </a:lnTo>
                  <a:lnTo>
                    <a:pt x="183096" y="14455"/>
                  </a:lnTo>
                  <a:lnTo>
                    <a:pt x="248487" y="14455"/>
                  </a:lnTo>
                  <a:lnTo>
                    <a:pt x="248487" y="59885"/>
                  </a:lnTo>
                  <a:lnTo>
                    <a:pt x="183096" y="59885"/>
                  </a:lnTo>
                  <a:lnTo>
                    <a:pt x="183096" y="74340"/>
                  </a:lnTo>
                  <a:lnTo>
                    <a:pt x="242980" y="74340"/>
                  </a:lnTo>
                  <a:lnTo>
                    <a:pt x="278085" y="5507"/>
                  </a:lnTo>
                  <a:lnTo>
                    <a:pt x="333152" y="5507"/>
                  </a:lnTo>
                  <a:lnTo>
                    <a:pt x="300112" y="74340"/>
                  </a:lnTo>
                  <a:lnTo>
                    <a:pt x="322827" y="74340"/>
                  </a:lnTo>
                  <a:lnTo>
                    <a:pt x="322827" y="120458"/>
                  </a:lnTo>
                  <a:lnTo>
                    <a:pt x="104626" y="120458"/>
                  </a:lnTo>
                  <a:lnTo>
                    <a:pt x="98105" y="132848"/>
                  </a:lnTo>
                  <a:lnTo>
                    <a:pt x="316632" y="132848"/>
                  </a:lnTo>
                  <a:lnTo>
                    <a:pt x="316632" y="176901"/>
                  </a:lnTo>
                  <a:lnTo>
                    <a:pt x="180342" y="176901"/>
                  </a:lnTo>
                  <a:lnTo>
                    <a:pt x="172771" y="189291"/>
                  </a:lnTo>
                  <a:lnTo>
                    <a:pt x="309748" y="189291"/>
                  </a:lnTo>
                  <a:lnTo>
                    <a:pt x="301488" y="300456"/>
                  </a:lnTo>
                  <a:lnTo>
                    <a:pt x="74340" y="300456"/>
                  </a:lnTo>
                  <a:lnTo>
                    <a:pt x="74340" y="255371"/>
                  </a:lnTo>
                  <a:lnTo>
                    <a:pt x="252617" y="255371"/>
                  </a:lnTo>
                  <a:lnTo>
                    <a:pt x="254682" y="234032"/>
                  </a:lnTo>
                  <a:lnTo>
                    <a:pt x="90860" y="234032"/>
                  </a:lnTo>
                  <a:lnTo>
                    <a:pt x="127341" y="176901"/>
                  </a:lnTo>
                  <a:lnTo>
                    <a:pt x="97743" y="176901"/>
                  </a:lnTo>
                  <a:lnTo>
                    <a:pt x="97743" y="133536"/>
                  </a:lnTo>
                  <a:lnTo>
                    <a:pt x="56443" y="212006"/>
                  </a:lnTo>
                  <a:lnTo>
                    <a:pt x="0" y="212006"/>
                  </a:lnTo>
                  <a:lnTo>
                    <a:pt x="48871" y="120458"/>
                  </a:lnTo>
                  <a:lnTo>
                    <a:pt x="14455" y="120458"/>
                  </a:lnTo>
                  <a:lnTo>
                    <a:pt x="14455" y="74340"/>
                  </a:lnTo>
                  <a:lnTo>
                    <a:pt x="132159" y="74340"/>
                  </a:lnTo>
                  <a:lnTo>
                    <a:pt x="132159" y="59885"/>
                  </a:lnTo>
                  <a:lnTo>
                    <a:pt x="29598" y="59885"/>
                  </a:lnTo>
                  <a:lnTo>
                    <a:pt x="29598" y="14455"/>
                  </a:lnTo>
                  <a:lnTo>
                    <a:pt x="132159" y="1445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800" dirty="0">
                <a:solidFill>
                  <a:prstClr val="black"/>
                </a:solidFill>
                <a:latin typeface="锐字锐线怒放黑简1.0" panose="02010604000000000000" pitchFamily="2" charset="-122"/>
                <a:ea typeface="锐字锐线怒放黑简1.0" panose="02010604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一级标题4">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p:cNvSpPr/>
          <p:nvPr/>
        </p:nvSpPr>
        <p:spPr>
          <a:xfrm>
            <a:off x="3141076" y="2947981"/>
            <a:ext cx="7176411" cy="962038"/>
          </a:xfrm>
          <a:prstGeom prst="roundRect">
            <a:avLst>
              <a:gd name="adj" fmla="val 13060"/>
            </a:avLst>
          </a:prstGeom>
          <a:solidFill>
            <a:schemeClr val="bg1">
              <a:alpha val="85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标题 1"/>
          <p:cNvSpPr>
            <a:spLocks noGrp="1"/>
          </p:cNvSpPr>
          <p:nvPr>
            <p:ph type="title" hasCustomPrompt="1"/>
          </p:nvPr>
        </p:nvSpPr>
        <p:spPr>
          <a:xfrm>
            <a:off x="3719736" y="3068960"/>
            <a:ext cx="6487998" cy="736908"/>
          </a:xfrm>
        </p:spPr>
        <p:txBody>
          <a:bodyPr/>
          <a:lstStyle>
            <a:lvl1pPr>
              <a:defRPr>
                <a:solidFill>
                  <a:srgbClr val="0070C0"/>
                </a:solidFill>
              </a:defRPr>
            </a:lvl1pPr>
          </a:lstStyle>
          <a:p>
            <a:r>
              <a:rPr lang="zh-CN" altLang="en-US" dirty="0"/>
              <a:t>一级标题页</a:t>
            </a:r>
          </a:p>
        </p:txBody>
      </p:sp>
      <p:grpSp>
        <p:nvGrpSpPr>
          <p:cNvPr id="19" name="组合 18"/>
          <p:cNvGrpSpPr/>
          <p:nvPr userDrawn="1"/>
        </p:nvGrpSpPr>
        <p:grpSpPr>
          <a:xfrm>
            <a:off x="1874514" y="2945762"/>
            <a:ext cx="1735470" cy="962038"/>
            <a:chOff x="4536073" y="4251561"/>
            <a:chExt cx="1459364" cy="808982"/>
          </a:xfrm>
        </p:grpSpPr>
        <p:sp>
          <p:nvSpPr>
            <p:cNvPr id="20" name="任意多边形: 形状 19"/>
            <p:cNvSpPr/>
            <p:nvPr/>
          </p:nvSpPr>
          <p:spPr>
            <a:xfrm>
              <a:off x="4536073" y="4251561"/>
              <a:ext cx="1459364" cy="808982"/>
            </a:xfrm>
            <a:custGeom>
              <a:avLst/>
              <a:gdLst>
                <a:gd name="connsiteX0" fmla="*/ 86197 w 1459364"/>
                <a:gd name="connsiteY0" fmla="*/ 0 h 808982"/>
                <a:gd name="connsiteX1" fmla="*/ 1246032 w 1459364"/>
                <a:gd name="connsiteY1" fmla="*/ 0 h 808982"/>
                <a:gd name="connsiteX2" fmla="*/ 1332229 w 1459364"/>
                <a:gd name="connsiteY2" fmla="*/ 86197 h 808982"/>
                <a:gd name="connsiteX3" fmla="*/ 1332229 w 1459364"/>
                <a:gd name="connsiteY3" fmla="*/ 254985 h 808982"/>
                <a:gd name="connsiteX4" fmla="*/ 1444169 w 1459364"/>
                <a:gd name="connsiteY4" fmla="*/ 370406 h 808982"/>
                <a:gd name="connsiteX5" fmla="*/ 1443004 w 1459364"/>
                <a:gd name="connsiteY5" fmla="*/ 446555 h 808982"/>
                <a:gd name="connsiteX6" fmla="*/ 1332229 w 1459364"/>
                <a:gd name="connsiteY6" fmla="*/ 553989 h 808982"/>
                <a:gd name="connsiteX7" fmla="*/ 1332229 w 1459364"/>
                <a:gd name="connsiteY7" fmla="*/ 722785 h 808982"/>
                <a:gd name="connsiteX8" fmla="*/ 1246032 w 1459364"/>
                <a:gd name="connsiteY8" fmla="*/ 808982 h 808982"/>
                <a:gd name="connsiteX9" fmla="*/ 86197 w 1459364"/>
                <a:gd name="connsiteY9" fmla="*/ 808982 h 808982"/>
                <a:gd name="connsiteX10" fmla="*/ 0 w 1459364"/>
                <a:gd name="connsiteY10" fmla="*/ 722785 h 808982"/>
                <a:gd name="connsiteX11" fmla="*/ 0 w 1459364"/>
                <a:gd name="connsiteY11" fmla="*/ 86197 h 808982"/>
                <a:gd name="connsiteX12" fmla="*/ 86197 w 1459364"/>
                <a:gd name="connsiteY12" fmla="*/ 0 h 80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364" h="808982">
                  <a:moveTo>
                    <a:pt x="86197" y="0"/>
                  </a:moveTo>
                  <a:lnTo>
                    <a:pt x="1246032" y="0"/>
                  </a:lnTo>
                  <a:cubicBezTo>
                    <a:pt x="1293637" y="0"/>
                    <a:pt x="1332229" y="38592"/>
                    <a:pt x="1332229" y="86197"/>
                  </a:cubicBezTo>
                  <a:lnTo>
                    <a:pt x="1332229" y="254985"/>
                  </a:lnTo>
                  <a:lnTo>
                    <a:pt x="1444169" y="370406"/>
                  </a:lnTo>
                  <a:cubicBezTo>
                    <a:pt x="1464876" y="391756"/>
                    <a:pt x="1464354" y="425848"/>
                    <a:pt x="1443004" y="446555"/>
                  </a:cubicBezTo>
                  <a:lnTo>
                    <a:pt x="1332229" y="553989"/>
                  </a:lnTo>
                  <a:lnTo>
                    <a:pt x="1332229" y="722785"/>
                  </a:lnTo>
                  <a:cubicBezTo>
                    <a:pt x="1332229" y="770390"/>
                    <a:pt x="1293637" y="808982"/>
                    <a:pt x="1246032" y="808982"/>
                  </a:cubicBezTo>
                  <a:lnTo>
                    <a:pt x="86197" y="808982"/>
                  </a:lnTo>
                  <a:cubicBezTo>
                    <a:pt x="38592" y="808982"/>
                    <a:pt x="0" y="770390"/>
                    <a:pt x="0" y="722785"/>
                  </a:cubicBezTo>
                  <a:lnTo>
                    <a:pt x="0" y="86197"/>
                  </a:lnTo>
                  <a:cubicBezTo>
                    <a:pt x="0" y="38592"/>
                    <a:pt x="38592" y="0"/>
                    <a:pt x="86197" y="0"/>
                  </a:cubicBezTo>
                  <a:close/>
                </a:path>
              </a:pathLst>
            </a:cu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任意多边形: 形状 20"/>
            <p:cNvSpPr/>
            <p:nvPr/>
          </p:nvSpPr>
          <p:spPr>
            <a:xfrm>
              <a:off x="4674867" y="4512900"/>
              <a:ext cx="1025612" cy="300456"/>
            </a:xfrm>
            <a:custGeom>
              <a:avLst/>
              <a:gdLst/>
              <a:ahLst/>
              <a:cxnLst/>
              <a:rect l="l" t="t" r="r" b="b"/>
              <a:pathLst>
                <a:path w="1025612" h="300456">
                  <a:moveTo>
                    <a:pt x="603665" y="236097"/>
                  </a:moveTo>
                  <a:lnTo>
                    <a:pt x="658044" y="236097"/>
                  </a:lnTo>
                  <a:lnTo>
                    <a:pt x="684200" y="300456"/>
                  </a:lnTo>
                  <a:lnTo>
                    <a:pt x="631887" y="300456"/>
                  </a:lnTo>
                  <a:close/>
                  <a:moveTo>
                    <a:pt x="525196" y="236097"/>
                  </a:moveTo>
                  <a:lnTo>
                    <a:pt x="578886" y="236097"/>
                  </a:lnTo>
                  <a:lnTo>
                    <a:pt x="606419" y="300456"/>
                  </a:lnTo>
                  <a:lnTo>
                    <a:pt x="552729" y="300456"/>
                  </a:lnTo>
                  <a:close/>
                  <a:moveTo>
                    <a:pt x="446038" y="236097"/>
                  </a:moveTo>
                  <a:lnTo>
                    <a:pt x="501104" y="236097"/>
                  </a:lnTo>
                  <a:lnTo>
                    <a:pt x="524508" y="300456"/>
                  </a:lnTo>
                  <a:lnTo>
                    <a:pt x="470818" y="300456"/>
                  </a:lnTo>
                  <a:close/>
                  <a:moveTo>
                    <a:pt x="384777" y="236097"/>
                  </a:moveTo>
                  <a:lnTo>
                    <a:pt x="437778" y="236097"/>
                  </a:lnTo>
                  <a:lnTo>
                    <a:pt x="407491" y="300456"/>
                  </a:lnTo>
                  <a:lnTo>
                    <a:pt x="354490" y="300456"/>
                  </a:lnTo>
                  <a:close/>
                  <a:moveTo>
                    <a:pt x="425388" y="136290"/>
                  </a:moveTo>
                  <a:lnTo>
                    <a:pt x="425388" y="178966"/>
                  </a:lnTo>
                  <a:lnTo>
                    <a:pt x="611237" y="178966"/>
                  </a:lnTo>
                  <a:lnTo>
                    <a:pt x="611237" y="136290"/>
                  </a:lnTo>
                  <a:close/>
                  <a:moveTo>
                    <a:pt x="940947" y="54378"/>
                  </a:moveTo>
                  <a:lnTo>
                    <a:pt x="940947" y="161758"/>
                  </a:lnTo>
                  <a:lnTo>
                    <a:pt x="974675" y="161758"/>
                  </a:lnTo>
                  <a:lnTo>
                    <a:pt x="974675" y="54378"/>
                  </a:lnTo>
                  <a:close/>
                  <a:moveTo>
                    <a:pt x="769553" y="54378"/>
                  </a:moveTo>
                  <a:lnTo>
                    <a:pt x="769553" y="249864"/>
                  </a:lnTo>
                  <a:lnTo>
                    <a:pt x="974675" y="249864"/>
                  </a:lnTo>
                  <a:lnTo>
                    <a:pt x="974675" y="208564"/>
                  </a:lnTo>
                  <a:lnTo>
                    <a:pt x="890011" y="208564"/>
                  </a:lnTo>
                  <a:lnTo>
                    <a:pt x="890011" y="54378"/>
                  </a:lnTo>
                  <a:lnTo>
                    <a:pt x="860413" y="54378"/>
                  </a:lnTo>
                  <a:lnTo>
                    <a:pt x="823931" y="218201"/>
                  </a:lnTo>
                  <a:lnTo>
                    <a:pt x="772306" y="218201"/>
                  </a:lnTo>
                  <a:lnTo>
                    <a:pt x="808100" y="54378"/>
                  </a:lnTo>
                  <a:close/>
                  <a:moveTo>
                    <a:pt x="718617" y="7572"/>
                  </a:moveTo>
                  <a:lnTo>
                    <a:pt x="1025612" y="7572"/>
                  </a:lnTo>
                  <a:lnTo>
                    <a:pt x="1025612" y="295638"/>
                  </a:lnTo>
                  <a:lnTo>
                    <a:pt x="718617" y="295638"/>
                  </a:lnTo>
                  <a:close/>
                  <a:moveTo>
                    <a:pt x="483208" y="0"/>
                  </a:moveTo>
                  <a:lnTo>
                    <a:pt x="534144" y="0"/>
                  </a:lnTo>
                  <a:lnTo>
                    <a:pt x="534144" y="19273"/>
                  </a:lnTo>
                  <a:lnTo>
                    <a:pt x="666304" y="19273"/>
                  </a:lnTo>
                  <a:lnTo>
                    <a:pt x="666304" y="66080"/>
                  </a:lnTo>
                  <a:lnTo>
                    <a:pt x="534144" y="66080"/>
                  </a:lnTo>
                  <a:lnTo>
                    <a:pt x="534144" y="89483"/>
                  </a:lnTo>
                  <a:lnTo>
                    <a:pt x="662174" y="89483"/>
                  </a:lnTo>
                  <a:lnTo>
                    <a:pt x="662174" y="225772"/>
                  </a:lnTo>
                  <a:lnTo>
                    <a:pt x="374452" y="225772"/>
                  </a:lnTo>
                  <a:lnTo>
                    <a:pt x="374452" y="89483"/>
                  </a:lnTo>
                  <a:lnTo>
                    <a:pt x="483208" y="89483"/>
                  </a:lnTo>
                  <a:close/>
                  <a:moveTo>
                    <a:pt x="132159" y="0"/>
                  </a:moveTo>
                  <a:lnTo>
                    <a:pt x="183096" y="0"/>
                  </a:lnTo>
                  <a:lnTo>
                    <a:pt x="183096" y="14455"/>
                  </a:lnTo>
                  <a:lnTo>
                    <a:pt x="248487" y="14455"/>
                  </a:lnTo>
                  <a:lnTo>
                    <a:pt x="248487" y="59885"/>
                  </a:lnTo>
                  <a:lnTo>
                    <a:pt x="183096" y="59885"/>
                  </a:lnTo>
                  <a:lnTo>
                    <a:pt x="183096" y="74340"/>
                  </a:lnTo>
                  <a:lnTo>
                    <a:pt x="242981" y="74340"/>
                  </a:lnTo>
                  <a:lnTo>
                    <a:pt x="278085" y="5507"/>
                  </a:lnTo>
                  <a:lnTo>
                    <a:pt x="333152" y="5507"/>
                  </a:lnTo>
                  <a:lnTo>
                    <a:pt x="300112" y="74340"/>
                  </a:lnTo>
                  <a:lnTo>
                    <a:pt x="322827" y="74340"/>
                  </a:lnTo>
                  <a:lnTo>
                    <a:pt x="322827" y="120458"/>
                  </a:lnTo>
                  <a:lnTo>
                    <a:pt x="104626" y="120458"/>
                  </a:lnTo>
                  <a:lnTo>
                    <a:pt x="98105" y="132848"/>
                  </a:lnTo>
                  <a:lnTo>
                    <a:pt x="316632" y="132848"/>
                  </a:lnTo>
                  <a:lnTo>
                    <a:pt x="316632" y="176901"/>
                  </a:lnTo>
                  <a:lnTo>
                    <a:pt x="180343" y="176901"/>
                  </a:lnTo>
                  <a:lnTo>
                    <a:pt x="172771" y="189291"/>
                  </a:lnTo>
                  <a:lnTo>
                    <a:pt x="309749" y="189291"/>
                  </a:lnTo>
                  <a:lnTo>
                    <a:pt x="301489" y="300456"/>
                  </a:lnTo>
                  <a:lnTo>
                    <a:pt x="74340" y="300456"/>
                  </a:lnTo>
                  <a:lnTo>
                    <a:pt x="74340" y="255371"/>
                  </a:lnTo>
                  <a:lnTo>
                    <a:pt x="252617" y="255371"/>
                  </a:lnTo>
                  <a:lnTo>
                    <a:pt x="254682" y="234032"/>
                  </a:lnTo>
                  <a:lnTo>
                    <a:pt x="90860" y="234032"/>
                  </a:lnTo>
                  <a:lnTo>
                    <a:pt x="127341" y="176901"/>
                  </a:lnTo>
                  <a:lnTo>
                    <a:pt x="97743" y="176901"/>
                  </a:lnTo>
                  <a:lnTo>
                    <a:pt x="97743" y="133536"/>
                  </a:lnTo>
                  <a:lnTo>
                    <a:pt x="56443" y="212006"/>
                  </a:lnTo>
                  <a:lnTo>
                    <a:pt x="0" y="212006"/>
                  </a:lnTo>
                  <a:lnTo>
                    <a:pt x="48871" y="120458"/>
                  </a:lnTo>
                  <a:lnTo>
                    <a:pt x="14455" y="120458"/>
                  </a:lnTo>
                  <a:lnTo>
                    <a:pt x="14455" y="74340"/>
                  </a:lnTo>
                  <a:lnTo>
                    <a:pt x="132159" y="74340"/>
                  </a:lnTo>
                  <a:lnTo>
                    <a:pt x="132159" y="59885"/>
                  </a:lnTo>
                  <a:lnTo>
                    <a:pt x="29598" y="59885"/>
                  </a:lnTo>
                  <a:lnTo>
                    <a:pt x="29598" y="14455"/>
                  </a:lnTo>
                  <a:lnTo>
                    <a:pt x="132159" y="1445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800" dirty="0">
                <a:solidFill>
                  <a:prstClr val="black"/>
                </a:solidFill>
                <a:latin typeface="锐字锐线怒放黑简1.0" panose="02010604000000000000" pitchFamily="2" charset="-122"/>
                <a:ea typeface="锐字锐线怒放黑简1.0" panose="02010604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一级标题05">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p:cNvSpPr/>
          <p:nvPr/>
        </p:nvSpPr>
        <p:spPr>
          <a:xfrm>
            <a:off x="3141076" y="2947981"/>
            <a:ext cx="7176411" cy="962038"/>
          </a:xfrm>
          <a:prstGeom prst="roundRect">
            <a:avLst>
              <a:gd name="adj" fmla="val 13060"/>
            </a:avLst>
          </a:prstGeom>
          <a:solidFill>
            <a:schemeClr val="bg1">
              <a:alpha val="85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标题 1"/>
          <p:cNvSpPr>
            <a:spLocks noGrp="1"/>
          </p:cNvSpPr>
          <p:nvPr>
            <p:ph type="title" hasCustomPrompt="1"/>
          </p:nvPr>
        </p:nvSpPr>
        <p:spPr>
          <a:xfrm>
            <a:off x="3719736" y="3068960"/>
            <a:ext cx="6487998" cy="736908"/>
          </a:xfrm>
        </p:spPr>
        <p:txBody>
          <a:bodyPr/>
          <a:lstStyle>
            <a:lvl1pPr>
              <a:defRPr>
                <a:solidFill>
                  <a:srgbClr val="0070C0"/>
                </a:solidFill>
              </a:defRPr>
            </a:lvl1pPr>
          </a:lstStyle>
          <a:p>
            <a:r>
              <a:rPr lang="zh-CN" altLang="en-US" dirty="0"/>
              <a:t>一级标题页</a:t>
            </a:r>
          </a:p>
        </p:txBody>
      </p:sp>
      <p:grpSp>
        <p:nvGrpSpPr>
          <p:cNvPr id="22" name="组合 21"/>
          <p:cNvGrpSpPr/>
          <p:nvPr userDrawn="1"/>
        </p:nvGrpSpPr>
        <p:grpSpPr>
          <a:xfrm>
            <a:off x="1874514" y="2946029"/>
            <a:ext cx="1735470" cy="962038"/>
            <a:chOff x="3588543" y="5401409"/>
            <a:chExt cx="1459364" cy="808982"/>
          </a:xfrm>
        </p:grpSpPr>
        <p:sp>
          <p:nvSpPr>
            <p:cNvPr id="23" name="任意多边形: 形状 22"/>
            <p:cNvSpPr/>
            <p:nvPr/>
          </p:nvSpPr>
          <p:spPr>
            <a:xfrm>
              <a:off x="3588543" y="5401409"/>
              <a:ext cx="1459364" cy="808982"/>
            </a:xfrm>
            <a:custGeom>
              <a:avLst/>
              <a:gdLst>
                <a:gd name="connsiteX0" fmla="*/ 86197 w 1459364"/>
                <a:gd name="connsiteY0" fmla="*/ 0 h 808982"/>
                <a:gd name="connsiteX1" fmla="*/ 1246032 w 1459364"/>
                <a:gd name="connsiteY1" fmla="*/ 0 h 808982"/>
                <a:gd name="connsiteX2" fmla="*/ 1332229 w 1459364"/>
                <a:gd name="connsiteY2" fmla="*/ 86197 h 808982"/>
                <a:gd name="connsiteX3" fmla="*/ 1332229 w 1459364"/>
                <a:gd name="connsiteY3" fmla="*/ 254985 h 808982"/>
                <a:gd name="connsiteX4" fmla="*/ 1444169 w 1459364"/>
                <a:gd name="connsiteY4" fmla="*/ 370406 h 808982"/>
                <a:gd name="connsiteX5" fmla="*/ 1443004 w 1459364"/>
                <a:gd name="connsiteY5" fmla="*/ 446555 h 808982"/>
                <a:gd name="connsiteX6" fmla="*/ 1332229 w 1459364"/>
                <a:gd name="connsiteY6" fmla="*/ 553989 h 808982"/>
                <a:gd name="connsiteX7" fmla="*/ 1332229 w 1459364"/>
                <a:gd name="connsiteY7" fmla="*/ 722785 h 808982"/>
                <a:gd name="connsiteX8" fmla="*/ 1246032 w 1459364"/>
                <a:gd name="connsiteY8" fmla="*/ 808982 h 808982"/>
                <a:gd name="connsiteX9" fmla="*/ 86197 w 1459364"/>
                <a:gd name="connsiteY9" fmla="*/ 808982 h 808982"/>
                <a:gd name="connsiteX10" fmla="*/ 0 w 1459364"/>
                <a:gd name="connsiteY10" fmla="*/ 722785 h 808982"/>
                <a:gd name="connsiteX11" fmla="*/ 0 w 1459364"/>
                <a:gd name="connsiteY11" fmla="*/ 86197 h 808982"/>
                <a:gd name="connsiteX12" fmla="*/ 86197 w 1459364"/>
                <a:gd name="connsiteY12" fmla="*/ 0 h 80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364" h="808982">
                  <a:moveTo>
                    <a:pt x="86197" y="0"/>
                  </a:moveTo>
                  <a:lnTo>
                    <a:pt x="1246032" y="0"/>
                  </a:lnTo>
                  <a:cubicBezTo>
                    <a:pt x="1293637" y="0"/>
                    <a:pt x="1332229" y="38592"/>
                    <a:pt x="1332229" y="86197"/>
                  </a:cubicBezTo>
                  <a:lnTo>
                    <a:pt x="1332229" y="254985"/>
                  </a:lnTo>
                  <a:lnTo>
                    <a:pt x="1444169" y="370406"/>
                  </a:lnTo>
                  <a:cubicBezTo>
                    <a:pt x="1464876" y="391756"/>
                    <a:pt x="1464354" y="425848"/>
                    <a:pt x="1443004" y="446555"/>
                  </a:cubicBezTo>
                  <a:lnTo>
                    <a:pt x="1332229" y="553989"/>
                  </a:lnTo>
                  <a:lnTo>
                    <a:pt x="1332229" y="722785"/>
                  </a:lnTo>
                  <a:cubicBezTo>
                    <a:pt x="1332229" y="770390"/>
                    <a:pt x="1293637" y="808982"/>
                    <a:pt x="1246032" y="808982"/>
                  </a:cubicBezTo>
                  <a:lnTo>
                    <a:pt x="86197" y="808982"/>
                  </a:lnTo>
                  <a:cubicBezTo>
                    <a:pt x="38592" y="808982"/>
                    <a:pt x="0" y="770390"/>
                    <a:pt x="0" y="722785"/>
                  </a:cubicBezTo>
                  <a:lnTo>
                    <a:pt x="0" y="86197"/>
                  </a:lnTo>
                  <a:cubicBezTo>
                    <a:pt x="0" y="38592"/>
                    <a:pt x="38592" y="0"/>
                    <a:pt x="86197" y="0"/>
                  </a:cubicBezTo>
                  <a:close/>
                </a:path>
              </a:pathLst>
            </a:cu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任意多边形: 形状 23"/>
            <p:cNvSpPr/>
            <p:nvPr/>
          </p:nvSpPr>
          <p:spPr>
            <a:xfrm>
              <a:off x="3737065" y="5662748"/>
              <a:ext cx="1033872" cy="300456"/>
            </a:xfrm>
            <a:custGeom>
              <a:avLst/>
              <a:gdLst/>
              <a:ahLst/>
              <a:cxnLst/>
              <a:rect l="l" t="t" r="r" b="b"/>
              <a:pathLst>
                <a:path w="1033872" h="300456">
                  <a:moveTo>
                    <a:pt x="603665" y="236097"/>
                  </a:moveTo>
                  <a:lnTo>
                    <a:pt x="658044" y="236097"/>
                  </a:lnTo>
                  <a:lnTo>
                    <a:pt x="684200" y="300456"/>
                  </a:lnTo>
                  <a:lnTo>
                    <a:pt x="631887" y="300456"/>
                  </a:lnTo>
                  <a:close/>
                  <a:moveTo>
                    <a:pt x="525196" y="236097"/>
                  </a:moveTo>
                  <a:lnTo>
                    <a:pt x="578886" y="236097"/>
                  </a:lnTo>
                  <a:lnTo>
                    <a:pt x="606419" y="300456"/>
                  </a:lnTo>
                  <a:lnTo>
                    <a:pt x="552729" y="300456"/>
                  </a:lnTo>
                  <a:close/>
                  <a:moveTo>
                    <a:pt x="446038" y="236097"/>
                  </a:moveTo>
                  <a:lnTo>
                    <a:pt x="501104" y="236097"/>
                  </a:lnTo>
                  <a:lnTo>
                    <a:pt x="524508" y="300456"/>
                  </a:lnTo>
                  <a:lnTo>
                    <a:pt x="470818" y="300456"/>
                  </a:lnTo>
                  <a:close/>
                  <a:moveTo>
                    <a:pt x="384776" y="236097"/>
                  </a:moveTo>
                  <a:lnTo>
                    <a:pt x="437778" y="236097"/>
                  </a:lnTo>
                  <a:lnTo>
                    <a:pt x="407491" y="300456"/>
                  </a:lnTo>
                  <a:lnTo>
                    <a:pt x="354490" y="300456"/>
                  </a:lnTo>
                  <a:close/>
                  <a:moveTo>
                    <a:pt x="854906" y="151433"/>
                  </a:moveTo>
                  <a:lnTo>
                    <a:pt x="837698" y="256059"/>
                  </a:lnTo>
                  <a:lnTo>
                    <a:pt x="952649" y="256059"/>
                  </a:lnTo>
                  <a:lnTo>
                    <a:pt x="952649" y="151433"/>
                  </a:lnTo>
                  <a:close/>
                  <a:moveTo>
                    <a:pt x="425388" y="136290"/>
                  </a:moveTo>
                  <a:lnTo>
                    <a:pt x="425388" y="178966"/>
                  </a:lnTo>
                  <a:lnTo>
                    <a:pt x="611237" y="178966"/>
                  </a:lnTo>
                  <a:lnTo>
                    <a:pt x="611237" y="136290"/>
                  </a:lnTo>
                  <a:close/>
                  <a:moveTo>
                    <a:pt x="722058" y="5507"/>
                  </a:moveTo>
                  <a:lnTo>
                    <a:pt x="1025612" y="5507"/>
                  </a:lnTo>
                  <a:lnTo>
                    <a:pt x="1025612" y="50937"/>
                  </a:lnTo>
                  <a:lnTo>
                    <a:pt x="870738" y="50937"/>
                  </a:lnTo>
                  <a:lnTo>
                    <a:pt x="862478" y="106003"/>
                  </a:lnTo>
                  <a:lnTo>
                    <a:pt x="1003585" y="106003"/>
                  </a:lnTo>
                  <a:lnTo>
                    <a:pt x="1003585" y="256059"/>
                  </a:lnTo>
                  <a:lnTo>
                    <a:pt x="1033872" y="256059"/>
                  </a:lnTo>
                  <a:lnTo>
                    <a:pt x="1033872" y="300456"/>
                  </a:lnTo>
                  <a:lnTo>
                    <a:pt x="711045" y="300456"/>
                  </a:lnTo>
                  <a:lnTo>
                    <a:pt x="711045" y="256059"/>
                  </a:lnTo>
                  <a:lnTo>
                    <a:pt x="783320" y="256059"/>
                  </a:lnTo>
                  <a:lnTo>
                    <a:pt x="803281" y="151433"/>
                  </a:lnTo>
                  <a:lnTo>
                    <a:pt x="733072" y="151433"/>
                  </a:lnTo>
                  <a:lnTo>
                    <a:pt x="733072" y="106003"/>
                  </a:lnTo>
                  <a:lnTo>
                    <a:pt x="810853" y="106003"/>
                  </a:lnTo>
                  <a:lnTo>
                    <a:pt x="819801" y="50937"/>
                  </a:lnTo>
                  <a:lnTo>
                    <a:pt x="722058" y="50937"/>
                  </a:lnTo>
                  <a:close/>
                  <a:moveTo>
                    <a:pt x="483208" y="0"/>
                  </a:moveTo>
                  <a:lnTo>
                    <a:pt x="534144" y="0"/>
                  </a:lnTo>
                  <a:lnTo>
                    <a:pt x="534144" y="19273"/>
                  </a:lnTo>
                  <a:lnTo>
                    <a:pt x="666304" y="19273"/>
                  </a:lnTo>
                  <a:lnTo>
                    <a:pt x="666304" y="66080"/>
                  </a:lnTo>
                  <a:lnTo>
                    <a:pt x="534144" y="66080"/>
                  </a:lnTo>
                  <a:lnTo>
                    <a:pt x="534144" y="89483"/>
                  </a:lnTo>
                  <a:lnTo>
                    <a:pt x="662174" y="89483"/>
                  </a:lnTo>
                  <a:lnTo>
                    <a:pt x="662174" y="225772"/>
                  </a:lnTo>
                  <a:lnTo>
                    <a:pt x="374451" y="225772"/>
                  </a:lnTo>
                  <a:lnTo>
                    <a:pt x="374451" y="89483"/>
                  </a:lnTo>
                  <a:lnTo>
                    <a:pt x="483208" y="89483"/>
                  </a:lnTo>
                  <a:close/>
                  <a:moveTo>
                    <a:pt x="132159" y="0"/>
                  </a:moveTo>
                  <a:lnTo>
                    <a:pt x="183096" y="0"/>
                  </a:lnTo>
                  <a:lnTo>
                    <a:pt x="183096" y="14455"/>
                  </a:lnTo>
                  <a:lnTo>
                    <a:pt x="248487" y="14455"/>
                  </a:lnTo>
                  <a:lnTo>
                    <a:pt x="248487" y="59885"/>
                  </a:lnTo>
                  <a:lnTo>
                    <a:pt x="183096" y="59885"/>
                  </a:lnTo>
                  <a:lnTo>
                    <a:pt x="183096" y="74340"/>
                  </a:lnTo>
                  <a:lnTo>
                    <a:pt x="242980" y="74340"/>
                  </a:lnTo>
                  <a:lnTo>
                    <a:pt x="278085" y="5507"/>
                  </a:lnTo>
                  <a:lnTo>
                    <a:pt x="333152" y="5507"/>
                  </a:lnTo>
                  <a:lnTo>
                    <a:pt x="300112" y="74340"/>
                  </a:lnTo>
                  <a:lnTo>
                    <a:pt x="322827" y="74340"/>
                  </a:lnTo>
                  <a:lnTo>
                    <a:pt x="322827" y="120458"/>
                  </a:lnTo>
                  <a:lnTo>
                    <a:pt x="104626" y="120458"/>
                  </a:lnTo>
                  <a:lnTo>
                    <a:pt x="98105" y="132848"/>
                  </a:lnTo>
                  <a:lnTo>
                    <a:pt x="316632" y="132848"/>
                  </a:lnTo>
                  <a:lnTo>
                    <a:pt x="316632" y="176901"/>
                  </a:lnTo>
                  <a:lnTo>
                    <a:pt x="180342" y="176901"/>
                  </a:lnTo>
                  <a:lnTo>
                    <a:pt x="172771" y="189291"/>
                  </a:lnTo>
                  <a:lnTo>
                    <a:pt x="309748" y="189291"/>
                  </a:lnTo>
                  <a:lnTo>
                    <a:pt x="301488" y="300456"/>
                  </a:lnTo>
                  <a:lnTo>
                    <a:pt x="74340" y="300456"/>
                  </a:lnTo>
                  <a:lnTo>
                    <a:pt x="74340" y="255371"/>
                  </a:lnTo>
                  <a:lnTo>
                    <a:pt x="252617" y="255371"/>
                  </a:lnTo>
                  <a:lnTo>
                    <a:pt x="254682" y="234032"/>
                  </a:lnTo>
                  <a:lnTo>
                    <a:pt x="90860" y="234032"/>
                  </a:lnTo>
                  <a:lnTo>
                    <a:pt x="127341" y="176901"/>
                  </a:lnTo>
                  <a:lnTo>
                    <a:pt x="97743" y="176901"/>
                  </a:lnTo>
                  <a:lnTo>
                    <a:pt x="97743" y="133536"/>
                  </a:lnTo>
                  <a:lnTo>
                    <a:pt x="56443" y="212006"/>
                  </a:lnTo>
                  <a:lnTo>
                    <a:pt x="0" y="212006"/>
                  </a:lnTo>
                  <a:lnTo>
                    <a:pt x="48871" y="120458"/>
                  </a:lnTo>
                  <a:lnTo>
                    <a:pt x="14455" y="120458"/>
                  </a:lnTo>
                  <a:lnTo>
                    <a:pt x="14455" y="74340"/>
                  </a:lnTo>
                  <a:lnTo>
                    <a:pt x="132159" y="74340"/>
                  </a:lnTo>
                  <a:lnTo>
                    <a:pt x="132159" y="59885"/>
                  </a:lnTo>
                  <a:lnTo>
                    <a:pt x="29598" y="59885"/>
                  </a:lnTo>
                  <a:lnTo>
                    <a:pt x="29598" y="14455"/>
                  </a:lnTo>
                  <a:lnTo>
                    <a:pt x="132159" y="1445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800" dirty="0">
                <a:solidFill>
                  <a:prstClr val="black"/>
                </a:solidFill>
                <a:latin typeface="锐字锐线怒放黑简1.0" panose="02010604000000000000" pitchFamily="2" charset="-122"/>
                <a:ea typeface="锐字锐线怒放黑简1.0" panose="02010604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一级标题06">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p:cNvSpPr/>
          <p:nvPr/>
        </p:nvSpPr>
        <p:spPr>
          <a:xfrm>
            <a:off x="3141076" y="2947981"/>
            <a:ext cx="7176411" cy="962038"/>
          </a:xfrm>
          <a:prstGeom prst="roundRect">
            <a:avLst>
              <a:gd name="adj" fmla="val 13060"/>
            </a:avLst>
          </a:prstGeom>
          <a:solidFill>
            <a:schemeClr val="bg1">
              <a:alpha val="85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标题 1"/>
          <p:cNvSpPr>
            <a:spLocks noGrp="1"/>
          </p:cNvSpPr>
          <p:nvPr>
            <p:ph type="title" hasCustomPrompt="1"/>
          </p:nvPr>
        </p:nvSpPr>
        <p:spPr>
          <a:xfrm>
            <a:off x="3719736" y="3068960"/>
            <a:ext cx="6487998" cy="736908"/>
          </a:xfrm>
        </p:spPr>
        <p:txBody>
          <a:bodyPr/>
          <a:lstStyle>
            <a:lvl1pPr>
              <a:defRPr>
                <a:solidFill>
                  <a:srgbClr val="0070C0"/>
                </a:solidFill>
              </a:defRPr>
            </a:lvl1pPr>
          </a:lstStyle>
          <a:p>
            <a:r>
              <a:rPr lang="zh-CN" altLang="en-US" dirty="0"/>
              <a:t>一级标题页</a:t>
            </a:r>
          </a:p>
        </p:txBody>
      </p:sp>
      <p:grpSp>
        <p:nvGrpSpPr>
          <p:cNvPr id="25" name="组合 24"/>
          <p:cNvGrpSpPr/>
          <p:nvPr userDrawn="1"/>
        </p:nvGrpSpPr>
        <p:grpSpPr>
          <a:xfrm>
            <a:off x="1874514" y="2943543"/>
            <a:ext cx="1735470" cy="962038"/>
            <a:chOff x="1976153" y="5685409"/>
            <a:chExt cx="1459364" cy="808982"/>
          </a:xfrm>
        </p:grpSpPr>
        <p:sp>
          <p:nvSpPr>
            <p:cNvPr id="26" name="任意多边形: 形状 25"/>
            <p:cNvSpPr/>
            <p:nvPr/>
          </p:nvSpPr>
          <p:spPr>
            <a:xfrm>
              <a:off x="1976153" y="5685409"/>
              <a:ext cx="1459364" cy="808982"/>
            </a:xfrm>
            <a:custGeom>
              <a:avLst/>
              <a:gdLst>
                <a:gd name="connsiteX0" fmla="*/ 86197 w 1459364"/>
                <a:gd name="connsiteY0" fmla="*/ 0 h 808982"/>
                <a:gd name="connsiteX1" fmla="*/ 1246032 w 1459364"/>
                <a:gd name="connsiteY1" fmla="*/ 0 h 808982"/>
                <a:gd name="connsiteX2" fmla="*/ 1332229 w 1459364"/>
                <a:gd name="connsiteY2" fmla="*/ 86197 h 808982"/>
                <a:gd name="connsiteX3" fmla="*/ 1332229 w 1459364"/>
                <a:gd name="connsiteY3" fmla="*/ 254985 h 808982"/>
                <a:gd name="connsiteX4" fmla="*/ 1444169 w 1459364"/>
                <a:gd name="connsiteY4" fmla="*/ 370406 h 808982"/>
                <a:gd name="connsiteX5" fmla="*/ 1443004 w 1459364"/>
                <a:gd name="connsiteY5" fmla="*/ 446555 h 808982"/>
                <a:gd name="connsiteX6" fmla="*/ 1332229 w 1459364"/>
                <a:gd name="connsiteY6" fmla="*/ 553989 h 808982"/>
                <a:gd name="connsiteX7" fmla="*/ 1332229 w 1459364"/>
                <a:gd name="connsiteY7" fmla="*/ 722785 h 808982"/>
                <a:gd name="connsiteX8" fmla="*/ 1246032 w 1459364"/>
                <a:gd name="connsiteY8" fmla="*/ 808982 h 808982"/>
                <a:gd name="connsiteX9" fmla="*/ 86197 w 1459364"/>
                <a:gd name="connsiteY9" fmla="*/ 808982 h 808982"/>
                <a:gd name="connsiteX10" fmla="*/ 0 w 1459364"/>
                <a:gd name="connsiteY10" fmla="*/ 722785 h 808982"/>
                <a:gd name="connsiteX11" fmla="*/ 0 w 1459364"/>
                <a:gd name="connsiteY11" fmla="*/ 86197 h 808982"/>
                <a:gd name="connsiteX12" fmla="*/ 86197 w 1459364"/>
                <a:gd name="connsiteY12" fmla="*/ 0 h 80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364" h="808982">
                  <a:moveTo>
                    <a:pt x="86197" y="0"/>
                  </a:moveTo>
                  <a:lnTo>
                    <a:pt x="1246032" y="0"/>
                  </a:lnTo>
                  <a:cubicBezTo>
                    <a:pt x="1293637" y="0"/>
                    <a:pt x="1332229" y="38592"/>
                    <a:pt x="1332229" y="86197"/>
                  </a:cubicBezTo>
                  <a:lnTo>
                    <a:pt x="1332229" y="254985"/>
                  </a:lnTo>
                  <a:lnTo>
                    <a:pt x="1444169" y="370406"/>
                  </a:lnTo>
                  <a:cubicBezTo>
                    <a:pt x="1464876" y="391756"/>
                    <a:pt x="1464354" y="425848"/>
                    <a:pt x="1443004" y="446555"/>
                  </a:cubicBezTo>
                  <a:lnTo>
                    <a:pt x="1332229" y="553989"/>
                  </a:lnTo>
                  <a:lnTo>
                    <a:pt x="1332229" y="722785"/>
                  </a:lnTo>
                  <a:cubicBezTo>
                    <a:pt x="1332229" y="770390"/>
                    <a:pt x="1293637" y="808982"/>
                    <a:pt x="1246032" y="808982"/>
                  </a:cubicBezTo>
                  <a:lnTo>
                    <a:pt x="86197" y="808982"/>
                  </a:lnTo>
                  <a:cubicBezTo>
                    <a:pt x="38592" y="808982"/>
                    <a:pt x="0" y="770390"/>
                    <a:pt x="0" y="722785"/>
                  </a:cubicBezTo>
                  <a:lnTo>
                    <a:pt x="0" y="86197"/>
                  </a:lnTo>
                  <a:cubicBezTo>
                    <a:pt x="0" y="38592"/>
                    <a:pt x="38592" y="0"/>
                    <a:pt x="86197" y="0"/>
                  </a:cubicBezTo>
                  <a:close/>
                </a:path>
              </a:pathLst>
            </a:cu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任意多边形: 形状 26"/>
            <p:cNvSpPr/>
            <p:nvPr/>
          </p:nvSpPr>
          <p:spPr>
            <a:xfrm>
              <a:off x="2124674" y="5945372"/>
              <a:ext cx="1031807" cy="301832"/>
            </a:xfrm>
            <a:custGeom>
              <a:avLst/>
              <a:gdLst/>
              <a:ahLst/>
              <a:cxnLst/>
              <a:rect l="l" t="t" r="r" b="b"/>
              <a:pathLst>
                <a:path w="1031807" h="301832">
                  <a:moveTo>
                    <a:pt x="603665" y="237473"/>
                  </a:moveTo>
                  <a:lnTo>
                    <a:pt x="658043" y="237473"/>
                  </a:lnTo>
                  <a:lnTo>
                    <a:pt x="684200" y="301832"/>
                  </a:lnTo>
                  <a:lnTo>
                    <a:pt x="631887" y="301832"/>
                  </a:lnTo>
                  <a:close/>
                  <a:moveTo>
                    <a:pt x="525196" y="237473"/>
                  </a:moveTo>
                  <a:lnTo>
                    <a:pt x="578886" y="237473"/>
                  </a:lnTo>
                  <a:lnTo>
                    <a:pt x="606419" y="301832"/>
                  </a:lnTo>
                  <a:lnTo>
                    <a:pt x="552729" y="301832"/>
                  </a:lnTo>
                  <a:close/>
                  <a:moveTo>
                    <a:pt x="446038" y="237473"/>
                  </a:moveTo>
                  <a:lnTo>
                    <a:pt x="501104" y="237473"/>
                  </a:lnTo>
                  <a:lnTo>
                    <a:pt x="524507" y="301832"/>
                  </a:lnTo>
                  <a:lnTo>
                    <a:pt x="470818" y="301832"/>
                  </a:lnTo>
                  <a:close/>
                  <a:moveTo>
                    <a:pt x="384776" y="237473"/>
                  </a:moveTo>
                  <a:lnTo>
                    <a:pt x="437778" y="237473"/>
                  </a:lnTo>
                  <a:lnTo>
                    <a:pt x="407491" y="301832"/>
                  </a:lnTo>
                  <a:lnTo>
                    <a:pt x="354490" y="301832"/>
                  </a:lnTo>
                  <a:close/>
                  <a:moveTo>
                    <a:pt x="905842" y="148679"/>
                  </a:moveTo>
                  <a:lnTo>
                    <a:pt x="962974" y="148679"/>
                  </a:lnTo>
                  <a:lnTo>
                    <a:pt x="1031807" y="301832"/>
                  </a:lnTo>
                  <a:lnTo>
                    <a:pt x="974675" y="301832"/>
                  </a:lnTo>
                  <a:close/>
                  <a:moveTo>
                    <a:pt x="777125" y="148679"/>
                  </a:moveTo>
                  <a:lnTo>
                    <a:pt x="833568" y="148679"/>
                  </a:lnTo>
                  <a:lnTo>
                    <a:pt x="768865" y="301832"/>
                  </a:lnTo>
                  <a:lnTo>
                    <a:pt x="713110" y="301832"/>
                  </a:lnTo>
                  <a:close/>
                  <a:moveTo>
                    <a:pt x="425388" y="137666"/>
                  </a:moveTo>
                  <a:lnTo>
                    <a:pt x="425388" y="180342"/>
                  </a:lnTo>
                  <a:lnTo>
                    <a:pt x="611237" y="180342"/>
                  </a:lnTo>
                  <a:lnTo>
                    <a:pt x="611237" y="137666"/>
                  </a:lnTo>
                  <a:close/>
                  <a:moveTo>
                    <a:pt x="715175" y="72963"/>
                  </a:moveTo>
                  <a:lnTo>
                    <a:pt x="1029053" y="72963"/>
                  </a:lnTo>
                  <a:lnTo>
                    <a:pt x="1029053" y="119769"/>
                  </a:lnTo>
                  <a:lnTo>
                    <a:pt x="715175" y="119769"/>
                  </a:lnTo>
                  <a:close/>
                  <a:moveTo>
                    <a:pt x="483208" y="1376"/>
                  </a:moveTo>
                  <a:lnTo>
                    <a:pt x="534144" y="1376"/>
                  </a:lnTo>
                  <a:lnTo>
                    <a:pt x="534144" y="20649"/>
                  </a:lnTo>
                  <a:lnTo>
                    <a:pt x="666303" y="20649"/>
                  </a:lnTo>
                  <a:lnTo>
                    <a:pt x="666303" y="67456"/>
                  </a:lnTo>
                  <a:lnTo>
                    <a:pt x="534144" y="67456"/>
                  </a:lnTo>
                  <a:lnTo>
                    <a:pt x="534144" y="90859"/>
                  </a:lnTo>
                  <a:lnTo>
                    <a:pt x="662173" y="90859"/>
                  </a:lnTo>
                  <a:lnTo>
                    <a:pt x="662173" y="227148"/>
                  </a:lnTo>
                  <a:lnTo>
                    <a:pt x="374451" y="227148"/>
                  </a:lnTo>
                  <a:lnTo>
                    <a:pt x="374451" y="90859"/>
                  </a:lnTo>
                  <a:lnTo>
                    <a:pt x="483208" y="90859"/>
                  </a:lnTo>
                  <a:close/>
                  <a:moveTo>
                    <a:pt x="132159" y="1376"/>
                  </a:moveTo>
                  <a:lnTo>
                    <a:pt x="183096" y="1376"/>
                  </a:lnTo>
                  <a:lnTo>
                    <a:pt x="183096" y="15831"/>
                  </a:lnTo>
                  <a:lnTo>
                    <a:pt x="248487" y="15831"/>
                  </a:lnTo>
                  <a:lnTo>
                    <a:pt x="248487" y="61261"/>
                  </a:lnTo>
                  <a:lnTo>
                    <a:pt x="183096" y="61261"/>
                  </a:lnTo>
                  <a:lnTo>
                    <a:pt x="183096" y="75716"/>
                  </a:lnTo>
                  <a:lnTo>
                    <a:pt x="242980" y="75716"/>
                  </a:lnTo>
                  <a:lnTo>
                    <a:pt x="278085" y="6883"/>
                  </a:lnTo>
                  <a:lnTo>
                    <a:pt x="333152" y="6883"/>
                  </a:lnTo>
                  <a:lnTo>
                    <a:pt x="300112" y="75716"/>
                  </a:lnTo>
                  <a:lnTo>
                    <a:pt x="322827" y="75716"/>
                  </a:lnTo>
                  <a:lnTo>
                    <a:pt x="322827" y="121834"/>
                  </a:lnTo>
                  <a:lnTo>
                    <a:pt x="104626" y="121834"/>
                  </a:lnTo>
                  <a:lnTo>
                    <a:pt x="98105" y="134224"/>
                  </a:lnTo>
                  <a:lnTo>
                    <a:pt x="316632" y="134224"/>
                  </a:lnTo>
                  <a:lnTo>
                    <a:pt x="316632" y="178277"/>
                  </a:lnTo>
                  <a:lnTo>
                    <a:pt x="180342" y="178277"/>
                  </a:lnTo>
                  <a:lnTo>
                    <a:pt x="172771" y="190667"/>
                  </a:lnTo>
                  <a:lnTo>
                    <a:pt x="309748" y="190667"/>
                  </a:lnTo>
                  <a:lnTo>
                    <a:pt x="301488" y="301832"/>
                  </a:lnTo>
                  <a:lnTo>
                    <a:pt x="74340" y="301832"/>
                  </a:lnTo>
                  <a:lnTo>
                    <a:pt x="74340" y="256747"/>
                  </a:lnTo>
                  <a:lnTo>
                    <a:pt x="252617" y="256747"/>
                  </a:lnTo>
                  <a:lnTo>
                    <a:pt x="254682" y="235408"/>
                  </a:lnTo>
                  <a:lnTo>
                    <a:pt x="90860" y="235408"/>
                  </a:lnTo>
                  <a:lnTo>
                    <a:pt x="127341" y="178277"/>
                  </a:lnTo>
                  <a:lnTo>
                    <a:pt x="97743" y="178277"/>
                  </a:lnTo>
                  <a:lnTo>
                    <a:pt x="97743" y="134912"/>
                  </a:lnTo>
                  <a:lnTo>
                    <a:pt x="56443" y="213382"/>
                  </a:lnTo>
                  <a:lnTo>
                    <a:pt x="0" y="213382"/>
                  </a:lnTo>
                  <a:lnTo>
                    <a:pt x="48871" y="121834"/>
                  </a:lnTo>
                  <a:lnTo>
                    <a:pt x="14455" y="121834"/>
                  </a:lnTo>
                  <a:lnTo>
                    <a:pt x="14455" y="75716"/>
                  </a:lnTo>
                  <a:lnTo>
                    <a:pt x="132159" y="75716"/>
                  </a:lnTo>
                  <a:lnTo>
                    <a:pt x="132159" y="61261"/>
                  </a:lnTo>
                  <a:lnTo>
                    <a:pt x="29598" y="61261"/>
                  </a:lnTo>
                  <a:lnTo>
                    <a:pt x="29598" y="15831"/>
                  </a:lnTo>
                  <a:lnTo>
                    <a:pt x="132159" y="15831"/>
                  </a:lnTo>
                  <a:close/>
                  <a:moveTo>
                    <a:pt x="813606" y="0"/>
                  </a:moveTo>
                  <a:lnTo>
                    <a:pt x="872802" y="0"/>
                  </a:lnTo>
                  <a:lnTo>
                    <a:pt x="910661" y="57131"/>
                  </a:lnTo>
                  <a:lnTo>
                    <a:pt x="851464" y="57131"/>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800" dirty="0">
                <a:solidFill>
                  <a:prstClr val="black"/>
                </a:solidFill>
                <a:latin typeface="锐字锐线怒放黑简1.0" panose="02010604000000000000" pitchFamily="2" charset="-122"/>
                <a:ea typeface="锐字锐线怒放黑简1.0" panose="02010604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二级标题页">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6" name="矩形 5"/>
          <p:cNvSpPr/>
          <p:nvPr userDrawn="1"/>
        </p:nvSpPr>
        <p:spPr>
          <a:xfrm>
            <a:off x="0" y="2362572"/>
            <a:ext cx="12192000" cy="21328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hasCustomPrompt="1"/>
          </p:nvPr>
        </p:nvSpPr>
        <p:spPr>
          <a:xfrm>
            <a:off x="609600" y="2857500"/>
            <a:ext cx="10972800" cy="1143000"/>
          </a:xfrm>
        </p:spPr>
        <p:txBody>
          <a:bodyPr>
            <a:normAutofit/>
          </a:bodyPr>
          <a:lstStyle>
            <a:lvl1pPr>
              <a:defRPr sz="6000">
                <a:solidFill>
                  <a:schemeClr val="bg1"/>
                </a:solidFill>
              </a:defRPr>
            </a:lvl1pPr>
          </a:lstStyle>
          <a:p>
            <a:r>
              <a:rPr lang="zh-CN" altLang="en-US" dirty="0"/>
              <a:t>二级标题页</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带标题的内页">
    <p:spTree>
      <p:nvGrpSpPr>
        <p:cNvPr id="1" name=""/>
        <p:cNvGrpSpPr/>
        <p:nvPr/>
      </p:nvGrpSpPr>
      <p:grpSpPr>
        <a:xfrm>
          <a:off x="0" y="0"/>
          <a:ext cx="0" cy="0"/>
          <a:chOff x="0" y="0"/>
          <a:chExt cx="0" cy="0"/>
        </a:xfrm>
      </p:grpSpPr>
      <p:sp>
        <p:nvSpPr>
          <p:cNvPr id="6" name="矩形 5"/>
          <p:cNvSpPr/>
          <p:nvPr userDrawn="1"/>
        </p:nvSpPr>
        <p:spPr>
          <a:xfrm>
            <a:off x="0" y="0"/>
            <a:ext cx="12192000" cy="9278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nvPr>
        </p:nvSpPr>
        <p:spPr>
          <a:xfrm>
            <a:off x="609600" y="0"/>
            <a:ext cx="10972800" cy="927884"/>
          </a:xfrm>
        </p:spPr>
        <p:txBody>
          <a:bodyPr>
            <a:normAutofit/>
          </a:bodyPr>
          <a:lstStyle>
            <a:lvl1pPr>
              <a:defRPr sz="3200">
                <a:solidFill>
                  <a:schemeClr val="bg1"/>
                </a:solidFill>
              </a:defRPr>
            </a:lvl1pPr>
          </a:lstStyle>
          <a:p>
            <a:r>
              <a:rPr lang="zh-CN" altLang="en-US" dirty="0"/>
              <a:t>带标题的内页</a:t>
            </a:r>
          </a:p>
        </p:txBody>
      </p:sp>
      <p:sp>
        <p:nvSpPr>
          <p:cNvPr id="3" name="日期占位符 2"/>
          <p:cNvSpPr>
            <a:spLocks noGrp="1"/>
          </p:cNvSpPr>
          <p:nvPr>
            <p:ph type="dt" sz="half" idx="10"/>
          </p:nvPr>
        </p:nvSpPr>
        <p:spPr/>
        <p:txBody>
          <a:bodyPr/>
          <a:lstStyle/>
          <a:p>
            <a:fld id="{7CD490C1-7E7E-423A-91D8-058624AF834B}" type="datetimeFigureOut">
              <a:rPr lang="zh-CN" altLang="en-US" smtClean="0"/>
              <a:t>20/2/8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A5C5624-0453-40A9-9FFF-DD435B6A2D1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三级标题">
    <p:spTree>
      <p:nvGrpSpPr>
        <p:cNvPr id="1" name=""/>
        <p:cNvGrpSpPr/>
        <p:nvPr/>
      </p:nvGrpSpPr>
      <p:grpSpPr>
        <a:xfrm>
          <a:off x="0" y="0"/>
          <a:ext cx="0" cy="0"/>
          <a:chOff x="0" y="0"/>
          <a:chExt cx="0" cy="0"/>
        </a:xfrm>
      </p:grpSpPr>
      <p:grpSp>
        <p:nvGrpSpPr>
          <p:cNvPr id="6" name="组合 5"/>
          <p:cNvGrpSpPr/>
          <p:nvPr userDrawn="1"/>
        </p:nvGrpSpPr>
        <p:grpSpPr>
          <a:xfrm>
            <a:off x="2495600" y="0"/>
            <a:ext cx="7200800" cy="4149080"/>
            <a:chOff x="2495600" y="0"/>
            <a:chExt cx="7200800" cy="4149080"/>
          </a:xfrm>
        </p:grpSpPr>
        <p:sp>
          <p:nvSpPr>
            <p:cNvPr id="7" name="矩形 6"/>
            <p:cNvSpPr/>
            <p:nvPr/>
          </p:nvSpPr>
          <p:spPr>
            <a:xfrm>
              <a:off x="2495600" y="2708920"/>
              <a:ext cx="7200800" cy="144016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p:nvPr/>
          </p:nvSpPr>
          <p:spPr>
            <a:xfrm>
              <a:off x="2711624" y="2852936"/>
              <a:ext cx="216024" cy="216024"/>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椭圆 8"/>
            <p:cNvSpPr/>
            <p:nvPr/>
          </p:nvSpPr>
          <p:spPr>
            <a:xfrm>
              <a:off x="9264354" y="2851870"/>
              <a:ext cx="216024" cy="216024"/>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0" name="直接连接符 9"/>
            <p:cNvCxnSpPr/>
            <p:nvPr/>
          </p:nvCxnSpPr>
          <p:spPr>
            <a:xfrm flipV="1">
              <a:off x="2819636" y="0"/>
              <a:ext cx="0" cy="295988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9372366" y="0"/>
              <a:ext cx="0" cy="295988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p:ph type="title" hasCustomPrompt="1"/>
          </p:nvPr>
        </p:nvSpPr>
        <p:spPr>
          <a:xfrm>
            <a:off x="3035660" y="2857500"/>
            <a:ext cx="6120680" cy="1143000"/>
          </a:xfrm>
        </p:spPr>
        <p:txBody>
          <a:bodyPr/>
          <a:lstStyle>
            <a:lvl1pPr>
              <a:defRPr>
                <a:solidFill>
                  <a:schemeClr val="bg1"/>
                </a:solidFill>
              </a:defRPr>
            </a:lvl1pPr>
          </a:lstStyle>
          <a:p>
            <a:r>
              <a:rPr lang="zh-CN" altLang="en-US" dirty="0"/>
              <a:t>三级标题</a:t>
            </a:r>
          </a:p>
        </p:txBody>
      </p:sp>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带标题的内页">
    <p:spTree>
      <p:nvGrpSpPr>
        <p:cNvPr id="1" name=""/>
        <p:cNvGrpSpPr/>
        <p:nvPr/>
      </p:nvGrpSpPr>
      <p:grpSpPr>
        <a:xfrm>
          <a:off x="0" y="0"/>
          <a:ext cx="0" cy="0"/>
          <a:chOff x="0" y="0"/>
          <a:chExt cx="0" cy="0"/>
        </a:xfrm>
      </p:grpSpPr>
      <p:sp>
        <p:nvSpPr>
          <p:cNvPr id="6" name="矩形 5"/>
          <p:cNvSpPr/>
          <p:nvPr userDrawn="1"/>
        </p:nvSpPr>
        <p:spPr>
          <a:xfrm>
            <a:off x="0" y="0"/>
            <a:ext cx="12192000" cy="9278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hasCustomPrompt="1"/>
          </p:nvPr>
        </p:nvSpPr>
        <p:spPr>
          <a:xfrm>
            <a:off x="609600" y="0"/>
            <a:ext cx="10972800" cy="927884"/>
          </a:xfrm>
        </p:spPr>
        <p:txBody>
          <a:bodyPr>
            <a:normAutofit/>
          </a:bodyPr>
          <a:lstStyle>
            <a:lvl1pPr>
              <a:defRPr sz="3200">
                <a:solidFill>
                  <a:schemeClr val="bg1"/>
                </a:solidFill>
              </a:defRPr>
            </a:lvl1pPr>
          </a:lstStyle>
          <a:p>
            <a:r>
              <a:rPr lang="zh-CN" altLang="en-US" dirty="0"/>
              <a:t>带标题的内页</a:t>
            </a:r>
          </a:p>
        </p:txBody>
      </p:sp>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带标题的内页2">
    <p:spTree>
      <p:nvGrpSpPr>
        <p:cNvPr id="1" name=""/>
        <p:cNvGrpSpPr/>
        <p:nvPr/>
      </p:nvGrpSpPr>
      <p:grpSpPr>
        <a:xfrm>
          <a:off x="0" y="0"/>
          <a:ext cx="0" cy="0"/>
          <a:chOff x="0" y="0"/>
          <a:chExt cx="0" cy="0"/>
        </a:xfrm>
      </p:grpSpPr>
      <p:sp>
        <p:nvSpPr>
          <p:cNvPr id="7" name="任意多边形: 形状 6"/>
          <p:cNvSpPr/>
          <p:nvPr userDrawn="1"/>
        </p:nvSpPr>
        <p:spPr>
          <a:xfrm>
            <a:off x="0" y="0"/>
            <a:ext cx="12192000" cy="1844825"/>
          </a:xfrm>
          <a:custGeom>
            <a:avLst/>
            <a:gdLst>
              <a:gd name="connsiteX0" fmla="*/ 0 w 12192000"/>
              <a:gd name="connsiteY0" fmla="*/ 0 h 1844825"/>
              <a:gd name="connsiteX1" fmla="*/ 12192000 w 12192000"/>
              <a:gd name="connsiteY1" fmla="*/ 0 h 1844825"/>
              <a:gd name="connsiteX2" fmla="*/ 12192000 w 12192000"/>
              <a:gd name="connsiteY2" fmla="*/ 224030 h 1844825"/>
              <a:gd name="connsiteX3" fmla="*/ 12133782 w 12192000"/>
              <a:gd name="connsiteY3" fmla="*/ 281700 h 1844825"/>
              <a:gd name="connsiteX4" fmla="*/ 6096000 w 12192000"/>
              <a:gd name="connsiteY4" fmla="*/ 1844825 h 1844825"/>
              <a:gd name="connsiteX5" fmla="*/ 58218 w 12192000"/>
              <a:gd name="connsiteY5" fmla="*/ 281700 h 1844825"/>
              <a:gd name="connsiteX6" fmla="*/ 0 w 12192000"/>
              <a:gd name="connsiteY6" fmla="*/ 224031 h 184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44825">
                <a:moveTo>
                  <a:pt x="0" y="0"/>
                </a:moveTo>
                <a:lnTo>
                  <a:pt x="12192000" y="0"/>
                </a:lnTo>
                <a:lnTo>
                  <a:pt x="12192000" y="224030"/>
                </a:lnTo>
                <a:lnTo>
                  <a:pt x="12133782" y="281700"/>
                </a:lnTo>
                <a:cubicBezTo>
                  <a:pt x="11139024" y="1200283"/>
                  <a:pt x="8810229" y="1844825"/>
                  <a:pt x="6096000" y="1844825"/>
                </a:cubicBezTo>
                <a:cubicBezTo>
                  <a:pt x="3381771" y="1844825"/>
                  <a:pt x="1052976" y="1200283"/>
                  <a:pt x="58218" y="281700"/>
                </a:cubicBezTo>
                <a:lnTo>
                  <a:pt x="0" y="224031"/>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hasCustomPrompt="1"/>
          </p:nvPr>
        </p:nvSpPr>
        <p:spPr>
          <a:xfrm>
            <a:off x="2495600" y="458470"/>
            <a:ext cx="7200800" cy="927884"/>
          </a:xfrm>
        </p:spPr>
        <p:txBody>
          <a:bodyPr>
            <a:normAutofit/>
          </a:bodyPr>
          <a:lstStyle>
            <a:lvl1pPr>
              <a:defRPr sz="3200">
                <a:solidFill>
                  <a:schemeClr val="bg1"/>
                </a:solidFill>
              </a:defRPr>
            </a:lvl1pPr>
          </a:lstStyle>
          <a:p>
            <a:r>
              <a:rPr lang="zh-CN" altLang="en-US" dirty="0"/>
              <a:t>带标题的内页</a:t>
            </a:r>
          </a:p>
        </p:txBody>
      </p:sp>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带小结的内页">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6" name="矩形 5"/>
          <p:cNvSpPr/>
          <p:nvPr userDrawn="1"/>
        </p:nvSpPr>
        <p:spPr>
          <a:xfrm>
            <a:off x="0" y="4941168"/>
            <a:ext cx="12192000" cy="19168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hasCustomPrompt="1"/>
          </p:nvPr>
        </p:nvSpPr>
        <p:spPr>
          <a:xfrm>
            <a:off x="609600" y="5589240"/>
            <a:ext cx="10972800" cy="627378"/>
          </a:xfrm>
        </p:spPr>
        <p:txBody>
          <a:bodyPr>
            <a:normAutofit/>
          </a:bodyPr>
          <a:lstStyle>
            <a:lvl1pPr algn="l">
              <a:defRPr sz="3200">
                <a:solidFill>
                  <a:srgbClr val="00B0F0"/>
                </a:solidFill>
              </a:defRPr>
            </a:lvl1pPr>
          </a:lstStyle>
          <a:p>
            <a:r>
              <a:rPr lang="zh-CN" altLang="en-US" dirty="0"/>
              <a:t>带小结的内页</a:t>
            </a:r>
          </a:p>
        </p:txBody>
      </p:sp>
      <p:sp>
        <p:nvSpPr>
          <p:cNvPr id="7" name="等腰三角形 6"/>
          <p:cNvSpPr/>
          <p:nvPr userDrawn="1"/>
        </p:nvSpPr>
        <p:spPr>
          <a:xfrm>
            <a:off x="609600" y="4780033"/>
            <a:ext cx="373832" cy="322269"/>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带小结的内页2">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6" name="矩形 5"/>
          <p:cNvSpPr/>
          <p:nvPr userDrawn="1"/>
        </p:nvSpPr>
        <p:spPr>
          <a:xfrm>
            <a:off x="0" y="4941168"/>
            <a:ext cx="12192000" cy="19168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hasCustomPrompt="1"/>
          </p:nvPr>
        </p:nvSpPr>
        <p:spPr>
          <a:xfrm>
            <a:off x="335360" y="5102302"/>
            <a:ext cx="11521280" cy="1601254"/>
          </a:xfrm>
        </p:spPr>
        <p:txBody>
          <a:bodyPr>
            <a:normAutofit/>
          </a:bodyPr>
          <a:lstStyle>
            <a:lvl1pPr algn="l">
              <a:defRPr sz="3200">
                <a:solidFill>
                  <a:schemeClr val="bg1"/>
                </a:solidFill>
              </a:defRPr>
            </a:lvl1pPr>
          </a:lstStyle>
          <a:p>
            <a:r>
              <a:rPr lang="zh-CN" altLang="en-US" dirty="0"/>
              <a:t>带小结的内页</a:t>
            </a:r>
          </a:p>
        </p:txBody>
      </p:sp>
      <p:sp>
        <p:nvSpPr>
          <p:cNvPr id="7" name="等腰三角形 6"/>
          <p:cNvSpPr/>
          <p:nvPr userDrawn="1"/>
        </p:nvSpPr>
        <p:spPr>
          <a:xfrm>
            <a:off x="609600" y="4780033"/>
            <a:ext cx="373832" cy="32226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带小结的内页3">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grpSp>
        <p:nvGrpSpPr>
          <p:cNvPr id="9" name="组合 8"/>
          <p:cNvGrpSpPr/>
          <p:nvPr/>
        </p:nvGrpSpPr>
        <p:grpSpPr>
          <a:xfrm>
            <a:off x="0" y="3960336"/>
            <a:ext cx="12192000" cy="2897664"/>
            <a:chOff x="0" y="3960336"/>
            <a:chExt cx="12192000" cy="2897664"/>
          </a:xfrm>
        </p:grpSpPr>
        <p:sp>
          <p:nvSpPr>
            <p:cNvPr id="11" name="矩形 10"/>
            <p:cNvSpPr/>
            <p:nvPr/>
          </p:nvSpPr>
          <p:spPr>
            <a:xfrm>
              <a:off x="0" y="4005064"/>
              <a:ext cx="12192000" cy="285293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2" name="组合 11"/>
            <p:cNvGrpSpPr/>
            <p:nvPr/>
          </p:nvGrpSpPr>
          <p:grpSpPr>
            <a:xfrm>
              <a:off x="144804" y="3960336"/>
              <a:ext cx="11902392" cy="216024"/>
              <a:chOff x="119336" y="4039899"/>
              <a:chExt cx="11902392" cy="216024"/>
            </a:xfrm>
          </p:grpSpPr>
          <p:sp>
            <p:nvSpPr>
              <p:cNvPr id="13" name="椭圆 12"/>
              <p:cNvSpPr/>
              <p:nvPr/>
            </p:nvSpPr>
            <p:spPr>
              <a:xfrm>
                <a:off x="11933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椭圆 13"/>
              <p:cNvSpPr/>
              <p:nvPr/>
            </p:nvSpPr>
            <p:spPr>
              <a:xfrm>
                <a:off x="47346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椭圆 14"/>
              <p:cNvSpPr/>
              <p:nvPr/>
            </p:nvSpPr>
            <p:spPr>
              <a:xfrm>
                <a:off x="82760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椭圆 15"/>
              <p:cNvSpPr/>
              <p:nvPr/>
            </p:nvSpPr>
            <p:spPr>
              <a:xfrm>
                <a:off x="1181732"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椭圆 16"/>
              <p:cNvSpPr/>
              <p:nvPr/>
            </p:nvSpPr>
            <p:spPr>
              <a:xfrm>
                <a:off x="153586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椭圆 17"/>
              <p:cNvSpPr/>
              <p:nvPr/>
            </p:nvSpPr>
            <p:spPr>
              <a:xfrm>
                <a:off x="188999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椭圆 18"/>
              <p:cNvSpPr/>
              <p:nvPr/>
            </p:nvSpPr>
            <p:spPr>
              <a:xfrm>
                <a:off x="224412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椭圆 19"/>
              <p:cNvSpPr/>
              <p:nvPr/>
            </p:nvSpPr>
            <p:spPr>
              <a:xfrm>
                <a:off x="259826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椭圆 20"/>
              <p:cNvSpPr/>
              <p:nvPr/>
            </p:nvSpPr>
            <p:spPr>
              <a:xfrm>
                <a:off x="2952392"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椭圆 21"/>
              <p:cNvSpPr/>
              <p:nvPr/>
            </p:nvSpPr>
            <p:spPr>
              <a:xfrm>
                <a:off x="330652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椭圆 22"/>
              <p:cNvSpPr/>
              <p:nvPr/>
            </p:nvSpPr>
            <p:spPr>
              <a:xfrm>
                <a:off x="366065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椭圆 23"/>
              <p:cNvSpPr/>
              <p:nvPr/>
            </p:nvSpPr>
            <p:spPr>
              <a:xfrm>
                <a:off x="401478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椭圆 24"/>
              <p:cNvSpPr/>
              <p:nvPr/>
            </p:nvSpPr>
            <p:spPr>
              <a:xfrm>
                <a:off x="436892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椭圆 25"/>
              <p:cNvSpPr/>
              <p:nvPr/>
            </p:nvSpPr>
            <p:spPr>
              <a:xfrm>
                <a:off x="4723052"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椭圆 26"/>
              <p:cNvSpPr/>
              <p:nvPr/>
            </p:nvSpPr>
            <p:spPr>
              <a:xfrm>
                <a:off x="507718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椭圆 27"/>
              <p:cNvSpPr/>
              <p:nvPr/>
            </p:nvSpPr>
            <p:spPr>
              <a:xfrm>
                <a:off x="543131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椭圆 28"/>
              <p:cNvSpPr/>
              <p:nvPr/>
            </p:nvSpPr>
            <p:spPr>
              <a:xfrm>
                <a:off x="578544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椭圆 29"/>
              <p:cNvSpPr/>
              <p:nvPr/>
            </p:nvSpPr>
            <p:spPr>
              <a:xfrm>
                <a:off x="613958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椭圆 30"/>
              <p:cNvSpPr/>
              <p:nvPr/>
            </p:nvSpPr>
            <p:spPr>
              <a:xfrm>
                <a:off x="6493712"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椭圆 31"/>
              <p:cNvSpPr/>
              <p:nvPr/>
            </p:nvSpPr>
            <p:spPr>
              <a:xfrm>
                <a:off x="684784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椭圆 32"/>
              <p:cNvSpPr/>
              <p:nvPr/>
            </p:nvSpPr>
            <p:spPr>
              <a:xfrm>
                <a:off x="720197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椭圆 33"/>
              <p:cNvSpPr/>
              <p:nvPr/>
            </p:nvSpPr>
            <p:spPr>
              <a:xfrm>
                <a:off x="755610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椭圆 34"/>
              <p:cNvSpPr/>
              <p:nvPr/>
            </p:nvSpPr>
            <p:spPr>
              <a:xfrm>
                <a:off x="791024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椭圆 35"/>
              <p:cNvSpPr/>
              <p:nvPr/>
            </p:nvSpPr>
            <p:spPr>
              <a:xfrm>
                <a:off x="8264372"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椭圆 36"/>
              <p:cNvSpPr/>
              <p:nvPr/>
            </p:nvSpPr>
            <p:spPr>
              <a:xfrm>
                <a:off x="861850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椭圆 37"/>
              <p:cNvSpPr/>
              <p:nvPr/>
            </p:nvSpPr>
            <p:spPr>
              <a:xfrm>
                <a:off x="897263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椭圆 38"/>
              <p:cNvSpPr/>
              <p:nvPr/>
            </p:nvSpPr>
            <p:spPr>
              <a:xfrm>
                <a:off x="932676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0" name="椭圆 39"/>
              <p:cNvSpPr/>
              <p:nvPr/>
            </p:nvSpPr>
            <p:spPr>
              <a:xfrm>
                <a:off x="968090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椭圆 40"/>
              <p:cNvSpPr/>
              <p:nvPr/>
            </p:nvSpPr>
            <p:spPr>
              <a:xfrm>
                <a:off x="10035032"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椭圆 41"/>
              <p:cNvSpPr/>
              <p:nvPr/>
            </p:nvSpPr>
            <p:spPr>
              <a:xfrm>
                <a:off x="1038916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椭圆 42"/>
              <p:cNvSpPr/>
              <p:nvPr/>
            </p:nvSpPr>
            <p:spPr>
              <a:xfrm>
                <a:off x="1074329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4" name="椭圆 43"/>
              <p:cNvSpPr/>
              <p:nvPr/>
            </p:nvSpPr>
            <p:spPr>
              <a:xfrm>
                <a:off x="1109742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椭圆 44"/>
              <p:cNvSpPr/>
              <p:nvPr/>
            </p:nvSpPr>
            <p:spPr>
              <a:xfrm>
                <a:off x="1145156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椭圆 45"/>
              <p:cNvSpPr/>
              <p:nvPr/>
            </p:nvSpPr>
            <p:spPr>
              <a:xfrm>
                <a:off x="1180570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2" name="标题 1"/>
          <p:cNvSpPr>
            <a:spLocks noGrp="1"/>
          </p:cNvSpPr>
          <p:nvPr>
            <p:ph type="title" hasCustomPrompt="1"/>
          </p:nvPr>
        </p:nvSpPr>
        <p:spPr>
          <a:xfrm>
            <a:off x="335360" y="4437112"/>
            <a:ext cx="11521280" cy="2266444"/>
          </a:xfrm>
        </p:spPr>
        <p:txBody>
          <a:bodyPr>
            <a:normAutofit/>
          </a:bodyPr>
          <a:lstStyle>
            <a:lvl1pPr algn="l">
              <a:defRPr sz="3200">
                <a:solidFill>
                  <a:schemeClr val="bg1"/>
                </a:solidFill>
              </a:defRPr>
            </a:lvl1pPr>
          </a:lstStyle>
          <a:p>
            <a:r>
              <a:rPr lang="zh-CN" altLang="en-US" dirty="0"/>
              <a:t>带小结的内页</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带标题及小结的内页">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6" name="矩形 5"/>
          <p:cNvSpPr/>
          <p:nvPr userDrawn="1"/>
        </p:nvSpPr>
        <p:spPr>
          <a:xfrm>
            <a:off x="0" y="4941168"/>
            <a:ext cx="12192000" cy="19168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等腰三角形 6"/>
          <p:cNvSpPr/>
          <p:nvPr userDrawn="1"/>
        </p:nvSpPr>
        <p:spPr>
          <a:xfrm>
            <a:off x="609600" y="4780033"/>
            <a:ext cx="373832" cy="32226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7"/>
          <p:cNvSpPr/>
          <p:nvPr userDrawn="1"/>
        </p:nvSpPr>
        <p:spPr>
          <a:xfrm>
            <a:off x="0" y="0"/>
            <a:ext cx="12192000" cy="9278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标题 1"/>
          <p:cNvSpPr>
            <a:spLocks noGrp="1"/>
          </p:cNvSpPr>
          <p:nvPr>
            <p:ph type="title" hasCustomPrompt="1"/>
          </p:nvPr>
        </p:nvSpPr>
        <p:spPr>
          <a:xfrm>
            <a:off x="609600" y="0"/>
            <a:ext cx="10972800" cy="927884"/>
          </a:xfrm>
        </p:spPr>
        <p:txBody>
          <a:bodyPr>
            <a:normAutofit/>
          </a:bodyPr>
          <a:lstStyle>
            <a:lvl1pPr>
              <a:defRPr sz="3200">
                <a:solidFill>
                  <a:schemeClr val="bg1"/>
                </a:solidFill>
              </a:defRPr>
            </a:lvl1pPr>
          </a:lstStyle>
          <a:p>
            <a:r>
              <a:rPr lang="zh-CN" altLang="en-US" dirty="0"/>
              <a:t>带标题的内页</a:t>
            </a:r>
          </a:p>
        </p:txBody>
      </p:sp>
      <p:sp>
        <p:nvSpPr>
          <p:cNvPr id="13" name="文本占位符 12"/>
          <p:cNvSpPr>
            <a:spLocks noGrp="1"/>
          </p:cNvSpPr>
          <p:nvPr>
            <p:ph type="body" sz="quarter" idx="13" hasCustomPrompt="1"/>
          </p:nvPr>
        </p:nvSpPr>
        <p:spPr>
          <a:xfrm>
            <a:off x="550863" y="5229225"/>
            <a:ext cx="11090275" cy="1439863"/>
          </a:xfrm>
        </p:spPr>
        <p:txBody>
          <a:bodyPr anchor="ctr"/>
          <a:lstStyle>
            <a:lvl1pPr marL="0" indent="0">
              <a:buFontTx/>
              <a:buNone/>
              <a:defRPr>
                <a:solidFill>
                  <a:schemeClr val="bg1"/>
                </a:solidFill>
              </a:defRPr>
            </a:lvl1pPr>
            <a:lvl2pPr marL="457200" indent="0">
              <a:buNone/>
              <a:defRPr/>
            </a:lvl2pPr>
          </a:lstStyle>
          <a:p>
            <a:pPr lvl="0"/>
            <a:r>
              <a:rPr lang="zh-CN" altLang="en-US" dirty="0"/>
              <a:t>编辑母版文本样式</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命题探究">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pic>
        <p:nvPicPr>
          <p:cNvPr id="5" name="图片 4"/>
          <p:cNvPicPr>
            <a:picLocks noChangeAspect="1"/>
          </p:cNvPicPr>
          <p:nvPr userDrawn="1"/>
        </p:nvPicPr>
        <p:blipFill>
          <a:blip r:embed="rId2"/>
          <a:stretch>
            <a:fillRect/>
          </a:stretch>
        </p:blipFill>
        <p:spPr>
          <a:xfrm>
            <a:off x="0" y="0"/>
            <a:ext cx="12192000" cy="68579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定向例题">
    <p:spTree>
      <p:nvGrpSpPr>
        <p:cNvPr id="1" name=""/>
        <p:cNvGrpSpPr/>
        <p:nvPr/>
      </p:nvGrpSpPr>
      <p:grpSpPr>
        <a:xfrm>
          <a:off x="0" y="0"/>
          <a:ext cx="0" cy="0"/>
          <a:chOff x="0" y="0"/>
          <a:chExt cx="0" cy="0"/>
        </a:xfrm>
      </p:grpSpPr>
      <p:sp>
        <p:nvSpPr>
          <p:cNvPr id="25" name="矩形 24"/>
          <p:cNvSpPr/>
          <p:nvPr userDrawn="1"/>
        </p:nvSpPr>
        <p:spPr>
          <a:xfrm>
            <a:off x="0" y="-2"/>
            <a:ext cx="12192000" cy="9087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1" name="直接连接符 10"/>
          <p:cNvCxnSpPr/>
          <p:nvPr userDrawn="1"/>
        </p:nvCxnSpPr>
        <p:spPr>
          <a:xfrm>
            <a:off x="-9037" y="904201"/>
            <a:ext cx="12201037"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1633222" y="189480"/>
            <a:ext cx="9199728" cy="529758"/>
          </a:xfrm>
        </p:spPr>
        <p:txBody>
          <a:bodyPr>
            <a:normAutofit/>
          </a:bodyPr>
          <a:lstStyle>
            <a:lvl1pPr algn="l">
              <a:defRPr sz="2800"/>
            </a:lvl1pPr>
          </a:lstStyle>
          <a:p>
            <a:r>
              <a:rPr lang="zh-CN" altLang="en-US" dirty="0"/>
              <a:t>单击此处编辑母版标题样式</a:t>
            </a:r>
          </a:p>
        </p:txBody>
      </p:sp>
      <p:sp>
        <p:nvSpPr>
          <p:cNvPr id="12" name="日期占位符 2"/>
          <p:cNvSpPr>
            <a:spLocks noGrp="1"/>
          </p:cNvSpPr>
          <p:nvPr>
            <p:ph type="dt" sz="half" idx="10"/>
          </p:nvPr>
        </p:nvSpPr>
        <p:spPr/>
        <p:txBody>
          <a:bodyPr/>
          <a:lstStyle>
            <a:lvl1pPr>
              <a:defRPr/>
            </a:lvl1pPr>
          </a:lstStyle>
          <a:p>
            <a:pPr>
              <a:defRPr/>
            </a:pPr>
            <a:fld id="{ED2EA462-F370-42F9-9E2A-5189981B8EEF}" type="datetimeFigureOut">
              <a:rPr lang="zh-CN" altLang="en-US">
                <a:solidFill>
                  <a:prstClr val="black">
                    <a:tint val="75000"/>
                  </a:prstClr>
                </a:solidFill>
              </a:rPr>
              <a:t>20/2/8</a:t>
            </a:fld>
            <a:endParaRPr lang="zh-CN" altLang="en-US">
              <a:solidFill>
                <a:prstClr val="black">
                  <a:tint val="75000"/>
                </a:prstClr>
              </a:solidFill>
            </a:endParaRPr>
          </a:p>
        </p:txBody>
      </p:sp>
      <p:sp>
        <p:nvSpPr>
          <p:cNvPr id="13" name="页脚占位符 3"/>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14" name="灯片编号占位符 4"/>
          <p:cNvSpPr>
            <a:spLocks noGrp="1"/>
          </p:cNvSpPr>
          <p:nvPr>
            <p:ph type="sldNum" sz="quarter" idx="12"/>
          </p:nvPr>
        </p:nvSpPr>
        <p:spPr/>
        <p:txBody>
          <a:bodyPr/>
          <a:lstStyle>
            <a:lvl1pPr>
              <a:defRPr/>
            </a:lvl1pPr>
          </a:lstStyle>
          <a:p>
            <a:pPr>
              <a:defRPr/>
            </a:pPr>
            <a:fld id="{B3DE3145-697B-43A0-8694-4C03B7FF113D}" type="slidenum">
              <a:rPr lang="zh-CN" altLang="en-US">
                <a:solidFill>
                  <a:prstClr val="black">
                    <a:tint val="75000"/>
                  </a:prstClr>
                </a:solidFill>
              </a:rPr>
              <a:t>‹#›</a:t>
            </a:fld>
            <a:endParaRPr lang="zh-CN" altLang="en-US">
              <a:solidFill>
                <a:prstClr val="black">
                  <a:tint val="75000"/>
                </a:prstClr>
              </a:solidFill>
            </a:endParaRPr>
          </a:p>
        </p:txBody>
      </p:sp>
      <p:sp>
        <p:nvSpPr>
          <p:cNvPr id="20" name="箭头: 五边形 19"/>
          <p:cNvSpPr/>
          <p:nvPr userDrawn="1"/>
        </p:nvSpPr>
        <p:spPr>
          <a:xfrm>
            <a:off x="-6919" y="0"/>
            <a:ext cx="1566415" cy="908720"/>
          </a:xfrm>
          <a:prstGeom prst="homePlate">
            <a:avLst>
              <a:gd name="adj" fmla="val 1866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6" name="组合 25"/>
          <p:cNvGrpSpPr/>
          <p:nvPr userDrawn="1"/>
        </p:nvGrpSpPr>
        <p:grpSpPr>
          <a:xfrm>
            <a:off x="73726" y="214780"/>
            <a:ext cx="1339748" cy="479158"/>
            <a:chOff x="-9037" y="393831"/>
            <a:chExt cx="1339748" cy="479158"/>
          </a:xfrm>
        </p:grpSpPr>
        <p:sp>
          <p:nvSpPr>
            <p:cNvPr id="18" name="Freeform 5"/>
            <p:cNvSpPr>
              <a:spLocks noEditPoints="1"/>
            </p:cNvSpPr>
            <p:nvPr userDrawn="1"/>
          </p:nvSpPr>
          <p:spPr bwMode="auto">
            <a:xfrm>
              <a:off x="435622" y="393831"/>
              <a:ext cx="481905" cy="479158"/>
            </a:xfrm>
            <a:custGeom>
              <a:avLst/>
              <a:gdLst>
                <a:gd name="T0" fmla="*/ 0 w 670"/>
                <a:gd name="T1" fmla="*/ 373 h 670"/>
                <a:gd name="T2" fmla="*/ 306 w 670"/>
                <a:gd name="T3" fmla="*/ 75 h 670"/>
                <a:gd name="T4" fmla="*/ 343 w 670"/>
                <a:gd name="T5" fmla="*/ 79 h 670"/>
                <a:gd name="T6" fmla="*/ 362 w 670"/>
                <a:gd name="T7" fmla="*/ 95 h 670"/>
                <a:gd name="T8" fmla="*/ 347 w 670"/>
                <a:gd name="T9" fmla="*/ 110 h 670"/>
                <a:gd name="T10" fmla="*/ 340 w 670"/>
                <a:gd name="T11" fmla="*/ 109 h 670"/>
                <a:gd name="T12" fmla="*/ 309 w 670"/>
                <a:gd name="T13" fmla="*/ 107 h 670"/>
                <a:gd name="T14" fmla="*/ 107 w 670"/>
                <a:gd name="T15" fmla="*/ 183 h 670"/>
                <a:gd name="T16" fmla="*/ 107 w 670"/>
                <a:gd name="T17" fmla="*/ 563 h 670"/>
                <a:gd name="T18" fmla="*/ 488 w 670"/>
                <a:gd name="T19" fmla="*/ 563 h 670"/>
                <a:gd name="T20" fmla="*/ 559 w 670"/>
                <a:gd name="T21" fmla="*/ 323 h 670"/>
                <a:gd name="T22" fmla="*/ 559 w 670"/>
                <a:gd name="T23" fmla="*/ 321 h 670"/>
                <a:gd name="T24" fmla="*/ 573 w 670"/>
                <a:gd name="T25" fmla="*/ 298 h 670"/>
                <a:gd name="T26" fmla="*/ 589 w 670"/>
                <a:gd name="T27" fmla="*/ 315 h 670"/>
                <a:gd name="T28" fmla="*/ 589 w 670"/>
                <a:gd name="T29" fmla="*/ 316 h 670"/>
                <a:gd name="T30" fmla="*/ 297 w 670"/>
                <a:gd name="T31" fmla="*/ 670 h 670"/>
                <a:gd name="T32" fmla="*/ 235 w 670"/>
                <a:gd name="T33" fmla="*/ 580 h 670"/>
                <a:gd name="T34" fmla="*/ 233 w 670"/>
                <a:gd name="T35" fmla="*/ 580 h 670"/>
                <a:gd name="T36" fmla="*/ 141 w 670"/>
                <a:gd name="T37" fmla="*/ 523 h 670"/>
                <a:gd name="T38" fmla="*/ 127 w 670"/>
                <a:gd name="T39" fmla="*/ 508 h 670"/>
                <a:gd name="T40" fmla="*/ 146 w 670"/>
                <a:gd name="T41" fmla="*/ 505 h 670"/>
                <a:gd name="T42" fmla="*/ 246 w 670"/>
                <a:gd name="T43" fmla="*/ 571 h 670"/>
                <a:gd name="T44" fmla="*/ 297 w 670"/>
                <a:gd name="T45" fmla="*/ 511 h 670"/>
                <a:gd name="T46" fmla="*/ 289 w 670"/>
                <a:gd name="T47" fmla="*/ 234 h 670"/>
                <a:gd name="T48" fmla="*/ 297 w 670"/>
                <a:gd name="T49" fmla="*/ 235 h 670"/>
                <a:gd name="T50" fmla="*/ 297 w 670"/>
                <a:gd name="T51" fmla="*/ 267 h 670"/>
                <a:gd name="T52" fmla="*/ 295 w 670"/>
                <a:gd name="T53" fmla="*/ 266 h 670"/>
                <a:gd name="T54" fmla="*/ 294 w 670"/>
                <a:gd name="T55" fmla="*/ 266 h 670"/>
                <a:gd name="T56" fmla="*/ 297 w 670"/>
                <a:gd name="T57" fmla="*/ 479 h 670"/>
                <a:gd name="T58" fmla="*/ 404 w 670"/>
                <a:gd name="T59" fmla="*/ 381 h 670"/>
                <a:gd name="T60" fmla="*/ 404 w 670"/>
                <a:gd name="T61" fmla="*/ 371 h 670"/>
                <a:gd name="T62" fmla="*/ 436 w 670"/>
                <a:gd name="T63" fmla="*/ 372 h 670"/>
                <a:gd name="T64" fmla="*/ 436 w 670"/>
                <a:gd name="T65" fmla="*/ 374 h 670"/>
                <a:gd name="T66" fmla="*/ 297 w 670"/>
                <a:gd name="T67" fmla="*/ 511 h 670"/>
                <a:gd name="T68" fmla="*/ 102 w 670"/>
                <a:gd name="T69" fmla="*/ 477 h 670"/>
                <a:gd name="T70" fmla="*/ 98 w 670"/>
                <a:gd name="T71" fmla="*/ 471 h 670"/>
                <a:gd name="T72" fmla="*/ 89 w 670"/>
                <a:gd name="T73" fmla="*/ 456 h 670"/>
                <a:gd name="T74" fmla="*/ 104 w 670"/>
                <a:gd name="T75" fmla="*/ 450 h 670"/>
                <a:gd name="T76" fmla="*/ 115 w 670"/>
                <a:gd name="T77" fmla="*/ 469 h 670"/>
                <a:gd name="T78" fmla="*/ 272 w 670"/>
                <a:gd name="T79" fmla="*/ 361 h 670"/>
                <a:gd name="T80" fmla="*/ 404 w 670"/>
                <a:gd name="T81" fmla="*/ 121 h 670"/>
                <a:gd name="T82" fmla="*/ 502 w 670"/>
                <a:gd name="T83" fmla="*/ 34 h 670"/>
                <a:gd name="T84" fmla="*/ 546 w 670"/>
                <a:gd name="T85" fmla="*/ 124 h 670"/>
                <a:gd name="T86" fmla="*/ 648 w 670"/>
                <a:gd name="T87" fmla="*/ 157 h 670"/>
                <a:gd name="T88" fmla="*/ 640 w 670"/>
                <a:gd name="T89" fmla="*/ 165 h 670"/>
                <a:gd name="T90" fmla="*/ 546 w 670"/>
                <a:gd name="T91" fmla="*/ 243 h 670"/>
                <a:gd name="T92" fmla="*/ 430 w 670"/>
                <a:gd name="T93" fmla="*/ 255 h 670"/>
                <a:gd name="T94" fmla="*/ 272 w 670"/>
                <a:gd name="T95" fmla="*/ 361 h 670"/>
                <a:gd name="T96" fmla="*/ 436 w 670"/>
                <a:gd name="T97" fmla="*/ 234 h 670"/>
                <a:gd name="T98" fmla="*/ 608 w 670"/>
                <a:gd name="T99" fmla="*/ 157 h 670"/>
                <a:gd name="T100" fmla="*/ 513 w 670"/>
                <a:gd name="T101" fmla="*/ 6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70" h="670">
                  <a:moveTo>
                    <a:pt x="297" y="670"/>
                  </a:moveTo>
                  <a:cubicBezTo>
                    <a:pt x="133" y="670"/>
                    <a:pt x="0" y="537"/>
                    <a:pt x="0" y="373"/>
                  </a:cubicBezTo>
                  <a:cubicBezTo>
                    <a:pt x="0" y="209"/>
                    <a:pt x="133" y="75"/>
                    <a:pt x="297" y="75"/>
                  </a:cubicBezTo>
                  <a:cubicBezTo>
                    <a:pt x="306" y="75"/>
                    <a:pt x="306" y="75"/>
                    <a:pt x="306" y="75"/>
                  </a:cubicBezTo>
                  <a:cubicBezTo>
                    <a:pt x="323" y="75"/>
                    <a:pt x="327" y="75"/>
                    <a:pt x="343" y="78"/>
                  </a:cubicBezTo>
                  <a:cubicBezTo>
                    <a:pt x="343" y="79"/>
                    <a:pt x="343" y="79"/>
                    <a:pt x="343" y="79"/>
                  </a:cubicBezTo>
                  <a:cubicBezTo>
                    <a:pt x="351" y="81"/>
                    <a:pt x="351" y="81"/>
                    <a:pt x="351" y="81"/>
                  </a:cubicBezTo>
                  <a:cubicBezTo>
                    <a:pt x="357" y="82"/>
                    <a:pt x="362" y="88"/>
                    <a:pt x="362" y="95"/>
                  </a:cubicBezTo>
                  <a:cubicBezTo>
                    <a:pt x="362" y="104"/>
                    <a:pt x="355" y="110"/>
                    <a:pt x="347" y="110"/>
                  </a:cubicBezTo>
                  <a:cubicBezTo>
                    <a:pt x="347" y="110"/>
                    <a:pt x="347" y="110"/>
                    <a:pt x="347" y="110"/>
                  </a:cubicBezTo>
                  <a:cubicBezTo>
                    <a:pt x="346" y="110"/>
                    <a:pt x="346" y="110"/>
                    <a:pt x="346" y="110"/>
                  </a:cubicBezTo>
                  <a:cubicBezTo>
                    <a:pt x="340" y="109"/>
                    <a:pt x="340" y="109"/>
                    <a:pt x="340" y="109"/>
                  </a:cubicBezTo>
                  <a:cubicBezTo>
                    <a:pt x="330" y="108"/>
                    <a:pt x="324" y="107"/>
                    <a:pt x="316" y="107"/>
                  </a:cubicBezTo>
                  <a:cubicBezTo>
                    <a:pt x="314" y="107"/>
                    <a:pt x="311" y="107"/>
                    <a:pt x="309" y="107"/>
                  </a:cubicBezTo>
                  <a:cubicBezTo>
                    <a:pt x="306" y="107"/>
                    <a:pt x="302" y="107"/>
                    <a:pt x="297" y="107"/>
                  </a:cubicBezTo>
                  <a:cubicBezTo>
                    <a:pt x="223" y="107"/>
                    <a:pt x="156" y="134"/>
                    <a:pt x="107" y="183"/>
                  </a:cubicBezTo>
                  <a:cubicBezTo>
                    <a:pt x="59" y="231"/>
                    <a:pt x="32" y="299"/>
                    <a:pt x="32" y="373"/>
                  </a:cubicBezTo>
                  <a:cubicBezTo>
                    <a:pt x="32" y="447"/>
                    <a:pt x="59" y="514"/>
                    <a:pt x="107" y="563"/>
                  </a:cubicBezTo>
                  <a:cubicBezTo>
                    <a:pt x="156" y="611"/>
                    <a:pt x="223" y="638"/>
                    <a:pt x="297" y="638"/>
                  </a:cubicBezTo>
                  <a:cubicBezTo>
                    <a:pt x="371" y="638"/>
                    <a:pt x="439" y="611"/>
                    <a:pt x="488" y="563"/>
                  </a:cubicBezTo>
                  <a:cubicBezTo>
                    <a:pt x="536" y="514"/>
                    <a:pt x="563" y="447"/>
                    <a:pt x="563" y="373"/>
                  </a:cubicBezTo>
                  <a:cubicBezTo>
                    <a:pt x="563" y="354"/>
                    <a:pt x="562" y="337"/>
                    <a:pt x="559" y="323"/>
                  </a:cubicBezTo>
                  <a:cubicBezTo>
                    <a:pt x="559" y="322"/>
                    <a:pt x="559" y="322"/>
                    <a:pt x="559" y="322"/>
                  </a:cubicBezTo>
                  <a:cubicBezTo>
                    <a:pt x="559" y="321"/>
                    <a:pt x="559" y="321"/>
                    <a:pt x="559" y="321"/>
                  </a:cubicBezTo>
                  <a:cubicBezTo>
                    <a:pt x="558" y="319"/>
                    <a:pt x="557" y="316"/>
                    <a:pt x="557" y="314"/>
                  </a:cubicBezTo>
                  <a:cubicBezTo>
                    <a:pt x="557" y="305"/>
                    <a:pt x="564" y="298"/>
                    <a:pt x="573" y="298"/>
                  </a:cubicBezTo>
                  <a:cubicBezTo>
                    <a:pt x="582" y="298"/>
                    <a:pt x="589" y="305"/>
                    <a:pt x="589" y="314"/>
                  </a:cubicBezTo>
                  <a:cubicBezTo>
                    <a:pt x="589" y="314"/>
                    <a:pt x="589" y="315"/>
                    <a:pt x="589" y="315"/>
                  </a:cubicBezTo>
                  <a:cubicBezTo>
                    <a:pt x="589" y="316"/>
                    <a:pt x="589" y="316"/>
                    <a:pt x="589" y="316"/>
                  </a:cubicBezTo>
                  <a:cubicBezTo>
                    <a:pt x="589" y="316"/>
                    <a:pt x="589" y="316"/>
                    <a:pt x="589" y="316"/>
                  </a:cubicBezTo>
                  <a:cubicBezTo>
                    <a:pt x="593" y="335"/>
                    <a:pt x="595" y="347"/>
                    <a:pt x="595" y="373"/>
                  </a:cubicBezTo>
                  <a:cubicBezTo>
                    <a:pt x="595" y="537"/>
                    <a:pt x="462" y="670"/>
                    <a:pt x="297" y="670"/>
                  </a:cubicBezTo>
                  <a:close/>
                  <a:moveTo>
                    <a:pt x="237" y="581"/>
                  </a:moveTo>
                  <a:cubicBezTo>
                    <a:pt x="236" y="581"/>
                    <a:pt x="236" y="580"/>
                    <a:pt x="235" y="580"/>
                  </a:cubicBezTo>
                  <a:cubicBezTo>
                    <a:pt x="234" y="580"/>
                    <a:pt x="234" y="580"/>
                    <a:pt x="234" y="580"/>
                  </a:cubicBezTo>
                  <a:cubicBezTo>
                    <a:pt x="233" y="580"/>
                    <a:pt x="233" y="580"/>
                    <a:pt x="233" y="580"/>
                  </a:cubicBezTo>
                  <a:cubicBezTo>
                    <a:pt x="198" y="568"/>
                    <a:pt x="166" y="549"/>
                    <a:pt x="140" y="524"/>
                  </a:cubicBezTo>
                  <a:cubicBezTo>
                    <a:pt x="141" y="523"/>
                    <a:pt x="141" y="523"/>
                    <a:pt x="141" y="523"/>
                  </a:cubicBezTo>
                  <a:cubicBezTo>
                    <a:pt x="131" y="515"/>
                    <a:pt x="131" y="515"/>
                    <a:pt x="131" y="515"/>
                  </a:cubicBezTo>
                  <a:cubicBezTo>
                    <a:pt x="129" y="514"/>
                    <a:pt x="127" y="511"/>
                    <a:pt x="127" y="508"/>
                  </a:cubicBezTo>
                  <a:cubicBezTo>
                    <a:pt x="127" y="503"/>
                    <a:pt x="131" y="499"/>
                    <a:pt x="136" y="499"/>
                  </a:cubicBezTo>
                  <a:cubicBezTo>
                    <a:pt x="138" y="499"/>
                    <a:pt x="143" y="502"/>
                    <a:pt x="146" y="505"/>
                  </a:cubicBezTo>
                  <a:cubicBezTo>
                    <a:pt x="173" y="532"/>
                    <a:pt x="206" y="552"/>
                    <a:pt x="241" y="564"/>
                  </a:cubicBezTo>
                  <a:cubicBezTo>
                    <a:pt x="243" y="565"/>
                    <a:pt x="246" y="567"/>
                    <a:pt x="246" y="571"/>
                  </a:cubicBezTo>
                  <a:cubicBezTo>
                    <a:pt x="245" y="572"/>
                    <a:pt x="244" y="581"/>
                    <a:pt x="237" y="581"/>
                  </a:cubicBezTo>
                  <a:close/>
                  <a:moveTo>
                    <a:pt x="297" y="511"/>
                  </a:moveTo>
                  <a:cubicBezTo>
                    <a:pt x="221" y="511"/>
                    <a:pt x="159" y="449"/>
                    <a:pt x="159" y="373"/>
                  </a:cubicBezTo>
                  <a:cubicBezTo>
                    <a:pt x="159" y="299"/>
                    <a:pt x="217" y="238"/>
                    <a:pt x="289" y="234"/>
                  </a:cubicBezTo>
                  <a:cubicBezTo>
                    <a:pt x="289" y="235"/>
                    <a:pt x="289" y="235"/>
                    <a:pt x="289" y="235"/>
                  </a:cubicBezTo>
                  <a:cubicBezTo>
                    <a:pt x="297" y="235"/>
                    <a:pt x="297" y="235"/>
                    <a:pt x="297" y="235"/>
                  </a:cubicBezTo>
                  <a:cubicBezTo>
                    <a:pt x="306" y="235"/>
                    <a:pt x="313" y="242"/>
                    <a:pt x="313" y="251"/>
                  </a:cubicBezTo>
                  <a:cubicBezTo>
                    <a:pt x="313" y="260"/>
                    <a:pt x="306" y="267"/>
                    <a:pt x="297" y="267"/>
                  </a:cubicBezTo>
                  <a:cubicBezTo>
                    <a:pt x="296" y="267"/>
                    <a:pt x="296" y="267"/>
                    <a:pt x="296" y="267"/>
                  </a:cubicBezTo>
                  <a:cubicBezTo>
                    <a:pt x="296" y="267"/>
                    <a:pt x="295" y="267"/>
                    <a:pt x="295" y="266"/>
                  </a:cubicBezTo>
                  <a:cubicBezTo>
                    <a:pt x="294" y="266"/>
                    <a:pt x="294" y="266"/>
                    <a:pt x="294" y="266"/>
                  </a:cubicBezTo>
                  <a:cubicBezTo>
                    <a:pt x="294" y="266"/>
                    <a:pt x="294" y="266"/>
                    <a:pt x="294" y="266"/>
                  </a:cubicBezTo>
                  <a:cubicBezTo>
                    <a:pt x="230" y="268"/>
                    <a:pt x="191" y="309"/>
                    <a:pt x="191" y="373"/>
                  </a:cubicBezTo>
                  <a:cubicBezTo>
                    <a:pt x="191" y="437"/>
                    <a:pt x="233" y="479"/>
                    <a:pt x="297" y="479"/>
                  </a:cubicBezTo>
                  <a:cubicBezTo>
                    <a:pt x="359" y="479"/>
                    <a:pt x="400" y="441"/>
                    <a:pt x="404" y="381"/>
                  </a:cubicBezTo>
                  <a:cubicBezTo>
                    <a:pt x="404" y="381"/>
                    <a:pt x="404" y="381"/>
                    <a:pt x="404" y="381"/>
                  </a:cubicBezTo>
                  <a:cubicBezTo>
                    <a:pt x="404" y="373"/>
                    <a:pt x="404" y="373"/>
                    <a:pt x="404" y="373"/>
                  </a:cubicBezTo>
                  <a:cubicBezTo>
                    <a:pt x="404" y="372"/>
                    <a:pt x="404" y="372"/>
                    <a:pt x="404" y="371"/>
                  </a:cubicBezTo>
                  <a:cubicBezTo>
                    <a:pt x="404" y="363"/>
                    <a:pt x="411" y="356"/>
                    <a:pt x="420" y="356"/>
                  </a:cubicBezTo>
                  <a:cubicBezTo>
                    <a:pt x="429" y="356"/>
                    <a:pt x="436" y="363"/>
                    <a:pt x="436" y="372"/>
                  </a:cubicBezTo>
                  <a:cubicBezTo>
                    <a:pt x="436" y="372"/>
                    <a:pt x="436" y="372"/>
                    <a:pt x="436" y="372"/>
                  </a:cubicBezTo>
                  <a:cubicBezTo>
                    <a:pt x="436" y="374"/>
                    <a:pt x="436" y="374"/>
                    <a:pt x="436" y="374"/>
                  </a:cubicBezTo>
                  <a:cubicBezTo>
                    <a:pt x="436" y="374"/>
                    <a:pt x="436" y="374"/>
                    <a:pt x="436" y="374"/>
                  </a:cubicBezTo>
                  <a:cubicBezTo>
                    <a:pt x="435" y="450"/>
                    <a:pt x="373" y="511"/>
                    <a:pt x="297" y="511"/>
                  </a:cubicBezTo>
                  <a:close/>
                  <a:moveTo>
                    <a:pt x="106" y="478"/>
                  </a:moveTo>
                  <a:cubicBezTo>
                    <a:pt x="105" y="478"/>
                    <a:pt x="104" y="478"/>
                    <a:pt x="102" y="477"/>
                  </a:cubicBezTo>
                  <a:cubicBezTo>
                    <a:pt x="101" y="475"/>
                    <a:pt x="99" y="473"/>
                    <a:pt x="98" y="473"/>
                  </a:cubicBezTo>
                  <a:cubicBezTo>
                    <a:pt x="98" y="472"/>
                    <a:pt x="98" y="471"/>
                    <a:pt x="98" y="471"/>
                  </a:cubicBezTo>
                  <a:cubicBezTo>
                    <a:pt x="97" y="471"/>
                    <a:pt x="97" y="471"/>
                    <a:pt x="97" y="470"/>
                  </a:cubicBezTo>
                  <a:cubicBezTo>
                    <a:pt x="90" y="460"/>
                    <a:pt x="89" y="457"/>
                    <a:pt x="89" y="456"/>
                  </a:cubicBezTo>
                  <a:cubicBezTo>
                    <a:pt x="89" y="451"/>
                    <a:pt x="93" y="447"/>
                    <a:pt x="98" y="447"/>
                  </a:cubicBezTo>
                  <a:cubicBezTo>
                    <a:pt x="100" y="447"/>
                    <a:pt x="102" y="448"/>
                    <a:pt x="104" y="450"/>
                  </a:cubicBezTo>
                  <a:cubicBezTo>
                    <a:pt x="115" y="467"/>
                    <a:pt x="115" y="467"/>
                    <a:pt x="115" y="467"/>
                  </a:cubicBezTo>
                  <a:cubicBezTo>
                    <a:pt x="115" y="468"/>
                    <a:pt x="115" y="469"/>
                    <a:pt x="115" y="469"/>
                  </a:cubicBezTo>
                  <a:cubicBezTo>
                    <a:pt x="115" y="474"/>
                    <a:pt x="111" y="478"/>
                    <a:pt x="106" y="478"/>
                  </a:cubicBezTo>
                  <a:close/>
                  <a:moveTo>
                    <a:pt x="272" y="361"/>
                  </a:moveTo>
                  <a:cubicBezTo>
                    <a:pt x="404" y="240"/>
                    <a:pt x="404" y="240"/>
                    <a:pt x="404" y="240"/>
                  </a:cubicBezTo>
                  <a:cubicBezTo>
                    <a:pt x="404" y="121"/>
                    <a:pt x="404" y="121"/>
                    <a:pt x="404" y="121"/>
                  </a:cubicBezTo>
                  <a:cubicBezTo>
                    <a:pt x="502" y="34"/>
                    <a:pt x="502" y="34"/>
                    <a:pt x="502" y="34"/>
                  </a:cubicBezTo>
                  <a:cubicBezTo>
                    <a:pt x="502" y="34"/>
                    <a:pt x="502" y="34"/>
                    <a:pt x="502" y="34"/>
                  </a:cubicBezTo>
                  <a:cubicBezTo>
                    <a:pt x="535" y="0"/>
                    <a:pt x="535" y="0"/>
                    <a:pt x="535" y="0"/>
                  </a:cubicBezTo>
                  <a:cubicBezTo>
                    <a:pt x="546" y="124"/>
                    <a:pt x="546" y="124"/>
                    <a:pt x="546" y="124"/>
                  </a:cubicBezTo>
                  <a:cubicBezTo>
                    <a:pt x="670" y="135"/>
                    <a:pt x="670" y="135"/>
                    <a:pt x="670" y="135"/>
                  </a:cubicBezTo>
                  <a:cubicBezTo>
                    <a:pt x="648" y="157"/>
                    <a:pt x="648" y="157"/>
                    <a:pt x="648" y="157"/>
                  </a:cubicBezTo>
                  <a:cubicBezTo>
                    <a:pt x="632" y="157"/>
                    <a:pt x="632" y="157"/>
                    <a:pt x="632" y="157"/>
                  </a:cubicBezTo>
                  <a:cubicBezTo>
                    <a:pt x="640" y="165"/>
                    <a:pt x="640" y="165"/>
                    <a:pt x="640" y="165"/>
                  </a:cubicBezTo>
                  <a:cubicBezTo>
                    <a:pt x="554" y="251"/>
                    <a:pt x="554" y="251"/>
                    <a:pt x="554" y="251"/>
                  </a:cubicBezTo>
                  <a:cubicBezTo>
                    <a:pt x="546" y="243"/>
                    <a:pt x="546" y="243"/>
                    <a:pt x="546" y="243"/>
                  </a:cubicBezTo>
                  <a:cubicBezTo>
                    <a:pt x="546" y="255"/>
                    <a:pt x="546" y="255"/>
                    <a:pt x="546" y="255"/>
                  </a:cubicBezTo>
                  <a:cubicBezTo>
                    <a:pt x="430" y="255"/>
                    <a:pt x="430" y="255"/>
                    <a:pt x="430" y="255"/>
                  </a:cubicBezTo>
                  <a:cubicBezTo>
                    <a:pt x="289" y="385"/>
                    <a:pt x="289" y="385"/>
                    <a:pt x="289" y="385"/>
                  </a:cubicBezTo>
                  <a:lnTo>
                    <a:pt x="272" y="361"/>
                  </a:lnTo>
                  <a:close/>
                  <a:moveTo>
                    <a:pt x="436" y="139"/>
                  </a:moveTo>
                  <a:cubicBezTo>
                    <a:pt x="436" y="234"/>
                    <a:pt x="436" y="234"/>
                    <a:pt x="436" y="234"/>
                  </a:cubicBezTo>
                  <a:cubicBezTo>
                    <a:pt x="531" y="234"/>
                    <a:pt x="531" y="234"/>
                    <a:pt x="531" y="234"/>
                  </a:cubicBezTo>
                  <a:cubicBezTo>
                    <a:pt x="608" y="157"/>
                    <a:pt x="608" y="157"/>
                    <a:pt x="608" y="157"/>
                  </a:cubicBezTo>
                  <a:cubicBezTo>
                    <a:pt x="513" y="157"/>
                    <a:pt x="513" y="157"/>
                    <a:pt x="513" y="157"/>
                  </a:cubicBezTo>
                  <a:cubicBezTo>
                    <a:pt x="513" y="62"/>
                    <a:pt x="513" y="62"/>
                    <a:pt x="513" y="62"/>
                  </a:cubicBezTo>
                  <a:lnTo>
                    <a:pt x="436" y="139"/>
                  </a:lnTo>
                  <a:close/>
                </a:path>
              </a:pathLst>
            </a:custGeom>
            <a:solidFill>
              <a:schemeClr val="bg1"/>
            </a:solidFill>
            <a:ln>
              <a:noFill/>
            </a:ln>
          </p:spPr>
          <p:txBody>
            <a:bodyPr vert="horz" wrap="square" lIns="91440" tIns="45720" rIns="91440" bIns="45720" numCol="1" anchor="t" anchorCtr="0" compatLnSpc="1"/>
            <a:lstStyle/>
            <a:p>
              <a:endParaRPr lang="zh-CN" altLang="en-US" dirty="0">
                <a:solidFill>
                  <a:prstClr val="black"/>
                </a:solidFill>
              </a:endParaRPr>
            </a:p>
          </p:txBody>
        </p:sp>
        <p:sp>
          <p:nvSpPr>
            <p:cNvPr id="21" name="文本框 20"/>
            <p:cNvSpPr txBox="1"/>
            <p:nvPr userDrawn="1"/>
          </p:nvSpPr>
          <p:spPr>
            <a:xfrm>
              <a:off x="-9037" y="402578"/>
              <a:ext cx="492443" cy="461665"/>
            </a:xfrm>
            <a:prstGeom prst="rect">
              <a:avLst/>
            </a:prstGeom>
            <a:noFill/>
          </p:spPr>
          <p:txBody>
            <a:bodyPr wrap="none" rtlCol="0">
              <a:spAutoFit/>
            </a:bodyPr>
            <a:lstStyle/>
            <a:p>
              <a:r>
                <a:rPr lang="zh-CN" altLang="en-US" sz="2400" dirty="0">
                  <a:solidFill>
                    <a:prstClr val="white"/>
                  </a:solidFill>
                </a:rPr>
                <a:t>考</a:t>
              </a:r>
            </a:p>
          </p:txBody>
        </p:sp>
        <p:sp>
          <p:nvSpPr>
            <p:cNvPr id="22" name="文本框 21"/>
            <p:cNvSpPr txBox="1"/>
            <p:nvPr userDrawn="1"/>
          </p:nvSpPr>
          <p:spPr>
            <a:xfrm>
              <a:off x="838268" y="402578"/>
              <a:ext cx="492443" cy="461665"/>
            </a:xfrm>
            <a:prstGeom prst="rect">
              <a:avLst/>
            </a:prstGeom>
            <a:noFill/>
          </p:spPr>
          <p:txBody>
            <a:bodyPr wrap="none" rtlCol="0">
              <a:spAutoFit/>
            </a:bodyPr>
            <a:lstStyle/>
            <a:p>
              <a:r>
                <a:rPr lang="zh-CN" altLang="en-US" sz="2400" dirty="0">
                  <a:solidFill>
                    <a:prstClr val="white"/>
                  </a:solidFill>
                </a:rPr>
                <a:t>向</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方法技巧">
    <p:spTree>
      <p:nvGrpSpPr>
        <p:cNvPr id="1" name=""/>
        <p:cNvGrpSpPr/>
        <p:nvPr/>
      </p:nvGrpSpPr>
      <p:grpSpPr>
        <a:xfrm>
          <a:off x="0" y="0"/>
          <a:ext cx="0" cy="0"/>
          <a:chOff x="0" y="0"/>
          <a:chExt cx="0" cy="0"/>
        </a:xfrm>
      </p:grpSpPr>
      <p:sp>
        <p:nvSpPr>
          <p:cNvPr id="2" name="标题 1"/>
          <p:cNvSpPr>
            <a:spLocks noGrp="1"/>
          </p:cNvSpPr>
          <p:nvPr>
            <p:ph type="title"/>
          </p:nvPr>
        </p:nvSpPr>
        <p:spPr>
          <a:xfrm>
            <a:off x="2423592" y="476672"/>
            <a:ext cx="9158808" cy="738932"/>
          </a:xfrm>
        </p:spPr>
        <p:txBody>
          <a:bodyPr>
            <a:normAutofit/>
          </a:bodyPr>
          <a:lstStyle>
            <a:lvl1pPr algn="l">
              <a:defRPr sz="4000">
                <a:solidFill>
                  <a:srgbClr val="0070C0"/>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pic>
        <p:nvPicPr>
          <p:cNvPr id="6" name="图片 5"/>
          <p:cNvPicPr>
            <a:picLocks noChangeAspect="1"/>
          </p:cNvPicPr>
          <p:nvPr userDrawn="1"/>
        </p:nvPicPr>
        <p:blipFill>
          <a:blip r:embed="rId2"/>
          <a:stretch>
            <a:fillRect/>
          </a:stretch>
        </p:blipFill>
        <p:spPr>
          <a:xfrm>
            <a:off x="0" y="0"/>
            <a:ext cx="2072640" cy="6858000"/>
          </a:xfrm>
          <a:prstGeom prst="rect">
            <a:avLst/>
          </a:prstGeom>
        </p:spPr>
      </p:pic>
      <p:sp>
        <p:nvSpPr>
          <p:cNvPr id="8" name="内容占位符 7"/>
          <p:cNvSpPr>
            <a:spLocks noGrp="1"/>
          </p:cNvSpPr>
          <p:nvPr>
            <p:ph sz="quarter" idx="13" hasCustomPrompt="1"/>
          </p:nvPr>
        </p:nvSpPr>
        <p:spPr>
          <a:xfrm>
            <a:off x="2424113" y="1484784"/>
            <a:ext cx="9158287" cy="4608512"/>
          </a:xfrm>
        </p:spPr>
        <p:txBody>
          <a:bodyPr>
            <a:normAutofit/>
          </a:bodyPr>
          <a:lstStyle>
            <a:lvl1pPr marL="0" indent="0">
              <a:buFontTx/>
              <a:buNone/>
              <a:defRPr sz="2800"/>
            </a:lvl1pPr>
            <a:lvl2pPr>
              <a:defRPr sz="2400"/>
            </a:lvl2pPr>
            <a:lvl3pPr>
              <a:defRPr sz="2000"/>
            </a:lvl3pPr>
            <a:lvl4pPr>
              <a:defRPr sz="1800"/>
            </a:lvl4pPr>
            <a:lvl5pPr>
              <a:defRPr sz="18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cxnSp>
        <p:nvCxnSpPr>
          <p:cNvPr id="9" name="直接连接符 8"/>
          <p:cNvCxnSpPr/>
          <p:nvPr userDrawn="1"/>
        </p:nvCxnSpPr>
        <p:spPr>
          <a:xfrm>
            <a:off x="2434017" y="1222737"/>
            <a:ext cx="91133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带标题的内页2">
    <p:spTree>
      <p:nvGrpSpPr>
        <p:cNvPr id="1" name=""/>
        <p:cNvGrpSpPr/>
        <p:nvPr/>
      </p:nvGrpSpPr>
      <p:grpSpPr>
        <a:xfrm>
          <a:off x="0" y="0"/>
          <a:ext cx="0" cy="0"/>
          <a:chOff x="0" y="0"/>
          <a:chExt cx="0" cy="0"/>
        </a:xfrm>
      </p:grpSpPr>
      <p:sp>
        <p:nvSpPr>
          <p:cNvPr id="7" name="任意多边形: 形状 6"/>
          <p:cNvSpPr/>
          <p:nvPr userDrawn="1"/>
        </p:nvSpPr>
        <p:spPr>
          <a:xfrm>
            <a:off x="0" y="0"/>
            <a:ext cx="12192000" cy="1844825"/>
          </a:xfrm>
          <a:custGeom>
            <a:avLst/>
            <a:gdLst>
              <a:gd name="connsiteX0" fmla="*/ 0 w 12192000"/>
              <a:gd name="connsiteY0" fmla="*/ 0 h 1844825"/>
              <a:gd name="connsiteX1" fmla="*/ 12192000 w 12192000"/>
              <a:gd name="connsiteY1" fmla="*/ 0 h 1844825"/>
              <a:gd name="connsiteX2" fmla="*/ 12192000 w 12192000"/>
              <a:gd name="connsiteY2" fmla="*/ 224030 h 1844825"/>
              <a:gd name="connsiteX3" fmla="*/ 12133782 w 12192000"/>
              <a:gd name="connsiteY3" fmla="*/ 281700 h 1844825"/>
              <a:gd name="connsiteX4" fmla="*/ 6096000 w 12192000"/>
              <a:gd name="connsiteY4" fmla="*/ 1844825 h 1844825"/>
              <a:gd name="connsiteX5" fmla="*/ 58218 w 12192000"/>
              <a:gd name="connsiteY5" fmla="*/ 281700 h 1844825"/>
              <a:gd name="connsiteX6" fmla="*/ 0 w 12192000"/>
              <a:gd name="connsiteY6" fmla="*/ 224031 h 184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44825">
                <a:moveTo>
                  <a:pt x="0" y="0"/>
                </a:moveTo>
                <a:lnTo>
                  <a:pt x="12192000" y="0"/>
                </a:lnTo>
                <a:lnTo>
                  <a:pt x="12192000" y="224030"/>
                </a:lnTo>
                <a:lnTo>
                  <a:pt x="12133782" y="281700"/>
                </a:lnTo>
                <a:cubicBezTo>
                  <a:pt x="11139024" y="1200283"/>
                  <a:pt x="8810229" y="1844825"/>
                  <a:pt x="6096000" y="1844825"/>
                </a:cubicBezTo>
                <a:cubicBezTo>
                  <a:pt x="3381771" y="1844825"/>
                  <a:pt x="1052976" y="1200283"/>
                  <a:pt x="58218" y="281700"/>
                </a:cubicBezTo>
                <a:lnTo>
                  <a:pt x="0" y="224031"/>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nvPr>
        </p:nvSpPr>
        <p:spPr>
          <a:xfrm>
            <a:off x="2495600" y="458470"/>
            <a:ext cx="7200800" cy="927884"/>
          </a:xfrm>
        </p:spPr>
        <p:txBody>
          <a:bodyPr>
            <a:normAutofit/>
          </a:bodyPr>
          <a:lstStyle>
            <a:lvl1pPr>
              <a:defRPr sz="3200">
                <a:solidFill>
                  <a:schemeClr val="bg1"/>
                </a:solidFill>
              </a:defRPr>
            </a:lvl1pPr>
          </a:lstStyle>
          <a:p>
            <a:r>
              <a:rPr lang="zh-CN" altLang="en-US" dirty="0"/>
              <a:t>带标题的内页</a:t>
            </a:r>
          </a:p>
        </p:txBody>
      </p:sp>
      <p:sp>
        <p:nvSpPr>
          <p:cNvPr id="3" name="日期占位符 2"/>
          <p:cNvSpPr>
            <a:spLocks noGrp="1"/>
          </p:cNvSpPr>
          <p:nvPr>
            <p:ph type="dt" sz="half" idx="10"/>
          </p:nvPr>
        </p:nvSpPr>
        <p:spPr/>
        <p:txBody>
          <a:bodyPr/>
          <a:lstStyle/>
          <a:p>
            <a:fld id="{7CD490C1-7E7E-423A-91D8-058624AF834B}" type="datetimeFigureOut">
              <a:rPr lang="zh-CN" altLang="en-US" smtClean="0"/>
              <a:t>20/2/8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A5C5624-0453-40A9-9FFF-DD435B6A2D1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提示">
    <p:spTree>
      <p:nvGrpSpPr>
        <p:cNvPr id="1" name=""/>
        <p:cNvGrpSpPr/>
        <p:nvPr/>
      </p:nvGrpSpPr>
      <p:grpSpPr>
        <a:xfrm>
          <a:off x="0" y="0"/>
          <a:ext cx="0" cy="0"/>
          <a:chOff x="0" y="0"/>
          <a:chExt cx="0" cy="0"/>
        </a:xfrm>
      </p:grpSpPr>
      <p:sp>
        <p:nvSpPr>
          <p:cNvPr id="2" name="标题 1"/>
          <p:cNvSpPr>
            <a:spLocks noGrp="1"/>
          </p:cNvSpPr>
          <p:nvPr>
            <p:ph type="title"/>
          </p:nvPr>
        </p:nvSpPr>
        <p:spPr>
          <a:xfrm>
            <a:off x="2423592" y="476672"/>
            <a:ext cx="9158808" cy="738932"/>
          </a:xfrm>
        </p:spPr>
        <p:txBody>
          <a:bodyPr>
            <a:normAutofit/>
          </a:bodyPr>
          <a:lstStyle>
            <a:lvl1pPr algn="l">
              <a:defRPr sz="4000">
                <a:solidFill>
                  <a:srgbClr val="0070C0"/>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8" name="内容占位符 7"/>
          <p:cNvSpPr>
            <a:spLocks noGrp="1"/>
          </p:cNvSpPr>
          <p:nvPr>
            <p:ph sz="quarter" idx="13" hasCustomPrompt="1"/>
          </p:nvPr>
        </p:nvSpPr>
        <p:spPr>
          <a:xfrm>
            <a:off x="2424113" y="1484784"/>
            <a:ext cx="9158287" cy="4608512"/>
          </a:xfrm>
        </p:spPr>
        <p:txBody>
          <a:bodyPr>
            <a:normAutofit/>
          </a:bodyPr>
          <a:lstStyle>
            <a:lvl1pPr marL="0" indent="0">
              <a:buFontTx/>
              <a:buNone/>
              <a:defRPr sz="2800"/>
            </a:lvl1pPr>
            <a:lvl2pPr>
              <a:defRPr sz="2400"/>
            </a:lvl2pPr>
            <a:lvl3pPr>
              <a:defRPr sz="2000"/>
            </a:lvl3pPr>
            <a:lvl4pPr>
              <a:defRPr sz="1800"/>
            </a:lvl4pPr>
            <a:lvl5pPr>
              <a:defRPr sz="18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cxnSp>
        <p:nvCxnSpPr>
          <p:cNvPr id="9" name="直接连接符 8"/>
          <p:cNvCxnSpPr/>
          <p:nvPr userDrawn="1"/>
        </p:nvCxnSpPr>
        <p:spPr>
          <a:xfrm>
            <a:off x="2434017" y="1222737"/>
            <a:ext cx="91133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8" name="组合 37"/>
          <p:cNvGrpSpPr/>
          <p:nvPr userDrawn="1"/>
        </p:nvGrpSpPr>
        <p:grpSpPr>
          <a:xfrm>
            <a:off x="0" y="0"/>
            <a:ext cx="2072351" cy="6858000"/>
            <a:chOff x="0" y="0"/>
            <a:chExt cx="2072351" cy="6858000"/>
          </a:xfrm>
        </p:grpSpPr>
        <p:sp>
          <p:nvSpPr>
            <p:cNvPr id="39" name="矩形 38"/>
            <p:cNvSpPr/>
            <p:nvPr/>
          </p:nvSpPr>
          <p:spPr>
            <a:xfrm>
              <a:off x="0" y="0"/>
              <a:ext cx="1952781"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0" name="组合 39"/>
            <p:cNvGrpSpPr/>
            <p:nvPr/>
          </p:nvGrpSpPr>
          <p:grpSpPr>
            <a:xfrm>
              <a:off x="1928335" y="133180"/>
              <a:ext cx="144016" cy="6552728"/>
              <a:chOff x="2135560" y="188640"/>
              <a:chExt cx="144016" cy="6552728"/>
            </a:xfrm>
            <a:solidFill>
              <a:srgbClr val="0070C0"/>
            </a:solidFill>
          </p:grpSpPr>
          <p:sp>
            <p:nvSpPr>
              <p:cNvPr id="41" name="椭圆 40"/>
              <p:cNvSpPr/>
              <p:nvPr/>
            </p:nvSpPr>
            <p:spPr>
              <a:xfrm>
                <a:off x="2135560" y="1886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椭圆 41"/>
              <p:cNvSpPr/>
              <p:nvPr/>
            </p:nvSpPr>
            <p:spPr>
              <a:xfrm>
                <a:off x="2135560" y="4556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椭圆 42"/>
              <p:cNvSpPr/>
              <p:nvPr/>
            </p:nvSpPr>
            <p:spPr>
              <a:xfrm>
                <a:off x="2135560" y="7227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4" name="椭圆 43"/>
              <p:cNvSpPr/>
              <p:nvPr/>
            </p:nvSpPr>
            <p:spPr>
              <a:xfrm>
                <a:off x="2135560" y="9897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椭圆 44"/>
              <p:cNvSpPr/>
              <p:nvPr/>
            </p:nvSpPr>
            <p:spPr>
              <a:xfrm>
                <a:off x="2135560" y="12567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椭圆 45"/>
              <p:cNvSpPr/>
              <p:nvPr/>
            </p:nvSpPr>
            <p:spPr>
              <a:xfrm>
                <a:off x="2135560" y="15237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椭圆 46"/>
              <p:cNvSpPr/>
              <p:nvPr/>
            </p:nvSpPr>
            <p:spPr>
              <a:xfrm>
                <a:off x="2135560" y="17908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8" name="椭圆 47"/>
              <p:cNvSpPr/>
              <p:nvPr/>
            </p:nvSpPr>
            <p:spPr>
              <a:xfrm>
                <a:off x="2135560" y="20578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椭圆 48"/>
              <p:cNvSpPr/>
              <p:nvPr/>
            </p:nvSpPr>
            <p:spPr>
              <a:xfrm>
                <a:off x="2135560" y="23248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0" name="椭圆 49"/>
              <p:cNvSpPr/>
              <p:nvPr/>
            </p:nvSpPr>
            <p:spPr>
              <a:xfrm>
                <a:off x="2135560" y="25919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1" name="椭圆 50"/>
              <p:cNvSpPr/>
              <p:nvPr/>
            </p:nvSpPr>
            <p:spPr>
              <a:xfrm>
                <a:off x="2135560" y="28589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椭圆 51"/>
              <p:cNvSpPr/>
              <p:nvPr/>
            </p:nvSpPr>
            <p:spPr>
              <a:xfrm>
                <a:off x="2135560" y="31259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3" name="椭圆 52"/>
              <p:cNvSpPr/>
              <p:nvPr/>
            </p:nvSpPr>
            <p:spPr>
              <a:xfrm>
                <a:off x="2135560" y="33930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4" name="椭圆 53"/>
              <p:cNvSpPr/>
              <p:nvPr/>
            </p:nvSpPr>
            <p:spPr>
              <a:xfrm>
                <a:off x="2135560" y="36600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5" name="椭圆 54"/>
              <p:cNvSpPr/>
              <p:nvPr/>
            </p:nvSpPr>
            <p:spPr>
              <a:xfrm>
                <a:off x="2135560" y="39270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6" name="椭圆 55"/>
              <p:cNvSpPr/>
              <p:nvPr/>
            </p:nvSpPr>
            <p:spPr>
              <a:xfrm>
                <a:off x="2135560" y="41940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7" name="椭圆 56"/>
              <p:cNvSpPr/>
              <p:nvPr/>
            </p:nvSpPr>
            <p:spPr>
              <a:xfrm>
                <a:off x="2135560" y="44611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8" name="椭圆 57"/>
              <p:cNvSpPr/>
              <p:nvPr/>
            </p:nvSpPr>
            <p:spPr>
              <a:xfrm>
                <a:off x="2135560" y="47281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9" name="椭圆 58"/>
              <p:cNvSpPr/>
              <p:nvPr/>
            </p:nvSpPr>
            <p:spPr>
              <a:xfrm>
                <a:off x="2135560" y="49951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0" name="椭圆 59"/>
              <p:cNvSpPr/>
              <p:nvPr/>
            </p:nvSpPr>
            <p:spPr>
              <a:xfrm>
                <a:off x="2135560" y="52622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1" name="椭圆 60"/>
              <p:cNvSpPr/>
              <p:nvPr/>
            </p:nvSpPr>
            <p:spPr>
              <a:xfrm>
                <a:off x="2135560" y="55292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2" name="椭圆 61"/>
              <p:cNvSpPr/>
              <p:nvPr/>
            </p:nvSpPr>
            <p:spPr>
              <a:xfrm>
                <a:off x="2135560" y="57962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3" name="椭圆 62"/>
              <p:cNvSpPr/>
              <p:nvPr/>
            </p:nvSpPr>
            <p:spPr>
              <a:xfrm>
                <a:off x="2135560" y="60633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4" name="椭圆 63"/>
              <p:cNvSpPr/>
              <p:nvPr/>
            </p:nvSpPr>
            <p:spPr>
              <a:xfrm>
                <a:off x="2135560" y="63303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5" name="椭圆 64"/>
              <p:cNvSpPr/>
              <p:nvPr/>
            </p:nvSpPr>
            <p:spPr>
              <a:xfrm>
                <a:off x="2135560" y="6597352"/>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grpSp>
        <p:nvGrpSpPr>
          <p:cNvPr id="66" name="组合 65"/>
          <p:cNvGrpSpPr/>
          <p:nvPr userDrawn="1"/>
        </p:nvGrpSpPr>
        <p:grpSpPr>
          <a:xfrm>
            <a:off x="574510" y="2186947"/>
            <a:ext cx="923330" cy="2484107"/>
            <a:chOff x="574510" y="2086040"/>
            <a:chExt cx="923330" cy="2484107"/>
          </a:xfrm>
        </p:grpSpPr>
        <p:sp>
          <p:nvSpPr>
            <p:cNvPr id="67" name="矩形 66"/>
            <p:cNvSpPr/>
            <p:nvPr/>
          </p:nvSpPr>
          <p:spPr>
            <a:xfrm>
              <a:off x="574510" y="3092819"/>
              <a:ext cx="923330" cy="1477328"/>
            </a:xfrm>
            <a:prstGeom prst="rect">
              <a:avLst/>
            </a:prstGeom>
          </p:spPr>
          <p:txBody>
            <a:bodyPr vert="eaVert" wrap="none" anchor="ctr">
              <a:spAutoFit/>
            </a:bodyPr>
            <a:lstStyle/>
            <a:p>
              <a:pPr algn="ctr"/>
              <a:r>
                <a:rPr lang="zh-CN" altLang="en-US" sz="4800" spc="600" dirty="0">
                  <a:solidFill>
                    <a:prstClr val="white"/>
                  </a:solidFill>
                </a:rPr>
                <a:t>提示</a:t>
              </a:r>
            </a:p>
          </p:txBody>
        </p:sp>
        <p:grpSp>
          <p:nvGrpSpPr>
            <p:cNvPr id="68" name="组合 67"/>
            <p:cNvGrpSpPr/>
            <p:nvPr/>
          </p:nvGrpSpPr>
          <p:grpSpPr>
            <a:xfrm>
              <a:off x="698875" y="2086040"/>
              <a:ext cx="674600" cy="709366"/>
              <a:chOff x="471487" y="193675"/>
              <a:chExt cx="1601789" cy="1684338"/>
            </a:xfrm>
            <a:solidFill>
              <a:schemeClr val="bg1"/>
            </a:solidFill>
          </p:grpSpPr>
          <p:sp>
            <p:nvSpPr>
              <p:cNvPr id="69" name="Freeform 5"/>
              <p:cNvSpPr>
                <a:spLocks noEditPoints="1"/>
              </p:cNvSpPr>
              <p:nvPr/>
            </p:nvSpPr>
            <p:spPr bwMode="auto">
              <a:xfrm>
                <a:off x="828675" y="620713"/>
                <a:ext cx="887413" cy="1131888"/>
              </a:xfrm>
              <a:custGeom>
                <a:avLst/>
                <a:gdLst>
                  <a:gd name="T0" fmla="*/ 270 w 411"/>
                  <a:gd name="T1" fmla="*/ 526 h 526"/>
                  <a:gd name="T2" fmla="*/ 141 w 411"/>
                  <a:gd name="T3" fmla="*/ 526 h 526"/>
                  <a:gd name="T4" fmla="*/ 93 w 411"/>
                  <a:gd name="T5" fmla="*/ 478 h 526"/>
                  <a:gd name="T6" fmla="*/ 93 w 411"/>
                  <a:gd name="T7" fmla="*/ 378 h 526"/>
                  <a:gd name="T8" fmla="*/ 28 w 411"/>
                  <a:gd name="T9" fmla="*/ 310 h 526"/>
                  <a:gd name="T10" fmla="*/ 0 w 411"/>
                  <a:gd name="T11" fmla="*/ 206 h 526"/>
                  <a:gd name="T12" fmla="*/ 60 w 411"/>
                  <a:gd name="T13" fmla="*/ 61 h 526"/>
                  <a:gd name="T14" fmla="*/ 205 w 411"/>
                  <a:gd name="T15" fmla="*/ 0 h 526"/>
                  <a:gd name="T16" fmla="*/ 350 w 411"/>
                  <a:gd name="T17" fmla="*/ 61 h 526"/>
                  <a:gd name="T18" fmla="*/ 411 w 411"/>
                  <a:gd name="T19" fmla="*/ 206 h 526"/>
                  <a:gd name="T20" fmla="*/ 382 w 411"/>
                  <a:gd name="T21" fmla="*/ 310 h 526"/>
                  <a:gd name="T22" fmla="*/ 317 w 411"/>
                  <a:gd name="T23" fmla="*/ 378 h 526"/>
                  <a:gd name="T24" fmla="*/ 317 w 411"/>
                  <a:gd name="T25" fmla="*/ 478 h 526"/>
                  <a:gd name="T26" fmla="*/ 270 w 411"/>
                  <a:gd name="T27" fmla="*/ 526 h 526"/>
                  <a:gd name="T28" fmla="*/ 205 w 411"/>
                  <a:gd name="T29" fmla="*/ 37 h 526"/>
                  <a:gd name="T30" fmla="*/ 85 w 411"/>
                  <a:gd name="T31" fmla="*/ 86 h 526"/>
                  <a:gd name="T32" fmla="*/ 36 w 411"/>
                  <a:gd name="T33" fmla="*/ 206 h 526"/>
                  <a:gd name="T34" fmla="*/ 59 w 411"/>
                  <a:gd name="T35" fmla="*/ 292 h 526"/>
                  <a:gd name="T36" fmla="*/ 120 w 411"/>
                  <a:gd name="T37" fmla="*/ 352 h 526"/>
                  <a:gd name="T38" fmla="*/ 129 w 411"/>
                  <a:gd name="T39" fmla="*/ 358 h 526"/>
                  <a:gd name="T40" fmla="*/ 129 w 411"/>
                  <a:gd name="T41" fmla="*/ 478 h 526"/>
                  <a:gd name="T42" fmla="*/ 141 w 411"/>
                  <a:gd name="T43" fmla="*/ 490 h 526"/>
                  <a:gd name="T44" fmla="*/ 270 w 411"/>
                  <a:gd name="T45" fmla="*/ 490 h 526"/>
                  <a:gd name="T46" fmla="*/ 281 w 411"/>
                  <a:gd name="T47" fmla="*/ 478 h 526"/>
                  <a:gd name="T48" fmla="*/ 281 w 411"/>
                  <a:gd name="T49" fmla="*/ 358 h 526"/>
                  <a:gd name="T50" fmla="*/ 290 w 411"/>
                  <a:gd name="T51" fmla="*/ 353 h 526"/>
                  <a:gd name="T52" fmla="*/ 351 w 411"/>
                  <a:gd name="T53" fmla="*/ 292 h 526"/>
                  <a:gd name="T54" fmla="*/ 375 w 411"/>
                  <a:gd name="T55" fmla="*/ 206 h 526"/>
                  <a:gd name="T56" fmla="*/ 325 w 411"/>
                  <a:gd name="T57" fmla="*/ 86 h 526"/>
                  <a:gd name="T58" fmla="*/ 205 w 411"/>
                  <a:gd name="T59" fmla="*/ 37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11" h="526">
                    <a:moveTo>
                      <a:pt x="270" y="526"/>
                    </a:moveTo>
                    <a:cubicBezTo>
                      <a:pt x="141" y="526"/>
                      <a:pt x="141" y="526"/>
                      <a:pt x="141" y="526"/>
                    </a:cubicBezTo>
                    <a:cubicBezTo>
                      <a:pt x="114" y="526"/>
                      <a:pt x="93" y="504"/>
                      <a:pt x="93" y="478"/>
                    </a:cubicBezTo>
                    <a:cubicBezTo>
                      <a:pt x="93" y="378"/>
                      <a:pt x="93" y="378"/>
                      <a:pt x="93" y="378"/>
                    </a:cubicBezTo>
                    <a:cubicBezTo>
                      <a:pt x="67" y="361"/>
                      <a:pt x="44" y="337"/>
                      <a:pt x="28" y="310"/>
                    </a:cubicBezTo>
                    <a:cubicBezTo>
                      <a:pt x="10" y="278"/>
                      <a:pt x="0" y="242"/>
                      <a:pt x="0" y="206"/>
                    </a:cubicBezTo>
                    <a:cubicBezTo>
                      <a:pt x="0" y="151"/>
                      <a:pt x="21" y="99"/>
                      <a:pt x="60" y="61"/>
                    </a:cubicBezTo>
                    <a:cubicBezTo>
                      <a:pt x="99" y="22"/>
                      <a:pt x="150" y="0"/>
                      <a:pt x="205" y="0"/>
                    </a:cubicBezTo>
                    <a:cubicBezTo>
                      <a:pt x="260" y="0"/>
                      <a:pt x="312" y="22"/>
                      <a:pt x="350" y="61"/>
                    </a:cubicBezTo>
                    <a:cubicBezTo>
                      <a:pt x="389" y="99"/>
                      <a:pt x="411" y="151"/>
                      <a:pt x="411" y="206"/>
                    </a:cubicBezTo>
                    <a:cubicBezTo>
                      <a:pt x="411" y="243"/>
                      <a:pt x="401" y="279"/>
                      <a:pt x="382" y="310"/>
                    </a:cubicBezTo>
                    <a:cubicBezTo>
                      <a:pt x="366" y="337"/>
                      <a:pt x="344" y="361"/>
                      <a:pt x="317" y="378"/>
                    </a:cubicBezTo>
                    <a:cubicBezTo>
                      <a:pt x="317" y="478"/>
                      <a:pt x="317" y="478"/>
                      <a:pt x="317" y="478"/>
                    </a:cubicBezTo>
                    <a:cubicBezTo>
                      <a:pt x="317" y="504"/>
                      <a:pt x="296" y="526"/>
                      <a:pt x="270" y="526"/>
                    </a:cubicBezTo>
                    <a:close/>
                    <a:moveTo>
                      <a:pt x="205" y="37"/>
                    </a:moveTo>
                    <a:cubicBezTo>
                      <a:pt x="160" y="37"/>
                      <a:pt x="117" y="54"/>
                      <a:pt x="85" y="86"/>
                    </a:cubicBezTo>
                    <a:cubicBezTo>
                      <a:pt x="53" y="118"/>
                      <a:pt x="36" y="161"/>
                      <a:pt x="36" y="206"/>
                    </a:cubicBezTo>
                    <a:cubicBezTo>
                      <a:pt x="36" y="236"/>
                      <a:pt x="44" y="266"/>
                      <a:pt x="59" y="292"/>
                    </a:cubicBezTo>
                    <a:cubicBezTo>
                      <a:pt x="74" y="317"/>
                      <a:pt x="95" y="338"/>
                      <a:pt x="120" y="352"/>
                    </a:cubicBezTo>
                    <a:cubicBezTo>
                      <a:pt x="129" y="358"/>
                      <a:pt x="129" y="358"/>
                      <a:pt x="129" y="358"/>
                    </a:cubicBezTo>
                    <a:cubicBezTo>
                      <a:pt x="129" y="478"/>
                      <a:pt x="129" y="478"/>
                      <a:pt x="129" y="478"/>
                    </a:cubicBezTo>
                    <a:cubicBezTo>
                      <a:pt x="129" y="484"/>
                      <a:pt x="134" y="490"/>
                      <a:pt x="141" y="490"/>
                    </a:cubicBezTo>
                    <a:cubicBezTo>
                      <a:pt x="270" y="490"/>
                      <a:pt x="270" y="490"/>
                      <a:pt x="270" y="490"/>
                    </a:cubicBezTo>
                    <a:cubicBezTo>
                      <a:pt x="276" y="490"/>
                      <a:pt x="281" y="484"/>
                      <a:pt x="281" y="478"/>
                    </a:cubicBezTo>
                    <a:cubicBezTo>
                      <a:pt x="281" y="358"/>
                      <a:pt x="281" y="358"/>
                      <a:pt x="281" y="358"/>
                    </a:cubicBezTo>
                    <a:cubicBezTo>
                      <a:pt x="290" y="353"/>
                      <a:pt x="290" y="353"/>
                      <a:pt x="290" y="353"/>
                    </a:cubicBezTo>
                    <a:cubicBezTo>
                      <a:pt x="315" y="338"/>
                      <a:pt x="336" y="317"/>
                      <a:pt x="351" y="292"/>
                    </a:cubicBezTo>
                    <a:cubicBezTo>
                      <a:pt x="366" y="266"/>
                      <a:pt x="375" y="236"/>
                      <a:pt x="375" y="206"/>
                    </a:cubicBezTo>
                    <a:cubicBezTo>
                      <a:pt x="375" y="161"/>
                      <a:pt x="357" y="118"/>
                      <a:pt x="325" y="86"/>
                    </a:cubicBezTo>
                    <a:cubicBezTo>
                      <a:pt x="293" y="54"/>
                      <a:pt x="250" y="37"/>
                      <a:pt x="205"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0" name="Freeform 6"/>
              <p:cNvSpPr/>
              <p:nvPr/>
            </p:nvSpPr>
            <p:spPr bwMode="auto">
              <a:xfrm>
                <a:off x="1098550" y="1800225"/>
                <a:ext cx="347663" cy="77788"/>
              </a:xfrm>
              <a:custGeom>
                <a:avLst/>
                <a:gdLst>
                  <a:gd name="T0" fmla="*/ 143 w 161"/>
                  <a:gd name="T1" fmla="*/ 36 h 36"/>
                  <a:gd name="T2" fmla="*/ 18 w 161"/>
                  <a:gd name="T3" fmla="*/ 36 h 36"/>
                  <a:gd name="T4" fmla="*/ 0 w 161"/>
                  <a:gd name="T5" fmla="*/ 18 h 36"/>
                  <a:gd name="T6" fmla="*/ 18 w 161"/>
                  <a:gd name="T7" fmla="*/ 0 h 36"/>
                  <a:gd name="T8" fmla="*/ 143 w 161"/>
                  <a:gd name="T9" fmla="*/ 0 h 36"/>
                  <a:gd name="T10" fmla="*/ 161 w 161"/>
                  <a:gd name="T11" fmla="*/ 18 h 36"/>
                  <a:gd name="T12" fmla="*/ 143 w 161"/>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61" h="36">
                    <a:moveTo>
                      <a:pt x="143" y="36"/>
                    </a:moveTo>
                    <a:cubicBezTo>
                      <a:pt x="18" y="36"/>
                      <a:pt x="18" y="36"/>
                      <a:pt x="18" y="36"/>
                    </a:cubicBezTo>
                    <a:cubicBezTo>
                      <a:pt x="8" y="36"/>
                      <a:pt x="0" y="28"/>
                      <a:pt x="0" y="18"/>
                    </a:cubicBezTo>
                    <a:cubicBezTo>
                      <a:pt x="0" y="8"/>
                      <a:pt x="8" y="0"/>
                      <a:pt x="18" y="0"/>
                    </a:cubicBezTo>
                    <a:cubicBezTo>
                      <a:pt x="143" y="0"/>
                      <a:pt x="143" y="0"/>
                      <a:pt x="143" y="0"/>
                    </a:cubicBezTo>
                    <a:cubicBezTo>
                      <a:pt x="153" y="0"/>
                      <a:pt x="161" y="8"/>
                      <a:pt x="161" y="18"/>
                    </a:cubicBezTo>
                    <a:cubicBezTo>
                      <a:pt x="161" y="28"/>
                      <a:pt x="153" y="36"/>
                      <a:pt x="14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1" name="Freeform 7"/>
              <p:cNvSpPr/>
              <p:nvPr/>
            </p:nvSpPr>
            <p:spPr bwMode="auto">
              <a:xfrm>
                <a:off x="1231900" y="193675"/>
                <a:ext cx="77788" cy="346075"/>
              </a:xfrm>
              <a:custGeom>
                <a:avLst/>
                <a:gdLst>
                  <a:gd name="T0" fmla="*/ 0 w 36"/>
                  <a:gd name="T1" fmla="*/ 143 h 161"/>
                  <a:gd name="T2" fmla="*/ 0 w 36"/>
                  <a:gd name="T3" fmla="*/ 18 h 161"/>
                  <a:gd name="T4" fmla="*/ 18 w 36"/>
                  <a:gd name="T5" fmla="*/ 0 h 161"/>
                  <a:gd name="T6" fmla="*/ 36 w 36"/>
                  <a:gd name="T7" fmla="*/ 18 h 161"/>
                  <a:gd name="T8" fmla="*/ 36 w 36"/>
                  <a:gd name="T9" fmla="*/ 143 h 161"/>
                  <a:gd name="T10" fmla="*/ 18 w 36"/>
                  <a:gd name="T11" fmla="*/ 161 h 161"/>
                  <a:gd name="T12" fmla="*/ 0 w 36"/>
                  <a:gd name="T13" fmla="*/ 143 h 161"/>
                </a:gdLst>
                <a:ahLst/>
                <a:cxnLst>
                  <a:cxn ang="0">
                    <a:pos x="T0" y="T1"/>
                  </a:cxn>
                  <a:cxn ang="0">
                    <a:pos x="T2" y="T3"/>
                  </a:cxn>
                  <a:cxn ang="0">
                    <a:pos x="T4" y="T5"/>
                  </a:cxn>
                  <a:cxn ang="0">
                    <a:pos x="T6" y="T7"/>
                  </a:cxn>
                  <a:cxn ang="0">
                    <a:pos x="T8" y="T9"/>
                  </a:cxn>
                  <a:cxn ang="0">
                    <a:pos x="T10" y="T11"/>
                  </a:cxn>
                  <a:cxn ang="0">
                    <a:pos x="T12" y="T13"/>
                  </a:cxn>
                </a:cxnLst>
                <a:rect l="0" t="0" r="r" b="b"/>
                <a:pathLst>
                  <a:path w="36" h="161">
                    <a:moveTo>
                      <a:pt x="0" y="143"/>
                    </a:moveTo>
                    <a:cubicBezTo>
                      <a:pt x="0" y="18"/>
                      <a:pt x="0" y="18"/>
                      <a:pt x="0" y="18"/>
                    </a:cubicBezTo>
                    <a:cubicBezTo>
                      <a:pt x="0" y="8"/>
                      <a:pt x="8" y="0"/>
                      <a:pt x="18" y="0"/>
                    </a:cubicBezTo>
                    <a:cubicBezTo>
                      <a:pt x="28" y="0"/>
                      <a:pt x="36" y="8"/>
                      <a:pt x="36" y="18"/>
                    </a:cubicBezTo>
                    <a:cubicBezTo>
                      <a:pt x="36" y="143"/>
                      <a:pt x="36" y="143"/>
                      <a:pt x="36" y="143"/>
                    </a:cubicBezTo>
                    <a:cubicBezTo>
                      <a:pt x="36" y="153"/>
                      <a:pt x="28" y="161"/>
                      <a:pt x="18" y="161"/>
                    </a:cubicBezTo>
                    <a:cubicBezTo>
                      <a:pt x="8" y="161"/>
                      <a:pt x="0" y="153"/>
                      <a:pt x="0"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2" name="Freeform 8"/>
              <p:cNvSpPr/>
              <p:nvPr/>
            </p:nvSpPr>
            <p:spPr bwMode="auto">
              <a:xfrm>
                <a:off x="1609725" y="427038"/>
                <a:ext cx="276225" cy="274638"/>
              </a:xfrm>
              <a:custGeom>
                <a:avLst/>
                <a:gdLst>
                  <a:gd name="T0" fmla="*/ 8 w 128"/>
                  <a:gd name="T1" fmla="*/ 96 h 128"/>
                  <a:gd name="T2" fmla="*/ 96 w 128"/>
                  <a:gd name="T3" fmla="*/ 7 h 128"/>
                  <a:gd name="T4" fmla="*/ 121 w 128"/>
                  <a:gd name="T5" fmla="*/ 7 h 128"/>
                  <a:gd name="T6" fmla="*/ 121 w 128"/>
                  <a:gd name="T7" fmla="*/ 33 h 128"/>
                  <a:gd name="T8" fmla="*/ 33 w 128"/>
                  <a:gd name="T9" fmla="*/ 121 h 128"/>
                  <a:gd name="T10" fmla="*/ 8 w 128"/>
                  <a:gd name="T11" fmla="*/ 121 h 128"/>
                  <a:gd name="T12" fmla="*/ 8 w 128"/>
                  <a:gd name="T13" fmla="*/ 96 h 128"/>
                </a:gdLst>
                <a:ahLst/>
                <a:cxnLst>
                  <a:cxn ang="0">
                    <a:pos x="T0" y="T1"/>
                  </a:cxn>
                  <a:cxn ang="0">
                    <a:pos x="T2" y="T3"/>
                  </a:cxn>
                  <a:cxn ang="0">
                    <a:pos x="T4" y="T5"/>
                  </a:cxn>
                  <a:cxn ang="0">
                    <a:pos x="T6" y="T7"/>
                  </a:cxn>
                  <a:cxn ang="0">
                    <a:pos x="T8" y="T9"/>
                  </a:cxn>
                  <a:cxn ang="0">
                    <a:pos x="T10" y="T11"/>
                  </a:cxn>
                  <a:cxn ang="0">
                    <a:pos x="T12" y="T13"/>
                  </a:cxn>
                </a:cxnLst>
                <a:rect l="0" t="0" r="r" b="b"/>
                <a:pathLst>
                  <a:path w="128" h="128">
                    <a:moveTo>
                      <a:pt x="8" y="96"/>
                    </a:moveTo>
                    <a:cubicBezTo>
                      <a:pt x="96" y="7"/>
                      <a:pt x="96" y="7"/>
                      <a:pt x="96" y="7"/>
                    </a:cubicBezTo>
                    <a:cubicBezTo>
                      <a:pt x="103" y="0"/>
                      <a:pt x="114" y="0"/>
                      <a:pt x="121" y="7"/>
                    </a:cubicBezTo>
                    <a:cubicBezTo>
                      <a:pt x="128" y="14"/>
                      <a:pt x="128" y="26"/>
                      <a:pt x="121" y="33"/>
                    </a:cubicBezTo>
                    <a:cubicBezTo>
                      <a:pt x="33" y="121"/>
                      <a:pt x="33" y="121"/>
                      <a:pt x="33" y="121"/>
                    </a:cubicBezTo>
                    <a:cubicBezTo>
                      <a:pt x="26" y="128"/>
                      <a:pt x="15" y="128"/>
                      <a:pt x="8" y="121"/>
                    </a:cubicBezTo>
                    <a:cubicBezTo>
                      <a:pt x="0" y="114"/>
                      <a:pt x="0" y="103"/>
                      <a:pt x="8"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3" name="Freeform 9"/>
              <p:cNvSpPr/>
              <p:nvPr/>
            </p:nvSpPr>
            <p:spPr bwMode="auto">
              <a:xfrm>
                <a:off x="619125" y="427038"/>
                <a:ext cx="276225" cy="274638"/>
              </a:xfrm>
              <a:custGeom>
                <a:avLst/>
                <a:gdLst>
                  <a:gd name="T0" fmla="*/ 121 w 128"/>
                  <a:gd name="T1" fmla="*/ 96 h 128"/>
                  <a:gd name="T2" fmla="*/ 33 w 128"/>
                  <a:gd name="T3" fmla="*/ 7 h 128"/>
                  <a:gd name="T4" fmla="*/ 7 w 128"/>
                  <a:gd name="T5" fmla="*/ 7 h 128"/>
                  <a:gd name="T6" fmla="*/ 7 w 128"/>
                  <a:gd name="T7" fmla="*/ 33 h 128"/>
                  <a:gd name="T8" fmla="*/ 95 w 128"/>
                  <a:gd name="T9" fmla="*/ 121 h 128"/>
                  <a:gd name="T10" fmla="*/ 121 w 128"/>
                  <a:gd name="T11" fmla="*/ 121 h 128"/>
                  <a:gd name="T12" fmla="*/ 121 w 128"/>
                  <a:gd name="T13" fmla="*/ 96 h 128"/>
                </a:gdLst>
                <a:ahLst/>
                <a:cxnLst>
                  <a:cxn ang="0">
                    <a:pos x="T0" y="T1"/>
                  </a:cxn>
                  <a:cxn ang="0">
                    <a:pos x="T2" y="T3"/>
                  </a:cxn>
                  <a:cxn ang="0">
                    <a:pos x="T4" y="T5"/>
                  </a:cxn>
                  <a:cxn ang="0">
                    <a:pos x="T6" y="T7"/>
                  </a:cxn>
                  <a:cxn ang="0">
                    <a:pos x="T8" y="T9"/>
                  </a:cxn>
                  <a:cxn ang="0">
                    <a:pos x="T10" y="T11"/>
                  </a:cxn>
                  <a:cxn ang="0">
                    <a:pos x="T12" y="T13"/>
                  </a:cxn>
                </a:cxnLst>
                <a:rect l="0" t="0" r="r" b="b"/>
                <a:pathLst>
                  <a:path w="128" h="128">
                    <a:moveTo>
                      <a:pt x="121" y="96"/>
                    </a:moveTo>
                    <a:cubicBezTo>
                      <a:pt x="33" y="7"/>
                      <a:pt x="33" y="7"/>
                      <a:pt x="33" y="7"/>
                    </a:cubicBezTo>
                    <a:cubicBezTo>
                      <a:pt x="26" y="0"/>
                      <a:pt x="14" y="0"/>
                      <a:pt x="7" y="7"/>
                    </a:cubicBezTo>
                    <a:cubicBezTo>
                      <a:pt x="0" y="14"/>
                      <a:pt x="0" y="26"/>
                      <a:pt x="7" y="33"/>
                    </a:cubicBezTo>
                    <a:cubicBezTo>
                      <a:pt x="95" y="121"/>
                      <a:pt x="95" y="121"/>
                      <a:pt x="95" y="121"/>
                    </a:cubicBezTo>
                    <a:cubicBezTo>
                      <a:pt x="102" y="128"/>
                      <a:pt x="114" y="128"/>
                      <a:pt x="121" y="121"/>
                    </a:cubicBezTo>
                    <a:cubicBezTo>
                      <a:pt x="128" y="114"/>
                      <a:pt x="128" y="103"/>
                      <a:pt x="121"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4" name="Freeform 10"/>
              <p:cNvSpPr/>
              <p:nvPr/>
            </p:nvSpPr>
            <p:spPr bwMode="auto">
              <a:xfrm>
                <a:off x="1747838" y="958850"/>
                <a:ext cx="325438" cy="76200"/>
              </a:xfrm>
              <a:custGeom>
                <a:avLst/>
                <a:gdLst>
                  <a:gd name="T0" fmla="*/ 17 w 151"/>
                  <a:gd name="T1" fmla="*/ 0 h 36"/>
                  <a:gd name="T2" fmla="*/ 135 w 151"/>
                  <a:gd name="T3" fmla="*/ 0 h 36"/>
                  <a:gd name="T4" fmla="*/ 151 w 151"/>
                  <a:gd name="T5" fmla="*/ 18 h 36"/>
                  <a:gd name="T6" fmla="*/ 135 w 151"/>
                  <a:gd name="T7" fmla="*/ 36 h 36"/>
                  <a:gd name="T8" fmla="*/ 17 w 151"/>
                  <a:gd name="T9" fmla="*/ 36 h 36"/>
                  <a:gd name="T10" fmla="*/ 0 w 151"/>
                  <a:gd name="T11" fmla="*/ 18 h 36"/>
                  <a:gd name="T12" fmla="*/ 17 w 151"/>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51" h="36">
                    <a:moveTo>
                      <a:pt x="17" y="0"/>
                    </a:moveTo>
                    <a:cubicBezTo>
                      <a:pt x="135" y="0"/>
                      <a:pt x="135" y="0"/>
                      <a:pt x="135" y="0"/>
                    </a:cubicBezTo>
                    <a:cubicBezTo>
                      <a:pt x="144" y="0"/>
                      <a:pt x="151" y="8"/>
                      <a:pt x="151" y="18"/>
                    </a:cubicBezTo>
                    <a:cubicBezTo>
                      <a:pt x="151" y="28"/>
                      <a:pt x="144" y="36"/>
                      <a:pt x="135" y="36"/>
                    </a:cubicBezTo>
                    <a:cubicBezTo>
                      <a:pt x="17" y="36"/>
                      <a:pt x="17" y="36"/>
                      <a:pt x="17" y="36"/>
                    </a:cubicBezTo>
                    <a:cubicBezTo>
                      <a:pt x="8" y="36"/>
                      <a:pt x="0" y="28"/>
                      <a:pt x="0" y="18"/>
                    </a:cubicBezTo>
                    <a:cubicBezTo>
                      <a:pt x="0" y="8"/>
                      <a:pt x="8"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5" name="Freeform 11"/>
              <p:cNvSpPr/>
              <p:nvPr/>
            </p:nvSpPr>
            <p:spPr bwMode="auto">
              <a:xfrm>
                <a:off x="1044575" y="1474788"/>
                <a:ext cx="455613" cy="77788"/>
              </a:xfrm>
              <a:custGeom>
                <a:avLst/>
                <a:gdLst>
                  <a:gd name="T0" fmla="*/ 193 w 211"/>
                  <a:gd name="T1" fmla="*/ 36 h 36"/>
                  <a:gd name="T2" fmla="*/ 18 w 211"/>
                  <a:gd name="T3" fmla="*/ 36 h 36"/>
                  <a:gd name="T4" fmla="*/ 0 w 211"/>
                  <a:gd name="T5" fmla="*/ 18 h 36"/>
                  <a:gd name="T6" fmla="*/ 18 w 211"/>
                  <a:gd name="T7" fmla="*/ 0 h 36"/>
                  <a:gd name="T8" fmla="*/ 193 w 211"/>
                  <a:gd name="T9" fmla="*/ 0 h 36"/>
                  <a:gd name="T10" fmla="*/ 211 w 211"/>
                  <a:gd name="T11" fmla="*/ 18 h 36"/>
                  <a:gd name="T12" fmla="*/ 193 w 211"/>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211" h="36">
                    <a:moveTo>
                      <a:pt x="193" y="36"/>
                    </a:moveTo>
                    <a:cubicBezTo>
                      <a:pt x="18" y="36"/>
                      <a:pt x="18" y="36"/>
                      <a:pt x="18" y="36"/>
                    </a:cubicBezTo>
                    <a:cubicBezTo>
                      <a:pt x="8" y="36"/>
                      <a:pt x="0" y="28"/>
                      <a:pt x="0" y="18"/>
                    </a:cubicBezTo>
                    <a:cubicBezTo>
                      <a:pt x="0" y="8"/>
                      <a:pt x="8" y="0"/>
                      <a:pt x="18" y="0"/>
                    </a:cubicBezTo>
                    <a:cubicBezTo>
                      <a:pt x="193" y="0"/>
                      <a:pt x="193" y="0"/>
                      <a:pt x="193" y="0"/>
                    </a:cubicBezTo>
                    <a:cubicBezTo>
                      <a:pt x="203" y="0"/>
                      <a:pt x="211" y="8"/>
                      <a:pt x="211" y="18"/>
                    </a:cubicBezTo>
                    <a:cubicBezTo>
                      <a:pt x="211" y="28"/>
                      <a:pt x="203" y="36"/>
                      <a:pt x="19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6" name="Line 12"/>
              <p:cNvSpPr>
                <a:spLocks noChangeShapeType="1"/>
              </p:cNvSpPr>
              <p:nvPr/>
            </p:nvSpPr>
            <p:spPr bwMode="auto">
              <a:xfrm>
                <a:off x="1797050" y="75406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7" name="Line 13"/>
              <p:cNvSpPr>
                <a:spLocks noChangeShapeType="1"/>
              </p:cNvSpPr>
              <p:nvPr/>
            </p:nvSpPr>
            <p:spPr bwMode="auto">
              <a:xfrm>
                <a:off x="1797050" y="75406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8" name="Freeform 14"/>
              <p:cNvSpPr/>
              <p:nvPr/>
            </p:nvSpPr>
            <p:spPr bwMode="auto">
              <a:xfrm>
                <a:off x="471487" y="958850"/>
                <a:ext cx="325438" cy="76200"/>
              </a:xfrm>
              <a:custGeom>
                <a:avLst/>
                <a:gdLst>
                  <a:gd name="T0" fmla="*/ 17 w 151"/>
                  <a:gd name="T1" fmla="*/ 0 h 36"/>
                  <a:gd name="T2" fmla="*/ 134 w 151"/>
                  <a:gd name="T3" fmla="*/ 0 h 36"/>
                  <a:gd name="T4" fmla="*/ 151 w 151"/>
                  <a:gd name="T5" fmla="*/ 18 h 36"/>
                  <a:gd name="T6" fmla="*/ 134 w 151"/>
                  <a:gd name="T7" fmla="*/ 36 h 36"/>
                  <a:gd name="T8" fmla="*/ 17 w 151"/>
                  <a:gd name="T9" fmla="*/ 36 h 36"/>
                  <a:gd name="T10" fmla="*/ 0 w 151"/>
                  <a:gd name="T11" fmla="*/ 18 h 36"/>
                  <a:gd name="T12" fmla="*/ 17 w 151"/>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51" h="36">
                    <a:moveTo>
                      <a:pt x="17" y="0"/>
                    </a:moveTo>
                    <a:cubicBezTo>
                      <a:pt x="134" y="0"/>
                      <a:pt x="134" y="0"/>
                      <a:pt x="134" y="0"/>
                    </a:cubicBezTo>
                    <a:cubicBezTo>
                      <a:pt x="144" y="0"/>
                      <a:pt x="151" y="8"/>
                      <a:pt x="151" y="18"/>
                    </a:cubicBezTo>
                    <a:cubicBezTo>
                      <a:pt x="151" y="28"/>
                      <a:pt x="144" y="36"/>
                      <a:pt x="134" y="36"/>
                    </a:cubicBezTo>
                    <a:cubicBezTo>
                      <a:pt x="17" y="36"/>
                      <a:pt x="17" y="36"/>
                      <a:pt x="17" y="36"/>
                    </a:cubicBezTo>
                    <a:cubicBezTo>
                      <a:pt x="8" y="36"/>
                      <a:pt x="0" y="28"/>
                      <a:pt x="0" y="18"/>
                    </a:cubicBezTo>
                    <a:cubicBezTo>
                      <a:pt x="0" y="8"/>
                      <a:pt x="8"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9" name="Line 15"/>
              <p:cNvSpPr>
                <a:spLocks noChangeShapeType="1"/>
              </p:cNvSpPr>
              <p:nvPr/>
            </p:nvSpPr>
            <p:spPr bwMode="auto">
              <a:xfrm>
                <a:off x="833438" y="8032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0" name="Line 16"/>
              <p:cNvSpPr>
                <a:spLocks noChangeShapeType="1"/>
              </p:cNvSpPr>
              <p:nvPr/>
            </p:nvSpPr>
            <p:spPr bwMode="auto">
              <a:xfrm>
                <a:off x="833438" y="8032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1" name="Line 17"/>
              <p:cNvSpPr>
                <a:spLocks noChangeShapeType="1"/>
              </p:cNvSpPr>
              <p:nvPr/>
            </p:nvSpPr>
            <p:spPr bwMode="auto">
              <a:xfrm>
                <a:off x="847725" y="7270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2" name="Line 18"/>
              <p:cNvSpPr>
                <a:spLocks noChangeShapeType="1"/>
              </p:cNvSpPr>
              <p:nvPr/>
            </p:nvSpPr>
            <p:spPr bwMode="auto">
              <a:xfrm>
                <a:off x="847725" y="7270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拓展">
    <p:spTree>
      <p:nvGrpSpPr>
        <p:cNvPr id="1" name=""/>
        <p:cNvGrpSpPr/>
        <p:nvPr/>
      </p:nvGrpSpPr>
      <p:grpSpPr>
        <a:xfrm>
          <a:off x="0" y="0"/>
          <a:ext cx="0" cy="0"/>
          <a:chOff x="0" y="0"/>
          <a:chExt cx="0" cy="0"/>
        </a:xfrm>
      </p:grpSpPr>
      <p:sp>
        <p:nvSpPr>
          <p:cNvPr id="2" name="标题 1"/>
          <p:cNvSpPr>
            <a:spLocks noGrp="1"/>
          </p:cNvSpPr>
          <p:nvPr>
            <p:ph type="title"/>
          </p:nvPr>
        </p:nvSpPr>
        <p:spPr>
          <a:xfrm>
            <a:off x="2423592" y="476672"/>
            <a:ext cx="9158808" cy="738932"/>
          </a:xfrm>
        </p:spPr>
        <p:txBody>
          <a:bodyPr>
            <a:normAutofit/>
          </a:bodyPr>
          <a:lstStyle>
            <a:lvl1pPr algn="l">
              <a:defRPr sz="4000">
                <a:solidFill>
                  <a:srgbClr val="0070C0"/>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8" name="内容占位符 7"/>
          <p:cNvSpPr>
            <a:spLocks noGrp="1"/>
          </p:cNvSpPr>
          <p:nvPr>
            <p:ph sz="quarter" idx="13" hasCustomPrompt="1"/>
          </p:nvPr>
        </p:nvSpPr>
        <p:spPr>
          <a:xfrm>
            <a:off x="2424113" y="1484784"/>
            <a:ext cx="9158287" cy="4608512"/>
          </a:xfrm>
        </p:spPr>
        <p:txBody>
          <a:bodyPr>
            <a:normAutofit/>
          </a:bodyPr>
          <a:lstStyle>
            <a:lvl1pPr marL="0" indent="0">
              <a:buFontTx/>
              <a:buNone/>
              <a:defRPr sz="2800"/>
            </a:lvl1pPr>
            <a:lvl2pPr>
              <a:defRPr sz="2400"/>
            </a:lvl2pPr>
            <a:lvl3pPr>
              <a:defRPr sz="2000"/>
            </a:lvl3pPr>
            <a:lvl4pPr>
              <a:defRPr sz="1800"/>
            </a:lvl4pPr>
            <a:lvl5pPr>
              <a:defRPr sz="18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cxnSp>
        <p:nvCxnSpPr>
          <p:cNvPr id="9" name="直接连接符 8"/>
          <p:cNvCxnSpPr/>
          <p:nvPr userDrawn="1"/>
        </p:nvCxnSpPr>
        <p:spPr>
          <a:xfrm>
            <a:off x="2434017" y="1222737"/>
            <a:ext cx="91133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83" name="组合 82"/>
          <p:cNvGrpSpPr/>
          <p:nvPr userDrawn="1"/>
        </p:nvGrpSpPr>
        <p:grpSpPr>
          <a:xfrm>
            <a:off x="0" y="0"/>
            <a:ext cx="2072351" cy="6858000"/>
            <a:chOff x="0" y="0"/>
            <a:chExt cx="2072351" cy="6858000"/>
          </a:xfrm>
        </p:grpSpPr>
        <p:sp>
          <p:nvSpPr>
            <p:cNvPr id="84" name="矩形 83"/>
            <p:cNvSpPr/>
            <p:nvPr/>
          </p:nvSpPr>
          <p:spPr>
            <a:xfrm>
              <a:off x="0" y="0"/>
              <a:ext cx="1952781"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85" name="组合 84"/>
            <p:cNvGrpSpPr/>
            <p:nvPr/>
          </p:nvGrpSpPr>
          <p:grpSpPr>
            <a:xfrm>
              <a:off x="1928335" y="133180"/>
              <a:ext cx="144016" cy="6552728"/>
              <a:chOff x="2135560" y="188640"/>
              <a:chExt cx="144016" cy="6552728"/>
            </a:xfrm>
            <a:solidFill>
              <a:srgbClr val="0070C0"/>
            </a:solidFill>
          </p:grpSpPr>
          <p:sp>
            <p:nvSpPr>
              <p:cNvPr id="86" name="椭圆 85"/>
              <p:cNvSpPr/>
              <p:nvPr/>
            </p:nvSpPr>
            <p:spPr>
              <a:xfrm>
                <a:off x="2135560" y="1886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7" name="椭圆 86"/>
              <p:cNvSpPr/>
              <p:nvPr/>
            </p:nvSpPr>
            <p:spPr>
              <a:xfrm>
                <a:off x="2135560" y="4556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8" name="椭圆 87"/>
              <p:cNvSpPr/>
              <p:nvPr/>
            </p:nvSpPr>
            <p:spPr>
              <a:xfrm>
                <a:off x="2135560" y="7227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9" name="椭圆 88"/>
              <p:cNvSpPr/>
              <p:nvPr/>
            </p:nvSpPr>
            <p:spPr>
              <a:xfrm>
                <a:off x="2135560" y="9897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0" name="椭圆 89"/>
              <p:cNvSpPr/>
              <p:nvPr/>
            </p:nvSpPr>
            <p:spPr>
              <a:xfrm>
                <a:off x="2135560" y="12567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1" name="椭圆 90"/>
              <p:cNvSpPr/>
              <p:nvPr/>
            </p:nvSpPr>
            <p:spPr>
              <a:xfrm>
                <a:off x="2135560" y="15237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2" name="椭圆 91"/>
              <p:cNvSpPr/>
              <p:nvPr/>
            </p:nvSpPr>
            <p:spPr>
              <a:xfrm>
                <a:off x="2135560" y="17908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3" name="椭圆 92"/>
              <p:cNvSpPr/>
              <p:nvPr/>
            </p:nvSpPr>
            <p:spPr>
              <a:xfrm>
                <a:off x="2135560" y="20578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4" name="椭圆 93"/>
              <p:cNvSpPr/>
              <p:nvPr/>
            </p:nvSpPr>
            <p:spPr>
              <a:xfrm>
                <a:off x="2135560" y="23248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5" name="椭圆 94"/>
              <p:cNvSpPr/>
              <p:nvPr/>
            </p:nvSpPr>
            <p:spPr>
              <a:xfrm>
                <a:off x="2135560" y="25919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6" name="椭圆 95"/>
              <p:cNvSpPr/>
              <p:nvPr/>
            </p:nvSpPr>
            <p:spPr>
              <a:xfrm>
                <a:off x="2135560" y="28589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7" name="椭圆 96"/>
              <p:cNvSpPr/>
              <p:nvPr/>
            </p:nvSpPr>
            <p:spPr>
              <a:xfrm>
                <a:off x="2135560" y="31259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8" name="椭圆 97"/>
              <p:cNvSpPr/>
              <p:nvPr/>
            </p:nvSpPr>
            <p:spPr>
              <a:xfrm>
                <a:off x="2135560" y="33930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9" name="椭圆 98"/>
              <p:cNvSpPr/>
              <p:nvPr/>
            </p:nvSpPr>
            <p:spPr>
              <a:xfrm>
                <a:off x="2135560" y="36600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椭圆 99"/>
              <p:cNvSpPr/>
              <p:nvPr/>
            </p:nvSpPr>
            <p:spPr>
              <a:xfrm>
                <a:off x="2135560" y="39270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1" name="椭圆 100"/>
              <p:cNvSpPr/>
              <p:nvPr/>
            </p:nvSpPr>
            <p:spPr>
              <a:xfrm>
                <a:off x="2135560" y="41940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2" name="椭圆 101"/>
              <p:cNvSpPr/>
              <p:nvPr/>
            </p:nvSpPr>
            <p:spPr>
              <a:xfrm>
                <a:off x="2135560" y="44611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3" name="椭圆 102"/>
              <p:cNvSpPr/>
              <p:nvPr/>
            </p:nvSpPr>
            <p:spPr>
              <a:xfrm>
                <a:off x="2135560" y="47281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4" name="椭圆 103"/>
              <p:cNvSpPr/>
              <p:nvPr/>
            </p:nvSpPr>
            <p:spPr>
              <a:xfrm>
                <a:off x="2135560" y="49951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5" name="椭圆 104"/>
              <p:cNvSpPr/>
              <p:nvPr/>
            </p:nvSpPr>
            <p:spPr>
              <a:xfrm>
                <a:off x="2135560" y="52622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6" name="椭圆 105"/>
              <p:cNvSpPr/>
              <p:nvPr/>
            </p:nvSpPr>
            <p:spPr>
              <a:xfrm>
                <a:off x="2135560" y="55292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椭圆 106"/>
              <p:cNvSpPr/>
              <p:nvPr/>
            </p:nvSpPr>
            <p:spPr>
              <a:xfrm>
                <a:off x="2135560" y="57962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8" name="椭圆 107"/>
              <p:cNvSpPr/>
              <p:nvPr/>
            </p:nvSpPr>
            <p:spPr>
              <a:xfrm>
                <a:off x="2135560" y="60633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9" name="椭圆 108"/>
              <p:cNvSpPr/>
              <p:nvPr/>
            </p:nvSpPr>
            <p:spPr>
              <a:xfrm>
                <a:off x="2135560" y="63303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0" name="椭圆 109"/>
              <p:cNvSpPr/>
              <p:nvPr/>
            </p:nvSpPr>
            <p:spPr>
              <a:xfrm>
                <a:off x="2135560" y="6597352"/>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11" name="矩形 110"/>
          <p:cNvSpPr/>
          <p:nvPr userDrawn="1"/>
        </p:nvSpPr>
        <p:spPr>
          <a:xfrm>
            <a:off x="574510" y="3193726"/>
            <a:ext cx="923330" cy="1477328"/>
          </a:xfrm>
          <a:prstGeom prst="rect">
            <a:avLst/>
          </a:prstGeom>
        </p:spPr>
        <p:txBody>
          <a:bodyPr vert="eaVert" wrap="none" anchor="ctr">
            <a:spAutoFit/>
          </a:bodyPr>
          <a:lstStyle/>
          <a:p>
            <a:pPr algn="ctr"/>
            <a:r>
              <a:rPr lang="zh-CN" altLang="en-US" sz="4800" spc="600" dirty="0">
                <a:solidFill>
                  <a:prstClr val="white"/>
                </a:solidFill>
              </a:rPr>
              <a:t>拓展</a:t>
            </a:r>
          </a:p>
        </p:txBody>
      </p:sp>
      <p:pic>
        <p:nvPicPr>
          <p:cNvPr id="112" name="图片 1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819" y="2099705"/>
            <a:ext cx="976498" cy="9764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答题模板">
    <p:spTree>
      <p:nvGrpSpPr>
        <p:cNvPr id="1" name=""/>
        <p:cNvGrpSpPr/>
        <p:nvPr/>
      </p:nvGrpSpPr>
      <p:grpSpPr>
        <a:xfrm>
          <a:off x="0" y="0"/>
          <a:ext cx="0" cy="0"/>
          <a:chOff x="0" y="0"/>
          <a:chExt cx="0" cy="0"/>
        </a:xfrm>
      </p:grpSpPr>
      <p:sp>
        <p:nvSpPr>
          <p:cNvPr id="2" name="标题 1"/>
          <p:cNvSpPr>
            <a:spLocks noGrp="1"/>
          </p:cNvSpPr>
          <p:nvPr>
            <p:ph type="title"/>
          </p:nvPr>
        </p:nvSpPr>
        <p:spPr>
          <a:xfrm>
            <a:off x="2423592" y="476672"/>
            <a:ext cx="9158808" cy="738932"/>
          </a:xfrm>
        </p:spPr>
        <p:txBody>
          <a:bodyPr>
            <a:normAutofit/>
          </a:bodyPr>
          <a:lstStyle>
            <a:lvl1pPr algn="l">
              <a:defRPr sz="4000">
                <a:solidFill>
                  <a:srgbClr val="0070C0"/>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8" name="内容占位符 7"/>
          <p:cNvSpPr>
            <a:spLocks noGrp="1"/>
          </p:cNvSpPr>
          <p:nvPr>
            <p:ph sz="quarter" idx="13" hasCustomPrompt="1"/>
          </p:nvPr>
        </p:nvSpPr>
        <p:spPr>
          <a:xfrm>
            <a:off x="2424113" y="1484784"/>
            <a:ext cx="9158287" cy="4608512"/>
          </a:xfrm>
        </p:spPr>
        <p:txBody>
          <a:bodyPr>
            <a:normAutofit/>
          </a:bodyPr>
          <a:lstStyle>
            <a:lvl1pPr marL="0" indent="0">
              <a:buFontTx/>
              <a:buNone/>
              <a:defRPr sz="2800"/>
            </a:lvl1pPr>
            <a:lvl2pPr>
              <a:defRPr sz="2400"/>
            </a:lvl2pPr>
            <a:lvl3pPr>
              <a:defRPr sz="2000"/>
            </a:lvl3pPr>
            <a:lvl4pPr>
              <a:defRPr sz="1800"/>
            </a:lvl4pPr>
            <a:lvl5pPr>
              <a:defRPr sz="18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cxnSp>
        <p:nvCxnSpPr>
          <p:cNvPr id="9" name="直接连接符 8"/>
          <p:cNvCxnSpPr/>
          <p:nvPr userDrawn="1"/>
        </p:nvCxnSpPr>
        <p:spPr>
          <a:xfrm>
            <a:off x="2434017" y="1222737"/>
            <a:ext cx="91133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8" name="组合 37"/>
          <p:cNvGrpSpPr/>
          <p:nvPr userDrawn="1"/>
        </p:nvGrpSpPr>
        <p:grpSpPr>
          <a:xfrm>
            <a:off x="0" y="0"/>
            <a:ext cx="2072351" cy="6858000"/>
            <a:chOff x="0" y="0"/>
            <a:chExt cx="2072351" cy="6858000"/>
          </a:xfrm>
        </p:grpSpPr>
        <p:sp>
          <p:nvSpPr>
            <p:cNvPr id="39" name="矩形 38"/>
            <p:cNvSpPr/>
            <p:nvPr/>
          </p:nvSpPr>
          <p:spPr>
            <a:xfrm>
              <a:off x="0" y="0"/>
              <a:ext cx="1952781"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0" name="组合 39"/>
            <p:cNvGrpSpPr/>
            <p:nvPr/>
          </p:nvGrpSpPr>
          <p:grpSpPr>
            <a:xfrm>
              <a:off x="1928335" y="133180"/>
              <a:ext cx="144016" cy="6552728"/>
              <a:chOff x="2135560" y="188640"/>
              <a:chExt cx="144016" cy="6552728"/>
            </a:xfrm>
            <a:solidFill>
              <a:srgbClr val="0070C0"/>
            </a:solidFill>
          </p:grpSpPr>
          <p:sp>
            <p:nvSpPr>
              <p:cNvPr id="41" name="椭圆 40"/>
              <p:cNvSpPr/>
              <p:nvPr/>
            </p:nvSpPr>
            <p:spPr>
              <a:xfrm>
                <a:off x="2135560" y="1886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椭圆 41"/>
              <p:cNvSpPr/>
              <p:nvPr/>
            </p:nvSpPr>
            <p:spPr>
              <a:xfrm>
                <a:off x="2135560" y="4556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椭圆 42"/>
              <p:cNvSpPr/>
              <p:nvPr/>
            </p:nvSpPr>
            <p:spPr>
              <a:xfrm>
                <a:off x="2135560" y="7227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4" name="椭圆 43"/>
              <p:cNvSpPr/>
              <p:nvPr/>
            </p:nvSpPr>
            <p:spPr>
              <a:xfrm>
                <a:off x="2135560" y="9897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椭圆 44"/>
              <p:cNvSpPr/>
              <p:nvPr/>
            </p:nvSpPr>
            <p:spPr>
              <a:xfrm>
                <a:off x="2135560" y="12567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椭圆 45"/>
              <p:cNvSpPr/>
              <p:nvPr/>
            </p:nvSpPr>
            <p:spPr>
              <a:xfrm>
                <a:off x="2135560" y="15237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椭圆 46"/>
              <p:cNvSpPr/>
              <p:nvPr/>
            </p:nvSpPr>
            <p:spPr>
              <a:xfrm>
                <a:off x="2135560" y="17908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8" name="椭圆 47"/>
              <p:cNvSpPr/>
              <p:nvPr/>
            </p:nvSpPr>
            <p:spPr>
              <a:xfrm>
                <a:off x="2135560" y="20578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椭圆 48"/>
              <p:cNvSpPr/>
              <p:nvPr/>
            </p:nvSpPr>
            <p:spPr>
              <a:xfrm>
                <a:off x="2135560" y="23248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0" name="椭圆 49"/>
              <p:cNvSpPr/>
              <p:nvPr/>
            </p:nvSpPr>
            <p:spPr>
              <a:xfrm>
                <a:off x="2135560" y="25919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1" name="椭圆 50"/>
              <p:cNvSpPr/>
              <p:nvPr/>
            </p:nvSpPr>
            <p:spPr>
              <a:xfrm>
                <a:off x="2135560" y="28589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椭圆 51"/>
              <p:cNvSpPr/>
              <p:nvPr/>
            </p:nvSpPr>
            <p:spPr>
              <a:xfrm>
                <a:off x="2135560" y="31259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3" name="椭圆 52"/>
              <p:cNvSpPr/>
              <p:nvPr/>
            </p:nvSpPr>
            <p:spPr>
              <a:xfrm>
                <a:off x="2135560" y="33930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4" name="椭圆 53"/>
              <p:cNvSpPr/>
              <p:nvPr/>
            </p:nvSpPr>
            <p:spPr>
              <a:xfrm>
                <a:off x="2135560" y="36600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5" name="椭圆 54"/>
              <p:cNvSpPr/>
              <p:nvPr/>
            </p:nvSpPr>
            <p:spPr>
              <a:xfrm>
                <a:off x="2135560" y="39270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6" name="椭圆 55"/>
              <p:cNvSpPr/>
              <p:nvPr/>
            </p:nvSpPr>
            <p:spPr>
              <a:xfrm>
                <a:off x="2135560" y="41940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7" name="椭圆 56"/>
              <p:cNvSpPr/>
              <p:nvPr/>
            </p:nvSpPr>
            <p:spPr>
              <a:xfrm>
                <a:off x="2135560" y="44611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8" name="椭圆 57"/>
              <p:cNvSpPr/>
              <p:nvPr/>
            </p:nvSpPr>
            <p:spPr>
              <a:xfrm>
                <a:off x="2135560" y="47281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9" name="椭圆 58"/>
              <p:cNvSpPr/>
              <p:nvPr/>
            </p:nvSpPr>
            <p:spPr>
              <a:xfrm>
                <a:off x="2135560" y="49951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0" name="椭圆 59"/>
              <p:cNvSpPr/>
              <p:nvPr/>
            </p:nvSpPr>
            <p:spPr>
              <a:xfrm>
                <a:off x="2135560" y="52622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1" name="椭圆 60"/>
              <p:cNvSpPr/>
              <p:nvPr/>
            </p:nvSpPr>
            <p:spPr>
              <a:xfrm>
                <a:off x="2135560" y="55292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2" name="椭圆 61"/>
              <p:cNvSpPr/>
              <p:nvPr/>
            </p:nvSpPr>
            <p:spPr>
              <a:xfrm>
                <a:off x="2135560" y="57962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3" name="椭圆 62"/>
              <p:cNvSpPr/>
              <p:nvPr/>
            </p:nvSpPr>
            <p:spPr>
              <a:xfrm>
                <a:off x="2135560" y="60633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4" name="椭圆 63"/>
              <p:cNvSpPr/>
              <p:nvPr/>
            </p:nvSpPr>
            <p:spPr>
              <a:xfrm>
                <a:off x="2135560" y="63303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5" name="椭圆 64"/>
              <p:cNvSpPr/>
              <p:nvPr/>
            </p:nvSpPr>
            <p:spPr>
              <a:xfrm>
                <a:off x="2135560" y="6597352"/>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grpSp>
        <p:nvGrpSpPr>
          <p:cNvPr id="66" name="组合 65"/>
          <p:cNvGrpSpPr/>
          <p:nvPr userDrawn="1"/>
        </p:nvGrpSpPr>
        <p:grpSpPr>
          <a:xfrm>
            <a:off x="574510" y="1557429"/>
            <a:ext cx="923330" cy="3743143"/>
            <a:chOff x="704663" y="1268760"/>
            <a:chExt cx="923330" cy="3743143"/>
          </a:xfrm>
        </p:grpSpPr>
        <p:sp>
          <p:nvSpPr>
            <p:cNvPr id="67" name="矩形 66"/>
            <p:cNvSpPr/>
            <p:nvPr/>
          </p:nvSpPr>
          <p:spPr>
            <a:xfrm>
              <a:off x="704663" y="2149581"/>
              <a:ext cx="923330" cy="2862322"/>
            </a:xfrm>
            <a:prstGeom prst="rect">
              <a:avLst/>
            </a:prstGeom>
          </p:spPr>
          <p:txBody>
            <a:bodyPr vert="eaVert" wrap="none" anchor="ctr">
              <a:spAutoFit/>
            </a:bodyPr>
            <a:lstStyle/>
            <a:p>
              <a:pPr algn="ctr"/>
              <a:r>
                <a:rPr lang="zh-CN" altLang="en-US" sz="4800" spc="600" dirty="0">
                  <a:solidFill>
                    <a:prstClr val="white"/>
                  </a:solidFill>
                </a:rPr>
                <a:t>答题模板</a:t>
              </a:r>
            </a:p>
          </p:txBody>
        </p:sp>
        <p:sp>
          <p:nvSpPr>
            <p:cNvPr id="68" name="Freeform 5"/>
            <p:cNvSpPr>
              <a:spLocks noEditPoints="1"/>
            </p:cNvSpPr>
            <p:nvPr/>
          </p:nvSpPr>
          <p:spPr bwMode="auto">
            <a:xfrm>
              <a:off x="766216" y="1268760"/>
              <a:ext cx="800222" cy="799370"/>
            </a:xfrm>
            <a:custGeom>
              <a:avLst/>
              <a:gdLst>
                <a:gd name="T0" fmla="*/ 0 w 939"/>
                <a:gd name="T1" fmla="*/ 0 h 938"/>
                <a:gd name="T2" fmla="*/ 0 w 939"/>
                <a:gd name="T3" fmla="*/ 938 h 938"/>
                <a:gd name="T4" fmla="*/ 939 w 939"/>
                <a:gd name="T5" fmla="*/ 938 h 938"/>
                <a:gd name="T6" fmla="*/ 939 w 939"/>
                <a:gd name="T7" fmla="*/ 0 h 938"/>
                <a:gd name="T8" fmla="*/ 0 w 939"/>
                <a:gd name="T9" fmla="*/ 0 h 938"/>
                <a:gd name="T10" fmla="*/ 899 w 939"/>
                <a:gd name="T11" fmla="*/ 897 h 938"/>
                <a:gd name="T12" fmla="*/ 41 w 939"/>
                <a:gd name="T13" fmla="*/ 897 h 938"/>
                <a:gd name="T14" fmla="*/ 41 w 939"/>
                <a:gd name="T15" fmla="*/ 41 h 938"/>
                <a:gd name="T16" fmla="*/ 899 w 939"/>
                <a:gd name="T17" fmla="*/ 41 h 938"/>
                <a:gd name="T18" fmla="*/ 899 w 939"/>
                <a:gd name="T19" fmla="*/ 897 h 938"/>
                <a:gd name="T20" fmla="*/ 809 w 939"/>
                <a:gd name="T21" fmla="*/ 151 h 938"/>
                <a:gd name="T22" fmla="*/ 131 w 939"/>
                <a:gd name="T23" fmla="*/ 151 h 938"/>
                <a:gd name="T24" fmla="*/ 131 w 939"/>
                <a:gd name="T25" fmla="*/ 390 h 938"/>
                <a:gd name="T26" fmla="*/ 809 w 939"/>
                <a:gd name="T27" fmla="*/ 390 h 938"/>
                <a:gd name="T28" fmla="*/ 809 w 939"/>
                <a:gd name="T29" fmla="*/ 151 h 938"/>
                <a:gd name="T30" fmla="*/ 776 w 939"/>
                <a:gd name="T31" fmla="*/ 357 h 938"/>
                <a:gd name="T32" fmla="*/ 163 w 939"/>
                <a:gd name="T33" fmla="*/ 357 h 938"/>
                <a:gd name="T34" fmla="*/ 163 w 939"/>
                <a:gd name="T35" fmla="*/ 182 h 938"/>
                <a:gd name="T36" fmla="*/ 776 w 939"/>
                <a:gd name="T37" fmla="*/ 182 h 938"/>
                <a:gd name="T38" fmla="*/ 776 w 939"/>
                <a:gd name="T39" fmla="*/ 357 h 938"/>
                <a:gd name="T40" fmla="*/ 508 w 939"/>
                <a:gd name="T41" fmla="*/ 574 h 938"/>
                <a:gd name="T42" fmla="*/ 809 w 939"/>
                <a:gd name="T43" fmla="*/ 574 h 938"/>
                <a:gd name="T44" fmla="*/ 809 w 939"/>
                <a:gd name="T45" fmla="*/ 452 h 938"/>
                <a:gd name="T46" fmla="*/ 508 w 939"/>
                <a:gd name="T47" fmla="*/ 452 h 938"/>
                <a:gd name="T48" fmla="*/ 508 w 939"/>
                <a:gd name="T49" fmla="*/ 574 h 938"/>
                <a:gd name="T50" fmla="*/ 541 w 939"/>
                <a:gd name="T51" fmla="*/ 485 h 938"/>
                <a:gd name="T52" fmla="*/ 776 w 939"/>
                <a:gd name="T53" fmla="*/ 485 h 938"/>
                <a:gd name="T54" fmla="*/ 776 w 939"/>
                <a:gd name="T55" fmla="*/ 543 h 938"/>
                <a:gd name="T56" fmla="*/ 541 w 939"/>
                <a:gd name="T57" fmla="*/ 543 h 938"/>
                <a:gd name="T58" fmla="*/ 541 w 939"/>
                <a:gd name="T59" fmla="*/ 485 h 938"/>
                <a:gd name="T60" fmla="*/ 508 w 939"/>
                <a:gd name="T61" fmla="*/ 745 h 938"/>
                <a:gd name="T62" fmla="*/ 809 w 939"/>
                <a:gd name="T63" fmla="*/ 745 h 938"/>
                <a:gd name="T64" fmla="*/ 809 w 939"/>
                <a:gd name="T65" fmla="*/ 623 h 938"/>
                <a:gd name="T66" fmla="*/ 508 w 939"/>
                <a:gd name="T67" fmla="*/ 623 h 938"/>
                <a:gd name="T68" fmla="*/ 508 w 939"/>
                <a:gd name="T69" fmla="*/ 745 h 938"/>
                <a:gd name="T70" fmla="*/ 541 w 939"/>
                <a:gd name="T71" fmla="*/ 654 h 938"/>
                <a:gd name="T72" fmla="*/ 776 w 939"/>
                <a:gd name="T73" fmla="*/ 654 h 938"/>
                <a:gd name="T74" fmla="*/ 776 w 939"/>
                <a:gd name="T75" fmla="*/ 713 h 938"/>
                <a:gd name="T76" fmla="*/ 541 w 939"/>
                <a:gd name="T77" fmla="*/ 713 h 938"/>
                <a:gd name="T78" fmla="*/ 541 w 939"/>
                <a:gd name="T79" fmla="*/ 654 h 938"/>
                <a:gd name="T80" fmla="*/ 137 w 939"/>
                <a:gd name="T81" fmla="*/ 810 h 938"/>
                <a:gd name="T82" fmla="*/ 438 w 939"/>
                <a:gd name="T83" fmla="*/ 810 h 938"/>
                <a:gd name="T84" fmla="*/ 438 w 939"/>
                <a:gd name="T85" fmla="*/ 428 h 938"/>
                <a:gd name="T86" fmla="*/ 137 w 939"/>
                <a:gd name="T87" fmla="*/ 428 h 938"/>
                <a:gd name="T88" fmla="*/ 137 w 939"/>
                <a:gd name="T89" fmla="*/ 810 h 938"/>
                <a:gd name="T90" fmla="*/ 170 w 939"/>
                <a:gd name="T91" fmla="*/ 460 h 938"/>
                <a:gd name="T92" fmla="*/ 405 w 939"/>
                <a:gd name="T93" fmla="*/ 460 h 938"/>
                <a:gd name="T94" fmla="*/ 405 w 939"/>
                <a:gd name="T95" fmla="*/ 778 h 938"/>
                <a:gd name="T96" fmla="*/ 170 w 939"/>
                <a:gd name="T97" fmla="*/ 778 h 938"/>
                <a:gd name="T98" fmla="*/ 170 w 939"/>
                <a:gd name="T99" fmla="*/ 46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9" h="938">
                  <a:moveTo>
                    <a:pt x="0" y="0"/>
                  </a:moveTo>
                  <a:lnTo>
                    <a:pt x="0" y="938"/>
                  </a:lnTo>
                  <a:lnTo>
                    <a:pt x="939" y="938"/>
                  </a:lnTo>
                  <a:lnTo>
                    <a:pt x="939" y="0"/>
                  </a:lnTo>
                  <a:lnTo>
                    <a:pt x="0" y="0"/>
                  </a:lnTo>
                  <a:close/>
                  <a:moveTo>
                    <a:pt x="899" y="897"/>
                  </a:moveTo>
                  <a:lnTo>
                    <a:pt x="41" y="897"/>
                  </a:lnTo>
                  <a:lnTo>
                    <a:pt x="41" y="41"/>
                  </a:lnTo>
                  <a:lnTo>
                    <a:pt x="899" y="41"/>
                  </a:lnTo>
                  <a:lnTo>
                    <a:pt x="899" y="897"/>
                  </a:lnTo>
                  <a:close/>
                  <a:moveTo>
                    <a:pt x="809" y="151"/>
                  </a:moveTo>
                  <a:lnTo>
                    <a:pt x="131" y="151"/>
                  </a:lnTo>
                  <a:lnTo>
                    <a:pt x="131" y="390"/>
                  </a:lnTo>
                  <a:lnTo>
                    <a:pt x="809" y="390"/>
                  </a:lnTo>
                  <a:lnTo>
                    <a:pt x="809" y="151"/>
                  </a:lnTo>
                  <a:close/>
                  <a:moveTo>
                    <a:pt x="776" y="357"/>
                  </a:moveTo>
                  <a:lnTo>
                    <a:pt x="163" y="357"/>
                  </a:lnTo>
                  <a:lnTo>
                    <a:pt x="163" y="182"/>
                  </a:lnTo>
                  <a:lnTo>
                    <a:pt x="776" y="182"/>
                  </a:lnTo>
                  <a:lnTo>
                    <a:pt x="776" y="357"/>
                  </a:lnTo>
                  <a:close/>
                  <a:moveTo>
                    <a:pt x="508" y="574"/>
                  </a:moveTo>
                  <a:lnTo>
                    <a:pt x="809" y="574"/>
                  </a:lnTo>
                  <a:lnTo>
                    <a:pt x="809" y="452"/>
                  </a:lnTo>
                  <a:lnTo>
                    <a:pt x="508" y="452"/>
                  </a:lnTo>
                  <a:lnTo>
                    <a:pt x="508" y="574"/>
                  </a:lnTo>
                  <a:close/>
                  <a:moveTo>
                    <a:pt x="541" y="485"/>
                  </a:moveTo>
                  <a:lnTo>
                    <a:pt x="776" y="485"/>
                  </a:lnTo>
                  <a:lnTo>
                    <a:pt x="776" y="543"/>
                  </a:lnTo>
                  <a:lnTo>
                    <a:pt x="541" y="543"/>
                  </a:lnTo>
                  <a:lnTo>
                    <a:pt x="541" y="485"/>
                  </a:lnTo>
                  <a:close/>
                  <a:moveTo>
                    <a:pt x="508" y="745"/>
                  </a:moveTo>
                  <a:lnTo>
                    <a:pt x="809" y="745"/>
                  </a:lnTo>
                  <a:lnTo>
                    <a:pt x="809" y="623"/>
                  </a:lnTo>
                  <a:lnTo>
                    <a:pt x="508" y="623"/>
                  </a:lnTo>
                  <a:lnTo>
                    <a:pt x="508" y="745"/>
                  </a:lnTo>
                  <a:close/>
                  <a:moveTo>
                    <a:pt x="541" y="654"/>
                  </a:moveTo>
                  <a:lnTo>
                    <a:pt x="776" y="654"/>
                  </a:lnTo>
                  <a:lnTo>
                    <a:pt x="776" y="713"/>
                  </a:lnTo>
                  <a:lnTo>
                    <a:pt x="541" y="713"/>
                  </a:lnTo>
                  <a:lnTo>
                    <a:pt x="541" y="654"/>
                  </a:lnTo>
                  <a:close/>
                  <a:moveTo>
                    <a:pt x="137" y="810"/>
                  </a:moveTo>
                  <a:lnTo>
                    <a:pt x="438" y="810"/>
                  </a:lnTo>
                  <a:lnTo>
                    <a:pt x="438" y="428"/>
                  </a:lnTo>
                  <a:lnTo>
                    <a:pt x="137" y="428"/>
                  </a:lnTo>
                  <a:lnTo>
                    <a:pt x="137" y="810"/>
                  </a:lnTo>
                  <a:close/>
                  <a:moveTo>
                    <a:pt x="170" y="460"/>
                  </a:moveTo>
                  <a:lnTo>
                    <a:pt x="405" y="460"/>
                  </a:lnTo>
                  <a:lnTo>
                    <a:pt x="405" y="778"/>
                  </a:lnTo>
                  <a:lnTo>
                    <a:pt x="170" y="778"/>
                  </a:lnTo>
                  <a:lnTo>
                    <a:pt x="170" y="460"/>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读图模板">
    <p:spTree>
      <p:nvGrpSpPr>
        <p:cNvPr id="1" name=""/>
        <p:cNvGrpSpPr/>
        <p:nvPr/>
      </p:nvGrpSpPr>
      <p:grpSpPr>
        <a:xfrm>
          <a:off x="0" y="0"/>
          <a:ext cx="0" cy="0"/>
          <a:chOff x="0" y="0"/>
          <a:chExt cx="0" cy="0"/>
        </a:xfrm>
      </p:grpSpPr>
      <p:sp>
        <p:nvSpPr>
          <p:cNvPr id="8" name="内容占位符 7"/>
          <p:cNvSpPr>
            <a:spLocks noGrp="1"/>
          </p:cNvSpPr>
          <p:nvPr>
            <p:ph sz="quarter" idx="13" hasCustomPrompt="1"/>
          </p:nvPr>
        </p:nvSpPr>
        <p:spPr>
          <a:xfrm>
            <a:off x="3457332" y="133180"/>
            <a:ext cx="8079585" cy="2013227"/>
          </a:xfrm>
        </p:spPr>
        <p:txBody>
          <a:bodyPr anchor="ctr">
            <a:normAutofit/>
          </a:bodyPr>
          <a:lstStyle>
            <a:lvl1pPr marL="0" indent="0">
              <a:buFontTx/>
              <a:buNone/>
              <a:defRPr sz="2800"/>
            </a:lvl1pPr>
            <a:lvl2pPr>
              <a:defRPr sz="2400"/>
            </a:lvl2pPr>
            <a:lvl3pPr>
              <a:defRPr sz="2000"/>
            </a:lvl3pPr>
            <a:lvl4pPr>
              <a:defRPr sz="1800"/>
            </a:lvl4pPr>
            <a:lvl5pPr>
              <a:defRPr sz="18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cxnSp>
        <p:nvCxnSpPr>
          <p:cNvPr id="9" name="直接连接符 8"/>
          <p:cNvCxnSpPr/>
          <p:nvPr userDrawn="1"/>
        </p:nvCxnSpPr>
        <p:spPr>
          <a:xfrm>
            <a:off x="2423592" y="2289004"/>
            <a:ext cx="91133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9" name="组合 68"/>
          <p:cNvGrpSpPr/>
          <p:nvPr userDrawn="1"/>
        </p:nvGrpSpPr>
        <p:grpSpPr>
          <a:xfrm>
            <a:off x="0" y="0"/>
            <a:ext cx="2072351" cy="6858000"/>
            <a:chOff x="0" y="0"/>
            <a:chExt cx="2072351" cy="6858000"/>
          </a:xfrm>
        </p:grpSpPr>
        <p:sp>
          <p:nvSpPr>
            <p:cNvPr id="70" name="矩形 69"/>
            <p:cNvSpPr/>
            <p:nvPr/>
          </p:nvSpPr>
          <p:spPr>
            <a:xfrm>
              <a:off x="0" y="0"/>
              <a:ext cx="1952781"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71" name="组合 70"/>
            <p:cNvGrpSpPr/>
            <p:nvPr/>
          </p:nvGrpSpPr>
          <p:grpSpPr>
            <a:xfrm>
              <a:off x="1928335" y="133180"/>
              <a:ext cx="144016" cy="6552728"/>
              <a:chOff x="2135560" y="188640"/>
              <a:chExt cx="144016" cy="6552728"/>
            </a:xfrm>
            <a:solidFill>
              <a:srgbClr val="0070C0"/>
            </a:solidFill>
          </p:grpSpPr>
          <p:sp>
            <p:nvSpPr>
              <p:cNvPr id="72" name="椭圆 71"/>
              <p:cNvSpPr/>
              <p:nvPr/>
            </p:nvSpPr>
            <p:spPr>
              <a:xfrm>
                <a:off x="2135560" y="1886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3" name="椭圆 72"/>
              <p:cNvSpPr/>
              <p:nvPr/>
            </p:nvSpPr>
            <p:spPr>
              <a:xfrm>
                <a:off x="2135560" y="4556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4" name="椭圆 73"/>
              <p:cNvSpPr/>
              <p:nvPr/>
            </p:nvSpPr>
            <p:spPr>
              <a:xfrm>
                <a:off x="2135560" y="7227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5" name="椭圆 74"/>
              <p:cNvSpPr/>
              <p:nvPr/>
            </p:nvSpPr>
            <p:spPr>
              <a:xfrm>
                <a:off x="2135560" y="9897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6" name="椭圆 75"/>
              <p:cNvSpPr/>
              <p:nvPr/>
            </p:nvSpPr>
            <p:spPr>
              <a:xfrm>
                <a:off x="2135560" y="12567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7" name="椭圆 76"/>
              <p:cNvSpPr/>
              <p:nvPr/>
            </p:nvSpPr>
            <p:spPr>
              <a:xfrm>
                <a:off x="2135560" y="15237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8" name="椭圆 77"/>
              <p:cNvSpPr/>
              <p:nvPr/>
            </p:nvSpPr>
            <p:spPr>
              <a:xfrm>
                <a:off x="2135560" y="17908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9" name="椭圆 78"/>
              <p:cNvSpPr/>
              <p:nvPr/>
            </p:nvSpPr>
            <p:spPr>
              <a:xfrm>
                <a:off x="2135560" y="20578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0" name="椭圆 79"/>
              <p:cNvSpPr/>
              <p:nvPr/>
            </p:nvSpPr>
            <p:spPr>
              <a:xfrm>
                <a:off x="2135560" y="23248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1" name="椭圆 80"/>
              <p:cNvSpPr/>
              <p:nvPr/>
            </p:nvSpPr>
            <p:spPr>
              <a:xfrm>
                <a:off x="2135560" y="25919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2" name="椭圆 81"/>
              <p:cNvSpPr/>
              <p:nvPr/>
            </p:nvSpPr>
            <p:spPr>
              <a:xfrm>
                <a:off x="2135560" y="28589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3" name="椭圆 82"/>
              <p:cNvSpPr/>
              <p:nvPr/>
            </p:nvSpPr>
            <p:spPr>
              <a:xfrm>
                <a:off x="2135560" y="31259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4" name="椭圆 83"/>
              <p:cNvSpPr/>
              <p:nvPr/>
            </p:nvSpPr>
            <p:spPr>
              <a:xfrm>
                <a:off x="2135560" y="33930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5" name="椭圆 84"/>
              <p:cNvSpPr/>
              <p:nvPr/>
            </p:nvSpPr>
            <p:spPr>
              <a:xfrm>
                <a:off x="2135560" y="36600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6" name="椭圆 85"/>
              <p:cNvSpPr/>
              <p:nvPr/>
            </p:nvSpPr>
            <p:spPr>
              <a:xfrm>
                <a:off x="2135560" y="39270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7" name="椭圆 86"/>
              <p:cNvSpPr/>
              <p:nvPr/>
            </p:nvSpPr>
            <p:spPr>
              <a:xfrm>
                <a:off x="2135560" y="41940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8" name="椭圆 87"/>
              <p:cNvSpPr/>
              <p:nvPr/>
            </p:nvSpPr>
            <p:spPr>
              <a:xfrm>
                <a:off x="2135560" y="44611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9" name="椭圆 88"/>
              <p:cNvSpPr/>
              <p:nvPr/>
            </p:nvSpPr>
            <p:spPr>
              <a:xfrm>
                <a:off x="2135560" y="47281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0" name="椭圆 89"/>
              <p:cNvSpPr/>
              <p:nvPr/>
            </p:nvSpPr>
            <p:spPr>
              <a:xfrm>
                <a:off x="2135560" y="49951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1" name="椭圆 90"/>
              <p:cNvSpPr/>
              <p:nvPr/>
            </p:nvSpPr>
            <p:spPr>
              <a:xfrm>
                <a:off x="2135560" y="52622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2" name="椭圆 91"/>
              <p:cNvSpPr/>
              <p:nvPr/>
            </p:nvSpPr>
            <p:spPr>
              <a:xfrm>
                <a:off x="2135560" y="55292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3" name="椭圆 92"/>
              <p:cNvSpPr/>
              <p:nvPr/>
            </p:nvSpPr>
            <p:spPr>
              <a:xfrm>
                <a:off x="2135560" y="57962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4" name="椭圆 93"/>
              <p:cNvSpPr/>
              <p:nvPr/>
            </p:nvSpPr>
            <p:spPr>
              <a:xfrm>
                <a:off x="2135560" y="60633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5" name="椭圆 94"/>
              <p:cNvSpPr/>
              <p:nvPr/>
            </p:nvSpPr>
            <p:spPr>
              <a:xfrm>
                <a:off x="2135560" y="63303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6" name="椭圆 95"/>
              <p:cNvSpPr/>
              <p:nvPr/>
            </p:nvSpPr>
            <p:spPr>
              <a:xfrm>
                <a:off x="2135560" y="6597352"/>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grpSp>
        <p:nvGrpSpPr>
          <p:cNvPr id="97" name="组合 96"/>
          <p:cNvGrpSpPr/>
          <p:nvPr userDrawn="1"/>
        </p:nvGrpSpPr>
        <p:grpSpPr>
          <a:xfrm>
            <a:off x="574510" y="1557429"/>
            <a:ext cx="923330" cy="3743142"/>
            <a:chOff x="704663" y="1268760"/>
            <a:chExt cx="923330" cy="3743142"/>
          </a:xfrm>
        </p:grpSpPr>
        <p:sp>
          <p:nvSpPr>
            <p:cNvPr id="98" name="矩形 97"/>
            <p:cNvSpPr/>
            <p:nvPr/>
          </p:nvSpPr>
          <p:spPr>
            <a:xfrm>
              <a:off x="704663" y="2149580"/>
              <a:ext cx="923330" cy="2862322"/>
            </a:xfrm>
            <a:prstGeom prst="rect">
              <a:avLst/>
            </a:prstGeom>
          </p:spPr>
          <p:txBody>
            <a:bodyPr vert="eaVert" wrap="none" anchor="ctr">
              <a:spAutoFit/>
            </a:bodyPr>
            <a:lstStyle/>
            <a:p>
              <a:pPr algn="ctr"/>
              <a:r>
                <a:rPr lang="zh-CN" altLang="en-US" sz="4800" spc="600" dirty="0">
                  <a:solidFill>
                    <a:prstClr val="white"/>
                  </a:solidFill>
                </a:rPr>
                <a:t>读图模板</a:t>
              </a:r>
            </a:p>
          </p:txBody>
        </p:sp>
        <p:sp>
          <p:nvSpPr>
            <p:cNvPr id="99" name="Freeform 5"/>
            <p:cNvSpPr>
              <a:spLocks noEditPoints="1"/>
            </p:cNvSpPr>
            <p:nvPr/>
          </p:nvSpPr>
          <p:spPr bwMode="auto">
            <a:xfrm>
              <a:off x="766216" y="1268760"/>
              <a:ext cx="800222" cy="799370"/>
            </a:xfrm>
            <a:custGeom>
              <a:avLst/>
              <a:gdLst>
                <a:gd name="T0" fmla="*/ 0 w 939"/>
                <a:gd name="T1" fmla="*/ 0 h 938"/>
                <a:gd name="T2" fmla="*/ 0 w 939"/>
                <a:gd name="T3" fmla="*/ 938 h 938"/>
                <a:gd name="T4" fmla="*/ 939 w 939"/>
                <a:gd name="T5" fmla="*/ 938 h 938"/>
                <a:gd name="T6" fmla="*/ 939 w 939"/>
                <a:gd name="T7" fmla="*/ 0 h 938"/>
                <a:gd name="T8" fmla="*/ 0 w 939"/>
                <a:gd name="T9" fmla="*/ 0 h 938"/>
                <a:gd name="T10" fmla="*/ 899 w 939"/>
                <a:gd name="T11" fmla="*/ 897 h 938"/>
                <a:gd name="T12" fmla="*/ 41 w 939"/>
                <a:gd name="T13" fmla="*/ 897 h 938"/>
                <a:gd name="T14" fmla="*/ 41 w 939"/>
                <a:gd name="T15" fmla="*/ 41 h 938"/>
                <a:gd name="T16" fmla="*/ 899 w 939"/>
                <a:gd name="T17" fmla="*/ 41 h 938"/>
                <a:gd name="T18" fmla="*/ 899 w 939"/>
                <a:gd name="T19" fmla="*/ 897 h 938"/>
                <a:gd name="T20" fmla="*/ 809 w 939"/>
                <a:gd name="T21" fmla="*/ 151 h 938"/>
                <a:gd name="T22" fmla="*/ 131 w 939"/>
                <a:gd name="T23" fmla="*/ 151 h 938"/>
                <a:gd name="T24" fmla="*/ 131 w 939"/>
                <a:gd name="T25" fmla="*/ 390 h 938"/>
                <a:gd name="T26" fmla="*/ 809 w 939"/>
                <a:gd name="T27" fmla="*/ 390 h 938"/>
                <a:gd name="T28" fmla="*/ 809 w 939"/>
                <a:gd name="T29" fmla="*/ 151 h 938"/>
                <a:gd name="T30" fmla="*/ 776 w 939"/>
                <a:gd name="T31" fmla="*/ 357 h 938"/>
                <a:gd name="T32" fmla="*/ 163 w 939"/>
                <a:gd name="T33" fmla="*/ 357 h 938"/>
                <a:gd name="T34" fmla="*/ 163 w 939"/>
                <a:gd name="T35" fmla="*/ 182 h 938"/>
                <a:gd name="T36" fmla="*/ 776 w 939"/>
                <a:gd name="T37" fmla="*/ 182 h 938"/>
                <a:gd name="T38" fmla="*/ 776 w 939"/>
                <a:gd name="T39" fmla="*/ 357 h 938"/>
                <a:gd name="T40" fmla="*/ 508 w 939"/>
                <a:gd name="T41" fmla="*/ 574 h 938"/>
                <a:gd name="T42" fmla="*/ 809 w 939"/>
                <a:gd name="T43" fmla="*/ 574 h 938"/>
                <a:gd name="T44" fmla="*/ 809 w 939"/>
                <a:gd name="T45" fmla="*/ 452 h 938"/>
                <a:gd name="T46" fmla="*/ 508 w 939"/>
                <a:gd name="T47" fmla="*/ 452 h 938"/>
                <a:gd name="T48" fmla="*/ 508 w 939"/>
                <a:gd name="T49" fmla="*/ 574 h 938"/>
                <a:gd name="T50" fmla="*/ 541 w 939"/>
                <a:gd name="T51" fmla="*/ 485 h 938"/>
                <a:gd name="T52" fmla="*/ 776 w 939"/>
                <a:gd name="T53" fmla="*/ 485 h 938"/>
                <a:gd name="T54" fmla="*/ 776 w 939"/>
                <a:gd name="T55" fmla="*/ 543 h 938"/>
                <a:gd name="T56" fmla="*/ 541 w 939"/>
                <a:gd name="T57" fmla="*/ 543 h 938"/>
                <a:gd name="T58" fmla="*/ 541 w 939"/>
                <a:gd name="T59" fmla="*/ 485 h 938"/>
                <a:gd name="T60" fmla="*/ 508 w 939"/>
                <a:gd name="T61" fmla="*/ 745 h 938"/>
                <a:gd name="T62" fmla="*/ 809 w 939"/>
                <a:gd name="T63" fmla="*/ 745 h 938"/>
                <a:gd name="T64" fmla="*/ 809 w 939"/>
                <a:gd name="T65" fmla="*/ 623 h 938"/>
                <a:gd name="T66" fmla="*/ 508 w 939"/>
                <a:gd name="T67" fmla="*/ 623 h 938"/>
                <a:gd name="T68" fmla="*/ 508 w 939"/>
                <a:gd name="T69" fmla="*/ 745 h 938"/>
                <a:gd name="T70" fmla="*/ 541 w 939"/>
                <a:gd name="T71" fmla="*/ 654 h 938"/>
                <a:gd name="T72" fmla="*/ 776 w 939"/>
                <a:gd name="T73" fmla="*/ 654 h 938"/>
                <a:gd name="T74" fmla="*/ 776 w 939"/>
                <a:gd name="T75" fmla="*/ 713 h 938"/>
                <a:gd name="T76" fmla="*/ 541 w 939"/>
                <a:gd name="T77" fmla="*/ 713 h 938"/>
                <a:gd name="T78" fmla="*/ 541 w 939"/>
                <a:gd name="T79" fmla="*/ 654 h 938"/>
                <a:gd name="T80" fmla="*/ 137 w 939"/>
                <a:gd name="T81" fmla="*/ 810 h 938"/>
                <a:gd name="T82" fmla="*/ 438 w 939"/>
                <a:gd name="T83" fmla="*/ 810 h 938"/>
                <a:gd name="T84" fmla="*/ 438 w 939"/>
                <a:gd name="T85" fmla="*/ 428 h 938"/>
                <a:gd name="T86" fmla="*/ 137 w 939"/>
                <a:gd name="T87" fmla="*/ 428 h 938"/>
                <a:gd name="T88" fmla="*/ 137 w 939"/>
                <a:gd name="T89" fmla="*/ 810 h 938"/>
                <a:gd name="T90" fmla="*/ 170 w 939"/>
                <a:gd name="T91" fmla="*/ 460 h 938"/>
                <a:gd name="T92" fmla="*/ 405 w 939"/>
                <a:gd name="T93" fmla="*/ 460 h 938"/>
                <a:gd name="T94" fmla="*/ 405 w 939"/>
                <a:gd name="T95" fmla="*/ 778 h 938"/>
                <a:gd name="T96" fmla="*/ 170 w 939"/>
                <a:gd name="T97" fmla="*/ 778 h 938"/>
                <a:gd name="T98" fmla="*/ 170 w 939"/>
                <a:gd name="T99" fmla="*/ 46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9" h="938">
                  <a:moveTo>
                    <a:pt x="0" y="0"/>
                  </a:moveTo>
                  <a:lnTo>
                    <a:pt x="0" y="938"/>
                  </a:lnTo>
                  <a:lnTo>
                    <a:pt x="939" y="938"/>
                  </a:lnTo>
                  <a:lnTo>
                    <a:pt x="939" y="0"/>
                  </a:lnTo>
                  <a:lnTo>
                    <a:pt x="0" y="0"/>
                  </a:lnTo>
                  <a:close/>
                  <a:moveTo>
                    <a:pt x="899" y="897"/>
                  </a:moveTo>
                  <a:lnTo>
                    <a:pt x="41" y="897"/>
                  </a:lnTo>
                  <a:lnTo>
                    <a:pt x="41" y="41"/>
                  </a:lnTo>
                  <a:lnTo>
                    <a:pt x="899" y="41"/>
                  </a:lnTo>
                  <a:lnTo>
                    <a:pt x="899" y="897"/>
                  </a:lnTo>
                  <a:close/>
                  <a:moveTo>
                    <a:pt x="809" y="151"/>
                  </a:moveTo>
                  <a:lnTo>
                    <a:pt x="131" y="151"/>
                  </a:lnTo>
                  <a:lnTo>
                    <a:pt x="131" y="390"/>
                  </a:lnTo>
                  <a:lnTo>
                    <a:pt x="809" y="390"/>
                  </a:lnTo>
                  <a:lnTo>
                    <a:pt x="809" y="151"/>
                  </a:lnTo>
                  <a:close/>
                  <a:moveTo>
                    <a:pt x="776" y="357"/>
                  </a:moveTo>
                  <a:lnTo>
                    <a:pt x="163" y="357"/>
                  </a:lnTo>
                  <a:lnTo>
                    <a:pt x="163" y="182"/>
                  </a:lnTo>
                  <a:lnTo>
                    <a:pt x="776" y="182"/>
                  </a:lnTo>
                  <a:lnTo>
                    <a:pt x="776" y="357"/>
                  </a:lnTo>
                  <a:close/>
                  <a:moveTo>
                    <a:pt x="508" y="574"/>
                  </a:moveTo>
                  <a:lnTo>
                    <a:pt x="809" y="574"/>
                  </a:lnTo>
                  <a:lnTo>
                    <a:pt x="809" y="452"/>
                  </a:lnTo>
                  <a:lnTo>
                    <a:pt x="508" y="452"/>
                  </a:lnTo>
                  <a:lnTo>
                    <a:pt x="508" y="574"/>
                  </a:lnTo>
                  <a:close/>
                  <a:moveTo>
                    <a:pt x="541" y="485"/>
                  </a:moveTo>
                  <a:lnTo>
                    <a:pt x="776" y="485"/>
                  </a:lnTo>
                  <a:lnTo>
                    <a:pt x="776" y="543"/>
                  </a:lnTo>
                  <a:lnTo>
                    <a:pt x="541" y="543"/>
                  </a:lnTo>
                  <a:lnTo>
                    <a:pt x="541" y="485"/>
                  </a:lnTo>
                  <a:close/>
                  <a:moveTo>
                    <a:pt x="508" y="745"/>
                  </a:moveTo>
                  <a:lnTo>
                    <a:pt x="809" y="745"/>
                  </a:lnTo>
                  <a:lnTo>
                    <a:pt x="809" y="623"/>
                  </a:lnTo>
                  <a:lnTo>
                    <a:pt x="508" y="623"/>
                  </a:lnTo>
                  <a:lnTo>
                    <a:pt x="508" y="745"/>
                  </a:lnTo>
                  <a:close/>
                  <a:moveTo>
                    <a:pt x="541" y="654"/>
                  </a:moveTo>
                  <a:lnTo>
                    <a:pt x="776" y="654"/>
                  </a:lnTo>
                  <a:lnTo>
                    <a:pt x="776" y="713"/>
                  </a:lnTo>
                  <a:lnTo>
                    <a:pt x="541" y="713"/>
                  </a:lnTo>
                  <a:lnTo>
                    <a:pt x="541" y="654"/>
                  </a:lnTo>
                  <a:close/>
                  <a:moveTo>
                    <a:pt x="137" y="810"/>
                  </a:moveTo>
                  <a:lnTo>
                    <a:pt x="438" y="810"/>
                  </a:lnTo>
                  <a:lnTo>
                    <a:pt x="438" y="428"/>
                  </a:lnTo>
                  <a:lnTo>
                    <a:pt x="137" y="428"/>
                  </a:lnTo>
                  <a:lnTo>
                    <a:pt x="137" y="810"/>
                  </a:lnTo>
                  <a:close/>
                  <a:moveTo>
                    <a:pt x="170" y="460"/>
                  </a:moveTo>
                  <a:lnTo>
                    <a:pt x="405" y="460"/>
                  </a:lnTo>
                  <a:lnTo>
                    <a:pt x="405" y="778"/>
                  </a:lnTo>
                  <a:lnTo>
                    <a:pt x="170" y="778"/>
                  </a:lnTo>
                  <a:lnTo>
                    <a:pt x="170" y="460"/>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sp>
        <p:nvSpPr>
          <p:cNvPr id="39" name="内容占位符 7"/>
          <p:cNvSpPr>
            <a:spLocks noGrp="1"/>
          </p:cNvSpPr>
          <p:nvPr>
            <p:ph sz="quarter" idx="14" hasCustomPrompt="1"/>
          </p:nvPr>
        </p:nvSpPr>
        <p:spPr>
          <a:xfrm>
            <a:off x="3457332" y="2499319"/>
            <a:ext cx="8079585" cy="1936091"/>
          </a:xfrm>
        </p:spPr>
        <p:txBody>
          <a:bodyPr anchor="ctr">
            <a:normAutofit/>
          </a:bodyPr>
          <a:lstStyle>
            <a:lvl1pPr marL="0" indent="0">
              <a:buFontTx/>
              <a:buNone/>
              <a:defRPr sz="2800"/>
            </a:lvl1pPr>
            <a:lvl2pPr>
              <a:defRPr sz="2400"/>
            </a:lvl2pPr>
            <a:lvl3pPr>
              <a:defRPr sz="2000"/>
            </a:lvl3pPr>
            <a:lvl4pPr>
              <a:defRPr sz="1800"/>
            </a:lvl4pPr>
            <a:lvl5pPr>
              <a:defRPr sz="18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0" name="内容占位符 7"/>
          <p:cNvSpPr>
            <a:spLocks noGrp="1"/>
          </p:cNvSpPr>
          <p:nvPr>
            <p:ph sz="quarter" idx="15" hasCustomPrompt="1"/>
          </p:nvPr>
        </p:nvSpPr>
        <p:spPr>
          <a:xfrm>
            <a:off x="3457332" y="4720607"/>
            <a:ext cx="8079585" cy="1965301"/>
          </a:xfrm>
        </p:spPr>
        <p:txBody>
          <a:bodyPr anchor="ctr">
            <a:normAutofit/>
          </a:bodyPr>
          <a:lstStyle>
            <a:lvl1pPr marL="0" indent="0">
              <a:buFontTx/>
              <a:buNone/>
              <a:defRPr sz="2800"/>
            </a:lvl1pPr>
            <a:lvl2pPr>
              <a:defRPr sz="2400"/>
            </a:lvl2pPr>
            <a:lvl3pPr>
              <a:defRPr sz="2000"/>
            </a:lvl3pPr>
            <a:lvl4pPr>
              <a:defRPr sz="1800"/>
            </a:lvl4pPr>
            <a:lvl5pPr>
              <a:defRPr sz="18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cxnSp>
        <p:nvCxnSpPr>
          <p:cNvPr id="41" name="直接连接符 40"/>
          <p:cNvCxnSpPr/>
          <p:nvPr userDrawn="1"/>
        </p:nvCxnSpPr>
        <p:spPr>
          <a:xfrm>
            <a:off x="2423592" y="4578008"/>
            <a:ext cx="91133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userDrawn="1"/>
        </p:nvGrpSpPr>
        <p:grpSpPr>
          <a:xfrm>
            <a:off x="2444831" y="676660"/>
            <a:ext cx="935686" cy="935686"/>
            <a:chOff x="2444831" y="676660"/>
            <a:chExt cx="935686" cy="935686"/>
          </a:xfrm>
        </p:grpSpPr>
        <p:sp>
          <p:nvSpPr>
            <p:cNvPr id="6" name="椭圆 5"/>
            <p:cNvSpPr/>
            <p:nvPr userDrawn="1"/>
          </p:nvSpPr>
          <p:spPr>
            <a:xfrm>
              <a:off x="2444831" y="676660"/>
              <a:ext cx="935686" cy="93568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文本框 6"/>
            <p:cNvSpPr txBox="1"/>
            <p:nvPr userDrawn="1"/>
          </p:nvSpPr>
          <p:spPr>
            <a:xfrm>
              <a:off x="2563862" y="792239"/>
              <a:ext cx="697627" cy="707886"/>
            </a:xfrm>
            <a:prstGeom prst="rect">
              <a:avLst/>
            </a:prstGeom>
            <a:noFill/>
          </p:spPr>
          <p:txBody>
            <a:bodyPr wrap="none" rtlCol="0" anchor="ctr">
              <a:spAutoFit/>
            </a:bodyPr>
            <a:lstStyle/>
            <a:p>
              <a:pPr algn="ctr"/>
              <a:r>
                <a:rPr lang="zh-CN" altLang="en-US" sz="4000" dirty="0">
                  <a:solidFill>
                    <a:srgbClr val="0070C0"/>
                  </a:solidFill>
                </a:rPr>
                <a:t>找</a:t>
              </a:r>
            </a:p>
          </p:txBody>
        </p:sp>
      </p:grpSp>
      <p:grpSp>
        <p:nvGrpSpPr>
          <p:cNvPr id="47" name="组合 46"/>
          <p:cNvGrpSpPr/>
          <p:nvPr userDrawn="1"/>
        </p:nvGrpSpPr>
        <p:grpSpPr>
          <a:xfrm>
            <a:off x="2444831" y="2965663"/>
            <a:ext cx="935686" cy="935686"/>
            <a:chOff x="2444831" y="676660"/>
            <a:chExt cx="935686" cy="935686"/>
          </a:xfrm>
        </p:grpSpPr>
        <p:sp>
          <p:nvSpPr>
            <p:cNvPr id="48" name="椭圆 47"/>
            <p:cNvSpPr/>
            <p:nvPr userDrawn="1"/>
          </p:nvSpPr>
          <p:spPr>
            <a:xfrm>
              <a:off x="2444831" y="676660"/>
              <a:ext cx="935686" cy="93568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文本框 48"/>
            <p:cNvSpPr txBox="1"/>
            <p:nvPr userDrawn="1"/>
          </p:nvSpPr>
          <p:spPr>
            <a:xfrm>
              <a:off x="2563862" y="792239"/>
              <a:ext cx="697627" cy="707886"/>
            </a:xfrm>
            <a:prstGeom prst="rect">
              <a:avLst/>
            </a:prstGeom>
            <a:noFill/>
          </p:spPr>
          <p:txBody>
            <a:bodyPr wrap="none" rtlCol="0" anchor="ctr">
              <a:spAutoFit/>
            </a:bodyPr>
            <a:lstStyle/>
            <a:p>
              <a:pPr algn="ctr"/>
              <a:r>
                <a:rPr lang="zh-CN" altLang="en-US" sz="4000" dirty="0">
                  <a:solidFill>
                    <a:srgbClr val="0070C0"/>
                  </a:solidFill>
                </a:rPr>
                <a:t>析</a:t>
              </a:r>
            </a:p>
          </p:txBody>
        </p:sp>
      </p:grpSp>
      <p:grpSp>
        <p:nvGrpSpPr>
          <p:cNvPr id="50" name="组合 49"/>
          <p:cNvGrpSpPr/>
          <p:nvPr userDrawn="1"/>
        </p:nvGrpSpPr>
        <p:grpSpPr>
          <a:xfrm>
            <a:off x="2425296" y="5254668"/>
            <a:ext cx="935686" cy="935686"/>
            <a:chOff x="2444831" y="676660"/>
            <a:chExt cx="935686" cy="935686"/>
          </a:xfrm>
        </p:grpSpPr>
        <p:sp>
          <p:nvSpPr>
            <p:cNvPr id="51" name="椭圆 50"/>
            <p:cNvSpPr/>
            <p:nvPr userDrawn="1"/>
          </p:nvSpPr>
          <p:spPr>
            <a:xfrm>
              <a:off x="2444831" y="676660"/>
              <a:ext cx="935686" cy="93568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文本框 51"/>
            <p:cNvSpPr txBox="1"/>
            <p:nvPr userDrawn="1"/>
          </p:nvSpPr>
          <p:spPr>
            <a:xfrm>
              <a:off x="2563862" y="792239"/>
              <a:ext cx="697627" cy="707886"/>
            </a:xfrm>
            <a:prstGeom prst="rect">
              <a:avLst/>
            </a:prstGeom>
            <a:noFill/>
          </p:spPr>
          <p:txBody>
            <a:bodyPr wrap="none" rtlCol="0" anchor="ctr">
              <a:spAutoFit/>
            </a:bodyPr>
            <a:lstStyle/>
            <a:p>
              <a:pPr algn="ctr"/>
              <a:r>
                <a:rPr lang="zh-CN" altLang="en-US" sz="4000" dirty="0">
                  <a:solidFill>
                    <a:srgbClr val="0070C0"/>
                  </a:solidFill>
                </a:rPr>
                <a:t>答</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图形突破封面">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7" name="矩形 6"/>
          <p:cNvSpPr/>
          <p:nvPr userDrawn="1"/>
        </p:nvSpPr>
        <p:spPr>
          <a:xfrm>
            <a:off x="0" y="0"/>
            <a:ext cx="12192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8" name="组合 7"/>
          <p:cNvGrpSpPr/>
          <p:nvPr userDrawn="1"/>
        </p:nvGrpSpPr>
        <p:grpSpPr>
          <a:xfrm>
            <a:off x="3759880" y="3967745"/>
            <a:ext cx="4672240" cy="414091"/>
            <a:chOff x="3791744" y="3505922"/>
            <a:chExt cx="4672240" cy="414091"/>
          </a:xfrm>
        </p:grpSpPr>
        <p:sp>
          <p:nvSpPr>
            <p:cNvPr id="9" name="文本框 8"/>
            <p:cNvSpPr txBox="1"/>
            <p:nvPr/>
          </p:nvSpPr>
          <p:spPr>
            <a:xfrm>
              <a:off x="4940535" y="3505922"/>
              <a:ext cx="2374659" cy="414091"/>
            </a:xfrm>
            <a:custGeom>
              <a:avLst/>
              <a:gdLst/>
              <a:ahLst/>
              <a:cxnLst/>
              <a:rect l="l" t="t" r="r" b="b"/>
              <a:pathLst>
                <a:path w="2374659" h="414091">
                  <a:moveTo>
                    <a:pt x="1015138" y="312048"/>
                  </a:moveTo>
                  <a:cubicBezTo>
                    <a:pt x="1047669" y="317114"/>
                    <a:pt x="1071268" y="324580"/>
                    <a:pt x="1085933" y="334447"/>
                  </a:cubicBezTo>
                  <a:cubicBezTo>
                    <a:pt x="1100599" y="344313"/>
                    <a:pt x="1108999" y="355912"/>
                    <a:pt x="1111132" y="369244"/>
                  </a:cubicBezTo>
                  <a:cubicBezTo>
                    <a:pt x="1112199" y="383910"/>
                    <a:pt x="1107532" y="392976"/>
                    <a:pt x="1097133" y="396443"/>
                  </a:cubicBezTo>
                  <a:cubicBezTo>
                    <a:pt x="1086733" y="399909"/>
                    <a:pt x="1077267" y="393510"/>
                    <a:pt x="1068734" y="377244"/>
                  </a:cubicBezTo>
                  <a:cubicBezTo>
                    <a:pt x="1064201" y="367378"/>
                    <a:pt x="1058135" y="357578"/>
                    <a:pt x="1050536" y="347846"/>
                  </a:cubicBezTo>
                  <a:cubicBezTo>
                    <a:pt x="1042936" y="338113"/>
                    <a:pt x="1030604" y="327514"/>
                    <a:pt x="1013538" y="316048"/>
                  </a:cubicBezTo>
                  <a:cubicBezTo>
                    <a:pt x="1011138" y="313914"/>
                    <a:pt x="1011671" y="312581"/>
                    <a:pt x="1015138" y="312048"/>
                  </a:cubicBezTo>
                  <a:close/>
                  <a:moveTo>
                    <a:pt x="909144" y="303648"/>
                  </a:moveTo>
                  <a:cubicBezTo>
                    <a:pt x="910477" y="303382"/>
                    <a:pt x="912211" y="303782"/>
                    <a:pt x="914344" y="304848"/>
                  </a:cubicBezTo>
                  <a:cubicBezTo>
                    <a:pt x="923143" y="309915"/>
                    <a:pt x="931076" y="315048"/>
                    <a:pt x="938142" y="320247"/>
                  </a:cubicBezTo>
                  <a:cubicBezTo>
                    <a:pt x="945209" y="325447"/>
                    <a:pt x="949008" y="330180"/>
                    <a:pt x="949542" y="334447"/>
                  </a:cubicBezTo>
                  <a:cubicBezTo>
                    <a:pt x="948475" y="336313"/>
                    <a:pt x="943942" y="338446"/>
                    <a:pt x="935943" y="340846"/>
                  </a:cubicBezTo>
                  <a:cubicBezTo>
                    <a:pt x="921543" y="351245"/>
                    <a:pt x="905478" y="361645"/>
                    <a:pt x="887745" y="372044"/>
                  </a:cubicBezTo>
                  <a:cubicBezTo>
                    <a:pt x="870013" y="382444"/>
                    <a:pt x="852214" y="390576"/>
                    <a:pt x="834349" y="396443"/>
                  </a:cubicBezTo>
                  <a:cubicBezTo>
                    <a:pt x="829816" y="397243"/>
                    <a:pt x="829016" y="396176"/>
                    <a:pt x="831949" y="393243"/>
                  </a:cubicBezTo>
                  <a:cubicBezTo>
                    <a:pt x="849015" y="381510"/>
                    <a:pt x="863947" y="367644"/>
                    <a:pt x="876746" y="351645"/>
                  </a:cubicBezTo>
                  <a:cubicBezTo>
                    <a:pt x="889545" y="335646"/>
                    <a:pt x="899412" y="320581"/>
                    <a:pt x="906344" y="306448"/>
                  </a:cubicBezTo>
                  <a:cubicBezTo>
                    <a:pt x="906878" y="304848"/>
                    <a:pt x="907811" y="303915"/>
                    <a:pt x="909144" y="303648"/>
                  </a:cubicBezTo>
                  <a:close/>
                  <a:moveTo>
                    <a:pt x="1928482" y="187655"/>
                  </a:moveTo>
                  <a:cubicBezTo>
                    <a:pt x="1930349" y="187655"/>
                    <a:pt x="1932548" y="188855"/>
                    <a:pt x="1935082" y="191255"/>
                  </a:cubicBezTo>
                  <a:lnTo>
                    <a:pt x="1956680" y="211254"/>
                  </a:lnTo>
                  <a:cubicBezTo>
                    <a:pt x="1967346" y="220587"/>
                    <a:pt x="1967613" y="224587"/>
                    <a:pt x="1957480" y="223253"/>
                  </a:cubicBezTo>
                  <a:lnTo>
                    <a:pt x="1875885" y="223253"/>
                  </a:lnTo>
                  <a:cubicBezTo>
                    <a:pt x="1874285" y="225653"/>
                    <a:pt x="1871885" y="227520"/>
                    <a:pt x="1868686" y="228853"/>
                  </a:cubicBezTo>
                  <a:lnTo>
                    <a:pt x="1868686" y="280850"/>
                  </a:lnTo>
                  <a:lnTo>
                    <a:pt x="1889484" y="280850"/>
                  </a:lnTo>
                  <a:lnTo>
                    <a:pt x="1902284" y="267251"/>
                  </a:lnTo>
                  <a:cubicBezTo>
                    <a:pt x="1904417" y="261384"/>
                    <a:pt x="1907883" y="261384"/>
                    <a:pt x="1912683" y="267251"/>
                  </a:cubicBezTo>
                  <a:lnTo>
                    <a:pt x="1930282" y="283250"/>
                  </a:lnTo>
                  <a:cubicBezTo>
                    <a:pt x="1940148" y="291516"/>
                    <a:pt x="1940948" y="295249"/>
                    <a:pt x="1932682" y="294449"/>
                  </a:cubicBezTo>
                  <a:lnTo>
                    <a:pt x="1868686" y="294449"/>
                  </a:lnTo>
                  <a:lnTo>
                    <a:pt x="1868686" y="360445"/>
                  </a:lnTo>
                  <a:cubicBezTo>
                    <a:pt x="1882285" y="361778"/>
                    <a:pt x="1895084" y="362311"/>
                    <a:pt x="1907083" y="362045"/>
                  </a:cubicBezTo>
                  <a:lnTo>
                    <a:pt x="1916683" y="362045"/>
                  </a:lnTo>
                  <a:cubicBezTo>
                    <a:pt x="1917483" y="362578"/>
                    <a:pt x="1934282" y="361245"/>
                    <a:pt x="1967080" y="358045"/>
                  </a:cubicBezTo>
                  <a:cubicBezTo>
                    <a:pt x="1968679" y="358578"/>
                    <a:pt x="1968679" y="359645"/>
                    <a:pt x="1967080" y="361245"/>
                  </a:cubicBezTo>
                  <a:cubicBezTo>
                    <a:pt x="1955080" y="370044"/>
                    <a:pt x="1946014" y="382044"/>
                    <a:pt x="1939881" y="397243"/>
                  </a:cubicBezTo>
                  <a:cubicBezTo>
                    <a:pt x="1939881" y="401509"/>
                    <a:pt x="1938815" y="403376"/>
                    <a:pt x="1936681" y="402842"/>
                  </a:cubicBezTo>
                  <a:lnTo>
                    <a:pt x="1900684" y="402842"/>
                  </a:lnTo>
                  <a:cubicBezTo>
                    <a:pt x="1880152" y="402842"/>
                    <a:pt x="1858753" y="396776"/>
                    <a:pt x="1836488" y="384643"/>
                  </a:cubicBezTo>
                  <a:cubicBezTo>
                    <a:pt x="1814222" y="372511"/>
                    <a:pt x="1798290" y="354445"/>
                    <a:pt x="1788691" y="330447"/>
                  </a:cubicBezTo>
                  <a:cubicBezTo>
                    <a:pt x="1776691" y="361912"/>
                    <a:pt x="1755093" y="386843"/>
                    <a:pt x="1723894" y="405242"/>
                  </a:cubicBezTo>
                  <a:cubicBezTo>
                    <a:pt x="1720428" y="406309"/>
                    <a:pt x="1719895" y="405509"/>
                    <a:pt x="1722295" y="402842"/>
                  </a:cubicBezTo>
                  <a:cubicBezTo>
                    <a:pt x="1742827" y="379377"/>
                    <a:pt x="1756226" y="353112"/>
                    <a:pt x="1762492" y="324047"/>
                  </a:cubicBezTo>
                  <a:cubicBezTo>
                    <a:pt x="1768758" y="294982"/>
                    <a:pt x="1771625" y="265917"/>
                    <a:pt x="1771092" y="236852"/>
                  </a:cubicBezTo>
                  <a:cubicBezTo>
                    <a:pt x="1770558" y="232053"/>
                    <a:pt x="1771625" y="230453"/>
                    <a:pt x="1774291" y="232053"/>
                  </a:cubicBezTo>
                  <a:cubicBezTo>
                    <a:pt x="1784957" y="234453"/>
                    <a:pt x="1794690" y="236919"/>
                    <a:pt x="1803490" y="239452"/>
                  </a:cubicBezTo>
                  <a:cubicBezTo>
                    <a:pt x="1812289" y="241985"/>
                    <a:pt x="1816955" y="245385"/>
                    <a:pt x="1817489" y="249652"/>
                  </a:cubicBezTo>
                  <a:cubicBezTo>
                    <a:pt x="1817222" y="253385"/>
                    <a:pt x="1814289" y="256318"/>
                    <a:pt x="1808689" y="258451"/>
                  </a:cubicBezTo>
                  <a:cubicBezTo>
                    <a:pt x="1805490" y="282183"/>
                    <a:pt x="1800423" y="302982"/>
                    <a:pt x="1793490" y="320847"/>
                  </a:cubicBezTo>
                  <a:cubicBezTo>
                    <a:pt x="1804156" y="337913"/>
                    <a:pt x="1818022" y="349646"/>
                    <a:pt x="1835088" y="356045"/>
                  </a:cubicBezTo>
                  <a:lnTo>
                    <a:pt x="1835088" y="223253"/>
                  </a:lnTo>
                  <a:lnTo>
                    <a:pt x="1763892" y="223253"/>
                  </a:lnTo>
                  <a:cubicBezTo>
                    <a:pt x="1759359" y="222720"/>
                    <a:pt x="1754559" y="224053"/>
                    <a:pt x="1749493" y="227253"/>
                  </a:cubicBezTo>
                  <a:lnTo>
                    <a:pt x="1738294" y="209654"/>
                  </a:lnTo>
                  <a:lnTo>
                    <a:pt x="1911083" y="209654"/>
                  </a:lnTo>
                  <a:lnTo>
                    <a:pt x="1923882" y="191255"/>
                  </a:lnTo>
                  <a:cubicBezTo>
                    <a:pt x="1925082" y="188855"/>
                    <a:pt x="1926615" y="187655"/>
                    <a:pt x="1928482" y="187655"/>
                  </a:cubicBezTo>
                  <a:close/>
                  <a:moveTo>
                    <a:pt x="218586" y="168657"/>
                  </a:moveTo>
                  <a:cubicBezTo>
                    <a:pt x="220586" y="168657"/>
                    <a:pt x="223186" y="170057"/>
                    <a:pt x="226386" y="172856"/>
                  </a:cubicBezTo>
                  <a:lnTo>
                    <a:pt x="258384" y="196855"/>
                  </a:lnTo>
                  <a:cubicBezTo>
                    <a:pt x="265584" y="203788"/>
                    <a:pt x="266917" y="207521"/>
                    <a:pt x="262384" y="208054"/>
                  </a:cubicBezTo>
                  <a:cubicBezTo>
                    <a:pt x="236785" y="208854"/>
                    <a:pt x="212787" y="215520"/>
                    <a:pt x="190388" y="228053"/>
                  </a:cubicBezTo>
                  <a:cubicBezTo>
                    <a:pt x="193588" y="228853"/>
                    <a:pt x="195188" y="230453"/>
                    <a:pt x="195188" y="232853"/>
                  </a:cubicBezTo>
                  <a:cubicBezTo>
                    <a:pt x="194121" y="237919"/>
                    <a:pt x="191188" y="241386"/>
                    <a:pt x="186388" y="243252"/>
                  </a:cubicBezTo>
                  <a:lnTo>
                    <a:pt x="186388" y="272050"/>
                  </a:lnTo>
                  <a:cubicBezTo>
                    <a:pt x="186388" y="273917"/>
                    <a:pt x="186388" y="275250"/>
                    <a:pt x="186388" y="276050"/>
                  </a:cubicBezTo>
                  <a:lnTo>
                    <a:pt x="263184" y="276050"/>
                  </a:lnTo>
                  <a:lnTo>
                    <a:pt x="279983" y="256851"/>
                  </a:lnTo>
                  <a:cubicBezTo>
                    <a:pt x="283182" y="251518"/>
                    <a:pt x="286916" y="251252"/>
                    <a:pt x="291182" y="256051"/>
                  </a:cubicBezTo>
                  <a:lnTo>
                    <a:pt x="314381" y="276850"/>
                  </a:lnTo>
                  <a:cubicBezTo>
                    <a:pt x="320247" y="282983"/>
                    <a:pt x="322847" y="286716"/>
                    <a:pt x="322180" y="288049"/>
                  </a:cubicBezTo>
                  <a:cubicBezTo>
                    <a:pt x="321513" y="289383"/>
                    <a:pt x="319447" y="289916"/>
                    <a:pt x="315980" y="289649"/>
                  </a:cubicBezTo>
                  <a:lnTo>
                    <a:pt x="186388" y="289649"/>
                  </a:lnTo>
                  <a:cubicBezTo>
                    <a:pt x="186122" y="325914"/>
                    <a:pt x="186655" y="352179"/>
                    <a:pt x="187988" y="368444"/>
                  </a:cubicBezTo>
                  <a:cubicBezTo>
                    <a:pt x="188255" y="379644"/>
                    <a:pt x="183189" y="388443"/>
                    <a:pt x="172789" y="394843"/>
                  </a:cubicBezTo>
                  <a:cubicBezTo>
                    <a:pt x="162390" y="401242"/>
                    <a:pt x="150924" y="404976"/>
                    <a:pt x="138391" y="406042"/>
                  </a:cubicBezTo>
                  <a:cubicBezTo>
                    <a:pt x="136525" y="406309"/>
                    <a:pt x="135191" y="405509"/>
                    <a:pt x="134392" y="403642"/>
                  </a:cubicBezTo>
                  <a:cubicBezTo>
                    <a:pt x="130658" y="389243"/>
                    <a:pt x="113859" y="375644"/>
                    <a:pt x="83995" y="362845"/>
                  </a:cubicBezTo>
                  <a:cubicBezTo>
                    <a:pt x="81861" y="360712"/>
                    <a:pt x="82128" y="359112"/>
                    <a:pt x="84795" y="358045"/>
                  </a:cubicBezTo>
                  <a:cubicBezTo>
                    <a:pt x="114659" y="362311"/>
                    <a:pt x="132792" y="363178"/>
                    <a:pt x="139191" y="360645"/>
                  </a:cubicBezTo>
                  <a:cubicBezTo>
                    <a:pt x="145591" y="358112"/>
                    <a:pt x="148257" y="354712"/>
                    <a:pt x="147191" y="350446"/>
                  </a:cubicBezTo>
                  <a:lnTo>
                    <a:pt x="147191" y="289649"/>
                  </a:lnTo>
                  <a:lnTo>
                    <a:pt x="25598" y="289649"/>
                  </a:lnTo>
                  <a:cubicBezTo>
                    <a:pt x="21065" y="288849"/>
                    <a:pt x="16265" y="290449"/>
                    <a:pt x="11199" y="294449"/>
                  </a:cubicBezTo>
                  <a:lnTo>
                    <a:pt x="0" y="276050"/>
                  </a:lnTo>
                  <a:lnTo>
                    <a:pt x="147191" y="276050"/>
                  </a:lnTo>
                  <a:lnTo>
                    <a:pt x="147191" y="262451"/>
                  </a:lnTo>
                  <a:cubicBezTo>
                    <a:pt x="147191" y="243519"/>
                    <a:pt x="146924" y="231786"/>
                    <a:pt x="146391" y="227253"/>
                  </a:cubicBezTo>
                  <a:cubicBezTo>
                    <a:pt x="143724" y="220853"/>
                    <a:pt x="143991" y="217920"/>
                    <a:pt x="147191" y="218454"/>
                  </a:cubicBezTo>
                  <a:cubicBezTo>
                    <a:pt x="151191" y="218454"/>
                    <a:pt x="156923" y="219054"/>
                    <a:pt x="164390" y="220253"/>
                  </a:cubicBezTo>
                  <a:cubicBezTo>
                    <a:pt x="171856" y="221453"/>
                    <a:pt x="178655" y="223253"/>
                    <a:pt x="184788" y="225653"/>
                  </a:cubicBezTo>
                  <a:lnTo>
                    <a:pt x="201587" y="196055"/>
                  </a:lnTo>
                  <a:lnTo>
                    <a:pt x="89594" y="196055"/>
                  </a:lnTo>
                  <a:cubicBezTo>
                    <a:pt x="85595" y="195255"/>
                    <a:pt x="80795" y="196855"/>
                    <a:pt x="75195" y="200855"/>
                  </a:cubicBezTo>
                  <a:lnTo>
                    <a:pt x="64796" y="183256"/>
                  </a:lnTo>
                  <a:lnTo>
                    <a:pt x="207187" y="183256"/>
                  </a:lnTo>
                  <a:lnTo>
                    <a:pt x="214387" y="172856"/>
                  </a:lnTo>
                  <a:cubicBezTo>
                    <a:pt x="215187" y="170057"/>
                    <a:pt x="216586" y="168657"/>
                    <a:pt x="218586" y="168657"/>
                  </a:cubicBezTo>
                  <a:close/>
                  <a:moveTo>
                    <a:pt x="566365" y="167257"/>
                  </a:moveTo>
                  <a:cubicBezTo>
                    <a:pt x="579164" y="171256"/>
                    <a:pt x="590497" y="177923"/>
                    <a:pt x="600363" y="187255"/>
                  </a:cubicBezTo>
                  <a:cubicBezTo>
                    <a:pt x="610229" y="196588"/>
                    <a:pt x="615429" y="206721"/>
                    <a:pt x="615962" y="217654"/>
                  </a:cubicBezTo>
                  <a:cubicBezTo>
                    <a:pt x="614629" y="230986"/>
                    <a:pt x="608496" y="238452"/>
                    <a:pt x="597563" y="240052"/>
                  </a:cubicBezTo>
                  <a:cubicBezTo>
                    <a:pt x="586631" y="241652"/>
                    <a:pt x="580498" y="232586"/>
                    <a:pt x="579164" y="212854"/>
                  </a:cubicBezTo>
                  <a:cubicBezTo>
                    <a:pt x="578898" y="205388"/>
                    <a:pt x="577364" y="197455"/>
                    <a:pt x="574565" y="189055"/>
                  </a:cubicBezTo>
                  <a:cubicBezTo>
                    <a:pt x="571765" y="180656"/>
                    <a:pt x="568498" y="174190"/>
                    <a:pt x="564765" y="169657"/>
                  </a:cubicBezTo>
                  <a:cubicBezTo>
                    <a:pt x="563699" y="167790"/>
                    <a:pt x="564232" y="166990"/>
                    <a:pt x="566365" y="167257"/>
                  </a:cubicBezTo>
                  <a:close/>
                  <a:moveTo>
                    <a:pt x="1814289" y="104061"/>
                  </a:moveTo>
                  <a:lnTo>
                    <a:pt x="1814289" y="151258"/>
                  </a:lnTo>
                  <a:lnTo>
                    <a:pt x="1889484" y="151258"/>
                  </a:lnTo>
                  <a:lnTo>
                    <a:pt x="1889484" y="104061"/>
                  </a:lnTo>
                  <a:lnTo>
                    <a:pt x="1820689" y="104061"/>
                  </a:lnTo>
                  <a:cubicBezTo>
                    <a:pt x="1819355" y="104061"/>
                    <a:pt x="1817222" y="104061"/>
                    <a:pt x="1814289" y="104061"/>
                  </a:cubicBezTo>
                  <a:close/>
                  <a:moveTo>
                    <a:pt x="564765" y="56863"/>
                  </a:moveTo>
                  <a:cubicBezTo>
                    <a:pt x="581031" y="60330"/>
                    <a:pt x="594830" y="66663"/>
                    <a:pt x="606163" y="75862"/>
                  </a:cubicBezTo>
                  <a:cubicBezTo>
                    <a:pt x="617495" y="85062"/>
                    <a:pt x="623428" y="94194"/>
                    <a:pt x="623962" y="103261"/>
                  </a:cubicBezTo>
                  <a:cubicBezTo>
                    <a:pt x="622362" y="117126"/>
                    <a:pt x="615962" y="124659"/>
                    <a:pt x="604763" y="125859"/>
                  </a:cubicBezTo>
                  <a:cubicBezTo>
                    <a:pt x="593564" y="127059"/>
                    <a:pt x="587164" y="118993"/>
                    <a:pt x="585564" y="101661"/>
                  </a:cubicBezTo>
                  <a:cubicBezTo>
                    <a:pt x="585297" y="95261"/>
                    <a:pt x="583164" y="87995"/>
                    <a:pt x="579164" y="79862"/>
                  </a:cubicBezTo>
                  <a:cubicBezTo>
                    <a:pt x="575165" y="71729"/>
                    <a:pt x="569832" y="65130"/>
                    <a:pt x="563165" y="60063"/>
                  </a:cubicBezTo>
                  <a:cubicBezTo>
                    <a:pt x="561299" y="58730"/>
                    <a:pt x="561832" y="57663"/>
                    <a:pt x="564765" y="56863"/>
                  </a:cubicBezTo>
                  <a:close/>
                  <a:moveTo>
                    <a:pt x="1814289" y="44064"/>
                  </a:moveTo>
                  <a:lnTo>
                    <a:pt x="1814289" y="90461"/>
                  </a:lnTo>
                  <a:lnTo>
                    <a:pt x="1889484" y="90461"/>
                  </a:lnTo>
                  <a:lnTo>
                    <a:pt x="1889484" y="44064"/>
                  </a:lnTo>
                  <a:close/>
                  <a:moveTo>
                    <a:pt x="518368" y="20066"/>
                  </a:moveTo>
                  <a:cubicBezTo>
                    <a:pt x="521835" y="21932"/>
                    <a:pt x="528101" y="27465"/>
                    <a:pt x="537167" y="36665"/>
                  </a:cubicBezTo>
                  <a:cubicBezTo>
                    <a:pt x="546233" y="45864"/>
                    <a:pt x="551433" y="53130"/>
                    <a:pt x="552766" y="58463"/>
                  </a:cubicBezTo>
                  <a:cubicBezTo>
                    <a:pt x="553833" y="61130"/>
                    <a:pt x="549033" y="62196"/>
                    <a:pt x="538367" y="61663"/>
                  </a:cubicBezTo>
                  <a:lnTo>
                    <a:pt x="536767" y="61663"/>
                  </a:lnTo>
                  <a:cubicBezTo>
                    <a:pt x="525568" y="64063"/>
                    <a:pt x="512768" y="65930"/>
                    <a:pt x="498369" y="67263"/>
                  </a:cubicBezTo>
                  <a:cubicBezTo>
                    <a:pt x="506635" y="69129"/>
                    <a:pt x="510902" y="71263"/>
                    <a:pt x="511169" y="73662"/>
                  </a:cubicBezTo>
                  <a:cubicBezTo>
                    <a:pt x="510635" y="78195"/>
                    <a:pt x="507702" y="81929"/>
                    <a:pt x="502369" y="84862"/>
                  </a:cubicBezTo>
                  <a:lnTo>
                    <a:pt x="502369" y="151258"/>
                  </a:lnTo>
                  <a:lnTo>
                    <a:pt x="512768" y="151258"/>
                  </a:lnTo>
                  <a:lnTo>
                    <a:pt x="527968" y="133659"/>
                  </a:lnTo>
                  <a:cubicBezTo>
                    <a:pt x="530901" y="128326"/>
                    <a:pt x="534367" y="128592"/>
                    <a:pt x="538367" y="134459"/>
                  </a:cubicBezTo>
                  <a:lnTo>
                    <a:pt x="555966" y="153658"/>
                  </a:lnTo>
                  <a:cubicBezTo>
                    <a:pt x="564765" y="162990"/>
                    <a:pt x="564765" y="166723"/>
                    <a:pt x="555966" y="164857"/>
                  </a:cubicBezTo>
                  <a:lnTo>
                    <a:pt x="502369" y="164857"/>
                  </a:lnTo>
                  <a:lnTo>
                    <a:pt x="502369" y="199255"/>
                  </a:lnTo>
                  <a:cubicBezTo>
                    <a:pt x="515702" y="203255"/>
                    <a:pt x="528301" y="209454"/>
                    <a:pt x="540167" y="217854"/>
                  </a:cubicBezTo>
                  <a:cubicBezTo>
                    <a:pt x="552033" y="226253"/>
                    <a:pt x="558366" y="236053"/>
                    <a:pt x="559166" y="247252"/>
                  </a:cubicBezTo>
                  <a:cubicBezTo>
                    <a:pt x="557566" y="260851"/>
                    <a:pt x="551366" y="268517"/>
                    <a:pt x="540567" y="270250"/>
                  </a:cubicBezTo>
                  <a:cubicBezTo>
                    <a:pt x="529767" y="271984"/>
                    <a:pt x="523701" y="263518"/>
                    <a:pt x="522368" y="244852"/>
                  </a:cubicBezTo>
                  <a:cubicBezTo>
                    <a:pt x="522368" y="240852"/>
                    <a:pt x="520701" y="235053"/>
                    <a:pt x="517368" y="227453"/>
                  </a:cubicBezTo>
                  <a:cubicBezTo>
                    <a:pt x="514035" y="219853"/>
                    <a:pt x="509035" y="212854"/>
                    <a:pt x="502369" y="206454"/>
                  </a:cubicBezTo>
                  <a:lnTo>
                    <a:pt x="502369" y="396443"/>
                  </a:lnTo>
                  <a:cubicBezTo>
                    <a:pt x="500769" y="404976"/>
                    <a:pt x="493570" y="409509"/>
                    <a:pt x="480770" y="410042"/>
                  </a:cubicBezTo>
                  <a:cubicBezTo>
                    <a:pt x="471438" y="412175"/>
                    <a:pt x="467705" y="407642"/>
                    <a:pt x="469571" y="396443"/>
                  </a:cubicBezTo>
                  <a:cubicBezTo>
                    <a:pt x="469838" y="389243"/>
                    <a:pt x="470038" y="379844"/>
                    <a:pt x="470171" y="368244"/>
                  </a:cubicBezTo>
                  <a:cubicBezTo>
                    <a:pt x="470304" y="356645"/>
                    <a:pt x="470371" y="346979"/>
                    <a:pt x="470371" y="339246"/>
                  </a:cubicBezTo>
                  <a:lnTo>
                    <a:pt x="470371" y="255251"/>
                  </a:lnTo>
                  <a:cubicBezTo>
                    <a:pt x="453572" y="282716"/>
                    <a:pt x="433307" y="307248"/>
                    <a:pt x="409575" y="328847"/>
                  </a:cubicBezTo>
                  <a:cubicBezTo>
                    <a:pt x="406375" y="331780"/>
                    <a:pt x="405575" y="330980"/>
                    <a:pt x="407175" y="326447"/>
                  </a:cubicBezTo>
                  <a:cubicBezTo>
                    <a:pt x="423440" y="300315"/>
                    <a:pt x="436373" y="272917"/>
                    <a:pt x="445972" y="244252"/>
                  </a:cubicBezTo>
                  <a:cubicBezTo>
                    <a:pt x="455572" y="215587"/>
                    <a:pt x="461838" y="189122"/>
                    <a:pt x="464771" y="164857"/>
                  </a:cubicBezTo>
                  <a:lnTo>
                    <a:pt x="430373" y="164857"/>
                  </a:lnTo>
                  <a:cubicBezTo>
                    <a:pt x="426640" y="164057"/>
                    <a:pt x="421841" y="165657"/>
                    <a:pt x="415974" y="169657"/>
                  </a:cubicBezTo>
                  <a:lnTo>
                    <a:pt x="405575" y="151258"/>
                  </a:lnTo>
                  <a:lnTo>
                    <a:pt x="470371" y="151258"/>
                  </a:lnTo>
                  <a:lnTo>
                    <a:pt x="470371" y="106460"/>
                  </a:lnTo>
                  <a:cubicBezTo>
                    <a:pt x="470371" y="87528"/>
                    <a:pt x="470371" y="75796"/>
                    <a:pt x="470371" y="71263"/>
                  </a:cubicBezTo>
                  <a:cubicBezTo>
                    <a:pt x="470371" y="70196"/>
                    <a:pt x="470104" y="69396"/>
                    <a:pt x="469571" y="68863"/>
                  </a:cubicBezTo>
                  <a:cubicBezTo>
                    <a:pt x="447706" y="70996"/>
                    <a:pt x="426374" y="71529"/>
                    <a:pt x="405575" y="70463"/>
                  </a:cubicBezTo>
                  <a:cubicBezTo>
                    <a:pt x="401042" y="69396"/>
                    <a:pt x="400509" y="68329"/>
                    <a:pt x="403975" y="67263"/>
                  </a:cubicBezTo>
                  <a:cubicBezTo>
                    <a:pt x="429307" y="61930"/>
                    <a:pt x="451572" y="55064"/>
                    <a:pt x="470771" y="46664"/>
                  </a:cubicBezTo>
                  <a:cubicBezTo>
                    <a:pt x="489970" y="38265"/>
                    <a:pt x="503969" y="29665"/>
                    <a:pt x="512768" y="20866"/>
                  </a:cubicBezTo>
                  <a:cubicBezTo>
                    <a:pt x="513835" y="19532"/>
                    <a:pt x="515702" y="19266"/>
                    <a:pt x="518368" y="20066"/>
                  </a:cubicBezTo>
                  <a:close/>
                  <a:moveTo>
                    <a:pt x="48797" y="17666"/>
                  </a:moveTo>
                  <a:cubicBezTo>
                    <a:pt x="65329" y="22732"/>
                    <a:pt x="79995" y="30598"/>
                    <a:pt x="92794" y="41264"/>
                  </a:cubicBezTo>
                  <a:cubicBezTo>
                    <a:pt x="105593" y="51930"/>
                    <a:pt x="112793" y="67796"/>
                    <a:pt x="114393" y="88861"/>
                  </a:cubicBezTo>
                  <a:cubicBezTo>
                    <a:pt x="112793" y="104327"/>
                    <a:pt x="105593" y="113260"/>
                    <a:pt x="92794" y="115660"/>
                  </a:cubicBezTo>
                  <a:cubicBezTo>
                    <a:pt x="79995" y="118060"/>
                    <a:pt x="72795" y="108594"/>
                    <a:pt x="71195" y="87262"/>
                  </a:cubicBezTo>
                  <a:cubicBezTo>
                    <a:pt x="70929" y="75796"/>
                    <a:pt x="68329" y="63796"/>
                    <a:pt x="63396" y="51264"/>
                  </a:cubicBezTo>
                  <a:cubicBezTo>
                    <a:pt x="58463" y="38731"/>
                    <a:pt x="52797" y="28332"/>
                    <a:pt x="46397" y="20066"/>
                  </a:cubicBezTo>
                  <a:cubicBezTo>
                    <a:pt x="45597" y="18466"/>
                    <a:pt x="46397" y="17666"/>
                    <a:pt x="48797" y="17666"/>
                  </a:cubicBezTo>
                  <a:close/>
                  <a:moveTo>
                    <a:pt x="1895284" y="11866"/>
                  </a:moveTo>
                  <a:cubicBezTo>
                    <a:pt x="1897417" y="11466"/>
                    <a:pt x="1899750" y="12333"/>
                    <a:pt x="1902284" y="14466"/>
                  </a:cubicBezTo>
                  <a:lnTo>
                    <a:pt x="1927082" y="32865"/>
                  </a:lnTo>
                  <a:cubicBezTo>
                    <a:pt x="1933215" y="36065"/>
                    <a:pt x="1933748" y="40064"/>
                    <a:pt x="1928682" y="44864"/>
                  </a:cubicBezTo>
                  <a:lnTo>
                    <a:pt x="1921482" y="54464"/>
                  </a:lnTo>
                  <a:lnTo>
                    <a:pt x="1921482" y="110460"/>
                  </a:lnTo>
                  <a:cubicBezTo>
                    <a:pt x="1921216" y="113393"/>
                    <a:pt x="1921216" y="120393"/>
                    <a:pt x="1921482" y="131459"/>
                  </a:cubicBezTo>
                  <a:cubicBezTo>
                    <a:pt x="1921749" y="142525"/>
                    <a:pt x="1922282" y="152858"/>
                    <a:pt x="1923082" y="162457"/>
                  </a:cubicBezTo>
                  <a:cubicBezTo>
                    <a:pt x="1924416" y="176323"/>
                    <a:pt x="1916949" y="183256"/>
                    <a:pt x="1900684" y="183256"/>
                  </a:cubicBezTo>
                  <a:cubicBezTo>
                    <a:pt x="1892951" y="184589"/>
                    <a:pt x="1889218" y="182189"/>
                    <a:pt x="1889484" y="176056"/>
                  </a:cubicBezTo>
                  <a:lnTo>
                    <a:pt x="1889484" y="164857"/>
                  </a:lnTo>
                  <a:lnTo>
                    <a:pt x="1819889" y="164857"/>
                  </a:lnTo>
                  <a:cubicBezTo>
                    <a:pt x="1818822" y="164857"/>
                    <a:pt x="1816955" y="164857"/>
                    <a:pt x="1814289" y="164857"/>
                  </a:cubicBezTo>
                  <a:lnTo>
                    <a:pt x="1814289" y="173656"/>
                  </a:lnTo>
                  <a:cubicBezTo>
                    <a:pt x="1812423" y="181389"/>
                    <a:pt x="1804956" y="185922"/>
                    <a:pt x="1791890" y="187255"/>
                  </a:cubicBezTo>
                  <a:cubicBezTo>
                    <a:pt x="1781758" y="189655"/>
                    <a:pt x="1778025" y="185122"/>
                    <a:pt x="1780691" y="173656"/>
                  </a:cubicBezTo>
                  <a:cubicBezTo>
                    <a:pt x="1780958" y="166190"/>
                    <a:pt x="1781158" y="156524"/>
                    <a:pt x="1781291" y="144658"/>
                  </a:cubicBezTo>
                  <a:cubicBezTo>
                    <a:pt x="1781424" y="132792"/>
                    <a:pt x="1781491" y="123259"/>
                    <a:pt x="1781491" y="116060"/>
                  </a:cubicBezTo>
                  <a:lnTo>
                    <a:pt x="1781491" y="57663"/>
                  </a:lnTo>
                  <a:cubicBezTo>
                    <a:pt x="1781491" y="38198"/>
                    <a:pt x="1781224" y="26199"/>
                    <a:pt x="1780691" y="21666"/>
                  </a:cubicBezTo>
                  <a:cubicBezTo>
                    <a:pt x="1778025" y="14999"/>
                    <a:pt x="1778291" y="11800"/>
                    <a:pt x="1781491" y="12066"/>
                  </a:cubicBezTo>
                  <a:cubicBezTo>
                    <a:pt x="1785757" y="12599"/>
                    <a:pt x="1792290" y="14999"/>
                    <a:pt x="1801090" y="19266"/>
                  </a:cubicBezTo>
                  <a:cubicBezTo>
                    <a:pt x="1809889" y="23532"/>
                    <a:pt x="1816155" y="27532"/>
                    <a:pt x="1819889" y="31265"/>
                  </a:cubicBezTo>
                  <a:lnTo>
                    <a:pt x="1878285" y="31265"/>
                  </a:lnTo>
                  <a:lnTo>
                    <a:pt x="1889484" y="16866"/>
                  </a:lnTo>
                  <a:cubicBezTo>
                    <a:pt x="1891218" y="13933"/>
                    <a:pt x="1893151" y="12266"/>
                    <a:pt x="1895284" y="11866"/>
                  </a:cubicBezTo>
                  <a:close/>
                  <a:moveTo>
                    <a:pt x="241585" y="10466"/>
                  </a:moveTo>
                  <a:cubicBezTo>
                    <a:pt x="254384" y="15266"/>
                    <a:pt x="265050" y="20666"/>
                    <a:pt x="273583" y="26665"/>
                  </a:cubicBezTo>
                  <a:cubicBezTo>
                    <a:pt x="282116" y="32665"/>
                    <a:pt x="285849" y="37665"/>
                    <a:pt x="284782" y="41664"/>
                  </a:cubicBezTo>
                  <a:cubicBezTo>
                    <a:pt x="283182" y="45397"/>
                    <a:pt x="279183" y="47797"/>
                    <a:pt x="272783" y="48864"/>
                  </a:cubicBezTo>
                  <a:cubicBezTo>
                    <a:pt x="258917" y="68863"/>
                    <a:pt x="239985" y="95528"/>
                    <a:pt x="215987" y="128859"/>
                  </a:cubicBezTo>
                  <a:lnTo>
                    <a:pt x="269583" y="128859"/>
                  </a:lnTo>
                  <a:lnTo>
                    <a:pt x="277583" y="117660"/>
                  </a:lnTo>
                  <a:cubicBezTo>
                    <a:pt x="279716" y="111260"/>
                    <a:pt x="283982" y="111527"/>
                    <a:pt x="290382" y="118460"/>
                  </a:cubicBezTo>
                  <a:lnTo>
                    <a:pt x="318380" y="142458"/>
                  </a:lnTo>
                  <a:cubicBezTo>
                    <a:pt x="327446" y="150458"/>
                    <a:pt x="328513" y="154724"/>
                    <a:pt x="321580" y="155257"/>
                  </a:cubicBezTo>
                  <a:cubicBezTo>
                    <a:pt x="311181" y="155257"/>
                    <a:pt x="299981" y="157324"/>
                    <a:pt x="287982" y="161457"/>
                  </a:cubicBezTo>
                  <a:cubicBezTo>
                    <a:pt x="275983" y="165590"/>
                    <a:pt x="265584" y="173123"/>
                    <a:pt x="256784" y="184056"/>
                  </a:cubicBezTo>
                  <a:lnTo>
                    <a:pt x="252784" y="184056"/>
                  </a:lnTo>
                  <a:lnTo>
                    <a:pt x="267183" y="142458"/>
                  </a:lnTo>
                  <a:lnTo>
                    <a:pt x="53596" y="142458"/>
                  </a:lnTo>
                  <a:cubicBezTo>
                    <a:pt x="52263" y="142458"/>
                    <a:pt x="50663" y="142458"/>
                    <a:pt x="48797" y="142458"/>
                  </a:cubicBezTo>
                  <a:cubicBezTo>
                    <a:pt x="50130" y="148325"/>
                    <a:pt x="50663" y="156591"/>
                    <a:pt x="50397" y="167257"/>
                  </a:cubicBezTo>
                  <a:cubicBezTo>
                    <a:pt x="47997" y="188322"/>
                    <a:pt x="39997" y="200588"/>
                    <a:pt x="26398" y="204054"/>
                  </a:cubicBezTo>
                  <a:cubicBezTo>
                    <a:pt x="11732" y="206188"/>
                    <a:pt x="3466" y="201721"/>
                    <a:pt x="1600" y="190655"/>
                  </a:cubicBezTo>
                  <a:cubicBezTo>
                    <a:pt x="-267" y="179589"/>
                    <a:pt x="2400" y="169923"/>
                    <a:pt x="9599" y="161657"/>
                  </a:cubicBezTo>
                  <a:cubicBezTo>
                    <a:pt x="18665" y="152058"/>
                    <a:pt x="24198" y="142392"/>
                    <a:pt x="26198" y="132659"/>
                  </a:cubicBezTo>
                  <a:cubicBezTo>
                    <a:pt x="28198" y="122926"/>
                    <a:pt x="29065" y="113393"/>
                    <a:pt x="28798" y="104061"/>
                  </a:cubicBezTo>
                  <a:cubicBezTo>
                    <a:pt x="28798" y="101394"/>
                    <a:pt x="29598" y="101394"/>
                    <a:pt x="31198" y="104061"/>
                  </a:cubicBezTo>
                  <a:cubicBezTo>
                    <a:pt x="35731" y="111260"/>
                    <a:pt x="39997" y="119526"/>
                    <a:pt x="43997" y="128859"/>
                  </a:cubicBezTo>
                  <a:lnTo>
                    <a:pt x="204787" y="128859"/>
                  </a:lnTo>
                  <a:cubicBezTo>
                    <a:pt x="221853" y="84062"/>
                    <a:pt x="232519" y="45931"/>
                    <a:pt x="236785" y="14466"/>
                  </a:cubicBezTo>
                  <a:cubicBezTo>
                    <a:pt x="237052" y="10466"/>
                    <a:pt x="238652" y="9133"/>
                    <a:pt x="241585" y="10466"/>
                  </a:cubicBezTo>
                  <a:close/>
                  <a:moveTo>
                    <a:pt x="2251862" y="8066"/>
                  </a:moveTo>
                  <a:cubicBezTo>
                    <a:pt x="2259062" y="8333"/>
                    <a:pt x="2268528" y="9866"/>
                    <a:pt x="2280260" y="12666"/>
                  </a:cubicBezTo>
                  <a:cubicBezTo>
                    <a:pt x="2291993" y="15466"/>
                    <a:pt x="2298526" y="18732"/>
                    <a:pt x="2299859" y="22466"/>
                  </a:cubicBezTo>
                  <a:cubicBezTo>
                    <a:pt x="2299059" y="27532"/>
                    <a:pt x="2296659" y="31265"/>
                    <a:pt x="2292660" y="33665"/>
                  </a:cubicBezTo>
                  <a:lnTo>
                    <a:pt x="2292660" y="187255"/>
                  </a:lnTo>
                  <a:lnTo>
                    <a:pt x="2313458" y="187255"/>
                  </a:lnTo>
                  <a:lnTo>
                    <a:pt x="2331857" y="168057"/>
                  </a:lnTo>
                  <a:cubicBezTo>
                    <a:pt x="2335591" y="162457"/>
                    <a:pt x="2339323" y="162457"/>
                    <a:pt x="2343057" y="168057"/>
                  </a:cubicBezTo>
                  <a:lnTo>
                    <a:pt x="2366255" y="187255"/>
                  </a:lnTo>
                  <a:cubicBezTo>
                    <a:pt x="2377188" y="197921"/>
                    <a:pt x="2377455" y="202455"/>
                    <a:pt x="2367055" y="200855"/>
                  </a:cubicBezTo>
                  <a:lnTo>
                    <a:pt x="2292660" y="200855"/>
                  </a:lnTo>
                  <a:lnTo>
                    <a:pt x="2292660" y="339246"/>
                  </a:lnTo>
                  <a:cubicBezTo>
                    <a:pt x="2292393" y="340579"/>
                    <a:pt x="2292326" y="346712"/>
                    <a:pt x="2292460" y="357645"/>
                  </a:cubicBezTo>
                  <a:cubicBezTo>
                    <a:pt x="2292593" y="368578"/>
                    <a:pt x="2292926" y="379110"/>
                    <a:pt x="2293460" y="389243"/>
                  </a:cubicBezTo>
                  <a:cubicBezTo>
                    <a:pt x="2293993" y="402842"/>
                    <a:pt x="2284660" y="409775"/>
                    <a:pt x="2265461" y="410042"/>
                  </a:cubicBezTo>
                  <a:cubicBezTo>
                    <a:pt x="2256129" y="411108"/>
                    <a:pt x="2251596" y="408709"/>
                    <a:pt x="2251862" y="402842"/>
                  </a:cubicBezTo>
                  <a:lnTo>
                    <a:pt x="2251862" y="200855"/>
                  </a:lnTo>
                  <a:lnTo>
                    <a:pt x="2180667" y="200855"/>
                  </a:lnTo>
                  <a:lnTo>
                    <a:pt x="2180667" y="218454"/>
                  </a:lnTo>
                  <a:cubicBezTo>
                    <a:pt x="2179867" y="264584"/>
                    <a:pt x="2167867" y="304515"/>
                    <a:pt x="2144669" y="338246"/>
                  </a:cubicBezTo>
                  <a:cubicBezTo>
                    <a:pt x="2121470" y="371978"/>
                    <a:pt x="2091872" y="393510"/>
                    <a:pt x="2055874" y="402842"/>
                  </a:cubicBezTo>
                  <a:cubicBezTo>
                    <a:pt x="2050808" y="402576"/>
                    <a:pt x="2049741" y="400709"/>
                    <a:pt x="2052674" y="397243"/>
                  </a:cubicBezTo>
                  <a:cubicBezTo>
                    <a:pt x="2083606" y="381244"/>
                    <a:pt x="2106671" y="357245"/>
                    <a:pt x="2121870" y="325247"/>
                  </a:cubicBezTo>
                  <a:cubicBezTo>
                    <a:pt x="2137069" y="293249"/>
                    <a:pt x="2144669" y="257651"/>
                    <a:pt x="2144669" y="218454"/>
                  </a:cubicBezTo>
                  <a:lnTo>
                    <a:pt x="2144669" y="200855"/>
                  </a:lnTo>
                  <a:lnTo>
                    <a:pt x="2073473" y="200855"/>
                  </a:lnTo>
                  <a:cubicBezTo>
                    <a:pt x="2068940" y="200321"/>
                    <a:pt x="2064140" y="201655"/>
                    <a:pt x="2059074" y="204854"/>
                  </a:cubicBezTo>
                  <a:lnTo>
                    <a:pt x="2047875" y="187255"/>
                  </a:lnTo>
                  <a:lnTo>
                    <a:pt x="2144669" y="187255"/>
                  </a:lnTo>
                  <a:lnTo>
                    <a:pt x="2144669" y="110460"/>
                  </a:lnTo>
                  <a:cubicBezTo>
                    <a:pt x="2144669" y="100594"/>
                    <a:pt x="2144669" y="90995"/>
                    <a:pt x="2144669" y="81662"/>
                  </a:cubicBezTo>
                  <a:cubicBezTo>
                    <a:pt x="2115870" y="89395"/>
                    <a:pt x="2086272" y="95794"/>
                    <a:pt x="2055874" y="100861"/>
                  </a:cubicBezTo>
                  <a:cubicBezTo>
                    <a:pt x="2050808" y="100861"/>
                    <a:pt x="2049741" y="99261"/>
                    <a:pt x="2052674" y="96061"/>
                  </a:cubicBezTo>
                  <a:cubicBezTo>
                    <a:pt x="2101471" y="78195"/>
                    <a:pt x="2144669" y="50197"/>
                    <a:pt x="2182266" y="12066"/>
                  </a:cubicBezTo>
                  <a:cubicBezTo>
                    <a:pt x="2183866" y="8866"/>
                    <a:pt x="2186000" y="8066"/>
                    <a:pt x="2188666" y="9666"/>
                  </a:cubicBezTo>
                  <a:cubicBezTo>
                    <a:pt x="2195866" y="13933"/>
                    <a:pt x="2204599" y="20066"/>
                    <a:pt x="2214864" y="28065"/>
                  </a:cubicBezTo>
                  <a:cubicBezTo>
                    <a:pt x="2225130" y="36065"/>
                    <a:pt x="2230797" y="42464"/>
                    <a:pt x="2231863" y="47264"/>
                  </a:cubicBezTo>
                  <a:cubicBezTo>
                    <a:pt x="2233463" y="50464"/>
                    <a:pt x="2228397" y="52330"/>
                    <a:pt x="2216664" y="52864"/>
                  </a:cubicBezTo>
                  <a:lnTo>
                    <a:pt x="2214264" y="53664"/>
                  </a:lnTo>
                  <a:cubicBezTo>
                    <a:pt x="2206532" y="58463"/>
                    <a:pt x="2193999" y="63530"/>
                    <a:pt x="2176667" y="68863"/>
                  </a:cubicBezTo>
                  <a:cubicBezTo>
                    <a:pt x="2184133" y="72063"/>
                    <a:pt x="2188133" y="74729"/>
                    <a:pt x="2188666" y="76862"/>
                  </a:cubicBezTo>
                  <a:cubicBezTo>
                    <a:pt x="2187866" y="82195"/>
                    <a:pt x="2185200" y="85928"/>
                    <a:pt x="2180667" y="88062"/>
                  </a:cubicBezTo>
                  <a:lnTo>
                    <a:pt x="2180667" y="187255"/>
                  </a:lnTo>
                  <a:lnTo>
                    <a:pt x="2251862" y="187255"/>
                  </a:lnTo>
                  <a:lnTo>
                    <a:pt x="2251862" y="52864"/>
                  </a:lnTo>
                  <a:cubicBezTo>
                    <a:pt x="2251862" y="33932"/>
                    <a:pt x="2251596" y="22199"/>
                    <a:pt x="2251062" y="17666"/>
                  </a:cubicBezTo>
                  <a:cubicBezTo>
                    <a:pt x="2249196" y="10466"/>
                    <a:pt x="2249462" y="7266"/>
                    <a:pt x="2251862" y="8066"/>
                  </a:cubicBezTo>
                  <a:close/>
                  <a:moveTo>
                    <a:pt x="1311920" y="7266"/>
                  </a:moveTo>
                  <a:cubicBezTo>
                    <a:pt x="1321252" y="8866"/>
                    <a:pt x="1331652" y="12333"/>
                    <a:pt x="1343118" y="17666"/>
                  </a:cubicBezTo>
                  <a:cubicBezTo>
                    <a:pt x="1354584" y="22999"/>
                    <a:pt x="1361250" y="31532"/>
                    <a:pt x="1363117" y="43264"/>
                  </a:cubicBezTo>
                  <a:cubicBezTo>
                    <a:pt x="1362317" y="56863"/>
                    <a:pt x="1356384" y="64596"/>
                    <a:pt x="1345318" y="66463"/>
                  </a:cubicBezTo>
                  <a:cubicBezTo>
                    <a:pt x="1334252" y="68329"/>
                    <a:pt x="1327385" y="62196"/>
                    <a:pt x="1324719" y="48064"/>
                  </a:cubicBezTo>
                  <a:cubicBezTo>
                    <a:pt x="1324452" y="35531"/>
                    <a:pt x="1319919" y="23265"/>
                    <a:pt x="1311120" y="11266"/>
                  </a:cubicBezTo>
                  <a:cubicBezTo>
                    <a:pt x="1309253" y="8866"/>
                    <a:pt x="1309520" y="7533"/>
                    <a:pt x="1311920" y="7266"/>
                  </a:cubicBezTo>
                  <a:close/>
                  <a:moveTo>
                    <a:pt x="1423513" y="5467"/>
                  </a:moveTo>
                  <a:cubicBezTo>
                    <a:pt x="1424313" y="5067"/>
                    <a:pt x="1425513" y="5133"/>
                    <a:pt x="1427113" y="5667"/>
                  </a:cubicBezTo>
                  <a:cubicBezTo>
                    <a:pt x="1454044" y="14199"/>
                    <a:pt x="1467377" y="21932"/>
                    <a:pt x="1467110" y="28865"/>
                  </a:cubicBezTo>
                  <a:cubicBezTo>
                    <a:pt x="1464977" y="32065"/>
                    <a:pt x="1462844" y="33932"/>
                    <a:pt x="1460711" y="34465"/>
                  </a:cubicBezTo>
                  <a:lnTo>
                    <a:pt x="1451911" y="36865"/>
                  </a:lnTo>
                  <a:cubicBezTo>
                    <a:pt x="1444445" y="49664"/>
                    <a:pt x="1435379" y="62463"/>
                    <a:pt x="1424713" y="75262"/>
                  </a:cubicBezTo>
                  <a:lnTo>
                    <a:pt x="1483909" y="75262"/>
                  </a:lnTo>
                  <a:lnTo>
                    <a:pt x="1497508" y="57663"/>
                  </a:lnTo>
                  <a:cubicBezTo>
                    <a:pt x="1500175" y="52330"/>
                    <a:pt x="1504441" y="52597"/>
                    <a:pt x="1510308" y="58463"/>
                  </a:cubicBezTo>
                  <a:lnTo>
                    <a:pt x="1529506" y="76862"/>
                  </a:lnTo>
                  <a:cubicBezTo>
                    <a:pt x="1539372" y="86995"/>
                    <a:pt x="1539639" y="90995"/>
                    <a:pt x="1530306" y="88861"/>
                  </a:cubicBezTo>
                  <a:lnTo>
                    <a:pt x="1405514" y="88861"/>
                  </a:lnTo>
                  <a:cubicBezTo>
                    <a:pt x="1403381" y="89928"/>
                    <a:pt x="1400448" y="91261"/>
                    <a:pt x="1396714" y="92861"/>
                  </a:cubicBezTo>
                  <a:cubicBezTo>
                    <a:pt x="1396981" y="106194"/>
                    <a:pt x="1396181" y="118193"/>
                    <a:pt x="1394315" y="128859"/>
                  </a:cubicBezTo>
                  <a:lnTo>
                    <a:pt x="1462310" y="128859"/>
                  </a:lnTo>
                  <a:lnTo>
                    <a:pt x="1475910" y="112060"/>
                  </a:lnTo>
                  <a:cubicBezTo>
                    <a:pt x="1478843" y="106460"/>
                    <a:pt x="1482576" y="106460"/>
                    <a:pt x="1487109" y="112060"/>
                  </a:cubicBezTo>
                  <a:lnTo>
                    <a:pt x="1505508" y="129659"/>
                  </a:lnTo>
                  <a:cubicBezTo>
                    <a:pt x="1514574" y="140058"/>
                    <a:pt x="1514574" y="144325"/>
                    <a:pt x="1505508" y="142458"/>
                  </a:cubicBezTo>
                  <a:lnTo>
                    <a:pt x="1392715" y="142458"/>
                  </a:lnTo>
                  <a:cubicBezTo>
                    <a:pt x="1390048" y="156857"/>
                    <a:pt x="1385782" y="170457"/>
                    <a:pt x="1379915" y="183256"/>
                  </a:cubicBezTo>
                  <a:lnTo>
                    <a:pt x="1491109" y="183256"/>
                  </a:lnTo>
                  <a:lnTo>
                    <a:pt x="1503108" y="166457"/>
                  </a:lnTo>
                  <a:cubicBezTo>
                    <a:pt x="1506574" y="159790"/>
                    <a:pt x="1510841" y="159524"/>
                    <a:pt x="1515907" y="165657"/>
                  </a:cubicBezTo>
                  <a:lnTo>
                    <a:pt x="1535906" y="184856"/>
                  </a:lnTo>
                  <a:cubicBezTo>
                    <a:pt x="1544172" y="193388"/>
                    <a:pt x="1543372" y="197122"/>
                    <a:pt x="1533506" y="196055"/>
                  </a:cubicBezTo>
                  <a:lnTo>
                    <a:pt x="1426313" y="196055"/>
                  </a:lnTo>
                  <a:cubicBezTo>
                    <a:pt x="1441778" y="217387"/>
                    <a:pt x="1460711" y="233186"/>
                    <a:pt x="1483109" y="243452"/>
                  </a:cubicBezTo>
                  <a:cubicBezTo>
                    <a:pt x="1505508" y="253718"/>
                    <a:pt x="1528973" y="260584"/>
                    <a:pt x="1553505" y="264051"/>
                  </a:cubicBezTo>
                  <a:cubicBezTo>
                    <a:pt x="1557238" y="266184"/>
                    <a:pt x="1557505" y="267784"/>
                    <a:pt x="1554305" y="268851"/>
                  </a:cubicBezTo>
                  <a:cubicBezTo>
                    <a:pt x="1543372" y="272850"/>
                    <a:pt x="1533239" y="280316"/>
                    <a:pt x="1523907" y="291249"/>
                  </a:cubicBezTo>
                  <a:cubicBezTo>
                    <a:pt x="1519640" y="297649"/>
                    <a:pt x="1515374" y="299515"/>
                    <a:pt x="1511107" y="296849"/>
                  </a:cubicBezTo>
                  <a:cubicBezTo>
                    <a:pt x="1495108" y="292049"/>
                    <a:pt x="1478309" y="282716"/>
                    <a:pt x="1460711" y="268851"/>
                  </a:cubicBezTo>
                  <a:cubicBezTo>
                    <a:pt x="1459111" y="271250"/>
                    <a:pt x="1457511" y="272850"/>
                    <a:pt x="1455911" y="273650"/>
                  </a:cubicBezTo>
                  <a:lnTo>
                    <a:pt x="1455911" y="339246"/>
                  </a:lnTo>
                  <a:cubicBezTo>
                    <a:pt x="1455644" y="341379"/>
                    <a:pt x="1455578" y="348046"/>
                    <a:pt x="1455711" y="359245"/>
                  </a:cubicBezTo>
                  <a:cubicBezTo>
                    <a:pt x="1455844" y="370444"/>
                    <a:pt x="1456178" y="380977"/>
                    <a:pt x="1456711" y="390843"/>
                  </a:cubicBezTo>
                  <a:cubicBezTo>
                    <a:pt x="1457777" y="403909"/>
                    <a:pt x="1449778" y="410309"/>
                    <a:pt x="1432712" y="410042"/>
                  </a:cubicBezTo>
                  <a:cubicBezTo>
                    <a:pt x="1426046" y="410842"/>
                    <a:pt x="1422580" y="408975"/>
                    <a:pt x="1422313" y="404442"/>
                  </a:cubicBezTo>
                  <a:lnTo>
                    <a:pt x="1422313" y="290449"/>
                  </a:lnTo>
                  <a:cubicBezTo>
                    <a:pt x="1422313" y="270717"/>
                    <a:pt x="1422046" y="259251"/>
                    <a:pt x="1421513" y="256051"/>
                  </a:cubicBezTo>
                  <a:cubicBezTo>
                    <a:pt x="1418580" y="249385"/>
                    <a:pt x="1418846" y="245919"/>
                    <a:pt x="1422313" y="245652"/>
                  </a:cubicBezTo>
                  <a:cubicBezTo>
                    <a:pt x="1427646" y="246719"/>
                    <a:pt x="1435912" y="249652"/>
                    <a:pt x="1447111" y="254451"/>
                  </a:cubicBezTo>
                  <a:cubicBezTo>
                    <a:pt x="1432712" y="237386"/>
                    <a:pt x="1422313" y="217920"/>
                    <a:pt x="1415913" y="196055"/>
                  </a:cubicBezTo>
                  <a:lnTo>
                    <a:pt x="1375116" y="196055"/>
                  </a:lnTo>
                  <a:cubicBezTo>
                    <a:pt x="1367383" y="211521"/>
                    <a:pt x="1358583" y="225653"/>
                    <a:pt x="1348717" y="238452"/>
                  </a:cubicBezTo>
                  <a:cubicBezTo>
                    <a:pt x="1363650" y="240586"/>
                    <a:pt x="1372183" y="245119"/>
                    <a:pt x="1374316" y="252052"/>
                  </a:cubicBezTo>
                  <a:cubicBezTo>
                    <a:pt x="1372983" y="254718"/>
                    <a:pt x="1369783" y="257651"/>
                    <a:pt x="1364716" y="260851"/>
                  </a:cubicBezTo>
                  <a:lnTo>
                    <a:pt x="1364716" y="294449"/>
                  </a:lnTo>
                  <a:cubicBezTo>
                    <a:pt x="1363383" y="333380"/>
                    <a:pt x="1350851" y="362778"/>
                    <a:pt x="1327119" y="382644"/>
                  </a:cubicBezTo>
                  <a:cubicBezTo>
                    <a:pt x="1303387" y="402509"/>
                    <a:pt x="1276189" y="411375"/>
                    <a:pt x="1245524" y="409242"/>
                  </a:cubicBezTo>
                  <a:cubicBezTo>
                    <a:pt x="1244724" y="408442"/>
                    <a:pt x="1244724" y="407642"/>
                    <a:pt x="1245524" y="406842"/>
                  </a:cubicBezTo>
                  <a:cubicBezTo>
                    <a:pt x="1268456" y="402309"/>
                    <a:pt x="1288588" y="389643"/>
                    <a:pt x="1305920" y="368844"/>
                  </a:cubicBezTo>
                  <a:cubicBezTo>
                    <a:pt x="1323252" y="348046"/>
                    <a:pt x="1332185" y="323247"/>
                    <a:pt x="1332718" y="294449"/>
                  </a:cubicBezTo>
                  <a:lnTo>
                    <a:pt x="1332718" y="280850"/>
                  </a:lnTo>
                  <a:cubicBezTo>
                    <a:pt x="1332718" y="270184"/>
                    <a:pt x="1332718" y="261918"/>
                    <a:pt x="1332718" y="256051"/>
                  </a:cubicBezTo>
                  <a:cubicBezTo>
                    <a:pt x="1304720" y="280583"/>
                    <a:pt x="1272722" y="295516"/>
                    <a:pt x="1236724" y="300849"/>
                  </a:cubicBezTo>
                  <a:cubicBezTo>
                    <a:pt x="1231391" y="300582"/>
                    <a:pt x="1230591" y="299515"/>
                    <a:pt x="1234324" y="297649"/>
                  </a:cubicBezTo>
                  <a:cubicBezTo>
                    <a:pt x="1281788" y="278717"/>
                    <a:pt x="1316986" y="244852"/>
                    <a:pt x="1339918" y="196055"/>
                  </a:cubicBezTo>
                  <a:lnTo>
                    <a:pt x="1257523" y="196055"/>
                  </a:lnTo>
                  <a:cubicBezTo>
                    <a:pt x="1253790" y="195255"/>
                    <a:pt x="1248990" y="196855"/>
                    <a:pt x="1243124" y="200855"/>
                  </a:cubicBezTo>
                  <a:lnTo>
                    <a:pt x="1231925" y="183256"/>
                  </a:lnTo>
                  <a:lnTo>
                    <a:pt x="1345518" y="183256"/>
                  </a:lnTo>
                  <a:cubicBezTo>
                    <a:pt x="1350317" y="170457"/>
                    <a:pt x="1354317" y="156857"/>
                    <a:pt x="1357517" y="142458"/>
                  </a:cubicBezTo>
                  <a:lnTo>
                    <a:pt x="1279122" y="142458"/>
                  </a:lnTo>
                  <a:cubicBezTo>
                    <a:pt x="1275389" y="141925"/>
                    <a:pt x="1270589" y="143258"/>
                    <a:pt x="1264723" y="146458"/>
                  </a:cubicBezTo>
                  <a:lnTo>
                    <a:pt x="1254323" y="128859"/>
                  </a:lnTo>
                  <a:lnTo>
                    <a:pt x="1359117" y="128859"/>
                  </a:lnTo>
                  <a:cubicBezTo>
                    <a:pt x="1360983" y="116860"/>
                    <a:pt x="1361783" y="103527"/>
                    <a:pt x="1361517" y="88861"/>
                  </a:cubicBezTo>
                  <a:lnTo>
                    <a:pt x="1264723" y="88861"/>
                  </a:lnTo>
                  <a:cubicBezTo>
                    <a:pt x="1260989" y="88328"/>
                    <a:pt x="1256190" y="89661"/>
                    <a:pt x="1250323" y="92861"/>
                  </a:cubicBezTo>
                  <a:lnTo>
                    <a:pt x="1239924" y="75262"/>
                  </a:lnTo>
                  <a:lnTo>
                    <a:pt x="1405514" y="75262"/>
                  </a:lnTo>
                  <a:cubicBezTo>
                    <a:pt x="1414313" y="54997"/>
                    <a:pt x="1419913" y="32598"/>
                    <a:pt x="1422313" y="8066"/>
                  </a:cubicBezTo>
                  <a:cubicBezTo>
                    <a:pt x="1422313" y="6733"/>
                    <a:pt x="1422713" y="5867"/>
                    <a:pt x="1423513" y="5467"/>
                  </a:cubicBezTo>
                  <a:close/>
                  <a:moveTo>
                    <a:pt x="1688697" y="4067"/>
                  </a:moveTo>
                  <a:cubicBezTo>
                    <a:pt x="1694830" y="4333"/>
                    <a:pt x="1702962" y="5467"/>
                    <a:pt x="1713095" y="7466"/>
                  </a:cubicBezTo>
                  <a:cubicBezTo>
                    <a:pt x="1723228" y="9466"/>
                    <a:pt x="1728961" y="12066"/>
                    <a:pt x="1730294" y="15266"/>
                  </a:cubicBezTo>
                  <a:cubicBezTo>
                    <a:pt x="1728961" y="20332"/>
                    <a:pt x="1725761" y="23799"/>
                    <a:pt x="1720695" y="25665"/>
                  </a:cubicBezTo>
                  <a:lnTo>
                    <a:pt x="1720695" y="106460"/>
                  </a:lnTo>
                  <a:lnTo>
                    <a:pt x="1725494" y="106460"/>
                  </a:lnTo>
                  <a:lnTo>
                    <a:pt x="1735894" y="92061"/>
                  </a:lnTo>
                  <a:cubicBezTo>
                    <a:pt x="1738294" y="86728"/>
                    <a:pt x="1742027" y="86462"/>
                    <a:pt x="1747093" y="91261"/>
                  </a:cubicBezTo>
                  <a:lnTo>
                    <a:pt x="1764692" y="107260"/>
                  </a:lnTo>
                  <a:cubicBezTo>
                    <a:pt x="1773491" y="117126"/>
                    <a:pt x="1773225" y="121393"/>
                    <a:pt x="1763892" y="120060"/>
                  </a:cubicBezTo>
                  <a:lnTo>
                    <a:pt x="1720695" y="120060"/>
                  </a:lnTo>
                  <a:lnTo>
                    <a:pt x="1720695" y="175256"/>
                  </a:lnTo>
                  <a:cubicBezTo>
                    <a:pt x="1736960" y="168323"/>
                    <a:pt x="1753226" y="159790"/>
                    <a:pt x="1769492" y="149658"/>
                  </a:cubicBezTo>
                  <a:cubicBezTo>
                    <a:pt x="1772692" y="149658"/>
                    <a:pt x="1772692" y="150724"/>
                    <a:pt x="1769492" y="152858"/>
                  </a:cubicBezTo>
                  <a:cubicBezTo>
                    <a:pt x="1750826" y="170990"/>
                    <a:pt x="1734560" y="186722"/>
                    <a:pt x="1720695" y="200055"/>
                  </a:cubicBezTo>
                  <a:lnTo>
                    <a:pt x="1720695" y="272050"/>
                  </a:lnTo>
                  <a:cubicBezTo>
                    <a:pt x="1720695" y="316848"/>
                    <a:pt x="1721228" y="348179"/>
                    <a:pt x="1722295" y="366045"/>
                  </a:cubicBezTo>
                  <a:cubicBezTo>
                    <a:pt x="1720161" y="390043"/>
                    <a:pt x="1706562" y="403376"/>
                    <a:pt x="1681497" y="406042"/>
                  </a:cubicBezTo>
                  <a:cubicBezTo>
                    <a:pt x="1678831" y="406309"/>
                    <a:pt x="1677497" y="405509"/>
                    <a:pt x="1677497" y="403642"/>
                  </a:cubicBezTo>
                  <a:cubicBezTo>
                    <a:pt x="1674831" y="394843"/>
                    <a:pt x="1671098" y="388043"/>
                    <a:pt x="1666298" y="383244"/>
                  </a:cubicBezTo>
                  <a:cubicBezTo>
                    <a:pt x="1661498" y="378444"/>
                    <a:pt x="1653765" y="374044"/>
                    <a:pt x="1643099" y="370044"/>
                  </a:cubicBezTo>
                  <a:cubicBezTo>
                    <a:pt x="1640966" y="368178"/>
                    <a:pt x="1641233" y="366845"/>
                    <a:pt x="1643899" y="366045"/>
                  </a:cubicBezTo>
                  <a:cubicBezTo>
                    <a:pt x="1665231" y="366578"/>
                    <a:pt x="1678231" y="365578"/>
                    <a:pt x="1682897" y="363045"/>
                  </a:cubicBezTo>
                  <a:cubicBezTo>
                    <a:pt x="1687563" y="360512"/>
                    <a:pt x="1689497" y="356579"/>
                    <a:pt x="1688697" y="351245"/>
                  </a:cubicBezTo>
                  <a:lnTo>
                    <a:pt x="1688697" y="228053"/>
                  </a:lnTo>
                  <a:cubicBezTo>
                    <a:pt x="1675364" y="240586"/>
                    <a:pt x="1663365" y="253385"/>
                    <a:pt x="1652699" y="266451"/>
                  </a:cubicBezTo>
                  <a:cubicBezTo>
                    <a:pt x="1651632" y="268584"/>
                    <a:pt x="1650566" y="268584"/>
                    <a:pt x="1649499" y="266451"/>
                  </a:cubicBezTo>
                  <a:lnTo>
                    <a:pt x="1635100" y="212854"/>
                  </a:lnTo>
                  <a:cubicBezTo>
                    <a:pt x="1634300" y="209921"/>
                    <a:pt x="1634833" y="208054"/>
                    <a:pt x="1636700" y="207254"/>
                  </a:cubicBezTo>
                  <a:cubicBezTo>
                    <a:pt x="1651899" y="204588"/>
                    <a:pt x="1669231" y="198721"/>
                    <a:pt x="1688697" y="189655"/>
                  </a:cubicBezTo>
                  <a:lnTo>
                    <a:pt x="1688697" y="120060"/>
                  </a:lnTo>
                  <a:lnTo>
                    <a:pt x="1663898" y="120060"/>
                  </a:lnTo>
                  <a:cubicBezTo>
                    <a:pt x="1659098" y="119526"/>
                    <a:pt x="1654299" y="120860"/>
                    <a:pt x="1649499" y="124059"/>
                  </a:cubicBezTo>
                  <a:lnTo>
                    <a:pt x="1638300" y="106460"/>
                  </a:lnTo>
                  <a:lnTo>
                    <a:pt x="1688697" y="106460"/>
                  </a:lnTo>
                  <a:lnTo>
                    <a:pt x="1688697" y="48864"/>
                  </a:lnTo>
                  <a:cubicBezTo>
                    <a:pt x="1688963" y="30198"/>
                    <a:pt x="1688430" y="17932"/>
                    <a:pt x="1687097" y="12066"/>
                  </a:cubicBezTo>
                  <a:cubicBezTo>
                    <a:pt x="1685230" y="6200"/>
                    <a:pt x="1685763" y="3533"/>
                    <a:pt x="1688697" y="4067"/>
                  </a:cubicBezTo>
                  <a:close/>
                  <a:moveTo>
                    <a:pt x="635961" y="4067"/>
                  </a:moveTo>
                  <a:cubicBezTo>
                    <a:pt x="642094" y="4333"/>
                    <a:pt x="650493" y="5667"/>
                    <a:pt x="661159" y="8066"/>
                  </a:cubicBezTo>
                  <a:cubicBezTo>
                    <a:pt x="671825" y="10466"/>
                    <a:pt x="677825" y="13666"/>
                    <a:pt x="679158" y="17666"/>
                  </a:cubicBezTo>
                  <a:cubicBezTo>
                    <a:pt x="678358" y="22199"/>
                    <a:pt x="675958" y="25399"/>
                    <a:pt x="671959" y="27265"/>
                  </a:cubicBezTo>
                  <a:lnTo>
                    <a:pt x="671959" y="249652"/>
                  </a:lnTo>
                  <a:lnTo>
                    <a:pt x="686358" y="244852"/>
                  </a:lnTo>
                  <a:lnTo>
                    <a:pt x="698357" y="220053"/>
                  </a:lnTo>
                  <a:cubicBezTo>
                    <a:pt x="700224" y="214720"/>
                    <a:pt x="703424" y="214187"/>
                    <a:pt x="707956" y="218454"/>
                  </a:cubicBezTo>
                  <a:lnTo>
                    <a:pt x="731155" y="233653"/>
                  </a:lnTo>
                  <a:cubicBezTo>
                    <a:pt x="742621" y="240319"/>
                    <a:pt x="743421" y="244052"/>
                    <a:pt x="733555" y="244852"/>
                  </a:cubicBezTo>
                  <a:lnTo>
                    <a:pt x="671959" y="262451"/>
                  </a:lnTo>
                  <a:lnTo>
                    <a:pt x="671959" y="339246"/>
                  </a:lnTo>
                  <a:cubicBezTo>
                    <a:pt x="671692" y="341113"/>
                    <a:pt x="671625" y="347579"/>
                    <a:pt x="671759" y="358645"/>
                  </a:cubicBezTo>
                  <a:cubicBezTo>
                    <a:pt x="671892" y="369711"/>
                    <a:pt x="672225" y="380177"/>
                    <a:pt x="672759" y="390043"/>
                  </a:cubicBezTo>
                  <a:cubicBezTo>
                    <a:pt x="673825" y="403376"/>
                    <a:pt x="665026" y="410042"/>
                    <a:pt x="646360" y="410042"/>
                  </a:cubicBezTo>
                  <a:cubicBezTo>
                    <a:pt x="639161" y="411108"/>
                    <a:pt x="635694" y="408975"/>
                    <a:pt x="635961" y="403642"/>
                  </a:cubicBezTo>
                  <a:lnTo>
                    <a:pt x="635961" y="272050"/>
                  </a:lnTo>
                  <a:lnTo>
                    <a:pt x="542367" y="300049"/>
                  </a:lnTo>
                  <a:cubicBezTo>
                    <a:pt x="537300" y="302182"/>
                    <a:pt x="533567" y="304582"/>
                    <a:pt x="531167" y="307248"/>
                  </a:cubicBezTo>
                  <a:lnTo>
                    <a:pt x="515968" y="292849"/>
                  </a:lnTo>
                  <a:lnTo>
                    <a:pt x="635961" y="258451"/>
                  </a:lnTo>
                  <a:lnTo>
                    <a:pt x="635961" y="48864"/>
                  </a:lnTo>
                  <a:cubicBezTo>
                    <a:pt x="635428" y="30198"/>
                    <a:pt x="634628" y="17932"/>
                    <a:pt x="633561" y="12066"/>
                  </a:cubicBezTo>
                  <a:cubicBezTo>
                    <a:pt x="631428" y="6200"/>
                    <a:pt x="632228" y="3533"/>
                    <a:pt x="635961" y="4067"/>
                  </a:cubicBezTo>
                  <a:close/>
                  <a:moveTo>
                    <a:pt x="123192" y="4067"/>
                  </a:moveTo>
                  <a:cubicBezTo>
                    <a:pt x="137058" y="11000"/>
                    <a:pt x="149924" y="19399"/>
                    <a:pt x="161790" y="29265"/>
                  </a:cubicBezTo>
                  <a:cubicBezTo>
                    <a:pt x="173656" y="39131"/>
                    <a:pt x="182122" y="52864"/>
                    <a:pt x="187188" y="70463"/>
                  </a:cubicBezTo>
                  <a:cubicBezTo>
                    <a:pt x="189322" y="89928"/>
                    <a:pt x="183389" y="101261"/>
                    <a:pt x="169389" y="104461"/>
                  </a:cubicBezTo>
                  <a:cubicBezTo>
                    <a:pt x="155390" y="107660"/>
                    <a:pt x="146924" y="99261"/>
                    <a:pt x="143991" y="79262"/>
                  </a:cubicBezTo>
                  <a:cubicBezTo>
                    <a:pt x="141591" y="49131"/>
                    <a:pt x="134125" y="24865"/>
                    <a:pt x="121592" y="6467"/>
                  </a:cubicBezTo>
                  <a:cubicBezTo>
                    <a:pt x="120792" y="4867"/>
                    <a:pt x="121326" y="4067"/>
                    <a:pt x="123192" y="4067"/>
                  </a:cubicBezTo>
                  <a:close/>
                  <a:moveTo>
                    <a:pt x="959141" y="67"/>
                  </a:moveTo>
                  <a:cubicBezTo>
                    <a:pt x="965541" y="334"/>
                    <a:pt x="974273" y="1667"/>
                    <a:pt x="985339" y="4067"/>
                  </a:cubicBezTo>
                  <a:cubicBezTo>
                    <a:pt x="996406" y="6467"/>
                    <a:pt x="1002605" y="9666"/>
                    <a:pt x="1003938" y="13666"/>
                  </a:cubicBezTo>
                  <a:cubicBezTo>
                    <a:pt x="1003405" y="18199"/>
                    <a:pt x="1000472" y="21399"/>
                    <a:pt x="995139" y="23265"/>
                  </a:cubicBezTo>
                  <a:lnTo>
                    <a:pt x="995139" y="48864"/>
                  </a:lnTo>
                  <a:lnTo>
                    <a:pt x="1063935" y="48864"/>
                  </a:lnTo>
                  <a:lnTo>
                    <a:pt x="1077534" y="28865"/>
                  </a:lnTo>
                  <a:cubicBezTo>
                    <a:pt x="1082067" y="24332"/>
                    <a:pt x="1085800" y="24865"/>
                    <a:pt x="1088733" y="30465"/>
                  </a:cubicBezTo>
                  <a:lnTo>
                    <a:pt x="1110332" y="49664"/>
                  </a:lnTo>
                  <a:cubicBezTo>
                    <a:pt x="1120198" y="58997"/>
                    <a:pt x="1120198" y="62996"/>
                    <a:pt x="1110332" y="61663"/>
                  </a:cubicBezTo>
                  <a:lnTo>
                    <a:pt x="995139" y="61663"/>
                  </a:lnTo>
                  <a:lnTo>
                    <a:pt x="995139" y="98461"/>
                  </a:lnTo>
                  <a:lnTo>
                    <a:pt x="1037536" y="98461"/>
                  </a:lnTo>
                  <a:lnTo>
                    <a:pt x="1053535" y="82462"/>
                  </a:lnTo>
                  <a:cubicBezTo>
                    <a:pt x="1057268" y="77929"/>
                    <a:pt x="1060735" y="78195"/>
                    <a:pt x="1063935" y="83262"/>
                  </a:cubicBezTo>
                  <a:lnTo>
                    <a:pt x="1082334" y="99261"/>
                  </a:lnTo>
                  <a:cubicBezTo>
                    <a:pt x="1091133" y="108594"/>
                    <a:pt x="1091133" y="112593"/>
                    <a:pt x="1082334" y="111260"/>
                  </a:cubicBezTo>
                  <a:lnTo>
                    <a:pt x="995139" y="111260"/>
                  </a:lnTo>
                  <a:lnTo>
                    <a:pt x="995139" y="142458"/>
                  </a:lnTo>
                  <a:lnTo>
                    <a:pt x="1085533" y="142458"/>
                  </a:lnTo>
                  <a:lnTo>
                    <a:pt x="1099933" y="123259"/>
                  </a:lnTo>
                  <a:cubicBezTo>
                    <a:pt x="1102866" y="118460"/>
                    <a:pt x="1106332" y="118726"/>
                    <a:pt x="1110332" y="124059"/>
                  </a:cubicBezTo>
                  <a:lnTo>
                    <a:pt x="1131931" y="143258"/>
                  </a:lnTo>
                  <a:cubicBezTo>
                    <a:pt x="1141530" y="153124"/>
                    <a:pt x="1141530" y="157391"/>
                    <a:pt x="1131931" y="156057"/>
                  </a:cubicBezTo>
                  <a:lnTo>
                    <a:pt x="986340" y="156057"/>
                  </a:lnTo>
                  <a:cubicBezTo>
                    <a:pt x="988739" y="157124"/>
                    <a:pt x="989539" y="158457"/>
                    <a:pt x="988739" y="160057"/>
                  </a:cubicBezTo>
                  <a:cubicBezTo>
                    <a:pt x="989806" y="164324"/>
                    <a:pt x="985006" y="166457"/>
                    <a:pt x="974340" y="166457"/>
                  </a:cubicBezTo>
                  <a:cubicBezTo>
                    <a:pt x="963941" y="171523"/>
                    <a:pt x="951675" y="179256"/>
                    <a:pt x="937542" y="189655"/>
                  </a:cubicBezTo>
                  <a:lnTo>
                    <a:pt x="983940" y="200055"/>
                  </a:lnTo>
                  <a:cubicBezTo>
                    <a:pt x="1002872" y="185389"/>
                    <a:pt x="1015938" y="173923"/>
                    <a:pt x="1023137" y="165657"/>
                  </a:cubicBezTo>
                  <a:cubicBezTo>
                    <a:pt x="1026604" y="161390"/>
                    <a:pt x="1029270" y="160324"/>
                    <a:pt x="1031137" y="162457"/>
                  </a:cubicBezTo>
                  <a:cubicBezTo>
                    <a:pt x="1036736" y="166457"/>
                    <a:pt x="1042736" y="171656"/>
                    <a:pt x="1049136" y="178056"/>
                  </a:cubicBezTo>
                  <a:cubicBezTo>
                    <a:pt x="1055535" y="184456"/>
                    <a:pt x="1059402" y="190189"/>
                    <a:pt x="1060735" y="195255"/>
                  </a:cubicBezTo>
                  <a:cubicBezTo>
                    <a:pt x="1061002" y="199788"/>
                    <a:pt x="1055402" y="201921"/>
                    <a:pt x="1043936" y="201655"/>
                  </a:cubicBezTo>
                  <a:cubicBezTo>
                    <a:pt x="1030870" y="210454"/>
                    <a:pt x="1015538" y="219587"/>
                    <a:pt x="997939" y="229053"/>
                  </a:cubicBezTo>
                  <a:cubicBezTo>
                    <a:pt x="980340" y="238519"/>
                    <a:pt x="958341" y="249918"/>
                    <a:pt x="931943" y="263251"/>
                  </a:cubicBezTo>
                  <a:lnTo>
                    <a:pt x="1073534" y="263251"/>
                  </a:lnTo>
                  <a:cubicBezTo>
                    <a:pt x="1068734" y="253651"/>
                    <a:pt x="1064068" y="246319"/>
                    <a:pt x="1059535" y="241252"/>
                  </a:cubicBezTo>
                  <a:cubicBezTo>
                    <a:pt x="1055002" y="236186"/>
                    <a:pt x="1049269" y="230986"/>
                    <a:pt x="1042336" y="225653"/>
                  </a:cubicBezTo>
                  <a:cubicBezTo>
                    <a:pt x="1040203" y="224587"/>
                    <a:pt x="1040469" y="223787"/>
                    <a:pt x="1043136" y="223253"/>
                  </a:cubicBezTo>
                  <a:cubicBezTo>
                    <a:pt x="1061802" y="226453"/>
                    <a:pt x="1078467" y="232719"/>
                    <a:pt x="1093133" y="242052"/>
                  </a:cubicBezTo>
                  <a:cubicBezTo>
                    <a:pt x="1107799" y="251385"/>
                    <a:pt x="1115932" y="262451"/>
                    <a:pt x="1117531" y="275250"/>
                  </a:cubicBezTo>
                  <a:cubicBezTo>
                    <a:pt x="1116732" y="289116"/>
                    <a:pt x="1110865" y="297582"/>
                    <a:pt x="1099933" y="300649"/>
                  </a:cubicBezTo>
                  <a:cubicBezTo>
                    <a:pt x="1089000" y="303715"/>
                    <a:pt x="1081267" y="295249"/>
                    <a:pt x="1076734" y="275250"/>
                  </a:cubicBezTo>
                  <a:cubicBezTo>
                    <a:pt x="1076467" y="273384"/>
                    <a:pt x="1075934" y="271784"/>
                    <a:pt x="1075134" y="270450"/>
                  </a:cubicBezTo>
                  <a:cubicBezTo>
                    <a:pt x="1047669" y="273917"/>
                    <a:pt x="1019937" y="277383"/>
                    <a:pt x="991939" y="280850"/>
                  </a:cubicBezTo>
                  <a:cubicBezTo>
                    <a:pt x="1001539" y="284050"/>
                    <a:pt x="1006871" y="287249"/>
                    <a:pt x="1007938" y="290449"/>
                  </a:cubicBezTo>
                  <a:cubicBezTo>
                    <a:pt x="1006605" y="294716"/>
                    <a:pt x="1003672" y="298449"/>
                    <a:pt x="999139" y="301649"/>
                  </a:cubicBezTo>
                  <a:cubicBezTo>
                    <a:pt x="999139" y="328580"/>
                    <a:pt x="999672" y="354312"/>
                    <a:pt x="1000739" y="378844"/>
                  </a:cubicBezTo>
                  <a:cubicBezTo>
                    <a:pt x="998605" y="402042"/>
                    <a:pt x="983673" y="413775"/>
                    <a:pt x="955941" y="414042"/>
                  </a:cubicBezTo>
                  <a:cubicBezTo>
                    <a:pt x="954075" y="414308"/>
                    <a:pt x="953008" y="413508"/>
                    <a:pt x="952742" y="411642"/>
                  </a:cubicBezTo>
                  <a:cubicBezTo>
                    <a:pt x="953008" y="403909"/>
                    <a:pt x="943409" y="394576"/>
                    <a:pt x="923943" y="383643"/>
                  </a:cubicBezTo>
                  <a:cubicBezTo>
                    <a:pt x="921810" y="381777"/>
                    <a:pt x="921810" y="380444"/>
                    <a:pt x="923943" y="379644"/>
                  </a:cubicBezTo>
                  <a:cubicBezTo>
                    <a:pt x="952208" y="380977"/>
                    <a:pt x="965274" y="378311"/>
                    <a:pt x="963141" y="371644"/>
                  </a:cubicBezTo>
                  <a:lnTo>
                    <a:pt x="963141" y="321647"/>
                  </a:lnTo>
                  <a:cubicBezTo>
                    <a:pt x="963141" y="303248"/>
                    <a:pt x="963141" y="290716"/>
                    <a:pt x="963141" y="284050"/>
                  </a:cubicBezTo>
                  <a:cubicBezTo>
                    <a:pt x="931943" y="286716"/>
                    <a:pt x="900745" y="292582"/>
                    <a:pt x="869547" y="301649"/>
                  </a:cubicBezTo>
                  <a:lnTo>
                    <a:pt x="869547" y="303248"/>
                  </a:lnTo>
                  <a:lnTo>
                    <a:pt x="856747" y="262451"/>
                  </a:lnTo>
                  <a:cubicBezTo>
                    <a:pt x="854081" y="257385"/>
                    <a:pt x="855947" y="254985"/>
                    <a:pt x="862347" y="255251"/>
                  </a:cubicBezTo>
                  <a:cubicBezTo>
                    <a:pt x="880479" y="252851"/>
                    <a:pt x="898878" y="246985"/>
                    <a:pt x="917544" y="237652"/>
                  </a:cubicBezTo>
                  <a:cubicBezTo>
                    <a:pt x="936209" y="228320"/>
                    <a:pt x="954075" y="218720"/>
                    <a:pt x="971140" y="208854"/>
                  </a:cubicBezTo>
                  <a:cubicBezTo>
                    <a:pt x="946875" y="209121"/>
                    <a:pt x="922610" y="212587"/>
                    <a:pt x="898345" y="219254"/>
                  </a:cubicBezTo>
                  <a:lnTo>
                    <a:pt x="889545" y="193655"/>
                  </a:lnTo>
                  <a:cubicBezTo>
                    <a:pt x="886346" y="188589"/>
                    <a:pt x="887945" y="185922"/>
                    <a:pt x="894345" y="185656"/>
                  </a:cubicBezTo>
                  <a:cubicBezTo>
                    <a:pt x="915144" y="175790"/>
                    <a:pt x="929543" y="165923"/>
                    <a:pt x="937542" y="156057"/>
                  </a:cubicBezTo>
                  <a:lnTo>
                    <a:pt x="851948" y="156057"/>
                  </a:lnTo>
                  <a:cubicBezTo>
                    <a:pt x="847948" y="155524"/>
                    <a:pt x="843148" y="156857"/>
                    <a:pt x="837549" y="160057"/>
                  </a:cubicBezTo>
                  <a:lnTo>
                    <a:pt x="827149" y="142458"/>
                  </a:lnTo>
                  <a:lnTo>
                    <a:pt x="959141" y="142458"/>
                  </a:lnTo>
                  <a:lnTo>
                    <a:pt x="959141" y="111260"/>
                  </a:lnTo>
                  <a:lnTo>
                    <a:pt x="887146" y="111260"/>
                  </a:lnTo>
                  <a:cubicBezTo>
                    <a:pt x="883946" y="110460"/>
                    <a:pt x="879146" y="112060"/>
                    <a:pt x="872746" y="116060"/>
                  </a:cubicBezTo>
                  <a:lnTo>
                    <a:pt x="863147" y="98461"/>
                  </a:lnTo>
                  <a:lnTo>
                    <a:pt x="959141" y="98461"/>
                  </a:lnTo>
                  <a:lnTo>
                    <a:pt x="959141" y="61663"/>
                  </a:lnTo>
                  <a:lnTo>
                    <a:pt x="863147" y="61663"/>
                  </a:lnTo>
                  <a:cubicBezTo>
                    <a:pt x="858347" y="60863"/>
                    <a:pt x="853548" y="62730"/>
                    <a:pt x="848748" y="67263"/>
                  </a:cubicBezTo>
                  <a:lnTo>
                    <a:pt x="837549" y="48864"/>
                  </a:lnTo>
                  <a:lnTo>
                    <a:pt x="959141" y="48864"/>
                  </a:lnTo>
                  <a:lnTo>
                    <a:pt x="959141" y="44064"/>
                  </a:lnTo>
                  <a:cubicBezTo>
                    <a:pt x="959141" y="25399"/>
                    <a:pt x="958874" y="13399"/>
                    <a:pt x="958341" y="8066"/>
                  </a:cubicBezTo>
                  <a:cubicBezTo>
                    <a:pt x="955675" y="2200"/>
                    <a:pt x="955941" y="-466"/>
                    <a:pt x="959141" y="67"/>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3200" dirty="0">
                <a:solidFill>
                  <a:prstClr val="white"/>
                </a:solidFill>
                <a:latin typeface="锐字云字库中长宋体1.0" panose="02010604000000000000" pitchFamily="2" charset="-122"/>
                <a:ea typeface="锐字云字库中长宋体1.0" panose="02010604000000000000" pitchFamily="2" charset="-122"/>
              </a:endParaRPr>
            </a:p>
          </p:txBody>
        </p:sp>
        <p:grpSp>
          <p:nvGrpSpPr>
            <p:cNvPr id="10" name="组合 9"/>
            <p:cNvGrpSpPr/>
            <p:nvPr/>
          </p:nvGrpSpPr>
          <p:grpSpPr>
            <a:xfrm>
              <a:off x="3791744" y="3614578"/>
              <a:ext cx="834357" cy="196779"/>
              <a:chOff x="3893490" y="3603420"/>
              <a:chExt cx="834357" cy="196779"/>
            </a:xfrm>
          </p:grpSpPr>
          <p:sp>
            <p:nvSpPr>
              <p:cNvPr id="15" name="Freeform 5"/>
              <p:cNvSpPr/>
              <p:nvPr/>
            </p:nvSpPr>
            <p:spPr bwMode="auto">
              <a:xfrm>
                <a:off x="4530706"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6" name="Freeform 5"/>
              <p:cNvSpPr/>
              <p:nvPr/>
            </p:nvSpPr>
            <p:spPr bwMode="auto">
              <a:xfrm>
                <a:off x="4212098"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7" name="Freeform 5"/>
              <p:cNvSpPr/>
              <p:nvPr/>
            </p:nvSpPr>
            <p:spPr bwMode="auto">
              <a:xfrm>
                <a:off x="3893490"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11" name="组合 10"/>
            <p:cNvGrpSpPr/>
            <p:nvPr/>
          </p:nvGrpSpPr>
          <p:grpSpPr>
            <a:xfrm>
              <a:off x="7629627" y="3614578"/>
              <a:ext cx="834357" cy="196779"/>
              <a:chOff x="3893490" y="3603420"/>
              <a:chExt cx="834357" cy="196779"/>
            </a:xfrm>
          </p:grpSpPr>
          <p:sp>
            <p:nvSpPr>
              <p:cNvPr id="12" name="Freeform 5"/>
              <p:cNvSpPr/>
              <p:nvPr/>
            </p:nvSpPr>
            <p:spPr bwMode="auto">
              <a:xfrm>
                <a:off x="4530706"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3" name="Freeform 5"/>
              <p:cNvSpPr/>
              <p:nvPr/>
            </p:nvSpPr>
            <p:spPr bwMode="auto">
              <a:xfrm>
                <a:off x="4212098"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4" name="Freeform 5"/>
              <p:cNvSpPr/>
              <p:nvPr/>
            </p:nvSpPr>
            <p:spPr bwMode="auto">
              <a:xfrm>
                <a:off x="3893490"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grpSp>
      <p:sp>
        <p:nvSpPr>
          <p:cNvPr id="18" name="矩形: 圆顶角 17"/>
          <p:cNvSpPr/>
          <p:nvPr userDrawn="1"/>
        </p:nvSpPr>
        <p:spPr>
          <a:xfrm rot="5400000">
            <a:off x="2579662" y="2862344"/>
            <a:ext cx="916648" cy="551082"/>
          </a:xfrm>
          <a:prstGeom prst="round2SameRect">
            <a:avLst>
              <a:gd name="adj1" fmla="val 1446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任意多边形: 形状 18"/>
          <p:cNvSpPr/>
          <p:nvPr userDrawn="1"/>
        </p:nvSpPr>
        <p:spPr>
          <a:xfrm>
            <a:off x="1837182" y="2688093"/>
            <a:ext cx="899142" cy="904478"/>
          </a:xfrm>
          <a:custGeom>
            <a:avLst/>
            <a:gdLst/>
            <a:ahLst/>
            <a:cxnLst/>
            <a:rect l="l" t="t" r="r" b="b"/>
            <a:pathLst>
              <a:path w="899142" h="904478">
                <a:moveTo>
                  <a:pt x="261286" y="732294"/>
                </a:moveTo>
                <a:lnTo>
                  <a:pt x="261286" y="740182"/>
                </a:lnTo>
                <a:lnTo>
                  <a:pt x="444603" y="800302"/>
                </a:lnTo>
                <a:lnTo>
                  <a:pt x="444603" y="732294"/>
                </a:lnTo>
                <a:close/>
                <a:moveTo>
                  <a:pt x="510664" y="668334"/>
                </a:moveTo>
                <a:lnTo>
                  <a:pt x="510664" y="822148"/>
                </a:lnTo>
                <a:lnTo>
                  <a:pt x="533341" y="822148"/>
                </a:lnTo>
                <a:lnTo>
                  <a:pt x="533341" y="668334"/>
                </a:lnTo>
                <a:close/>
                <a:moveTo>
                  <a:pt x="684197" y="563819"/>
                </a:moveTo>
                <a:lnTo>
                  <a:pt x="684197" y="621007"/>
                </a:lnTo>
                <a:lnTo>
                  <a:pt x="725609" y="621007"/>
                </a:lnTo>
                <a:lnTo>
                  <a:pt x="725609" y="563819"/>
                </a:lnTo>
                <a:close/>
                <a:moveTo>
                  <a:pt x="270160" y="506504"/>
                </a:moveTo>
                <a:lnTo>
                  <a:pt x="429890" y="571579"/>
                </a:lnTo>
                <a:lnTo>
                  <a:pt x="429890" y="641584"/>
                </a:lnTo>
                <a:lnTo>
                  <a:pt x="270160" y="574537"/>
                </a:lnTo>
                <a:close/>
                <a:moveTo>
                  <a:pt x="181421" y="506504"/>
                </a:moveTo>
                <a:lnTo>
                  <a:pt x="181421" y="576509"/>
                </a:lnTo>
                <a:lnTo>
                  <a:pt x="19719" y="642570"/>
                </a:lnTo>
                <a:lnTo>
                  <a:pt x="19719" y="573551"/>
                </a:lnTo>
                <a:close/>
                <a:moveTo>
                  <a:pt x="725609" y="474095"/>
                </a:moveTo>
                <a:lnTo>
                  <a:pt x="789698" y="474095"/>
                </a:lnTo>
                <a:lnTo>
                  <a:pt x="789698" y="500716"/>
                </a:lnTo>
                <a:lnTo>
                  <a:pt x="889282" y="500716"/>
                </a:lnTo>
                <a:lnTo>
                  <a:pt x="879423" y="607203"/>
                </a:lnTo>
                <a:lnTo>
                  <a:pt x="817305" y="607203"/>
                </a:lnTo>
                <a:lnTo>
                  <a:pt x="822235" y="563819"/>
                </a:lnTo>
                <a:lnTo>
                  <a:pt x="789698" y="563819"/>
                </a:lnTo>
                <a:lnTo>
                  <a:pt x="789698" y="621007"/>
                </a:lnTo>
                <a:lnTo>
                  <a:pt x="880409" y="621007"/>
                </a:lnTo>
                <a:lnTo>
                  <a:pt x="880409" y="707773"/>
                </a:lnTo>
                <a:lnTo>
                  <a:pt x="822235" y="793554"/>
                </a:lnTo>
                <a:lnTo>
                  <a:pt x="899142" y="904478"/>
                </a:lnTo>
                <a:lnTo>
                  <a:pt x="821249" y="904478"/>
                </a:lnTo>
                <a:lnTo>
                  <a:pt x="781810" y="846797"/>
                </a:lnTo>
                <a:lnTo>
                  <a:pt x="741384" y="904478"/>
                </a:lnTo>
                <a:lnTo>
                  <a:pt x="665464" y="904478"/>
                </a:lnTo>
                <a:lnTo>
                  <a:pt x="741384" y="792568"/>
                </a:lnTo>
                <a:lnTo>
                  <a:pt x="688141" y="711717"/>
                </a:lnTo>
                <a:lnTo>
                  <a:pt x="765048" y="711717"/>
                </a:lnTo>
                <a:lnTo>
                  <a:pt x="781810" y="738339"/>
                </a:lnTo>
                <a:lnTo>
                  <a:pt x="813361" y="692984"/>
                </a:lnTo>
                <a:lnTo>
                  <a:pt x="813361" y="684110"/>
                </a:lnTo>
                <a:lnTo>
                  <a:pt x="685183" y="684110"/>
                </a:lnTo>
                <a:lnTo>
                  <a:pt x="685183" y="764961"/>
                </a:lnTo>
                <a:lnTo>
                  <a:pt x="662506" y="904478"/>
                </a:lnTo>
                <a:lnTo>
                  <a:pt x="599402" y="904478"/>
                </a:lnTo>
                <a:lnTo>
                  <a:pt x="620108" y="768905"/>
                </a:lnTo>
                <a:lnTo>
                  <a:pt x="620108" y="500716"/>
                </a:lnTo>
                <a:lnTo>
                  <a:pt x="725609" y="500716"/>
                </a:lnTo>
                <a:close/>
                <a:moveTo>
                  <a:pt x="103938" y="288894"/>
                </a:moveTo>
                <a:lnTo>
                  <a:pt x="350435" y="310585"/>
                </a:lnTo>
                <a:lnTo>
                  <a:pt x="350435" y="361857"/>
                </a:lnTo>
                <a:lnTo>
                  <a:pt x="103938" y="340165"/>
                </a:lnTo>
                <a:close/>
                <a:moveTo>
                  <a:pt x="156196" y="225790"/>
                </a:moveTo>
                <a:lnTo>
                  <a:pt x="311981" y="241566"/>
                </a:lnTo>
                <a:lnTo>
                  <a:pt x="311981" y="292837"/>
                </a:lnTo>
                <a:lnTo>
                  <a:pt x="156196" y="277062"/>
                </a:lnTo>
                <a:close/>
                <a:moveTo>
                  <a:pt x="546935" y="113616"/>
                </a:moveTo>
                <a:lnTo>
                  <a:pt x="546935" y="159957"/>
                </a:lnTo>
                <a:lnTo>
                  <a:pt x="595249" y="159957"/>
                </a:lnTo>
                <a:lnTo>
                  <a:pt x="595249" y="113616"/>
                </a:lnTo>
                <a:close/>
                <a:moveTo>
                  <a:pt x="104924" y="73949"/>
                </a:moveTo>
                <a:lnTo>
                  <a:pt x="355365" y="73949"/>
                </a:lnTo>
                <a:lnTo>
                  <a:pt x="355365" y="165645"/>
                </a:lnTo>
                <a:lnTo>
                  <a:pt x="307051" y="179449"/>
                </a:lnTo>
                <a:lnTo>
                  <a:pt x="365225" y="191281"/>
                </a:lnTo>
                <a:lnTo>
                  <a:pt x="365225" y="245510"/>
                </a:lnTo>
                <a:lnTo>
                  <a:pt x="217327" y="207057"/>
                </a:lnTo>
                <a:lnTo>
                  <a:pt x="81261" y="245510"/>
                </a:lnTo>
                <a:lnTo>
                  <a:pt x="81261" y="191281"/>
                </a:lnTo>
                <a:lnTo>
                  <a:pt x="162111" y="168603"/>
                </a:lnTo>
                <a:lnTo>
                  <a:pt x="162111" y="137052"/>
                </a:lnTo>
                <a:lnTo>
                  <a:pt x="220285" y="151841"/>
                </a:lnTo>
                <a:lnTo>
                  <a:pt x="294234" y="130150"/>
                </a:lnTo>
                <a:lnTo>
                  <a:pt x="294234" y="125220"/>
                </a:lnTo>
                <a:lnTo>
                  <a:pt x="151266" y="125220"/>
                </a:lnTo>
                <a:lnTo>
                  <a:pt x="139434" y="166631"/>
                </a:lnTo>
                <a:lnTo>
                  <a:pt x="81261" y="166631"/>
                </a:lnTo>
                <a:close/>
                <a:moveTo>
                  <a:pt x="723427" y="62344"/>
                </a:moveTo>
                <a:lnTo>
                  <a:pt x="787516" y="62344"/>
                </a:lnTo>
                <a:lnTo>
                  <a:pt x="787516" y="208270"/>
                </a:lnTo>
                <a:lnTo>
                  <a:pt x="723427" y="208270"/>
                </a:lnTo>
                <a:close/>
                <a:moveTo>
                  <a:pt x="72387" y="59159"/>
                </a:moveTo>
                <a:lnTo>
                  <a:pt x="72387" y="364814"/>
                </a:lnTo>
                <a:lnTo>
                  <a:pt x="374099" y="364814"/>
                </a:lnTo>
                <a:lnTo>
                  <a:pt x="374099" y="59159"/>
                </a:lnTo>
                <a:close/>
                <a:moveTo>
                  <a:pt x="806250" y="42625"/>
                </a:moveTo>
                <a:lnTo>
                  <a:pt x="878227" y="42625"/>
                </a:lnTo>
                <a:lnTo>
                  <a:pt x="878227" y="289121"/>
                </a:lnTo>
                <a:lnTo>
                  <a:pt x="755964" y="289121"/>
                </a:lnTo>
                <a:lnTo>
                  <a:pt x="755964" y="224046"/>
                </a:lnTo>
                <a:lnTo>
                  <a:pt x="806250" y="224046"/>
                </a:lnTo>
                <a:close/>
                <a:moveTo>
                  <a:pt x="5340" y="0"/>
                </a:moveTo>
                <a:lnTo>
                  <a:pt x="441146" y="0"/>
                </a:lnTo>
                <a:lnTo>
                  <a:pt x="441146" y="159957"/>
                </a:lnTo>
                <a:lnTo>
                  <a:pt x="474958" y="159957"/>
                </a:lnTo>
                <a:lnTo>
                  <a:pt x="474958" y="113616"/>
                </a:lnTo>
                <a:lnTo>
                  <a:pt x="445379" y="113616"/>
                </a:lnTo>
                <a:lnTo>
                  <a:pt x="445379" y="48541"/>
                </a:lnTo>
                <a:lnTo>
                  <a:pt x="699763" y="48541"/>
                </a:lnTo>
                <a:lnTo>
                  <a:pt x="699763" y="113616"/>
                </a:lnTo>
                <a:lnTo>
                  <a:pt x="667226" y="113616"/>
                </a:lnTo>
                <a:lnTo>
                  <a:pt x="667226" y="159957"/>
                </a:lnTo>
                <a:lnTo>
                  <a:pt x="705679" y="159957"/>
                </a:lnTo>
                <a:lnTo>
                  <a:pt x="705679" y="226018"/>
                </a:lnTo>
                <a:lnTo>
                  <a:pt x="667226" y="226018"/>
                </a:lnTo>
                <a:lnTo>
                  <a:pt x="667226" y="282219"/>
                </a:lnTo>
                <a:lnTo>
                  <a:pt x="595249" y="282219"/>
                </a:lnTo>
                <a:lnTo>
                  <a:pt x="595249" y="226018"/>
                </a:lnTo>
                <a:lnTo>
                  <a:pt x="537075" y="226018"/>
                </a:lnTo>
                <a:lnTo>
                  <a:pt x="517356" y="289121"/>
                </a:lnTo>
                <a:lnTo>
                  <a:pt x="443407" y="289121"/>
                </a:lnTo>
                <a:lnTo>
                  <a:pt x="464112" y="226018"/>
                </a:lnTo>
                <a:lnTo>
                  <a:pt x="441146" y="226018"/>
                </a:lnTo>
                <a:lnTo>
                  <a:pt x="441146" y="405468"/>
                </a:lnTo>
                <a:lnTo>
                  <a:pt x="624828" y="405468"/>
                </a:lnTo>
                <a:lnTo>
                  <a:pt x="624828" y="379832"/>
                </a:lnTo>
                <a:lnTo>
                  <a:pt x="458196" y="379832"/>
                </a:lnTo>
                <a:lnTo>
                  <a:pt x="458196" y="314757"/>
                </a:lnTo>
                <a:lnTo>
                  <a:pt x="624828" y="314757"/>
                </a:lnTo>
                <a:lnTo>
                  <a:pt x="624828" y="292079"/>
                </a:lnTo>
                <a:lnTo>
                  <a:pt x="697791" y="292079"/>
                </a:lnTo>
                <a:lnTo>
                  <a:pt x="697791" y="314757"/>
                </a:lnTo>
                <a:lnTo>
                  <a:pt x="866395" y="314757"/>
                </a:lnTo>
                <a:lnTo>
                  <a:pt x="866395" y="379832"/>
                </a:lnTo>
                <a:lnTo>
                  <a:pt x="697791" y="379832"/>
                </a:lnTo>
                <a:lnTo>
                  <a:pt x="697791" y="405468"/>
                </a:lnTo>
                <a:lnTo>
                  <a:pt x="885129" y="405468"/>
                </a:lnTo>
                <a:lnTo>
                  <a:pt x="885129" y="469064"/>
                </a:lnTo>
                <a:lnTo>
                  <a:pt x="441722" y="469064"/>
                </a:lnTo>
                <a:lnTo>
                  <a:pt x="441722" y="488884"/>
                </a:lnTo>
                <a:lnTo>
                  <a:pt x="601374" y="488884"/>
                </a:lnTo>
                <a:lnTo>
                  <a:pt x="601374" y="551988"/>
                </a:lnTo>
                <a:lnTo>
                  <a:pt x="541229" y="551988"/>
                </a:lnTo>
                <a:lnTo>
                  <a:pt x="520524" y="605231"/>
                </a:lnTo>
                <a:lnTo>
                  <a:pt x="597431" y="605231"/>
                </a:lnTo>
                <a:lnTo>
                  <a:pt x="597431" y="883772"/>
                </a:lnTo>
                <a:lnTo>
                  <a:pt x="444603" y="883772"/>
                </a:lnTo>
                <a:lnTo>
                  <a:pt x="444603" y="869814"/>
                </a:lnTo>
                <a:lnTo>
                  <a:pt x="223819" y="796384"/>
                </a:lnTo>
                <a:lnTo>
                  <a:pt x="8874" y="869840"/>
                </a:lnTo>
                <a:lnTo>
                  <a:pt x="8874" y="799342"/>
                </a:lnTo>
                <a:lnTo>
                  <a:pt x="188323" y="739196"/>
                </a:lnTo>
                <a:lnTo>
                  <a:pt x="188323" y="732294"/>
                </a:lnTo>
                <a:lnTo>
                  <a:pt x="0" y="732294"/>
                </a:lnTo>
                <a:lnTo>
                  <a:pt x="0" y="671163"/>
                </a:lnTo>
                <a:lnTo>
                  <a:pt x="188323" y="671163"/>
                </a:lnTo>
                <a:lnTo>
                  <a:pt x="188323" y="613976"/>
                </a:lnTo>
                <a:lnTo>
                  <a:pt x="261286" y="613976"/>
                </a:lnTo>
                <a:lnTo>
                  <a:pt x="261286" y="671163"/>
                </a:lnTo>
                <a:lnTo>
                  <a:pt x="313543" y="671163"/>
                </a:lnTo>
                <a:lnTo>
                  <a:pt x="287908" y="619892"/>
                </a:lnTo>
                <a:lnTo>
                  <a:pt x="361857" y="619892"/>
                </a:lnTo>
                <a:lnTo>
                  <a:pt x="390450" y="671163"/>
                </a:lnTo>
                <a:lnTo>
                  <a:pt x="425566" y="671163"/>
                </a:lnTo>
                <a:lnTo>
                  <a:pt x="471224" y="551988"/>
                </a:lnTo>
                <a:lnTo>
                  <a:pt x="430799" y="551988"/>
                </a:lnTo>
                <a:lnTo>
                  <a:pt x="430799" y="544957"/>
                </a:lnTo>
                <a:lnTo>
                  <a:pt x="372703" y="544957"/>
                </a:lnTo>
                <a:lnTo>
                  <a:pt x="372703" y="505518"/>
                </a:lnTo>
                <a:lnTo>
                  <a:pt x="76907" y="505518"/>
                </a:lnTo>
                <a:lnTo>
                  <a:pt x="76907" y="544957"/>
                </a:lnTo>
                <a:lnTo>
                  <a:pt x="7888" y="544957"/>
                </a:lnTo>
                <a:lnTo>
                  <a:pt x="7888" y="442414"/>
                </a:lnTo>
                <a:lnTo>
                  <a:pt x="179449" y="442414"/>
                </a:lnTo>
                <a:lnTo>
                  <a:pt x="171561" y="422695"/>
                </a:lnTo>
                <a:lnTo>
                  <a:pt x="255370" y="422695"/>
                </a:lnTo>
                <a:lnTo>
                  <a:pt x="263258" y="442414"/>
                </a:lnTo>
                <a:lnTo>
                  <a:pt x="437491" y="442414"/>
                </a:lnTo>
                <a:lnTo>
                  <a:pt x="437491" y="422495"/>
                </a:lnTo>
                <a:lnTo>
                  <a:pt x="5340" y="42249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4000" dirty="0">
              <a:solidFill>
                <a:prstClr val="white"/>
              </a:solidFill>
              <a:latin typeface="锐字锐线怒放黑简1.0" panose="02010604000000000000" pitchFamily="2" charset="-122"/>
              <a:ea typeface="锐字锐线怒放黑简1.0" panose="02010604000000000000" pitchFamily="2" charset="-122"/>
            </a:endParaRPr>
          </a:p>
        </p:txBody>
      </p:sp>
      <p:sp>
        <p:nvSpPr>
          <p:cNvPr id="20" name="矩形: 圆角 19"/>
          <p:cNvSpPr/>
          <p:nvPr userDrawn="1"/>
        </p:nvSpPr>
        <p:spPr>
          <a:xfrm>
            <a:off x="1786169" y="2679893"/>
            <a:ext cx="1529470" cy="917570"/>
          </a:xfrm>
          <a:prstGeom prst="roundRect">
            <a:avLst>
              <a:gd name="adj" fmla="val 10569"/>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ctrTitle" hasCustomPrompt="1"/>
          </p:nvPr>
        </p:nvSpPr>
        <p:spPr>
          <a:xfrm>
            <a:off x="3429054" y="2679561"/>
            <a:ext cx="6987426" cy="920890"/>
          </a:xfrm>
        </p:spPr>
        <p:txBody>
          <a:bodyPr>
            <a:normAutofit/>
          </a:bodyPr>
          <a:lstStyle>
            <a:lvl1pPr algn="dist">
              <a:defRPr sz="4800" b="1">
                <a:solidFill>
                  <a:schemeClr val="bg1"/>
                </a:solidFill>
              </a:defRPr>
            </a:lvl1pPr>
          </a:lstStyle>
          <a:p>
            <a:r>
              <a:rPr lang="zh-CN" altLang="en-US" dirty="0"/>
              <a:t>单击此处编辑母版标题</a:t>
            </a:r>
          </a:p>
        </p:txBody>
      </p:sp>
      <p:sp>
        <p:nvSpPr>
          <p:cNvPr id="3" name="副标题 2"/>
          <p:cNvSpPr>
            <a:spLocks noGrp="1"/>
          </p:cNvSpPr>
          <p:nvPr>
            <p:ph type="subTitle" idx="1" hasCustomPrompt="1"/>
          </p:nvPr>
        </p:nvSpPr>
        <p:spPr>
          <a:xfrm>
            <a:off x="2676637" y="2679561"/>
            <a:ext cx="752416" cy="919314"/>
          </a:xfrm>
        </p:spPr>
        <p:txBody>
          <a:bodyPr anchor="ctr">
            <a:noAutofit/>
          </a:bodyPr>
          <a:lstStyle>
            <a:lvl1pPr marL="0" indent="0" algn="ctr">
              <a:buNone/>
              <a:defRPr sz="6000" b="1">
                <a:solidFill>
                  <a:srgbClr val="0070C0"/>
                </a:solidFill>
                <a:latin typeface="+mj-ea"/>
                <a:ea typeface="+mj-e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dirty="0"/>
              <a:t>2</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主观题型封面">
    <p:spTree>
      <p:nvGrpSpPr>
        <p:cNvPr id="1" name=""/>
        <p:cNvGrpSpPr/>
        <p:nvPr/>
      </p:nvGrpSpPr>
      <p:grpSpPr>
        <a:xfrm>
          <a:off x="0" y="0"/>
          <a:ext cx="0" cy="0"/>
          <a:chOff x="0" y="0"/>
          <a:chExt cx="0" cy="0"/>
        </a:xfrm>
      </p:grpSpPr>
      <p:sp>
        <p:nvSpPr>
          <p:cNvPr id="21" name="矩形 20"/>
          <p:cNvSpPr/>
          <p:nvPr userDrawn="1"/>
        </p:nvSpPr>
        <p:spPr>
          <a:xfrm>
            <a:off x="0" y="0"/>
            <a:ext cx="12192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2" name="组合 21"/>
          <p:cNvGrpSpPr/>
          <p:nvPr userDrawn="1"/>
        </p:nvGrpSpPr>
        <p:grpSpPr>
          <a:xfrm>
            <a:off x="3759880" y="3967745"/>
            <a:ext cx="4672240" cy="414091"/>
            <a:chOff x="3791744" y="3505922"/>
            <a:chExt cx="4672240" cy="414091"/>
          </a:xfrm>
        </p:grpSpPr>
        <p:sp>
          <p:nvSpPr>
            <p:cNvPr id="23" name="文本框 22"/>
            <p:cNvSpPr txBox="1"/>
            <p:nvPr/>
          </p:nvSpPr>
          <p:spPr>
            <a:xfrm>
              <a:off x="4940535" y="3505922"/>
              <a:ext cx="2374659" cy="414091"/>
            </a:xfrm>
            <a:custGeom>
              <a:avLst/>
              <a:gdLst/>
              <a:ahLst/>
              <a:cxnLst/>
              <a:rect l="l" t="t" r="r" b="b"/>
              <a:pathLst>
                <a:path w="2374659" h="414091">
                  <a:moveTo>
                    <a:pt x="1015138" y="312048"/>
                  </a:moveTo>
                  <a:cubicBezTo>
                    <a:pt x="1047669" y="317114"/>
                    <a:pt x="1071268" y="324580"/>
                    <a:pt x="1085933" y="334447"/>
                  </a:cubicBezTo>
                  <a:cubicBezTo>
                    <a:pt x="1100599" y="344313"/>
                    <a:pt x="1108999" y="355912"/>
                    <a:pt x="1111132" y="369244"/>
                  </a:cubicBezTo>
                  <a:cubicBezTo>
                    <a:pt x="1112199" y="383910"/>
                    <a:pt x="1107532" y="392976"/>
                    <a:pt x="1097133" y="396443"/>
                  </a:cubicBezTo>
                  <a:cubicBezTo>
                    <a:pt x="1086733" y="399909"/>
                    <a:pt x="1077267" y="393510"/>
                    <a:pt x="1068734" y="377244"/>
                  </a:cubicBezTo>
                  <a:cubicBezTo>
                    <a:pt x="1064201" y="367378"/>
                    <a:pt x="1058135" y="357578"/>
                    <a:pt x="1050536" y="347846"/>
                  </a:cubicBezTo>
                  <a:cubicBezTo>
                    <a:pt x="1042936" y="338113"/>
                    <a:pt x="1030604" y="327514"/>
                    <a:pt x="1013538" y="316048"/>
                  </a:cubicBezTo>
                  <a:cubicBezTo>
                    <a:pt x="1011138" y="313914"/>
                    <a:pt x="1011671" y="312581"/>
                    <a:pt x="1015138" y="312048"/>
                  </a:cubicBezTo>
                  <a:close/>
                  <a:moveTo>
                    <a:pt x="909144" y="303648"/>
                  </a:moveTo>
                  <a:cubicBezTo>
                    <a:pt x="910477" y="303382"/>
                    <a:pt x="912211" y="303782"/>
                    <a:pt x="914344" y="304848"/>
                  </a:cubicBezTo>
                  <a:cubicBezTo>
                    <a:pt x="923143" y="309915"/>
                    <a:pt x="931076" y="315048"/>
                    <a:pt x="938142" y="320247"/>
                  </a:cubicBezTo>
                  <a:cubicBezTo>
                    <a:pt x="945209" y="325447"/>
                    <a:pt x="949008" y="330180"/>
                    <a:pt x="949542" y="334447"/>
                  </a:cubicBezTo>
                  <a:cubicBezTo>
                    <a:pt x="948475" y="336313"/>
                    <a:pt x="943942" y="338446"/>
                    <a:pt x="935943" y="340846"/>
                  </a:cubicBezTo>
                  <a:cubicBezTo>
                    <a:pt x="921543" y="351245"/>
                    <a:pt x="905478" y="361645"/>
                    <a:pt x="887745" y="372044"/>
                  </a:cubicBezTo>
                  <a:cubicBezTo>
                    <a:pt x="870013" y="382444"/>
                    <a:pt x="852214" y="390576"/>
                    <a:pt x="834349" y="396443"/>
                  </a:cubicBezTo>
                  <a:cubicBezTo>
                    <a:pt x="829816" y="397243"/>
                    <a:pt x="829016" y="396176"/>
                    <a:pt x="831949" y="393243"/>
                  </a:cubicBezTo>
                  <a:cubicBezTo>
                    <a:pt x="849015" y="381510"/>
                    <a:pt x="863947" y="367644"/>
                    <a:pt x="876746" y="351645"/>
                  </a:cubicBezTo>
                  <a:cubicBezTo>
                    <a:pt x="889545" y="335646"/>
                    <a:pt x="899412" y="320581"/>
                    <a:pt x="906344" y="306448"/>
                  </a:cubicBezTo>
                  <a:cubicBezTo>
                    <a:pt x="906878" y="304848"/>
                    <a:pt x="907811" y="303915"/>
                    <a:pt x="909144" y="303648"/>
                  </a:cubicBezTo>
                  <a:close/>
                  <a:moveTo>
                    <a:pt x="1928482" y="187655"/>
                  </a:moveTo>
                  <a:cubicBezTo>
                    <a:pt x="1930349" y="187655"/>
                    <a:pt x="1932548" y="188855"/>
                    <a:pt x="1935082" y="191255"/>
                  </a:cubicBezTo>
                  <a:lnTo>
                    <a:pt x="1956680" y="211254"/>
                  </a:lnTo>
                  <a:cubicBezTo>
                    <a:pt x="1967346" y="220587"/>
                    <a:pt x="1967613" y="224587"/>
                    <a:pt x="1957480" y="223253"/>
                  </a:cubicBezTo>
                  <a:lnTo>
                    <a:pt x="1875885" y="223253"/>
                  </a:lnTo>
                  <a:cubicBezTo>
                    <a:pt x="1874285" y="225653"/>
                    <a:pt x="1871885" y="227520"/>
                    <a:pt x="1868686" y="228853"/>
                  </a:cubicBezTo>
                  <a:lnTo>
                    <a:pt x="1868686" y="280850"/>
                  </a:lnTo>
                  <a:lnTo>
                    <a:pt x="1889484" y="280850"/>
                  </a:lnTo>
                  <a:lnTo>
                    <a:pt x="1902284" y="267251"/>
                  </a:lnTo>
                  <a:cubicBezTo>
                    <a:pt x="1904417" y="261384"/>
                    <a:pt x="1907883" y="261384"/>
                    <a:pt x="1912683" y="267251"/>
                  </a:cubicBezTo>
                  <a:lnTo>
                    <a:pt x="1930282" y="283250"/>
                  </a:lnTo>
                  <a:cubicBezTo>
                    <a:pt x="1940148" y="291516"/>
                    <a:pt x="1940948" y="295249"/>
                    <a:pt x="1932682" y="294449"/>
                  </a:cubicBezTo>
                  <a:lnTo>
                    <a:pt x="1868686" y="294449"/>
                  </a:lnTo>
                  <a:lnTo>
                    <a:pt x="1868686" y="360445"/>
                  </a:lnTo>
                  <a:cubicBezTo>
                    <a:pt x="1882285" y="361778"/>
                    <a:pt x="1895084" y="362311"/>
                    <a:pt x="1907083" y="362045"/>
                  </a:cubicBezTo>
                  <a:lnTo>
                    <a:pt x="1916683" y="362045"/>
                  </a:lnTo>
                  <a:cubicBezTo>
                    <a:pt x="1917483" y="362578"/>
                    <a:pt x="1934282" y="361245"/>
                    <a:pt x="1967080" y="358045"/>
                  </a:cubicBezTo>
                  <a:cubicBezTo>
                    <a:pt x="1968679" y="358578"/>
                    <a:pt x="1968679" y="359645"/>
                    <a:pt x="1967080" y="361245"/>
                  </a:cubicBezTo>
                  <a:cubicBezTo>
                    <a:pt x="1955080" y="370044"/>
                    <a:pt x="1946014" y="382044"/>
                    <a:pt x="1939881" y="397243"/>
                  </a:cubicBezTo>
                  <a:cubicBezTo>
                    <a:pt x="1939881" y="401509"/>
                    <a:pt x="1938815" y="403376"/>
                    <a:pt x="1936681" y="402842"/>
                  </a:cubicBezTo>
                  <a:lnTo>
                    <a:pt x="1900684" y="402842"/>
                  </a:lnTo>
                  <a:cubicBezTo>
                    <a:pt x="1880152" y="402842"/>
                    <a:pt x="1858753" y="396776"/>
                    <a:pt x="1836488" y="384643"/>
                  </a:cubicBezTo>
                  <a:cubicBezTo>
                    <a:pt x="1814222" y="372511"/>
                    <a:pt x="1798290" y="354445"/>
                    <a:pt x="1788691" y="330447"/>
                  </a:cubicBezTo>
                  <a:cubicBezTo>
                    <a:pt x="1776691" y="361912"/>
                    <a:pt x="1755093" y="386843"/>
                    <a:pt x="1723894" y="405242"/>
                  </a:cubicBezTo>
                  <a:cubicBezTo>
                    <a:pt x="1720428" y="406309"/>
                    <a:pt x="1719895" y="405509"/>
                    <a:pt x="1722295" y="402842"/>
                  </a:cubicBezTo>
                  <a:cubicBezTo>
                    <a:pt x="1742827" y="379377"/>
                    <a:pt x="1756226" y="353112"/>
                    <a:pt x="1762492" y="324047"/>
                  </a:cubicBezTo>
                  <a:cubicBezTo>
                    <a:pt x="1768758" y="294982"/>
                    <a:pt x="1771625" y="265917"/>
                    <a:pt x="1771092" y="236852"/>
                  </a:cubicBezTo>
                  <a:cubicBezTo>
                    <a:pt x="1770558" y="232053"/>
                    <a:pt x="1771625" y="230453"/>
                    <a:pt x="1774291" y="232053"/>
                  </a:cubicBezTo>
                  <a:cubicBezTo>
                    <a:pt x="1784957" y="234453"/>
                    <a:pt x="1794690" y="236919"/>
                    <a:pt x="1803490" y="239452"/>
                  </a:cubicBezTo>
                  <a:cubicBezTo>
                    <a:pt x="1812289" y="241985"/>
                    <a:pt x="1816955" y="245385"/>
                    <a:pt x="1817489" y="249652"/>
                  </a:cubicBezTo>
                  <a:cubicBezTo>
                    <a:pt x="1817222" y="253385"/>
                    <a:pt x="1814289" y="256318"/>
                    <a:pt x="1808689" y="258451"/>
                  </a:cubicBezTo>
                  <a:cubicBezTo>
                    <a:pt x="1805490" y="282183"/>
                    <a:pt x="1800423" y="302982"/>
                    <a:pt x="1793490" y="320847"/>
                  </a:cubicBezTo>
                  <a:cubicBezTo>
                    <a:pt x="1804156" y="337913"/>
                    <a:pt x="1818022" y="349646"/>
                    <a:pt x="1835088" y="356045"/>
                  </a:cubicBezTo>
                  <a:lnTo>
                    <a:pt x="1835088" y="223253"/>
                  </a:lnTo>
                  <a:lnTo>
                    <a:pt x="1763892" y="223253"/>
                  </a:lnTo>
                  <a:cubicBezTo>
                    <a:pt x="1759359" y="222720"/>
                    <a:pt x="1754559" y="224053"/>
                    <a:pt x="1749493" y="227253"/>
                  </a:cubicBezTo>
                  <a:lnTo>
                    <a:pt x="1738294" y="209654"/>
                  </a:lnTo>
                  <a:lnTo>
                    <a:pt x="1911083" y="209654"/>
                  </a:lnTo>
                  <a:lnTo>
                    <a:pt x="1923882" y="191255"/>
                  </a:lnTo>
                  <a:cubicBezTo>
                    <a:pt x="1925082" y="188855"/>
                    <a:pt x="1926615" y="187655"/>
                    <a:pt x="1928482" y="187655"/>
                  </a:cubicBezTo>
                  <a:close/>
                  <a:moveTo>
                    <a:pt x="218586" y="168657"/>
                  </a:moveTo>
                  <a:cubicBezTo>
                    <a:pt x="220586" y="168657"/>
                    <a:pt x="223186" y="170057"/>
                    <a:pt x="226386" y="172856"/>
                  </a:cubicBezTo>
                  <a:lnTo>
                    <a:pt x="258384" y="196855"/>
                  </a:lnTo>
                  <a:cubicBezTo>
                    <a:pt x="265584" y="203788"/>
                    <a:pt x="266917" y="207521"/>
                    <a:pt x="262384" y="208054"/>
                  </a:cubicBezTo>
                  <a:cubicBezTo>
                    <a:pt x="236785" y="208854"/>
                    <a:pt x="212787" y="215520"/>
                    <a:pt x="190388" y="228053"/>
                  </a:cubicBezTo>
                  <a:cubicBezTo>
                    <a:pt x="193588" y="228853"/>
                    <a:pt x="195188" y="230453"/>
                    <a:pt x="195188" y="232853"/>
                  </a:cubicBezTo>
                  <a:cubicBezTo>
                    <a:pt x="194121" y="237919"/>
                    <a:pt x="191188" y="241386"/>
                    <a:pt x="186388" y="243252"/>
                  </a:cubicBezTo>
                  <a:lnTo>
                    <a:pt x="186388" y="272050"/>
                  </a:lnTo>
                  <a:cubicBezTo>
                    <a:pt x="186388" y="273917"/>
                    <a:pt x="186388" y="275250"/>
                    <a:pt x="186388" y="276050"/>
                  </a:cubicBezTo>
                  <a:lnTo>
                    <a:pt x="263184" y="276050"/>
                  </a:lnTo>
                  <a:lnTo>
                    <a:pt x="279983" y="256851"/>
                  </a:lnTo>
                  <a:cubicBezTo>
                    <a:pt x="283182" y="251518"/>
                    <a:pt x="286916" y="251252"/>
                    <a:pt x="291182" y="256051"/>
                  </a:cubicBezTo>
                  <a:lnTo>
                    <a:pt x="314381" y="276850"/>
                  </a:lnTo>
                  <a:cubicBezTo>
                    <a:pt x="320247" y="282983"/>
                    <a:pt x="322847" y="286716"/>
                    <a:pt x="322180" y="288049"/>
                  </a:cubicBezTo>
                  <a:cubicBezTo>
                    <a:pt x="321513" y="289383"/>
                    <a:pt x="319447" y="289916"/>
                    <a:pt x="315980" y="289649"/>
                  </a:cubicBezTo>
                  <a:lnTo>
                    <a:pt x="186388" y="289649"/>
                  </a:lnTo>
                  <a:cubicBezTo>
                    <a:pt x="186122" y="325914"/>
                    <a:pt x="186655" y="352179"/>
                    <a:pt x="187988" y="368444"/>
                  </a:cubicBezTo>
                  <a:cubicBezTo>
                    <a:pt x="188255" y="379644"/>
                    <a:pt x="183189" y="388443"/>
                    <a:pt x="172789" y="394843"/>
                  </a:cubicBezTo>
                  <a:cubicBezTo>
                    <a:pt x="162390" y="401242"/>
                    <a:pt x="150924" y="404976"/>
                    <a:pt x="138391" y="406042"/>
                  </a:cubicBezTo>
                  <a:cubicBezTo>
                    <a:pt x="136525" y="406309"/>
                    <a:pt x="135191" y="405509"/>
                    <a:pt x="134392" y="403642"/>
                  </a:cubicBezTo>
                  <a:cubicBezTo>
                    <a:pt x="130658" y="389243"/>
                    <a:pt x="113859" y="375644"/>
                    <a:pt x="83995" y="362845"/>
                  </a:cubicBezTo>
                  <a:cubicBezTo>
                    <a:pt x="81861" y="360712"/>
                    <a:pt x="82128" y="359112"/>
                    <a:pt x="84795" y="358045"/>
                  </a:cubicBezTo>
                  <a:cubicBezTo>
                    <a:pt x="114659" y="362311"/>
                    <a:pt x="132792" y="363178"/>
                    <a:pt x="139191" y="360645"/>
                  </a:cubicBezTo>
                  <a:cubicBezTo>
                    <a:pt x="145591" y="358112"/>
                    <a:pt x="148257" y="354712"/>
                    <a:pt x="147191" y="350446"/>
                  </a:cubicBezTo>
                  <a:lnTo>
                    <a:pt x="147191" y="289649"/>
                  </a:lnTo>
                  <a:lnTo>
                    <a:pt x="25598" y="289649"/>
                  </a:lnTo>
                  <a:cubicBezTo>
                    <a:pt x="21065" y="288849"/>
                    <a:pt x="16265" y="290449"/>
                    <a:pt x="11199" y="294449"/>
                  </a:cubicBezTo>
                  <a:lnTo>
                    <a:pt x="0" y="276050"/>
                  </a:lnTo>
                  <a:lnTo>
                    <a:pt x="147191" y="276050"/>
                  </a:lnTo>
                  <a:lnTo>
                    <a:pt x="147191" y="262451"/>
                  </a:lnTo>
                  <a:cubicBezTo>
                    <a:pt x="147191" y="243519"/>
                    <a:pt x="146924" y="231786"/>
                    <a:pt x="146391" y="227253"/>
                  </a:cubicBezTo>
                  <a:cubicBezTo>
                    <a:pt x="143724" y="220853"/>
                    <a:pt x="143991" y="217920"/>
                    <a:pt x="147191" y="218454"/>
                  </a:cubicBezTo>
                  <a:cubicBezTo>
                    <a:pt x="151191" y="218454"/>
                    <a:pt x="156923" y="219054"/>
                    <a:pt x="164390" y="220253"/>
                  </a:cubicBezTo>
                  <a:cubicBezTo>
                    <a:pt x="171856" y="221453"/>
                    <a:pt x="178655" y="223253"/>
                    <a:pt x="184788" y="225653"/>
                  </a:cubicBezTo>
                  <a:lnTo>
                    <a:pt x="201587" y="196055"/>
                  </a:lnTo>
                  <a:lnTo>
                    <a:pt x="89594" y="196055"/>
                  </a:lnTo>
                  <a:cubicBezTo>
                    <a:pt x="85595" y="195255"/>
                    <a:pt x="80795" y="196855"/>
                    <a:pt x="75195" y="200855"/>
                  </a:cubicBezTo>
                  <a:lnTo>
                    <a:pt x="64796" y="183256"/>
                  </a:lnTo>
                  <a:lnTo>
                    <a:pt x="207187" y="183256"/>
                  </a:lnTo>
                  <a:lnTo>
                    <a:pt x="214387" y="172856"/>
                  </a:lnTo>
                  <a:cubicBezTo>
                    <a:pt x="215187" y="170057"/>
                    <a:pt x="216586" y="168657"/>
                    <a:pt x="218586" y="168657"/>
                  </a:cubicBezTo>
                  <a:close/>
                  <a:moveTo>
                    <a:pt x="566365" y="167257"/>
                  </a:moveTo>
                  <a:cubicBezTo>
                    <a:pt x="579164" y="171256"/>
                    <a:pt x="590497" y="177923"/>
                    <a:pt x="600363" y="187255"/>
                  </a:cubicBezTo>
                  <a:cubicBezTo>
                    <a:pt x="610229" y="196588"/>
                    <a:pt x="615429" y="206721"/>
                    <a:pt x="615962" y="217654"/>
                  </a:cubicBezTo>
                  <a:cubicBezTo>
                    <a:pt x="614629" y="230986"/>
                    <a:pt x="608496" y="238452"/>
                    <a:pt x="597563" y="240052"/>
                  </a:cubicBezTo>
                  <a:cubicBezTo>
                    <a:pt x="586631" y="241652"/>
                    <a:pt x="580498" y="232586"/>
                    <a:pt x="579164" y="212854"/>
                  </a:cubicBezTo>
                  <a:cubicBezTo>
                    <a:pt x="578898" y="205388"/>
                    <a:pt x="577364" y="197455"/>
                    <a:pt x="574565" y="189055"/>
                  </a:cubicBezTo>
                  <a:cubicBezTo>
                    <a:pt x="571765" y="180656"/>
                    <a:pt x="568498" y="174190"/>
                    <a:pt x="564765" y="169657"/>
                  </a:cubicBezTo>
                  <a:cubicBezTo>
                    <a:pt x="563699" y="167790"/>
                    <a:pt x="564232" y="166990"/>
                    <a:pt x="566365" y="167257"/>
                  </a:cubicBezTo>
                  <a:close/>
                  <a:moveTo>
                    <a:pt x="1814289" y="104061"/>
                  </a:moveTo>
                  <a:lnTo>
                    <a:pt x="1814289" y="151258"/>
                  </a:lnTo>
                  <a:lnTo>
                    <a:pt x="1889484" y="151258"/>
                  </a:lnTo>
                  <a:lnTo>
                    <a:pt x="1889484" y="104061"/>
                  </a:lnTo>
                  <a:lnTo>
                    <a:pt x="1820689" y="104061"/>
                  </a:lnTo>
                  <a:cubicBezTo>
                    <a:pt x="1819355" y="104061"/>
                    <a:pt x="1817222" y="104061"/>
                    <a:pt x="1814289" y="104061"/>
                  </a:cubicBezTo>
                  <a:close/>
                  <a:moveTo>
                    <a:pt x="564765" y="56863"/>
                  </a:moveTo>
                  <a:cubicBezTo>
                    <a:pt x="581031" y="60330"/>
                    <a:pt x="594830" y="66663"/>
                    <a:pt x="606163" y="75862"/>
                  </a:cubicBezTo>
                  <a:cubicBezTo>
                    <a:pt x="617495" y="85062"/>
                    <a:pt x="623428" y="94194"/>
                    <a:pt x="623962" y="103261"/>
                  </a:cubicBezTo>
                  <a:cubicBezTo>
                    <a:pt x="622362" y="117126"/>
                    <a:pt x="615962" y="124659"/>
                    <a:pt x="604763" y="125859"/>
                  </a:cubicBezTo>
                  <a:cubicBezTo>
                    <a:pt x="593564" y="127059"/>
                    <a:pt x="587164" y="118993"/>
                    <a:pt x="585564" y="101661"/>
                  </a:cubicBezTo>
                  <a:cubicBezTo>
                    <a:pt x="585297" y="95261"/>
                    <a:pt x="583164" y="87995"/>
                    <a:pt x="579164" y="79862"/>
                  </a:cubicBezTo>
                  <a:cubicBezTo>
                    <a:pt x="575165" y="71729"/>
                    <a:pt x="569832" y="65130"/>
                    <a:pt x="563165" y="60063"/>
                  </a:cubicBezTo>
                  <a:cubicBezTo>
                    <a:pt x="561299" y="58730"/>
                    <a:pt x="561832" y="57663"/>
                    <a:pt x="564765" y="56863"/>
                  </a:cubicBezTo>
                  <a:close/>
                  <a:moveTo>
                    <a:pt x="1814289" y="44064"/>
                  </a:moveTo>
                  <a:lnTo>
                    <a:pt x="1814289" y="90461"/>
                  </a:lnTo>
                  <a:lnTo>
                    <a:pt x="1889484" y="90461"/>
                  </a:lnTo>
                  <a:lnTo>
                    <a:pt x="1889484" y="44064"/>
                  </a:lnTo>
                  <a:close/>
                  <a:moveTo>
                    <a:pt x="518368" y="20066"/>
                  </a:moveTo>
                  <a:cubicBezTo>
                    <a:pt x="521835" y="21932"/>
                    <a:pt x="528101" y="27465"/>
                    <a:pt x="537167" y="36665"/>
                  </a:cubicBezTo>
                  <a:cubicBezTo>
                    <a:pt x="546233" y="45864"/>
                    <a:pt x="551433" y="53130"/>
                    <a:pt x="552766" y="58463"/>
                  </a:cubicBezTo>
                  <a:cubicBezTo>
                    <a:pt x="553833" y="61130"/>
                    <a:pt x="549033" y="62196"/>
                    <a:pt x="538367" y="61663"/>
                  </a:cubicBezTo>
                  <a:lnTo>
                    <a:pt x="536767" y="61663"/>
                  </a:lnTo>
                  <a:cubicBezTo>
                    <a:pt x="525568" y="64063"/>
                    <a:pt x="512768" y="65930"/>
                    <a:pt x="498369" y="67263"/>
                  </a:cubicBezTo>
                  <a:cubicBezTo>
                    <a:pt x="506635" y="69129"/>
                    <a:pt x="510902" y="71263"/>
                    <a:pt x="511169" y="73662"/>
                  </a:cubicBezTo>
                  <a:cubicBezTo>
                    <a:pt x="510635" y="78195"/>
                    <a:pt x="507702" y="81929"/>
                    <a:pt x="502369" y="84862"/>
                  </a:cubicBezTo>
                  <a:lnTo>
                    <a:pt x="502369" y="151258"/>
                  </a:lnTo>
                  <a:lnTo>
                    <a:pt x="512768" y="151258"/>
                  </a:lnTo>
                  <a:lnTo>
                    <a:pt x="527968" y="133659"/>
                  </a:lnTo>
                  <a:cubicBezTo>
                    <a:pt x="530901" y="128326"/>
                    <a:pt x="534367" y="128592"/>
                    <a:pt x="538367" y="134459"/>
                  </a:cubicBezTo>
                  <a:lnTo>
                    <a:pt x="555966" y="153658"/>
                  </a:lnTo>
                  <a:cubicBezTo>
                    <a:pt x="564765" y="162990"/>
                    <a:pt x="564765" y="166723"/>
                    <a:pt x="555966" y="164857"/>
                  </a:cubicBezTo>
                  <a:lnTo>
                    <a:pt x="502369" y="164857"/>
                  </a:lnTo>
                  <a:lnTo>
                    <a:pt x="502369" y="199255"/>
                  </a:lnTo>
                  <a:cubicBezTo>
                    <a:pt x="515702" y="203255"/>
                    <a:pt x="528301" y="209454"/>
                    <a:pt x="540167" y="217854"/>
                  </a:cubicBezTo>
                  <a:cubicBezTo>
                    <a:pt x="552033" y="226253"/>
                    <a:pt x="558366" y="236053"/>
                    <a:pt x="559166" y="247252"/>
                  </a:cubicBezTo>
                  <a:cubicBezTo>
                    <a:pt x="557566" y="260851"/>
                    <a:pt x="551366" y="268517"/>
                    <a:pt x="540567" y="270250"/>
                  </a:cubicBezTo>
                  <a:cubicBezTo>
                    <a:pt x="529767" y="271984"/>
                    <a:pt x="523701" y="263518"/>
                    <a:pt x="522368" y="244852"/>
                  </a:cubicBezTo>
                  <a:cubicBezTo>
                    <a:pt x="522368" y="240852"/>
                    <a:pt x="520701" y="235053"/>
                    <a:pt x="517368" y="227453"/>
                  </a:cubicBezTo>
                  <a:cubicBezTo>
                    <a:pt x="514035" y="219853"/>
                    <a:pt x="509035" y="212854"/>
                    <a:pt x="502369" y="206454"/>
                  </a:cubicBezTo>
                  <a:lnTo>
                    <a:pt x="502369" y="396443"/>
                  </a:lnTo>
                  <a:cubicBezTo>
                    <a:pt x="500769" y="404976"/>
                    <a:pt x="493570" y="409509"/>
                    <a:pt x="480770" y="410042"/>
                  </a:cubicBezTo>
                  <a:cubicBezTo>
                    <a:pt x="471438" y="412175"/>
                    <a:pt x="467705" y="407642"/>
                    <a:pt x="469571" y="396443"/>
                  </a:cubicBezTo>
                  <a:cubicBezTo>
                    <a:pt x="469838" y="389243"/>
                    <a:pt x="470038" y="379844"/>
                    <a:pt x="470171" y="368244"/>
                  </a:cubicBezTo>
                  <a:cubicBezTo>
                    <a:pt x="470304" y="356645"/>
                    <a:pt x="470371" y="346979"/>
                    <a:pt x="470371" y="339246"/>
                  </a:cubicBezTo>
                  <a:lnTo>
                    <a:pt x="470371" y="255251"/>
                  </a:lnTo>
                  <a:cubicBezTo>
                    <a:pt x="453572" y="282716"/>
                    <a:pt x="433307" y="307248"/>
                    <a:pt x="409575" y="328847"/>
                  </a:cubicBezTo>
                  <a:cubicBezTo>
                    <a:pt x="406375" y="331780"/>
                    <a:pt x="405575" y="330980"/>
                    <a:pt x="407175" y="326447"/>
                  </a:cubicBezTo>
                  <a:cubicBezTo>
                    <a:pt x="423440" y="300315"/>
                    <a:pt x="436373" y="272917"/>
                    <a:pt x="445972" y="244252"/>
                  </a:cubicBezTo>
                  <a:cubicBezTo>
                    <a:pt x="455572" y="215587"/>
                    <a:pt x="461838" y="189122"/>
                    <a:pt x="464771" y="164857"/>
                  </a:cubicBezTo>
                  <a:lnTo>
                    <a:pt x="430373" y="164857"/>
                  </a:lnTo>
                  <a:cubicBezTo>
                    <a:pt x="426640" y="164057"/>
                    <a:pt x="421841" y="165657"/>
                    <a:pt x="415974" y="169657"/>
                  </a:cubicBezTo>
                  <a:lnTo>
                    <a:pt x="405575" y="151258"/>
                  </a:lnTo>
                  <a:lnTo>
                    <a:pt x="470371" y="151258"/>
                  </a:lnTo>
                  <a:lnTo>
                    <a:pt x="470371" y="106460"/>
                  </a:lnTo>
                  <a:cubicBezTo>
                    <a:pt x="470371" y="87528"/>
                    <a:pt x="470371" y="75796"/>
                    <a:pt x="470371" y="71263"/>
                  </a:cubicBezTo>
                  <a:cubicBezTo>
                    <a:pt x="470371" y="70196"/>
                    <a:pt x="470104" y="69396"/>
                    <a:pt x="469571" y="68863"/>
                  </a:cubicBezTo>
                  <a:cubicBezTo>
                    <a:pt x="447706" y="70996"/>
                    <a:pt x="426374" y="71529"/>
                    <a:pt x="405575" y="70463"/>
                  </a:cubicBezTo>
                  <a:cubicBezTo>
                    <a:pt x="401042" y="69396"/>
                    <a:pt x="400509" y="68329"/>
                    <a:pt x="403975" y="67263"/>
                  </a:cubicBezTo>
                  <a:cubicBezTo>
                    <a:pt x="429307" y="61930"/>
                    <a:pt x="451572" y="55064"/>
                    <a:pt x="470771" y="46664"/>
                  </a:cubicBezTo>
                  <a:cubicBezTo>
                    <a:pt x="489970" y="38265"/>
                    <a:pt x="503969" y="29665"/>
                    <a:pt x="512768" y="20866"/>
                  </a:cubicBezTo>
                  <a:cubicBezTo>
                    <a:pt x="513835" y="19532"/>
                    <a:pt x="515702" y="19266"/>
                    <a:pt x="518368" y="20066"/>
                  </a:cubicBezTo>
                  <a:close/>
                  <a:moveTo>
                    <a:pt x="48797" y="17666"/>
                  </a:moveTo>
                  <a:cubicBezTo>
                    <a:pt x="65329" y="22732"/>
                    <a:pt x="79995" y="30598"/>
                    <a:pt x="92794" y="41264"/>
                  </a:cubicBezTo>
                  <a:cubicBezTo>
                    <a:pt x="105593" y="51930"/>
                    <a:pt x="112793" y="67796"/>
                    <a:pt x="114393" y="88861"/>
                  </a:cubicBezTo>
                  <a:cubicBezTo>
                    <a:pt x="112793" y="104327"/>
                    <a:pt x="105593" y="113260"/>
                    <a:pt x="92794" y="115660"/>
                  </a:cubicBezTo>
                  <a:cubicBezTo>
                    <a:pt x="79995" y="118060"/>
                    <a:pt x="72795" y="108594"/>
                    <a:pt x="71195" y="87262"/>
                  </a:cubicBezTo>
                  <a:cubicBezTo>
                    <a:pt x="70929" y="75796"/>
                    <a:pt x="68329" y="63796"/>
                    <a:pt x="63396" y="51264"/>
                  </a:cubicBezTo>
                  <a:cubicBezTo>
                    <a:pt x="58463" y="38731"/>
                    <a:pt x="52797" y="28332"/>
                    <a:pt x="46397" y="20066"/>
                  </a:cubicBezTo>
                  <a:cubicBezTo>
                    <a:pt x="45597" y="18466"/>
                    <a:pt x="46397" y="17666"/>
                    <a:pt x="48797" y="17666"/>
                  </a:cubicBezTo>
                  <a:close/>
                  <a:moveTo>
                    <a:pt x="1895284" y="11866"/>
                  </a:moveTo>
                  <a:cubicBezTo>
                    <a:pt x="1897417" y="11466"/>
                    <a:pt x="1899750" y="12333"/>
                    <a:pt x="1902284" y="14466"/>
                  </a:cubicBezTo>
                  <a:lnTo>
                    <a:pt x="1927082" y="32865"/>
                  </a:lnTo>
                  <a:cubicBezTo>
                    <a:pt x="1933215" y="36065"/>
                    <a:pt x="1933748" y="40064"/>
                    <a:pt x="1928682" y="44864"/>
                  </a:cubicBezTo>
                  <a:lnTo>
                    <a:pt x="1921482" y="54464"/>
                  </a:lnTo>
                  <a:lnTo>
                    <a:pt x="1921482" y="110460"/>
                  </a:lnTo>
                  <a:cubicBezTo>
                    <a:pt x="1921216" y="113393"/>
                    <a:pt x="1921216" y="120393"/>
                    <a:pt x="1921482" y="131459"/>
                  </a:cubicBezTo>
                  <a:cubicBezTo>
                    <a:pt x="1921749" y="142525"/>
                    <a:pt x="1922282" y="152858"/>
                    <a:pt x="1923082" y="162457"/>
                  </a:cubicBezTo>
                  <a:cubicBezTo>
                    <a:pt x="1924416" y="176323"/>
                    <a:pt x="1916949" y="183256"/>
                    <a:pt x="1900684" y="183256"/>
                  </a:cubicBezTo>
                  <a:cubicBezTo>
                    <a:pt x="1892951" y="184589"/>
                    <a:pt x="1889218" y="182189"/>
                    <a:pt x="1889484" y="176056"/>
                  </a:cubicBezTo>
                  <a:lnTo>
                    <a:pt x="1889484" y="164857"/>
                  </a:lnTo>
                  <a:lnTo>
                    <a:pt x="1819889" y="164857"/>
                  </a:lnTo>
                  <a:cubicBezTo>
                    <a:pt x="1818822" y="164857"/>
                    <a:pt x="1816955" y="164857"/>
                    <a:pt x="1814289" y="164857"/>
                  </a:cubicBezTo>
                  <a:lnTo>
                    <a:pt x="1814289" y="173656"/>
                  </a:lnTo>
                  <a:cubicBezTo>
                    <a:pt x="1812423" y="181389"/>
                    <a:pt x="1804956" y="185922"/>
                    <a:pt x="1791890" y="187255"/>
                  </a:cubicBezTo>
                  <a:cubicBezTo>
                    <a:pt x="1781758" y="189655"/>
                    <a:pt x="1778025" y="185122"/>
                    <a:pt x="1780691" y="173656"/>
                  </a:cubicBezTo>
                  <a:cubicBezTo>
                    <a:pt x="1780958" y="166190"/>
                    <a:pt x="1781158" y="156524"/>
                    <a:pt x="1781291" y="144658"/>
                  </a:cubicBezTo>
                  <a:cubicBezTo>
                    <a:pt x="1781424" y="132792"/>
                    <a:pt x="1781491" y="123259"/>
                    <a:pt x="1781491" y="116060"/>
                  </a:cubicBezTo>
                  <a:lnTo>
                    <a:pt x="1781491" y="57663"/>
                  </a:lnTo>
                  <a:cubicBezTo>
                    <a:pt x="1781491" y="38198"/>
                    <a:pt x="1781224" y="26199"/>
                    <a:pt x="1780691" y="21666"/>
                  </a:cubicBezTo>
                  <a:cubicBezTo>
                    <a:pt x="1778025" y="14999"/>
                    <a:pt x="1778291" y="11800"/>
                    <a:pt x="1781491" y="12066"/>
                  </a:cubicBezTo>
                  <a:cubicBezTo>
                    <a:pt x="1785757" y="12599"/>
                    <a:pt x="1792290" y="14999"/>
                    <a:pt x="1801090" y="19266"/>
                  </a:cubicBezTo>
                  <a:cubicBezTo>
                    <a:pt x="1809889" y="23532"/>
                    <a:pt x="1816155" y="27532"/>
                    <a:pt x="1819889" y="31265"/>
                  </a:cubicBezTo>
                  <a:lnTo>
                    <a:pt x="1878285" y="31265"/>
                  </a:lnTo>
                  <a:lnTo>
                    <a:pt x="1889484" y="16866"/>
                  </a:lnTo>
                  <a:cubicBezTo>
                    <a:pt x="1891218" y="13933"/>
                    <a:pt x="1893151" y="12266"/>
                    <a:pt x="1895284" y="11866"/>
                  </a:cubicBezTo>
                  <a:close/>
                  <a:moveTo>
                    <a:pt x="241585" y="10466"/>
                  </a:moveTo>
                  <a:cubicBezTo>
                    <a:pt x="254384" y="15266"/>
                    <a:pt x="265050" y="20666"/>
                    <a:pt x="273583" y="26665"/>
                  </a:cubicBezTo>
                  <a:cubicBezTo>
                    <a:pt x="282116" y="32665"/>
                    <a:pt x="285849" y="37665"/>
                    <a:pt x="284782" y="41664"/>
                  </a:cubicBezTo>
                  <a:cubicBezTo>
                    <a:pt x="283182" y="45397"/>
                    <a:pt x="279183" y="47797"/>
                    <a:pt x="272783" y="48864"/>
                  </a:cubicBezTo>
                  <a:cubicBezTo>
                    <a:pt x="258917" y="68863"/>
                    <a:pt x="239985" y="95528"/>
                    <a:pt x="215987" y="128859"/>
                  </a:cubicBezTo>
                  <a:lnTo>
                    <a:pt x="269583" y="128859"/>
                  </a:lnTo>
                  <a:lnTo>
                    <a:pt x="277583" y="117660"/>
                  </a:lnTo>
                  <a:cubicBezTo>
                    <a:pt x="279716" y="111260"/>
                    <a:pt x="283982" y="111527"/>
                    <a:pt x="290382" y="118460"/>
                  </a:cubicBezTo>
                  <a:lnTo>
                    <a:pt x="318380" y="142458"/>
                  </a:lnTo>
                  <a:cubicBezTo>
                    <a:pt x="327446" y="150458"/>
                    <a:pt x="328513" y="154724"/>
                    <a:pt x="321580" y="155257"/>
                  </a:cubicBezTo>
                  <a:cubicBezTo>
                    <a:pt x="311181" y="155257"/>
                    <a:pt x="299981" y="157324"/>
                    <a:pt x="287982" y="161457"/>
                  </a:cubicBezTo>
                  <a:cubicBezTo>
                    <a:pt x="275983" y="165590"/>
                    <a:pt x="265584" y="173123"/>
                    <a:pt x="256784" y="184056"/>
                  </a:cubicBezTo>
                  <a:lnTo>
                    <a:pt x="252784" y="184056"/>
                  </a:lnTo>
                  <a:lnTo>
                    <a:pt x="267183" y="142458"/>
                  </a:lnTo>
                  <a:lnTo>
                    <a:pt x="53596" y="142458"/>
                  </a:lnTo>
                  <a:cubicBezTo>
                    <a:pt x="52263" y="142458"/>
                    <a:pt x="50663" y="142458"/>
                    <a:pt x="48797" y="142458"/>
                  </a:cubicBezTo>
                  <a:cubicBezTo>
                    <a:pt x="50130" y="148325"/>
                    <a:pt x="50663" y="156591"/>
                    <a:pt x="50397" y="167257"/>
                  </a:cubicBezTo>
                  <a:cubicBezTo>
                    <a:pt x="47997" y="188322"/>
                    <a:pt x="39997" y="200588"/>
                    <a:pt x="26398" y="204054"/>
                  </a:cubicBezTo>
                  <a:cubicBezTo>
                    <a:pt x="11732" y="206188"/>
                    <a:pt x="3466" y="201721"/>
                    <a:pt x="1600" y="190655"/>
                  </a:cubicBezTo>
                  <a:cubicBezTo>
                    <a:pt x="-267" y="179589"/>
                    <a:pt x="2400" y="169923"/>
                    <a:pt x="9599" y="161657"/>
                  </a:cubicBezTo>
                  <a:cubicBezTo>
                    <a:pt x="18665" y="152058"/>
                    <a:pt x="24198" y="142392"/>
                    <a:pt x="26198" y="132659"/>
                  </a:cubicBezTo>
                  <a:cubicBezTo>
                    <a:pt x="28198" y="122926"/>
                    <a:pt x="29065" y="113393"/>
                    <a:pt x="28798" y="104061"/>
                  </a:cubicBezTo>
                  <a:cubicBezTo>
                    <a:pt x="28798" y="101394"/>
                    <a:pt x="29598" y="101394"/>
                    <a:pt x="31198" y="104061"/>
                  </a:cubicBezTo>
                  <a:cubicBezTo>
                    <a:pt x="35731" y="111260"/>
                    <a:pt x="39997" y="119526"/>
                    <a:pt x="43997" y="128859"/>
                  </a:cubicBezTo>
                  <a:lnTo>
                    <a:pt x="204787" y="128859"/>
                  </a:lnTo>
                  <a:cubicBezTo>
                    <a:pt x="221853" y="84062"/>
                    <a:pt x="232519" y="45931"/>
                    <a:pt x="236785" y="14466"/>
                  </a:cubicBezTo>
                  <a:cubicBezTo>
                    <a:pt x="237052" y="10466"/>
                    <a:pt x="238652" y="9133"/>
                    <a:pt x="241585" y="10466"/>
                  </a:cubicBezTo>
                  <a:close/>
                  <a:moveTo>
                    <a:pt x="2251862" y="8066"/>
                  </a:moveTo>
                  <a:cubicBezTo>
                    <a:pt x="2259062" y="8333"/>
                    <a:pt x="2268528" y="9866"/>
                    <a:pt x="2280260" y="12666"/>
                  </a:cubicBezTo>
                  <a:cubicBezTo>
                    <a:pt x="2291993" y="15466"/>
                    <a:pt x="2298526" y="18732"/>
                    <a:pt x="2299859" y="22466"/>
                  </a:cubicBezTo>
                  <a:cubicBezTo>
                    <a:pt x="2299059" y="27532"/>
                    <a:pt x="2296659" y="31265"/>
                    <a:pt x="2292660" y="33665"/>
                  </a:cubicBezTo>
                  <a:lnTo>
                    <a:pt x="2292660" y="187255"/>
                  </a:lnTo>
                  <a:lnTo>
                    <a:pt x="2313458" y="187255"/>
                  </a:lnTo>
                  <a:lnTo>
                    <a:pt x="2331857" y="168057"/>
                  </a:lnTo>
                  <a:cubicBezTo>
                    <a:pt x="2335591" y="162457"/>
                    <a:pt x="2339323" y="162457"/>
                    <a:pt x="2343057" y="168057"/>
                  </a:cubicBezTo>
                  <a:lnTo>
                    <a:pt x="2366255" y="187255"/>
                  </a:lnTo>
                  <a:cubicBezTo>
                    <a:pt x="2377188" y="197921"/>
                    <a:pt x="2377455" y="202455"/>
                    <a:pt x="2367055" y="200855"/>
                  </a:cubicBezTo>
                  <a:lnTo>
                    <a:pt x="2292660" y="200855"/>
                  </a:lnTo>
                  <a:lnTo>
                    <a:pt x="2292660" y="339246"/>
                  </a:lnTo>
                  <a:cubicBezTo>
                    <a:pt x="2292393" y="340579"/>
                    <a:pt x="2292326" y="346712"/>
                    <a:pt x="2292460" y="357645"/>
                  </a:cubicBezTo>
                  <a:cubicBezTo>
                    <a:pt x="2292593" y="368578"/>
                    <a:pt x="2292926" y="379110"/>
                    <a:pt x="2293460" y="389243"/>
                  </a:cubicBezTo>
                  <a:cubicBezTo>
                    <a:pt x="2293993" y="402842"/>
                    <a:pt x="2284660" y="409775"/>
                    <a:pt x="2265461" y="410042"/>
                  </a:cubicBezTo>
                  <a:cubicBezTo>
                    <a:pt x="2256129" y="411108"/>
                    <a:pt x="2251596" y="408709"/>
                    <a:pt x="2251862" y="402842"/>
                  </a:cubicBezTo>
                  <a:lnTo>
                    <a:pt x="2251862" y="200855"/>
                  </a:lnTo>
                  <a:lnTo>
                    <a:pt x="2180667" y="200855"/>
                  </a:lnTo>
                  <a:lnTo>
                    <a:pt x="2180667" y="218454"/>
                  </a:lnTo>
                  <a:cubicBezTo>
                    <a:pt x="2179867" y="264584"/>
                    <a:pt x="2167867" y="304515"/>
                    <a:pt x="2144669" y="338246"/>
                  </a:cubicBezTo>
                  <a:cubicBezTo>
                    <a:pt x="2121470" y="371978"/>
                    <a:pt x="2091872" y="393510"/>
                    <a:pt x="2055874" y="402842"/>
                  </a:cubicBezTo>
                  <a:cubicBezTo>
                    <a:pt x="2050808" y="402576"/>
                    <a:pt x="2049741" y="400709"/>
                    <a:pt x="2052674" y="397243"/>
                  </a:cubicBezTo>
                  <a:cubicBezTo>
                    <a:pt x="2083606" y="381244"/>
                    <a:pt x="2106671" y="357245"/>
                    <a:pt x="2121870" y="325247"/>
                  </a:cubicBezTo>
                  <a:cubicBezTo>
                    <a:pt x="2137069" y="293249"/>
                    <a:pt x="2144669" y="257651"/>
                    <a:pt x="2144669" y="218454"/>
                  </a:cubicBezTo>
                  <a:lnTo>
                    <a:pt x="2144669" y="200855"/>
                  </a:lnTo>
                  <a:lnTo>
                    <a:pt x="2073473" y="200855"/>
                  </a:lnTo>
                  <a:cubicBezTo>
                    <a:pt x="2068940" y="200321"/>
                    <a:pt x="2064140" y="201655"/>
                    <a:pt x="2059074" y="204854"/>
                  </a:cubicBezTo>
                  <a:lnTo>
                    <a:pt x="2047875" y="187255"/>
                  </a:lnTo>
                  <a:lnTo>
                    <a:pt x="2144669" y="187255"/>
                  </a:lnTo>
                  <a:lnTo>
                    <a:pt x="2144669" y="110460"/>
                  </a:lnTo>
                  <a:cubicBezTo>
                    <a:pt x="2144669" y="100594"/>
                    <a:pt x="2144669" y="90995"/>
                    <a:pt x="2144669" y="81662"/>
                  </a:cubicBezTo>
                  <a:cubicBezTo>
                    <a:pt x="2115870" y="89395"/>
                    <a:pt x="2086272" y="95794"/>
                    <a:pt x="2055874" y="100861"/>
                  </a:cubicBezTo>
                  <a:cubicBezTo>
                    <a:pt x="2050808" y="100861"/>
                    <a:pt x="2049741" y="99261"/>
                    <a:pt x="2052674" y="96061"/>
                  </a:cubicBezTo>
                  <a:cubicBezTo>
                    <a:pt x="2101471" y="78195"/>
                    <a:pt x="2144669" y="50197"/>
                    <a:pt x="2182266" y="12066"/>
                  </a:cubicBezTo>
                  <a:cubicBezTo>
                    <a:pt x="2183866" y="8866"/>
                    <a:pt x="2186000" y="8066"/>
                    <a:pt x="2188666" y="9666"/>
                  </a:cubicBezTo>
                  <a:cubicBezTo>
                    <a:pt x="2195866" y="13933"/>
                    <a:pt x="2204599" y="20066"/>
                    <a:pt x="2214864" y="28065"/>
                  </a:cubicBezTo>
                  <a:cubicBezTo>
                    <a:pt x="2225130" y="36065"/>
                    <a:pt x="2230797" y="42464"/>
                    <a:pt x="2231863" y="47264"/>
                  </a:cubicBezTo>
                  <a:cubicBezTo>
                    <a:pt x="2233463" y="50464"/>
                    <a:pt x="2228397" y="52330"/>
                    <a:pt x="2216664" y="52864"/>
                  </a:cubicBezTo>
                  <a:lnTo>
                    <a:pt x="2214264" y="53664"/>
                  </a:lnTo>
                  <a:cubicBezTo>
                    <a:pt x="2206532" y="58463"/>
                    <a:pt x="2193999" y="63530"/>
                    <a:pt x="2176667" y="68863"/>
                  </a:cubicBezTo>
                  <a:cubicBezTo>
                    <a:pt x="2184133" y="72063"/>
                    <a:pt x="2188133" y="74729"/>
                    <a:pt x="2188666" y="76862"/>
                  </a:cubicBezTo>
                  <a:cubicBezTo>
                    <a:pt x="2187866" y="82195"/>
                    <a:pt x="2185200" y="85928"/>
                    <a:pt x="2180667" y="88062"/>
                  </a:cubicBezTo>
                  <a:lnTo>
                    <a:pt x="2180667" y="187255"/>
                  </a:lnTo>
                  <a:lnTo>
                    <a:pt x="2251862" y="187255"/>
                  </a:lnTo>
                  <a:lnTo>
                    <a:pt x="2251862" y="52864"/>
                  </a:lnTo>
                  <a:cubicBezTo>
                    <a:pt x="2251862" y="33932"/>
                    <a:pt x="2251596" y="22199"/>
                    <a:pt x="2251062" y="17666"/>
                  </a:cubicBezTo>
                  <a:cubicBezTo>
                    <a:pt x="2249196" y="10466"/>
                    <a:pt x="2249462" y="7266"/>
                    <a:pt x="2251862" y="8066"/>
                  </a:cubicBezTo>
                  <a:close/>
                  <a:moveTo>
                    <a:pt x="1311920" y="7266"/>
                  </a:moveTo>
                  <a:cubicBezTo>
                    <a:pt x="1321252" y="8866"/>
                    <a:pt x="1331652" y="12333"/>
                    <a:pt x="1343118" y="17666"/>
                  </a:cubicBezTo>
                  <a:cubicBezTo>
                    <a:pt x="1354584" y="22999"/>
                    <a:pt x="1361250" y="31532"/>
                    <a:pt x="1363117" y="43264"/>
                  </a:cubicBezTo>
                  <a:cubicBezTo>
                    <a:pt x="1362317" y="56863"/>
                    <a:pt x="1356384" y="64596"/>
                    <a:pt x="1345318" y="66463"/>
                  </a:cubicBezTo>
                  <a:cubicBezTo>
                    <a:pt x="1334252" y="68329"/>
                    <a:pt x="1327385" y="62196"/>
                    <a:pt x="1324719" y="48064"/>
                  </a:cubicBezTo>
                  <a:cubicBezTo>
                    <a:pt x="1324452" y="35531"/>
                    <a:pt x="1319919" y="23265"/>
                    <a:pt x="1311120" y="11266"/>
                  </a:cubicBezTo>
                  <a:cubicBezTo>
                    <a:pt x="1309253" y="8866"/>
                    <a:pt x="1309520" y="7533"/>
                    <a:pt x="1311920" y="7266"/>
                  </a:cubicBezTo>
                  <a:close/>
                  <a:moveTo>
                    <a:pt x="1423513" y="5467"/>
                  </a:moveTo>
                  <a:cubicBezTo>
                    <a:pt x="1424313" y="5067"/>
                    <a:pt x="1425513" y="5133"/>
                    <a:pt x="1427113" y="5667"/>
                  </a:cubicBezTo>
                  <a:cubicBezTo>
                    <a:pt x="1454044" y="14199"/>
                    <a:pt x="1467377" y="21932"/>
                    <a:pt x="1467110" y="28865"/>
                  </a:cubicBezTo>
                  <a:cubicBezTo>
                    <a:pt x="1464977" y="32065"/>
                    <a:pt x="1462844" y="33932"/>
                    <a:pt x="1460711" y="34465"/>
                  </a:cubicBezTo>
                  <a:lnTo>
                    <a:pt x="1451911" y="36865"/>
                  </a:lnTo>
                  <a:cubicBezTo>
                    <a:pt x="1444445" y="49664"/>
                    <a:pt x="1435379" y="62463"/>
                    <a:pt x="1424713" y="75262"/>
                  </a:cubicBezTo>
                  <a:lnTo>
                    <a:pt x="1483909" y="75262"/>
                  </a:lnTo>
                  <a:lnTo>
                    <a:pt x="1497508" y="57663"/>
                  </a:lnTo>
                  <a:cubicBezTo>
                    <a:pt x="1500175" y="52330"/>
                    <a:pt x="1504441" y="52597"/>
                    <a:pt x="1510308" y="58463"/>
                  </a:cubicBezTo>
                  <a:lnTo>
                    <a:pt x="1529506" y="76862"/>
                  </a:lnTo>
                  <a:cubicBezTo>
                    <a:pt x="1539372" y="86995"/>
                    <a:pt x="1539639" y="90995"/>
                    <a:pt x="1530306" y="88861"/>
                  </a:cubicBezTo>
                  <a:lnTo>
                    <a:pt x="1405514" y="88861"/>
                  </a:lnTo>
                  <a:cubicBezTo>
                    <a:pt x="1403381" y="89928"/>
                    <a:pt x="1400448" y="91261"/>
                    <a:pt x="1396714" y="92861"/>
                  </a:cubicBezTo>
                  <a:cubicBezTo>
                    <a:pt x="1396981" y="106194"/>
                    <a:pt x="1396181" y="118193"/>
                    <a:pt x="1394315" y="128859"/>
                  </a:cubicBezTo>
                  <a:lnTo>
                    <a:pt x="1462310" y="128859"/>
                  </a:lnTo>
                  <a:lnTo>
                    <a:pt x="1475910" y="112060"/>
                  </a:lnTo>
                  <a:cubicBezTo>
                    <a:pt x="1478843" y="106460"/>
                    <a:pt x="1482576" y="106460"/>
                    <a:pt x="1487109" y="112060"/>
                  </a:cubicBezTo>
                  <a:lnTo>
                    <a:pt x="1505508" y="129659"/>
                  </a:lnTo>
                  <a:cubicBezTo>
                    <a:pt x="1514574" y="140058"/>
                    <a:pt x="1514574" y="144325"/>
                    <a:pt x="1505508" y="142458"/>
                  </a:cubicBezTo>
                  <a:lnTo>
                    <a:pt x="1392715" y="142458"/>
                  </a:lnTo>
                  <a:cubicBezTo>
                    <a:pt x="1390048" y="156857"/>
                    <a:pt x="1385782" y="170457"/>
                    <a:pt x="1379915" y="183256"/>
                  </a:cubicBezTo>
                  <a:lnTo>
                    <a:pt x="1491109" y="183256"/>
                  </a:lnTo>
                  <a:lnTo>
                    <a:pt x="1503108" y="166457"/>
                  </a:lnTo>
                  <a:cubicBezTo>
                    <a:pt x="1506574" y="159790"/>
                    <a:pt x="1510841" y="159524"/>
                    <a:pt x="1515907" y="165657"/>
                  </a:cubicBezTo>
                  <a:lnTo>
                    <a:pt x="1535906" y="184856"/>
                  </a:lnTo>
                  <a:cubicBezTo>
                    <a:pt x="1544172" y="193388"/>
                    <a:pt x="1543372" y="197122"/>
                    <a:pt x="1533506" y="196055"/>
                  </a:cubicBezTo>
                  <a:lnTo>
                    <a:pt x="1426313" y="196055"/>
                  </a:lnTo>
                  <a:cubicBezTo>
                    <a:pt x="1441778" y="217387"/>
                    <a:pt x="1460711" y="233186"/>
                    <a:pt x="1483109" y="243452"/>
                  </a:cubicBezTo>
                  <a:cubicBezTo>
                    <a:pt x="1505508" y="253718"/>
                    <a:pt x="1528973" y="260584"/>
                    <a:pt x="1553505" y="264051"/>
                  </a:cubicBezTo>
                  <a:cubicBezTo>
                    <a:pt x="1557238" y="266184"/>
                    <a:pt x="1557505" y="267784"/>
                    <a:pt x="1554305" y="268851"/>
                  </a:cubicBezTo>
                  <a:cubicBezTo>
                    <a:pt x="1543372" y="272850"/>
                    <a:pt x="1533239" y="280316"/>
                    <a:pt x="1523907" y="291249"/>
                  </a:cubicBezTo>
                  <a:cubicBezTo>
                    <a:pt x="1519640" y="297649"/>
                    <a:pt x="1515374" y="299515"/>
                    <a:pt x="1511107" y="296849"/>
                  </a:cubicBezTo>
                  <a:cubicBezTo>
                    <a:pt x="1495108" y="292049"/>
                    <a:pt x="1478309" y="282716"/>
                    <a:pt x="1460711" y="268851"/>
                  </a:cubicBezTo>
                  <a:cubicBezTo>
                    <a:pt x="1459111" y="271250"/>
                    <a:pt x="1457511" y="272850"/>
                    <a:pt x="1455911" y="273650"/>
                  </a:cubicBezTo>
                  <a:lnTo>
                    <a:pt x="1455911" y="339246"/>
                  </a:lnTo>
                  <a:cubicBezTo>
                    <a:pt x="1455644" y="341379"/>
                    <a:pt x="1455578" y="348046"/>
                    <a:pt x="1455711" y="359245"/>
                  </a:cubicBezTo>
                  <a:cubicBezTo>
                    <a:pt x="1455844" y="370444"/>
                    <a:pt x="1456178" y="380977"/>
                    <a:pt x="1456711" y="390843"/>
                  </a:cubicBezTo>
                  <a:cubicBezTo>
                    <a:pt x="1457777" y="403909"/>
                    <a:pt x="1449778" y="410309"/>
                    <a:pt x="1432712" y="410042"/>
                  </a:cubicBezTo>
                  <a:cubicBezTo>
                    <a:pt x="1426046" y="410842"/>
                    <a:pt x="1422580" y="408975"/>
                    <a:pt x="1422313" y="404442"/>
                  </a:cubicBezTo>
                  <a:lnTo>
                    <a:pt x="1422313" y="290449"/>
                  </a:lnTo>
                  <a:cubicBezTo>
                    <a:pt x="1422313" y="270717"/>
                    <a:pt x="1422046" y="259251"/>
                    <a:pt x="1421513" y="256051"/>
                  </a:cubicBezTo>
                  <a:cubicBezTo>
                    <a:pt x="1418580" y="249385"/>
                    <a:pt x="1418846" y="245919"/>
                    <a:pt x="1422313" y="245652"/>
                  </a:cubicBezTo>
                  <a:cubicBezTo>
                    <a:pt x="1427646" y="246719"/>
                    <a:pt x="1435912" y="249652"/>
                    <a:pt x="1447111" y="254451"/>
                  </a:cubicBezTo>
                  <a:cubicBezTo>
                    <a:pt x="1432712" y="237386"/>
                    <a:pt x="1422313" y="217920"/>
                    <a:pt x="1415913" y="196055"/>
                  </a:cubicBezTo>
                  <a:lnTo>
                    <a:pt x="1375116" y="196055"/>
                  </a:lnTo>
                  <a:cubicBezTo>
                    <a:pt x="1367383" y="211521"/>
                    <a:pt x="1358583" y="225653"/>
                    <a:pt x="1348717" y="238452"/>
                  </a:cubicBezTo>
                  <a:cubicBezTo>
                    <a:pt x="1363650" y="240586"/>
                    <a:pt x="1372183" y="245119"/>
                    <a:pt x="1374316" y="252052"/>
                  </a:cubicBezTo>
                  <a:cubicBezTo>
                    <a:pt x="1372983" y="254718"/>
                    <a:pt x="1369783" y="257651"/>
                    <a:pt x="1364716" y="260851"/>
                  </a:cubicBezTo>
                  <a:lnTo>
                    <a:pt x="1364716" y="294449"/>
                  </a:lnTo>
                  <a:cubicBezTo>
                    <a:pt x="1363383" y="333380"/>
                    <a:pt x="1350851" y="362778"/>
                    <a:pt x="1327119" y="382644"/>
                  </a:cubicBezTo>
                  <a:cubicBezTo>
                    <a:pt x="1303387" y="402509"/>
                    <a:pt x="1276189" y="411375"/>
                    <a:pt x="1245524" y="409242"/>
                  </a:cubicBezTo>
                  <a:cubicBezTo>
                    <a:pt x="1244724" y="408442"/>
                    <a:pt x="1244724" y="407642"/>
                    <a:pt x="1245524" y="406842"/>
                  </a:cubicBezTo>
                  <a:cubicBezTo>
                    <a:pt x="1268456" y="402309"/>
                    <a:pt x="1288588" y="389643"/>
                    <a:pt x="1305920" y="368844"/>
                  </a:cubicBezTo>
                  <a:cubicBezTo>
                    <a:pt x="1323252" y="348046"/>
                    <a:pt x="1332185" y="323247"/>
                    <a:pt x="1332718" y="294449"/>
                  </a:cubicBezTo>
                  <a:lnTo>
                    <a:pt x="1332718" y="280850"/>
                  </a:lnTo>
                  <a:cubicBezTo>
                    <a:pt x="1332718" y="270184"/>
                    <a:pt x="1332718" y="261918"/>
                    <a:pt x="1332718" y="256051"/>
                  </a:cubicBezTo>
                  <a:cubicBezTo>
                    <a:pt x="1304720" y="280583"/>
                    <a:pt x="1272722" y="295516"/>
                    <a:pt x="1236724" y="300849"/>
                  </a:cubicBezTo>
                  <a:cubicBezTo>
                    <a:pt x="1231391" y="300582"/>
                    <a:pt x="1230591" y="299515"/>
                    <a:pt x="1234324" y="297649"/>
                  </a:cubicBezTo>
                  <a:cubicBezTo>
                    <a:pt x="1281788" y="278717"/>
                    <a:pt x="1316986" y="244852"/>
                    <a:pt x="1339918" y="196055"/>
                  </a:cubicBezTo>
                  <a:lnTo>
                    <a:pt x="1257523" y="196055"/>
                  </a:lnTo>
                  <a:cubicBezTo>
                    <a:pt x="1253790" y="195255"/>
                    <a:pt x="1248990" y="196855"/>
                    <a:pt x="1243124" y="200855"/>
                  </a:cubicBezTo>
                  <a:lnTo>
                    <a:pt x="1231925" y="183256"/>
                  </a:lnTo>
                  <a:lnTo>
                    <a:pt x="1345518" y="183256"/>
                  </a:lnTo>
                  <a:cubicBezTo>
                    <a:pt x="1350317" y="170457"/>
                    <a:pt x="1354317" y="156857"/>
                    <a:pt x="1357517" y="142458"/>
                  </a:cubicBezTo>
                  <a:lnTo>
                    <a:pt x="1279122" y="142458"/>
                  </a:lnTo>
                  <a:cubicBezTo>
                    <a:pt x="1275389" y="141925"/>
                    <a:pt x="1270589" y="143258"/>
                    <a:pt x="1264723" y="146458"/>
                  </a:cubicBezTo>
                  <a:lnTo>
                    <a:pt x="1254323" y="128859"/>
                  </a:lnTo>
                  <a:lnTo>
                    <a:pt x="1359117" y="128859"/>
                  </a:lnTo>
                  <a:cubicBezTo>
                    <a:pt x="1360983" y="116860"/>
                    <a:pt x="1361783" y="103527"/>
                    <a:pt x="1361517" y="88861"/>
                  </a:cubicBezTo>
                  <a:lnTo>
                    <a:pt x="1264723" y="88861"/>
                  </a:lnTo>
                  <a:cubicBezTo>
                    <a:pt x="1260989" y="88328"/>
                    <a:pt x="1256190" y="89661"/>
                    <a:pt x="1250323" y="92861"/>
                  </a:cubicBezTo>
                  <a:lnTo>
                    <a:pt x="1239924" y="75262"/>
                  </a:lnTo>
                  <a:lnTo>
                    <a:pt x="1405514" y="75262"/>
                  </a:lnTo>
                  <a:cubicBezTo>
                    <a:pt x="1414313" y="54997"/>
                    <a:pt x="1419913" y="32598"/>
                    <a:pt x="1422313" y="8066"/>
                  </a:cubicBezTo>
                  <a:cubicBezTo>
                    <a:pt x="1422313" y="6733"/>
                    <a:pt x="1422713" y="5867"/>
                    <a:pt x="1423513" y="5467"/>
                  </a:cubicBezTo>
                  <a:close/>
                  <a:moveTo>
                    <a:pt x="1688697" y="4067"/>
                  </a:moveTo>
                  <a:cubicBezTo>
                    <a:pt x="1694830" y="4333"/>
                    <a:pt x="1702962" y="5467"/>
                    <a:pt x="1713095" y="7466"/>
                  </a:cubicBezTo>
                  <a:cubicBezTo>
                    <a:pt x="1723228" y="9466"/>
                    <a:pt x="1728961" y="12066"/>
                    <a:pt x="1730294" y="15266"/>
                  </a:cubicBezTo>
                  <a:cubicBezTo>
                    <a:pt x="1728961" y="20332"/>
                    <a:pt x="1725761" y="23799"/>
                    <a:pt x="1720695" y="25665"/>
                  </a:cubicBezTo>
                  <a:lnTo>
                    <a:pt x="1720695" y="106460"/>
                  </a:lnTo>
                  <a:lnTo>
                    <a:pt x="1725494" y="106460"/>
                  </a:lnTo>
                  <a:lnTo>
                    <a:pt x="1735894" y="92061"/>
                  </a:lnTo>
                  <a:cubicBezTo>
                    <a:pt x="1738294" y="86728"/>
                    <a:pt x="1742027" y="86462"/>
                    <a:pt x="1747093" y="91261"/>
                  </a:cubicBezTo>
                  <a:lnTo>
                    <a:pt x="1764692" y="107260"/>
                  </a:lnTo>
                  <a:cubicBezTo>
                    <a:pt x="1773491" y="117126"/>
                    <a:pt x="1773225" y="121393"/>
                    <a:pt x="1763892" y="120060"/>
                  </a:cubicBezTo>
                  <a:lnTo>
                    <a:pt x="1720695" y="120060"/>
                  </a:lnTo>
                  <a:lnTo>
                    <a:pt x="1720695" y="175256"/>
                  </a:lnTo>
                  <a:cubicBezTo>
                    <a:pt x="1736960" y="168323"/>
                    <a:pt x="1753226" y="159790"/>
                    <a:pt x="1769492" y="149658"/>
                  </a:cubicBezTo>
                  <a:cubicBezTo>
                    <a:pt x="1772692" y="149658"/>
                    <a:pt x="1772692" y="150724"/>
                    <a:pt x="1769492" y="152858"/>
                  </a:cubicBezTo>
                  <a:cubicBezTo>
                    <a:pt x="1750826" y="170990"/>
                    <a:pt x="1734560" y="186722"/>
                    <a:pt x="1720695" y="200055"/>
                  </a:cubicBezTo>
                  <a:lnTo>
                    <a:pt x="1720695" y="272050"/>
                  </a:lnTo>
                  <a:cubicBezTo>
                    <a:pt x="1720695" y="316848"/>
                    <a:pt x="1721228" y="348179"/>
                    <a:pt x="1722295" y="366045"/>
                  </a:cubicBezTo>
                  <a:cubicBezTo>
                    <a:pt x="1720161" y="390043"/>
                    <a:pt x="1706562" y="403376"/>
                    <a:pt x="1681497" y="406042"/>
                  </a:cubicBezTo>
                  <a:cubicBezTo>
                    <a:pt x="1678831" y="406309"/>
                    <a:pt x="1677497" y="405509"/>
                    <a:pt x="1677497" y="403642"/>
                  </a:cubicBezTo>
                  <a:cubicBezTo>
                    <a:pt x="1674831" y="394843"/>
                    <a:pt x="1671098" y="388043"/>
                    <a:pt x="1666298" y="383244"/>
                  </a:cubicBezTo>
                  <a:cubicBezTo>
                    <a:pt x="1661498" y="378444"/>
                    <a:pt x="1653765" y="374044"/>
                    <a:pt x="1643099" y="370044"/>
                  </a:cubicBezTo>
                  <a:cubicBezTo>
                    <a:pt x="1640966" y="368178"/>
                    <a:pt x="1641233" y="366845"/>
                    <a:pt x="1643899" y="366045"/>
                  </a:cubicBezTo>
                  <a:cubicBezTo>
                    <a:pt x="1665231" y="366578"/>
                    <a:pt x="1678231" y="365578"/>
                    <a:pt x="1682897" y="363045"/>
                  </a:cubicBezTo>
                  <a:cubicBezTo>
                    <a:pt x="1687563" y="360512"/>
                    <a:pt x="1689497" y="356579"/>
                    <a:pt x="1688697" y="351245"/>
                  </a:cubicBezTo>
                  <a:lnTo>
                    <a:pt x="1688697" y="228053"/>
                  </a:lnTo>
                  <a:cubicBezTo>
                    <a:pt x="1675364" y="240586"/>
                    <a:pt x="1663365" y="253385"/>
                    <a:pt x="1652699" y="266451"/>
                  </a:cubicBezTo>
                  <a:cubicBezTo>
                    <a:pt x="1651632" y="268584"/>
                    <a:pt x="1650566" y="268584"/>
                    <a:pt x="1649499" y="266451"/>
                  </a:cubicBezTo>
                  <a:lnTo>
                    <a:pt x="1635100" y="212854"/>
                  </a:lnTo>
                  <a:cubicBezTo>
                    <a:pt x="1634300" y="209921"/>
                    <a:pt x="1634833" y="208054"/>
                    <a:pt x="1636700" y="207254"/>
                  </a:cubicBezTo>
                  <a:cubicBezTo>
                    <a:pt x="1651899" y="204588"/>
                    <a:pt x="1669231" y="198721"/>
                    <a:pt x="1688697" y="189655"/>
                  </a:cubicBezTo>
                  <a:lnTo>
                    <a:pt x="1688697" y="120060"/>
                  </a:lnTo>
                  <a:lnTo>
                    <a:pt x="1663898" y="120060"/>
                  </a:lnTo>
                  <a:cubicBezTo>
                    <a:pt x="1659098" y="119526"/>
                    <a:pt x="1654299" y="120860"/>
                    <a:pt x="1649499" y="124059"/>
                  </a:cubicBezTo>
                  <a:lnTo>
                    <a:pt x="1638300" y="106460"/>
                  </a:lnTo>
                  <a:lnTo>
                    <a:pt x="1688697" y="106460"/>
                  </a:lnTo>
                  <a:lnTo>
                    <a:pt x="1688697" y="48864"/>
                  </a:lnTo>
                  <a:cubicBezTo>
                    <a:pt x="1688963" y="30198"/>
                    <a:pt x="1688430" y="17932"/>
                    <a:pt x="1687097" y="12066"/>
                  </a:cubicBezTo>
                  <a:cubicBezTo>
                    <a:pt x="1685230" y="6200"/>
                    <a:pt x="1685763" y="3533"/>
                    <a:pt x="1688697" y="4067"/>
                  </a:cubicBezTo>
                  <a:close/>
                  <a:moveTo>
                    <a:pt x="635961" y="4067"/>
                  </a:moveTo>
                  <a:cubicBezTo>
                    <a:pt x="642094" y="4333"/>
                    <a:pt x="650493" y="5667"/>
                    <a:pt x="661159" y="8066"/>
                  </a:cubicBezTo>
                  <a:cubicBezTo>
                    <a:pt x="671825" y="10466"/>
                    <a:pt x="677825" y="13666"/>
                    <a:pt x="679158" y="17666"/>
                  </a:cubicBezTo>
                  <a:cubicBezTo>
                    <a:pt x="678358" y="22199"/>
                    <a:pt x="675958" y="25399"/>
                    <a:pt x="671959" y="27265"/>
                  </a:cubicBezTo>
                  <a:lnTo>
                    <a:pt x="671959" y="249652"/>
                  </a:lnTo>
                  <a:lnTo>
                    <a:pt x="686358" y="244852"/>
                  </a:lnTo>
                  <a:lnTo>
                    <a:pt x="698357" y="220053"/>
                  </a:lnTo>
                  <a:cubicBezTo>
                    <a:pt x="700224" y="214720"/>
                    <a:pt x="703424" y="214187"/>
                    <a:pt x="707956" y="218454"/>
                  </a:cubicBezTo>
                  <a:lnTo>
                    <a:pt x="731155" y="233653"/>
                  </a:lnTo>
                  <a:cubicBezTo>
                    <a:pt x="742621" y="240319"/>
                    <a:pt x="743421" y="244052"/>
                    <a:pt x="733555" y="244852"/>
                  </a:cubicBezTo>
                  <a:lnTo>
                    <a:pt x="671959" y="262451"/>
                  </a:lnTo>
                  <a:lnTo>
                    <a:pt x="671959" y="339246"/>
                  </a:lnTo>
                  <a:cubicBezTo>
                    <a:pt x="671692" y="341113"/>
                    <a:pt x="671625" y="347579"/>
                    <a:pt x="671759" y="358645"/>
                  </a:cubicBezTo>
                  <a:cubicBezTo>
                    <a:pt x="671892" y="369711"/>
                    <a:pt x="672225" y="380177"/>
                    <a:pt x="672759" y="390043"/>
                  </a:cubicBezTo>
                  <a:cubicBezTo>
                    <a:pt x="673825" y="403376"/>
                    <a:pt x="665026" y="410042"/>
                    <a:pt x="646360" y="410042"/>
                  </a:cubicBezTo>
                  <a:cubicBezTo>
                    <a:pt x="639161" y="411108"/>
                    <a:pt x="635694" y="408975"/>
                    <a:pt x="635961" y="403642"/>
                  </a:cubicBezTo>
                  <a:lnTo>
                    <a:pt x="635961" y="272050"/>
                  </a:lnTo>
                  <a:lnTo>
                    <a:pt x="542367" y="300049"/>
                  </a:lnTo>
                  <a:cubicBezTo>
                    <a:pt x="537300" y="302182"/>
                    <a:pt x="533567" y="304582"/>
                    <a:pt x="531167" y="307248"/>
                  </a:cubicBezTo>
                  <a:lnTo>
                    <a:pt x="515968" y="292849"/>
                  </a:lnTo>
                  <a:lnTo>
                    <a:pt x="635961" y="258451"/>
                  </a:lnTo>
                  <a:lnTo>
                    <a:pt x="635961" y="48864"/>
                  </a:lnTo>
                  <a:cubicBezTo>
                    <a:pt x="635428" y="30198"/>
                    <a:pt x="634628" y="17932"/>
                    <a:pt x="633561" y="12066"/>
                  </a:cubicBezTo>
                  <a:cubicBezTo>
                    <a:pt x="631428" y="6200"/>
                    <a:pt x="632228" y="3533"/>
                    <a:pt x="635961" y="4067"/>
                  </a:cubicBezTo>
                  <a:close/>
                  <a:moveTo>
                    <a:pt x="123192" y="4067"/>
                  </a:moveTo>
                  <a:cubicBezTo>
                    <a:pt x="137058" y="11000"/>
                    <a:pt x="149924" y="19399"/>
                    <a:pt x="161790" y="29265"/>
                  </a:cubicBezTo>
                  <a:cubicBezTo>
                    <a:pt x="173656" y="39131"/>
                    <a:pt x="182122" y="52864"/>
                    <a:pt x="187188" y="70463"/>
                  </a:cubicBezTo>
                  <a:cubicBezTo>
                    <a:pt x="189322" y="89928"/>
                    <a:pt x="183389" y="101261"/>
                    <a:pt x="169389" y="104461"/>
                  </a:cubicBezTo>
                  <a:cubicBezTo>
                    <a:pt x="155390" y="107660"/>
                    <a:pt x="146924" y="99261"/>
                    <a:pt x="143991" y="79262"/>
                  </a:cubicBezTo>
                  <a:cubicBezTo>
                    <a:pt x="141591" y="49131"/>
                    <a:pt x="134125" y="24865"/>
                    <a:pt x="121592" y="6467"/>
                  </a:cubicBezTo>
                  <a:cubicBezTo>
                    <a:pt x="120792" y="4867"/>
                    <a:pt x="121326" y="4067"/>
                    <a:pt x="123192" y="4067"/>
                  </a:cubicBezTo>
                  <a:close/>
                  <a:moveTo>
                    <a:pt x="959141" y="67"/>
                  </a:moveTo>
                  <a:cubicBezTo>
                    <a:pt x="965541" y="334"/>
                    <a:pt x="974273" y="1667"/>
                    <a:pt x="985339" y="4067"/>
                  </a:cubicBezTo>
                  <a:cubicBezTo>
                    <a:pt x="996406" y="6467"/>
                    <a:pt x="1002605" y="9666"/>
                    <a:pt x="1003938" y="13666"/>
                  </a:cubicBezTo>
                  <a:cubicBezTo>
                    <a:pt x="1003405" y="18199"/>
                    <a:pt x="1000472" y="21399"/>
                    <a:pt x="995139" y="23265"/>
                  </a:cubicBezTo>
                  <a:lnTo>
                    <a:pt x="995139" y="48864"/>
                  </a:lnTo>
                  <a:lnTo>
                    <a:pt x="1063935" y="48864"/>
                  </a:lnTo>
                  <a:lnTo>
                    <a:pt x="1077534" y="28865"/>
                  </a:lnTo>
                  <a:cubicBezTo>
                    <a:pt x="1082067" y="24332"/>
                    <a:pt x="1085800" y="24865"/>
                    <a:pt x="1088733" y="30465"/>
                  </a:cubicBezTo>
                  <a:lnTo>
                    <a:pt x="1110332" y="49664"/>
                  </a:lnTo>
                  <a:cubicBezTo>
                    <a:pt x="1120198" y="58997"/>
                    <a:pt x="1120198" y="62996"/>
                    <a:pt x="1110332" y="61663"/>
                  </a:cubicBezTo>
                  <a:lnTo>
                    <a:pt x="995139" y="61663"/>
                  </a:lnTo>
                  <a:lnTo>
                    <a:pt x="995139" y="98461"/>
                  </a:lnTo>
                  <a:lnTo>
                    <a:pt x="1037536" y="98461"/>
                  </a:lnTo>
                  <a:lnTo>
                    <a:pt x="1053535" y="82462"/>
                  </a:lnTo>
                  <a:cubicBezTo>
                    <a:pt x="1057268" y="77929"/>
                    <a:pt x="1060735" y="78195"/>
                    <a:pt x="1063935" y="83262"/>
                  </a:cubicBezTo>
                  <a:lnTo>
                    <a:pt x="1082334" y="99261"/>
                  </a:lnTo>
                  <a:cubicBezTo>
                    <a:pt x="1091133" y="108594"/>
                    <a:pt x="1091133" y="112593"/>
                    <a:pt x="1082334" y="111260"/>
                  </a:cubicBezTo>
                  <a:lnTo>
                    <a:pt x="995139" y="111260"/>
                  </a:lnTo>
                  <a:lnTo>
                    <a:pt x="995139" y="142458"/>
                  </a:lnTo>
                  <a:lnTo>
                    <a:pt x="1085533" y="142458"/>
                  </a:lnTo>
                  <a:lnTo>
                    <a:pt x="1099933" y="123259"/>
                  </a:lnTo>
                  <a:cubicBezTo>
                    <a:pt x="1102866" y="118460"/>
                    <a:pt x="1106332" y="118726"/>
                    <a:pt x="1110332" y="124059"/>
                  </a:cubicBezTo>
                  <a:lnTo>
                    <a:pt x="1131931" y="143258"/>
                  </a:lnTo>
                  <a:cubicBezTo>
                    <a:pt x="1141530" y="153124"/>
                    <a:pt x="1141530" y="157391"/>
                    <a:pt x="1131931" y="156057"/>
                  </a:cubicBezTo>
                  <a:lnTo>
                    <a:pt x="986340" y="156057"/>
                  </a:lnTo>
                  <a:cubicBezTo>
                    <a:pt x="988739" y="157124"/>
                    <a:pt x="989539" y="158457"/>
                    <a:pt x="988739" y="160057"/>
                  </a:cubicBezTo>
                  <a:cubicBezTo>
                    <a:pt x="989806" y="164324"/>
                    <a:pt x="985006" y="166457"/>
                    <a:pt x="974340" y="166457"/>
                  </a:cubicBezTo>
                  <a:cubicBezTo>
                    <a:pt x="963941" y="171523"/>
                    <a:pt x="951675" y="179256"/>
                    <a:pt x="937542" y="189655"/>
                  </a:cubicBezTo>
                  <a:lnTo>
                    <a:pt x="983940" y="200055"/>
                  </a:lnTo>
                  <a:cubicBezTo>
                    <a:pt x="1002872" y="185389"/>
                    <a:pt x="1015938" y="173923"/>
                    <a:pt x="1023137" y="165657"/>
                  </a:cubicBezTo>
                  <a:cubicBezTo>
                    <a:pt x="1026604" y="161390"/>
                    <a:pt x="1029270" y="160324"/>
                    <a:pt x="1031137" y="162457"/>
                  </a:cubicBezTo>
                  <a:cubicBezTo>
                    <a:pt x="1036736" y="166457"/>
                    <a:pt x="1042736" y="171656"/>
                    <a:pt x="1049136" y="178056"/>
                  </a:cubicBezTo>
                  <a:cubicBezTo>
                    <a:pt x="1055535" y="184456"/>
                    <a:pt x="1059402" y="190189"/>
                    <a:pt x="1060735" y="195255"/>
                  </a:cubicBezTo>
                  <a:cubicBezTo>
                    <a:pt x="1061002" y="199788"/>
                    <a:pt x="1055402" y="201921"/>
                    <a:pt x="1043936" y="201655"/>
                  </a:cubicBezTo>
                  <a:cubicBezTo>
                    <a:pt x="1030870" y="210454"/>
                    <a:pt x="1015538" y="219587"/>
                    <a:pt x="997939" y="229053"/>
                  </a:cubicBezTo>
                  <a:cubicBezTo>
                    <a:pt x="980340" y="238519"/>
                    <a:pt x="958341" y="249918"/>
                    <a:pt x="931943" y="263251"/>
                  </a:cubicBezTo>
                  <a:lnTo>
                    <a:pt x="1073534" y="263251"/>
                  </a:lnTo>
                  <a:cubicBezTo>
                    <a:pt x="1068734" y="253651"/>
                    <a:pt x="1064068" y="246319"/>
                    <a:pt x="1059535" y="241252"/>
                  </a:cubicBezTo>
                  <a:cubicBezTo>
                    <a:pt x="1055002" y="236186"/>
                    <a:pt x="1049269" y="230986"/>
                    <a:pt x="1042336" y="225653"/>
                  </a:cubicBezTo>
                  <a:cubicBezTo>
                    <a:pt x="1040203" y="224587"/>
                    <a:pt x="1040469" y="223787"/>
                    <a:pt x="1043136" y="223253"/>
                  </a:cubicBezTo>
                  <a:cubicBezTo>
                    <a:pt x="1061802" y="226453"/>
                    <a:pt x="1078467" y="232719"/>
                    <a:pt x="1093133" y="242052"/>
                  </a:cubicBezTo>
                  <a:cubicBezTo>
                    <a:pt x="1107799" y="251385"/>
                    <a:pt x="1115932" y="262451"/>
                    <a:pt x="1117531" y="275250"/>
                  </a:cubicBezTo>
                  <a:cubicBezTo>
                    <a:pt x="1116732" y="289116"/>
                    <a:pt x="1110865" y="297582"/>
                    <a:pt x="1099933" y="300649"/>
                  </a:cubicBezTo>
                  <a:cubicBezTo>
                    <a:pt x="1089000" y="303715"/>
                    <a:pt x="1081267" y="295249"/>
                    <a:pt x="1076734" y="275250"/>
                  </a:cubicBezTo>
                  <a:cubicBezTo>
                    <a:pt x="1076467" y="273384"/>
                    <a:pt x="1075934" y="271784"/>
                    <a:pt x="1075134" y="270450"/>
                  </a:cubicBezTo>
                  <a:cubicBezTo>
                    <a:pt x="1047669" y="273917"/>
                    <a:pt x="1019937" y="277383"/>
                    <a:pt x="991939" y="280850"/>
                  </a:cubicBezTo>
                  <a:cubicBezTo>
                    <a:pt x="1001539" y="284050"/>
                    <a:pt x="1006871" y="287249"/>
                    <a:pt x="1007938" y="290449"/>
                  </a:cubicBezTo>
                  <a:cubicBezTo>
                    <a:pt x="1006605" y="294716"/>
                    <a:pt x="1003672" y="298449"/>
                    <a:pt x="999139" y="301649"/>
                  </a:cubicBezTo>
                  <a:cubicBezTo>
                    <a:pt x="999139" y="328580"/>
                    <a:pt x="999672" y="354312"/>
                    <a:pt x="1000739" y="378844"/>
                  </a:cubicBezTo>
                  <a:cubicBezTo>
                    <a:pt x="998605" y="402042"/>
                    <a:pt x="983673" y="413775"/>
                    <a:pt x="955941" y="414042"/>
                  </a:cubicBezTo>
                  <a:cubicBezTo>
                    <a:pt x="954075" y="414308"/>
                    <a:pt x="953008" y="413508"/>
                    <a:pt x="952742" y="411642"/>
                  </a:cubicBezTo>
                  <a:cubicBezTo>
                    <a:pt x="953008" y="403909"/>
                    <a:pt x="943409" y="394576"/>
                    <a:pt x="923943" y="383643"/>
                  </a:cubicBezTo>
                  <a:cubicBezTo>
                    <a:pt x="921810" y="381777"/>
                    <a:pt x="921810" y="380444"/>
                    <a:pt x="923943" y="379644"/>
                  </a:cubicBezTo>
                  <a:cubicBezTo>
                    <a:pt x="952208" y="380977"/>
                    <a:pt x="965274" y="378311"/>
                    <a:pt x="963141" y="371644"/>
                  </a:cubicBezTo>
                  <a:lnTo>
                    <a:pt x="963141" y="321647"/>
                  </a:lnTo>
                  <a:cubicBezTo>
                    <a:pt x="963141" y="303248"/>
                    <a:pt x="963141" y="290716"/>
                    <a:pt x="963141" y="284050"/>
                  </a:cubicBezTo>
                  <a:cubicBezTo>
                    <a:pt x="931943" y="286716"/>
                    <a:pt x="900745" y="292582"/>
                    <a:pt x="869547" y="301649"/>
                  </a:cubicBezTo>
                  <a:lnTo>
                    <a:pt x="869547" y="303248"/>
                  </a:lnTo>
                  <a:lnTo>
                    <a:pt x="856747" y="262451"/>
                  </a:lnTo>
                  <a:cubicBezTo>
                    <a:pt x="854081" y="257385"/>
                    <a:pt x="855947" y="254985"/>
                    <a:pt x="862347" y="255251"/>
                  </a:cubicBezTo>
                  <a:cubicBezTo>
                    <a:pt x="880479" y="252851"/>
                    <a:pt x="898878" y="246985"/>
                    <a:pt x="917544" y="237652"/>
                  </a:cubicBezTo>
                  <a:cubicBezTo>
                    <a:pt x="936209" y="228320"/>
                    <a:pt x="954075" y="218720"/>
                    <a:pt x="971140" y="208854"/>
                  </a:cubicBezTo>
                  <a:cubicBezTo>
                    <a:pt x="946875" y="209121"/>
                    <a:pt x="922610" y="212587"/>
                    <a:pt x="898345" y="219254"/>
                  </a:cubicBezTo>
                  <a:lnTo>
                    <a:pt x="889545" y="193655"/>
                  </a:lnTo>
                  <a:cubicBezTo>
                    <a:pt x="886346" y="188589"/>
                    <a:pt x="887945" y="185922"/>
                    <a:pt x="894345" y="185656"/>
                  </a:cubicBezTo>
                  <a:cubicBezTo>
                    <a:pt x="915144" y="175790"/>
                    <a:pt x="929543" y="165923"/>
                    <a:pt x="937542" y="156057"/>
                  </a:cubicBezTo>
                  <a:lnTo>
                    <a:pt x="851948" y="156057"/>
                  </a:lnTo>
                  <a:cubicBezTo>
                    <a:pt x="847948" y="155524"/>
                    <a:pt x="843148" y="156857"/>
                    <a:pt x="837549" y="160057"/>
                  </a:cubicBezTo>
                  <a:lnTo>
                    <a:pt x="827149" y="142458"/>
                  </a:lnTo>
                  <a:lnTo>
                    <a:pt x="959141" y="142458"/>
                  </a:lnTo>
                  <a:lnTo>
                    <a:pt x="959141" y="111260"/>
                  </a:lnTo>
                  <a:lnTo>
                    <a:pt x="887146" y="111260"/>
                  </a:lnTo>
                  <a:cubicBezTo>
                    <a:pt x="883946" y="110460"/>
                    <a:pt x="879146" y="112060"/>
                    <a:pt x="872746" y="116060"/>
                  </a:cubicBezTo>
                  <a:lnTo>
                    <a:pt x="863147" y="98461"/>
                  </a:lnTo>
                  <a:lnTo>
                    <a:pt x="959141" y="98461"/>
                  </a:lnTo>
                  <a:lnTo>
                    <a:pt x="959141" y="61663"/>
                  </a:lnTo>
                  <a:lnTo>
                    <a:pt x="863147" y="61663"/>
                  </a:lnTo>
                  <a:cubicBezTo>
                    <a:pt x="858347" y="60863"/>
                    <a:pt x="853548" y="62730"/>
                    <a:pt x="848748" y="67263"/>
                  </a:cubicBezTo>
                  <a:lnTo>
                    <a:pt x="837549" y="48864"/>
                  </a:lnTo>
                  <a:lnTo>
                    <a:pt x="959141" y="48864"/>
                  </a:lnTo>
                  <a:lnTo>
                    <a:pt x="959141" y="44064"/>
                  </a:lnTo>
                  <a:cubicBezTo>
                    <a:pt x="959141" y="25399"/>
                    <a:pt x="958874" y="13399"/>
                    <a:pt x="958341" y="8066"/>
                  </a:cubicBezTo>
                  <a:cubicBezTo>
                    <a:pt x="955675" y="2200"/>
                    <a:pt x="955941" y="-466"/>
                    <a:pt x="959141" y="67"/>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3200" dirty="0">
                <a:solidFill>
                  <a:prstClr val="white"/>
                </a:solidFill>
                <a:latin typeface="锐字云字库中长宋体1.0" panose="02010604000000000000" pitchFamily="2" charset="-122"/>
                <a:ea typeface="锐字云字库中长宋体1.0" panose="02010604000000000000" pitchFamily="2" charset="-122"/>
              </a:endParaRPr>
            </a:p>
          </p:txBody>
        </p:sp>
        <p:grpSp>
          <p:nvGrpSpPr>
            <p:cNvPr id="24" name="组合 23"/>
            <p:cNvGrpSpPr/>
            <p:nvPr/>
          </p:nvGrpSpPr>
          <p:grpSpPr>
            <a:xfrm>
              <a:off x="3791744" y="3614578"/>
              <a:ext cx="834357" cy="196779"/>
              <a:chOff x="3893490" y="3603420"/>
              <a:chExt cx="834357" cy="196779"/>
            </a:xfrm>
          </p:grpSpPr>
          <p:sp>
            <p:nvSpPr>
              <p:cNvPr id="29" name="Freeform 5"/>
              <p:cNvSpPr/>
              <p:nvPr/>
            </p:nvSpPr>
            <p:spPr bwMode="auto">
              <a:xfrm>
                <a:off x="4530706"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30" name="Freeform 5"/>
              <p:cNvSpPr/>
              <p:nvPr/>
            </p:nvSpPr>
            <p:spPr bwMode="auto">
              <a:xfrm>
                <a:off x="4212098"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31" name="Freeform 5"/>
              <p:cNvSpPr/>
              <p:nvPr/>
            </p:nvSpPr>
            <p:spPr bwMode="auto">
              <a:xfrm>
                <a:off x="3893490"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25" name="组合 24"/>
            <p:cNvGrpSpPr/>
            <p:nvPr/>
          </p:nvGrpSpPr>
          <p:grpSpPr>
            <a:xfrm>
              <a:off x="7629627" y="3614578"/>
              <a:ext cx="834357" cy="196779"/>
              <a:chOff x="3893490" y="3603420"/>
              <a:chExt cx="834357" cy="196779"/>
            </a:xfrm>
          </p:grpSpPr>
          <p:sp>
            <p:nvSpPr>
              <p:cNvPr id="26" name="Freeform 5"/>
              <p:cNvSpPr/>
              <p:nvPr/>
            </p:nvSpPr>
            <p:spPr bwMode="auto">
              <a:xfrm>
                <a:off x="4530706"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27" name="Freeform 5"/>
              <p:cNvSpPr/>
              <p:nvPr/>
            </p:nvSpPr>
            <p:spPr bwMode="auto">
              <a:xfrm>
                <a:off x="4212098"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28" name="Freeform 5"/>
              <p:cNvSpPr/>
              <p:nvPr/>
            </p:nvSpPr>
            <p:spPr bwMode="auto">
              <a:xfrm>
                <a:off x="3893490"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grpSp>
      <p:grpSp>
        <p:nvGrpSpPr>
          <p:cNvPr id="32" name="组合 31"/>
          <p:cNvGrpSpPr/>
          <p:nvPr userDrawn="1"/>
        </p:nvGrpSpPr>
        <p:grpSpPr>
          <a:xfrm>
            <a:off x="1796786" y="2679561"/>
            <a:ext cx="1529470" cy="917902"/>
            <a:chOff x="1786169" y="2679561"/>
            <a:chExt cx="1529470" cy="917902"/>
          </a:xfrm>
        </p:grpSpPr>
        <p:sp>
          <p:nvSpPr>
            <p:cNvPr id="34" name="矩形: 圆顶角 33"/>
            <p:cNvSpPr/>
            <p:nvPr/>
          </p:nvSpPr>
          <p:spPr>
            <a:xfrm rot="5400000">
              <a:off x="2579662" y="2862344"/>
              <a:ext cx="916648" cy="551082"/>
            </a:xfrm>
            <a:prstGeom prst="round2SameRect">
              <a:avLst>
                <a:gd name="adj1" fmla="val 1446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任意多边形: 形状 34"/>
            <p:cNvSpPr/>
            <p:nvPr/>
          </p:nvSpPr>
          <p:spPr>
            <a:xfrm>
              <a:off x="1828308" y="2680205"/>
              <a:ext cx="907806" cy="907294"/>
            </a:xfrm>
            <a:custGeom>
              <a:avLst/>
              <a:gdLst/>
              <a:ahLst/>
              <a:cxnLst/>
              <a:rect l="l" t="t" r="r" b="b"/>
              <a:pathLst>
                <a:path w="907806" h="907294">
                  <a:moveTo>
                    <a:pt x="7888" y="648486"/>
                  </a:moveTo>
                  <a:lnTo>
                    <a:pt x="232693" y="648486"/>
                  </a:lnTo>
                  <a:lnTo>
                    <a:pt x="232693" y="706659"/>
                  </a:lnTo>
                  <a:lnTo>
                    <a:pt x="156772" y="706659"/>
                  </a:lnTo>
                  <a:lnTo>
                    <a:pt x="156772" y="726379"/>
                  </a:lnTo>
                  <a:lnTo>
                    <a:pt x="228749" y="726379"/>
                  </a:lnTo>
                  <a:lnTo>
                    <a:pt x="228749" y="782580"/>
                  </a:lnTo>
                  <a:lnTo>
                    <a:pt x="156772" y="782580"/>
                  </a:lnTo>
                  <a:lnTo>
                    <a:pt x="156772" y="798356"/>
                  </a:lnTo>
                  <a:lnTo>
                    <a:pt x="181421" y="808216"/>
                  </a:lnTo>
                  <a:lnTo>
                    <a:pt x="462427" y="808216"/>
                  </a:lnTo>
                  <a:lnTo>
                    <a:pt x="462427" y="843698"/>
                  </a:lnTo>
                  <a:lnTo>
                    <a:pt x="635040" y="843698"/>
                  </a:lnTo>
                  <a:lnTo>
                    <a:pt x="635040" y="818062"/>
                  </a:lnTo>
                  <a:lnTo>
                    <a:pt x="468408" y="818062"/>
                  </a:lnTo>
                  <a:lnTo>
                    <a:pt x="468408" y="752987"/>
                  </a:lnTo>
                  <a:lnTo>
                    <a:pt x="635040" y="752987"/>
                  </a:lnTo>
                  <a:lnTo>
                    <a:pt x="635040" y="730309"/>
                  </a:lnTo>
                  <a:lnTo>
                    <a:pt x="708003" y="730309"/>
                  </a:lnTo>
                  <a:lnTo>
                    <a:pt x="708003" y="752987"/>
                  </a:lnTo>
                  <a:lnTo>
                    <a:pt x="876607" y="752987"/>
                  </a:lnTo>
                  <a:lnTo>
                    <a:pt x="876607" y="818062"/>
                  </a:lnTo>
                  <a:lnTo>
                    <a:pt x="708003" y="818062"/>
                  </a:lnTo>
                  <a:lnTo>
                    <a:pt x="708003" y="843698"/>
                  </a:lnTo>
                  <a:lnTo>
                    <a:pt x="895341" y="843698"/>
                  </a:lnTo>
                  <a:lnTo>
                    <a:pt x="895341" y="907294"/>
                  </a:lnTo>
                  <a:lnTo>
                    <a:pt x="447703" y="907294"/>
                  </a:lnTo>
                  <a:lnTo>
                    <a:pt x="447703" y="867868"/>
                  </a:lnTo>
                  <a:lnTo>
                    <a:pt x="167618" y="867868"/>
                  </a:lnTo>
                  <a:lnTo>
                    <a:pt x="69019" y="832865"/>
                  </a:lnTo>
                  <a:lnTo>
                    <a:pt x="64089" y="867868"/>
                  </a:lnTo>
                  <a:lnTo>
                    <a:pt x="0" y="867868"/>
                  </a:lnTo>
                  <a:lnTo>
                    <a:pt x="12818" y="777650"/>
                  </a:lnTo>
                  <a:lnTo>
                    <a:pt x="12818" y="721449"/>
                  </a:lnTo>
                  <a:lnTo>
                    <a:pt x="75921" y="721449"/>
                  </a:lnTo>
                  <a:lnTo>
                    <a:pt x="75921" y="771734"/>
                  </a:lnTo>
                  <a:lnTo>
                    <a:pt x="93669" y="778636"/>
                  </a:lnTo>
                  <a:lnTo>
                    <a:pt x="93669" y="706659"/>
                  </a:lnTo>
                  <a:lnTo>
                    <a:pt x="7888" y="706659"/>
                  </a:lnTo>
                  <a:close/>
                  <a:moveTo>
                    <a:pt x="324389" y="602144"/>
                  </a:moveTo>
                  <a:lnTo>
                    <a:pt x="379605" y="602144"/>
                  </a:lnTo>
                  <a:lnTo>
                    <a:pt x="379605" y="703701"/>
                  </a:lnTo>
                  <a:lnTo>
                    <a:pt x="458484" y="737224"/>
                  </a:lnTo>
                  <a:lnTo>
                    <a:pt x="458484" y="802300"/>
                  </a:lnTo>
                  <a:lnTo>
                    <a:pt x="351997" y="752014"/>
                  </a:lnTo>
                  <a:lnTo>
                    <a:pt x="245510" y="806244"/>
                  </a:lnTo>
                  <a:lnTo>
                    <a:pt x="245510" y="741168"/>
                  </a:lnTo>
                  <a:lnTo>
                    <a:pt x="324389" y="703701"/>
                  </a:lnTo>
                  <a:close/>
                  <a:moveTo>
                    <a:pt x="83809" y="562705"/>
                  </a:moveTo>
                  <a:lnTo>
                    <a:pt x="83809" y="580453"/>
                  </a:lnTo>
                  <a:lnTo>
                    <a:pt x="156772" y="580453"/>
                  </a:lnTo>
                  <a:lnTo>
                    <a:pt x="156772" y="562705"/>
                  </a:lnTo>
                  <a:close/>
                  <a:moveTo>
                    <a:pt x="557147" y="551846"/>
                  </a:moveTo>
                  <a:lnTo>
                    <a:pt x="557147" y="598187"/>
                  </a:lnTo>
                  <a:lnTo>
                    <a:pt x="605461" y="598187"/>
                  </a:lnTo>
                  <a:lnTo>
                    <a:pt x="605461" y="551846"/>
                  </a:lnTo>
                  <a:close/>
                  <a:moveTo>
                    <a:pt x="385521" y="506504"/>
                  </a:moveTo>
                  <a:lnTo>
                    <a:pt x="382563" y="521293"/>
                  </a:lnTo>
                  <a:lnTo>
                    <a:pt x="455526" y="521293"/>
                  </a:lnTo>
                  <a:lnTo>
                    <a:pt x="455526" y="598187"/>
                  </a:lnTo>
                  <a:lnTo>
                    <a:pt x="485170" y="598187"/>
                  </a:lnTo>
                  <a:lnTo>
                    <a:pt x="485170" y="551846"/>
                  </a:lnTo>
                  <a:lnTo>
                    <a:pt x="455591" y="551846"/>
                  </a:lnTo>
                  <a:lnTo>
                    <a:pt x="455591" y="506504"/>
                  </a:lnTo>
                  <a:close/>
                  <a:moveTo>
                    <a:pt x="733639" y="500574"/>
                  </a:moveTo>
                  <a:lnTo>
                    <a:pt x="797728" y="500574"/>
                  </a:lnTo>
                  <a:lnTo>
                    <a:pt x="797728" y="646500"/>
                  </a:lnTo>
                  <a:lnTo>
                    <a:pt x="733639" y="646500"/>
                  </a:lnTo>
                  <a:close/>
                  <a:moveTo>
                    <a:pt x="83809" y="497630"/>
                  </a:moveTo>
                  <a:lnTo>
                    <a:pt x="83809" y="515378"/>
                  </a:lnTo>
                  <a:lnTo>
                    <a:pt x="156772" y="515378"/>
                  </a:lnTo>
                  <a:lnTo>
                    <a:pt x="156772" y="497630"/>
                  </a:lnTo>
                  <a:close/>
                  <a:moveTo>
                    <a:pt x="16762" y="445373"/>
                  </a:moveTo>
                  <a:lnTo>
                    <a:pt x="223819" y="445373"/>
                  </a:lnTo>
                  <a:lnTo>
                    <a:pt x="223819" y="632710"/>
                  </a:lnTo>
                  <a:lnTo>
                    <a:pt x="16762" y="632710"/>
                  </a:lnTo>
                  <a:close/>
                  <a:moveTo>
                    <a:pt x="732301" y="164185"/>
                  </a:moveTo>
                  <a:lnTo>
                    <a:pt x="799348" y="164185"/>
                  </a:lnTo>
                  <a:lnTo>
                    <a:pt x="799348" y="308139"/>
                  </a:lnTo>
                  <a:lnTo>
                    <a:pt x="784558" y="336733"/>
                  </a:lnTo>
                  <a:lnTo>
                    <a:pt x="828927" y="336733"/>
                  </a:lnTo>
                  <a:lnTo>
                    <a:pt x="828927" y="418570"/>
                  </a:lnTo>
                  <a:lnTo>
                    <a:pt x="848647" y="418570"/>
                  </a:lnTo>
                  <a:lnTo>
                    <a:pt x="855549" y="383074"/>
                  </a:lnTo>
                  <a:lnTo>
                    <a:pt x="907806" y="383074"/>
                  </a:lnTo>
                  <a:lnTo>
                    <a:pt x="889073" y="482166"/>
                  </a:lnTo>
                  <a:lnTo>
                    <a:pt x="888439" y="482166"/>
                  </a:lnTo>
                  <a:lnTo>
                    <a:pt x="888439" y="727351"/>
                  </a:lnTo>
                  <a:lnTo>
                    <a:pt x="766176" y="727351"/>
                  </a:lnTo>
                  <a:lnTo>
                    <a:pt x="766176" y="662276"/>
                  </a:lnTo>
                  <a:lnTo>
                    <a:pt x="816462" y="662276"/>
                  </a:lnTo>
                  <a:lnTo>
                    <a:pt x="816462" y="482166"/>
                  </a:lnTo>
                  <a:lnTo>
                    <a:pt x="766810" y="482166"/>
                  </a:lnTo>
                  <a:lnTo>
                    <a:pt x="766810" y="364340"/>
                  </a:lnTo>
                  <a:lnTo>
                    <a:pt x="704693" y="485124"/>
                  </a:lnTo>
                  <a:lnTo>
                    <a:pt x="634688" y="485124"/>
                  </a:lnTo>
                  <a:lnTo>
                    <a:pt x="732301" y="298279"/>
                  </a:lnTo>
                  <a:close/>
                  <a:moveTo>
                    <a:pt x="642576" y="72488"/>
                  </a:moveTo>
                  <a:lnTo>
                    <a:pt x="891045" y="72488"/>
                  </a:lnTo>
                  <a:lnTo>
                    <a:pt x="891045" y="323915"/>
                  </a:lnTo>
                  <a:lnTo>
                    <a:pt x="823012" y="323915"/>
                  </a:lnTo>
                  <a:lnTo>
                    <a:pt x="823012" y="137563"/>
                  </a:lnTo>
                  <a:lnTo>
                    <a:pt x="710609" y="137563"/>
                  </a:lnTo>
                  <a:lnTo>
                    <a:pt x="710609" y="323915"/>
                  </a:lnTo>
                  <a:lnTo>
                    <a:pt x="642576" y="323915"/>
                  </a:lnTo>
                  <a:close/>
                  <a:moveTo>
                    <a:pt x="176901" y="0"/>
                  </a:moveTo>
                  <a:lnTo>
                    <a:pt x="261696" y="0"/>
                  </a:lnTo>
                  <a:lnTo>
                    <a:pt x="275500" y="35495"/>
                  </a:lnTo>
                  <a:lnTo>
                    <a:pt x="448048" y="35495"/>
                  </a:lnTo>
                  <a:lnTo>
                    <a:pt x="448048" y="72488"/>
                  </a:lnTo>
                  <a:lnTo>
                    <a:pt x="620884" y="72488"/>
                  </a:lnTo>
                  <a:lnTo>
                    <a:pt x="620884" y="173059"/>
                  </a:lnTo>
                  <a:lnTo>
                    <a:pt x="577501" y="312083"/>
                  </a:lnTo>
                  <a:lnTo>
                    <a:pt x="642576" y="460474"/>
                  </a:lnTo>
                  <a:lnTo>
                    <a:pt x="565669" y="460474"/>
                  </a:lnTo>
                  <a:lnTo>
                    <a:pt x="542005" y="392934"/>
                  </a:lnTo>
                  <a:lnTo>
                    <a:pt x="508482" y="485124"/>
                  </a:lnTo>
                  <a:lnTo>
                    <a:pt x="459470" y="485124"/>
                  </a:lnTo>
                  <a:lnTo>
                    <a:pt x="459470" y="486771"/>
                  </a:lnTo>
                  <a:lnTo>
                    <a:pt x="709975" y="486771"/>
                  </a:lnTo>
                  <a:lnTo>
                    <a:pt x="709975" y="551846"/>
                  </a:lnTo>
                  <a:lnTo>
                    <a:pt x="677438" y="551846"/>
                  </a:lnTo>
                  <a:lnTo>
                    <a:pt x="677438" y="598187"/>
                  </a:lnTo>
                  <a:lnTo>
                    <a:pt x="715891" y="598187"/>
                  </a:lnTo>
                  <a:lnTo>
                    <a:pt x="715891" y="664248"/>
                  </a:lnTo>
                  <a:lnTo>
                    <a:pt x="677438" y="664248"/>
                  </a:lnTo>
                  <a:lnTo>
                    <a:pt x="677438" y="720449"/>
                  </a:lnTo>
                  <a:lnTo>
                    <a:pt x="605461" y="720449"/>
                  </a:lnTo>
                  <a:lnTo>
                    <a:pt x="605461" y="664248"/>
                  </a:lnTo>
                  <a:lnTo>
                    <a:pt x="547287" y="664248"/>
                  </a:lnTo>
                  <a:lnTo>
                    <a:pt x="527568" y="727351"/>
                  </a:lnTo>
                  <a:lnTo>
                    <a:pt x="453619" y="727351"/>
                  </a:lnTo>
                  <a:lnTo>
                    <a:pt x="474324" y="664248"/>
                  </a:lnTo>
                  <a:lnTo>
                    <a:pt x="455526" y="664248"/>
                  </a:lnTo>
                  <a:lnTo>
                    <a:pt x="455526" y="702715"/>
                  </a:lnTo>
                  <a:lnTo>
                    <a:pt x="394394" y="702715"/>
                  </a:lnTo>
                  <a:lnTo>
                    <a:pt x="394394" y="580453"/>
                  </a:lnTo>
                  <a:lnTo>
                    <a:pt x="309600" y="580453"/>
                  </a:lnTo>
                  <a:lnTo>
                    <a:pt x="309600" y="704687"/>
                  </a:lnTo>
                  <a:lnTo>
                    <a:pt x="248468" y="704687"/>
                  </a:lnTo>
                  <a:lnTo>
                    <a:pt x="248468" y="521293"/>
                  </a:lnTo>
                  <a:lnTo>
                    <a:pt x="316501" y="521293"/>
                  </a:lnTo>
                  <a:lnTo>
                    <a:pt x="319459" y="506504"/>
                  </a:lnTo>
                  <a:lnTo>
                    <a:pt x="248468" y="506504"/>
                  </a:lnTo>
                  <a:lnTo>
                    <a:pt x="248468" y="445373"/>
                  </a:lnTo>
                  <a:lnTo>
                    <a:pt x="450799" y="445373"/>
                  </a:lnTo>
                  <a:lnTo>
                    <a:pt x="498622" y="320957"/>
                  </a:lnTo>
                  <a:lnTo>
                    <a:pt x="441435" y="175031"/>
                  </a:lnTo>
                  <a:lnTo>
                    <a:pt x="513412" y="175031"/>
                  </a:lnTo>
                  <a:lnTo>
                    <a:pt x="535104" y="232218"/>
                  </a:lnTo>
                  <a:lnTo>
                    <a:pt x="554823" y="160241"/>
                  </a:lnTo>
                  <a:lnTo>
                    <a:pt x="554823" y="137563"/>
                  </a:lnTo>
                  <a:lnTo>
                    <a:pt x="443407" y="137563"/>
                  </a:lnTo>
                  <a:lnTo>
                    <a:pt x="443407" y="101556"/>
                  </a:lnTo>
                  <a:lnTo>
                    <a:pt x="273528" y="101556"/>
                  </a:lnTo>
                  <a:lnTo>
                    <a:pt x="273528" y="191281"/>
                  </a:lnTo>
                  <a:lnTo>
                    <a:pt x="435230" y="191281"/>
                  </a:lnTo>
                  <a:lnTo>
                    <a:pt x="435230" y="257342"/>
                  </a:lnTo>
                  <a:lnTo>
                    <a:pt x="273528" y="257342"/>
                  </a:lnTo>
                  <a:lnTo>
                    <a:pt x="273528" y="363829"/>
                  </a:lnTo>
                  <a:lnTo>
                    <a:pt x="453964" y="363829"/>
                  </a:lnTo>
                  <a:lnTo>
                    <a:pt x="453964" y="428411"/>
                  </a:lnTo>
                  <a:lnTo>
                    <a:pt x="9284" y="428411"/>
                  </a:lnTo>
                  <a:lnTo>
                    <a:pt x="9284" y="363829"/>
                  </a:lnTo>
                  <a:lnTo>
                    <a:pt x="200565" y="363829"/>
                  </a:lnTo>
                  <a:lnTo>
                    <a:pt x="200565" y="257342"/>
                  </a:lnTo>
                  <a:lnTo>
                    <a:pt x="29003" y="257342"/>
                  </a:lnTo>
                  <a:lnTo>
                    <a:pt x="29003" y="191281"/>
                  </a:lnTo>
                  <a:lnTo>
                    <a:pt x="200565" y="191281"/>
                  </a:lnTo>
                  <a:lnTo>
                    <a:pt x="200565" y="101556"/>
                  </a:lnTo>
                  <a:lnTo>
                    <a:pt x="16186" y="101556"/>
                  </a:lnTo>
                  <a:lnTo>
                    <a:pt x="16186" y="35495"/>
                  </a:lnTo>
                  <a:lnTo>
                    <a:pt x="190705" y="3549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4000" dirty="0">
                <a:solidFill>
                  <a:prstClr val="white"/>
                </a:solidFill>
                <a:latin typeface="锐字锐线怒放黑简1.0" panose="02010604000000000000" pitchFamily="2" charset="-122"/>
                <a:ea typeface="锐字锐线怒放黑简1.0" panose="02010604000000000000" pitchFamily="2" charset="-122"/>
              </a:endParaRPr>
            </a:p>
          </p:txBody>
        </p:sp>
        <p:sp>
          <p:nvSpPr>
            <p:cNvPr id="36" name="矩形: 圆角 35"/>
            <p:cNvSpPr/>
            <p:nvPr/>
          </p:nvSpPr>
          <p:spPr>
            <a:xfrm>
              <a:off x="1786169" y="2679893"/>
              <a:ext cx="1529470" cy="917570"/>
            </a:xfrm>
            <a:prstGeom prst="roundRect">
              <a:avLst>
                <a:gd name="adj" fmla="val 10569"/>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userDrawn="1"/>
        </p:nvGrpSpPr>
        <p:grpSpPr>
          <a:xfrm>
            <a:off x="3759880" y="3967745"/>
            <a:ext cx="4672240" cy="414091"/>
            <a:chOff x="3791744" y="3505922"/>
            <a:chExt cx="4672240" cy="414091"/>
          </a:xfrm>
        </p:grpSpPr>
        <p:sp>
          <p:nvSpPr>
            <p:cNvPr id="9" name="文本框 8"/>
            <p:cNvSpPr txBox="1"/>
            <p:nvPr/>
          </p:nvSpPr>
          <p:spPr>
            <a:xfrm>
              <a:off x="4940535" y="3505922"/>
              <a:ext cx="2374659" cy="414091"/>
            </a:xfrm>
            <a:custGeom>
              <a:avLst/>
              <a:gdLst/>
              <a:ahLst/>
              <a:cxnLst/>
              <a:rect l="l" t="t" r="r" b="b"/>
              <a:pathLst>
                <a:path w="2374659" h="414091">
                  <a:moveTo>
                    <a:pt x="1015138" y="312048"/>
                  </a:moveTo>
                  <a:cubicBezTo>
                    <a:pt x="1047669" y="317114"/>
                    <a:pt x="1071268" y="324580"/>
                    <a:pt x="1085933" y="334447"/>
                  </a:cubicBezTo>
                  <a:cubicBezTo>
                    <a:pt x="1100599" y="344313"/>
                    <a:pt x="1108999" y="355912"/>
                    <a:pt x="1111132" y="369244"/>
                  </a:cubicBezTo>
                  <a:cubicBezTo>
                    <a:pt x="1112199" y="383910"/>
                    <a:pt x="1107532" y="392976"/>
                    <a:pt x="1097133" y="396443"/>
                  </a:cubicBezTo>
                  <a:cubicBezTo>
                    <a:pt x="1086733" y="399909"/>
                    <a:pt x="1077267" y="393510"/>
                    <a:pt x="1068734" y="377244"/>
                  </a:cubicBezTo>
                  <a:cubicBezTo>
                    <a:pt x="1064201" y="367378"/>
                    <a:pt x="1058135" y="357578"/>
                    <a:pt x="1050536" y="347846"/>
                  </a:cubicBezTo>
                  <a:cubicBezTo>
                    <a:pt x="1042936" y="338113"/>
                    <a:pt x="1030604" y="327514"/>
                    <a:pt x="1013538" y="316048"/>
                  </a:cubicBezTo>
                  <a:cubicBezTo>
                    <a:pt x="1011138" y="313914"/>
                    <a:pt x="1011671" y="312581"/>
                    <a:pt x="1015138" y="312048"/>
                  </a:cubicBezTo>
                  <a:close/>
                  <a:moveTo>
                    <a:pt x="909144" y="303648"/>
                  </a:moveTo>
                  <a:cubicBezTo>
                    <a:pt x="910477" y="303382"/>
                    <a:pt x="912211" y="303782"/>
                    <a:pt x="914344" y="304848"/>
                  </a:cubicBezTo>
                  <a:cubicBezTo>
                    <a:pt x="923143" y="309915"/>
                    <a:pt x="931076" y="315048"/>
                    <a:pt x="938142" y="320247"/>
                  </a:cubicBezTo>
                  <a:cubicBezTo>
                    <a:pt x="945209" y="325447"/>
                    <a:pt x="949008" y="330180"/>
                    <a:pt x="949542" y="334447"/>
                  </a:cubicBezTo>
                  <a:cubicBezTo>
                    <a:pt x="948475" y="336313"/>
                    <a:pt x="943942" y="338446"/>
                    <a:pt x="935943" y="340846"/>
                  </a:cubicBezTo>
                  <a:cubicBezTo>
                    <a:pt x="921543" y="351245"/>
                    <a:pt x="905478" y="361645"/>
                    <a:pt x="887745" y="372044"/>
                  </a:cubicBezTo>
                  <a:cubicBezTo>
                    <a:pt x="870013" y="382444"/>
                    <a:pt x="852214" y="390576"/>
                    <a:pt x="834349" y="396443"/>
                  </a:cubicBezTo>
                  <a:cubicBezTo>
                    <a:pt x="829816" y="397243"/>
                    <a:pt x="829016" y="396176"/>
                    <a:pt x="831949" y="393243"/>
                  </a:cubicBezTo>
                  <a:cubicBezTo>
                    <a:pt x="849015" y="381510"/>
                    <a:pt x="863947" y="367644"/>
                    <a:pt x="876746" y="351645"/>
                  </a:cubicBezTo>
                  <a:cubicBezTo>
                    <a:pt x="889545" y="335646"/>
                    <a:pt x="899412" y="320581"/>
                    <a:pt x="906344" y="306448"/>
                  </a:cubicBezTo>
                  <a:cubicBezTo>
                    <a:pt x="906878" y="304848"/>
                    <a:pt x="907811" y="303915"/>
                    <a:pt x="909144" y="303648"/>
                  </a:cubicBezTo>
                  <a:close/>
                  <a:moveTo>
                    <a:pt x="1928482" y="187655"/>
                  </a:moveTo>
                  <a:cubicBezTo>
                    <a:pt x="1930349" y="187655"/>
                    <a:pt x="1932548" y="188855"/>
                    <a:pt x="1935082" y="191255"/>
                  </a:cubicBezTo>
                  <a:lnTo>
                    <a:pt x="1956680" y="211254"/>
                  </a:lnTo>
                  <a:cubicBezTo>
                    <a:pt x="1967346" y="220587"/>
                    <a:pt x="1967613" y="224587"/>
                    <a:pt x="1957480" y="223253"/>
                  </a:cubicBezTo>
                  <a:lnTo>
                    <a:pt x="1875885" y="223253"/>
                  </a:lnTo>
                  <a:cubicBezTo>
                    <a:pt x="1874285" y="225653"/>
                    <a:pt x="1871885" y="227520"/>
                    <a:pt x="1868686" y="228853"/>
                  </a:cubicBezTo>
                  <a:lnTo>
                    <a:pt x="1868686" y="280850"/>
                  </a:lnTo>
                  <a:lnTo>
                    <a:pt x="1889484" y="280850"/>
                  </a:lnTo>
                  <a:lnTo>
                    <a:pt x="1902284" y="267251"/>
                  </a:lnTo>
                  <a:cubicBezTo>
                    <a:pt x="1904417" y="261384"/>
                    <a:pt x="1907883" y="261384"/>
                    <a:pt x="1912683" y="267251"/>
                  </a:cubicBezTo>
                  <a:lnTo>
                    <a:pt x="1930282" y="283250"/>
                  </a:lnTo>
                  <a:cubicBezTo>
                    <a:pt x="1940148" y="291516"/>
                    <a:pt x="1940948" y="295249"/>
                    <a:pt x="1932682" y="294449"/>
                  </a:cubicBezTo>
                  <a:lnTo>
                    <a:pt x="1868686" y="294449"/>
                  </a:lnTo>
                  <a:lnTo>
                    <a:pt x="1868686" y="360445"/>
                  </a:lnTo>
                  <a:cubicBezTo>
                    <a:pt x="1882285" y="361778"/>
                    <a:pt x="1895084" y="362311"/>
                    <a:pt x="1907083" y="362045"/>
                  </a:cubicBezTo>
                  <a:lnTo>
                    <a:pt x="1916683" y="362045"/>
                  </a:lnTo>
                  <a:cubicBezTo>
                    <a:pt x="1917483" y="362578"/>
                    <a:pt x="1934282" y="361245"/>
                    <a:pt x="1967080" y="358045"/>
                  </a:cubicBezTo>
                  <a:cubicBezTo>
                    <a:pt x="1968679" y="358578"/>
                    <a:pt x="1968679" y="359645"/>
                    <a:pt x="1967080" y="361245"/>
                  </a:cubicBezTo>
                  <a:cubicBezTo>
                    <a:pt x="1955080" y="370044"/>
                    <a:pt x="1946014" y="382044"/>
                    <a:pt x="1939881" y="397243"/>
                  </a:cubicBezTo>
                  <a:cubicBezTo>
                    <a:pt x="1939881" y="401509"/>
                    <a:pt x="1938815" y="403376"/>
                    <a:pt x="1936681" y="402842"/>
                  </a:cubicBezTo>
                  <a:lnTo>
                    <a:pt x="1900684" y="402842"/>
                  </a:lnTo>
                  <a:cubicBezTo>
                    <a:pt x="1880152" y="402842"/>
                    <a:pt x="1858753" y="396776"/>
                    <a:pt x="1836488" y="384643"/>
                  </a:cubicBezTo>
                  <a:cubicBezTo>
                    <a:pt x="1814222" y="372511"/>
                    <a:pt x="1798290" y="354445"/>
                    <a:pt x="1788691" y="330447"/>
                  </a:cubicBezTo>
                  <a:cubicBezTo>
                    <a:pt x="1776691" y="361912"/>
                    <a:pt x="1755093" y="386843"/>
                    <a:pt x="1723894" y="405242"/>
                  </a:cubicBezTo>
                  <a:cubicBezTo>
                    <a:pt x="1720428" y="406309"/>
                    <a:pt x="1719895" y="405509"/>
                    <a:pt x="1722295" y="402842"/>
                  </a:cubicBezTo>
                  <a:cubicBezTo>
                    <a:pt x="1742827" y="379377"/>
                    <a:pt x="1756226" y="353112"/>
                    <a:pt x="1762492" y="324047"/>
                  </a:cubicBezTo>
                  <a:cubicBezTo>
                    <a:pt x="1768758" y="294982"/>
                    <a:pt x="1771625" y="265917"/>
                    <a:pt x="1771092" y="236852"/>
                  </a:cubicBezTo>
                  <a:cubicBezTo>
                    <a:pt x="1770558" y="232053"/>
                    <a:pt x="1771625" y="230453"/>
                    <a:pt x="1774291" y="232053"/>
                  </a:cubicBezTo>
                  <a:cubicBezTo>
                    <a:pt x="1784957" y="234453"/>
                    <a:pt x="1794690" y="236919"/>
                    <a:pt x="1803490" y="239452"/>
                  </a:cubicBezTo>
                  <a:cubicBezTo>
                    <a:pt x="1812289" y="241985"/>
                    <a:pt x="1816955" y="245385"/>
                    <a:pt x="1817489" y="249652"/>
                  </a:cubicBezTo>
                  <a:cubicBezTo>
                    <a:pt x="1817222" y="253385"/>
                    <a:pt x="1814289" y="256318"/>
                    <a:pt x="1808689" y="258451"/>
                  </a:cubicBezTo>
                  <a:cubicBezTo>
                    <a:pt x="1805490" y="282183"/>
                    <a:pt x="1800423" y="302982"/>
                    <a:pt x="1793490" y="320847"/>
                  </a:cubicBezTo>
                  <a:cubicBezTo>
                    <a:pt x="1804156" y="337913"/>
                    <a:pt x="1818022" y="349646"/>
                    <a:pt x="1835088" y="356045"/>
                  </a:cubicBezTo>
                  <a:lnTo>
                    <a:pt x="1835088" y="223253"/>
                  </a:lnTo>
                  <a:lnTo>
                    <a:pt x="1763892" y="223253"/>
                  </a:lnTo>
                  <a:cubicBezTo>
                    <a:pt x="1759359" y="222720"/>
                    <a:pt x="1754559" y="224053"/>
                    <a:pt x="1749493" y="227253"/>
                  </a:cubicBezTo>
                  <a:lnTo>
                    <a:pt x="1738294" y="209654"/>
                  </a:lnTo>
                  <a:lnTo>
                    <a:pt x="1911083" y="209654"/>
                  </a:lnTo>
                  <a:lnTo>
                    <a:pt x="1923882" y="191255"/>
                  </a:lnTo>
                  <a:cubicBezTo>
                    <a:pt x="1925082" y="188855"/>
                    <a:pt x="1926615" y="187655"/>
                    <a:pt x="1928482" y="187655"/>
                  </a:cubicBezTo>
                  <a:close/>
                  <a:moveTo>
                    <a:pt x="218586" y="168657"/>
                  </a:moveTo>
                  <a:cubicBezTo>
                    <a:pt x="220586" y="168657"/>
                    <a:pt x="223186" y="170057"/>
                    <a:pt x="226386" y="172856"/>
                  </a:cubicBezTo>
                  <a:lnTo>
                    <a:pt x="258384" y="196855"/>
                  </a:lnTo>
                  <a:cubicBezTo>
                    <a:pt x="265584" y="203788"/>
                    <a:pt x="266917" y="207521"/>
                    <a:pt x="262384" y="208054"/>
                  </a:cubicBezTo>
                  <a:cubicBezTo>
                    <a:pt x="236785" y="208854"/>
                    <a:pt x="212787" y="215520"/>
                    <a:pt x="190388" y="228053"/>
                  </a:cubicBezTo>
                  <a:cubicBezTo>
                    <a:pt x="193588" y="228853"/>
                    <a:pt x="195188" y="230453"/>
                    <a:pt x="195188" y="232853"/>
                  </a:cubicBezTo>
                  <a:cubicBezTo>
                    <a:pt x="194121" y="237919"/>
                    <a:pt x="191188" y="241386"/>
                    <a:pt x="186388" y="243252"/>
                  </a:cubicBezTo>
                  <a:lnTo>
                    <a:pt x="186388" y="272050"/>
                  </a:lnTo>
                  <a:cubicBezTo>
                    <a:pt x="186388" y="273917"/>
                    <a:pt x="186388" y="275250"/>
                    <a:pt x="186388" y="276050"/>
                  </a:cubicBezTo>
                  <a:lnTo>
                    <a:pt x="263184" y="276050"/>
                  </a:lnTo>
                  <a:lnTo>
                    <a:pt x="279983" y="256851"/>
                  </a:lnTo>
                  <a:cubicBezTo>
                    <a:pt x="283182" y="251518"/>
                    <a:pt x="286916" y="251252"/>
                    <a:pt x="291182" y="256051"/>
                  </a:cubicBezTo>
                  <a:lnTo>
                    <a:pt x="314381" y="276850"/>
                  </a:lnTo>
                  <a:cubicBezTo>
                    <a:pt x="320247" y="282983"/>
                    <a:pt x="322847" y="286716"/>
                    <a:pt x="322180" y="288049"/>
                  </a:cubicBezTo>
                  <a:cubicBezTo>
                    <a:pt x="321513" y="289383"/>
                    <a:pt x="319447" y="289916"/>
                    <a:pt x="315980" y="289649"/>
                  </a:cubicBezTo>
                  <a:lnTo>
                    <a:pt x="186388" y="289649"/>
                  </a:lnTo>
                  <a:cubicBezTo>
                    <a:pt x="186122" y="325914"/>
                    <a:pt x="186655" y="352179"/>
                    <a:pt x="187988" y="368444"/>
                  </a:cubicBezTo>
                  <a:cubicBezTo>
                    <a:pt x="188255" y="379644"/>
                    <a:pt x="183189" y="388443"/>
                    <a:pt x="172789" y="394843"/>
                  </a:cubicBezTo>
                  <a:cubicBezTo>
                    <a:pt x="162390" y="401242"/>
                    <a:pt x="150924" y="404976"/>
                    <a:pt x="138391" y="406042"/>
                  </a:cubicBezTo>
                  <a:cubicBezTo>
                    <a:pt x="136525" y="406309"/>
                    <a:pt x="135191" y="405509"/>
                    <a:pt x="134392" y="403642"/>
                  </a:cubicBezTo>
                  <a:cubicBezTo>
                    <a:pt x="130658" y="389243"/>
                    <a:pt x="113859" y="375644"/>
                    <a:pt x="83995" y="362845"/>
                  </a:cubicBezTo>
                  <a:cubicBezTo>
                    <a:pt x="81861" y="360712"/>
                    <a:pt x="82128" y="359112"/>
                    <a:pt x="84795" y="358045"/>
                  </a:cubicBezTo>
                  <a:cubicBezTo>
                    <a:pt x="114659" y="362311"/>
                    <a:pt x="132792" y="363178"/>
                    <a:pt x="139191" y="360645"/>
                  </a:cubicBezTo>
                  <a:cubicBezTo>
                    <a:pt x="145591" y="358112"/>
                    <a:pt x="148257" y="354712"/>
                    <a:pt x="147191" y="350446"/>
                  </a:cubicBezTo>
                  <a:lnTo>
                    <a:pt x="147191" y="289649"/>
                  </a:lnTo>
                  <a:lnTo>
                    <a:pt x="25598" y="289649"/>
                  </a:lnTo>
                  <a:cubicBezTo>
                    <a:pt x="21065" y="288849"/>
                    <a:pt x="16265" y="290449"/>
                    <a:pt x="11199" y="294449"/>
                  </a:cubicBezTo>
                  <a:lnTo>
                    <a:pt x="0" y="276050"/>
                  </a:lnTo>
                  <a:lnTo>
                    <a:pt x="147191" y="276050"/>
                  </a:lnTo>
                  <a:lnTo>
                    <a:pt x="147191" y="262451"/>
                  </a:lnTo>
                  <a:cubicBezTo>
                    <a:pt x="147191" y="243519"/>
                    <a:pt x="146924" y="231786"/>
                    <a:pt x="146391" y="227253"/>
                  </a:cubicBezTo>
                  <a:cubicBezTo>
                    <a:pt x="143724" y="220853"/>
                    <a:pt x="143991" y="217920"/>
                    <a:pt x="147191" y="218454"/>
                  </a:cubicBezTo>
                  <a:cubicBezTo>
                    <a:pt x="151191" y="218454"/>
                    <a:pt x="156923" y="219054"/>
                    <a:pt x="164390" y="220253"/>
                  </a:cubicBezTo>
                  <a:cubicBezTo>
                    <a:pt x="171856" y="221453"/>
                    <a:pt x="178655" y="223253"/>
                    <a:pt x="184788" y="225653"/>
                  </a:cubicBezTo>
                  <a:lnTo>
                    <a:pt x="201587" y="196055"/>
                  </a:lnTo>
                  <a:lnTo>
                    <a:pt x="89594" y="196055"/>
                  </a:lnTo>
                  <a:cubicBezTo>
                    <a:pt x="85595" y="195255"/>
                    <a:pt x="80795" y="196855"/>
                    <a:pt x="75195" y="200855"/>
                  </a:cubicBezTo>
                  <a:lnTo>
                    <a:pt x="64796" y="183256"/>
                  </a:lnTo>
                  <a:lnTo>
                    <a:pt x="207187" y="183256"/>
                  </a:lnTo>
                  <a:lnTo>
                    <a:pt x="214387" y="172856"/>
                  </a:lnTo>
                  <a:cubicBezTo>
                    <a:pt x="215187" y="170057"/>
                    <a:pt x="216586" y="168657"/>
                    <a:pt x="218586" y="168657"/>
                  </a:cubicBezTo>
                  <a:close/>
                  <a:moveTo>
                    <a:pt x="566365" y="167257"/>
                  </a:moveTo>
                  <a:cubicBezTo>
                    <a:pt x="579164" y="171256"/>
                    <a:pt x="590497" y="177923"/>
                    <a:pt x="600363" y="187255"/>
                  </a:cubicBezTo>
                  <a:cubicBezTo>
                    <a:pt x="610229" y="196588"/>
                    <a:pt x="615429" y="206721"/>
                    <a:pt x="615962" y="217654"/>
                  </a:cubicBezTo>
                  <a:cubicBezTo>
                    <a:pt x="614629" y="230986"/>
                    <a:pt x="608496" y="238452"/>
                    <a:pt x="597563" y="240052"/>
                  </a:cubicBezTo>
                  <a:cubicBezTo>
                    <a:pt x="586631" y="241652"/>
                    <a:pt x="580498" y="232586"/>
                    <a:pt x="579164" y="212854"/>
                  </a:cubicBezTo>
                  <a:cubicBezTo>
                    <a:pt x="578898" y="205388"/>
                    <a:pt x="577364" y="197455"/>
                    <a:pt x="574565" y="189055"/>
                  </a:cubicBezTo>
                  <a:cubicBezTo>
                    <a:pt x="571765" y="180656"/>
                    <a:pt x="568498" y="174190"/>
                    <a:pt x="564765" y="169657"/>
                  </a:cubicBezTo>
                  <a:cubicBezTo>
                    <a:pt x="563699" y="167790"/>
                    <a:pt x="564232" y="166990"/>
                    <a:pt x="566365" y="167257"/>
                  </a:cubicBezTo>
                  <a:close/>
                  <a:moveTo>
                    <a:pt x="1814289" y="104061"/>
                  </a:moveTo>
                  <a:lnTo>
                    <a:pt x="1814289" y="151258"/>
                  </a:lnTo>
                  <a:lnTo>
                    <a:pt x="1889484" y="151258"/>
                  </a:lnTo>
                  <a:lnTo>
                    <a:pt x="1889484" y="104061"/>
                  </a:lnTo>
                  <a:lnTo>
                    <a:pt x="1820689" y="104061"/>
                  </a:lnTo>
                  <a:cubicBezTo>
                    <a:pt x="1819355" y="104061"/>
                    <a:pt x="1817222" y="104061"/>
                    <a:pt x="1814289" y="104061"/>
                  </a:cubicBezTo>
                  <a:close/>
                  <a:moveTo>
                    <a:pt x="564765" y="56863"/>
                  </a:moveTo>
                  <a:cubicBezTo>
                    <a:pt x="581031" y="60330"/>
                    <a:pt x="594830" y="66663"/>
                    <a:pt x="606163" y="75862"/>
                  </a:cubicBezTo>
                  <a:cubicBezTo>
                    <a:pt x="617495" y="85062"/>
                    <a:pt x="623428" y="94194"/>
                    <a:pt x="623962" y="103261"/>
                  </a:cubicBezTo>
                  <a:cubicBezTo>
                    <a:pt x="622362" y="117126"/>
                    <a:pt x="615962" y="124659"/>
                    <a:pt x="604763" y="125859"/>
                  </a:cubicBezTo>
                  <a:cubicBezTo>
                    <a:pt x="593564" y="127059"/>
                    <a:pt x="587164" y="118993"/>
                    <a:pt x="585564" y="101661"/>
                  </a:cubicBezTo>
                  <a:cubicBezTo>
                    <a:pt x="585297" y="95261"/>
                    <a:pt x="583164" y="87995"/>
                    <a:pt x="579164" y="79862"/>
                  </a:cubicBezTo>
                  <a:cubicBezTo>
                    <a:pt x="575165" y="71729"/>
                    <a:pt x="569832" y="65130"/>
                    <a:pt x="563165" y="60063"/>
                  </a:cubicBezTo>
                  <a:cubicBezTo>
                    <a:pt x="561299" y="58730"/>
                    <a:pt x="561832" y="57663"/>
                    <a:pt x="564765" y="56863"/>
                  </a:cubicBezTo>
                  <a:close/>
                  <a:moveTo>
                    <a:pt x="1814289" y="44064"/>
                  </a:moveTo>
                  <a:lnTo>
                    <a:pt x="1814289" y="90461"/>
                  </a:lnTo>
                  <a:lnTo>
                    <a:pt x="1889484" y="90461"/>
                  </a:lnTo>
                  <a:lnTo>
                    <a:pt x="1889484" y="44064"/>
                  </a:lnTo>
                  <a:close/>
                  <a:moveTo>
                    <a:pt x="518368" y="20066"/>
                  </a:moveTo>
                  <a:cubicBezTo>
                    <a:pt x="521835" y="21932"/>
                    <a:pt x="528101" y="27465"/>
                    <a:pt x="537167" y="36665"/>
                  </a:cubicBezTo>
                  <a:cubicBezTo>
                    <a:pt x="546233" y="45864"/>
                    <a:pt x="551433" y="53130"/>
                    <a:pt x="552766" y="58463"/>
                  </a:cubicBezTo>
                  <a:cubicBezTo>
                    <a:pt x="553833" y="61130"/>
                    <a:pt x="549033" y="62196"/>
                    <a:pt x="538367" y="61663"/>
                  </a:cubicBezTo>
                  <a:lnTo>
                    <a:pt x="536767" y="61663"/>
                  </a:lnTo>
                  <a:cubicBezTo>
                    <a:pt x="525568" y="64063"/>
                    <a:pt x="512768" y="65930"/>
                    <a:pt x="498369" y="67263"/>
                  </a:cubicBezTo>
                  <a:cubicBezTo>
                    <a:pt x="506635" y="69129"/>
                    <a:pt x="510902" y="71263"/>
                    <a:pt x="511169" y="73662"/>
                  </a:cubicBezTo>
                  <a:cubicBezTo>
                    <a:pt x="510635" y="78195"/>
                    <a:pt x="507702" y="81929"/>
                    <a:pt x="502369" y="84862"/>
                  </a:cubicBezTo>
                  <a:lnTo>
                    <a:pt x="502369" y="151258"/>
                  </a:lnTo>
                  <a:lnTo>
                    <a:pt x="512768" y="151258"/>
                  </a:lnTo>
                  <a:lnTo>
                    <a:pt x="527968" y="133659"/>
                  </a:lnTo>
                  <a:cubicBezTo>
                    <a:pt x="530901" y="128326"/>
                    <a:pt x="534367" y="128592"/>
                    <a:pt x="538367" y="134459"/>
                  </a:cubicBezTo>
                  <a:lnTo>
                    <a:pt x="555966" y="153658"/>
                  </a:lnTo>
                  <a:cubicBezTo>
                    <a:pt x="564765" y="162990"/>
                    <a:pt x="564765" y="166723"/>
                    <a:pt x="555966" y="164857"/>
                  </a:cubicBezTo>
                  <a:lnTo>
                    <a:pt x="502369" y="164857"/>
                  </a:lnTo>
                  <a:lnTo>
                    <a:pt x="502369" y="199255"/>
                  </a:lnTo>
                  <a:cubicBezTo>
                    <a:pt x="515702" y="203255"/>
                    <a:pt x="528301" y="209454"/>
                    <a:pt x="540167" y="217854"/>
                  </a:cubicBezTo>
                  <a:cubicBezTo>
                    <a:pt x="552033" y="226253"/>
                    <a:pt x="558366" y="236053"/>
                    <a:pt x="559166" y="247252"/>
                  </a:cubicBezTo>
                  <a:cubicBezTo>
                    <a:pt x="557566" y="260851"/>
                    <a:pt x="551366" y="268517"/>
                    <a:pt x="540567" y="270250"/>
                  </a:cubicBezTo>
                  <a:cubicBezTo>
                    <a:pt x="529767" y="271984"/>
                    <a:pt x="523701" y="263518"/>
                    <a:pt x="522368" y="244852"/>
                  </a:cubicBezTo>
                  <a:cubicBezTo>
                    <a:pt x="522368" y="240852"/>
                    <a:pt x="520701" y="235053"/>
                    <a:pt x="517368" y="227453"/>
                  </a:cubicBezTo>
                  <a:cubicBezTo>
                    <a:pt x="514035" y="219853"/>
                    <a:pt x="509035" y="212854"/>
                    <a:pt x="502369" y="206454"/>
                  </a:cubicBezTo>
                  <a:lnTo>
                    <a:pt x="502369" y="396443"/>
                  </a:lnTo>
                  <a:cubicBezTo>
                    <a:pt x="500769" y="404976"/>
                    <a:pt x="493570" y="409509"/>
                    <a:pt x="480770" y="410042"/>
                  </a:cubicBezTo>
                  <a:cubicBezTo>
                    <a:pt x="471438" y="412175"/>
                    <a:pt x="467705" y="407642"/>
                    <a:pt x="469571" y="396443"/>
                  </a:cubicBezTo>
                  <a:cubicBezTo>
                    <a:pt x="469838" y="389243"/>
                    <a:pt x="470038" y="379844"/>
                    <a:pt x="470171" y="368244"/>
                  </a:cubicBezTo>
                  <a:cubicBezTo>
                    <a:pt x="470304" y="356645"/>
                    <a:pt x="470371" y="346979"/>
                    <a:pt x="470371" y="339246"/>
                  </a:cubicBezTo>
                  <a:lnTo>
                    <a:pt x="470371" y="255251"/>
                  </a:lnTo>
                  <a:cubicBezTo>
                    <a:pt x="453572" y="282716"/>
                    <a:pt x="433307" y="307248"/>
                    <a:pt x="409575" y="328847"/>
                  </a:cubicBezTo>
                  <a:cubicBezTo>
                    <a:pt x="406375" y="331780"/>
                    <a:pt x="405575" y="330980"/>
                    <a:pt x="407175" y="326447"/>
                  </a:cubicBezTo>
                  <a:cubicBezTo>
                    <a:pt x="423440" y="300315"/>
                    <a:pt x="436373" y="272917"/>
                    <a:pt x="445972" y="244252"/>
                  </a:cubicBezTo>
                  <a:cubicBezTo>
                    <a:pt x="455572" y="215587"/>
                    <a:pt x="461838" y="189122"/>
                    <a:pt x="464771" y="164857"/>
                  </a:cubicBezTo>
                  <a:lnTo>
                    <a:pt x="430373" y="164857"/>
                  </a:lnTo>
                  <a:cubicBezTo>
                    <a:pt x="426640" y="164057"/>
                    <a:pt x="421841" y="165657"/>
                    <a:pt x="415974" y="169657"/>
                  </a:cubicBezTo>
                  <a:lnTo>
                    <a:pt x="405575" y="151258"/>
                  </a:lnTo>
                  <a:lnTo>
                    <a:pt x="470371" y="151258"/>
                  </a:lnTo>
                  <a:lnTo>
                    <a:pt x="470371" y="106460"/>
                  </a:lnTo>
                  <a:cubicBezTo>
                    <a:pt x="470371" y="87528"/>
                    <a:pt x="470371" y="75796"/>
                    <a:pt x="470371" y="71263"/>
                  </a:cubicBezTo>
                  <a:cubicBezTo>
                    <a:pt x="470371" y="70196"/>
                    <a:pt x="470104" y="69396"/>
                    <a:pt x="469571" y="68863"/>
                  </a:cubicBezTo>
                  <a:cubicBezTo>
                    <a:pt x="447706" y="70996"/>
                    <a:pt x="426374" y="71529"/>
                    <a:pt x="405575" y="70463"/>
                  </a:cubicBezTo>
                  <a:cubicBezTo>
                    <a:pt x="401042" y="69396"/>
                    <a:pt x="400509" y="68329"/>
                    <a:pt x="403975" y="67263"/>
                  </a:cubicBezTo>
                  <a:cubicBezTo>
                    <a:pt x="429307" y="61930"/>
                    <a:pt x="451572" y="55064"/>
                    <a:pt x="470771" y="46664"/>
                  </a:cubicBezTo>
                  <a:cubicBezTo>
                    <a:pt x="489970" y="38265"/>
                    <a:pt x="503969" y="29665"/>
                    <a:pt x="512768" y="20866"/>
                  </a:cubicBezTo>
                  <a:cubicBezTo>
                    <a:pt x="513835" y="19532"/>
                    <a:pt x="515702" y="19266"/>
                    <a:pt x="518368" y="20066"/>
                  </a:cubicBezTo>
                  <a:close/>
                  <a:moveTo>
                    <a:pt x="48797" y="17666"/>
                  </a:moveTo>
                  <a:cubicBezTo>
                    <a:pt x="65329" y="22732"/>
                    <a:pt x="79995" y="30598"/>
                    <a:pt x="92794" y="41264"/>
                  </a:cubicBezTo>
                  <a:cubicBezTo>
                    <a:pt x="105593" y="51930"/>
                    <a:pt x="112793" y="67796"/>
                    <a:pt x="114393" y="88861"/>
                  </a:cubicBezTo>
                  <a:cubicBezTo>
                    <a:pt x="112793" y="104327"/>
                    <a:pt x="105593" y="113260"/>
                    <a:pt x="92794" y="115660"/>
                  </a:cubicBezTo>
                  <a:cubicBezTo>
                    <a:pt x="79995" y="118060"/>
                    <a:pt x="72795" y="108594"/>
                    <a:pt x="71195" y="87262"/>
                  </a:cubicBezTo>
                  <a:cubicBezTo>
                    <a:pt x="70929" y="75796"/>
                    <a:pt x="68329" y="63796"/>
                    <a:pt x="63396" y="51264"/>
                  </a:cubicBezTo>
                  <a:cubicBezTo>
                    <a:pt x="58463" y="38731"/>
                    <a:pt x="52797" y="28332"/>
                    <a:pt x="46397" y="20066"/>
                  </a:cubicBezTo>
                  <a:cubicBezTo>
                    <a:pt x="45597" y="18466"/>
                    <a:pt x="46397" y="17666"/>
                    <a:pt x="48797" y="17666"/>
                  </a:cubicBezTo>
                  <a:close/>
                  <a:moveTo>
                    <a:pt x="1895284" y="11866"/>
                  </a:moveTo>
                  <a:cubicBezTo>
                    <a:pt x="1897417" y="11466"/>
                    <a:pt x="1899750" y="12333"/>
                    <a:pt x="1902284" y="14466"/>
                  </a:cubicBezTo>
                  <a:lnTo>
                    <a:pt x="1927082" y="32865"/>
                  </a:lnTo>
                  <a:cubicBezTo>
                    <a:pt x="1933215" y="36065"/>
                    <a:pt x="1933748" y="40064"/>
                    <a:pt x="1928682" y="44864"/>
                  </a:cubicBezTo>
                  <a:lnTo>
                    <a:pt x="1921482" y="54464"/>
                  </a:lnTo>
                  <a:lnTo>
                    <a:pt x="1921482" y="110460"/>
                  </a:lnTo>
                  <a:cubicBezTo>
                    <a:pt x="1921216" y="113393"/>
                    <a:pt x="1921216" y="120393"/>
                    <a:pt x="1921482" y="131459"/>
                  </a:cubicBezTo>
                  <a:cubicBezTo>
                    <a:pt x="1921749" y="142525"/>
                    <a:pt x="1922282" y="152858"/>
                    <a:pt x="1923082" y="162457"/>
                  </a:cubicBezTo>
                  <a:cubicBezTo>
                    <a:pt x="1924416" y="176323"/>
                    <a:pt x="1916949" y="183256"/>
                    <a:pt x="1900684" y="183256"/>
                  </a:cubicBezTo>
                  <a:cubicBezTo>
                    <a:pt x="1892951" y="184589"/>
                    <a:pt x="1889218" y="182189"/>
                    <a:pt x="1889484" y="176056"/>
                  </a:cubicBezTo>
                  <a:lnTo>
                    <a:pt x="1889484" y="164857"/>
                  </a:lnTo>
                  <a:lnTo>
                    <a:pt x="1819889" y="164857"/>
                  </a:lnTo>
                  <a:cubicBezTo>
                    <a:pt x="1818822" y="164857"/>
                    <a:pt x="1816955" y="164857"/>
                    <a:pt x="1814289" y="164857"/>
                  </a:cubicBezTo>
                  <a:lnTo>
                    <a:pt x="1814289" y="173656"/>
                  </a:lnTo>
                  <a:cubicBezTo>
                    <a:pt x="1812423" y="181389"/>
                    <a:pt x="1804956" y="185922"/>
                    <a:pt x="1791890" y="187255"/>
                  </a:cubicBezTo>
                  <a:cubicBezTo>
                    <a:pt x="1781758" y="189655"/>
                    <a:pt x="1778025" y="185122"/>
                    <a:pt x="1780691" y="173656"/>
                  </a:cubicBezTo>
                  <a:cubicBezTo>
                    <a:pt x="1780958" y="166190"/>
                    <a:pt x="1781158" y="156524"/>
                    <a:pt x="1781291" y="144658"/>
                  </a:cubicBezTo>
                  <a:cubicBezTo>
                    <a:pt x="1781424" y="132792"/>
                    <a:pt x="1781491" y="123259"/>
                    <a:pt x="1781491" y="116060"/>
                  </a:cubicBezTo>
                  <a:lnTo>
                    <a:pt x="1781491" y="57663"/>
                  </a:lnTo>
                  <a:cubicBezTo>
                    <a:pt x="1781491" y="38198"/>
                    <a:pt x="1781224" y="26199"/>
                    <a:pt x="1780691" y="21666"/>
                  </a:cubicBezTo>
                  <a:cubicBezTo>
                    <a:pt x="1778025" y="14999"/>
                    <a:pt x="1778291" y="11800"/>
                    <a:pt x="1781491" y="12066"/>
                  </a:cubicBezTo>
                  <a:cubicBezTo>
                    <a:pt x="1785757" y="12599"/>
                    <a:pt x="1792290" y="14999"/>
                    <a:pt x="1801090" y="19266"/>
                  </a:cubicBezTo>
                  <a:cubicBezTo>
                    <a:pt x="1809889" y="23532"/>
                    <a:pt x="1816155" y="27532"/>
                    <a:pt x="1819889" y="31265"/>
                  </a:cubicBezTo>
                  <a:lnTo>
                    <a:pt x="1878285" y="31265"/>
                  </a:lnTo>
                  <a:lnTo>
                    <a:pt x="1889484" y="16866"/>
                  </a:lnTo>
                  <a:cubicBezTo>
                    <a:pt x="1891218" y="13933"/>
                    <a:pt x="1893151" y="12266"/>
                    <a:pt x="1895284" y="11866"/>
                  </a:cubicBezTo>
                  <a:close/>
                  <a:moveTo>
                    <a:pt x="241585" y="10466"/>
                  </a:moveTo>
                  <a:cubicBezTo>
                    <a:pt x="254384" y="15266"/>
                    <a:pt x="265050" y="20666"/>
                    <a:pt x="273583" y="26665"/>
                  </a:cubicBezTo>
                  <a:cubicBezTo>
                    <a:pt x="282116" y="32665"/>
                    <a:pt x="285849" y="37665"/>
                    <a:pt x="284782" y="41664"/>
                  </a:cubicBezTo>
                  <a:cubicBezTo>
                    <a:pt x="283182" y="45397"/>
                    <a:pt x="279183" y="47797"/>
                    <a:pt x="272783" y="48864"/>
                  </a:cubicBezTo>
                  <a:cubicBezTo>
                    <a:pt x="258917" y="68863"/>
                    <a:pt x="239985" y="95528"/>
                    <a:pt x="215987" y="128859"/>
                  </a:cubicBezTo>
                  <a:lnTo>
                    <a:pt x="269583" y="128859"/>
                  </a:lnTo>
                  <a:lnTo>
                    <a:pt x="277583" y="117660"/>
                  </a:lnTo>
                  <a:cubicBezTo>
                    <a:pt x="279716" y="111260"/>
                    <a:pt x="283982" y="111527"/>
                    <a:pt x="290382" y="118460"/>
                  </a:cubicBezTo>
                  <a:lnTo>
                    <a:pt x="318380" y="142458"/>
                  </a:lnTo>
                  <a:cubicBezTo>
                    <a:pt x="327446" y="150458"/>
                    <a:pt x="328513" y="154724"/>
                    <a:pt x="321580" y="155257"/>
                  </a:cubicBezTo>
                  <a:cubicBezTo>
                    <a:pt x="311181" y="155257"/>
                    <a:pt x="299981" y="157324"/>
                    <a:pt x="287982" y="161457"/>
                  </a:cubicBezTo>
                  <a:cubicBezTo>
                    <a:pt x="275983" y="165590"/>
                    <a:pt x="265584" y="173123"/>
                    <a:pt x="256784" y="184056"/>
                  </a:cubicBezTo>
                  <a:lnTo>
                    <a:pt x="252784" y="184056"/>
                  </a:lnTo>
                  <a:lnTo>
                    <a:pt x="267183" y="142458"/>
                  </a:lnTo>
                  <a:lnTo>
                    <a:pt x="53596" y="142458"/>
                  </a:lnTo>
                  <a:cubicBezTo>
                    <a:pt x="52263" y="142458"/>
                    <a:pt x="50663" y="142458"/>
                    <a:pt x="48797" y="142458"/>
                  </a:cubicBezTo>
                  <a:cubicBezTo>
                    <a:pt x="50130" y="148325"/>
                    <a:pt x="50663" y="156591"/>
                    <a:pt x="50397" y="167257"/>
                  </a:cubicBezTo>
                  <a:cubicBezTo>
                    <a:pt x="47997" y="188322"/>
                    <a:pt x="39997" y="200588"/>
                    <a:pt x="26398" y="204054"/>
                  </a:cubicBezTo>
                  <a:cubicBezTo>
                    <a:pt x="11732" y="206188"/>
                    <a:pt x="3466" y="201721"/>
                    <a:pt x="1600" y="190655"/>
                  </a:cubicBezTo>
                  <a:cubicBezTo>
                    <a:pt x="-267" y="179589"/>
                    <a:pt x="2400" y="169923"/>
                    <a:pt x="9599" y="161657"/>
                  </a:cubicBezTo>
                  <a:cubicBezTo>
                    <a:pt x="18665" y="152058"/>
                    <a:pt x="24198" y="142392"/>
                    <a:pt x="26198" y="132659"/>
                  </a:cubicBezTo>
                  <a:cubicBezTo>
                    <a:pt x="28198" y="122926"/>
                    <a:pt x="29065" y="113393"/>
                    <a:pt x="28798" y="104061"/>
                  </a:cubicBezTo>
                  <a:cubicBezTo>
                    <a:pt x="28798" y="101394"/>
                    <a:pt x="29598" y="101394"/>
                    <a:pt x="31198" y="104061"/>
                  </a:cubicBezTo>
                  <a:cubicBezTo>
                    <a:pt x="35731" y="111260"/>
                    <a:pt x="39997" y="119526"/>
                    <a:pt x="43997" y="128859"/>
                  </a:cubicBezTo>
                  <a:lnTo>
                    <a:pt x="204787" y="128859"/>
                  </a:lnTo>
                  <a:cubicBezTo>
                    <a:pt x="221853" y="84062"/>
                    <a:pt x="232519" y="45931"/>
                    <a:pt x="236785" y="14466"/>
                  </a:cubicBezTo>
                  <a:cubicBezTo>
                    <a:pt x="237052" y="10466"/>
                    <a:pt x="238652" y="9133"/>
                    <a:pt x="241585" y="10466"/>
                  </a:cubicBezTo>
                  <a:close/>
                  <a:moveTo>
                    <a:pt x="2251862" y="8066"/>
                  </a:moveTo>
                  <a:cubicBezTo>
                    <a:pt x="2259062" y="8333"/>
                    <a:pt x="2268528" y="9866"/>
                    <a:pt x="2280260" y="12666"/>
                  </a:cubicBezTo>
                  <a:cubicBezTo>
                    <a:pt x="2291993" y="15466"/>
                    <a:pt x="2298526" y="18732"/>
                    <a:pt x="2299859" y="22466"/>
                  </a:cubicBezTo>
                  <a:cubicBezTo>
                    <a:pt x="2299059" y="27532"/>
                    <a:pt x="2296659" y="31265"/>
                    <a:pt x="2292660" y="33665"/>
                  </a:cubicBezTo>
                  <a:lnTo>
                    <a:pt x="2292660" y="187255"/>
                  </a:lnTo>
                  <a:lnTo>
                    <a:pt x="2313458" y="187255"/>
                  </a:lnTo>
                  <a:lnTo>
                    <a:pt x="2331857" y="168057"/>
                  </a:lnTo>
                  <a:cubicBezTo>
                    <a:pt x="2335591" y="162457"/>
                    <a:pt x="2339323" y="162457"/>
                    <a:pt x="2343057" y="168057"/>
                  </a:cubicBezTo>
                  <a:lnTo>
                    <a:pt x="2366255" y="187255"/>
                  </a:lnTo>
                  <a:cubicBezTo>
                    <a:pt x="2377188" y="197921"/>
                    <a:pt x="2377455" y="202455"/>
                    <a:pt x="2367055" y="200855"/>
                  </a:cubicBezTo>
                  <a:lnTo>
                    <a:pt x="2292660" y="200855"/>
                  </a:lnTo>
                  <a:lnTo>
                    <a:pt x="2292660" y="339246"/>
                  </a:lnTo>
                  <a:cubicBezTo>
                    <a:pt x="2292393" y="340579"/>
                    <a:pt x="2292326" y="346712"/>
                    <a:pt x="2292460" y="357645"/>
                  </a:cubicBezTo>
                  <a:cubicBezTo>
                    <a:pt x="2292593" y="368578"/>
                    <a:pt x="2292926" y="379110"/>
                    <a:pt x="2293460" y="389243"/>
                  </a:cubicBezTo>
                  <a:cubicBezTo>
                    <a:pt x="2293993" y="402842"/>
                    <a:pt x="2284660" y="409775"/>
                    <a:pt x="2265461" y="410042"/>
                  </a:cubicBezTo>
                  <a:cubicBezTo>
                    <a:pt x="2256129" y="411108"/>
                    <a:pt x="2251596" y="408709"/>
                    <a:pt x="2251862" y="402842"/>
                  </a:cubicBezTo>
                  <a:lnTo>
                    <a:pt x="2251862" y="200855"/>
                  </a:lnTo>
                  <a:lnTo>
                    <a:pt x="2180667" y="200855"/>
                  </a:lnTo>
                  <a:lnTo>
                    <a:pt x="2180667" y="218454"/>
                  </a:lnTo>
                  <a:cubicBezTo>
                    <a:pt x="2179867" y="264584"/>
                    <a:pt x="2167867" y="304515"/>
                    <a:pt x="2144669" y="338246"/>
                  </a:cubicBezTo>
                  <a:cubicBezTo>
                    <a:pt x="2121470" y="371978"/>
                    <a:pt x="2091872" y="393510"/>
                    <a:pt x="2055874" y="402842"/>
                  </a:cubicBezTo>
                  <a:cubicBezTo>
                    <a:pt x="2050808" y="402576"/>
                    <a:pt x="2049741" y="400709"/>
                    <a:pt x="2052674" y="397243"/>
                  </a:cubicBezTo>
                  <a:cubicBezTo>
                    <a:pt x="2083606" y="381244"/>
                    <a:pt x="2106671" y="357245"/>
                    <a:pt x="2121870" y="325247"/>
                  </a:cubicBezTo>
                  <a:cubicBezTo>
                    <a:pt x="2137069" y="293249"/>
                    <a:pt x="2144669" y="257651"/>
                    <a:pt x="2144669" y="218454"/>
                  </a:cubicBezTo>
                  <a:lnTo>
                    <a:pt x="2144669" y="200855"/>
                  </a:lnTo>
                  <a:lnTo>
                    <a:pt x="2073473" y="200855"/>
                  </a:lnTo>
                  <a:cubicBezTo>
                    <a:pt x="2068940" y="200321"/>
                    <a:pt x="2064140" y="201655"/>
                    <a:pt x="2059074" y="204854"/>
                  </a:cubicBezTo>
                  <a:lnTo>
                    <a:pt x="2047875" y="187255"/>
                  </a:lnTo>
                  <a:lnTo>
                    <a:pt x="2144669" y="187255"/>
                  </a:lnTo>
                  <a:lnTo>
                    <a:pt x="2144669" y="110460"/>
                  </a:lnTo>
                  <a:cubicBezTo>
                    <a:pt x="2144669" y="100594"/>
                    <a:pt x="2144669" y="90995"/>
                    <a:pt x="2144669" y="81662"/>
                  </a:cubicBezTo>
                  <a:cubicBezTo>
                    <a:pt x="2115870" y="89395"/>
                    <a:pt x="2086272" y="95794"/>
                    <a:pt x="2055874" y="100861"/>
                  </a:cubicBezTo>
                  <a:cubicBezTo>
                    <a:pt x="2050808" y="100861"/>
                    <a:pt x="2049741" y="99261"/>
                    <a:pt x="2052674" y="96061"/>
                  </a:cubicBezTo>
                  <a:cubicBezTo>
                    <a:pt x="2101471" y="78195"/>
                    <a:pt x="2144669" y="50197"/>
                    <a:pt x="2182266" y="12066"/>
                  </a:cubicBezTo>
                  <a:cubicBezTo>
                    <a:pt x="2183866" y="8866"/>
                    <a:pt x="2186000" y="8066"/>
                    <a:pt x="2188666" y="9666"/>
                  </a:cubicBezTo>
                  <a:cubicBezTo>
                    <a:pt x="2195866" y="13933"/>
                    <a:pt x="2204599" y="20066"/>
                    <a:pt x="2214864" y="28065"/>
                  </a:cubicBezTo>
                  <a:cubicBezTo>
                    <a:pt x="2225130" y="36065"/>
                    <a:pt x="2230797" y="42464"/>
                    <a:pt x="2231863" y="47264"/>
                  </a:cubicBezTo>
                  <a:cubicBezTo>
                    <a:pt x="2233463" y="50464"/>
                    <a:pt x="2228397" y="52330"/>
                    <a:pt x="2216664" y="52864"/>
                  </a:cubicBezTo>
                  <a:lnTo>
                    <a:pt x="2214264" y="53664"/>
                  </a:lnTo>
                  <a:cubicBezTo>
                    <a:pt x="2206532" y="58463"/>
                    <a:pt x="2193999" y="63530"/>
                    <a:pt x="2176667" y="68863"/>
                  </a:cubicBezTo>
                  <a:cubicBezTo>
                    <a:pt x="2184133" y="72063"/>
                    <a:pt x="2188133" y="74729"/>
                    <a:pt x="2188666" y="76862"/>
                  </a:cubicBezTo>
                  <a:cubicBezTo>
                    <a:pt x="2187866" y="82195"/>
                    <a:pt x="2185200" y="85928"/>
                    <a:pt x="2180667" y="88062"/>
                  </a:cubicBezTo>
                  <a:lnTo>
                    <a:pt x="2180667" y="187255"/>
                  </a:lnTo>
                  <a:lnTo>
                    <a:pt x="2251862" y="187255"/>
                  </a:lnTo>
                  <a:lnTo>
                    <a:pt x="2251862" y="52864"/>
                  </a:lnTo>
                  <a:cubicBezTo>
                    <a:pt x="2251862" y="33932"/>
                    <a:pt x="2251596" y="22199"/>
                    <a:pt x="2251062" y="17666"/>
                  </a:cubicBezTo>
                  <a:cubicBezTo>
                    <a:pt x="2249196" y="10466"/>
                    <a:pt x="2249462" y="7266"/>
                    <a:pt x="2251862" y="8066"/>
                  </a:cubicBezTo>
                  <a:close/>
                  <a:moveTo>
                    <a:pt x="1311920" y="7266"/>
                  </a:moveTo>
                  <a:cubicBezTo>
                    <a:pt x="1321252" y="8866"/>
                    <a:pt x="1331652" y="12333"/>
                    <a:pt x="1343118" y="17666"/>
                  </a:cubicBezTo>
                  <a:cubicBezTo>
                    <a:pt x="1354584" y="22999"/>
                    <a:pt x="1361250" y="31532"/>
                    <a:pt x="1363117" y="43264"/>
                  </a:cubicBezTo>
                  <a:cubicBezTo>
                    <a:pt x="1362317" y="56863"/>
                    <a:pt x="1356384" y="64596"/>
                    <a:pt x="1345318" y="66463"/>
                  </a:cubicBezTo>
                  <a:cubicBezTo>
                    <a:pt x="1334252" y="68329"/>
                    <a:pt x="1327385" y="62196"/>
                    <a:pt x="1324719" y="48064"/>
                  </a:cubicBezTo>
                  <a:cubicBezTo>
                    <a:pt x="1324452" y="35531"/>
                    <a:pt x="1319919" y="23265"/>
                    <a:pt x="1311120" y="11266"/>
                  </a:cubicBezTo>
                  <a:cubicBezTo>
                    <a:pt x="1309253" y="8866"/>
                    <a:pt x="1309520" y="7533"/>
                    <a:pt x="1311920" y="7266"/>
                  </a:cubicBezTo>
                  <a:close/>
                  <a:moveTo>
                    <a:pt x="1423513" y="5467"/>
                  </a:moveTo>
                  <a:cubicBezTo>
                    <a:pt x="1424313" y="5067"/>
                    <a:pt x="1425513" y="5133"/>
                    <a:pt x="1427113" y="5667"/>
                  </a:cubicBezTo>
                  <a:cubicBezTo>
                    <a:pt x="1454044" y="14199"/>
                    <a:pt x="1467377" y="21932"/>
                    <a:pt x="1467110" y="28865"/>
                  </a:cubicBezTo>
                  <a:cubicBezTo>
                    <a:pt x="1464977" y="32065"/>
                    <a:pt x="1462844" y="33932"/>
                    <a:pt x="1460711" y="34465"/>
                  </a:cubicBezTo>
                  <a:lnTo>
                    <a:pt x="1451911" y="36865"/>
                  </a:lnTo>
                  <a:cubicBezTo>
                    <a:pt x="1444445" y="49664"/>
                    <a:pt x="1435379" y="62463"/>
                    <a:pt x="1424713" y="75262"/>
                  </a:cubicBezTo>
                  <a:lnTo>
                    <a:pt x="1483909" y="75262"/>
                  </a:lnTo>
                  <a:lnTo>
                    <a:pt x="1497508" y="57663"/>
                  </a:lnTo>
                  <a:cubicBezTo>
                    <a:pt x="1500175" y="52330"/>
                    <a:pt x="1504441" y="52597"/>
                    <a:pt x="1510308" y="58463"/>
                  </a:cubicBezTo>
                  <a:lnTo>
                    <a:pt x="1529506" y="76862"/>
                  </a:lnTo>
                  <a:cubicBezTo>
                    <a:pt x="1539372" y="86995"/>
                    <a:pt x="1539639" y="90995"/>
                    <a:pt x="1530306" y="88861"/>
                  </a:cubicBezTo>
                  <a:lnTo>
                    <a:pt x="1405514" y="88861"/>
                  </a:lnTo>
                  <a:cubicBezTo>
                    <a:pt x="1403381" y="89928"/>
                    <a:pt x="1400448" y="91261"/>
                    <a:pt x="1396714" y="92861"/>
                  </a:cubicBezTo>
                  <a:cubicBezTo>
                    <a:pt x="1396981" y="106194"/>
                    <a:pt x="1396181" y="118193"/>
                    <a:pt x="1394315" y="128859"/>
                  </a:cubicBezTo>
                  <a:lnTo>
                    <a:pt x="1462310" y="128859"/>
                  </a:lnTo>
                  <a:lnTo>
                    <a:pt x="1475910" y="112060"/>
                  </a:lnTo>
                  <a:cubicBezTo>
                    <a:pt x="1478843" y="106460"/>
                    <a:pt x="1482576" y="106460"/>
                    <a:pt x="1487109" y="112060"/>
                  </a:cubicBezTo>
                  <a:lnTo>
                    <a:pt x="1505508" y="129659"/>
                  </a:lnTo>
                  <a:cubicBezTo>
                    <a:pt x="1514574" y="140058"/>
                    <a:pt x="1514574" y="144325"/>
                    <a:pt x="1505508" y="142458"/>
                  </a:cubicBezTo>
                  <a:lnTo>
                    <a:pt x="1392715" y="142458"/>
                  </a:lnTo>
                  <a:cubicBezTo>
                    <a:pt x="1390048" y="156857"/>
                    <a:pt x="1385782" y="170457"/>
                    <a:pt x="1379915" y="183256"/>
                  </a:cubicBezTo>
                  <a:lnTo>
                    <a:pt x="1491109" y="183256"/>
                  </a:lnTo>
                  <a:lnTo>
                    <a:pt x="1503108" y="166457"/>
                  </a:lnTo>
                  <a:cubicBezTo>
                    <a:pt x="1506574" y="159790"/>
                    <a:pt x="1510841" y="159524"/>
                    <a:pt x="1515907" y="165657"/>
                  </a:cubicBezTo>
                  <a:lnTo>
                    <a:pt x="1535906" y="184856"/>
                  </a:lnTo>
                  <a:cubicBezTo>
                    <a:pt x="1544172" y="193388"/>
                    <a:pt x="1543372" y="197122"/>
                    <a:pt x="1533506" y="196055"/>
                  </a:cubicBezTo>
                  <a:lnTo>
                    <a:pt x="1426313" y="196055"/>
                  </a:lnTo>
                  <a:cubicBezTo>
                    <a:pt x="1441778" y="217387"/>
                    <a:pt x="1460711" y="233186"/>
                    <a:pt x="1483109" y="243452"/>
                  </a:cubicBezTo>
                  <a:cubicBezTo>
                    <a:pt x="1505508" y="253718"/>
                    <a:pt x="1528973" y="260584"/>
                    <a:pt x="1553505" y="264051"/>
                  </a:cubicBezTo>
                  <a:cubicBezTo>
                    <a:pt x="1557238" y="266184"/>
                    <a:pt x="1557505" y="267784"/>
                    <a:pt x="1554305" y="268851"/>
                  </a:cubicBezTo>
                  <a:cubicBezTo>
                    <a:pt x="1543372" y="272850"/>
                    <a:pt x="1533239" y="280316"/>
                    <a:pt x="1523907" y="291249"/>
                  </a:cubicBezTo>
                  <a:cubicBezTo>
                    <a:pt x="1519640" y="297649"/>
                    <a:pt x="1515374" y="299515"/>
                    <a:pt x="1511107" y="296849"/>
                  </a:cubicBezTo>
                  <a:cubicBezTo>
                    <a:pt x="1495108" y="292049"/>
                    <a:pt x="1478309" y="282716"/>
                    <a:pt x="1460711" y="268851"/>
                  </a:cubicBezTo>
                  <a:cubicBezTo>
                    <a:pt x="1459111" y="271250"/>
                    <a:pt x="1457511" y="272850"/>
                    <a:pt x="1455911" y="273650"/>
                  </a:cubicBezTo>
                  <a:lnTo>
                    <a:pt x="1455911" y="339246"/>
                  </a:lnTo>
                  <a:cubicBezTo>
                    <a:pt x="1455644" y="341379"/>
                    <a:pt x="1455578" y="348046"/>
                    <a:pt x="1455711" y="359245"/>
                  </a:cubicBezTo>
                  <a:cubicBezTo>
                    <a:pt x="1455844" y="370444"/>
                    <a:pt x="1456178" y="380977"/>
                    <a:pt x="1456711" y="390843"/>
                  </a:cubicBezTo>
                  <a:cubicBezTo>
                    <a:pt x="1457777" y="403909"/>
                    <a:pt x="1449778" y="410309"/>
                    <a:pt x="1432712" y="410042"/>
                  </a:cubicBezTo>
                  <a:cubicBezTo>
                    <a:pt x="1426046" y="410842"/>
                    <a:pt x="1422580" y="408975"/>
                    <a:pt x="1422313" y="404442"/>
                  </a:cubicBezTo>
                  <a:lnTo>
                    <a:pt x="1422313" y="290449"/>
                  </a:lnTo>
                  <a:cubicBezTo>
                    <a:pt x="1422313" y="270717"/>
                    <a:pt x="1422046" y="259251"/>
                    <a:pt x="1421513" y="256051"/>
                  </a:cubicBezTo>
                  <a:cubicBezTo>
                    <a:pt x="1418580" y="249385"/>
                    <a:pt x="1418846" y="245919"/>
                    <a:pt x="1422313" y="245652"/>
                  </a:cubicBezTo>
                  <a:cubicBezTo>
                    <a:pt x="1427646" y="246719"/>
                    <a:pt x="1435912" y="249652"/>
                    <a:pt x="1447111" y="254451"/>
                  </a:cubicBezTo>
                  <a:cubicBezTo>
                    <a:pt x="1432712" y="237386"/>
                    <a:pt x="1422313" y="217920"/>
                    <a:pt x="1415913" y="196055"/>
                  </a:cubicBezTo>
                  <a:lnTo>
                    <a:pt x="1375116" y="196055"/>
                  </a:lnTo>
                  <a:cubicBezTo>
                    <a:pt x="1367383" y="211521"/>
                    <a:pt x="1358583" y="225653"/>
                    <a:pt x="1348717" y="238452"/>
                  </a:cubicBezTo>
                  <a:cubicBezTo>
                    <a:pt x="1363650" y="240586"/>
                    <a:pt x="1372183" y="245119"/>
                    <a:pt x="1374316" y="252052"/>
                  </a:cubicBezTo>
                  <a:cubicBezTo>
                    <a:pt x="1372983" y="254718"/>
                    <a:pt x="1369783" y="257651"/>
                    <a:pt x="1364716" y="260851"/>
                  </a:cubicBezTo>
                  <a:lnTo>
                    <a:pt x="1364716" y="294449"/>
                  </a:lnTo>
                  <a:cubicBezTo>
                    <a:pt x="1363383" y="333380"/>
                    <a:pt x="1350851" y="362778"/>
                    <a:pt x="1327119" y="382644"/>
                  </a:cubicBezTo>
                  <a:cubicBezTo>
                    <a:pt x="1303387" y="402509"/>
                    <a:pt x="1276189" y="411375"/>
                    <a:pt x="1245524" y="409242"/>
                  </a:cubicBezTo>
                  <a:cubicBezTo>
                    <a:pt x="1244724" y="408442"/>
                    <a:pt x="1244724" y="407642"/>
                    <a:pt x="1245524" y="406842"/>
                  </a:cubicBezTo>
                  <a:cubicBezTo>
                    <a:pt x="1268456" y="402309"/>
                    <a:pt x="1288588" y="389643"/>
                    <a:pt x="1305920" y="368844"/>
                  </a:cubicBezTo>
                  <a:cubicBezTo>
                    <a:pt x="1323252" y="348046"/>
                    <a:pt x="1332185" y="323247"/>
                    <a:pt x="1332718" y="294449"/>
                  </a:cubicBezTo>
                  <a:lnTo>
                    <a:pt x="1332718" y="280850"/>
                  </a:lnTo>
                  <a:cubicBezTo>
                    <a:pt x="1332718" y="270184"/>
                    <a:pt x="1332718" y="261918"/>
                    <a:pt x="1332718" y="256051"/>
                  </a:cubicBezTo>
                  <a:cubicBezTo>
                    <a:pt x="1304720" y="280583"/>
                    <a:pt x="1272722" y="295516"/>
                    <a:pt x="1236724" y="300849"/>
                  </a:cubicBezTo>
                  <a:cubicBezTo>
                    <a:pt x="1231391" y="300582"/>
                    <a:pt x="1230591" y="299515"/>
                    <a:pt x="1234324" y="297649"/>
                  </a:cubicBezTo>
                  <a:cubicBezTo>
                    <a:pt x="1281788" y="278717"/>
                    <a:pt x="1316986" y="244852"/>
                    <a:pt x="1339918" y="196055"/>
                  </a:cubicBezTo>
                  <a:lnTo>
                    <a:pt x="1257523" y="196055"/>
                  </a:lnTo>
                  <a:cubicBezTo>
                    <a:pt x="1253790" y="195255"/>
                    <a:pt x="1248990" y="196855"/>
                    <a:pt x="1243124" y="200855"/>
                  </a:cubicBezTo>
                  <a:lnTo>
                    <a:pt x="1231925" y="183256"/>
                  </a:lnTo>
                  <a:lnTo>
                    <a:pt x="1345518" y="183256"/>
                  </a:lnTo>
                  <a:cubicBezTo>
                    <a:pt x="1350317" y="170457"/>
                    <a:pt x="1354317" y="156857"/>
                    <a:pt x="1357517" y="142458"/>
                  </a:cubicBezTo>
                  <a:lnTo>
                    <a:pt x="1279122" y="142458"/>
                  </a:lnTo>
                  <a:cubicBezTo>
                    <a:pt x="1275389" y="141925"/>
                    <a:pt x="1270589" y="143258"/>
                    <a:pt x="1264723" y="146458"/>
                  </a:cubicBezTo>
                  <a:lnTo>
                    <a:pt x="1254323" y="128859"/>
                  </a:lnTo>
                  <a:lnTo>
                    <a:pt x="1359117" y="128859"/>
                  </a:lnTo>
                  <a:cubicBezTo>
                    <a:pt x="1360983" y="116860"/>
                    <a:pt x="1361783" y="103527"/>
                    <a:pt x="1361517" y="88861"/>
                  </a:cubicBezTo>
                  <a:lnTo>
                    <a:pt x="1264723" y="88861"/>
                  </a:lnTo>
                  <a:cubicBezTo>
                    <a:pt x="1260989" y="88328"/>
                    <a:pt x="1256190" y="89661"/>
                    <a:pt x="1250323" y="92861"/>
                  </a:cubicBezTo>
                  <a:lnTo>
                    <a:pt x="1239924" y="75262"/>
                  </a:lnTo>
                  <a:lnTo>
                    <a:pt x="1405514" y="75262"/>
                  </a:lnTo>
                  <a:cubicBezTo>
                    <a:pt x="1414313" y="54997"/>
                    <a:pt x="1419913" y="32598"/>
                    <a:pt x="1422313" y="8066"/>
                  </a:cubicBezTo>
                  <a:cubicBezTo>
                    <a:pt x="1422313" y="6733"/>
                    <a:pt x="1422713" y="5867"/>
                    <a:pt x="1423513" y="5467"/>
                  </a:cubicBezTo>
                  <a:close/>
                  <a:moveTo>
                    <a:pt x="1688697" y="4067"/>
                  </a:moveTo>
                  <a:cubicBezTo>
                    <a:pt x="1694830" y="4333"/>
                    <a:pt x="1702962" y="5467"/>
                    <a:pt x="1713095" y="7466"/>
                  </a:cubicBezTo>
                  <a:cubicBezTo>
                    <a:pt x="1723228" y="9466"/>
                    <a:pt x="1728961" y="12066"/>
                    <a:pt x="1730294" y="15266"/>
                  </a:cubicBezTo>
                  <a:cubicBezTo>
                    <a:pt x="1728961" y="20332"/>
                    <a:pt x="1725761" y="23799"/>
                    <a:pt x="1720695" y="25665"/>
                  </a:cubicBezTo>
                  <a:lnTo>
                    <a:pt x="1720695" y="106460"/>
                  </a:lnTo>
                  <a:lnTo>
                    <a:pt x="1725494" y="106460"/>
                  </a:lnTo>
                  <a:lnTo>
                    <a:pt x="1735894" y="92061"/>
                  </a:lnTo>
                  <a:cubicBezTo>
                    <a:pt x="1738294" y="86728"/>
                    <a:pt x="1742027" y="86462"/>
                    <a:pt x="1747093" y="91261"/>
                  </a:cubicBezTo>
                  <a:lnTo>
                    <a:pt x="1764692" y="107260"/>
                  </a:lnTo>
                  <a:cubicBezTo>
                    <a:pt x="1773491" y="117126"/>
                    <a:pt x="1773225" y="121393"/>
                    <a:pt x="1763892" y="120060"/>
                  </a:cubicBezTo>
                  <a:lnTo>
                    <a:pt x="1720695" y="120060"/>
                  </a:lnTo>
                  <a:lnTo>
                    <a:pt x="1720695" y="175256"/>
                  </a:lnTo>
                  <a:cubicBezTo>
                    <a:pt x="1736960" y="168323"/>
                    <a:pt x="1753226" y="159790"/>
                    <a:pt x="1769492" y="149658"/>
                  </a:cubicBezTo>
                  <a:cubicBezTo>
                    <a:pt x="1772692" y="149658"/>
                    <a:pt x="1772692" y="150724"/>
                    <a:pt x="1769492" y="152858"/>
                  </a:cubicBezTo>
                  <a:cubicBezTo>
                    <a:pt x="1750826" y="170990"/>
                    <a:pt x="1734560" y="186722"/>
                    <a:pt x="1720695" y="200055"/>
                  </a:cubicBezTo>
                  <a:lnTo>
                    <a:pt x="1720695" y="272050"/>
                  </a:lnTo>
                  <a:cubicBezTo>
                    <a:pt x="1720695" y="316848"/>
                    <a:pt x="1721228" y="348179"/>
                    <a:pt x="1722295" y="366045"/>
                  </a:cubicBezTo>
                  <a:cubicBezTo>
                    <a:pt x="1720161" y="390043"/>
                    <a:pt x="1706562" y="403376"/>
                    <a:pt x="1681497" y="406042"/>
                  </a:cubicBezTo>
                  <a:cubicBezTo>
                    <a:pt x="1678831" y="406309"/>
                    <a:pt x="1677497" y="405509"/>
                    <a:pt x="1677497" y="403642"/>
                  </a:cubicBezTo>
                  <a:cubicBezTo>
                    <a:pt x="1674831" y="394843"/>
                    <a:pt x="1671098" y="388043"/>
                    <a:pt x="1666298" y="383244"/>
                  </a:cubicBezTo>
                  <a:cubicBezTo>
                    <a:pt x="1661498" y="378444"/>
                    <a:pt x="1653765" y="374044"/>
                    <a:pt x="1643099" y="370044"/>
                  </a:cubicBezTo>
                  <a:cubicBezTo>
                    <a:pt x="1640966" y="368178"/>
                    <a:pt x="1641233" y="366845"/>
                    <a:pt x="1643899" y="366045"/>
                  </a:cubicBezTo>
                  <a:cubicBezTo>
                    <a:pt x="1665231" y="366578"/>
                    <a:pt x="1678231" y="365578"/>
                    <a:pt x="1682897" y="363045"/>
                  </a:cubicBezTo>
                  <a:cubicBezTo>
                    <a:pt x="1687563" y="360512"/>
                    <a:pt x="1689497" y="356579"/>
                    <a:pt x="1688697" y="351245"/>
                  </a:cubicBezTo>
                  <a:lnTo>
                    <a:pt x="1688697" y="228053"/>
                  </a:lnTo>
                  <a:cubicBezTo>
                    <a:pt x="1675364" y="240586"/>
                    <a:pt x="1663365" y="253385"/>
                    <a:pt x="1652699" y="266451"/>
                  </a:cubicBezTo>
                  <a:cubicBezTo>
                    <a:pt x="1651632" y="268584"/>
                    <a:pt x="1650566" y="268584"/>
                    <a:pt x="1649499" y="266451"/>
                  </a:cubicBezTo>
                  <a:lnTo>
                    <a:pt x="1635100" y="212854"/>
                  </a:lnTo>
                  <a:cubicBezTo>
                    <a:pt x="1634300" y="209921"/>
                    <a:pt x="1634833" y="208054"/>
                    <a:pt x="1636700" y="207254"/>
                  </a:cubicBezTo>
                  <a:cubicBezTo>
                    <a:pt x="1651899" y="204588"/>
                    <a:pt x="1669231" y="198721"/>
                    <a:pt x="1688697" y="189655"/>
                  </a:cubicBezTo>
                  <a:lnTo>
                    <a:pt x="1688697" y="120060"/>
                  </a:lnTo>
                  <a:lnTo>
                    <a:pt x="1663898" y="120060"/>
                  </a:lnTo>
                  <a:cubicBezTo>
                    <a:pt x="1659098" y="119526"/>
                    <a:pt x="1654299" y="120860"/>
                    <a:pt x="1649499" y="124059"/>
                  </a:cubicBezTo>
                  <a:lnTo>
                    <a:pt x="1638300" y="106460"/>
                  </a:lnTo>
                  <a:lnTo>
                    <a:pt x="1688697" y="106460"/>
                  </a:lnTo>
                  <a:lnTo>
                    <a:pt x="1688697" y="48864"/>
                  </a:lnTo>
                  <a:cubicBezTo>
                    <a:pt x="1688963" y="30198"/>
                    <a:pt x="1688430" y="17932"/>
                    <a:pt x="1687097" y="12066"/>
                  </a:cubicBezTo>
                  <a:cubicBezTo>
                    <a:pt x="1685230" y="6200"/>
                    <a:pt x="1685763" y="3533"/>
                    <a:pt x="1688697" y="4067"/>
                  </a:cubicBezTo>
                  <a:close/>
                  <a:moveTo>
                    <a:pt x="635961" y="4067"/>
                  </a:moveTo>
                  <a:cubicBezTo>
                    <a:pt x="642094" y="4333"/>
                    <a:pt x="650493" y="5667"/>
                    <a:pt x="661159" y="8066"/>
                  </a:cubicBezTo>
                  <a:cubicBezTo>
                    <a:pt x="671825" y="10466"/>
                    <a:pt x="677825" y="13666"/>
                    <a:pt x="679158" y="17666"/>
                  </a:cubicBezTo>
                  <a:cubicBezTo>
                    <a:pt x="678358" y="22199"/>
                    <a:pt x="675958" y="25399"/>
                    <a:pt x="671959" y="27265"/>
                  </a:cubicBezTo>
                  <a:lnTo>
                    <a:pt x="671959" y="249652"/>
                  </a:lnTo>
                  <a:lnTo>
                    <a:pt x="686358" y="244852"/>
                  </a:lnTo>
                  <a:lnTo>
                    <a:pt x="698357" y="220053"/>
                  </a:lnTo>
                  <a:cubicBezTo>
                    <a:pt x="700224" y="214720"/>
                    <a:pt x="703424" y="214187"/>
                    <a:pt x="707956" y="218454"/>
                  </a:cubicBezTo>
                  <a:lnTo>
                    <a:pt x="731155" y="233653"/>
                  </a:lnTo>
                  <a:cubicBezTo>
                    <a:pt x="742621" y="240319"/>
                    <a:pt x="743421" y="244052"/>
                    <a:pt x="733555" y="244852"/>
                  </a:cubicBezTo>
                  <a:lnTo>
                    <a:pt x="671959" y="262451"/>
                  </a:lnTo>
                  <a:lnTo>
                    <a:pt x="671959" y="339246"/>
                  </a:lnTo>
                  <a:cubicBezTo>
                    <a:pt x="671692" y="341113"/>
                    <a:pt x="671625" y="347579"/>
                    <a:pt x="671759" y="358645"/>
                  </a:cubicBezTo>
                  <a:cubicBezTo>
                    <a:pt x="671892" y="369711"/>
                    <a:pt x="672225" y="380177"/>
                    <a:pt x="672759" y="390043"/>
                  </a:cubicBezTo>
                  <a:cubicBezTo>
                    <a:pt x="673825" y="403376"/>
                    <a:pt x="665026" y="410042"/>
                    <a:pt x="646360" y="410042"/>
                  </a:cubicBezTo>
                  <a:cubicBezTo>
                    <a:pt x="639161" y="411108"/>
                    <a:pt x="635694" y="408975"/>
                    <a:pt x="635961" y="403642"/>
                  </a:cubicBezTo>
                  <a:lnTo>
                    <a:pt x="635961" y="272050"/>
                  </a:lnTo>
                  <a:lnTo>
                    <a:pt x="542367" y="300049"/>
                  </a:lnTo>
                  <a:cubicBezTo>
                    <a:pt x="537300" y="302182"/>
                    <a:pt x="533567" y="304582"/>
                    <a:pt x="531167" y="307248"/>
                  </a:cubicBezTo>
                  <a:lnTo>
                    <a:pt x="515968" y="292849"/>
                  </a:lnTo>
                  <a:lnTo>
                    <a:pt x="635961" y="258451"/>
                  </a:lnTo>
                  <a:lnTo>
                    <a:pt x="635961" y="48864"/>
                  </a:lnTo>
                  <a:cubicBezTo>
                    <a:pt x="635428" y="30198"/>
                    <a:pt x="634628" y="17932"/>
                    <a:pt x="633561" y="12066"/>
                  </a:cubicBezTo>
                  <a:cubicBezTo>
                    <a:pt x="631428" y="6200"/>
                    <a:pt x="632228" y="3533"/>
                    <a:pt x="635961" y="4067"/>
                  </a:cubicBezTo>
                  <a:close/>
                  <a:moveTo>
                    <a:pt x="123192" y="4067"/>
                  </a:moveTo>
                  <a:cubicBezTo>
                    <a:pt x="137058" y="11000"/>
                    <a:pt x="149924" y="19399"/>
                    <a:pt x="161790" y="29265"/>
                  </a:cubicBezTo>
                  <a:cubicBezTo>
                    <a:pt x="173656" y="39131"/>
                    <a:pt x="182122" y="52864"/>
                    <a:pt x="187188" y="70463"/>
                  </a:cubicBezTo>
                  <a:cubicBezTo>
                    <a:pt x="189322" y="89928"/>
                    <a:pt x="183389" y="101261"/>
                    <a:pt x="169389" y="104461"/>
                  </a:cubicBezTo>
                  <a:cubicBezTo>
                    <a:pt x="155390" y="107660"/>
                    <a:pt x="146924" y="99261"/>
                    <a:pt x="143991" y="79262"/>
                  </a:cubicBezTo>
                  <a:cubicBezTo>
                    <a:pt x="141591" y="49131"/>
                    <a:pt x="134125" y="24865"/>
                    <a:pt x="121592" y="6467"/>
                  </a:cubicBezTo>
                  <a:cubicBezTo>
                    <a:pt x="120792" y="4867"/>
                    <a:pt x="121326" y="4067"/>
                    <a:pt x="123192" y="4067"/>
                  </a:cubicBezTo>
                  <a:close/>
                  <a:moveTo>
                    <a:pt x="959141" y="67"/>
                  </a:moveTo>
                  <a:cubicBezTo>
                    <a:pt x="965541" y="334"/>
                    <a:pt x="974273" y="1667"/>
                    <a:pt x="985339" y="4067"/>
                  </a:cubicBezTo>
                  <a:cubicBezTo>
                    <a:pt x="996406" y="6467"/>
                    <a:pt x="1002605" y="9666"/>
                    <a:pt x="1003938" y="13666"/>
                  </a:cubicBezTo>
                  <a:cubicBezTo>
                    <a:pt x="1003405" y="18199"/>
                    <a:pt x="1000472" y="21399"/>
                    <a:pt x="995139" y="23265"/>
                  </a:cubicBezTo>
                  <a:lnTo>
                    <a:pt x="995139" y="48864"/>
                  </a:lnTo>
                  <a:lnTo>
                    <a:pt x="1063935" y="48864"/>
                  </a:lnTo>
                  <a:lnTo>
                    <a:pt x="1077534" y="28865"/>
                  </a:lnTo>
                  <a:cubicBezTo>
                    <a:pt x="1082067" y="24332"/>
                    <a:pt x="1085800" y="24865"/>
                    <a:pt x="1088733" y="30465"/>
                  </a:cubicBezTo>
                  <a:lnTo>
                    <a:pt x="1110332" y="49664"/>
                  </a:lnTo>
                  <a:cubicBezTo>
                    <a:pt x="1120198" y="58997"/>
                    <a:pt x="1120198" y="62996"/>
                    <a:pt x="1110332" y="61663"/>
                  </a:cubicBezTo>
                  <a:lnTo>
                    <a:pt x="995139" y="61663"/>
                  </a:lnTo>
                  <a:lnTo>
                    <a:pt x="995139" y="98461"/>
                  </a:lnTo>
                  <a:lnTo>
                    <a:pt x="1037536" y="98461"/>
                  </a:lnTo>
                  <a:lnTo>
                    <a:pt x="1053535" y="82462"/>
                  </a:lnTo>
                  <a:cubicBezTo>
                    <a:pt x="1057268" y="77929"/>
                    <a:pt x="1060735" y="78195"/>
                    <a:pt x="1063935" y="83262"/>
                  </a:cubicBezTo>
                  <a:lnTo>
                    <a:pt x="1082334" y="99261"/>
                  </a:lnTo>
                  <a:cubicBezTo>
                    <a:pt x="1091133" y="108594"/>
                    <a:pt x="1091133" y="112593"/>
                    <a:pt x="1082334" y="111260"/>
                  </a:cubicBezTo>
                  <a:lnTo>
                    <a:pt x="995139" y="111260"/>
                  </a:lnTo>
                  <a:lnTo>
                    <a:pt x="995139" y="142458"/>
                  </a:lnTo>
                  <a:lnTo>
                    <a:pt x="1085533" y="142458"/>
                  </a:lnTo>
                  <a:lnTo>
                    <a:pt x="1099933" y="123259"/>
                  </a:lnTo>
                  <a:cubicBezTo>
                    <a:pt x="1102866" y="118460"/>
                    <a:pt x="1106332" y="118726"/>
                    <a:pt x="1110332" y="124059"/>
                  </a:cubicBezTo>
                  <a:lnTo>
                    <a:pt x="1131931" y="143258"/>
                  </a:lnTo>
                  <a:cubicBezTo>
                    <a:pt x="1141530" y="153124"/>
                    <a:pt x="1141530" y="157391"/>
                    <a:pt x="1131931" y="156057"/>
                  </a:cubicBezTo>
                  <a:lnTo>
                    <a:pt x="986340" y="156057"/>
                  </a:lnTo>
                  <a:cubicBezTo>
                    <a:pt x="988739" y="157124"/>
                    <a:pt x="989539" y="158457"/>
                    <a:pt x="988739" y="160057"/>
                  </a:cubicBezTo>
                  <a:cubicBezTo>
                    <a:pt x="989806" y="164324"/>
                    <a:pt x="985006" y="166457"/>
                    <a:pt x="974340" y="166457"/>
                  </a:cubicBezTo>
                  <a:cubicBezTo>
                    <a:pt x="963941" y="171523"/>
                    <a:pt x="951675" y="179256"/>
                    <a:pt x="937542" y="189655"/>
                  </a:cubicBezTo>
                  <a:lnTo>
                    <a:pt x="983940" y="200055"/>
                  </a:lnTo>
                  <a:cubicBezTo>
                    <a:pt x="1002872" y="185389"/>
                    <a:pt x="1015938" y="173923"/>
                    <a:pt x="1023137" y="165657"/>
                  </a:cubicBezTo>
                  <a:cubicBezTo>
                    <a:pt x="1026604" y="161390"/>
                    <a:pt x="1029270" y="160324"/>
                    <a:pt x="1031137" y="162457"/>
                  </a:cubicBezTo>
                  <a:cubicBezTo>
                    <a:pt x="1036736" y="166457"/>
                    <a:pt x="1042736" y="171656"/>
                    <a:pt x="1049136" y="178056"/>
                  </a:cubicBezTo>
                  <a:cubicBezTo>
                    <a:pt x="1055535" y="184456"/>
                    <a:pt x="1059402" y="190189"/>
                    <a:pt x="1060735" y="195255"/>
                  </a:cubicBezTo>
                  <a:cubicBezTo>
                    <a:pt x="1061002" y="199788"/>
                    <a:pt x="1055402" y="201921"/>
                    <a:pt x="1043936" y="201655"/>
                  </a:cubicBezTo>
                  <a:cubicBezTo>
                    <a:pt x="1030870" y="210454"/>
                    <a:pt x="1015538" y="219587"/>
                    <a:pt x="997939" y="229053"/>
                  </a:cubicBezTo>
                  <a:cubicBezTo>
                    <a:pt x="980340" y="238519"/>
                    <a:pt x="958341" y="249918"/>
                    <a:pt x="931943" y="263251"/>
                  </a:cubicBezTo>
                  <a:lnTo>
                    <a:pt x="1073534" y="263251"/>
                  </a:lnTo>
                  <a:cubicBezTo>
                    <a:pt x="1068734" y="253651"/>
                    <a:pt x="1064068" y="246319"/>
                    <a:pt x="1059535" y="241252"/>
                  </a:cubicBezTo>
                  <a:cubicBezTo>
                    <a:pt x="1055002" y="236186"/>
                    <a:pt x="1049269" y="230986"/>
                    <a:pt x="1042336" y="225653"/>
                  </a:cubicBezTo>
                  <a:cubicBezTo>
                    <a:pt x="1040203" y="224587"/>
                    <a:pt x="1040469" y="223787"/>
                    <a:pt x="1043136" y="223253"/>
                  </a:cubicBezTo>
                  <a:cubicBezTo>
                    <a:pt x="1061802" y="226453"/>
                    <a:pt x="1078467" y="232719"/>
                    <a:pt x="1093133" y="242052"/>
                  </a:cubicBezTo>
                  <a:cubicBezTo>
                    <a:pt x="1107799" y="251385"/>
                    <a:pt x="1115932" y="262451"/>
                    <a:pt x="1117531" y="275250"/>
                  </a:cubicBezTo>
                  <a:cubicBezTo>
                    <a:pt x="1116732" y="289116"/>
                    <a:pt x="1110865" y="297582"/>
                    <a:pt x="1099933" y="300649"/>
                  </a:cubicBezTo>
                  <a:cubicBezTo>
                    <a:pt x="1089000" y="303715"/>
                    <a:pt x="1081267" y="295249"/>
                    <a:pt x="1076734" y="275250"/>
                  </a:cubicBezTo>
                  <a:cubicBezTo>
                    <a:pt x="1076467" y="273384"/>
                    <a:pt x="1075934" y="271784"/>
                    <a:pt x="1075134" y="270450"/>
                  </a:cubicBezTo>
                  <a:cubicBezTo>
                    <a:pt x="1047669" y="273917"/>
                    <a:pt x="1019937" y="277383"/>
                    <a:pt x="991939" y="280850"/>
                  </a:cubicBezTo>
                  <a:cubicBezTo>
                    <a:pt x="1001539" y="284050"/>
                    <a:pt x="1006871" y="287249"/>
                    <a:pt x="1007938" y="290449"/>
                  </a:cubicBezTo>
                  <a:cubicBezTo>
                    <a:pt x="1006605" y="294716"/>
                    <a:pt x="1003672" y="298449"/>
                    <a:pt x="999139" y="301649"/>
                  </a:cubicBezTo>
                  <a:cubicBezTo>
                    <a:pt x="999139" y="328580"/>
                    <a:pt x="999672" y="354312"/>
                    <a:pt x="1000739" y="378844"/>
                  </a:cubicBezTo>
                  <a:cubicBezTo>
                    <a:pt x="998605" y="402042"/>
                    <a:pt x="983673" y="413775"/>
                    <a:pt x="955941" y="414042"/>
                  </a:cubicBezTo>
                  <a:cubicBezTo>
                    <a:pt x="954075" y="414308"/>
                    <a:pt x="953008" y="413508"/>
                    <a:pt x="952742" y="411642"/>
                  </a:cubicBezTo>
                  <a:cubicBezTo>
                    <a:pt x="953008" y="403909"/>
                    <a:pt x="943409" y="394576"/>
                    <a:pt x="923943" y="383643"/>
                  </a:cubicBezTo>
                  <a:cubicBezTo>
                    <a:pt x="921810" y="381777"/>
                    <a:pt x="921810" y="380444"/>
                    <a:pt x="923943" y="379644"/>
                  </a:cubicBezTo>
                  <a:cubicBezTo>
                    <a:pt x="952208" y="380977"/>
                    <a:pt x="965274" y="378311"/>
                    <a:pt x="963141" y="371644"/>
                  </a:cubicBezTo>
                  <a:lnTo>
                    <a:pt x="963141" y="321647"/>
                  </a:lnTo>
                  <a:cubicBezTo>
                    <a:pt x="963141" y="303248"/>
                    <a:pt x="963141" y="290716"/>
                    <a:pt x="963141" y="284050"/>
                  </a:cubicBezTo>
                  <a:cubicBezTo>
                    <a:pt x="931943" y="286716"/>
                    <a:pt x="900745" y="292582"/>
                    <a:pt x="869547" y="301649"/>
                  </a:cubicBezTo>
                  <a:lnTo>
                    <a:pt x="869547" y="303248"/>
                  </a:lnTo>
                  <a:lnTo>
                    <a:pt x="856747" y="262451"/>
                  </a:lnTo>
                  <a:cubicBezTo>
                    <a:pt x="854081" y="257385"/>
                    <a:pt x="855947" y="254985"/>
                    <a:pt x="862347" y="255251"/>
                  </a:cubicBezTo>
                  <a:cubicBezTo>
                    <a:pt x="880479" y="252851"/>
                    <a:pt x="898878" y="246985"/>
                    <a:pt x="917544" y="237652"/>
                  </a:cubicBezTo>
                  <a:cubicBezTo>
                    <a:pt x="936209" y="228320"/>
                    <a:pt x="954075" y="218720"/>
                    <a:pt x="971140" y="208854"/>
                  </a:cubicBezTo>
                  <a:cubicBezTo>
                    <a:pt x="946875" y="209121"/>
                    <a:pt x="922610" y="212587"/>
                    <a:pt x="898345" y="219254"/>
                  </a:cubicBezTo>
                  <a:lnTo>
                    <a:pt x="889545" y="193655"/>
                  </a:lnTo>
                  <a:cubicBezTo>
                    <a:pt x="886346" y="188589"/>
                    <a:pt x="887945" y="185922"/>
                    <a:pt x="894345" y="185656"/>
                  </a:cubicBezTo>
                  <a:cubicBezTo>
                    <a:pt x="915144" y="175790"/>
                    <a:pt x="929543" y="165923"/>
                    <a:pt x="937542" y="156057"/>
                  </a:cubicBezTo>
                  <a:lnTo>
                    <a:pt x="851948" y="156057"/>
                  </a:lnTo>
                  <a:cubicBezTo>
                    <a:pt x="847948" y="155524"/>
                    <a:pt x="843148" y="156857"/>
                    <a:pt x="837549" y="160057"/>
                  </a:cubicBezTo>
                  <a:lnTo>
                    <a:pt x="827149" y="142458"/>
                  </a:lnTo>
                  <a:lnTo>
                    <a:pt x="959141" y="142458"/>
                  </a:lnTo>
                  <a:lnTo>
                    <a:pt x="959141" y="111260"/>
                  </a:lnTo>
                  <a:lnTo>
                    <a:pt x="887146" y="111260"/>
                  </a:lnTo>
                  <a:cubicBezTo>
                    <a:pt x="883946" y="110460"/>
                    <a:pt x="879146" y="112060"/>
                    <a:pt x="872746" y="116060"/>
                  </a:cubicBezTo>
                  <a:lnTo>
                    <a:pt x="863147" y="98461"/>
                  </a:lnTo>
                  <a:lnTo>
                    <a:pt x="959141" y="98461"/>
                  </a:lnTo>
                  <a:lnTo>
                    <a:pt x="959141" y="61663"/>
                  </a:lnTo>
                  <a:lnTo>
                    <a:pt x="863147" y="61663"/>
                  </a:lnTo>
                  <a:cubicBezTo>
                    <a:pt x="858347" y="60863"/>
                    <a:pt x="853548" y="62730"/>
                    <a:pt x="848748" y="67263"/>
                  </a:cubicBezTo>
                  <a:lnTo>
                    <a:pt x="837549" y="48864"/>
                  </a:lnTo>
                  <a:lnTo>
                    <a:pt x="959141" y="48864"/>
                  </a:lnTo>
                  <a:lnTo>
                    <a:pt x="959141" y="44064"/>
                  </a:lnTo>
                  <a:cubicBezTo>
                    <a:pt x="959141" y="25399"/>
                    <a:pt x="958874" y="13399"/>
                    <a:pt x="958341" y="8066"/>
                  </a:cubicBezTo>
                  <a:cubicBezTo>
                    <a:pt x="955675" y="2200"/>
                    <a:pt x="955941" y="-466"/>
                    <a:pt x="959141" y="67"/>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3200" dirty="0">
                <a:solidFill>
                  <a:prstClr val="white"/>
                </a:solidFill>
                <a:latin typeface="锐字云字库中长宋体1.0" panose="02010604000000000000" pitchFamily="2" charset="-122"/>
                <a:ea typeface="锐字云字库中长宋体1.0" panose="02010604000000000000" pitchFamily="2" charset="-122"/>
              </a:endParaRPr>
            </a:p>
          </p:txBody>
        </p:sp>
        <p:grpSp>
          <p:nvGrpSpPr>
            <p:cNvPr id="10" name="组合 9"/>
            <p:cNvGrpSpPr/>
            <p:nvPr/>
          </p:nvGrpSpPr>
          <p:grpSpPr>
            <a:xfrm>
              <a:off x="3791744" y="3614578"/>
              <a:ext cx="834357" cy="196779"/>
              <a:chOff x="3893490" y="3603420"/>
              <a:chExt cx="834357" cy="196779"/>
            </a:xfrm>
          </p:grpSpPr>
          <p:sp>
            <p:nvSpPr>
              <p:cNvPr id="15" name="Freeform 5"/>
              <p:cNvSpPr/>
              <p:nvPr/>
            </p:nvSpPr>
            <p:spPr bwMode="auto">
              <a:xfrm>
                <a:off x="4530706"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6" name="Freeform 5"/>
              <p:cNvSpPr/>
              <p:nvPr/>
            </p:nvSpPr>
            <p:spPr bwMode="auto">
              <a:xfrm>
                <a:off x="4212098"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7" name="Freeform 5"/>
              <p:cNvSpPr/>
              <p:nvPr/>
            </p:nvSpPr>
            <p:spPr bwMode="auto">
              <a:xfrm>
                <a:off x="3893490"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11" name="组合 10"/>
            <p:cNvGrpSpPr/>
            <p:nvPr/>
          </p:nvGrpSpPr>
          <p:grpSpPr>
            <a:xfrm>
              <a:off x="7629627" y="3614578"/>
              <a:ext cx="834357" cy="196779"/>
              <a:chOff x="3893490" y="3603420"/>
              <a:chExt cx="834357" cy="196779"/>
            </a:xfrm>
          </p:grpSpPr>
          <p:sp>
            <p:nvSpPr>
              <p:cNvPr id="12" name="Freeform 5"/>
              <p:cNvSpPr/>
              <p:nvPr/>
            </p:nvSpPr>
            <p:spPr bwMode="auto">
              <a:xfrm>
                <a:off x="4530706"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3" name="Freeform 5"/>
              <p:cNvSpPr/>
              <p:nvPr/>
            </p:nvSpPr>
            <p:spPr bwMode="auto">
              <a:xfrm>
                <a:off x="4212098"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4" name="Freeform 5"/>
              <p:cNvSpPr/>
              <p:nvPr/>
            </p:nvSpPr>
            <p:spPr bwMode="auto">
              <a:xfrm>
                <a:off x="3893490"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grpSp>
      <p:sp>
        <p:nvSpPr>
          <p:cNvPr id="2" name="标题 1"/>
          <p:cNvSpPr>
            <a:spLocks noGrp="1"/>
          </p:cNvSpPr>
          <p:nvPr>
            <p:ph type="ctrTitle" hasCustomPrompt="1"/>
          </p:nvPr>
        </p:nvSpPr>
        <p:spPr>
          <a:xfrm>
            <a:off x="3429054" y="2681089"/>
            <a:ext cx="6987426" cy="920890"/>
          </a:xfrm>
        </p:spPr>
        <p:txBody>
          <a:bodyPr>
            <a:normAutofit/>
          </a:bodyPr>
          <a:lstStyle>
            <a:lvl1pPr algn="dist">
              <a:defRPr sz="4800" b="1">
                <a:solidFill>
                  <a:schemeClr val="bg1"/>
                </a:solidFill>
              </a:defRPr>
            </a:lvl1pPr>
          </a:lstStyle>
          <a:p>
            <a:r>
              <a:rPr lang="zh-CN" altLang="en-US" dirty="0"/>
              <a:t>单击此处编辑母版标题</a:t>
            </a:r>
          </a:p>
        </p:txBody>
      </p:sp>
      <p:sp>
        <p:nvSpPr>
          <p:cNvPr id="3" name="副标题 2"/>
          <p:cNvSpPr>
            <a:spLocks noGrp="1"/>
          </p:cNvSpPr>
          <p:nvPr>
            <p:ph type="subTitle" idx="1" hasCustomPrompt="1"/>
          </p:nvPr>
        </p:nvSpPr>
        <p:spPr>
          <a:xfrm>
            <a:off x="2676637" y="2681089"/>
            <a:ext cx="752416" cy="919314"/>
          </a:xfrm>
        </p:spPr>
        <p:txBody>
          <a:bodyPr anchor="ctr">
            <a:noAutofit/>
          </a:bodyPr>
          <a:lstStyle>
            <a:lvl1pPr marL="0" indent="0" algn="ctr">
              <a:buNone/>
              <a:defRPr sz="6000" b="1">
                <a:solidFill>
                  <a:srgbClr val="0070C0"/>
                </a:solidFill>
                <a:latin typeface="+mj-ea"/>
                <a:ea typeface="+mj-e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dirty="0"/>
              <a:t>2</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典型例题">
    <p:spTree>
      <p:nvGrpSpPr>
        <p:cNvPr id="1" name=""/>
        <p:cNvGrpSpPr/>
        <p:nvPr/>
      </p:nvGrpSpPr>
      <p:grpSpPr>
        <a:xfrm>
          <a:off x="0" y="0"/>
          <a:ext cx="0" cy="0"/>
          <a:chOff x="0" y="0"/>
          <a:chExt cx="0" cy="0"/>
        </a:xfrm>
      </p:grpSpPr>
      <p:sp>
        <p:nvSpPr>
          <p:cNvPr id="7" name="矩形 6"/>
          <p:cNvSpPr/>
          <p:nvPr userDrawn="1"/>
        </p:nvSpPr>
        <p:spPr>
          <a:xfrm>
            <a:off x="695400" y="0"/>
            <a:ext cx="1620957" cy="523220"/>
          </a:xfrm>
          <a:prstGeom prst="rect">
            <a:avLst/>
          </a:prstGeom>
          <a:solidFill>
            <a:srgbClr val="0070C0"/>
          </a:solidFill>
        </p:spPr>
        <p:txBody>
          <a:bodyPr wrap="none">
            <a:spAutoFit/>
          </a:bodyPr>
          <a:lstStyle/>
          <a:p>
            <a:r>
              <a:rPr lang="zh-CN" altLang="en-US" sz="2800" dirty="0">
                <a:solidFill>
                  <a:prstClr val="white"/>
                </a:solidFill>
              </a:rPr>
              <a:t>典型例题</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析题过程">
    <p:spTree>
      <p:nvGrpSpPr>
        <p:cNvPr id="1" name=""/>
        <p:cNvGrpSpPr/>
        <p:nvPr/>
      </p:nvGrpSpPr>
      <p:grpSpPr>
        <a:xfrm>
          <a:off x="0" y="0"/>
          <a:ext cx="0" cy="0"/>
          <a:chOff x="0" y="0"/>
          <a:chExt cx="0" cy="0"/>
        </a:xfrm>
      </p:grpSpPr>
      <p:sp>
        <p:nvSpPr>
          <p:cNvPr id="7" name="矩形 6"/>
          <p:cNvSpPr/>
          <p:nvPr userDrawn="1"/>
        </p:nvSpPr>
        <p:spPr>
          <a:xfrm>
            <a:off x="695400" y="0"/>
            <a:ext cx="1620957" cy="523220"/>
          </a:xfrm>
          <a:prstGeom prst="rect">
            <a:avLst/>
          </a:prstGeom>
          <a:solidFill>
            <a:srgbClr val="0070C0"/>
          </a:solidFill>
        </p:spPr>
        <p:txBody>
          <a:bodyPr wrap="none">
            <a:spAutoFit/>
          </a:bodyPr>
          <a:lstStyle/>
          <a:p>
            <a:r>
              <a:rPr lang="zh-CN" altLang="en-US" sz="2800" dirty="0">
                <a:solidFill>
                  <a:prstClr val="white"/>
                </a:solidFill>
              </a:rPr>
              <a:t>析题过程</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应用体验">
    <p:spTree>
      <p:nvGrpSpPr>
        <p:cNvPr id="1" name=""/>
        <p:cNvGrpSpPr/>
        <p:nvPr/>
      </p:nvGrpSpPr>
      <p:grpSpPr>
        <a:xfrm>
          <a:off x="0" y="0"/>
          <a:ext cx="0" cy="0"/>
          <a:chOff x="0" y="0"/>
          <a:chExt cx="0" cy="0"/>
        </a:xfrm>
      </p:grpSpPr>
      <p:sp>
        <p:nvSpPr>
          <p:cNvPr id="3" name="矩形 2"/>
          <p:cNvSpPr/>
          <p:nvPr userDrawn="1"/>
        </p:nvSpPr>
        <p:spPr>
          <a:xfrm>
            <a:off x="695400" y="0"/>
            <a:ext cx="1620957" cy="523220"/>
          </a:xfrm>
          <a:prstGeom prst="rect">
            <a:avLst/>
          </a:prstGeom>
          <a:solidFill>
            <a:srgbClr val="0070C0"/>
          </a:solidFill>
        </p:spPr>
        <p:txBody>
          <a:bodyPr wrap="none">
            <a:spAutoFit/>
          </a:bodyPr>
          <a:lstStyle/>
          <a:p>
            <a:r>
              <a:rPr lang="zh-CN" altLang="en-US" sz="2800" dirty="0">
                <a:solidFill>
                  <a:prstClr val="white"/>
                </a:solidFill>
              </a:rPr>
              <a:t>应用体验</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阅卷展示">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7" name="组合 6"/>
          <p:cNvGrpSpPr/>
          <p:nvPr userDrawn="1"/>
        </p:nvGrpSpPr>
        <p:grpSpPr>
          <a:xfrm>
            <a:off x="479377" y="4024313"/>
            <a:ext cx="11233247" cy="2322759"/>
            <a:chOff x="623391" y="683075"/>
            <a:chExt cx="11233247" cy="2322759"/>
          </a:xfrm>
        </p:grpSpPr>
        <p:sp>
          <p:nvSpPr>
            <p:cNvPr id="8" name="矩形: 圆角 7"/>
            <p:cNvSpPr/>
            <p:nvPr/>
          </p:nvSpPr>
          <p:spPr>
            <a:xfrm>
              <a:off x="623391" y="692696"/>
              <a:ext cx="11233247" cy="2313138"/>
            </a:xfrm>
            <a:prstGeom prst="roundRect">
              <a:avLst>
                <a:gd name="adj" fmla="val 49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任意多边形: 形状 8"/>
            <p:cNvSpPr/>
            <p:nvPr/>
          </p:nvSpPr>
          <p:spPr>
            <a:xfrm rot="16200000">
              <a:off x="1410834" y="260648"/>
              <a:ext cx="729372" cy="1593468"/>
            </a:xfrm>
            <a:custGeom>
              <a:avLst/>
              <a:gdLst>
                <a:gd name="connsiteX0" fmla="*/ 729372 w 729372"/>
                <a:gd name="connsiteY0" fmla="*/ 0 h 1593468"/>
                <a:gd name="connsiteX1" fmla="*/ 729372 w 729372"/>
                <a:gd name="connsiteY1" fmla="*/ 1593468 h 1593468"/>
                <a:gd name="connsiteX2" fmla="*/ 0 w 729372"/>
                <a:gd name="connsiteY2" fmla="*/ 1593468 h 1593468"/>
                <a:gd name="connsiteX3" fmla="*/ 233217 w 729372"/>
                <a:gd name="connsiteY3" fmla="*/ 796734 h 1593468"/>
                <a:gd name="connsiteX4" fmla="*/ 0 w 729372"/>
                <a:gd name="connsiteY4" fmla="*/ 0 h 159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372" h="1593468">
                  <a:moveTo>
                    <a:pt x="729372" y="0"/>
                  </a:moveTo>
                  <a:lnTo>
                    <a:pt x="729372" y="1593468"/>
                  </a:lnTo>
                  <a:lnTo>
                    <a:pt x="0" y="1593468"/>
                  </a:lnTo>
                  <a:lnTo>
                    <a:pt x="233217" y="796734"/>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10" name="文本框 9"/>
            <p:cNvSpPr txBox="1"/>
            <p:nvPr/>
          </p:nvSpPr>
          <p:spPr>
            <a:xfrm>
              <a:off x="965040" y="683075"/>
              <a:ext cx="1620957" cy="523220"/>
            </a:xfrm>
            <a:prstGeom prst="rect">
              <a:avLst/>
            </a:prstGeom>
            <a:noFill/>
          </p:spPr>
          <p:txBody>
            <a:bodyPr wrap="none" rtlCol="0">
              <a:spAutoFit/>
            </a:bodyPr>
            <a:lstStyle/>
            <a:p>
              <a:r>
                <a:rPr lang="zh-CN" altLang="en-US" sz="2800">
                  <a:solidFill>
                    <a:prstClr val="white"/>
                  </a:solidFill>
                </a:rPr>
                <a:t>标准答案</a:t>
              </a:r>
              <a:endParaRPr lang="zh-CN" altLang="en-US" sz="2800" dirty="0">
                <a:solidFill>
                  <a:prstClr val="white"/>
                </a:solidFill>
              </a:endParaRPr>
            </a:p>
          </p:txBody>
        </p:sp>
      </p:grpSp>
      <p:sp>
        <p:nvSpPr>
          <p:cNvPr id="11" name="矩形: 圆角 10"/>
          <p:cNvSpPr/>
          <p:nvPr userDrawn="1"/>
        </p:nvSpPr>
        <p:spPr>
          <a:xfrm>
            <a:off x="479377" y="520549"/>
            <a:ext cx="5256584" cy="3240361"/>
          </a:xfrm>
          <a:prstGeom prst="roundRect">
            <a:avLst>
              <a:gd name="adj" fmla="val 49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任意多边形: 形状 11"/>
          <p:cNvSpPr/>
          <p:nvPr userDrawn="1"/>
        </p:nvSpPr>
        <p:spPr>
          <a:xfrm rot="16200000">
            <a:off x="1266819" y="88502"/>
            <a:ext cx="729372" cy="1593468"/>
          </a:xfrm>
          <a:custGeom>
            <a:avLst/>
            <a:gdLst>
              <a:gd name="connsiteX0" fmla="*/ 729372 w 729372"/>
              <a:gd name="connsiteY0" fmla="*/ 0 h 1593468"/>
              <a:gd name="connsiteX1" fmla="*/ 729372 w 729372"/>
              <a:gd name="connsiteY1" fmla="*/ 1593468 h 1593468"/>
              <a:gd name="connsiteX2" fmla="*/ 0 w 729372"/>
              <a:gd name="connsiteY2" fmla="*/ 1593468 h 1593468"/>
              <a:gd name="connsiteX3" fmla="*/ 233217 w 729372"/>
              <a:gd name="connsiteY3" fmla="*/ 796734 h 1593468"/>
              <a:gd name="connsiteX4" fmla="*/ 0 w 729372"/>
              <a:gd name="connsiteY4" fmla="*/ 0 h 159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372" h="1593468">
                <a:moveTo>
                  <a:pt x="729372" y="0"/>
                </a:moveTo>
                <a:lnTo>
                  <a:pt x="729372" y="1593468"/>
                </a:lnTo>
                <a:lnTo>
                  <a:pt x="0" y="1593468"/>
                </a:lnTo>
                <a:lnTo>
                  <a:pt x="233217" y="796734"/>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13" name="文本框 12"/>
          <p:cNvSpPr txBox="1"/>
          <p:nvPr userDrawn="1"/>
        </p:nvSpPr>
        <p:spPr>
          <a:xfrm>
            <a:off x="821025" y="510929"/>
            <a:ext cx="1620957" cy="523220"/>
          </a:xfrm>
          <a:prstGeom prst="rect">
            <a:avLst/>
          </a:prstGeom>
          <a:noFill/>
        </p:spPr>
        <p:txBody>
          <a:bodyPr wrap="none" rtlCol="0">
            <a:spAutoFit/>
          </a:bodyPr>
          <a:lstStyle/>
          <a:p>
            <a:r>
              <a:rPr lang="zh-CN" altLang="en-US" sz="2800" dirty="0">
                <a:solidFill>
                  <a:prstClr val="white"/>
                </a:solidFill>
              </a:rPr>
              <a:t>阅卷展示</a:t>
            </a:r>
          </a:p>
        </p:txBody>
      </p:sp>
      <p:grpSp>
        <p:nvGrpSpPr>
          <p:cNvPr id="14" name="组合 13"/>
          <p:cNvGrpSpPr/>
          <p:nvPr userDrawn="1"/>
        </p:nvGrpSpPr>
        <p:grpSpPr>
          <a:xfrm>
            <a:off x="6027559" y="510929"/>
            <a:ext cx="5685065" cy="3249981"/>
            <a:chOff x="623391" y="683075"/>
            <a:chExt cx="5685065" cy="3249981"/>
          </a:xfrm>
        </p:grpSpPr>
        <p:sp>
          <p:nvSpPr>
            <p:cNvPr id="15" name="矩形: 圆角 14"/>
            <p:cNvSpPr/>
            <p:nvPr/>
          </p:nvSpPr>
          <p:spPr>
            <a:xfrm>
              <a:off x="623391" y="692696"/>
              <a:ext cx="5685065" cy="3240360"/>
            </a:xfrm>
            <a:prstGeom prst="roundRect">
              <a:avLst>
                <a:gd name="adj" fmla="val 49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形状 15"/>
            <p:cNvSpPr/>
            <p:nvPr/>
          </p:nvSpPr>
          <p:spPr>
            <a:xfrm rot="16200000">
              <a:off x="1410834" y="260648"/>
              <a:ext cx="729372" cy="1593468"/>
            </a:xfrm>
            <a:custGeom>
              <a:avLst/>
              <a:gdLst>
                <a:gd name="connsiteX0" fmla="*/ 729372 w 729372"/>
                <a:gd name="connsiteY0" fmla="*/ 0 h 1593468"/>
                <a:gd name="connsiteX1" fmla="*/ 729372 w 729372"/>
                <a:gd name="connsiteY1" fmla="*/ 1593468 h 1593468"/>
                <a:gd name="connsiteX2" fmla="*/ 0 w 729372"/>
                <a:gd name="connsiteY2" fmla="*/ 1593468 h 1593468"/>
                <a:gd name="connsiteX3" fmla="*/ 233217 w 729372"/>
                <a:gd name="connsiteY3" fmla="*/ 796734 h 1593468"/>
                <a:gd name="connsiteX4" fmla="*/ 0 w 729372"/>
                <a:gd name="connsiteY4" fmla="*/ 0 h 159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372" h="1593468">
                  <a:moveTo>
                    <a:pt x="729372" y="0"/>
                  </a:moveTo>
                  <a:lnTo>
                    <a:pt x="729372" y="1593468"/>
                  </a:lnTo>
                  <a:lnTo>
                    <a:pt x="0" y="1593468"/>
                  </a:lnTo>
                  <a:lnTo>
                    <a:pt x="233217" y="796734"/>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17" name="文本框 16"/>
            <p:cNvSpPr txBox="1"/>
            <p:nvPr/>
          </p:nvSpPr>
          <p:spPr>
            <a:xfrm>
              <a:off x="965040" y="683075"/>
              <a:ext cx="1620957" cy="523220"/>
            </a:xfrm>
            <a:prstGeom prst="rect">
              <a:avLst/>
            </a:prstGeom>
            <a:noFill/>
          </p:spPr>
          <p:txBody>
            <a:bodyPr wrap="none" rtlCol="0">
              <a:spAutoFit/>
            </a:bodyPr>
            <a:lstStyle/>
            <a:p>
              <a:r>
                <a:rPr lang="zh-CN" altLang="en-US" sz="2800" dirty="0">
                  <a:solidFill>
                    <a:prstClr val="white"/>
                  </a:solidFill>
                </a:rPr>
                <a:t>名师点评</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带小结的内页">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CD490C1-7E7E-423A-91D8-058624AF834B}" type="datetimeFigureOut">
              <a:rPr lang="zh-CN" altLang="en-US" smtClean="0"/>
              <a:t>20/2/8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A5C5624-0453-40A9-9FFF-DD435B6A2D1D}" type="slidenum">
              <a:rPr lang="zh-CN" altLang="en-US" smtClean="0"/>
              <a:t>‹#›</a:t>
            </a:fld>
            <a:endParaRPr lang="zh-CN" altLang="en-US"/>
          </a:p>
        </p:txBody>
      </p:sp>
      <p:sp>
        <p:nvSpPr>
          <p:cNvPr id="6" name="矩形 5"/>
          <p:cNvSpPr/>
          <p:nvPr userDrawn="1"/>
        </p:nvSpPr>
        <p:spPr>
          <a:xfrm>
            <a:off x="0" y="4941168"/>
            <a:ext cx="12192000" cy="19168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nvPr>
        </p:nvSpPr>
        <p:spPr>
          <a:xfrm>
            <a:off x="609600" y="5589240"/>
            <a:ext cx="10972800" cy="627378"/>
          </a:xfrm>
        </p:spPr>
        <p:txBody>
          <a:bodyPr>
            <a:normAutofit/>
          </a:bodyPr>
          <a:lstStyle>
            <a:lvl1pPr algn="l">
              <a:defRPr sz="3200">
                <a:solidFill>
                  <a:srgbClr val="00B0F0"/>
                </a:solidFill>
              </a:defRPr>
            </a:lvl1pPr>
          </a:lstStyle>
          <a:p>
            <a:r>
              <a:rPr lang="zh-CN" altLang="en-US" dirty="0"/>
              <a:t>带小结的内页</a:t>
            </a:r>
          </a:p>
        </p:txBody>
      </p:sp>
      <p:sp>
        <p:nvSpPr>
          <p:cNvPr id="7" name="等腰三角形 6"/>
          <p:cNvSpPr/>
          <p:nvPr userDrawn="1"/>
        </p:nvSpPr>
        <p:spPr>
          <a:xfrm>
            <a:off x="609600" y="4780033"/>
            <a:ext cx="373832" cy="322269"/>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p>
        </p:txBody>
      </p:sp>
      <p:sp>
        <p:nvSpPr>
          <p:cNvPr id="5" name="页脚占位符 4"/>
          <p:cNvSpPr>
            <a:spLocks noGrp="1"/>
          </p:cNvSpPr>
          <p:nvPr>
            <p:ph type="ftr" sz="quarter" idx="11"/>
          </p:nvPr>
        </p:nvSpPr>
        <p:spPr/>
        <p:txBody>
          <a:bodyPr/>
          <a:lstStyle/>
          <a:p>
            <a:pPr lvl="0" fontAlgn="base"/>
            <a:endParaRPr lang="zh-CN" strike="noStrike" noProof="1"/>
          </a:p>
        </p:txBody>
      </p:sp>
      <p:sp>
        <p:nvSpPr>
          <p:cNvPr id="6" name="灯片编号占位符 5"/>
          <p:cNvSpPr>
            <a:spLocks noGrp="1"/>
          </p:cNvSpPr>
          <p:nvPr>
            <p:ph type="sldNum" sz="quarter" idx="12"/>
          </p:nvPr>
        </p:nvSpPr>
        <p:spPr/>
        <p:txBody>
          <a:bodyPr/>
          <a:lstStyle/>
          <a:p>
            <a:pPr lvl="0" fontAlgn="base"/>
            <a:fld id="{9A0DB2DC-4C9A-4742-B13C-FB6460FD3503}" type="slidenum">
              <a:rPr lang="en-US" altLang="zh-CN" strike="noStrike" noProof="1">
                <a:latin typeface="Arial" panose="020B0604020202020204" pitchFamily="34" charset="0"/>
                <a:ea typeface="宋体" panose="02010600030101010101" pitchFamily="2" charset="-122"/>
                <a:cs typeface="+mn-ea"/>
              </a:rPr>
              <a:t>‹#›</a:t>
            </a:fld>
            <a:endParaRPr lang="zh-CN" strike="noStrike" noProof="1"/>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基础落实">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文本框 10"/>
          <p:cNvSpPr txBox="1"/>
          <p:nvPr userDrawn="1"/>
        </p:nvSpPr>
        <p:spPr>
          <a:xfrm>
            <a:off x="5122731" y="3013502"/>
            <a:ext cx="2954656" cy="830997"/>
          </a:xfrm>
          <a:prstGeom prst="rect">
            <a:avLst/>
          </a:prstGeom>
          <a:noFill/>
        </p:spPr>
        <p:txBody>
          <a:bodyPr wrap="none" rtlCol="0" anchor="ctr">
            <a:spAutoFit/>
          </a:bodyPr>
          <a:lstStyle/>
          <a:p>
            <a:pPr algn="ctr"/>
            <a:r>
              <a:rPr lang="zh-CN" altLang="en-US" sz="4800" b="1" spc="600" dirty="0" smtClean="0">
                <a:solidFill>
                  <a:prstClr val="white"/>
                </a:solidFill>
              </a:rPr>
              <a:t>基础梳理</a:t>
            </a:r>
            <a:endParaRPr lang="zh-CN" altLang="en-US" sz="4800" b="1" spc="600" dirty="0">
              <a:solidFill>
                <a:prstClr val="white"/>
              </a:solidFill>
            </a:endParaRPr>
          </a:p>
        </p:txBody>
      </p:sp>
      <p:sp>
        <p:nvSpPr>
          <p:cNvPr id="9" name="Freeform 5"/>
          <p:cNvSpPr>
            <a:spLocks noEditPoints="1"/>
          </p:cNvSpPr>
          <p:nvPr userDrawn="1"/>
        </p:nvSpPr>
        <p:spPr bwMode="auto">
          <a:xfrm>
            <a:off x="4114800" y="3013075"/>
            <a:ext cx="833438" cy="831850"/>
          </a:xfrm>
          <a:custGeom>
            <a:avLst/>
            <a:gdLst>
              <a:gd name="T0" fmla="*/ 585 w 681"/>
              <a:gd name="T1" fmla="*/ 232 h 681"/>
              <a:gd name="T2" fmla="*/ 547 w 681"/>
              <a:gd name="T3" fmla="*/ 65 h 681"/>
              <a:gd name="T4" fmla="*/ 437 w 681"/>
              <a:gd name="T5" fmla="*/ 91 h 681"/>
              <a:gd name="T6" fmla="*/ 292 w 681"/>
              <a:gd name="T7" fmla="*/ 0 h 681"/>
              <a:gd name="T8" fmla="*/ 233 w 681"/>
              <a:gd name="T9" fmla="*/ 96 h 681"/>
              <a:gd name="T10" fmla="*/ 66 w 681"/>
              <a:gd name="T11" fmla="*/ 134 h 681"/>
              <a:gd name="T12" fmla="*/ 92 w 681"/>
              <a:gd name="T13" fmla="*/ 244 h 681"/>
              <a:gd name="T14" fmla="*/ 0 w 681"/>
              <a:gd name="T15" fmla="*/ 389 h 681"/>
              <a:gd name="T16" fmla="*/ 96 w 681"/>
              <a:gd name="T17" fmla="*/ 448 h 681"/>
              <a:gd name="T18" fmla="*/ 134 w 681"/>
              <a:gd name="T19" fmla="*/ 615 h 681"/>
              <a:gd name="T20" fmla="*/ 244 w 681"/>
              <a:gd name="T21" fmla="*/ 590 h 681"/>
              <a:gd name="T22" fmla="*/ 389 w 681"/>
              <a:gd name="T23" fmla="*/ 681 h 681"/>
              <a:gd name="T24" fmla="*/ 449 w 681"/>
              <a:gd name="T25" fmla="*/ 585 h 681"/>
              <a:gd name="T26" fmla="*/ 616 w 681"/>
              <a:gd name="T27" fmla="*/ 547 h 681"/>
              <a:gd name="T28" fmla="*/ 590 w 681"/>
              <a:gd name="T29" fmla="*/ 437 h 681"/>
              <a:gd name="T30" fmla="*/ 681 w 681"/>
              <a:gd name="T31" fmla="*/ 292 h 681"/>
              <a:gd name="T32" fmla="*/ 564 w 681"/>
              <a:gd name="T33" fmla="*/ 394 h 681"/>
              <a:gd name="T34" fmla="*/ 537 w 681"/>
              <a:gd name="T35" fmla="*/ 460 h 681"/>
              <a:gd name="T36" fmla="*/ 460 w 681"/>
              <a:gd name="T37" fmla="*/ 536 h 681"/>
              <a:gd name="T38" fmla="*/ 395 w 681"/>
              <a:gd name="T39" fmla="*/ 563 h 681"/>
              <a:gd name="T40" fmla="*/ 287 w 681"/>
              <a:gd name="T41" fmla="*/ 563 h 681"/>
              <a:gd name="T42" fmla="*/ 222 w 681"/>
              <a:gd name="T43" fmla="*/ 536 h 681"/>
              <a:gd name="T44" fmla="*/ 145 w 681"/>
              <a:gd name="T45" fmla="*/ 460 h 681"/>
              <a:gd name="T46" fmla="*/ 118 w 681"/>
              <a:gd name="T47" fmla="*/ 394 h 681"/>
              <a:gd name="T48" fmla="*/ 118 w 681"/>
              <a:gd name="T49" fmla="*/ 286 h 681"/>
              <a:gd name="T50" fmla="*/ 145 w 681"/>
              <a:gd name="T51" fmla="*/ 221 h 681"/>
              <a:gd name="T52" fmla="*/ 222 w 681"/>
              <a:gd name="T53" fmla="*/ 145 h 681"/>
              <a:gd name="T54" fmla="*/ 287 w 681"/>
              <a:gd name="T55" fmla="*/ 118 h 681"/>
              <a:gd name="T56" fmla="*/ 395 w 681"/>
              <a:gd name="T57" fmla="*/ 118 h 681"/>
              <a:gd name="T58" fmla="*/ 460 w 681"/>
              <a:gd name="T59" fmla="*/ 145 h 681"/>
              <a:gd name="T60" fmla="*/ 537 w 681"/>
              <a:gd name="T61" fmla="*/ 221 h 681"/>
              <a:gd name="T62" fmla="*/ 564 w 681"/>
              <a:gd name="T63" fmla="*/ 286 h 681"/>
              <a:gd name="T64" fmla="*/ 633 w 681"/>
              <a:gd name="T65" fmla="*/ 371 h 681"/>
              <a:gd name="T66" fmla="*/ 382 w 681"/>
              <a:gd name="T67" fmla="*/ 437 h 681"/>
              <a:gd name="T68" fmla="*/ 293 w 681"/>
              <a:gd name="T69" fmla="*/ 415 h 681"/>
              <a:gd name="T70" fmla="*/ 320 w 681"/>
              <a:gd name="T71" fmla="*/ 327 h 681"/>
              <a:gd name="T72" fmla="*/ 302 w 681"/>
              <a:gd name="T73" fmla="*/ 306 h 681"/>
              <a:gd name="T74" fmla="*/ 361 w 681"/>
              <a:gd name="T75" fmla="*/ 306 h 681"/>
              <a:gd name="T76" fmla="*/ 388 w 681"/>
              <a:gd name="T77" fmla="*/ 415 h 681"/>
              <a:gd name="T78" fmla="*/ 361 w 681"/>
              <a:gd name="T79" fmla="*/ 274 h 681"/>
              <a:gd name="T80" fmla="*/ 325 w 681"/>
              <a:gd name="T81" fmla="*/ 239 h 681"/>
              <a:gd name="T82" fmla="*/ 325 w 681"/>
              <a:gd name="T83" fmla="*/ 279 h 681"/>
              <a:gd name="T84" fmla="*/ 185 w 681"/>
              <a:gd name="T85" fmla="*/ 340 h 681"/>
              <a:gd name="T86" fmla="*/ 468 w 681"/>
              <a:gd name="T87" fmla="*/ 340 h 681"/>
              <a:gd name="T88" fmla="*/ 250 w 681"/>
              <a:gd name="T89" fmla="*/ 250 h 681"/>
              <a:gd name="T90" fmla="*/ 340 w 681"/>
              <a:gd name="T91" fmla="*/ 467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81" h="681">
                <a:moveTo>
                  <a:pt x="665" y="269"/>
                </a:moveTo>
                <a:cubicBezTo>
                  <a:pt x="590" y="244"/>
                  <a:pt x="590" y="244"/>
                  <a:pt x="590" y="244"/>
                </a:cubicBezTo>
                <a:cubicBezTo>
                  <a:pt x="589" y="240"/>
                  <a:pt x="587" y="236"/>
                  <a:pt x="585" y="232"/>
                </a:cubicBezTo>
                <a:cubicBezTo>
                  <a:pt x="620" y="162"/>
                  <a:pt x="620" y="162"/>
                  <a:pt x="620" y="162"/>
                </a:cubicBezTo>
                <a:cubicBezTo>
                  <a:pt x="625" y="153"/>
                  <a:pt x="623" y="141"/>
                  <a:pt x="616" y="134"/>
                </a:cubicBezTo>
                <a:cubicBezTo>
                  <a:pt x="547" y="65"/>
                  <a:pt x="547" y="65"/>
                  <a:pt x="547" y="65"/>
                </a:cubicBezTo>
                <a:cubicBezTo>
                  <a:pt x="540" y="58"/>
                  <a:pt x="528" y="56"/>
                  <a:pt x="519" y="61"/>
                </a:cubicBezTo>
                <a:cubicBezTo>
                  <a:pt x="449" y="96"/>
                  <a:pt x="449" y="96"/>
                  <a:pt x="449" y="96"/>
                </a:cubicBezTo>
                <a:cubicBezTo>
                  <a:pt x="445" y="94"/>
                  <a:pt x="441" y="93"/>
                  <a:pt x="437" y="91"/>
                </a:cubicBezTo>
                <a:cubicBezTo>
                  <a:pt x="413" y="16"/>
                  <a:pt x="413" y="16"/>
                  <a:pt x="413" y="16"/>
                </a:cubicBezTo>
                <a:cubicBezTo>
                  <a:pt x="409" y="7"/>
                  <a:pt x="400" y="0"/>
                  <a:pt x="389" y="0"/>
                </a:cubicBezTo>
                <a:cubicBezTo>
                  <a:pt x="292" y="0"/>
                  <a:pt x="292" y="0"/>
                  <a:pt x="292" y="0"/>
                </a:cubicBezTo>
                <a:cubicBezTo>
                  <a:pt x="282" y="0"/>
                  <a:pt x="272" y="7"/>
                  <a:pt x="269" y="16"/>
                </a:cubicBezTo>
                <a:cubicBezTo>
                  <a:pt x="244" y="91"/>
                  <a:pt x="244" y="91"/>
                  <a:pt x="244" y="91"/>
                </a:cubicBezTo>
                <a:cubicBezTo>
                  <a:pt x="240" y="93"/>
                  <a:pt x="237" y="94"/>
                  <a:pt x="233" y="96"/>
                </a:cubicBezTo>
                <a:cubicBezTo>
                  <a:pt x="163" y="61"/>
                  <a:pt x="163" y="61"/>
                  <a:pt x="163" y="61"/>
                </a:cubicBezTo>
                <a:cubicBezTo>
                  <a:pt x="153" y="56"/>
                  <a:pt x="142" y="58"/>
                  <a:pt x="134" y="65"/>
                </a:cubicBezTo>
                <a:cubicBezTo>
                  <a:pt x="66" y="134"/>
                  <a:pt x="66" y="134"/>
                  <a:pt x="66" y="134"/>
                </a:cubicBezTo>
                <a:cubicBezTo>
                  <a:pt x="58" y="141"/>
                  <a:pt x="56" y="153"/>
                  <a:pt x="61" y="162"/>
                </a:cubicBezTo>
                <a:cubicBezTo>
                  <a:pt x="96" y="232"/>
                  <a:pt x="96" y="232"/>
                  <a:pt x="96" y="232"/>
                </a:cubicBezTo>
                <a:cubicBezTo>
                  <a:pt x="95" y="236"/>
                  <a:pt x="93" y="240"/>
                  <a:pt x="92" y="244"/>
                </a:cubicBezTo>
                <a:cubicBezTo>
                  <a:pt x="17" y="269"/>
                  <a:pt x="17" y="269"/>
                  <a:pt x="17" y="269"/>
                </a:cubicBezTo>
                <a:cubicBezTo>
                  <a:pt x="7" y="272"/>
                  <a:pt x="0" y="281"/>
                  <a:pt x="0" y="292"/>
                </a:cubicBezTo>
                <a:cubicBezTo>
                  <a:pt x="0" y="389"/>
                  <a:pt x="0" y="389"/>
                  <a:pt x="0" y="389"/>
                </a:cubicBezTo>
                <a:cubicBezTo>
                  <a:pt x="0" y="399"/>
                  <a:pt x="7" y="409"/>
                  <a:pt x="17" y="412"/>
                </a:cubicBezTo>
                <a:cubicBezTo>
                  <a:pt x="92" y="437"/>
                  <a:pt x="92" y="437"/>
                  <a:pt x="92" y="437"/>
                </a:cubicBezTo>
                <a:cubicBezTo>
                  <a:pt x="93" y="441"/>
                  <a:pt x="95" y="445"/>
                  <a:pt x="96" y="448"/>
                </a:cubicBezTo>
                <a:cubicBezTo>
                  <a:pt x="61" y="519"/>
                  <a:pt x="61" y="519"/>
                  <a:pt x="61" y="519"/>
                </a:cubicBezTo>
                <a:cubicBezTo>
                  <a:pt x="56" y="528"/>
                  <a:pt x="58" y="539"/>
                  <a:pt x="66" y="547"/>
                </a:cubicBezTo>
                <a:cubicBezTo>
                  <a:pt x="134" y="615"/>
                  <a:pt x="134" y="615"/>
                  <a:pt x="134" y="615"/>
                </a:cubicBezTo>
                <a:cubicBezTo>
                  <a:pt x="142" y="623"/>
                  <a:pt x="153" y="625"/>
                  <a:pt x="163" y="620"/>
                </a:cubicBezTo>
                <a:cubicBezTo>
                  <a:pt x="233" y="585"/>
                  <a:pt x="233" y="585"/>
                  <a:pt x="233" y="585"/>
                </a:cubicBezTo>
                <a:cubicBezTo>
                  <a:pt x="237" y="587"/>
                  <a:pt x="240" y="588"/>
                  <a:pt x="244" y="590"/>
                </a:cubicBezTo>
                <a:cubicBezTo>
                  <a:pt x="269" y="664"/>
                  <a:pt x="269" y="664"/>
                  <a:pt x="269" y="664"/>
                </a:cubicBezTo>
                <a:cubicBezTo>
                  <a:pt x="272" y="674"/>
                  <a:pt x="282" y="681"/>
                  <a:pt x="292" y="681"/>
                </a:cubicBezTo>
                <a:cubicBezTo>
                  <a:pt x="389" y="681"/>
                  <a:pt x="389" y="681"/>
                  <a:pt x="389" y="681"/>
                </a:cubicBezTo>
                <a:cubicBezTo>
                  <a:pt x="400" y="681"/>
                  <a:pt x="409" y="674"/>
                  <a:pt x="413" y="664"/>
                </a:cubicBezTo>
                <a:cubicBezTo>
                  <a:pt x="437" y="590"/>
                  <a:pt x="437" y="590"/>
                  <a:pt x="437" y="590"/>
                </a:cubicBezTo>
                <a:cubicBezTo>
                  <a:pt x="441" y="588"/>
                  <a:pt x="445" y="587"/>
                  <a:pt x="449" y="585"/>
                </a:cubicBezTo>
                <a:cubicBezTo>
                  <a:pt x="519" y="620"/>
                  <a:pt x="519" y="620"/>
                  <a:pt x="519" y="620"/>
                </a:cubicBezTo>
                <a:cubicBezTo>
                  <a:pt x="528" y="625"/>
                  <a:pt x="540" y="623"/>
                  <a:pt x="547" y="615"/>
                </a:cubicBezTo>
                <a:cubicBezTo>
                  <a:pt x="616" y="547"/>
                  <a:pt x="616" y="547"/>
                  <a:pt x="616" y="547"/>
                </a:cubicBezTo>
                <a:cubicBezTo>
                  <a:pt x="623" y="539"/>
                  <a:pt x="625" y="528"/>
                  <a:pt x="620" y="519"/>
                </a:cubicBezTo>
                <a:cubicBezTo>
                  <a:pt x="585" y="448"/>
                  <a:pt x="585" y="448"/>
                  <a:pt x="585" y="448"/>
                </a:cubicBezTo>
                <a:cubicBezTo>
                  <a:pt x="587" y="444"/>
                  <a:pt x="589" y="441"/>
                  <a:pt x="590" y="437"/>
                </a:cubicBezTo>
                <a:cubicBezTo>
                  <a:pt x="665" y="412"/>
                  <a:pt x="665" y="412"/>
                  <a:pt x="665" y="412"/>
                </a:cubicBezTo>
                <a:cubicBezTo>
                  <a:pt x="675" y="409"/>
                  <a:pt x="681" y="399"/>
                  <a:pt x="681" y="389"/>
                </a:cubicBezTo>
                <a:cubicBezTo>
                  <a:pt x="681" y="292"/>
                  <a:pt x="681" y="292"/>
                  <a:pt x="681" y="292"/>
                </a:cubicBezTo>
                <a:cubicBezTo>
                  <a:pt x="681" y="281"/>
                  <a:pt x="675" y="272"/>
                  <a:pt x="665" y="269"/>
                </a:cubicBezTo>
                <a:close/>
                <a:moveTo>
                  <a:pt x="633" y="371"/>
                </a:moveTo>
                <a:cubicBezTo>
                  <a:pt x="564" y="394"/>
                  <a:pt x="564" y="394"/>
                  <a:pt x="564" y="394"/>
                </a:cubicBezTo>
                <a:cubicBezTo>
                  <a:pt x="556" y="397"/>
                  <a:pt x="551" y="403"/>
                  <a:pt x="548" y="410"/>
                </a:cubicBezTo>
                <a:cubicBezTo>
                  <a:pt x="545" y="419"/>
                  <a:pt x="541" y="428"/>
                  <a:pt x="537" y="438"/>
                </a:cubicBezTo>
                <a:cubicBezTo>
                  <a:pt x="533" y="445"/>
                  <a:pt x="533" y="453"/>
                  <a:pt x="537" y="460"/>
                </a:cubicBezTo>
                <a:cubicBezTo>
                  <a:pt x="569" y="525"/>
                  <a:pt x="569" y="525"/>
                  <a:pt x="569" y="525"/>
                </a:cubicBezTo>
                <a:cubicBezTo>
                  <a:pt x="525" y="569"/>
                  <a:pt x="525" y="569"/>
                  <a:pt x="525" y="569"/>
                </a:cubicBezTo>
                <a:cubicBezTo>
                  <a:pt x="460" y="536"/>
                  <a:pt x="460" y="536"/>
                  <a:pt x="460" y="536"/>
                </a:cubicBezTo>
                <a:cubicBezTo>
                  <a:pt x="453" y="533"/>
                  <a:pt x="445" y="533"/>
                  <a:pt x="438" y="536"/>
                </a:cubicBezTo>
                <a:cubicBezTo>
                  <a:pt x="429" y="541"/>
                  <a:pt x="420" y="545"/>
                  <a:pt x="410" y="548"/>
                </a:cubicBezTo>
                <a:cubicBezTo>
                  <a:pt x="403" y="550"/>
                  <a:pt x="397" y="556"/>
                  <a:pt x="395" y="563"/>
                </a:cubicBezTo>
                <a:cubicBezTo>
                  <a:pt x="372" y="632"/>
                  <a:pt x="372" y="632"/>
                  <a:pt x="372" y="632"/>
                </a:cubicBezTo>
                <a:cubicBezTo>
                  <a:pt x="310" y="632"/>
                  <a:pt x="310" y="632"/>
                  <a:pt x="310" y="632"/>
                </a:cubicBezTo>
                <a:cubicBezTo>
                  <a:pt x="287" y="563"/>
                  <a:pt x="287" y="563"/>
                  <a:pt x="287" y="563"/>
                </a:cubicBezTo>
                <a:cubicBezTo>
                  <a:pt x="284" y="556"/>
                  <a:pt x="279" y="550"/>
                  <a:pt x="271" y="548"/>
                </a:cubicBezTo>
                <a:cubicBezTo>
                  <a:pt x="262" y="545"/>
                  <a:pt x="253" y="541"/>
                  <a:pt x="243" y="536"/>
                </a:cubicBezTo>
                <a:cubicBezTo>
                  <a:pt x="236" y="533"/>
                  <a:pt x="228" y="533"/>
                  <a:pt x="222" y="536"/>
                </a:cubicBezTo>
                <a:cubicBezTo>
                  <a:pt x="156" y="569"/>
                  <a:pt x="156" y="569"/>
                  <a:pt x="156" y="569"/>
                </a:cubicBezTo>
                <a:cubicBezTo>
                  <a:pt x="112" y="525"/>
                  <a:pt x="112" y="525"/>
                  <a:pt x="112" y="525"/>
                </a:cubicBezTo>
                <a:cubicBezTo>
                  <a:pt x="145" y="460"/>
                  <a:pt x="145" y="460"/>
                  <a:pt x="145" y="460"/>
                </a:cubicBezTo>
                <a:cubicBezTo>
                  <a:pt x="148" y="453"/>
                  <a:pt x="148" y="445"/>
                  <a:pt x="145" y="438"/>
                </a:cubicBezTo>
                <a:cubicBezTo>
                  <a:pt x="140" y="428"/>
                  <a:pt x="137" y="419"/>
                  <a:pt x="133" y="410"/>
                </a:cubicBezTo>
                <a:cubicBezTo>
                  <a:pt x="131" y="403"/>
                  <a:pt x="125" y="397"/>
                  <a:pt x="118" y="394"/>
                </a:cubicBezTo>
                <a:cubicBezTo>
                  <a:pt x="49" y="371"/>
                  <a:pt x="49" y="371"/>
                  <a:pt x="49" y="371"/>
                </a:cubicBezTo>
                <a:cubicBezTo>
                  <a:pt x="49" y="309"/>
                  <a:pt x="49" y="309"/>
                  <a:pt x="49" y="309"/>
                </a:cubicBezTo>
                <a:cubicBezTo>
                  <a:pt x="118" y="286"/>
                  <a:pt x="118" y="286"/>
                  <a:pt x="118" y="286"/>
                </a:cubicBezTo>
                <a:cubicBezTo>
                  <a:pt x="125" y="284"/>
                  <a:pt x="131" y="278"/>
                  <a:pt x="133" y="271"/>
                </a:cubicBezTo>
                <a:cubicBezTo>
                  <a:pt x="137" y="262"/>
                  <a:pt x="140" y="252"/>
                  <a:pt x="145" y="243"/>
                </a:cubicBezTo>
                <a:cubicBezTo>
                  <a:pt x="148" y="236"/>
                  <a:pt x="148" y="228"/>
                  <a:pt x="145" y="221"/>
                </a:cubicBezTo>
                <a:cubicBezTo>
                  <a:pt x="112" y="156"/>
                  <a:pt x="112" y="156"/>
                  <a:pt x="112" y="156"/>
                </a:cubicBezTo>
                <a:cubicBezTo>
                  <a:pt x="156" y="112"/>
                  <a:pt x="156" y="112"/>
                  <a:pt x="156" y="112"/>
                </a:cubicBezTo>
                <a:cubicBezTo>
                  <a:pt x="222" y="145"/>
                  <a:pt x="222" y="145"/>
                  <a:pt x="222" y="145"/>
                </a:cubicBezTo>
                <a:cubicBezTo>
                  <a:pt x="228" y="148"/>
                  <a:pt x="237" y="148"/>
                  <a:pt x="243" y="145"/>
                </a:cubicBezTo>
                <a:cubicBezTo>
                  <a:pt x="253" y="140"/>
                  <a:pt x="262" y="136"/>
                  <a:pt x="271" y="133"/>
                </a:cubicBezTo>
                <a:cubicBezTo>
                  <a:pt x="279" y="131"/>
                  <a:pt x="284" y="125"/>
                  <a:pt x="287" y="118"/>
                </a:cubicBezTo>
                <a:cubicBezTo>
                  <a:pt x="310" y="49"/>
                  <a:pt x="310" y="49"/>
                  <a:pt x="310" y="49"/>
                </a:cubicBezTo>
                <a:cubicBezTo>
                  <a:pt x="372" y="49"/>
                  <a:pt x="372" y="49"/>
                  <a:pt x="372" y="49"/>
                </a:cubicBezTo>
                <a:cubicBezTo>
                  <a:pt x="395" y="118"/>
                  <a:pt x="395" y="118"/>
                  <a:pt x="395" y="118"/>
                </a:cubicBezTo>
                <a:cubicBezTo>
                  <a:pt x="397" y="125"/>
                  <a:pt x="403" y="131"/>
                  <a:pt x="410" y="133"/>
                </a:cubicBezTo>
                <a:cubicBezTo>
                  <a:pt x="420" y="136"/>
                  <a:pt x="429" y="140"/>
                  <a:pt x="438" y="145"/>
                </a:cubicBezTo>
                <a:cubicBezTo>
                  <a:pt x="445" y="148"/>
                  <a:pt x="453" y="148"/>
                  <a:pt x="460" y="145"/>
                </a:cubicBezTo>
                <a:cubicBezTo>
                  <a:pt x="525" y="112"/>
                  <a:pt x="525" y="112"/>
                  <a:pt x="525" y="112"/>
                </a:cubicBezTo>
                <a:cubicBezTo>
                  <a:pt x="569" y="156"/>
                  <a:pt x="569" y="156"/>
                  <a:pt x="569" y="156"/>
                </a:cubicBezTo>
                <a:cubicBezTo>
                  <a:pt x="537" y="221"/>
                  <a:pt x="537" y="221"/>
                  <a:pt x="537" y="221"/>
                </a:cubicBezTo>
                <a:cubicBezTo>
                  <a:pt x="533" y="228"/>
                  <a:pt x="533" y="236"/>
                  <a:pt x="537" y="243"/>
                </a:cubicBezTo>
                <a:cubicBezTo>
                  <a:pt x="541" y="252"/>
                  <a:pt x="545" y="262"/>
                  <a:pt x="548" y="271"/>
                </a:cubicBezTo>
                <a:cubicBezTo>
                  <a:pt x="551" y="278"/>
                  <a:pt x="556" y="284"/>
                  <a:pt x="564" y="286"/>
                </a:cubicBezTo>
                <a:cubicBezTo>
                  <a:pt x="633" y="309"/>
                  <a:pt x="633" y="309"/>
                  <a:pt x="633" y="309"/>
                </a:cubicBezTo>
                <a:cubicBezTo>
                  <a:pt x="633" y="371"/>
                  <a:pt x="633" y="371"/>
                  <a:pt x="633" y="371"/>
                </a:cubicBezTo>
                <a:cubicBezTo>
                  <a:pt x="633" y="371"/>
                  <a:pt x="633" y="371"/>
                  <a:pt x="633" y="371"/>
                </a:cubicBezTo>
                <a:close/>
                <a:moveTo>
                  <a:pt x="388" y="415"/>
                </a:moveTo>
                <a:cubicBezTo>
                  <a:pt x="388" y="431"/>
                  <a:pt x="388" y="431"/>
                  <a:pt x="388" y="431"/>
                </a:cubicBezTo>
                <a:cubicBezTo>
                  <a:pt x="388" y="434"/>
                  <a:pt x="385" y="437"/>
                  <a:pt x="382" y="437"/>
                </a:cubicBezTo>
                <a:cubicBezTo>
                  <a:pt x="298" y="437"/>
                  <a:pt x="298" y="437"/>
                  <a:pt x="298" y="437"/>
                </a:cubicBezTo>
                <a:cubicBezTo>
                  <a:pt x="296" y="437"/>
                  <a:pt x="293" y="434"/>
                  <a:pt x="293" y="431"/>
                </a:cubicBezTo>
                <a:cubicBezTo>
                  <a:pt x="293" y="415"/>
                  <a:pt x="293" y="415"/>
                  <a:pt x="293" y="415"/>
                </a:cubicBezTo>
                <a:cubicBezTo>
                  <a:pt x="293" y="412"/>
                  <a:pt x="296" y="410"/>
                  <a:pt x="298" y="410"/>
                </a:cubicBezTo>
                <a:cubicBezTo>
                  <a:pt x="320" y="410"/>
                  <a:pt x="320" y="410"/>
                  <a:pt x="320" y="410"/>
                </a:cubicBezTo>
                <a:cubicBezTo>
                  <a:pt x="320" y="327"/>
                  <a:pt x="320" y="327"/>
                  <a:pt x="320" y="327"/>
                </a:cubicBezTo>
                <a:cubicBezTo>
                  <a:pt x="308" y="327"/>
                  <a:pt x="308" y="327"/>
                  <a:pt x="308" y="327"/>
                </a:cubicBezTo>
                <a:cubicBezTo>
                  <a:pt x="305" y="327"/>
                  <a:pt x="302" y="325"/>
                  <a:pt x="302" y="322"/>
                </a:cubicBezTo>
                <a:cubicBezTo>
                  <a:pt x="302" y="306"/>
                  <a:pt x="302" y="306"/>
                  <a:pt x="302" y="306"/>
                </a:cubicBezTo>
                <a:cubicBezTo>
                  <a:pt x="302" y="303"/>
                  <a:pt x="305" y="300"/>
                  <a:pt x="308" y="300"/>
                </a:cubicBezTo>
                <a:cubicBezTo>
                  <a:pt x="355" y="300"/>
                  <a:pt x="355" y="300"/>
                  <a:pt x="355" y="300"/>
                </a:cubicBezTo>
                <a:cubicBezTo>
                  <a:pt x="358" y="300"/>
                  <a:pt x="361" y="303"/>
                  <a:pt x="361" y="306"/>
                </a:cubicBezTo>
                <a:cubicBezTo>
                  <a:pt x="361" y="410"/>
                  <a:pt x="361" y="410"/>
                  <a:pt x="361" y="410"/>
                </a:cubicBezTo>
                <a:cubicBezTo>
                  <a:pt x="382" y="410"/>
                  <a:pt x="382" y="410"/>
                  <a:pt x="382" y="410"/>
                </a:cubicBezTo>
                <a:cubicBezTo>
                  <a:pt x="385" y="410"/>
                  <a:pt x="388" y="412"/>
                  <a:pt x="388" y="415"/>
                </a:cubicBezTo>
                <a:close/>
                <a:moveTo>
                  <a:pt x="325" y="279"/>
                </a:moveTo>
                <a:cubicBezTo>
                  <a:pt x="355" y="279"/>
                  <a:pt x="355" y="279"/>
                  <a:pt x="355" y="279"/>
                </a:cubicBezTo>
                <a:cubicBezTo>
                  <a:pt x="358" y="279"/>
                  <a:pt x="361" y="277"/>
                  <a:pt x="361" y="274"/>
                </a:cubicBezTo>
                <a:cubicBezTo>
                  <a:pt x="361" y="244"/>
                  <a:pt x="361" y="244"/>
                  <a:pt x="361" y="244"/>
                </a:cubicBezTo>
                <a:cubicBezTo>
                  <a:pt x="361" y="241"/>
                  <a:pt x="358" y="239"/>
                  <a:pt x="355" y="239"/>
                </a:cubicBezTo>
                <a:cubicBezTo>
                  <a:pt x="325" y="239"/>
                  <a:pt x="325" y="239"/>
                  <a:pt x="325" y="239"/>
                </a:cubicBezTo>
                <a:cubicBezTo>
                  <a:pt x="322" y="239"/>
                  <a:pt x="320" y="241"/>
                  <a:pt x="320" y="244"/>
                </a:cubicBezTo>
                <a:cubicBezTo>
                  <a:pt x="320" y="274"/>
                  <a:pt x="320" y="274"/>
                  <a:pt x="320" y="274"/>
                </a:cubicBezTo>
                <a:cubicBezTo>
                  <a:pt x="320" y="277"/>
                  <a:pt x="322" y="279"/>
                  <a:pt x="325" y="279"/>
                </a:cubicBezTo>
                <a:close/>
                <a:moveTo>
                  <a:pt x="496" y="340"/>
                </a:moveTo>
                <a:cubicBezTo>
                  <a:pt x="496" y="426"/>
                  <a:pt x="426" y="496"/>
                  <a:pt x="340" y="496"/>
                </a:cubicBezTo>
                <a:cubicBezTo>
                  <a:pt x="254" y="496"/>
                  <a:pt x="185" y="426"/>
                  <a:pt x="185" y="340"/>
                </a:cubicBezTo>
                <a:cubicBezTo>
                  <a:pt x="185" y="254"/>
                  <a:pt x="254" y="184"/>
                  <a:pt x="340" y="184"/>
                </a:cubicBezTo>
                <a:cubicBezTo>
                  <a:pt x="426" y="184"/>
                  <a:pt x="496" y="254"/>
                  <a:pt x="496" y="340"/>
                </a:cubicBezTo>
                <a:close/>
                <a:moveTo>
                  <a:pt x="468" y="340"/>
                </a:moveTo>
                <a:cubicBezTo>
                  <a:pt x="468" y="306"/>
                  <a:pt x="454" y="274"/>
                  <a:pt x="430" y="250"/>
                </a:cubicBezTo>
                <a:cubicBezTo>
                  <a:pt x="406" y="226"/>
                  <a:pt x="374" y="213"/>
                  <a:pt x="340" y="213"/>
                </a:cubicBezTo>
                <a:cubicBezTo>
                  <a:pt x="306" y="213"/>
                  <a:pt x="275" y="226"/>
                  <a:pt x="250" y="250"/>
                </a:cubicBezTo>
                <a:cubicBezTo>
                  <a:pt x="226" y="274"/>
                  <a:pt x="213" y="306"/>
                  <a:pt x="213" y="340"/>
                </a:cubicBezTo>
                <a:cubicBezTo>
                  <a:pt x="213" y="374"/>
                  <a:pt x="226" y="406"/>
                  <a:pt x="250" y="430"/>
                </a:cubicBezTo>
                <a:cubicBezTo>
                  <a:pt x="275" y="454"/>
                  <a:pt x="306" y="467"/>
                  <a:pt x="340" y="467"/>
                </a:cubicBezTo>
                <a:cubicBezTo>
                  <a:pt x="374" y="467"/>
                  <a:pt x="406" y="454"/>
                  <a:pt x="430" y="430"/>
                </a:cubicBezTo>
                <a:cubicBezTo>
                  <a:pt x="454" y="406"/>
                  <a:pt x="468" y="374"/>
                  <a:pt x="468" y="340"/>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深化整合">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6" name="矩形 5"/>
          <p:cNvSpPr/>
          <p:nvPr userDrawn="1"/>
        </p:nvSpPr>
        <p:spPr>
          <a:xfrm>
            <a:off x="0" y="0"/>
            <a:ext cx="12192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文本框 10"/>
          <p:cNvSpPr txBox="1"/>
          <p:nvPr userDrawn="1"/>
        </p:nvSpPr>
        <p:spPr>
          <a:xfrm>
            <a:off x="5122730" y="3013502"/>
            <a:ext cx="2954656" cy="830997"/>
          </a:xfrm>
          <a:prstGeom prst="rect">
            <a:avLst/>
          </a:prstGeom>
          <a:noFill/>
        </p:spPr>
        <p:txBody>
          <a:bodyPr wrap="none" rtlCol="0" anchor="ctr">
            <a:spAutoFit/>
          </a:bodyPr>
          <a:lstStyle/>
          <a:p>
            <a:pPr algn="ctr"/>
            <a:r>
              <a:rPr lang="zh-CN" altLang="en-US" sz="4800" b="1" spc="600" dirty="0">
                <a:solidFill>
                  <a:prstClr val="white"/>
                </a:solidFill>
              </a:rPr>
              <a:t>深化整合</a:t>
            </a:r>
          </a:p>
        </p:txBody>
      </p:sp>
      <p:sp>
        <p:nvSpPr>
          <p:cNvPr id="8" name="Freeform 5"/>
          <p:cNvSpPr>
            <a:spLocks noEditPoints="1"/>
          </p:cNvSpPr>
          <p:nvPr userDrawn="1"/>
        </p:nvSpPr>
        <p:spPr bwMode="auto">
          <a:xfrm>
            <a:off x="4118542" y="3013501"/>
            <a:ext cx="825784" cy="830998"/>
          </a:xfrm>
          <a:custGeom>
            <a:avLst/>
            <a:gdLst>
              <a:gd name="T0" fmla="*/ 68 w 699"/>
              <a:gd name="T1" fmla="*/ 324 h 705"/>
              <a:gd name="T2" fmla="*/ 105 w 699"/>
              <a:gd name="T3" fmla="*/ 650 h 705"/>
              <a:gd name="T4" fmla="*/ 301 w 699"/>
              <a:gd name="T5" fmla="*/ 681 h 705"/>
              <a:gd name="T6" fmla="*/ 154 w 699"/>
              <a:gd name="T7" fmla="*/ 657 h 705"/>
              <a:gd name="T8" fmla="*/ 69 w 699"/>
              <a:gd name="T9" fmla="*/ 446 h 705"/>
              <a:gd name="T10" fmla="*/ 112 w 699"/>
              <a:gd name="T11" fmla="*/ 327 h 705"/>
              <a:gd name="T12" fmla="*/ 653 w 699"/>
              <a:gd name="T13" fmla="*/ 313 h 705"/>
              <a:gd name="T14" fmla="*/ 383 w 699"/>
              <a:gd name="T15" fmla="*/ 0 h 705"/>
              <a:gd name="T16" fmla="*/ 460 w 699"/>
              <a:gd name="T17" fmla="*/ 368 h 705"/>
              <a:gd name="T18" fmla="*/ 409 w 699"/>
              <a:gd name="T19" fmla="*/ 427 h 705"/>
              <a:gd name="T20" fmla="*/ 323 w 699"/>
              <a:gd name="T21" fmla="*/ 428 h 705"/>
              <a:gd name="T22" fmla="*/ 272 w 699"/>
              <a:gd name="T23" fmla="*/ 336 h 705"/>
              <a:gd name="T24" fmla="*/ 246 w 699"/>
              <a:gd name="T25" fmla="*/ 263 h 705"/>
              <a:gd name="T26" fmla="*/ 278 w 699"/>
              <a:gd name="T27" fmla="*/ 205 h 705"/>
              <a:gd name="T28" fmla="*/ 354 w 699"/>
              <a:gd name="T29" fmla="*/ 189 h 705"/>
              <a:gd name="T30" fmla="*/ 459 w 699"/>
              <a:gd name="T31" fmla="*/ 185 h 705"/>
              <a:gd name="T32" fmla="*/ 504 w 699"/>
              <a:gd name="T33" fmla="*/ 258 h 705"/>
              <a:gd name="T34" fmla="*/ 504 w 699"/>
              <a:gd name="T35" fmla="*/ 304 h 705"/>
              <a:gd name="T36" fmla="*/ 435 w 699"/>
              <a:gd name="T37" fmla="*/ 227 h 705"/>
              <a:gd name="T38" fmla="*/ 413 w 699"/>
              <a:gd name="T39" fmla="*/ 191 h 705"/>
              <a:gd name="T40" fmla="*/ 317 w 699"/>
              <a:gd name="T41" fmla="*/ 182 h 705"/>
              <a:gd name="T42" fmla="*/ 295 w 699"/>
              <a:gd name="T43" fmla="*/ 253 h 705"/>
              <a:gd name="T44" fmla="*/ 246 w 699"/>
              <a:gd name="T45" fmla="*/ 309 h 705"/>
              <a:gd name="T46" fmla="*/ 305 w 699"/>
              <a:gd name="T47" fmla="*/ 386 h 705"/>
              <a:gd name="T48" fmla="*/ 347 w 699"/>
              <a:gd name="T49" fmla="*/ 386 h 705"/>
              <a:gd name="T50" fmla="*/ 449 w 699"/>
              <a:gd name="T51" fmla="*/ 404 h 705"/>
              <a:gd name="T52" fmla="*/ 465 w 699"/>
              <a:gd name="T53" fmla="*/ 314 h 705"/>
              <a:gd name="T54" fmla="*/ 335 w 699"/>
              <a:gd name="T55" fmla="*/ 275 h 705"/>
              <a:gd name="T56" fmla="*/ 389 w 699"/>
              <a:gd name="T57" fmla="*/ 273 h 705"/>
              <a:gd name="T58" fmla="*/ 389 w 699"/>
              <a:gd name="T59" fmla="*/ 273 h 705"/>
              <a:gd name="T60" fmla="*/ 590 w 699"/>
              <a:gd name="T61" fmla="*/ 473 h 705"/>
              <a:gd name="T62" fmla="*/ 563 w 699"/>
              <a:gd name="T63" fmla="*/ 506 h 705"/>
              <a:gd name="T64" fmla="*/ 517 w 699"/>
              <a:gd name="T65" fmla="*/ 507 h 705"/>
              <a:gd name="T66" fmla="*/ 489 w 699"/>
              <a:gd name="T67" fmla="*/ 458 h 705"/>
              <a:gd name="T68" fmla="*/ 474 w 699"/>
              <a:gd name="T69" fmla="*/ 419 h 705"/>
              <a:gd name="T70" fmla="*/ 491 w 699"/>
              <a:gd name="T71" fmla="*/ 388 h 705"/>
              <a:gd name="T72" fmla="*/ 531 w 699"/>
              <a:gd name="T73" fmla="*/ 378 h 705"/>
              <a:gd name="T74" fmla="*/ 588 w 699"/>
              <a:gd name="T75" fmla="*/ 375 h 705"/>
              <a:gd name="T76" fmla="*/ 612 w 699"/>
              <a:gd name="T77" fmla="*/ 414 h 705"/>
              <a:gd name="T78" fmla="*/ 613 w 699"/>
              <a:gd name="T79" fmla="*/ 439 h 705"/>
              <a:gd name="T80" fmla="*/ 576 w 699"/>
              <a:gd name="T81" fmla="*/ 398 h 705"/>
              <a:gd name="T82" fmla="*/ 563 w 699"/>
              <a:gd name="T83" fmla="*/ 379 h 705"/>
              <a:gd name="T84" fmla="*/ 512 w 699"/>
              <a:gd name="T85" fmla="*/ 375 h 705"/>
              <a:gd name="T86" fmla="*/ 500 w 699"/>
              <a:gd name="T87" fmla="*/ 413 h 705"/>
              <a:gd name="T88" fmla="*/ 475 w 699"/>
              <a:gd name="T89" fmla="*/ 444 h 705"/>
              <a:gd name="T90" fmla="*/ 507 w 699"/>
              <a:gd name="T91" fmla="*/ 485 h 705"/>
              <a:gd name="T92" fmla="*/ 530 w 699"/>
              <a:gd name="T93" fmla="*/ 484 h 705"/>
              <a:gd name="T94" fmla="*/ 585 w 699"/>
              <a:gd name="T95" fmla="*/ 493 h 705"/>
              <a:gd name="T96" fmla="*/ 593 w 699"/>
              <a:gd name="T97" fmla="*/ 445 h 705"/>
              <a:gd name="T98" fmla="*/ 522 w 699"/>
              <a:gd name="T99" fmla="*/ 425 h 705"/>
              <a:gd name="T100" fmla="*/ 551 w 699"/>
              <a:gd name="T101" fmla="*/ 423 h 705"/>
              <a:gd name="T102" fmla="*/ 551 w 699"/>
              <a:gd name="T103" fmla="*/ 423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9" h="705">
                <a:moveTo>
                  <a:pt x="383" y="0"/>
                </a:moveTo>
                <a:cubicBezTo>
                  <a:pt x="382" y="0"/>
                  <a:pt x="380" y="0"/>
                  <a:pt x="379" y="0"/>
                </a:cubicBezTo>
                <a:cubicBezTo>
                  <a:pt x="205" y="3"/>
                  <a:pt x="65" y="146"/>
                  <a:pt x="67" y="320"/>
                </a:cubicBezTo>
                <a:cubicBezTo>
                  <a:pt x="67" y="322"/>
                  <a:pt x="67" y="323"/>
                  <a:pt x="68" y="324"/>
                </a:cubicBezTo>
                <a:cubicBezTo>
                  <a:pt x="46" y="347"/>
                  <a:pt x="0" y="399"/>
                  <a:pt x="1" y="436"/>
                </a:cubicBezTo>
                <a:cubicBezTo>
                  <a:pt x="1" y="476"/>
                  <a:pt x="39" y="491"/>
                  <a:pt x="67" y="491"/>
                </a:cubicBezTo>
                <a:cubicBezTo>
                  <a:pt x="98" y="498"/>
                  <a:pt x="98" y="498"/>
                  <a:pt x="98" y="498"/>
                </a:cubicBezTo>
                <a:cubicBezTo>
                  <a:pt x="105" y="650"/>
                  <a:pt x="105" y="650"/>
                  <a:pt x="105" y="650"/>
                </a:cubicBezTo>
                <a:cubicBezTo>
                  <a:pt x="106" y="681"/>
                  <a:pt x="131" y="705"/>
                  <a:pt x="162" y="705"/>
                </a:cubicBezTo>
                <a:cubicBezTo>
                  <a:pt x="162" y="705"/>
                  <a:pt x="162" y="705"/>
                  <a:pt x="163" y="705"/>
                </a:cubicBezTo>
                <a:cubicBezTo>
                  <a:pt x="279" y="704"/>
                  <a:pt x="279" y="704"/>
                  <a:pt x="279" y="704"/>
                </a:cubicBezTo>
                <a:cubicBezTo>
                  <a:pt x="291" y="704"/>
                  <a:pt x="301" y="693"/>
                  <a:pt x="301" y="681"/>
                </a:cubicBezTo>
                <a:cubicBezTo>
                  <a:pt x="301" y="668"/>
                  <a:pt x="291" y="659"/>
                  <a:pt x="278" y="659"/>
                </a:cubicBezTo>
                <a:cubicBezTo>
                  <a:pt x="278" y="659"/>
                  <a:pt x="278" y="659"/>
                  <a:pt x="278" y="659"/>
                </a:cubicBezTo>
                <a:cubicBezTo>
                  <a:pt x="162" y="660"/>
                  <a:pt x="162" y="660"/>
                  <a:pt x="162" y="660"/>
                </a:cubicBezTo>
                <a:cubicBezTo>
                  <a:pt x="158" y="660"/>
                  <a:pt x="155" y="658"/>
                  <a:pt x="154" y="657"/>
                </a:cubicBezTo>
                <a:cubicBezTo>
                  <a:pt x="153" y="656"/>
                  <a:pt x="151" y="653"/>
                  <a:pt x="151" y="649"/>
                </a:cubicBezTo>
                <a:cubicBezTo>
                  <a:pt x="141" y="461"/>
                  <a:pt x="141" y="461"/>
                  <a:pt x="141" y="461"/>
                </a:cubicBezTo>
                <a:cubicBezTo>
                  <a:pt x="71" y="446"/>
                  <a:pt x="71" y="446"/>
                  <a:pt x="71" y="446"/>
                </a:cubicBezTo>
                <a:cubicBezTo>
                  <a:pt x="69" y="446"/>
                  <a:pt x="69" y="446"/>
                  <a:pt x="69" y="446"/>
                </a:cubicBezTo>
                <a:cubicBezTo>
                  <a:pt x="69" y="446"/>
                  <a:pt x="61" y="446"/>
                  <a:pt x="54" y="443"/>
                </a:cubicBezTo>
                <a:cubicBezTo>
                  <a:pt x="46" y="441"/>
                  <a:pt x="46" y="438"/>
                  <a:pt x="46" y="435"/>
                </a:cubicBezTo>
                <a:cubicBezTo>
                  <a:pt x="46" y="422"/>
                  <a:pt x="74" y="382"/>
                  <a:pt x="106" y="350"/>
                </a:cubicBezTo>
                <a:cubicBezTo>
                  <a:pt x="112" y="343"/>
                  <a:pt x="114" y="334"/>
                  <a:pt x="112" y="327"/>
                </a:cubicBezTo>
                <a:cubicBezTo>
                  <a:pt x="112" y="324"/>
                  <a:pt x="113" y="322"/>
                  <a:pt x="113" y="320"/>
                </a:cubicBezTo>
                <a:cubicBezTo>
                  <a:pt x="111" y="171"/>
                  <a:pt x="230" y="48"/>
                  <a:pt x="380" y="46"/>
                </a:cubicBezTo>
                <a:cubicBezTo>
                  <a:pt x="381" y="46"/>
                  <a:pt x="382" y="46"/>
                  <a:pt x="383" y="46"/>
                </a:cubicBezTo>
                <a:cubicBezTo>
                  <a:pt x="531" y="46"/>
                  <a:pt x="652" y="165"/>
                  <a:pt x="653" y="313"/>
                </a:cubicBezTo>
                <a:cubicBezTo>
                  <a:pt x="654" y="325"/>
                  <a:pt x="664" y="335"/>
                  <a:pt x="676" y="335"/>
                </a:cubicBezTo>
                <a:cubicBezTo>
                  <a:pt x="676" y="335"/>
                  <a:pt x="676" y="335"/>
                  <a:pt x="676" y="335"/>
                </a:cubicBezTo>
                <a:cubicBezTo>
                  <a:pt x="689" y="335"/>
                  <a:pt x="699" y="325"/>
                  <a:pt x="699" y="312"/>
                </a:cubicBezTo>
                <a:cubicBezTo>
                  <a:pt x="696" y="139"/>
                  <a:pt x="555" y="0"/>
                  <a:pt x="383" y="0"/>
                </a:cubicBezTo>
                <a:close/>
                <a:moveTo>
                  <a:pt x="504" y="332"/>
                </a:moveTo>
                <a:cubicBezTo>
                  <a:pt x="479" y="333"/>
                  <a:pt x="479" y="333"/>
                  <a:pt x="479" y="333"/>
                </a:cubicBezTo>
                <a:cubicBezTo>
                  <a:pt x="477" y="339"/>
                  <a:pt x="475" y="345"/>
                  <a:pt x="471" y="351"/>
                </a:cubicBezTo>
                <a:cubicBezTo>
                  <a:pt x="468" y="357"/>
                  <a:pt x="464" y="363"/>
                  <a:pt x="460" y="368"/>
                </a:cubicBezTo>
                <a:cubicBezTo>
                  <a:pt x="472" y="389"/>
                  <a:pt x="472" y="389"/>
                  <a:pt x="472" y="389"/>
                </a:cubicBezTo>
                <a:cubicBezTo>
                  <a:pt x="478" y="398"/>
                  <a:pt x="475" y="409"/>
                  <a:pt x="466" y="415"/>
                </a:cubicBezTo>
                <a:cubicBezTo>
                  <a:pt x="434" y="434"/>
                  <a:pt x="434" y="434"/>
                  <a:pt x="434" y="434"/>
                </a:cubicBezTo>
                <a:cubicBezTo>
                  <a:pt x="425" y="439"/>
                  <a:pt x="414" y="436"/>
                  <a:pt x="409" y="427"/>
                </a:cubicBezTo>
                <a:cubicBezTo>
                  <a:pt x="396" y="406"/>
                  <a:pt x="396" y="406"/>
                  <a:pt x="396" y="406"/>
                </a:cubicBezTo>
                <a:cubicBezTo>
                  <a:pt x="383" y="408"/>
                  <a:pt x="369" y="409"/>
                  <a:pt x="356" y="407"/>
                </a:cubicBezTo>
                <a:cubicBezTo>
                  <a:pt x="348" y="421"/>
                  <a:pt x="348" y="421"/>
                  <a:pt x="348" y="421"/>
                </a:cubicBezTo>
                <a:cubicBezTo>
                  <a:pt x="343" y="429"/>
                  <a:pt x="332" y="433"/>
                  <a:pt x="323" y="428"/>
                </a:cubicBezTo>
                <a:cubicBezTo>
                  <a:pt x="291" y="410"/>
                  <a:pt x="291" y="410"/>
                  <a:pt x="291" y="410"/>
                </a:cubicBezTo>
                <a:cubicBezTo>
                  <a:pt x="282" y="405"/>
                  <a:pt x="279" y="394"/>
                  <a:pt x="284" y="385"/>
                </a:cubicBezTo>
                <a:cubicBezTo>
                  <a:pt x="292" y="371"/>
                  <a:pt x="292" y="371"/>
                  <a:pt x="292" y="371"/>
                </a:cubicBezTo>
                <a:cubicBezTo>
                  <a:pt x="283" y="361"/>
                  <a:pt x="276" y="349"/>
                  <a:pt x="272" y="336"/>
                </a:cubicBezTo>
                <a:cubicBezTo>
                  <a:pt x="246" y="337"/>
                  <a:pt x="246" y="337"/>
                  <a:pt x="246" y="337"/>
                </a:cubicBezTo>
                <a:cubicBezTo>
                  <a:pt x="236" y="337"/>
                  <a:pt x="228" y="329"/>
                  <a:pt x="228" y="318"/>
                </a:cubicBezTo>
                <a:cubicBezTo>
                  <a:pt x="227" y="281"/>
                  <a:pt x="227" y="281"/>
                  <a:pt x="227" y="281"/>
                </a:cubicBezTo>
                <a:cubicBezTo>
                  <a:pt x="227" y="271"/>
                  <a:pt x="236" y="263"/>
                  <a:pt x="246" y="263"/>
                </a:cubicBezTo>
                <a:cubicBezTo>
                  <a:pt x="271" y="262"/>
                  <a:pt x="271" y="262"/>
                  <a:pt x="271" y="262"/>
                </a:cubicBezTo>
                <a:cubicBezTo>
                  <a:pt x="273" y="256"/>
                  <a:pt x="275" y="250"/>
                  <a:pt x="279" y="244"/>
                </a:cubicBezTo>
                <a:cubicBezTo>
                  <a:pt x="282" y="238"/>
                  <a:pt x="286" y="232"/>
                  <a:pt x="290" y="227"/>
                </a:cubicBezTo>
                <a:cubicBezTo>
                  <a:pt x="278" y="205"/>
                  <a:pt x="278" y="205"/>
                  <a:pt x="278" y="205"/>
                </a:cubicBezTo>
                <a:cubicBezTo>
                  <a:pt x="272" y="197"/>
                  <a:pt x="275" y="185"/>
                  <a:pt x="284" y="180"/>
                </a:cubicBezTo>
                <a:cubicBezTo>
                  <a:pt x="316" y="161"/>
                  <a:pt x="316" y="161"/>
                  <a:pt x="316" y="161"/>
                </a:cubicBezTo>
                <a:cubicBezTo>
                  <a:pt x="325" y="156"/>
                  <a:pt x="336" y="159"/>
                  <a:pt x="341" y="167"/>
                </a:cubicBezTo>
                <a:cubicBezTo>
                  <a:pt x="354" y="189"/>
                  <a:pt x="354" y="189"/>
                  <a:pt x="354" y="189"/>
                </a:cubicBezTo>
                <a:cubicBezTo>
                  <a:pt x="367" y="186"/>
                  <a:pt x="381" y="186"/>
                  <a:pt x="394" y="188"/>
                </a:cubicBezTo>
                <a:cubicBezTo>
                  <a:pt x="402" y="174"/>
                  <a:pt x="402" y="174"/>
                  <a:pt x="402" y="174"/>
                </a:cubicBezTo>
                <a:cubicBezTo>
                  <a:pt x="407" y="165"/>
                  <a:pt x="418" y="162"/>
                  <a:pt x="427" y="167"/>
                </a:cubicBezTo>
                <a:cubicBezTo>
                  <a:pt x="459" y="185"/>
                  <a:pt x="459" y="185"/>
                  <a:pt x="459" y="185"/>
                </a:cubicBezTo>
                <a:cubicBezTo>
                  <a:pt x="468" y="190"/>
                  <a:pt x="471" y="201"/>
                  <a:pt x="466" y="210"/>
                </a:cubicBezTo>
                <a:cubicBezTo>
                  <a:pt x="458" y="224"/>
                  <a:pt x="458" y="224"/>
                  <a:pt x="458" y="224"/>
                </a:cubicBezTo>
                <a:cubicBezTo>
                  <a:pt x="467" y="234"/>
                  <a:pt x="474" y="246"/>
                  <a:pt x="478" y="259"/>
                </a:cubicBezTo>
                <a:cubicBezTo>
                  <a:pt x="504" y="258"/>
                  <a:pt x="504" y="258"/>
                  <a:pt x="504" y="258"/>
                </a:cubicBezTo>
                <a:cubicBezTo>
                  <a:pt x="514" y="258"/>
                  <a:pt x="522" y="266"/>
                  <a:pt x="522" y="276"/>
                </a:cubicBezTo>
                <a:cubicBezTo>
                  <a:pt x="523" y="313"/>
                  <a:pt x="523" y="313"/>
                  <a:pt x="523" y="313"/>
                </a:cubicBezTo>
                <a:cubicBezTo>
                  <a:pt x="523" y="323"/>
                  <a:pt x="515" y="332"/>
                  <a:pt x="504" y="332"/>
                </a:cubicBezTo>
                <a:close/>
                <a:moveTo>
                  <a:pt x="504" y="304"/>
                </a:moveTo>
                <a:cubicBezTo>
                  <a:pt x="504" y="286"/>
                  <a:pt x="504" y="286"/>
                  <a:pt x="504" y="286"/>
                </a:cubicBezTo>
                <a:cubicBezTo>
                  <a:pt x="504" y="281"/>
                  <a:pt x="500" y="277"/>
                  <a:pt x="495" y="277"/>
                </a:cubicBezTo>
                <a:cubicBezTo>
                  <a:pt x="465" y="277"/>
                  <a:pt x="465" y="277"/>
                  <a:pt x="465" y="277"/>
                </a:cubicBezTo>
                <a:cubicBezTo>
                  <a:pt x="461" y="258"/>
                  <a:pt x="451" y="240"/>
                  <a:pt x="435" y="227"/>
                </a:cubicBezTo>
                <a:cubicBezTo>
                  <a:pt x="445" y="209"/>
                  <a:pt x="445" y="209"/>
                  <a:pt x="445" y="209"/>
                </a:cubicBezTo>
                <a:cubicBezTo>
                  <a:pt x="448" y="205"/>
                  <a:pt x="446" y="199"/>
                  <a:pt x="442" y="197"/>
                </a:cubicBezTo>
                <a:cubicBezTo>
                  <a:pt x="426" y="188"/>
                  <a:pt x="426" y="188"/>
                  <a:pt x="426" y="188"/>
                </a:cubicBezTo>
                <a:cubicBezTo>
                  <a:pt x="421" y="185"/>
                  <a:pt x="416" y="187"/>
                  <a:pt x="413" y="191"/>
                </a:cubicBezTo>
                <a:cubicBezTo>
                  <a:pt x="403" y="209"/>
                  <a:pt x="403" y="209"/>
                  <a:pt x="403" y="209"/>
                </a:cubicBezTo>
                <a:cubicBezTo>
                  <a:pt x="384" y="203"/>
                  <a:pt x="363" y="204"/>
                  <a:pt x="345" y="210"/>
                </a:cubicBezTo>
                <a:cubicBezTo>
                  <a:pt x="330" y="185"/>
                  <a:pt x="330" y="185"/>
                  <a:pt x="330" y="185"/>
                </a:cubicBezTo>
                <a:cubicBezTo>
                  <a:pt x="327" y="180"/>
                  <a:pt x="322" y="179"/>
                  <a:pt x="317" y="182"/>
                </a:cubicBezTo>
                <a:cubicBezTo>
                  <a:pt x="301" y="191"/>
                  <a:pt x="301" y="191"/>
                  <a:pt x="301" y="191"/>
                </a:cubicBezTo>
                <a:cubicBezTo>
                  <a:pt x="297" y="194"/>
                  <a:pt x="296" y="199"/>
                  <a:pt x="298" y="204"/>
                </a:cubicBezTo>
                <a:cubicBezTo>
                  <a:pt x="313" y="229"/>
                  <a:pt x="313" y="229"/>
                  <a:pt x="313" y="229"/>
                </a:cubicBezTo>
                <a:cubicBezTo>
                  <a:pt x="306" y="236"/>
                  <a:pt x="300" y="244"/>
                  <a:pt x="295" y="253"/>
                </a:cubicBezTo>
                <a:cubicBezTo>
                  <a:pt x="290" y="262"/>
                  <a:pt x="287" y="271"/>
                  <a:pt x="285" y="280"/>
                </a:cubicBezTo>
                <a:cubicBezTo>
                  <a:pt x="255" y="281"/>
                  <a:pt x="255" y="281"/>
                  <a:pt x="255" y="281"/>
                </a:cubicBezTo>
                <a:cubicBezTo>
                  <a:pt x="250" y="281"/>
                  <a:pt x="246" y="285"/>
                  <a:pt x="246" y="290"/>
                </a:cubicBezTo>
                <a:cubicBezTo>
                  <a:pt x="246" y="309"/>
                  <a:pt x="246" y="309"/>
                  <a:pt x="246" y="309"/>
                </a:cubicBezTo>
                <a:cubicBezTo>
                  <a:pt x="246" y="314"/>
                  <a:pt x="250" y="318"/>
                  <a:pt x="255" y="318"/>
                </a:cubicBezTo>
                <a:cubicBezTo>
                  <a:pt x="285" y="317"/>
                  <a:pt x="285" y="317"/>
                  <a:pt x="285" y="317"/>
                </a:cubicBezTo>
                <a:cubicBezTo>
                  <a:pt x="289" y="337"/>
                  <a:pt x="299" y="354"/>
                  <a:pt x="315" y="368"/>
                </a:cubicBezTo>
                <a:cubicBezTo>
                  <a:pt x="305" y="386"/>
                  <a:pt x="305" y="386"/>
                  <a:pt x="305" y="386"/>
                </a:cubicBezTo>
                <a:cubicBezTo>
                  <a:pt x="302" y="390"/>
                  <a:pt x="304" y="396"/>
                  <a:pt x="308" y="398"/>
                </a:cubicBezTo>
                <a:cubicBezTo>
                  <a:pt x="324" y="407"/>
                  <a:pt x="324" y="407"/>
                  <a:pt x="324" y="407"/>
                </a:cubicBezTo>
                <a:cubicBezTo>
                  <a:pt x="329" y="410"/>
                  <a:pt x="334" y="408"/>
                  <a:pt x="337" y="403"/>
                </a:cubicBezTo>
                <a:cubicBezTo>
                  <a:pt x="347" y="386"/>
                  <a:pt x="347" y="386"/>
                  <a:pt x="347" y="386"/>
                </a:cubicBezTo>
                <a:cubicBezTo>
                  <a:pt x="366" y="392"/>
                  <a:pt x="387" y="391"/>
                  <a:pt x="405" y="385"/>
                </a:cubicBezTo>
                <a:cubicBezTo>
                  <a:pt x="420" y="410"/>
                  <a:pt x="420" y="410"/>
                  <a:pt x="420" y="410"/>
                </a:cubicBezTo>
                <a:cubicBezTo>
                  <a:pt x="423" y="414"/>
                  <a:pt x="428" y="416"/>
                  <a:pt x="433" y="413"/>
                </a:cubicBezTo>
                <a:cubicBezTo>
                  <a:pt x="449" y="404"/>
                  <a:pt x="449" y="404"/>
                  <a:pt x="449" y="404"/>
                </a:cubicBezTo>
                <a:cubicBezTo>
                  <a:pt x="453" y="401"/>
                  <a:pt x="454" y="395"/>
                  <a:pt x="452" y="391"/>
                </a:cubicBezTo>
                <a:cubicBezTo>
                  <a:pt x="437" y="365"/>
                  <a:pt x="437" y="365"/>
                  <a:pt x="437" y="365"/>
                </a:cubicBezTo>
                <a:cubicBezTo>
                  <a:pt x="444" y="359"/>
                  <a:pt x="450" y="351"/>
                  <a:pt x="455" y="342"/>
                </a:cubicBezTo>
                <a:cubicBezTo>
                  <a:pt x="460" y="333"/>
                  <a:pt x="463" y="324"/>
                  <a:pt x="465" y="314"/>
                </a:cubicBezTo>
                <a:cubicBezTo>
                  <a:pt x="495" y="314"/>
                  <a:pt x="495" y="314"/>
                  <a:pt x="495" y="314"/>
                </a:cubicBezTo>
                <a:cubicBezTo>
                  <a:pt x="500" y="314"/>
                  <a:pt x="504" y="309"/>
                  <a:pt x="504" y="304"/>
                </a:cubicBezTo>
                <a:close/>
                <a:moveTo>
                  <a:pt x="352" y="338"/>
                </a:moveTo>
                <a:cubicBezTo>
                  <a:pt x="330" y="325"/>
                  <a:pt x="322" y="297"/>
                  <a:pt x="335" y="275"/>
                </a:cubicBezTo>
                <a:cubicBezTo>
                  <a:pt x="347" y="253"/>
                  <a:pt x="375" y="245"/>
                  <a:pt x="398" y="257"/>
                </a:cubicBezTo>
                <a:cubicBezTo>
                  <a:pt x="420" y="269"/>
                  <a:pt x="428" y="297"/>
                  <a:pt x="415" y="320"/>
                </a:cubicBezTo>
                <a:cubicBezTo>
                  <a:pt x="403" y="342"/>
                  <a:pt x="375" y="350"/>
                  <a:pt x="352" y="338"/>
                </a:cubicBezTo>
                <a:close/>
                <a:moveTo>
                  <a:pt x="389" y="273"/>
                </a:moveTo>
                <a:cubicBezTo>
                  <a:pt x="375" y="266"/>
                  <a:pt x="358" y="271"/>
                  <a:pt x="351" y="284"/>
                </a:cubicBezTo>
                <a:cubicBezTo>
                  <a:pt x="343" y="297"/>
                  <a:pt x="348" y="314"/>
                  <a:pt x="361" y="322"/>
                </a:cubicBezTo>
                <a:cubicBezTo>
                  <a:pt x="375" y="329"/>
                  <a:pt x="392" y="324"/>
                  <a:pt x="399" y="311"/>
                </a:cubicBezTo>
                <a:cubicBezTo>
                  <a:pt x="407" y="297"/>
                  <a:pt x="402" y="281"/>
                  <a:pt x="389" y="273"/>
                </a:cubicBezTo>
                <a:close/>
                <a:moveTo>
                  <a:pt x="614" y="454"/>
                </a:moveTo>
                <a:cubicBezTo>
                  <a:pt x="600" y="454"/>
                  <a:pt x="600" y="454"/>
                  <a:pt x="600" y="454"/>
                </a:cubicBezTo>
                <a:cubicBezTo>
                  <a:pt x="599" y="458"/>
                  <a:pt x="598" y="461"/>
                  <a:pt x="596" y="464"/>
                </a:cubicBezTo>
                <a:cubicBezTo>
                  <a:pt x="594" y="468"/>
                  <a:pt x="592" y="471"/>
                  <a:pt x="590" y="473"/>
                </a:cubicBezTo>
                <a:cubicBezTo>
                  <a:pt x="597" y="485"/>
                  <a:pt x="597" y="485"/>
                  <a:pt x="597" y="485"/>
                </a:cubicBezTo>
                <a:cubicBezTo>
                  <a:pt x="600" y="489"/>
                  <a:pt x="599" y="496"/>
                  <a:pt x="594" y="498"/>
                </a:cubicBezTo>
                <a:cubicBezTo>
                  <a:pt x="577" y="509"/>
                  <a:pt x="577" y="509"/>
                  <a:pt x="577" y="509"/>
                </a:cubicBezTo>
                <a:cubicBezTo>
                  <a:pt x="572" y="512"/>
                  <a:pt x="566" y="511"/>
                  <a:pt x="563" y="506"/>
                </a:cubicBezTo>
                <a:cubicBezTo>
                  <a:pt x="556" y="494"/>
                  <a:pt x="556" y="494"/>
                  <a:pt x="556" y="494"/>
                </a:cubicBezTo>
                <a:cubicBezTo>
                  <a:pt x="549" y="496"/>
                  <a:pt x="542" y="496"/>
                  <a:pt x="535" y="495"/>
                </a:cubicBezTo>
                <a:cubicBezTo>
                  <a:pt x="531" y="503"/>
                  <a:pt x="531" y="503"/>
                  <a:pt x="531" y="503"/>
                </a:cubicBezTo>
                <a:cubicBezTo>
                  <a:pt x="528" y="508"/>
                  <a:pt x="522" y="510"/>
                  <a:pt x="517" y="507"/>
                </a:cubicBezTo>
                <a:cubicBezTo>
                  <a:pt x="500" y="498"/>
                  <a:pt x="500" y="498"/>
                  <a:pt x="500" y="498"/>
                </a:cubicBezTo>
                <a:cubicBezTo>
                  <a:pt x="495" y="495"/>
                  <a:pt x="493" y="489"/>
                  <a:pt x="496" y="484"/>
                </a:cubicBezTo>
                <a:cubicBezTo>
                  <a:pt x="500" y="477"/>
                  <a:pt x="500" y="477"/>
                  <a:pt x="500" y="477"/>
                </a:cubicBezTo>
                <a:cubicBezTo>
                  <a:pt x="495" y="471"/>
                  <a:pt x="491" y="465"/>
                  <a:pt x="489" y="458"/>
                </a:cubicBezTo>
                <a:cubicBezTo>
                  <a:pt x="475" y="459"/>
                  <a:pt x="475" y="459"/>
                  <a:pt x="475" y="459"/>
                </a:cubicBezTo>
                <a:cubicBezTo>
                  <a:pt x="470" y="459"/>
                  <a:pt x="465" y="455"/>
                  <a:pt x="465" y="449"/>
                </a:cubicBezTo>
                <a:cubicBezTo>
                  <a:pt x="464" y="429"/>
                  <a:pt x="464" y="429"/>
                  <a:pt x="464" y="429"/>
                </a:cubicBezTo>
                <a:cubicBezTo>
                  <a:pt x="464" y="424"/>
                  <a:pt x="468" y="419"/>
                  <a:pt x="474" y="419"/>
                </a:cubicBezTo>
                <a:cubicBezTo>
                  <a:pt x="487" y="419"/>
                  <a:pt x="487" y="419"/>
                  <a:pt x="487" y="419"/>
                </a:cubicBezTo>
                <a:cubicBezTo>
                  <a:pt x="488" y="415"/>
                  <a:pt x="490" y="412"/>
                  <a:pt x="492" y="409"/>
                </a:cubicBezTo>
                <a:cubicBezTo>
                  <a:pt x="493" y="405"/>
                  <a:pt x="495" y="402"/>
                  <a:pt x="498" y="399"/>
                </a:cubicBezTo>
                <a:cubicBezTo>
                  <a:pt x="491" y="388"/>
                  <a:pt x="491" y="388"/>
                  <a:pt x="491" y="388"/>
                </a:cubicBezTo>
                <a:cubicBezTo>
                  <a:pt x="488" y="383"/>
                  <a:pt x="489" y="377"/>
                  <a:pt x="494" y="374"/>
                </a:cubicBezTo>
                <a:cubicBezTo>
                  <a:pt x="511" y="364"/>
                  <a:pt x="511" y="364"/>
                  <a:pt x="511" y="364"/>
                </a:cubicBezTo>
                <a:cubicBezTo>
                  <a:pt x="515" y="361"/>
                  <a:pt x="521" y="362"/>
                  <a:pt x="524" y="367"/>
                </a:cubicBezTo>
                <a:cubicBezTo>
                  <a:pt x="531" y="378"/>
                  <a:pt x="531" y="378"/>
                  <a:pt x="531" y="378"/>
                </a:cubicBezTo>
                <a:cubicBezTo>
                  <a:pt x="538" y="377"/>
                  <a:pt x="546" y="376"/>
                  <a:pt x="553" y="377"/>
                </a:cubicBezTo>
                <a:cubicBezTo>
                  <a:pt x="557" y="370"/>
                  <a:pt x="557" y="370"/>
                  <a:pt x="557" y="370"/>
                </a:cubicBezTo>
                <a:cubicBezTo>
                  <a:pt x="559" y="365"/>
                  <a:pt x="565" y="363"/>
                  <a:pt x="570" y="366"/>
                </a:cubicBezTo>
                <a:cubicBezTo>
                  <a:pt x="588" y="375"/>
                  <a:pt x="588" y="375"/>
                  <a:pt x="588" y="375"/>
                </a:cubicBezTo>
                <a:cubicBezTo>
                  <a:pt x="593" y="378"/>
                  <a:pt x="594" y="384"/>
                  <a:pt x="592" y="389"/>
                </a:cubicBezTo>
                <a:cubicBezTo>
                  <a:pt x="588" y="396"/>
                  <a:pt x="588" y="396"/>
                  <a:pt x="588" y="396"/>
                </a:cubicBezTo>
                <a:cubicBezTo>
                  <a:pt x="593" y="401"/>
                  <a:pt x="596" y="408"/>
                  <a:pt x="599" y="414"/>
                </a:cubicBezTo>
                <a:cubicBezTo>
                  <a:pt x="612" y="414"/>
                  <a:pt x="612" y="414"/>
                  <a:pt x="612" y="414"/>
                </a:cubicBezTo>
                <a:cubicBezTo>
                  <a:pt x="618" y="414"/>
                  <a:pt x="623" y="418"/>
                  <a:pt x="623" y="423"/>
                </a:cubicBezTo>
                <a:cubicBezTo>
                  <a:pt x="623" y="443"/>
                  <a:pt x="623" y="443"/>
                  <a:pt x="623" y="443"/>
                </a:cubicBezTo>
                <a:cubicBezTo>
                  <a:pt x="623" y="449"/>
                  <a:pt x="619" y="453"/>
                  <a:pt x="614" y="454"/>
                </a:cubicBezTo>
                <a:close/>
                <a:moveTo>
                  <a:pt x="613" y="439"/>
                </a:moveTo>
                <a:cubicBezTo>
                  <a:pt x="613" y="429"/>
                  <a:pt x="613" y="429"/>
                  <a:pt x="613" y="429"/>
                </a:cubicBezTo>
                <a:cubicBezTo>
                  <a:pt x="613" y="426"/>
                  <a:pt x="611" y="424"/>
                  <a:pt x="608" y="424"/>
                </a:cubicBezTo>
                <a:cubicBezTo>
                  <a:pt x="592" y="425"/>
                  <a:pt x="592" y="425"/>
                  <a:pt x="592" y="425"/>
                </a:cubicBezTo>
                <a:cubicBezTo>
                  <a:pt x="590" y="414"/>
                  <a:pt x="584" y="405"/>
                  <a:pt x="576" y="398"/>
                </a:cubicBezTo>
                <a:cubicBezTo>
                  <a:pt x="581" y="388"/>
                  <a:pt x="581" y="388"/>
                  <a:pt x="581" y="388"/>
                </a:cubicBezTo>
                <a:cubicBezTo>
                  <a:pt x="582" y="386"/>
                  <a:pt x="581" y="383"/>
                  <a:pt x="579" y="382"/>
                </a:cubicBezTo>
                <a:cubicBezTo>
                  <a:pt x="570" y="377"/>
                  <a:pt x="570" y="377"/>
                  <a:pt x="570" y="377"/>
                </a:cubicBezTo>
                <a:cubicBezTo>
                  <a:pt x="568" y="376"/>
                  <a:pt x="565" y="377"/>
                  <a:pt x="563" y="379"/>
                </a:cubicBezTo>
                <a:cubicBezTo>
                  <a:pt x="558" y="389"/>
                  <a:pt x="558" y="389"/>
                  <a:pt x="558" y="389"/>
                </a:cubicBezTo>
                <a:cubicBezTo>
                  <a:pt x="548" y="386"/>
                  <a:pt x="537" y="386"/>
                  <a:pt x="527" y="390"/>
                </a:cubicBezTo>
                <a:cubicBezTo>
                  <a:pt x="518" y="376"/>
                  <a:pt x="518" y="376"/>
                  <a:pt x="518" y="376"/>
                </a:cubicBezTo>
                <a:cubicBezTo>
                  <a:pt x="517" y="374"/>
                  <a:pt x="514" y="373"/>
                  <a:pt x="512" y="375"/>
                </a:cubicBezTo>
                <a:cubicBezTo>
                  <a:pt x="503" y="380"/>
                  <a:pt x="503" y="380"/>
                  <a:pt x="503" y="380"/>
                </a:cubicBezTo>
                <a:cubicBezTo>
                  <a:pt x="501" y="382"/>
                  <a:pt x="500" y="385"/>
                  <a:pt x="502" y="387"/>
                </a:cubicBezTo>
                <a:cubicBezTo>
                  <a:pt x="510" y="401"/>
                  <a:pt x="510" y="401"/>
                  <a:pt x="510" y="401"/>
                </a:cubicBezTo>
                <a:cubicBezTo>
                  <a:pt x="506" y="404"/>
                  <a:pt x="503" y="408"/>
                  <a:pt x="500" y="413"/>
                </a:cubicBezTo>
                <a:cubicBezTo>
                  <a:pt x="498" y="418"/>
                  <a:pt x="496" y="423"/>
                  <a:pt x="495" y="428"/>
                </a:cubicBezTo>
                <a:cubicBezTo>
                  <a:pt x="479" y="429"/>
                  <a:pt x="479" y="429"/>
                  <a:pt x="479" y="429"/>
                </a:cubicBezTo>
                <a:cubicBezTo>
                  <a:pt x="476" y="429"/>
                  <a:pt x="474" y="431"/>
                  <a:pt x="474" y="434"/>
                </a:cubicBezTo>
                <a:cubicBezTo>
                  <a:pt x="475" y="444"/>
                  <a:pt x="475" y="444"/>
                  <a:pt x="475" y="444"/>
                </a:cubicBezTo>
                <a:cubicBezTo>
                  <a:pt x="475" y="447"/>
                  <a:pt x="477" y="449"/>
                  <a:pt x="480" y="449"/>
                </a:cubicBezTo>
                <a:cubicBezTo>
                  <a:pt x="496" y="448"/>
                  <a:pt x="496" y="448"/>
                  <a:pt x="496" y="448"/>
                </a:cubicBezTo>
                <a:cubicBezTo>
                  <a:pt x="498" y="458"/>
                  <a:pt x="504" y="468"/>
                  <a:pt x="512" y="475"/>
                </a:cubicBezTo>
                <a:cubicBezTo>
                  <a:pt x="507" y="485"/>
                  <a:pt x="507" y="485"/>
                  <a:pt x="507" y="485"/>
                </a:cubicBezTo>
                <a:cubicBezTo>
                  <a:pt x="506" y="487"/>
                  <a:pt x="507" y="490"/>
                  <a:pt x="509" y="491"/>
                </a:cubicBezTo>
                <a:cubicBezTo>
                  <a:pt x="518" y="496"/>
                  <a:pt x="518" y="496"/>
                  <a:pt x="518" y="496"/>
                </a:cubicBezTo>
                <a:cubicBezTo>
                  <a:pt x="520" y="497"/>
                  <a:pt x="523" y="496"/>
                  <a:pt x="524" y="494"/>
                </a:cubicBezTo>
                <a:cubicBezTo>
                  <a:pt x="530" y="484"/>
                  <a:pt x="530" y="484"/>
                  <a:pt x="530" y="484"/>
                </a:cubicBezTo>
                <a:cubicBezTo>
                  <a:pt x="540" y="487"/>
                  <a:pt x="551" y="487"/>
                  <a:pt x="561" y="483"/>
                </a:cubicBezTo>
                <a:cubicBezTo>
                  <a:pt x="569" y="496"/>
                  <a:pt x="569" y="496"/>
                  <a:pt x="569" y="496"/>
                </a:cubicBezTo>
                <a:cubicBezTo>
                  <a:pt x="571" y="499"/>
                  <a:pt x="574" y="499"/>
                  <a:pt x="576" y="498"/>
                </a:cubicBezTo>
                <a:cubicBezTo>
                  <a:pt x="585" y="493"/>
                  <a:pt x="585" y="493"/>
                  <a:pt x="585" y="493"/>
                </a:cubicBezTo>
                <a:cubicBezTo>
                  <a:pt x="587" y="491"/>
                  <a:pt x="588" y="488"/>
                  <a:pt x="586" y="486"/>
                </a:cubicBezTo>
                <a:cubicBezTo>
                  <a:pt x="578" y="472"/>
                  <a:pt x="578" y="472"/>
                  <a:pt x="578" y="472"/>
                </a:cubicBezTo>
                <a:cubicBezTo>
                  <a:pt x="582" y="469"/>
                  <a:pt x="585" y="465"/>
                  <a:pt x="587" y="460"/>
                </a:cubicBezTo>
                <a:cubicBezTo>
                  <a:pt x="590" y="455"/>
                  <a:pt x="592" y="450"/>
                  <a:pt x="593" y="445"/>
                </a:cubicBezTo>
                <a:cubicBezTo>
                  <a:pt x="608" y="444"/>
                  <a:pt x="608" y="444"/>
                  <a:pt x="608" y="444"/>
                </a:cubicBezTo>
                <a:cubicBezTo>
                  <a:pt x="611" y="444"/>
                  <a:pt x="613" y="442"/>
                  <a:pt x="613" y="439"/>
                </a:cubicBezTo>
                <a:close/>
                <a:moveTo>
                  <a:pt x="532" y="458"/>
                </a:moveTo>
                <a:cubicBezTo>
                  <a:pt x="520" y="452"/>
                  <a:pt x="516" y="437"/>
                  <a:pt x="522" y="425"/>
                </a:cubicBezTo>
                <a:cubicBezTo>
                  <a:pt x="528" y="413"/>
                  <a:pt x="544" y="408"/>
                  <a:pt x="556" y="414"/>
                </a:cubicBezTo>
                <a:cubicBezTo>
                  <a:pt x="568" y="421"/>
                  <a:pt x="572" y="436"/>
                  <a:pt x="566" y="448"/>
                </a:cubicBezTo>
                <a:cubicBezTo>
                  <a:pt x="559" y="460"/>
                  <a:pt x="544" y="465"/>
                  <a:pt x="532" y="458"/>
                </a:cubicBezTo>
                <a:close/>
                <a:moveTo>
                  <a:pt x="551" y="423"/>
                </a:moveTo>
                <a:cubicBezTo>
                  <a:pt x="544" y="419"/>
                  <a:pt x="535" y="422"/>
                  <a:pt x="531" y="429"/>
                </a:cubicBezTo>
                <a:cubicBezTo>
                  <a:pt x="527" y="437"/>
                  <a:pt x="530" y="446"/>
                  <a:pt x="537" y="450"/>
                </a:cubicBezTo>
                <a:cubicBezTo>
                  <a:pt x="544" y="453"/>
                  <a:pt x="553" y="451"/>
                  <a:pt x="557" y="443"/>
                </a:cubicBezTo>
                <a:cubicBezTo>
                  <a:pt x="561" y="436"/>
                  <a:pt x="558" y="427"/>
                  <a:pt x="551" y="423"/>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一级标题01">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grpSp>
        <p:nvGrpSpPr>
          <p:cNvPr id="6" name="组合 5"/>
          <p:cNvGrpSpPr/>
          <p:nvPr userDrawn="1"/>
        </p:nvGrpSpPr>
        <p:grpSpPr>
          <a:xfrm>
            <a:off x="1874514" y="2947981"/>
            <a:ext cx="8442972" cy="962038"/>
            <a:chOff x="1166094" y="3047546"/>
            <a:chExt cx="7099732" cy="808982"/>
          </a:xfrm>
        </p:grpSpPr>
        <p:sp>
          <p:nvSpPr>
            <p:cNvPr id="7" name="矩形: 圆角 6"/>
            <p:cNvSpPr/>
            <p:nvPr/>
          </p:nvSpPr>
          <p:spPr>
            <a:xfrm>
              <a:off x="2231151" y="3047546"/>
              <a:ext cx="6034675" cy="808982"/>
            </a:xfrm>
            <a:prstGeom prst="roundRect">
              <a:avLst>
                <a:gd name="adj" fmla="val 13060"/>
              </a:avLst>
            </a:prstGeom>
            <a:solidFill>
              <a:schemeClr val="bg1">
                <a:alpha val="85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8" name="组合 7"/>
            <p:cNvGrpSpPr/>
            <p:nvPr/>
          </p:nvGrpSpPr>
          <p:grpSpPr>
            <a:xfrm>
              <a:off x="1166094" y="3047546"/>
              <a:ext cx="1459364" cy="808982"/>
              <a:chOff x="803329" y="3212977"/>
              <a:chExt cx="1459364" cy="808982"/>
            </a:xfrm>
          </p:grpSpPr>
          <p:sp>
            <p:nvSpPr>
              <p:cNvPr id="9" name="任意多边形: 形状 8"/>
              <p:cNvSpPr/>
              <p:nvPr/>
            </p:nvSpPr>
            <p:spPr>
              <a:xfrm>
                <a:off x="803329" y="3212977"/>
                <a:ext cx="1459364" cy="808982"/>
              </a:xfrm>
              <a:custGeom>
                <a:avLst/>
                <a:gdLst>
                  <a:gd name="connsiteX0" fmla="*/ 86197 w 1459364"/>
                  <a:gd name="connsiteY0" fmla="*/ 0 h 808982"/>
                  <a:gd name="connsiteX1" fmla="*/ 1246032 w 1459364"/>
                  <a:gd name="connsiteY1" fmla="*/ 0 h 808982"/>
                  <a:gd name="connsiteX2" fmla="*/ 1332229 w 1459364"/>
                  <a:gd name="connsiteY2" fmla="*/ 86197 h 808982"/>
                  <a:gd name="connsiteX3" fmla="*/ 1332229 w 1459364"/>
                  <a:gd name="connsiteY3" fmla="*/ 254985 h 808982"/>
                  <a:gd name="connsiteX4" fmla="*/ 1444169 w 1459364"/>
                  <a:gd name="connsiteY4" fmla="*/ 370406 h 808982"/>
                  <a:gd name="connsiteX5" fmla="*/ 1443004 w 1459364"/>
                  <a:gd name="connsiteY5" fmla="*/ 446555 h 808982"/>
                  <a:gd name="connsiteX6" fmla="*/ 1332229 w 1459364"/>
                  <a:gd name="connsiteY6" fmla="*/ 553989 h 808982"/>
                  <a:gd name="connsiteX7" fmla="*/ 1332229 w 1459364"/>
                  <a:gd name="connsiteY7" fmla="*/ 722785 h 808982"/>
                  <a:gd name="connsiteX8" fmla="*/ 1246032 w 1459364"/>
                  <a:gd name="connsiteY8" fmla="*/ 808982 h 808982"/>
                  <a:gd name="connsiteX9" fmla="*/ 86197 w 1459364"/>
                  <a:gd name="connsiteY9" fmla="*/ 808982 h 808982"/>
                  <a:gd name="connsiteX10" fmla="*/ 0 w 1459364"/>
                  <a:gd name="connsiteY10" fmla="*/ 722785 h 808982"/>
                  <a:gd name="connsiteX11" fmla="*/ 0 w 1459364"/>
                  <a:gd name="connsiteY11" fmla="*/ 86197 h 808982"/>
                  <a:gd name="connsiteX12" fmla="*/ 86197 w 1459364"/>
                  <a:gd name="connsiteY12" fmla="*/ 0 h 80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364" h="808982">
                    <a:moveTo>
                      <a:pt x="86197" y="0"/>
                    </a:moveTo>
                    <a:lnTo>
                      <a:pt x="1246032" y="0"/>
                    </a:lnTo>
                    <a:cubicBezTo>
                      <a:pt x="1293637" y="0"/>
                      <a:pt x="1332229" y="38592"/>
                      <a:pt x="1332229" y="86197"/>
                    </a:cubicBezTo>
                    <a:lnTo>
                      <a:pt x="1332229" y="254985"/>
                    </a:lnTo>
                    <a:lnTo>
                      <a:pt x="1444169" y="370406"/>
                    </a:lnTo>
                    <a:cubicBezTo>
                      <a:pt x="1464876" y="391756"/>
                      <a:pt x="1464354" y="425848"/>
                      <a:pt x="1443004" y="446555"/>
                    </a:cubicBezTo>
                    <a:lnTo>
                      <a:pt x="1332229" y="553989"/>
                    </a:lnTo>
                    <a:lnTo>
                      <a:pt x="1332229" y="722785"/>
                    </a:lnTo>
                    <a:cubicBezTo>
                      <a:pt x="1332229" y="770390"/>
                      <a:pt x="1293637" y="808982"/>
                      <a:pt x="1246032" y="808982"/>
                    </a:cubicBezTo>
                    <a:lnTo>
                      <a:pt x="86197" y="808982"/>
                    </a:lnTo>
                    <a:cubicBezTo>
                      <a:pt x="38592" y="808982"/>
                      <a:pt x="0" y="770390"/>
                      <a:pt x="0" y="722785"/>
                    </a:cubicBezTo>
                    <a:lnTo>
                      <a:pt x="0" y="86197"/>
                    </a:lnTo>
                    <a:cubicBezTo>
                      <a:pt x="0" y="38592"/>
                      <a:pt x="38592" y="0"/>
                      <a:pt x="86197" y="0"/>
                    </a:cubicBezTo>
                    <a:close/>
                  </a:path>
                </a:pathLst>
              </a:cu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任意多边形: 形状 9"/>
              <p:cNvSpPr/>
              <p:nvPr/>
            </p:nvSpPr>
            <p:spPr>
              <a:xfrm>
                <a:off x="961579" y="3474316"/>
                <a:ext cx="1029054" cy="300456"/>
              </a:xfrm>
              <a:custGeom>
                <a:avLst/>
                <a:gdLst/>
                <a:ahLst/>
                <a:cxnLst/>
                <a:rect l="l" t="t" r="r" b="b"/>
                <a:pathLst>
                  <a:path w="1029054" h="300456">
                    <a:moveTo>
                      <a:pt x="603666" y="236097"/>
                    </a:moveTo>
                    <a:lnTo>
                      <a:pt x="658044" y="236097"/>
                    </a:lnTo>
                    <a:lnTo>
                      <a:pt x="684200" y="300456"/>
                    </a:lnTo>
                    <a:lnTo>
                      <a:pt x="631887" y="300456"/>
                    </a:lnTo>
                    <a:close/>
                    <a:moveTo>
                      <a:pt x="525196" y="236097"/>
                    </a:moveTo>
                    <a:lnTo>
                      <a:pt x="578886" y="236097"/>
                    </a:lnTo>
                    <a:lnTo>
                      <a:pt x="606419" y="300456"/>
                    </a:lnTo>
                    <a:lnTo>
                      <a:pt x="552729" y="300456"/>
                    </a:lnTo>
                    <a:close/>
                    <a:moveTo>
                      <a:pt x="446038" y="236097"/>
                    </a:moveTo>
                    <a:lnTo>
                      <a:pt x="501105" y="236097"/>
                    </a:lnTo>
                    <a:lnTo>
                      <a:pt x="524508" y="300456"/>
                    </a:lnTo>
                    <a:lnTo>
                      <a:pt x="470818" y="300456"/>
                    </a:lnTo>
                    <a:close/>
                    <a:moveTo>
                      <a:pt x="384777" y="236097"/>
                    </a:moveTo>
                    <a:lnTo>
                      <a:pt x="437778" y="236097"/>
                    </a:lnTo>
                    <a:lnTo>
                      <a:pt x="407492" y="300456"/>
                    </a:lnTo>
                    <a:lnTo>
                      <a:pt x="354490" y="300456"/>
                    </a:lnTo>
                    <a:close/>
                    <a:moveTo>
                      <a:pt x="425388" y="136289"/>
                    </a:moveTo>
                    <a:lnTo>
                      <a:pt x="425388" y="178966"/>
                    </a:lnTo>
                    <a:lnTo>
                      <a:pt x="611237" y="178966"/>
                    </a:lnTo>
                    <a:lnTo>
                      <a:pt x="611237" y="136289"/>
                    </a:lnTo>
                    <a:close/>
                    <a:moveTo>
                      <a:pt x="713799" y="103250"/>
                    </a:moveTo>
                    <a:lnTo>
                      <a:pt x="1029054" y="103250"/>
                    </a:lnTo>
                    <a:lnTo>
                      <a:pt x="1029054" y="150056"/>
                    </a:lnTo>
                    <a:lnTo>
                      <a:pt x="713799" y="150056"/>
                    </a:lnTo>
                    <a:close/>
                    <a:moveTo>
                      <a:pt x="483208" y="0"/>
                    </a:moveTo>
                    <a:lnTo>
                      <a:pt x="534145" y="0"/>
                    </a:lnTo>
                    <a:lnTo>
                      <a:pt x="534145" y="19273"/>
                    </a:lnTo>
                    <a:lnTo>
                      <a:pt x="666304" y="19273"/>
                    </a:lnTo>
                    <a:lnTo>
                      <a:pt x="666304" y="66080"/>
                    </a:lnTo>
                    <a:lnTo>
                      <a:pt x="534145" y="66080"/>
                    </a:lnTo>
                    <a:lnTo>
                      <a:pt x="534145" y="89483"/>
                    </a:lnTo>
                    <a:lnTo>
                      <a:pt x="662174" y="89483"/>
                    </a:lnTo>
                    <a:lnTo>
                      <a:pt x="662174" y="225772"/>
                    </a:lnTo>
                    <a:lnTo>
                      <a:pt x="374452" y="225772"/>
                    </a:lnTo>
                    <a:lnTo>
                      <a:pt x="374452" y="89483"/>
                    </a:lnTo>
                    <a:lnTo>
                      <a:pt x="483208" y="89483"/>
                    </a:lnTo>
                    <a:close/>
                    <a:moveTo>
                      <a:pt x="132160" y="0"/>
                    </a:moveTo>
                    <a:lnTo>
                      <a:pt x="183096" y="0"/>
                    </a:lnTo>
                    <a:lnTo>
                      <a:pt x="183096" y="14455"/>
                    </a:lnTo>
                    <a:lnTo>
                      <a:pt x="248488" y="14455"/>
                    </a:lnTo>
                    <a:lnTo>
                      <a:pt x="248488" y="59885"/>
                    </a:lnTo>
                    <a:lnTo>
                      <a:pt x="183096" y="59885"/>
                    </a:lnTo>
                    <a:lnTo>
                      <a:pt x="183096" y="74340"/>
                    </a:lnTo>
                    <a:lnTo>
                      <a:pt x="242981" y="74340"/>
                    </a:lnTo>
                    <a:lnTo>
                      <a:pt x="278086" y="5507"/>
                    </a:lnTo>
                    <a:lnTo>
                      <a:pt x="333152" y="5507"/>
                    </a:lnTo>
                    <a:lnTo>
                      <a:pt x="300112" y="74340"/>
                    </a:lnTo>
                    <a:lnTo>
                      <a:pt x="322827" y="74340"/>
                    </a:lnTo>
                    <a:lnTo>
                      <a:pt x="322827" y="120458"/>
                    </a:lnTo>
                    <a:lnTo>
                      <a:pt x="104627" y="120458"/>
                    </a:lnTo>
                    <a:lnTo>
                      <a:pt x="98106" y="132848"/>
                    </a:lnTo>
                    <a:lnTo>
                      <a:pt x="316632" y="132848"/>
                    </a:lnTo>
                    <a:lnTo>
                      <a:pt x="316632" y="176901"/>
                    </a:lnTo>
                    <a:lnTo>
                      <a:pt x="180343" y="176901"/>
                    </a:lnTo>
                    <a:lnTo>
                      <a:pt x="172771" y="189291"/>
                    </a:lnTo>
                    <a:lnTo>
                      <a:pt x="309749" y="189291"/>
                    </a:lnTo>
                    <a:lnTo>
                      <a:pt x="301489" y="300456"/>
                    </a:lnTo>
                    <a:lnTo>
                      <a:pt x="74340" y="300456"/>
                    </a:lnTo>
                    <a:lnTo>
                      <a:pt x="74340" y="255371"/>
                    </a:lnTo>
                    <a:lnTo>
                      <a:pt x="252617" y="255371"/>
                    </a:lnTo>
                    <a:lnTo>
                      <a:pt x="254683" y="234032"/>
                    </a:lnTo>
                    <a:lnTo>
                      <a:pt x="90860" y="234032"/>
                    </a:lnTo>
                    <a:lnTo>
                      <a:pt x="127341" y="176901"/>
                    </a:lnTo>
                    <a:lnTo>
                      <a:pt x="97743" y="176901"/>
                    </a:lnTo>
                    <a:lnTo>
                      <a:pt x="97743" y="133536"/>
                    </a:lnTo>
                    <a:lnTo>
                      <a:pt x="56443" y="212006"/>
                    </a:lnTo>
                    <a:lnTo>
                      <a:pt x="0" y="212006"/>
                    </a:lnTo>
                    <a:lnTo>
                      <a:pt x="48872" y="120458"/>
                    </a:lnTo>
                    <a:lnTo>
                      <a:pt x="14455" y="120458"/>
                    </a:lnTo>
                    <a:lnTo>
                      <a:pt x="14455" y="74340"/>
                    </a:lnTo>
                    <a:lnTo>
                      <a:pt x="132160" y="74340"/>
                    </a:lnTo>
                    <a:lnTo>
                      <a:pt x="132160" y="59885"/>
                    </a:lnTo>
                    <a:lnTo>
                      <a:pt x="29599" y="59885"/>
                    </a:lnTo>
                    <a:lnTo>
                      <a:pt x="29599" y="14455"/>
                    </a:lnTo>
                    <a:lnTo>
                      <a:pt x="132160" y="1445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800" dirty="0">
                  <a:solidFill>
                    <a:prstClr val="black"/>
                  </a:solidFill>
                  <a:latin typeface="锐字锐线怒放黑简1.0" panose="02010604000000000000" pitchFamily="2" charset="-122"/>
                  <a:ea typeface="锐字锐线怒放黑简1.0" panose="02010604000000000000" pitchFamily="2" charset="-122"/>
                </a:endParaRPr>
              </a:p>
            </p:txBody>
          </p:sp>
        </p:grpSp>
      </p:grpSp>
      <p:sp>
        <p:nvSpPr>
          <p:cNvPr id="12" name="标题 1"/>
          <p:cNvSpPr>
            <a:spLocks noGrp="1"/>
          </p:cNvSpPr>
          <p:nvPr>
            <p:ph type="title" hasCustomPrompt="1"/>
          </p:nvPr>
        </p:nvSpPr>
        <p:spPr>
          <a:xfrm>
            <a:off x="3719736" y="3068960"/>
            <a:ext cx="6487998" cy="736908"/>
          </a:xfrm>
        </p:spPr>
        <p:txBody>
          <a:bodyPr/>
          <a:lstStyle>
            <a:lvl1pPr>
              <a:defRPr>
                <a:solidFill>
                  <a:srgbClr val="0070C0"/>
                </a:solidFill>
              </a:defRPr>
            </a:lvl1pPr>
          </a:lstStyle>
          <a:p>
            <a:r>
              <a:rPr lang="zh-CN" altLang="en-US" dirty="0"/>
              <a:t>一级标题页</a:t>
            </a:r>
          </a:p>
        </p:txBody>
      </p:sp>
    </p:spTree>
  </p:cSld>
  <p:clrMapOvr>
    <a:masterClrMapping/>
  </p:clrMapOvr>
  <p:timing>
    <p:tnLst>
      <p:par>
        <p:cTn xmlns:p14="http://schemas.microsoft.com/office/powerpoint/2010/mai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一级标题02">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l="5748" r="5748"/>
          <a:stretch>
            <a:fillRect/>
          </a:stretch>
        </p:blipFill>
        <p:spPr>
          <a:xfrm>
            <a:off x="0" y="0"/>
            <a:ext cx="12192000" cy="6858000"/>
          </a:xfrm>
          <a:prstGeom prst="rect">
            <a:avLst/>
          </a:prstGeom>
        </p:spPr>
      </p:pic>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7" name="矩形: 圆角 6"/>
          <p:cNvSpPr/>
          <p:nvPr/>
        </p:nvSpPr>
        <p:spPr>
          <a:xfrm>
            <a:off x="3141076" y="2947981"/>
            <a:ext cx="7176411" cy="962038"/>
          </a:xfrm>
          <a:prstGeom prst="roundRect">
            <a:avLst>
              <a:gd name="adj" fmla="val 13060"/>
            </a:avLst>
          </a:prstGeom>
          <a:solidFill>
            <a:schemeClr val="bg1">
              <a:alpha val="85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标题 1"/>
          <p:cNvSpPr>
            <a:spLocks noGrp="1"/>
          </p:cNvSpPr>
          <p:nvPr>
            <p:ph type="title" hasCustomPrompt="1"/>
          </p:nvPr>
        </p:nvSpPr>
        <p:spPr>
          <a:xfrm>
            <a:off x="3719736" y="3068960"/>
            <a:ext cx="6487998" cy="736908"/>
          </a:xfrm>
        </p:spPr>
        <p:txBody>
          <a:bodyPr/>
          <a:lstStyle>
            <a:lvl1pPr>
              <a:defRPr>
                <a:solidFill>
                  <a:srgbClr val="0070C0"/>
                </a:solidFill>
              </a:defRPr>
            </a:lvl1pPr>
          </a:lstStyle>
          <a:p>
            <a:r>
              <a:rPr lang="zh-CN" altLang="en-US" dirty="0"/>
              <a:t>一级标题页</a:t>
            </a:r>
          </a:p>
        </p:txBody>
      </p:sp>
      <p:grpSp>
        <p:nvGrpSpPr>
          <p:cNvPr id="13" name="组合 12"/>
          <p:cNvGrpSpPr/>
          <p:nvPr userDrawn="1"/>
        </p:nvGrpSpPr>
        <p:grpSpPr>
          <a:xfrm>
            <a:off x="1874514" y="2947981"/>
            <a:ext cx="1735470" cy="962038"/>
            <a:chOff x="834821" y="4393362"/>
            <a:chExt cx="1459364" cy="808982"/>
          </a:xfrm>
        </p:grpSpPr>
        <p:sp>
          <p:nvSpPr>
            <p:cNvPr id="14" name="任意多边形: 形状 13"/>
            <p:cNvSpPr/>
            <p:nvPr/>
          </p:nvSpPr>
          <p:spPr>
            <a:xfrm>
              <a:off x="834821" y="4393362"/>
              <a:ext cx="1459364" cy="808982"/>
            </a:xfrm>
            <a:custGeom>
              <a:avLst/>
              <a:gdLst>
                <a:gd name="connsiteX0" fmla="*/ 86197 w 1459364"/>
                <a:gd name="connsiteY0" fmla="*/ 0 h 808982"/>
                <a:gd name="connsiteX1" fmla="*/ 1246032 w 1459364"/>
                <a:gd name="connsiteY1" fmla="*/ 0 h 808982"/>
                <a:gd name="connsiteX2" fmla="*/ 1332229 w 1459364"/>
                <a:gd name="connsiteY2" fmla="*/ 86197 h 808982"/>
                <a:gd name="connsiteX3" fmla="*/ 1332229 w 1459364"/>
                <a:gd name="connsiteY3" fmla="*/ 254985 h 808982"/>
                <a:gd name="connsiteX4" fmla="*/ 1444169 w 1459364"/>
                <a:gd name="connsiteY4" fmla="*/ 370406 h 808982"/>
                <a:gd name="connsiteX5" fmla="*/ 1443004 w 1459364"/>
                <a:gd name="connsiteY5" fmla="*/ 446555 h 808982"/>
                <a:gd name="connsiteX6" fmla="*/ 1332229 w 1459364"/>
                <a:gd name="connsiteY6" fmla="*/ 553989 h 808982"/>
                <a:gd name="connsiteX7" fmla="*/ 1332229 w 1459364"/>
                <a:gd name="connsiteY7" fmla="*/ 722785 h 808982"/>
                <a:gd name="connsiteX8" fmla="*/ 1246032 w 1459364"/>
                <a:gd name="connsiteY8" fmla="*/ 808982 h 808982"/>
                <a:gd name="connsiteX9" fmla="*/ 86197 w 1459364"/>
                <a:gd name="connsiteY9" fmla="*/ 808982 h 808982"/>
                <a:gd name="connsiteX10" fmla="*/ 0 w 1459364"/>
                <a:gd name="connsiteY10" fmla="*/ 722785 h 808982"/>
                <a:gd name="connsiteX11" fmla="*/ 0 w 1459364"/>
                <a:gd name="connsiteY11" fmla="*/ 86197 h 808982"/>
                <a:gd name="connsiteX12" fmla="*/ 86197 w 1459364"/>
                <a:gd name="connsiteY12" fmla="*/ 0 h 80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364" h="808982">
                  <a:moveTo>
                    <a:pt x="86197" y="0"/>
                  </a:moveTo>
                  <a:lnTo>
                    <a:pt x="1246032" y="0"/>
                  </a:lnTo>
                  <a:cubicBezTo>
                    <a:pt x="1293637" y="0"/>
                    <a:pt x="1332229" y="38592"/>
                    <a:pt x="1332229" y="86197"/>
                  </a:cubicBezTo>
                  <a:lnTo>
                    <a:pt x="1332229" y="254985"/>
                  </a:lnTo>
                  <a:lnTo>
                    <a:pt x="1444169" y="370406"/>
                  </a:lnTo>
                  <a:cubicBezTo>
                    <a:pt x="1464876" y="391756"/>
                    <a:pt x="1464354" y="425848"/>
                    <a:pt x="1443004" y="446555"/>
                  </a:cubicBezTo>
                  <a:lnTo>
                    <a:pt x="1332229" y="553989"/>
                  </a:lnTo>
                  <a:lnTo>
                    <a:pt x="1332229" y="722785"/>
                  </a:lnTo>
                  <a:cubicBezTo>
                    <a:pt x="1332229" y="770390"/>
                    <a:pt x="1293637" y="808982"/>
                    <a:pt x="1246032" y="808982"/>
                  </a:cubicBezTo>
                  <a:lnTo>
                    <a:pt x="86197" y="808982"/>
                  </a:lnTo>
                  <a:cubicBezTo>
                    <a:pt x="38592" y="808982"/>
                    <a:pt x="0" y="770390"/>
                    <a:pt x="0" y="722785"/>
                  </a:cubicBezTo>
                  <a:lnTo>
                    <a:pt x="0" y="86197"/>
                  </a:lnTo>
                  <a:cubicBezTo>
                    <a:pt x="0" y="38592"/>
                    <a:pt x="38592" y="0"/>
                    <a:pt x="86197" y="0"/>
                  </a:cubicBezTo>
                  <a:close/>
                </a:path>
              </a:pathLst>
            </a:cu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任意多边形: 形状 14"/>
            <p:cNvSpPr/>
            <p:nvPr/>
          </p:nvSpPr>
          <p:spPr>
            <a:xfrm>
              <a:off x="983343" y="4654701"/>
              <a:ext cx="1026988" cy="300456"/>
            </a:xfrm>
            <a:custGeom>
              <a:avLst/>
              <a:gdLst/>
              <a:ahLst/>
              <a:cxnLst/>
              <a:rect l="l" t="t" r="r" b="b"/>
              <a:pathLst>
                <a:path w="1026988" h="300456">
                  <a:moveTo>
                    <a:pt x="717240" y="240916"/>
                  </a:moveTo>
                  <a:lnTo>
                    <a:pt x="1026988" y="240916"/>
                  </a:lnTo>
                  <a:lnTo>
                    <a:pt x="1026988" y="286690"/>
                  </a:lnTo>
                  <a:lnTo>
                    <a:pt x="717240" y="286690"/>
                  </a:lnTo>
                  <a:close/>
                  <a:moveTo>
                    <a:pt x="603665" y="236097"/>
                  </a:moveTo>
                  <a:lnTo>
                    <a:pt x="658043" y="236097"/>
                  </a:lnTo>
                  <a:lnTo>
                    <a:pt x="684200" y="300456"/>
                  </a:lnTo>
                  <a:lnTo>
                    <a:pt x="631887" y="300456"/>
                  </a:lnTo>
                  <a:close/>
                  <a:moveTo>
                    <a:pt x="525196" y="236097"/>
                  </a:moveTo>
                  <a:lnTo>
                    <a:pt x="578885" y="236097"/>
                  </a:lnTo>
                  <a:lnTo>
                    <a:pt x="606419" y="300456"/>
                  </a:lnTo>
                  <a:lnTo>
                    <a:pt x="552729" y="300456"/>
                  </a:lnTo>
                  <a:close/>
                  <a:moveTo>
                    <a:pt x="446038" y="236097"/>
                  </a:moveTo>
                  <a:lnTo>
                    <a:pt x="501104" y="236097"/>
                  </a:lnTo>
                  <a:lnTo>
                    <a:pt x="524507" y="300456"/>
                  </a:lnTo>
                  <a:lnTo>
                    <a:pt x="470818" y="300456"/>
                  </a:lnTo>
                  <a:close/>
                  <a:moveTo>
                    <a:pt x="384776" y="236097"/>
                  </a:moveTo>
                  <a:lnTo>
                    <a:pt x="437778" y="236097"/>
                  </a:lnTo>
                  <a:lnTo>
                    <a:pt x="407491" y="300456"/>
                  </a:lnTo>
                  <a:lnTo>
                    <a:pt x="354490" y="300456"/>
                  </a:lnTo>
                  <a:close/>
                  <a:moveTo>
                    <a:pt x="425388" y="136290"/>
                  </a:moveTo>
                  <a:lnTo>
                    <a:pt x="425388" y="178966"/>
                  </a:lnTo>
                  <a:lnTo>
                    <a:pt x="611237" y="178966"/>
                  </a:lnTo>
                  <a:lnTo>
                    <a:pt x="611237" y="136290"/>
                  </a:lnTo>
                  <a:close/>
                  <a:moveTo>
                    <a:pt x="733760" y="19962"/>
                  </a:moveTo>
                  <a:lnTo>
                    <a:pt x="1010468" y="19962"/>
                  </a:lnTo>
                  <a:lnTo>
                    <a:pt x="1010468" y="66768"/>
                  </a:lnTo>
                  <a:lnTo>
                    <a:pt x="733760" y="66768"/>
                  </a:lnTo>
                  <a:close/>
                  <a:moveTo>
                    <a:pt x="483208" y="0"/>
                  </a:moveTo>
                  <a:lnTo>
                    <a:pt x="534144" y="0"/>
                  </a:lnTo>
                  <a:lnTo>
                    <a:pt x="534144" y="19273"/>
                  </a:lnTo>
                  <a:lnTo>
                    <a:pt x="666303" y="19273"/>
                  </a:lnTo>
                  <a:lnTo>
                    <a:pt x="666303" y="66080"/>
                  </a:lnTo>
                  <a:lnTo>
                    <a:pt x="534144" y="66080"/>
                  </a:lnTo>
                  <a:lnTo>
                    <a:pt x="534144" y="89483"/>
                  </a:lnTo>
                  <a:lnTo>
                    <a:pt x="662173" y="89483"/>
                  </a:lnTo>
                  <a:lnTo>
                    <a:pt x="662173" y="225772"/>
                  </a:lnTo>
                  <a:lnTo>
                    <a:pt x="374451" y="225772"/>
                  </a:lnTo>
                  <a:lnTo>
                    <a:pt x="374451" y="89483"/>
                  </a:lnTo>
                  <a:lnTo>
                    <a:pt x="483208" y="89483"/>
                  </a:lnTo>
                  <a:close/>
                  <a:moveTo>
                    <a:pt x="132159" y="0"/>
                  </a:moveTo>
                  <a:lnTo>
                    <a:pt x="183096" y="0"/>
                  </a:lnTo>
                  <a:lnTo>
                    <a:pt x="183096" y="14455"/>
                  </a:lnTo>
                  <a:lnTo>
                    <a:pt x="248487" y="14455"/>
                  </a:lnTo>
                  <a:lnTo>
                    <a:pt x="248487" y="59885"/>
                  </a:lnTo>
                  <a:lnTo>
                    <a:pt x="183096" y="59885"/>
                  </a:lnTo>
                  <a:lnTo>
                    <a:pt x="183096" y="74340"/>
                  </a:lnTo>
                  <a:lnTo>
                    <a:pt x="242980" y="74340"/>
                  </a:lnTo>
                  <a:lnTo>
                    <a:pt x="278085" y="5507"/>
                  </a:lnTo>
                  <a:lnTo>
                    <a:pt x="333152" y="5507"/>
                  </a:lnTo>
                  <a:lnTo>
                    <a:pt x="300112" y="74340"/>
                  </a:lnTo>
                  <a:lnTo>
                    <a:pt x="322827" y="74340"/>
                  </a:lnTo>
                  <a:lnTo>
                    <a:pt x="322827" y="120458"/>
                  </a:lnTo>
                  <a:lnTo>
                    <a:pt x="104626" y="120458"/>
                  </a:lnTo>
                  <a:lnTo>
                    <a:pt x="98105" y="132848"/>
                  </a:lnTo>
                  <a:lnTo>
                    <a:pt x="316632" y="132848"/>
                  </a:lnTo>
                  <a:lnTo>
                    <a:pt x="316632" y="176901"/>
                  </a:lnTo>
                  <a:lnTo>
                    <a:pt x="180342" y="176901"/>
                  </a:lnTo>
                  <a:lnTo>
                    <a:pt x="172771" y="189291"/>
                  </a:lnTo>
                  <a:lnTo>
                    <a:pt x="309748" y="189291"/>
                  </a:lnTo>
                  <a:lnTo>
                    <a:pt x="301488" y="300456"/>
                  </a:lnTo>
                  <a:lnTo>
                    <a:pt x="74340" y="300456"/>
                  </a:lnTo>
                  <a:lnTo>
                    <a:pt x="74340" y="255371"/>
                  </a:lnTo>
                  <a:lnTo>
                    <a:pt x="252617" y="255371"/>
                  </a:lnTo>
                  <a:lnTo>
                    <a:pt x="254682" y="234032"/>
                  </a:lnTo>
                  <a:lnTo>
                    <a:pt x="90859" y="234032"/>
                  </a:lnTo>
                  <a:lnTo>
                    <a:pt x="127341" y="176901"/>
                  </a:lnTo>
                  <a:lnTo>
                    <a:pt x="97743" y="176901"/>
                  </a:lnTo>
                  <a:lnTo>
                    <a:pt x="97743" y="133536"/>
                  </a:lnTo>
                  <a:lnTo>
                    <a:pt x="56443" y="212006"/>
                  </a:lnTo>
                  <a:lnTo>
                    <a:pt x="0" y="212006"/>
                  </a:lnTo>
                  <a:lnTo>
                    <a:pt x="48871" y="120458"/>
                  </a:lnTo>
                  <a:lnTo>
                    <a:pt x="14455" y="120458"/>
                  </a:lnTo>
                  <a:lnTo>
                    <a:pt x="14455" y="74340"/>
                  </a:lnTo>
                  <a:lnTo>
                    <a:pt x="132159" y="74340"/>
                  </a:lnTo>
                  <a:lnTo>
                    <a:pt x="132159" y="59885"/>
                  </a:lnTo>
                  <a:lnTo>
                    <a:pt x="29598" y="59885"/>
                  </a:lnTo>
                  <a:lnTo>
                    <a:pt x="29598" y="14455"/>
                  </a:lnTo>
                  <a:lnTo>
                    <a:pt x="132159" y="1445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800" dirty="0">
                <a:solidFill>
                  <a:prstClr val="black"/>
                </a:solidFill>
                <a:latin typeface="锐字锐线怒放黑简1.0" panose="02010604000000000000" pitchFamily="2" charset="-122"/>
                <a:ea typeface="锐字锐线怒放黑简1.0" panose="02010604000000000000" pitchFamily="2" charset="-122"/>
              </a:endParaRPr>
            </a:p>
          </p:txBody>
        </p:sp>
      </p:grpSp>
    </p:spTree>
  </p:cSld>
  <p:clrMapOvr>
    <a:masterClrMapping/>
  </p:clrMapOvr>
  <p:timing>
    <p:tnLst>
      <p:par>
        <p:cTn xmlns:p14="http://schemas.microsoft.com/office/powerpoint/2010/mai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一级标题03">
    <p:spTree>
      <p:nvGrpSpPr>
        <p:cNvPr id="1" name=""/>
        <p:cNvGrpSpPr/>
        <p:nvPr/>
      </p:nvGrpSpPr>
      <p:grpSpPr>
        <a:xfrm>
          <a:off x="0" y="0"/>
          <a:ext cx="0" cy="0"/>
          <a:chOff x="0" y="0"/>
          <a:chExt cx="0" cy="0"/>
        </a:xfrm>
      </p:grpSpPr>
      <p:pic>
        <p:nvPicPr>
          <p:cNvPr id="11" name="图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7" name="矩形: 圆角 6"/>
          <p:cNvSpPr/>
          <p:nvPr/>
        </p:nvSpPr>
        <p:spPr>
          <a:xfrm>
            <a:off x="3141076" y="2947981"/>
            <a:ext cx="7176411" cy="962038"/>
          </a:xfrm>
          <a:prstGeom prst="roundRect">
            <a:avLst>
              <a:gd name="adj" fmla="val 13060"/>
            </a:avLst>
          </a:prstGeom>
          <a:solidFill>
            <a:schemeClr val="bg1">
              <a:alpha val="85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标题 1"/>
          <p:cNvSpPr>
            <a:spLocks noGrp="1"/>
          </p:cNvSpPr>
          <p:nvPr>
            <p:ph type="title" hasCustomPrompt="1"/>
          </p:nvPr>
        </p:nvSpPr>
        <p:spPr>
          <a:xfrm>
            <a:off x="3719736" y="3068960"/>
            <a:ext cx="6487998" cy="736908"/>
          </a:xfrm>
        </p:spPr>
        <p:txBody>
          <a:bodyPr/>
          <a:lstStyle>
            <a:lvl1pPr>
              <a:defRPr>
                <a:solidFill>
                  <a:srgbClr val="0070C0"/>
                </a:solidFill>
              </a:defRPr>
            </a:lvl1pPr>
          </a:lstStyle>
          <a:p>
            <a:r>
              <a:rPr lang="zh-CN" altLang="en-US" dirty="0"/>
              <a:t>一级标题页</a:t>
            </a:r>
          </a:p>
        </p:txBody>
      </p:sp>
      <p:grpSp>
        <p:nvGrpSpPr>
          <p:cNvPr id="16" name="组合 15"/>
          <p:cNvGrpSpPr/>
          <p:nvPr userDrawn="1"/>
        </p:nvGrpSpPr>
        <p:grpSpPr>
          <a:xfrm>
            <a:off x="1874514" y="2947981"/>
            <a:ext cx="1735470" cy="962038"/>
            <a:chOff x="2807881" y="4245776"/>
            <a:chExt cx="1459364" cy="808982"/>
          </a:xfrm>
        </p:grpSpPr>
        <p:sp>
          <p:nvSpPr>
            <p:cNvPr id="17" name="任意多边形: 形状 16"/>
            <p:cNvSpPr/>
            <p:nvPr/>
          </p:nvSpPr>
          <p:spPr>
            <a:xfrm>
              <a:off x="2807881" y="4245776"/>
              <a:ext cx="1459364" cy="808982"/>
            </a:xfrm>
            <a:custGeom>
              <a:avLst/>
              <a:gdLst>
                <a:gd name="connsiteX0" fmla="*/ 86197 w 1459364"/>
                <a:gd name="connsiteY0" fmla="*/ 0 h 808982"/>
                <a:gd name="connsiteX1" fmla="*/ 1246032 w 1459364"/>
                <a:gd name="connsiteY1" fmla="*/ 0 h 808982"/>
                <a:gd name="connsiteX2" fmla="*/ 1332229 w 1459364"/>
                <a:gd name="connsiteY2" fmla="*/ 86197 h 808982"/>
                <a:gd name="connsiteX3" fmla="*/ 1332229 w 1459364"/>
                <a:gd name="connsiteY3" fmla="*/ 254985 h 808982"/>
                <a:gd name="connsiteX4" fmla="*/ 1444169 w 1459364"/>
                <a:gd name="connsiteY4" fmla="*/ 370406 h 808982"/>
                <a:gd name="connsiteX5" fmla="*/ 1443004 w 1459364"/>
                <a:gd name="connsiteY5" fmla="*/ 446555 h 808982"/>
                <a:gd name="connsiteX6" fmla="*/ 1332229 w 1459364"/>
                <a:gd name="connsiteY6" fmla="*/ 553989 h 808982"/>
                <a:gd name="connsiteX7" fmla="*/ 1332229 w 1459364"/>
                <a:gd name="connsiteY7" fmla="*/ 722785 h 808982"/>
                <a:gd name="connsiteX8" fmla="*/ 1246032 w 1459364"/>
                <a:gd name="connsiteY8" fmla="*/ 808982 h 808982"/>
                <a:gd name="connsiteX9" fmla="*/ 86197 w 1459364"/>
                <a:gd name="connsiteY9" fmla="*/ 808982 h 808982"/>
                <a:gd name="connsiteX10" fmla="*/ 0 w 1459364"/>
                <a:gd name="connsiteY10" fmla="*/ 722785 h 808982"/>
                <a:gd name="connsiteX11" fmla="*/ 0 w 1459364"/>
                <a:gd name="connsiteY11" fmla="*/ 86197 h 808982"/>
                <a:gd name="connsiteX12" fmla="*/ 86197 w 1459364"/>
                <a:gd name="connsiteY12" fmla="*/ 0 h 80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364" h="808982">
                  <a:moveTo>
                    <a:pt x="86197" y="0"/>
                  </a:moveTo>
                  <a:lnTo>
                    <a:pt x="1246032" y="0"/>
                  </a:lnTo>
                  <a:cubicBezTo>
                    <a:pt x="1293637" y="0"/>
                    <a:pt x="1332229" y="38592"/>
                    <a:pt x="1332229" y="86197"/>
                  </a:cubicBezTo>
                  <a:lnTo>
                    <a:pt x="1332229" y="254985"/>
                  </a:lnTo>
                  <a:lnTo>
                    <a:pt x="1444169" y="370406"/>
                  </a:lnTo>
                  <a:cubicBezTo>
                    <a:pt x="1464876" y="391756"/>
                    <a:pt x="1464354" y="425848"/>
                    <a:pt x="1443004" y="446555"/>
                  </a:cubicBezTo>
                  <a:lnTo>
                    <a:pt x="1332229" y="553989"/>
                  </a:lnTo>
                  <a:lnTo>
                    <a:pt x="1332229" y="722785"/>
                  </a:lnTo>
                  <a:cubicBezTo>
                    <a:pt x="1332229" y="770390"/>
                    <a:pt x="1293637" y="808982"/>
                    <a:pt x="1246032" y="808982"/>
                  </a:cubicBezTo>
                  <a:lnTo>
                    <a:pt x="86197" y="808982"/>
                  </a:lnTo>
                  <a:cubicBezTo>
                    <a:pt x="38592" y="808982"/>
                    <a:pt x="0" y="770390"/>
                    <a:pt x="0" y="722785"/>
                  </a:cubicBezTo>
                  <a:lnTo>
                    <a:pt x="0" y="86197"/>
                  </a:lnTo>
                  <a:cubicBezTo>
                    <a:pt x="0" y="38592"/>
                    <a:pt x="38592" y="0"/>
                    <a:pt x="86197" y="0"/>
                  </a:cubicBezTo>
                  <a:close/>
                </a:path>
              </a:pathLst>
            </a:cu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任意多边形: 形状 17"/>
            <p:cNvSpPr/>
            <p:nvPr/>
          </p:nvSpPr>
          <p:spPr>
            <a:xfrm>
              <a:off x="2946675" y="4507115"/>
              <a:ext cx="1031807" cy="300456"/>
            </a:xfrm>
            <a:custGeom>
              <a:avLst/>
              <a:gdLst/>
              <a:ahLst/>
              <a:cxnLst/>
              <a:rect l="l" t="t" r="r" b="b"/>
              <a:pathLst>
                <a:path w="1031807" h="300456">
                  <a:moveTo>
                    <a:pt x="712422" y="245734"/>
                  </a:moveTo>
                  <a:lnTo>
                    <a:pt x="1031807" y="245734"/>
                  </a:lnTo>
                  <a:lnTo>
                    <a:pt x="1031807" y="291508"/>
                  </a:lnTo>
                  <a:lnTo>
                    <a:pt x="712422" y="291508"/>
                  </a:lnTo>
                  <a:close/>
                  <a:moveTo>
                    <a:pt x="603665" y="236097"/>
                  </a:moveTo>
                  <a:lnTo>
                    <a:pt x="658043" y="236097"/>
                  </a:lnTo>
                  <a:lnTo>
                    <a:pt x="684200" y="300456"/>
                  </a:lnTo>
                  <a:lnTo>
                    <a:pt x="631887" y="300456"/>
                  </a:lnTo>
                  <a:close/>
                  <a:moveTo>
                    <a:pt x="525196" y="236097"/>
                  </a:moveTo>
                  <a:lnTo>
                    <a:pt x="578886" y="236097"/>
                  </a:lnTo>
                  <a:lnTo>
                    <a:pt x="606419" y="300456"/>
                  </a:lnTo>
                  <a:lnTo>
                    <a:pt x="552729" y="300456"/>
                  </a:lnTo>
                  <a:close/>
                  <a:moveTo>
                    <a:pt x="446038" y="236097"/>
                  </a:moveTo>
                  <a:lnTo>
                    <a:pt x="501104" y="236097"/>
                  </a:lnTo>
                  <a:lnTo>
                    <a:pt x="524507" y="300456"/>
                  </a:lnTo>
                  <a:lnTo>
                    <a:pt x="470818" y="300456"/>
                  </a:lnTo>
                  <a:close/>
                  <a:moveTo>
                    <a:pt x="384776" y="236097"/>
                  </a:moveTo>
                  <a:lnTo>
                    <a:pt x="437778" y="236097"/>
                  </a:lnTo>
                  <a:lnTo>
                    <a:pt x="407491" y="300456"/>
                  </a:lnTo>
                  <a:lnTo>
                    <a:pt x="354490" y="300456"/>
                  </a:lnTo>
                  <a:close/>
                  <a:moveTo>
                    <a:pt x="425388" y="136290"/>
                  </a:moveTo>
                  <a:lnTo>
                    <a:pt x="425388" y="178966"/>
                  </a:lnTo>
                  <a:lnTo>
                    <a:pt x="611237" y="178966"/>
                  </a:lnTo>
                  <a:lnTo>
                    <a:pt x="611237" y="136290"/>
                  </a:lnTo>
                  <a:close/>
                  <a:moveTo>
                    <a:pt x="739955" y="124588"/>
                  </a:moveTo>
                  <a:lnTo>
                    <a:pt x="1002897" y="124588"/>
                  </a:lnTo>
                  <a:lnTo>
                    <a:pt x="1002897" y="171394"/>
                  </a:lnTo>
                  <a:lnTo>
                    <a:pt x="739955" y="171394"/>
                  </a:lnTo>
                  <a:close/>
                  <a:moveTo>
                    <a:pt x="729630" y="18585"/>
                  </a:moveTo>
                  <a:lnTo>
                    <a:pt x="1014599" y="18585"/>
                  </a:lnTo>
                  <a:lnTo>
                    <a:pt x="1014599" y="65392"/>
                  </a:lnTo>
                  <a:lnTo>
                    <a:pt x="729630" y="65392"/>
                  </a:lnTo>
                  <a:close/>
                  <a:moveTo>
                    <a:pt x="483208" y="0"/>
                  </a:moveTo>
                  <a:lnTo>
                    <a:pt x="534144" y="0"/>
                  </a:lnTo>
                  <a:lnTo>
                    <a:pt x="534144" y="19273"/>
                  </a:lnTo>
                  <a:lnTo>
                    <a:pt x="666303" y="19273"/>
                  </a:lnTo>
                  <a:lnTo>
                    <a:pt x="666303" y="66080"/>
                  </a:lnTo>
                  <a:lnTo>
                    <a:pt x="534144" y="66080"/>
                  </a:lnTo>
                  <a:lnTo>
                    <a:pt x="534144" y="89483"/>
                  </a:lnTo>
                  <a:lnTo>
                    <a:pt x="662173" y="89483"/>
                  </a:lnTo>
                  <a:lnTo>
                    <a:pt x="662173" y="225772"/>
                  </a:lnTo>
                  <a:lnTo>
                    <a:pt x="374451" y="225772"/>
                  </a:lnTo>
                  <a:lnTo>
                    <a:pt x="374451" y="89483"/>
                  </a:lnTo>
                  <a:lnTo>
                    <a:pt x="483208" y="89483"/>
                  </a:lnTo>
                  <a:close/>
                  <a:moveTo>
                    <a:pt x="132159" y="0"/>
                  </a:moveTo>
                  <a:lnTo>
                    <a:pt x="183096" y="0"/>
                  </a:lnTo>
                  <a:lnTo>
                    <a:pt x="183096" y="14455"/>
                  </a:lnTo>
                  <a:lnTo>
                    <a:pt x="248487" y="14455"/>
                  </a:lnTo>
                  <a:lnTo>
                    <a:pt x="248487" y="59885"/>
                  </a:lnTo>
                  <a:lnTo>
                    <a:pt x="183096" y="59885"/>
                  </a:lnTo>
                  <a:lnTo>
                    <a:pt x="183096" y="74340"/>
                  </a:lnTo>
                  <a:lnTo>
                    <a:pt x="242980" y="74340"/>
                  </a:lnTo>
                  <a:lnTo>
                    <a:pt x="278085" y="5507"/>
                  </a:lnTo>
                  <a:lnTo>
                    <a:pt x="333152" y="5507"/>
                  </a:lnTo>
                  <a:lnTo>
                    <a:pt x="300112" y="74340"/>
                  </a:lnTo>
                  <a:lnTo>
                    <a:pt x="322827" y="74340"/>
                  </a:lnTo>
                  <a:lnTo>
                    <a:pt x="322827" y="120458"/>
                  </a:lnTo>
                  <a:lnTo>
                    <a:pt x="104626" y="120458"/>
                  </a:lnTo>
                  <a:lnTo>
                    <a:pt x="98105" y="132848"/>
                  </a:lnTo>
                  <a:lnTo>
                    <a:pt x="316632" y="132848"/>
                  </a:lnTo>
                  <a:lnTo>
                    <a:pt x="316632" y="176901"/>
                  </a:lnTo>
                  <a:lnTo>
                    <a:pt x="180342" y="176901"/>
                  </a:lnTo>
                  <a:lnTo>
                    <a:pt x="172771" y="189291"/>
                  </a:lnTo>
                  <a:lnTo>
                    <a:pt x="309748" y="189291"/>
                  </a:lnTo>
                  <a:lnTo>
                    <a:pt x="301488" y="300456"/>
                  </a:lnTo>
                  <a:lnTo>
                    <a:pt x="74340" y="300456"/>
                  </a:lnTo>
                  <a:lnTo>
                    <a:pt x="74340" y="255371"/>
                  </a:lnTo>
                  <a:lnTo>
                    <a:pt x="252617" y="255371"/>
                  </a:lnTo>
                  <a:lnTo>
                    <a:pt x="254682" y="234032"/>
                  </a:lnTo>
                  <a:lnTo>
                    <a:pt x="90860" y="234032"/>
                  </a:lnTo>
                  <a:lnTo>
                    <a:pt x="127341" y="176901"/>
                  </a:lnTo>
                  <a:lnTo>
                    <a:pt x="97743" y="176901"/>
                  </a:lnTo>
                  <a:lnTo>
                    <a:pt x="97743" y="133536"/>
                  </a:lnTo>
                  <a:lnTo>
                    <a:pt x="56443" y="212006"/>
                  </a:lnTo>
                  <a:lnTo>
                    <a:pt x="0" y="212006"/>
                  </a:lnTo>
                  <a:lnTo>
                    <a:pt x="48871" y="120458"/>
                  </a:lnTo>
                  <a:lnTo>
                    <a:pt x="14455" y="120458"/>
                  </a:lnTo>
                  <a:lnTo>
                    <a:pt x="14455" y="74340"/>
                  </a:lnTo>
                  <a:lnTo>
                    <a:pt x="132159" y="74340"/>
                  </a:lnTo>
                  <a:lnTo>
                    <a:pt x="132159" y="59885"/>
                  </a:lnTo>
                  <a:lnTo>
                    <a:pt x="29598" y="59885"/>
                  </a:lnTo>
                  <a:lnTo>
                    <a:pt x="29598" y="14455"/>
                  </a:lnTo>
                  <a:lnTo>
                    <a:pt x="132159" y="1445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800" dirty="0">
                <a:solidFill>
                  <a:prstClr val="black"/>
                </a:solidFill>
                <a:latin typeface="锐字锐线怒放黑简1.0" panose="02010604000000000000" pitchFamily="2" charset="-122"/>
                <a:ea typeface="锐字锐线怒放黑简1.0" panose="02010604000000000000" pitchFamily="2" charset="-122"/>
              </a:endParaRPr>
            </a:p>
          </p:txBody>
        </p:sp>
      </p:grpSp>
    </p:spTree>
  </p:cSld>
  <p:clrMapOvr>
    <a:masterClrMapping/>
  </p:clrMapOvr>
  <p:timing>
    <p:tnLst>
      <p:par>
        <p:cTn xmlns:p14="http://schemas.microsoft.com/office/powerpoint/2010/mai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一级标题4">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p:cNvSpPr/>
          <p:nvPr/>
        </p:nvSpPr>
        <p:spPr>
          <a:xfrm>
            <a:off x="3141076" y="2947981"/>
            <a:ext cx="7176411" cy="962038"/>
          </a:xfrm>
          <a:prstGeom prst="roundRect">
            <a:avLst>
              <a:gd name="adj" fmla="val 13060"/>
            </a:avLst>
          </a:prstGeom>
          <a:solidFill>
            <a:schemeClr val="bg1">
              <a:alpha val="85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标题 1"/>
          <p:cNvSpPr>
            <a:spLocks noGrp="1"/>
          </p:cNvSpPr>
          <p:nvPr>
            <p:ph type="title" hasCustomPrompt="1"/>
          </p:nvPr>
        </p:nvSpPr>
        <p:spPr>
          <a:xfrm>
            <a:off x="3719736" y="3068960"/>
            <a:ext cx="6487998" cy="736908"/>
          </a:xfrm>
        </p:spPr>
        <p:txBody>
          <a:bodyPr/>
          <a:lstStyle>
            <a:lvl1pPr>
              <a:defRPr>
                <a:solidFill>
                  <a:srgbClr val="0070C0"/>
                </a:solidFill>
              </a:defRPr>
            </a:lvl1pPr>
          </a:lstStyle>
          <a:p>
            <a:r>
              <a:rPr lang="zh-CN" altLang="en-US" dirty="0"/>
              <a:t>一级标题页</a:t>
            </a:r>
          </a:p>
        </p:txBody>
      </p:sp>
      <p:grpSp>
        <p:nvGrpSpPr>
          <p:cNvPr id="19" name="组合 18"/>
          <p:cNvGrpSpPr/>
          <p:nvPr userDrawn="1"/>
        </p:nvGrpSpPr>
        <p:grpSpPr>
          <a:xfrm>
            <a:off x="1874514" y="2945762"/>
            <a:ext cx="1735470" cy="962038"/>
            <a:chOff x="4536073" y="4251561"/>
            <a:chExt cx="1459364" cy="808982"/>
          </a:xfrm>
        </p:grpSpPr>
        <p:sp>
          <p:nvSpPr>
            <p:cNvPr id="20" name="任意多边形: 形状 19"/>
            <p:cNvSpPr/>
            <p:nvPr/>
          </p:nvSpPr>
          <p:spPr>
            <a:xfrm>
              <a:off x="4536073" y="4251561"/>
              <a:ext cx="1459364" cy="808982"/>
            </a:xfrm>
            <a:custGeom>
              <a:avLst/>
              <a:gdLst>
                <a:gd name="connsiteX0" fmla="*/ 86197 w 1459364"/>
                <a:gd name="connsiteY0" fmla="*/ 0 h 808982"/>
                <a:gd name="connsiteX1" fmla="*/ 1246032 w 1459364"/>
                <a:gd name="connsiteY1" fmla="*/ 0 h 808982"/>
                <a:gd name="connsiteX2" fmla="*/ 1332229 w 1459364"/>
                <a:gd name="connsiteY2" fmla="*/ 86197 h 808982"/>
                <a:gd name="connsiteX3" fmla="*/ 1332229 w 1459364"/>
                <a:gd name="connsiteY3" fmla="*/ 254985 h 808982"/>
                <a:gd name="connsiteX4" fmla="*/ 1444169 w 1459364"/>
                <a:gd name="connsiteY4" fmla="*/ 370406 h 808982"/>
                <a:gd name="connsiteX5" fmla="*/ 1443004 w 1459364"/>
                <a:gd name="connsiteY5" fmla="*/ 446555 h 808982"/>
                <a:gd name="connsiteX6" fmla="*/ 1332229 w 1459364"/>
                <a:gd name="connsiteY6" fmla="*/ 553989 h 808982"/>
                <a:gd name="connsiteX7" fmla="*/ 1332229 w 1459364"/>
                <a:gd name="connsiteY7" fmla="*/ 722785 h 808982"/>
                <a:gd name="connsiteX8" fmla="*/ 1246032 w 1459364"/>
                <a:gd name="connsiteY8" fmla="*/ 808982 h 808982"/>
                <a:gd name="connsiteX9" fmla="*/ 86197 w 1459364"/>
                <a:gd name="connsiteY9" fmla="*/ 808982 h 808982"/>
                <a:gd name="connsiteX10" fmla="*/ 0 w 1459364"/>
                <a:gd name="connsiteY10" fmla="*/ 722785 h 808982"/>
                <a:gd name="connsiteX11" fmla="*/ 0 w 1459364"/>
                <a:gd name="connsiteY11" fmla="*/ 86197 h 808982"/>
                <a:gd name="connsiteX12" fmla="*/ 86197 w 1459364"/>
                <a:gd name="connsiteY12" fmla="*/ 0 h 80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364" h="808982">
                  <a:moveTo>
                    <a:pt x="86197" y="0"/>
                  </a:moveTo>
                  <a:lnTo>
                    <a:pt x="1246032" y="0"/>
                  </a:lnTo>
                  <a:cubicBezTo>
                    <a:pt x="1293637" y="0"/>
                    <a:pt x="1332229" y="38592"/>
                    <a:pt x="1332229" y="86197"/>
                  </a:cubicBezTo>
                  <a:lnTo>
                    <a:pt x="1332229" y="254985"/>
                  </a:lnTo>
                  <a:lnTo>
                    <a:pt x="1444169" y="370406"/>
                  </a:lnTo>
                  <a:cubicBezTo>
                    <a:pt x="1464876" y="391756"/>
                    <a:pt x="1464354" y="425848"/>
                    <a:pt x="1443004" y="446555"/>
                  </a:cubicBezTo>
                  <a:lnTo>
                    <a:pt x="1332229" y="553989"/>
                  </a:lnTo>
                  <a:lnTo>
                    <a:pt x="1332229" y="722785"/>
                  </a:lnTo>
                  <a:cubicBezTo>
                    <a:pt x="1332229" y="770390"/>
                    <a:pt x="1293637" y="808982"/>
                    <a:pt x="1246032" y="808982"/>
                  </a:cubicBezTo>
                  <a:lnTo>
                    <a:pt x="86197" y="808982"/>
                  </a:lnTo>
                  <a:cubicBezTo>
                    <a:pt x="38592" y="808982"/>
                    <a:pt x="0" y="770390"/>
                    <a:pt x="0" y="722785"/>
                  </a:cubicBezTo>
                  <a:lnTo>
                    <a:pt x="0" y="86197"/>
                  </a:lnTo>
                  <a:cubicBezTo>
                    <a:pt x="0" y="38592"/>
                    <a:pt x="38592" y="0"/>
                    <a:pt x="86197" y="0"/>
                  </a:cubicBezTo>
                  <a:close/>
                </a:path>
              </a:pathLst>
            </a:cu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任意多边形: 形状 20"/>
            <p:cNvSpPr/>
            <p:nvPr/>
          </p:nvSpPr>
          <p:spPr>
            <a:xfrm>
              <a:off x="4674867" y="4512900"/>
              <a:ext cx="1025612" cy="300456"/>
            </a:xfrm>
            <a:custGeom>
              <a:avLst/>
              <a:gdLst/>
              <a:ahLst/>
              <a:cxnLst/>
              <a:rect l="l" t="t" r="r" b="b"/>
              <a:pathLst>
                <a:path w="1025612" h="300456">
                  <a:moveTo>
                    <a:pt x="603665" y="236097"/>
                  </a:moveTo>
                  <a:lnTo>
                    <a:pt x="658044" y="236097"/>
                  </a:lnTo>
                  <a:lnTo>
                    <a:pt x="684200" y="300456"/>
                  </a:lnTo>
                  <a:lnTo>
                    <a:pt x="631887" y="300456"/>
                  </a:lnTo>
                  <a:close/>
                  <a:moveTo>
                    <a:pt x="525196" y="236097"/>
                  </a:moveTo>
                  <a:lnTo>
                    <a:pt x="578886" y="236097"/>
                  </a:lnTo>
                  <a:lnTo>
                    <a:pt x="606419" y="300456"/>
                  </a:lnTo>
                  <a:lnTo>
                    <a:pt x="552729" y="300456"/>
                  </a:lnTo>
                  <a:close/>
                  <a:moveTo>
                    <a:pt x="446038" y="236097"/>
                  </a:moveTo>
                  <a:lnTo>
                    <a:pt x="501104" y="236097"/>
                  </a:lnTo>
                  <a:lnTo>
                    <a:pt x="524508" y="300456"/>
                  </a:lnTo>
                  <a:lnTo>
                    <a:pt x="470818" y="300456"/>
                  </a:lnTo>
                  <a:close/>
                  <a:moveTo>
                    <a:pt x="384777" y="236097"/>
                  </a:moveTo>
                  <a:lnTo>
                    <a:pt x="437778" y="236097"/>
                  </a:lnTo>
                  <a:lnTo>
                    <a:pt x="407491" y="300456"/>
                  </a:lnTo>
                  <a:lnTo>
                    <a:pt x="354490" y="300456"/>
                  </a:lnTo>
                  <a:close/>
                  <a:moveTo>
                    <a:pt x="425388" y="136290"/>
                  </a:moveTo>
                  <a:lnTo>
                    <a:pt x="425388" y="178966"/>
                  </a:lnTo>
                  <a:lnTo>
                    <a:pt x="611237" y="178966"/>
                  </a:lnTo>
                  <a:lnTo>
                    <a:pt x="611237" y="136290"/>
                  </a:lnTo>
                  <a:close/>
                  <a:moveTo>
                    <a:pt x="940947" y="54378"/>
                  </a:moveTo>
                  <a:lnTo>
                    <a:pt x="940947" y="161758"/>
                  </a:lnTo>
                  <a:lnTo>
                    <a:pt x="974675" y="161758"/>
                  </a:lnTo>
                  <a:lnTo>
                    <a:pt x="974675" y="54378"/>
                  </a:lnTo>
                  <a:close/>
                  <a:moveTo>
                    <a:pt x="769553" y="54378"/>
                  </a:moveTo>
                  <a:lnTo>
                    <a:pt x="769553" y="249864"/>
                  </a:lnTo>
                  <a:lnTo>
                    <a:pt x="974675" y="249864"/>
                  </a:lnTo>
                  <a:lnTo>
                    <a:pt x="974675" y="208564"/>
                  </a:lnTo>
                  <a:lnTo>
                    <a:pt x="890011" y="208564"/>
                  </a:lnTo>
                  <a:lnTo>
                    <a:pt x="890011" y="54378"/>
                  </a:lnTo>
                  <a:lnTo>
                    <a:pt x="860413" y="54378"/>
                  </a:lnTo>
                  <a:lnTo>
                    <a:pt x="823931" y="218201"/>
                  </a:lnTo>
                  <a:lnTo>
                    <a:pt x="772306" y="218201"/>
                  </a:lnTo>
                  <a:lnTo>
                    <a:pt x="808100" y="54378"/>
                  </a:lnTo>
                  <a:close/>
                  <a:moveTo>
                    <a:pt x="718617" y="7572"/>
                  </a:moveTo>
                  <a:lnTo>
                    <a:pt x="1025612" y="7572"/>
                  </a:lnTo>
                  <a:lnTo>
                    <a:pt x="1025612" y="295638"/>
                  </a:lnTo>
                  <a:lnTo>
                    <a:pt x="718617" y="295638"/>
                  </a:lnTo>
                  <a:close/>
                  <a:moveTo>
                    <a:pt x="483208" y="0"/>
                  </a:moveTo>
                  <a:lnTo>
                    <a:pt x="534144" y="0"/>
                  </a:lnTo>
                  <a:lnTo>
                    <a:pt x="534144" y="19273"/>
                  </a:lnTo>
                  <a:lnTo>
                    <a:pt x="666304" y="19273"/>
                  </a:lnTo>
                  <a:lnTo>
                    <a:pt x="666304" y="66080"/>
                  </a:lnTo>
                  <a:lnTo>
                    <a:pt x="534144" y="66080"/>
                  </a:lnTo>
                  <a:lnTo>
                    <a:pt x="534144" y="89483"/>
                  </a:lnTo>
                  <a:lnTo>
                    <a:pt x="662174" y="89483"/>
                  </a:lnTo>
                  <a:lnTo>
                    <a:pt x="662174" y="225772"/>
                  </a:lnTo>
                  <a:lnTo>
                    <a:pt x="374452" y="225772"/>
                  </a:lnTo>
                  <a:lnTo>
                    <a:pt x="374452" y="89483"/>
                  </a:lnTo>
                  <a:lnTo>
                    <a:pt x="483208" y="89483"/>
                  </a:lnTo>
                  <a:close/>
                  <a:moveTo>
                    <a:pt x="132159" y="0"/>
                  </a:moveTo>
                  <a:lnTo>
                    <a:pt x="183096" y="0"/>
                  </a:lnTo>
                  <a:lnTo>
                    <a:pt x="183096" y="14455"/>
                  </a:lnTo>
                  <a:lnTo>
                    <a:pt x="248487" y="14455"/>
                  </a:lnTo>
                  <a:lnTo>
                    <a:pt x="248487" y="59885"/>
                  </a:lnTo>
                  <a:lnTo>
                    <a:pt x="183096" y="59885"/>
                  </a:lnTo>
                  <a:lnTo>
                    <a:pt x="183096" y="74340"/>
                  </a:lnTo>
                  <a:lnTo>
                    <a:pt x="242981" y="74340"/>
                  </a:lnTo>
                  <a:lnTo>
                    <a:pt x="278085" y="5507"/>
                  </a:lnTo>
                  <a:lnTo>
                    <a:pt x="333152" y="5507"/>
                  </a:lnTo>
                  <a:lnTo>
                    <a:pt x="300112" y="74340"/>
                  </a:lnTo>
                  <a:lnTo>
                    <a:pt x="322827" y="74340"/>
                  </a:lnTo>
                  <a:lnTo>
                    <a:pt x="322827" y="120458"/>
                  </a:lnTo>
                  <a:lnTo>
                    <a:pt x="104626" y="120458"/>
                  </a:lnTo>
                  <a:lnTo>
                    <a:pt x="98105" y="132848"/>
                  </a:lnTo>
                  <a:lnTo>
                    <a:pt x="316632" y="132848"/>
                  </a:lnTo>
                  <a:lnTo>
                    <a:pt x="316632" y="176901"/>
                  </a:lnTo>
                  <a:lnTo>
                    <a:pt x="180343" y="176901"/>
                  </a:lnTo>
                  <a:lnTo>
                    <a:pt x="172771" y="189291"/>
                  </a:lnTo>
                  <a:lnTo>
                    <a:pt x="309749" y="189291"/>
                  </a:lnTo>
                  <a:lnTo>
                    <a:pt x="301489" y="300456"/>
                  </a:lnTo>
                  <a:lnTo>
                    <a:pt x="74340" y="300456"/>
                  </a:lnTo>
                  <a:lnTo>
                    <a:pt x="74340" y="255371"/>
                  </a:lnTo>
                  <a:lnTo>
                    <a:pt x="252617" y="255371"/>
                  </a:lnTo>
                  <a:lnTo>
                    <a:pt x="254682" y="234032"/>
                  </a:lnTo>
                  <a:lnTo>
                    <a:pt x="90860" y="234032"/>
                  </a:lnTo>
                  <a:lnTo>
                    <a:pt x="127341" y="176901"/>
                  </a:lnTo>
                  <a:lnTo>
                    <a:pt x="97743" y="176901"/>
                  </a:lnTo>
                  <a:lnTo>
                    <a:pt x="97743" y="133536"/>
                  </a:lnTo>
                  <a:lnTo>
                    <a:pt x="56443" y="212006"/>
                  </a:lnTo>
                  <a:lnTo>
                    <a:pt x="0" y="212006"/>
                  </a:lnTo>
                  <a:lnTo>
                    <a:pt x="48871" y="120458"/>
                  </a:lnTo>
                  <a:lnTo>
                    <a:pt x="14455" y="120458"/>
                  </a:lnTo>
                  <a:lnTo>
                    <a:pt x="14455" y="74340"/>
                  </a:lnTo>
                  <a:lnTo>
                    <a:pt x="132159" y="74340"/>
                  </a:lnTo>
                  <a:lnTo>
                    <a:pt x="132159" y="59885"/>
                  </a:lnTo>
                  <a:lnTo>
                    <a:pt x="29598" y="59885"/>
                  </a:lnTo>
                  <a:lnTo>
                    <a:pt x="29598" y="14455"/>
                  </a:lnTo>
                  <a:lnTo>
                    <a:pt x="132159" y="1445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800" dirty="0">
                <a:solidFill>
                  <a:prstClr val="black"/>
                </a:solidFill>
                <a:latin typeface="锐字锐线怒放黑简1.0" panose="02010604000000000000" pitchFamily="2" charset="-122"/>
                <a:ea typeface="锐字锐线怒放黑简1.0" panose="02010604000000000000" pitchFamily="2" charset="-122"/>
              </a:endParaRPr>
            </a:p>
          </p:txBody>
        </p:sp>
      </p:grpSp>
    </p:spTree>
  </p:cSld>
  <p:clrMapOvr>
    <a:masterClrMapping/>
  </p:clrMapOvr>
  <p:timing>
    <p:tnLst>
      <p:par>
        <p:cTn xmlns:p14="http://schemas.microsoft.com/office/powerpoint/2010/mai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一级标题05">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7" name="矩形: 圆角 6"/>
          <p:cNvSpPr/>
          <p:nvPr/>
        </p:nvSpPr>
        <p:spPr>
          <a:xfrm>
            <a:off x="2711624" y="2971018"/>
            <a:ext cx="7176411" cy="962038"/>
          </a:xfrm>
          <a:prstGeom prst="roundRect">
            <a:avLst>
              <a:gd name="adj" fmla="val 13060"/>
            </a:avLst>
          </a:prstGeom>
          <a:solidFill>
            <a:schemeClr val="bg1">
              <a:alpha val="85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标题 1"/>
          <p:cNvSpPr>
            <a:spLocks noGrp="1"/>
          </p:cNvSpPr>
          <p:nvPr>
            <p:ph type="title" hasCustomPrompt="1"/>
          </p:nvPr>
        </p:nvSpPr>
        <p:spPr>
          <a:xfrm>
            <a:off x="3290284" y="3091997"/>
            <a:ext cx="6487998" cy="736908"/>
          </a:xfrm>
        </p:spPr>
        <p:txBody>
          <a:bodyPr/>
          <a:lstStyle>
            <a:lvl1pPr>
              <a:defRPr>
                <a:solidFill>
                  <a:srgbClr val="0070C0"/>
                </a:solidFill>
              </a:defRPr>
            </a:lvl1pPr>
          </a:lstStyle>
          <a:p>
            <a:r>
              <a:rPr lang="zh-CN" altLang="en-US" dirty="0"/>
              <a:t>一级标题页</a:t>
            </a:r>
          </a:p>
        </p:txBody>
      </p:sp>
    </p:spTree>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带小结的内页2">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CD490C1-7E7E-423A-91D8-058624AF834B}" type="datetimeFigureOut">
              <a:rPr lang="zh-CN" altLang="en-US" smtClean="0"/>
              <a:t>20/2/8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A5C5624-0453-40A9-9FFF-DD435B6A2D1D}" type="slidenum">
              <a:rPr lang="zh-CN" altLang="en-US" smtClean="0"/>
              <a:t>‹#›</a:t>
            </a:fld>
            <a:endParaRPr lang="zh-CN" altLang="en-US"/>
          </a:p>
        </p:txBody>
      </p:sp>
      <p:sp>
        <p:nvSpPr>
          <p:cNvPr id="6" name="矩形 5"/>
          <p:cNvSpPr/>
          <p:nvPr userDrawn="1"/>
        </p:nvSpPr>
        <p:spPr>
          <a:xfrm>
            <a:off x="0" y="4941168"/>
            <a:ext cx="12192000" cy="19168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nvPr>
        </p:nvSpPr>
        <p:spPr>
          <a:xfrm>
            <a:off x="335360" y="5102302"/>
            <a:ext cx="11521280" cy="1601254"/>
          </a:xfrm>
        </p:spPr>
        <p:txBody>
          <a:bodyPr>
            <a:normAutofit/>
          </a:bodyPr>
          <a:lstStyle>
            <a:lvl1pPr algn="l">
              <a:defRPr sz="3200">
                <a:solidFill>
                  <a:schemeClr val="bg1"/>
                </a:solidFill>
              </a:defRPr>
            </a:lvl1pPr>
          </a:lstStyle>
          <a:p>
            <a:r>
              <a:rPr lang="zh-CN" altLang="en-US" dirty="0"/>
              <a:t>带小结的内页</a:t>
            </a:r>
          </a:p>
        </p:txBody>
      </p:sp>
      <p:sp>
        <p:nvSpPr>
          <p:cNvPr id="7" name="等腰三角形 6"/>
          <p:cNvSpPr/>
          <p:nvPr userDrawn="1"/>
        </p:nvSpPr>
        <p:spPr>
          <a:xfrm>
            <a:off x="609600" y="4780033"/>
            <a:ext cx="373832" cy="32226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一级标题06">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p:cNvSpPr/>
          <p:nvPr/>
        </p:nvSpPr>
        <p:spPr>
          <a:xfrm>
            <a:off x="3141076" y="2947981"/>
            <a:ext cx="7176411" cy="962038"/>
          </a:xfrm>
          <a:prstGeom prst="roundRect">
            <a:avLst>
              <a:gd name="adj" fmla="val 13060"/>
            </a:avLst>
          </a:prstGeom>
          <a:solidFill>
            <a:schemeClr val="bg1">
              <a:alpha val="85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标题 1"/>
          <p:cNvSpPr>
            <a:spLocks noGrp="1"/>
          </p:cNvSpPr>
          <p:nvPr>
            <p:ph type="title" hasCustomPrompt="1"/>
          </p:nvPr>
        </p:nvSpPr>
        <p:spPr>
          <a:xfrm>
            <a:off x="3719736" y="3068960"/>
            <a:ext cx="6487998" cy="736908"/>
          </a:xfrm>
        </p:spPr>
        <p:txBody>
          <a:bodyPr/>
          <a:lstStyle>
            <a:lvl1pPr>
              <a:defRPr>
                <a:solidFill>
                  <a:srgbClr val="0070C0"/>
                </a:solidFill>
              </a:defRPr>
            </a:lvl1pPr>
          </a:lstStyle>
          <a:p>
            <a:r>
              <a:rPr lang="zh-CN" altLang="en-US" dirty="0"/>
              <a:t>一级标题页</a:t>
            </a:r>
          </a:p>
        </p:txBody>
      </p:sp>
      <p:grpSp>
        <p:nvGrpSpPr>
          <p:cNvPr id="25" name="组合 24"/>
          <p:cNvGrpSpPr/>
          <p:nvPr userDrawn="1"/>
        </p:nvGrpSpPr>
        <p:grpSpPr>
          <a:xfrm>
            <a:off x="1874514" y="2943543"/>
            <a:ext cx="1735470" cy="962038"/>
            <a:chOff x="1976153" y="5685409"/>
            <a:chExt cx="1459364" cy="808982"/>
          </a:xfrm>
        </p:grpSpPr>
        <p:sp>
          <p:nvSpPr>
            <p:cNvPr id="26" name="任意多边形: 形状 25"/>
            <p:cNvSpPr/>
            <p:nvPr/>
          </p:nvSpPr>
          <p:spPr>
            <a:xfrm>
              <a:off x="1976153" y="5685409"/>
              <a:ext cx="1459364" cy="808982"/>
            </a:xfrm>
            <a:custGeom>
              <a:avLst/>
              <a:gdLst>
                <a:gd name="connsiteX0" fmla="*/ 86197 w 1459364"/>
                <a:gd name="connsiteY0" fmla="*/ 0 h 808982"/>
                <a:gd name="connsiteX1" fmla="*/ 1246032 w 1459364"/>
                <a:gd name="connsiteY1" fmla="*/ 0 h 808982"/>
                <a:gd name="connsiteX2" fmla="*/ 1332229 w 1459364"/>
                <a:gd name="connsiteY2" fmla="*/ 86197 h 808982"/>
                <a:gd name="connsiteX3" fmla="*/ 1332229 w 1459364"/>
                <a:gd name="connsiteY3" fmla="*/ 254985 h 808982"/>
                <a:gd name="connsiteX4" fmla="*/ 1444169 w 1459364"/>
                <a:gd name="connsiteY4" fmla="*/ 370406 h 808982"/>
                <a:gd name="connsiteX5" fmla="*/ 1443004 w 1459364"/>
                <a:gd name="connsiteY5" fmla="*/ 446555 h 808982"/>
                <a:gd name="connsiteX6" fmla="*/ 1332229 w 1459364"/>
                <a:gd name="connsiteY6" fmla="*/ 553989 h 808982"/>
                <a:gd name="connsiteX7" fmla="*/ 1332229 w 1459364"/>
                <a:gd name="connsiteY7" fmla="*/ 722785 h 808982"/>
                <a:gd name="connsiteX8" fmla="*/ 1246032 w 1459364"/>
                <a:gd name="connsiteY8" fmla="*/ 808982 h 808982"/>
                <a:gd name="connsiteX9" fmla="*/ 86197 w 1459364"/>
                <a:gd name="connsiteY9" fmla="*/ 808982 h 808982"/>
                <a:gd name="connsiteX10" fmla="*/ 0 w 1459364"/>
                <a:gd name="connsiteY10" fmla="*/ 722785 h 808982"/>
                <a:gd name="connsiteX11" fmla="*/ 0 w 1459364"/>
                <a:gd name="connsiteY11" fmla="*/ 86197 h 808982"/>
                <a:gd name="connsiteX12" fmla="*/ 86197 w 1459364"/>
                <a:gd name="connsiteY12" fmla="*/ 0 h 80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364" h="808982">
                  <a:moveTo>
                    <a:pt x="86197" y="0"/>
                  </a:moveTo>
                  <a:lnTo>
                    <a:pt x="1246032" y="0"/>
                  </a:lnTo>
                  <a:cubicBezTo>
                    <a:pt x="1293637" y="0"/>
                    <a:pt x="1332229" y="38592"/>
                    <a:pt x="1332229" y="86197"/>
                  </a:cubicBezTo>
                  <a:lnTo>
                    <a:pt x="1332229" y="254985"/>
                  </a:lnTo>
                  <a:lnTo>
                    <a:pt x="1444169" y="370406"/>
                  </a:lnTo>
                  <a:cubicBezTo>
                    <a:pt x="1464876" y="391756"/>
                    <a:pt x="1464354" y="425848"/>
                    <a:pt x="1443004" y="446555"/>
                  </a:cubicBezTo>
                  <a:lnTo>
                    <a:pt x="1332229" y="553989"/>
                  </a:lnTo>
                  <a:lnTo>
                    <a:pt x="1332229" y="722785"/>
                  </a:lnTo>
                  <a:cubicBezTo>
                    <a:pt x="1332229" y="770390"/>
                    <a:pt x="1293637" y="808982"/>
                    <a:pt x="1246032" y="808982"/>
                  </a:cubicBezTo>
                  <a:lnTo>
                    <a:pt x="86197" y="808982"/>
                  </a:lnTo>
                  <a:cubicBezTo>
                    <a:pt x="38592" y="808982"/>
                    <a:pt x="0" y="770390"/>
                    <a:pt x="0" y="722785"/>
                  </a:cubicBezTo>
                  <a:lnTo>
                    <a:pt x="0" y="86197"/>
                  </a:lnTo>
                  <a:cubicBezTo>
                    <a:pt x="0" y="38592"/>
                    <a:pt x="38592" y="0"/>
                    <a:pt x="86197" y="0"/>
                  </a:cubicBezTo>
                  <a:close/>
                </a:path>
              </a:pathLst>
            </a:cu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任意多边形: 形状 26"/>
            <p:cNvSpPr/>
            <p:nvPr/>
          </p:nvSpPr>
          <p:spPr>
            <a:xfrm>
              <a:off x="2124674" y="5945372"/>
              <a:ext cx="1031807" cy="301832"/>
            </a:xfrm>
            <a:custGeom>
              <a:avLst/>
              <a:gdLst/>
              <a:ahLst/>
              <a:cxnLst/>
              <a:rect l="l" t="t" r="r" b="b"/>
              <a:pathLst>
                <a:path w="1031807" h="301832">
                  <a:moveTo>
                    <a:pt x="603665" y="237473"/>
                  </a:moveTo>
                  <a:lnTo>
                    <a:pt x="658043" y="237473"/>
                  </a:lnTo>
                  <a:lnTo>
                    <a:pt x="684200" y="301832"/>
                  </a:lnTo>
                  <a:lnTo>
                    <a:pt x="631887" y="301832"/>
                  </a:lnTo>
                  <a:close/>
                  <a:moveTo>
                    <a:pt x="525196" y="237473"/>
                  </a:moveTo>
                  <a:lnTo>
                    <a:pt x="578886" y="237473"/>
                  </a:lnTo>
                  <a:lnTo>
                    <a:pt x="606419" y="301832"/>
                  </a:lnTo>
                  <a:lnTo>
                    <a:pt x="552729" y="301832"/>
                  </a:lnTo>
                  <a:close/>
                  <a:moveTo>
                    <a:pt x="446038" y="237473"/>
                  </a:moveTo>
                  <a:lnTo>
                    <a:pt x="501104" y="237473"/>
                  </a:lnTo>
                  <a:lnTo>
                    <a:pt x="524507" y="301832"/>
                  </a:lnTo>
                  <a:lnTo>
                    <a:pt x="470818" y="301832"/>
                  </a:lnTo>
                  <a:close/>
                  <a:moveTo>
                    <a:pt x="384776" y="237473"/>
                  </a:moveTo>
                  <a:lnTo>
                    <a:pt x="437778" y="237473"/>
                  </a:lnTo>
                  <a:lnTo>
                    <a:pt x="407491" y="301832"/>
                  </a:lnTo>
                  <a:lnTo>
                    <a:pt x="354490" y="301832"/>
                  </a:lnTo>
                  <a:close/>
                  <a:moveTo>
                    <a:pt x="905842" y="148679"/>
                  </a:moveTo>
                  <a:lnTo>
                    <a:pt x="962974" y="148679"/>
                  </a:lnTo>
                  <a:lnTo>
                    <a:pt x="1031807" y="301832"/>
                  </a:lnTo>
                  <a:lnTo>
                    <a:pt x="974675" y="301832"/>
                  </a:lnTo>
                  <a:close/>
                  <a:moveTo>
                    <a:pt x="777125" y="148679"/>
                  </a:moveTo>
                  <a:lnTo>
                    <a:pt x="833568" y="148679"/>
                  </a:lnTo>
                  <a:lnTo>
                    <a:pt x="768865" y="301832"/>
                  </a:lnTo>
                  <a:lnTo>
                    <a:pt x="713110" y="301832"/>
                  </a:lnTo>
                  <a:close/>
                  <a:moveTo>
                    <a:pt x="425388" y="137666"/>
                  </a:moveTo>
                  <a:lnTo>
                    <a:pt x="425388" y="180342"/>
                  </a:lnTo>
                  <a:lnTo>
                    <a:pt x="611237" y="180342"/>
                  </a:lnTo>
                  <a:lnTo>
                    <a:pt x="611237" y="137666"/>
                  </a:lnTo>
                  <a:close/>
                  <a:moveTo>
                    <a:pt x="715175" y="72963"/>
                  </a:moveTo>
                  <a:lnTo>
                    <a:pt x="1029053" y="72963"/>
                  </a:lnTo>
                  <a:lnTo>
                    <a:pt x="1029053" y="119769"/>
                  </a:lnTo>
                  <a:lnTo>
                    <a:pt x="715175" y="119769"/>
                  </a:lnTo>
                  <a:close/>
                  <a:moveTo>
                    <a:pt x="483208" y="1376"/>
                  </a:moveTo>
                  <a:lnTo>
                    <a:pt x="534144" y="1376"/>
                  </a:lnTo>
                  <a:lnTo>
                    <a:pt x="534144" y="20649"/>
                  </a:lnTo>
                  <a:lnTo>
                    <a:pt x="666303" y="20649"/>
                  </a:lnTo>
                  <a:lnTo>
                    <a:pt x="666303" y="67456"/>
                  </a:lnTo>
                  <a:lnTo>
                    <a:pt x="534144" y="67456"/>
                  </a:lnTo>
                  <a:lnTo>
                    <a:pt x="534144" y="90859"/>
                  </a:lnTo>
                  <a:lnTo>
                    <a:pt x="662173" y="90859"/>
                  </a:lnTo>
                  <a:lnTo>
                    <a:pt x="662173" y="227148"/>
                  </a:lnTo>
                  <a:lnTo>
                    <a:pt x="374451" y="227148"/>
                  </a:lnTo>
                  <a:lnTo>
                    <a:pt x="374451" y="90859"/>
                  </a:lnTo>
                  <a:lnTo>
                    <a:pt x="483208" y="90859"/>
                  </a:lnTo>
                  <a:close/>
                  <a:moveTo>
                    <a:pt x="132159" y="1376"/>
                  </a:moveTo>
                  <a:lnTo>
                    <a:pt x="183096" y="1376"/>
                  </a:lnTo>
                  <a:lnTo>
                    <a:pt x="183096" y="15831"/>
                  </a:lnTo>
                  <a:lnTo>
                    <a:pt x="248487" y="15831"/>
                  </a:lnTo>
                  <a:lnTo>
                    <a:pt x="248487" y="61261"/>
                  </a:lnTo>
                  <a:lnTo>
                    <a:pt x="183096" y="61261"/>
                  </a:lnTo>
                  <a:lnTo>
                    <a:pt x="183096" y="75716"/>
                  </a:lnTo>
                  <a:lnTo>
                    <a:pt x="242980" y="75716"/>
                  </a:lnTo>
                  <a:lnTo>
                    <a:pt x="278085" y="6883"/>
                  </a:lnTo>
                  <a:lnTo>
                    <a:pt x="333152" y="6883"/>
                  </a:lnTo>
                  <a:lnTo>
                    <a:pt x="300112" y="75716"/>
                  </a:lnTo>
                  <a:lnTo>
                    <a:pt x="322827" y="75716"/>
                  </a:lnTo>
                  <a:lnTo>
                    <a:pt x="322827" y="121834"/>
                  </a:lnTo>
                  <a:lnTo>
                    <a:pt x="104626" y="121834"/>
                  </a:lnTo>
                  <a:lnTo>
                    <a:pt x="98105" y="134224"/>
                  </a:lnTo>
                  <a:lnTo>
                    <a:pt x="316632" y="134224"/>
                  </a:lnTo>
                  <a:lnTo>
                    <a:pt x="316632" y="178277"/>
                  </a:lnTo>
                  <a:lnTo>
                    <a:pt x="180342" y="178277"/>
                  </a:lnTo>
                  <a:lnTo>
                    <a:pt x="172771" y="190667"/>
                  </a:lnTo>
                  <a:lnTo>
                    <a:pt x="309748" y="190667"/>
                  </a:lnTo>
                  <a:lnTo>
                    <a:pt x="301488" y="301832"/>
                  </a:lnTo>
                  <a:lnTo>
                    <a:pt x="74340" y="301832"/>
                  </a:lnTo>
                  <a:lnTo>
                    <a:pt x="74340" y="256747"/>
                  </a:lnTo>
                  <a:lnTo>
                    <a:pt x="252617" y="256747"/>
                  </a:lnTo>
                  <a:lnTo>
                    <a:pt x="254682" y="235408"/>
                  </a:lnTo>
                  <a:lnTo>
                    <a:pt x="90860" y="235408"/>
                  </a:lnTo>
                  <a:lnTo>
                    <a:pt x="127341" y="178277"/>
                  </a:lnTo>
                  <a:lnTo>
                    <a:pt x="97743" y="178277"/>
                  </a:lnTo>
                  <a:lnTo>
                    <a:pt x="97743" y="134912"/>
                  </a:lnTo>
                  <a:lnTo>
                    <a:pt x="56443" y="213382"/>
                  </a:lnTo>
                  <a:lnTo>
                    <a:pt x="0" y="213382"/>
                  </a:lnTo>
                  <a:lnTo>
                    <a:pt x="48871" y="121834"/>
                  </a:lnTo>
                  <a:lnTo>
                    <a:pt x="14455" y="121834"/>
                  </a:lnTo>
                  <a:lnTo>
                    <a:pt x="14455" y="75716"/>
                  </a:lnTo>
                  <a:lnTo>
                    <a:pt x="132159" y="75716"/>
                  </a:lnTo>
                  <a:lnTo>
                    <a:pt x="132159" y="61261"/>
                  </a:lnTo>
                  <a:lnTo>
                    <a:pt x="29598" y="61261"/>
                  </a:lnTo>
                  <a:lnTo>
                    <a:pt x="29598" y="15831"/>
                  </a:lnTo>
                  <a:lnTo>
                    <a:pt x="132159" y="15831"/>
                  </a:lnTo>
                  <a:close/>
                  <a:moveTo>
                    <a:pt x="813606" y="0"/>
                  </a:moveTo>
                  <a:lnTo>
                    <a:pt x="872802" y="0"/>
                  </a:lnTo>
                  <a:lnTo>
                    <a:pt x="910661" y="57131"/>
                  </a:lnTo>
                  <a:lnTo>
                    <a:pt x="851464" y="57131"/>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800" dirty="0">
                <a:solidFill>
                  <a:prstClr val="black"/>
                </a:solidFill>
                <a:latin typeface="锐字锐线怒放黑简1.0" panose="02010604000000000000" pitchFamily="2" charset="-122"/>
                <a:ea typeface="锐字锐线怒放黑简1.0" panose="02010604000000000000" pitchFamily="2" charset="-122"/>
              </a:endParaRPr>
            </a:p>
          </p:txBody>
        </p:sp>
      </p:grpSp>
    </p:spTree>
  </p:cSld>
  <p:clrMapOvr>
    <a:masterClrMapping/>
  </p:clrMapOvr>
  <p:timing>
    <p:tnLst>
      <p:par>
        <p:cTn xmlns:p14="http://schemas.microsoft.com/office/powerpoint/2010/mai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二级标题页">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6" name="矩形 5"/>
          <p:cNvSpPr/>
          <p:nvPr userDrawn="1"/>
        </p:nvSpPr>
        <p:spPr>
          <a:xfrm>
            <a:off x="0" y="2362572"/>
            <a:ext cx="12192000" cy="21328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hasCustomPrompt="1"/>
          </p:nvPr>
        </p:nvSpPr>
        <p:spPr>
          <a:xfrm>
            <a:off x="609600" y="2857500"/>
            <a:ext cx="10972800" cy="1143000"/>
          </a:xfrm>
        </p:spPr>
        <p:txBody>
          <a:bodyPr>
            <a:normAutofit/>
          </a:bodyPr>
          <a:lstStyle>
            <a:lvl1pPr>
              <a:defRPr sz="6000">
                <a:solidFill>
                  <a:schemeClr val="bg1"/>
                </a:solidFill>
              </a:defRPr>
            </a:lvl1pPr>
          </a:lstStyle>
          <a:p>
            <a:r>
              <a:rPr lang="zh-CN" altLang="en-US" dirty="0"/>
              <a:t>二级标题页</a:t>
            </a: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三级标题">
    <p:spTree>
      <p:nvGrpSpPr>
        <p:cNvPr id="1" name=""/>
        <p:cNvGrpSpPr/>
        <p:nvPr/>
      </p:nvGrpSpPr>
      <p:grpSpPr>
        <a:xfrm>
          <a:off x="0" y="0"/>
          <a:ext cx="0" cy="0"/>
          <a:chOff x="0" y="0"/>
          <a:chExt cx="0" cy="0"/>
        </a:xfrm>
      </p:grpSpPr>
      <p:grpSp>
        <p:nvGrpSpPr>
          <p:cNvPr id="6" name="组合 5"/>
          <p:cNvGrpSpPr/>
          <p:nvPr userDrawn="1"/>
        </p:nvGrpSpPr>
        <p:grpSpPr>
          <a:xfrm>
            <a:off x="2495600" y="0"/>
            <a:ext cx="7200800" cy="4149080"/>
            <a:chOff x="2495600" y="0"/>
            <a:chExt cx="7200800" cy="4149080"/>
          </a:xfrm>
        </p:grpSpPr>
        <p:sp>
          <p:nvSpPr>
            <p:cNvPr id="7" name="矩形 6"/>
            <p:cNvSpPr/>
            <p:nvPr/>
          </p:nvSpPr>
          <p:spPr>
            <a:xfrm>
              <a:off x="2495600" y="2708920"/>
              <a:ext cx="7200800" cy="144016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p:nvPr/>
          </p:nvSpPr>
          <p:spPr>
            <a:xfrm>
              <a:off x="2711624" y="2852936"/>
              <a:ext cx="216024" cy="216024"/>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椭圆 8"/>
            <p:cNvSpPr/>
            <p:nvPr/>
          </p:nvSpPr>
          <p:spPr>
            <a:xfrm>
              <a:off x="9264354" y="2851870"/>
              <a:ext cx="216024" cy="216024"/>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0" name="直接连接符 9"/>
            <p:cNvCxnSpPr/>
            <p:nvPr/>
          </p:nvCxnSpPr>
          <p:spPr>
            <a:xfrm flipV="1">
              <a:off x="2819636" y="0"/>
              <a:ext cx="0" cy="295988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9372366" y="0"/>
              <a:ext cx="0" cy="295988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p:ph type="title" hasCustomPrompt="1"/>
          </p:nvPr>
        </p:nvSpPr>
        <p:spPr>
          <a:xfrm>
            <a:off x="3035660" y="2857500"/>
            <a:ext cx="6120680" cy="1143000"/>
          </a:xfrm>
        </p:spPr>
        <p:txBody>
          <a:bodyPr/>
          <a:lstStyle>
            <a:lvl1pPr>
              <a:defRPr>
                <a:solidFill>
                  <a:schemeClr val="bg1"/>
                </a:solidFill>
              </a:defRPr>
            </a:lvl1pPr>
          </a:lstStyle>
          <a:p>
            <a:r>
              <a:rPr lang="zh-CN" altLang="en-US" dirty="0"/>
              <a:t>三级标题</a:t>
            </a:r>
          </a:p>
        </p:txBody>
      </p:sp>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带标题的内页">
    <p:spTree>
      <p:nvGrpSpPr>
        <p:cNvPr id="1" name=""/>
        <p:cNvGrpSpPr/>
        <p:nvPr/>
      </p:nvGrpSpPr>
      <p:grpSpPr>
        <a:xfrm>
          <a:off x="0" y="0"/>
          <a:ext cx="0" cy="0"/>
          <a:chOff x="0" y="0"/>
          <a:chExt cx="0" cy="0"/>
        </a:xfrm>
      </p:grpSpPr>
      <p:sp>
        <p:nvSpPr>
          <p:cNvPr id="6" name="矩形 5"/>
          <p:cNvSpPr/>
          <p:nvPr userDrawn="1"/>
        </p:nvSpPr>
        <p:spPr>
          <a:xfrm>
            <a:off x="0" y="0"/>
            <a:ext cx="12192000" cy="9278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hasCustomPrompt="1"/>
          </p:nvPr>
        </p:nvSpPr>
        <p:spPr>
          <a:xfrm>
            <a:off x="609600" y="0"/>
            <a:ext cx="10972800" cy="927884"/>
          </a:xfrm>
        </p:spPr>
        <p:txBody>
          <a:bodyPr>
            <a:normAutofit/>
          </a:bodyPr>
          <a:lstStyle>
            <a:lvl1pPr>
              <a:defRPr sz="3200">
                <a:solidFill>
                  <a:schemeClr val="bg1"/>
                </a:solidFill>
              </a:defRPr>
            </a:lvl1pPr>
          </a:lstStyle>
          <a:p>
            <a:r>
              <a:rPr lang="zh-CN" altLang="en-US" dirty="0"/>
              <a:t>带标题的内页</a:t>
            </a:r>
          </a:p>
        </p:txBody>
      </p:sp>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带标题的内页2">
    <p:spTree>
      <p:nvGrpSpPr>
        <p:cNvPr id="1" name=""/>
        <p:cNvGrpSpPr/>
        <p:nvPr/>
      </p:nvGrpSpPr>
      <p:grpSpPr>
        <a:xfrm>
          <a:off x="0" y="0"/>
          <a:ext cx="0" cy="0"/>
          <a:chOff x="0" y="0"/>
          <a:chExt cx="0" cy="0"/>
        </a:xfrm>
      </p:grpSpPr>
      <p:sp>
        <p:nvSpPr>
          <p:cNvPr id="7" name="任意多边形: 形状 6"/>
          <p:cNvSpPr/>
          <p:nvPr userDrawn="1"/>
        </p:nvSpPr>
        <p:spPr>
          <a:xfrm>
            <a:off x="0" y="0"/>
            <a:ext cx="12192000" cy="1844825"/>
          </a:xfrm>
          <a:custGeom>
            <a:avLst/>
            <a:gdLst>
              <a:gd name="connsiteX0" fmla="*/ 0 w 12192000"/>
              <a:gd name="connsiteY0" fmla="*/ 0 h 1844825"/>
              <a:gd name="connsiteX1" fmla="*/ 12192000 w 12192000"/>
              <a:gd name="connsiteY1" fmla="*/ 0 h 1844825"/>
              <a:gd name="connsiteX2" fmla="*/ 12192000 w 12192000"/>
              <a:gd name="connsiteY2" fmla="*/ 224030 h 1844825"/>
              <a:gd name="connsiteX3" fmla="*/ 12133782 w 12192000"/>
              <a:gd name="connsiteY3" fmla="*/ 281700 h 1844825"/>
              <a:gd name="connsiteX4" fmla="*/ 6096000 w 12192000"/>
              <a:gd name="connsiteY4" fmla="*/ 1844825 h 1844825"/>
              <a:gd name="connsiteX5" fmla="*/ 58218 w 12192000"/>
              <a:gd name="connsiteY5" fmla="*/ 281700 h 1844825"/>
              <a:gd name="connsiteX6" fmla="*/ 0 w 12192000"/>
              <a:gd name="connsiteY6" fmla="*/ 224031 h 184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44825">
                <a:moveTo>
                  <a:pt x="0" y="0"/>
                </a:moveTo>
                <a:lnTo>
                  <a:pt x="12192000" y="0"/>
                </a:lnTo>
                <a:lnTo>
                  <a:pt x="12192000" y="224030"/>
                </a:lnTo>
                <a:lnTo>
                  <a:pt x="12133782" y="281700"/>
                </a:lnTo>
                <a:cubicBezTo>
                  <a:pt x="11139024" y="1200283"/>
                  <a:pt x="8810229" y="1844825"/>
                  <a:pt x="6096000" y="1844825"/>
                </a:cubicBezTo>
                <a:cubicBezTo>
                  <a:pt x="3381771" y="1844825"/>
                  <a:pt x="1052976" y="1200283"/>
                  <a:pt x="58218" y="281700"/>
                </a:cubicBezTo>
                <a:lnTo>
                  <a:pt x="0" y="224031"/>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hasCustomPrompt="1"/>
          </p:nvPr>
        </p:nvSpPr>
        <p:spPr>
          <a:xfrm>
            <a:off x="2495600" y="458470"/>
            <a:ext cx="7200800" cy="927884"/>
          </a:xfrm>
        </p:spPr>
        <p:txBody>
          <a:bodyPr>
            <a:normAutofit/>
          </a:bodyPr>
          <a:lstStyle>
            <a:lvl1pPr>
              <a:defRPr sz="3200">
                <a:solidFill>
                  <a:schemeClr val="bg1"/>
                </a:solidFill>
              </a:defRPr>
            </a:lvl1pPr>
          </a:lstStyle>
          <a:p>
            <a:r>
              <a:rPr lang="zh-CN" altLang="en-US" dirty="0"/>
              <a:t>带标题的内页</a:t>
            </a:r>
          </a:p>
        </p:txBody>
      </p:sp>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带小结的内页">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6" name="矩形 5"/>
          <p:cNvSpPr/>
          <p:nvPr userDrawn="1"/>
        </p:nvSpPr>
        <p:spPr>
          <a:xfrm>
            <a:off x="0" y="4941168"/>
            <a:ext cx="12192000" cy="19168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hasCustomPrompt="1"/>
          </p:nvPr>
        </p:nvSpPr>
        <p:spPr>
          <a:xfrm>
            <a:off x="609600" y="5589240"/>
            <a:ext cx="10972800" cy="627378"/>
          </a:xfrm>
        </p:spPr>
        <p:txBody>
          <a:bodyPr>
            <a:normAutofit/>
          </a:bodyPr>
          <a:lstStyle>
            <a:lvl1pPr algn="l">
              <a:defRPr sz="3200">
                <a:solidFill>
                  <a:srgbClr val="00B0F0"/>
                </a:solidFill>
              </a:defRPr>
            </a:lvl1pPr>
          </a:lstStyle>
          <a:p>
            <a:r>
              <a:rPr lang="zh-CN" altLang="en-US" dirty="0"/>
              <a:t>带小结的内页</a:t>
            </a:r>
          </a:p>
        </p:txBody>
      </p:sp>
      <p:sp>
        <p:nvSpPr>
          <p:cNvPr id="7" name="等腰三角形 6"/>
          <p:cNvSpPr/>
          <p:nvPr userDrawn="1"/>
        </p:nvSpPr>
        <p:spPr>
          <a:xfrm>
            <a:off x="609600" y="4780033"/>
            <a:ext cx="373832" cy="322269"/>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带小结的内页2">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6" name="矩形 5"/>
          <p:cNvSpPr/>
          <p:nvPr userDrawn="1"/>
        </p:nvSpPr>
        <p:spPr>
          <a:xfrm>
            <a:off x="0" y="4941168"/>
            <a:ext cx="12192000" cy="19168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hasCustomPrompt="1"/>
          </p:nvPr>
        </p:nvSpPr>
        <p:spPr>
          <a:xfrm>
            <a:off x="335360" y="5102302"/>
            <a:ext cx="11521280" cy="1601254"/>
          </a:xfrm>
        </p:spPr>
        <p:txBody>
          <a:bodyPr>
            <a:normAutofit/>
          </a:bodyPr>
          <a:lstStyle>
            <a:lvl1pPr algn="l">
              <a:defRPr sz="3200">
                <a:solidFill>
                  <a:schemeClr val="bg1"/>
                </a:solidFill>
              </a:defRPr>
            </a:lvl1pPr>
          </a:lstStyle>
          <a:p>
            <a:r>
              <a:rPr lang="zh-CN" altLang="en-US" dirty="0"/>
              <a:t>带小结的内页</a:t>
            </a:r>
          </a:p>
        </p:txBody>
      </p:sp>
      <p:sp>
        <p:nvSpPr>
          <p:cNvPr id="7" name="等腰三角形 6"/>
          <p:cNvSpPr/>
          <p:nvPr userDrawn="1"/>
        </p:nvSpPr>
        <p:spPr>
          <a:xfrm>
            <a:off x="609600" y="4780033"/>
            <a:ext cx="373832" cy="32226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带小结的内页3">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grpSp>
        <p:nvGrpSpPr>
          <p:cNvPr id="9" name="组合 8"/>
          <p:cNvGrpSpPr/>
          <p:nvPr/>
        </p:nvGrpSpPr>
        <p:grpSpPr>
          <a:xfrm>
            <a:off x="0" y="3960336"/>
            <a:ext cx="12192000" cy="2897664"/>
            <a:chOff x="0" y="3960336"/>
            <a:chExt cx="12192000" cy="2897664"/>
          </a:xfrm>
        </p:grpSpPr>
        <p:sp>
          <p:nvSpPr>
            <p:cNvPr id="11" name="矩形 10"/>
            <p:cNvSpPr/>
            <p:nvPr/>
          </p:nvSpPr>
          <p:spPr>
            <a:xfrm>
              <a:off x="0" y="4005064"/>
              <a:ext cx="12192000" cy="285293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2" name="组合 11"/>
            <p:cNvGrpSpPr/>
            <p:nvPr/>
          </p:nvGrpSpPr>
          <p:grpSpPr>
            <a:xfrm>
              <a:off x="144804" y="3960336"/>
              <a:ext cx="11902392" cy="216024"/>
              <a:chOff x="119336" y="4039899"/>
              <a:chExt cx="11902392" cy="216024"/>
            </a:xfrm>
          </p:grpSpPr>
          <p:sp>
            <p:nvSpPr>
              <p:cNvPr id="13" name="椭圆 12"/>
              <p:cNvSpPr/>
              <p:nvPr/>
            </p:nvSpPr>
            <p:spPr>
              <a:xfrm>
                <a:off x="11933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椭圆 13"/>
              <p:cNvSpPr/>
              <p:nvPr/>
            </p:nvSpPr>
            <p:spPr>
              <a:xfrm>
                <a:off x="47346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椭圆 14"/>
              <p:cNvSpPr/>
              <p:nvPr/>
            </p:nvSpPr>
            <p:spPr>
              <a:xfrm>
                <a:off x="82760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椭圆 15"/>
              <p:cNvSpPr/>
              <p:nvPr/>
            </p:nvSpPr>
            <p:spPr>
              <a:xfrm>
                <a:off x="1181732"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椭圆 16"/>
              <p:cNvSpPr/>
              <p:nvPr/>
            </p:nvSpPr>
            <p:spPr>
              <a:xfrm>
                <a:off x="153586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椭圆 17"/>
              <p:cNvSpPr/>
              <p:nvPr/>
            </p:nvSpPr>
            <p:spPr>
              <a:xfrm>
                <a:off x="188999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椭圆 18"/>
              <p:cNvSpPr/>
              <p:nvPr/>
            </p:nvSpPr>
            <p:spPr>
              <a:xfrm>
                <a:off x="224412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椭圆 19"/>
              <p:cNvSpPr/>
              <p:nvPr/>
            </p:nvSpPr>
            <p:spPr>
              <a:xfrm>
                <a:off x="259826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椭圆 20"/>
              <p:cNvSpPr/>
              <p:nvPr/>
            </p:nvSpPr>
            <p:spPr>
              <a:xfrm>
                <a:off x="2952392"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椭圆 21"/>
              <p:cNvSpPr/>
              <p:nvPr/>
            </p:nvSpPr>
            <p:spPr>
              <a:xfrm>
                <a:off x="330652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椭圆 22"/>
              <p:cNvSpPr/>
              <p:nvPr/>
            </p:nvSpPr>
            <p:spPr>
              <a:xfrm>
                <a:off x="366065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椭圆 23"/>
              <p:cNvSpPr/>
              <p:nvPr/>
            </p:nvSpPr>
            <p:spPr>
              <a:xfrm>
                <a:off x="401478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椭圆 24"/>
              <p:cNvSpPr/>
              <p:nvPr/>
            </p:nvSpPr>
            <p:spPr>
              <a:xfrm>
                <a:off x="436892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椭圆 25"/>
              <p:cNvSpPr/>
              <p:nvPr/>
            </p:nvSpPr>
            <p:spPr>
              <a:xfrm>
                <a:off x="4723052"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椭圆 26"/>
              <p:cNvSpPr/>
              <p:nvPr/>
            </p:nvSpPr>
            <p:spPr>
              <a:xfrm>
                <a:off x="507718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椭圆 27"/>
              <p:cNvSpPr/>
              <p:nvPr/>
            </p:nvSpPr>
            <p:spPr>
              <a:xfrm>
                <a:off x="543131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椭圆 28"/>
              <p:cNvSpPr/>
              <p:nvPr/>
            </p:nvSpPr>
            <p:spPr>
              <a:xfrm>
                <a:off x="578544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椭圆 29"/>
              <p:cNvSpPr/>
              <p:nvPr/>
            </p:nvSpPr>
            <p:spPr>
              <a:xfrm>
                <a:off x="613958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椭圆 30"/>
              <p:cNvSpPr/>
              <p:nvPr/>
            </p:nvSpPr>
            <p:spPr>
              <a:xfrm>
                <a:off x="6493712"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椭圆 31"/>
              <p:cNvSpPr/>
              <p:nvPr/>
            </p:nvSpPr>
            <p:spPr>
              <a:xfrm>
                <a:off x="684784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椭圆 32"/>
              <p:cNvSpPr/>
              <p:nvPr/>
            </p:nvSpPr>
            <p:spPr>
              <a:xfrm>
                <a:off x="720197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椭圆 33"/>
              <p:cNvSpPr/>
              <p:nvPr/>
            </p:nvSpPr>
            <p:spPr>
              <a:xfrm>
                <a:off x="755610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椭圆 34"/>
              <p:cNvSpPr/>
              <p:nvPr/>
            </p:nvSpPr>
            <p:spPr>
              <a:xfrm>
                <a:off x="791024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椭圆 35"/>
              <p:cNvSpPr/>
              <p:nvPr/>
            </p:nvSpPr>
            <p:spPr>
              <a:xfrm>
                <a:off x="8264372"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椭圆 36"/>
              <p:cNvSpPr/>
              <p:nvPr/>
            </p:nvSpPr>
            <p:spPr>
              <a:xfrm>
                <a:off x="861850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椭圆 37"/>
              <p:cNvSpPr/>
              <p:nvPr/>
            </p:nvSpPr>
            <p:spPr>
              <a:xfrm>
                <a:off x="897263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椭圆 38"/>
              <p:cNvSpPr/>
              <p:nvPr/>
            </p:nvSpPr>
            <p:spPr>
              <a:xfrm>
                <a:off x="932676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0" name="椭圆 39"/>
              <p:cNvSpPr/>
              <p:nvPr/>
            </p:nvSpPr>
            <p:spPr>
              <a:xfrm>
                <a:off x="968090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椭圆 40"/>
              <p:cNvSpPr/>
              <p:nvPr/>
            </p:nvSpPr>
            <p:spPr>
              <a:xfrm>
                <a:off x="10035032"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椭圆 41"/>
              <p:cNvSpPr/>
              <p:nvPr/>
            </p:nvSpPr>
            <p:spPr>
              <a:xfrm>
                <a:off x="1038916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椭圆 42"/>
              <p:cNvSpPr/>
              <p:nvPr/>
            </p:nvSpPr>
            <p:spPr>
              <a:xfrm>
                <a:off x="1074329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4" name="椭圆 43"/>
              <p:cNvSpPr/>
              <p:nvPr/>
            </p:nvSpPr>
            <p:spPr>
              <a:xfrm>
                <a:off x="1109742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椭圆 44"/>
              <p:cNvSpPr/>
              <p:nvPr/>
            </p:nvSpPr>
            <p:spPr>
              <a:xfrm>
                <a:off x="1145156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椭圆 45"/>
              <p:cNvSpPr/>
              <p:nvPr/>
            </p:nvSpPr>
            <p:spPr>
              <a:xfrm>
                <a:off x="1180570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2" name="标题 1"/>
          <p:cNvSpPr>
            <a:spLocks noGrp="1"/>
          </p:cNvSpPr>
          <p:nvPr>
            <p:ph type="title" hasCustomPrompt="1"/>
          </p:nvPr>
        </p:nvSpPr>
        <p:spPr>
          <a:xfrm>
            <a:off x="335360" y="4437112"/>
            <a:ext cx="11521280" cy="2266444"/>
          </a:xfrm>
        </p:spPr>
        <p:txBody>
          <a:bodyPr>
            <a:normAutofit/>
          </a:bodyPr>
          <a:lstStyle>
            <a:lvl1pPr algn="l">
              <a:defRPr sz="3200">
                <a:solidFill>
                  <a:schemeClr val="bg1"/>
                </a:solidFill>
              </a:defRPr>
            </a:lvl1pPr>
          </a:lstStyle>
          <a:p>
            <a:r>
              <a:rPr lang="zh-CN" altLang="en-US" dirty="0"/>
              <a:t>带小结的内页</a:t>
            </a: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带标题及小结的内页">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6" name="矩形 5"/>
          <p:cNvSpPr/>
          <p:nvPr userDrawn="1"/>
        </p:nvSpPr>
        <p:spPr>
          <a:xfrm>
            <a:off x="0" y="4941168"/>
            <a:ext cx="12192000" cy="19168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等腰三角形 6"/>
          <p:cNvSpPr/>
          <p:nvPr userDrawn="1"/>
        </p:nvSpPr>
        <p:spPr>
          <a:xfrm>
            <a:off x="609600" y="4780033"/>
            <a:ext cx="373832" cy="32226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7"/>
          <p:cNvSpPr/>
          <p:nvPr userDrawn="1"/>
        </p:nvSpPr>
        <p:spPr>
          <a:xfrm>
            <a:off x="0" y="0"/>
            <a:ext cx="12192000" cy="9278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标题 1"/>
          <p:cNvSpPr>
            <a:spLocks noGrp="1"/>
          </p:cNvSpPr>
          <p:nvPr>
            <p:ph type="title" hasCustomPrompt="1"/>
          </p:nvPr>
        </p:nvSpPr>
        <p:spPr>
          <a:xfrm>
            <a:off x="609600" y="0"/>
            <a:ext cx="10972800" cy="927884"/>
          </a:xfrm>
        </p:spPr>
        <p:txBody>
          <a:bodyPr>
            <a:normAutofit/>
          </a:bodyPr>
          <a:lstStyle>
            <a:lvl1pPr>
              <a:defRPr sz="3200">
                <a:solidFill>
                  <a:schemeClr val="bg1"/>
                </a:solidFill>
              </a:defRPr>
            </a:lvl1pPr>
          </a:lstStyle>
          <a:p>
            <a:r>
              <a:rPr lang="zh-CN" altLang="en-US" dirty="0"/>
              <a:t>带标题的内页</a:t>
            </a:r>
          </a:p>
        </p:txBody>
      </p:sp>
      <p:sp>
        <p:nvSpPr>
          <p:cNvPr id="13" name="文本占位符 12"/>
          <p:cNvSpPr>
            <a:spLocks noGrp="1"/>
          </p:cNvSpPr>
          <p:nvPr>
            <p:ph type="body" sz="quarter" idx="13" hasCustomPrompt="1"/>
          </p:nvPr>
        </p:nvSpPr>
        <p:spPr>
          <a:xfrm>
            <a:off x="550863" y="5229225"/>
            <a:ext cx="11090275" cy="1439863"/>
          </a:xfrm>
        </p:spPr>
        <p:txBody>
          <a:bodyPr anchor="ctr"/>
          <a:lstStyle>
            <a:lvl1pPr marL="0" indent="0">
              <a:buFontTx/>
              <a:buNone/>
              <a:defRPr>
                <a:solidFill>
                  <a:schemeClr val="bg1"/>
                </a:solidFill>
              </a:defRPr>
            </a:lvl1pPr>
            <a:lvl2pPr marL="457200" indent="0">
              <a:buNone/>
              <a:defRPr/>
            </a:lvl2pPr>
          </a:lstStyle>
          <a:p>
            <a:pPr lvl="0"/>
            <a:r>
              <a:rPr lang="zh-CN" altLang="en-US" dirty="0"/>
              <a:t>编辑母版文本样式</a:t>
            </a: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命题探究">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带小结的内页3">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CD490C1-7E7E-423A-91D8-058624AF834B}" type="datetimeFigureOut">
              <a:rPr lang="zh-CN" altLang="en-US" smtClean="0"/>
              <a:t>20/2/8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A5C5624-0453-40A9-9FFF-DD435B6A2D1D}" type="slidenum">
              <a:rPr lang="zh-CN" altLang="en-US" smtClean="0"/>
              <a:t>‹#›</a:t>
            </a:fld>
            <a:endParaRPr lang="zh-CN" altLang="en-US"/>
          </a:p>
        </p:txBody>
      </p:sp>
      <p:grpSp>
        <p:nvGrpSpPr>
          <p:cNvPr id="9" name="组合 8"/>
          <p:cNvGrpSpPr/>
          <p:nvPr/>
        </p:nvGrpSpPr>
        <p:grpSpPr>
          <a:xfrm>
            <a:off x="0" y="3960336"/>
            <a:ext cx="12192000" cy="2897664"/>
            <a:chOff x="0" y="3960336"/>
            <a:chExt cx="12192000" cy="2897664"/>
          </a:xfrm>
        </p:grpSpPr>
        <p:sp>
          <p:nvSpPr>
            <p:cNvPr id="11" name="矩形 10"/>
            <p:cNvSpPr/>
            <p:nvPr/>
          </p:nvSpPr>
          <p:spPr>
            <a:xfrm>
              <a:off x="0" y="4005064"/>
              <a:ext cx="12192000" cy="285293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144804" y="3960336"/>
              <a:ext cx="11902392" cy="216024"/>
              <a:chOff x="119336" y="4039899"/>
              <a:chExt cx="11902392" cy="216024"/>
            </a:xfrm>
          </p:grpSpPr>
          <p:sp>
            <p:nvSpPr>
              <p:cNvPr id="13" name="椭圆 12"/>
              <p:cNvSpPr/>
              <p:nvPr/>
            </p:nvSpPr>
            <p:spPr>
              <a:xfrm>
                <a:off x="11933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47346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82760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181732"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153586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188999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224412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259826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2952392"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330652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366065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401478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436892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4723052"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507718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543131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578544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613958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6493712"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684784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720197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755610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791024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8264372"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861850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897263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932676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968090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10035032"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038916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1074329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1109742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1145156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1180570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 name="标题 1"/>
          <p:cNvSpPr>
            <a:spLocks noGrp="1"/>
          </p:cNvSpPr>
          <p:nvPr>
            <p:ph type="title" hasCustomPrompt="1"/>
          </p:nvPr>
        </p:nvSpPr>
        <p:spPr>
          <a:xfrm>
            <a:off x="335360" y="4437112"/>
            <a:ext cx="11521280" cy="2266444"/>
          </a:xfrm>
        </p:spPr>
        <p:txBody>
          <a:bodyPr>
            <a:normAutofit/>
          </a:bodyPr>
          <a:lstStyle>
            <a:lvl1pPr algn="l">
              <a:defRPr sz="3200">
                <a:solidFill>
                  <a:schemeClr val="bg1"/>
                </a:solidFill>
              </a:defRPr>
            </a:lvl1pPr>
          </a:lstStyle>
          <a:p>
            <a:r>
              <a:rPr lang="zh-CN" altLang="en-US" dirty="0"/>
              <a:t>带小结的内页</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定向例题">
    <p:spTree>
      <p:nvGrpSpPr>
        <p:cNvPr id="1" name=""/>
        <p:cNvGrpSpPr/>
        <p:nvPr/>
      </p:nvGrpSpPr>
      <p:grpSpPr>
        <a:xfrm>
          <a:off x="0" y="0"/>
          <a:ext cx="0" cy="0"/>
          <a:chOff x="0" y="0"/>
          <a:chExt cx="0" cy="0"/>
        </a:xfrm>
      </p:grpSpPr>
      <p:sp>
        <p:nvSpPr>
          <p:cNvPr id="25" name="矩形 24"/>
          <p:cNvSpPr/>
          <p:nvPr userDrawn="1"/>
        </p:nvSpPr>
        <p:spPr>
          <a:xfrm>
            <a:off x="0" y="-2"/>
            <a:ext cx="12192000" cy="9087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1" name="直接连接符 10"/>
          <p:cNvCxnSpPr/>
          <p:nvPr userDrawn="1"/>
        </p:nvCxnSpPr>
        <p:spPr>
          <a:xfrm>
            <a:off x="-9037" y="904201"/>
            <a:ext cx="12201037"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1633222" y="189480"/>
            <a:ext cx="9199728" cy="529758"/>
          </a:xfrm>
        </p:spPr>
        <p:txBody>
          <a:bodyPr>
            <a:normAutofit/>
          </a:bodyPr>
          <a:lstStyle>
            <a:lvl1pPr algn="l">
              <a:defRPr sz="2800"/>
            </a:lvl1pPr>
          </a:lstStyle>
          <a:p>
            <a:r>
              <a:rPr lang="zh-CN" altLang="en-US" dirty="0"/>
              <a:t>单击此处编辑母版标题样式</a:t>
            </a:r>
          </a:p>
        </p:txBody>
      </p:sp>
      <p:sp>
        <p:nvSpPr>
          <p:cNvPr id="12" name="日期占位符 2"/>
          <p:cNvSpPr>
            <a:spLocks noGrp="1"/>
          </p:cNvSpPr>
          <p:nvPr>
            <p:ph type="dt" sz="half" idx="10"/>
          </p:nvPr>
        </p:nvSpPr>
        <p:spPr/>
        <p:txBody>
          <a:bodyPr/>
          <a:lstStyle>
            <a:lvl1pPr>
              <a:defRPr/>
            </a:lvl1pPr>
          </a:lstStyle>
          <a:p>
            <a:pPr>
              <a:defRPr/>
            </a:pPr>
            <a:fld id="{ED2EA462-F370-42F9-9E2A-5189981B8EEF}" type="datetimeFigureOut">
              <a:rPr lang="zh-CN" altLang="en-US">
                <a:solidFill>
                  <a:prstClr val="black">
                    <a:tint val="75000"/>
                  </a:prstClr>
                </a:solidFill>
              </a:rPr>
              <a:t>20/2/8</a:t>
            </a:fld>
            <a:endParaRPr lang="zh-CN" altLang="en-US">
              <a:solidFill>
                <a:prstClr val="black">
                  <a:tint val="75000"/>
                </a:prstClr>
              </a:solidFill>
            </a:endParaRPr>
          </a:p>
        </p:txBody>
      </p:sp>
      <p:sp>
        <p:nvSpPr>
          <p:cNvPr id="13" name="页脚占位符 3"/>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14" name="灯片编号占位符 4"/>
          <p:cNvSpPr>
            <a:spLocks noGrp="1"/>
          </p:cNvSpPr>
          <p:nvPr>
            <p:ph type="sldNum" sz="quarter" idx="12"/>
          </p:nvPr>
        </p:nvSpPr>
        <p:spPr/>
        <p:txBody>
          <a:bodyPr/>
          <a:lstStyle>
            <a:lvl1pPr>
              <a:defRPr/>
            </a:lvl1pPr>
          </a:lstStyle>
          <a:p>
            <a:pPr>
              <a:defRPr/>
            </a:pPr>
            <a:fld id="{B3DE3145-697B-43A0-8694-4C03B7FF113D}" type="slidenum">
              <a:rPr lang="zh-CN" altLang="en-US">
                <a:solidFill>
                  <a:prstClr val="black">
                    <a:tint val="75000"/>
                  </a:prstClr>
                </a:solidFill>
              </a:rPr>
              <a:t>‹#›</a:t>
            </a:fld>
            <a:endParaRPr lang="zh-CN" altLang="en-US">
              <a:solidFill>
                <a:prstClr val="black">
                  <a:tint val="75000"/>
                </a:prstClr>
              </a:solidFill>
            </a:endParaRPr>
          </a:p>
        </p:txBody>
      </p:sp>
      <p:sp>
        <p:nvSpPr>
          <p:cNvPr id="20" name="箭头: 五边形 19"/>
          <p:cNvSpPr/>
          <p:nvPr userDrawn="1"/>
        </p:nvSpPr>
        <p:spPr>
          <a:xfrm>
            <a:off x="-6919" y="0"/>
            <a:ext cx="1566415" cy="908720"/>
          </a:xfrm>
          <a:prstGeom prst="homePlate">
            <a:avLst>
              <a:gd name="adj" fmla="val 1866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6" name="组合 25"/>
          <p:cNvGrpSpPr/>
          <p:nvPr userDrawn="1"/>
        </p:nvGrpSpPr>
        <p:grpSpPr>
          <a:xfrm>
            <a:off x="73726" y="214780"/>
            <a:ext cx="1334985" cy="479158"/>
            <a:chOff x="-9037" y="393831"/>
            <a:chExt cx="1334985" cy="479158"/>
          </a:xfrm>
        </p:grpSpPr>
        <p:sp>
          <p:nvSpPr>
            <p:cNvPr id="18" name="Freeform 5"/>
            <p:cNvSpPr>
              <a:spLocks noEditPoints="1"/>
            </p:cNvSpPr>
            <p:nvPr userDrawn="1"/>
          </p:nvSpPr>
          <p:spPr bwMode="auto">
            <a:xfrm>
              <a:off x="435622" y="393831"/>
              <a:ext cx="481905" cy="479158"/>
            </a:xfrm>
            <a:custGeom>
              <a:avLst/>
              <a:gdLst>
                <a:gd name="T0" fmla="*/ 0 w 670"/>
                <a:gd name="T1" fmla="*/ 373 h 670"/>
                <a:gd name="T2" fmla="*/ 306 w 670"/>
                <a:gd name="T3" fmla="*/ 75 h 670"/>
                <a:gd name="T4" fmla="*/ 343 w 670"/>
                <a:gd name="T5" fmla="*/ 79 h 670"/>
                <a:gd name="T6" fmla="*/ 362 w 670"/>
                <a:gd name="T7" fmla="*/ 95 h 670"/>
                <a:gd name="T8" fmla="*/ 347 w 670"/>
                <a:gd name="T9" fmla="*/ 110 h 670"/>
                <a:gd name="T10" fmla="*/ 340 w 670"/>
                <a:gd name="T11" fmla="*/ 109 h 670"/>
                <a:gd name="T12" fmla="*/ 309 w 670"/>
                <a:gd name="T13" fmla="*/ 107 h 670"/>
                <a:gd name="T14" fmla="*/ 107 w 670"/>
                <a:gd name="T15" fmla="*/ 183 h 670"/>
                <a:gd name="T16" fmla="*/ 107 w 670"/>
                <a:gd name="T17" fmla="*/ 563 h 670"/>
                <a:gd name="T18" fmla="*/ 488 w 670"/>
                <a:gd name="T19" fmla="*/ 563 h 670"/>
                <a:gd name="T20" fmla="*/ 559 w 670"/>
                <a:gd name="T21" fmla="*/ 323 h 670"/>
                <a:gd name="T22" fmla="*/ 559 w 670"/>
                <a:gd name="T23" fmla="*/ 321 h 670"/>
                <a:gd name="T24" fmla="*/ 573 w 670"/>
                <a:gd name="T25" fmla="*/ 298 h 670"/>
                <a:gd name="T26" fmla="*/ 589 w 670"/>
                <a:gd name="T27" fmla="*/ 315 h 670"/>
                <a:gd name="T28" fmla="*/ 589 w 670"/>
                <a:gd name="T29" fmla="*/ 316 h 670"/>
                <a:gd name="T30" fmla="*/ 297 w 670"/>
                <a:gd name="T31" fmla="*/ 670 h 670"/>
                <a:gd name="T32" fmla="*/ 235 w 670"/>
                <a:gd name="T33" fmla="*/ 580 h 670"/>
                <a:gd name="T34" fmla="*/ 233 w 670"/>
                <a:gd name="T35" fmla="*/ 580 h 670"/>
                <a:gd name="T36" fmla="*/ 141 w 670"/>
                <a:gd name="T37" fmla="*/ 523 h 670"/>
                <a:gd name="T38" fmla="*/ 127 w 670"/>
                <a:gd name="T39" fmla="*/ 508 h 670"/>
                <a:gd name="T40" fmla="*/ 146 w 670"/>
                <a:gd name="T41" fmla="*/ 505 h 670"/>
                <a:gd name="T42" fmla="*/ 246 w 670"/>
                <a:gd name="T43" fmla="*/ 571 h 670"/>
                <a:gd name="T44" fmla="*/ 297 w 670"/>
                <a:gd name="T45" fmla="*/ 511 h 670"/>
                <a:gd name="T46" fmla="*/ 289 w 670"/>
                <a:gd name="T47" fmla="*/ 234 h 670"/>
                <a:gd name="T48" fmla="*/ 297 w 670"/>
                <a:gd name="T49" fmla="*/ 235 h 670"/>
                <a:gd name="T50" fmla="*/ 297 w 670"/>
                <a:gd name="T51" fmla="*/ 267 h 670"/>
                <a:gd name="T52" fmla="*/ 295 w 670"/>
                <a:gd name="T53" fmla="*/ 266 h 670"/>
                <a:gd name="T54" fmla="*/ 294 w 670"/>
                <a:gd name="T55" fmla="*/ 266 h 670"/>
                <a:gd name="T56" fmla="*/ 297 w 670"/>
                <a:gd name="T57" fmla="*/ 479 h 670"/>
                <a:gd name="T58" fmla="*/ 404 w 670"/>
                <a:gd name="T59" fmla="*/ 381 h 670"/>
                <a:gd name="T60" fmla="*/ 404 w 670"/>
                <a:gd name="T61" fmla="*/ 371 h 670"/>
                <a:gd name="T62" fmla="*/ 436 w 670"/>
                <a:gd name="T63" fmla="*/ 372 h 670"/>
                <a:gd name="T64" fmla="*/ 436 w 670"/>
                <a:gd name="T65" fmla="*/ 374 h 670"/>
                <a:gd name="T66" fmla="*/ 297 w 670"/>
                <a:gd name="T67" fmla="*/ 511 h 670"/>
                <a:gd name="T68" fmla="*/ 102 w 670"/>
                <a:gd name="T69" fmla="*/ 477 h 670"/>
                <a:gd name="T70" fmla="*/ 98 w 670"/>
                <a:gd name="T71" fmla="*/ 471 h 670"/>
                <a:gd name="T72" fmla="*/ 89 w 670"/>
                <a:gd name="T73" fmla="*/ 456 h 670"/>
                <a:gd name="T74" fmla="*/ 104 w 670"/>
                <a:gd name="T75" fmla="*/ 450 h 670"/>
                <a:gd name="T76" fmla="*/ 115 w 670"/>
                <a:gd name="T77" fmla="*/ 469 h 670"/>
                <a:gd name="T78" fmla="*/ 272 w 670"/>
                <a:gd name="T79" fmla="*/ 361 h 670"/>
                <a:gd name="T80" fmla="*/ 404 w 670"/>
                <a:gd name="T81" fmla="*/ 121 h 670"/>
                <a:gd name="T82" fmla="*/ 502 w 670"/>
                <a:gd name="T83" fmla="*/ 34 h 670"/>
                <a:gd name="T84" fmla="*/ 546 w 670"/>
                <a:gd name="T85" fmla="*/ 124 h 670"/>
                <a:gd name="T86" fmla="*/ 648 w 670"/>
                <a:gd name="T87" fmla="*/ 157 h 670"/>
                <a:gd name="T88" fmla="*/ 640 w 670"/>
                <a:gd name="T89" fmla="*/ 165 h 670"/>
                <a:gd name="T90" fmla="*/ 546 w 670"/>
                <a:gd name="T91" fmla="*/ 243 h 670"/>
                <a:gd name="T92" fmla="*/ 430 w 670"/>
                <a:gd name="T93" fmla="*/ 255 h 670"/>
                <a:gd name="T94" fmla="*/ 272 w 670"/>
                <a:gd name="T95" fmla="*/ 361 h 670"/>
                <a:gd name="T96" fmla="*/ 436 w 670"/>
                <a:gd name="T97" fmla="*/ 234 h 670"/>
                <a:gd name="T98" fmla="*/ 608 w 670"/>
                <a:gd name="T99" fmla="*/ 157 h 670"/>
                <a:gd name="T100" fmla="*/ 513 w 670"/>
                <a:gd name="T101" fmla="*/ 6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70" h="670">
                  <a:moveTo>
                    <a:pt x="297" y="670"/>
                  </a:moveTo>
                  <a:cubicBezTo>
                    <a:pt x="133" y="670"/>
                    <a:pt x="0" y="537"/>
                    <a:pt x="0" y="373"/>
                  </a:cubicBezTo>
                  <a:cubicBezTo>
                    <a:pt x="0" y="209"/>
                    <a:pt x="133" y="75"/>
                    <a:pt x="297" y="75"/>
                  </a:cubicBezTo>
                  <a:cubicBezTo>
                    <a:pt x="306" y="75"/>
                    <a:pt x="306" y="75"/>
                    <a:pt x="306" y="75"/>
                  </a:cubicBezTo>
                  <a:cubicBezTo>
                    <a:pt x="323" y="75"/>
                    <a:pt x="327" y="75"/>
                    <a:pt x="343" y="78"/>
                  </a:cubicBezTo>
                  <a:cubicBezTo>
                    <a:pt x="343" y="79"/>
                    <a:pt x="343" y="79"/>
                    <a:pt x="343" y="79"/>
                  </a:cubicBezTo>
                  <a:cubicBezTo>
                    <a:pt x="351" y="81"/>
                    <a:pt x="351" y="81"/>
                    <a:pt x="351" y="81"/>
                  </a:cubicBezTo>
                  <a:cubicBezTo>
                    <a:pt x="357" y="82"/>
                    <a:pt x="362" y="88"/>
                    <a:pt x="362" y="95"/>
                  </a:cubicBezTo>
                  <a:cubicBezTo>
                    <a:pt x="362" y="104"/>
                    <a:pt x="355" y="110"/>
                    <a:pt x="347" y="110"/>
                  </a:cubicBezTo>
                  <a:cubicBezTo>
                    <a:pt x="347" y="110"/>
                    <a:pt x="347" y="110"/>
                    <a:pt x="347" y="110"/>
                  </a:cubicBezTo>
                  <a:cubicBezTo>
                    <a:pt x="346" y="110"/>
                    <a:pt x="346" y="110"/>
                    <a:pt x="346" y="110"/>
                  </a:cubicBezTo>
                  <a:cubicBezTo>
                    <a:pt x="340" y="109"/>
                    <a:pt x="340" y="109"/>
                    <a:pt x="340" y="109"/>
                  </a:cubicBezTo>
                  <a:cubicBezTo>
                    <a:pt x="330" y="108"/>
                    <a:pt x="324" y="107"/>
                    <a:pt x="316" y="107"/>
                  </a:cubicBezTo>
                  <a:cubicBezTo>
                    <a:pt x="314" y="107"/>
                    <a:pt x="311" y="107"/>
                    <a:pt x="309" y="107"/>
                  </a:cubicBezTo>
                  <a:cubicBezTo>
                    <a:pt x="306" y="107"/>
                    <a:pt x="302" y="107"/>
                    <a:pt x="297" y="107"/>
                  </a:cubicBezTo>
                  <a:cubicBezTo>
                    <a:pt x="223" y="107"/>
                    <a:pt x="156" y="134"/>
                    <a:pt x="107" y="183"/>
                  </a:cubicBezTo>
                  <a:cubicBezTo>
                    <a:pt x="59" y="231"/>
                    <a:pt x="32" y="299"/>
                    <a:pt x="32" y="373"/>
                  </a:cubicBezTo>
                  <a:cubicBezTo>
                    <a:pt x="32" y="447"/>
                    <a:pt x="59" y="514"/>
                    <a:pt x="107" y="563"/>
                  </a:cubicBezTo>
                  <a:cubicBezTo>
                    <a:pt x="156" y="611"/>
                    <a:pt x="223" y="638"/>
                    <a:pt x="297" y="638"/>
                  </a:cubicBezTo>
                  <a:cubicBezTo>
                    <a:pt x="371" y="638"/>
                    <a:pt x="439" y="611"/>
                    <a:pt x="488" y="563"/>
                  </a:cubicBezTo>
                  <a:cubicBezTo>
                    <a:pt x="536" y="514"/>
                    <a:pt x="563" y="447"/>
                    <a:pt x="563" y="373"/>
                  </a:cubicBezTo>
                  <a:cubicBezTo>
                    <a:pt x="563" y="354"/>
                    <a:pt x="562" y="337"/>
                    <a:pt x="559" y="323"/>
                  </a:cubicBezTo>
                  <a:cubicBezTo>
                    <a:pt x="559" y="322"/>
                    <a:pt x="559" y="322"/>
                    <a:pt x="559" y="322"/>
                  </a:cubicBezTo>
                  <a:cubicBezTo>
                    <a:pt x="559" y="321"/>
                    <a:pt x="559" y="321"/>
                    <a:pt x="559" y="321"/>
                  </a:cubicBezTo>
                  <a:cubicBezTo>
                    <a:pt x="558" y="319"/>
                    <a:pt x="557" y="316"/>
                    <a:pt x="557" y="314"/>
                  </a:cubicBezTo>
                  <a:cubicBezTo>
                    <a:pt x="557" y="305"/>
                    <a:pt x="564" y="298"/>
                    <a:pt x="573" y="298"/>
                  </a:cubicBezTo>
                  <a:cubicBezTo>
                    <a:pt x="582" y="298"/>
                    <a:pt x="589" y="305"/>
                    <a:pt x="589" y="314"/>
                  </a:cubicBezTo>
                  <a:cubicBezTo>
                    <a:pt x="589" y="314"/>
                    <a:pt x="589" y="315"/>
                    <a:pt x="589" y="315"/>
                  </a:cubicBezTo>
                  <a:cubicBezTo>
                    <a:pt x="589" y="316"/>
                    <a:pt x="589" y="316"/>
                    <a:pt x="589" y="316"/>
                  </a:cubicBezTo>
                  <a:cubicBezTo>
                    <a:pt x="589" y="316"/>
                    <a:pt x="589" y="316"/>
                    <a:pt x="589" y="316"/>
                  </a:cubicBezTo>
                  <a:cubicBezTo>
                    <a:pt x="593" y="335"/>
                    <a:pt x="595" y="347"/>
                    <a:pt x="595" y="373"/>
                  </a:cubicBezTo>
                  <a:cubicBezTo>
                    <a:pt x="595" y="537"/>
                    <a:pt x="462" y="670"/>
                    <a:pt x="297" y="670"/>
                  </a:cubicBezTo>
                  <a:close/>
                  <a:moveTo>
                    <a:pt x="237" y="581"/>
                  </a:moveTo>
                  <a:cubicBezTo>
                    <a:pt x="236" y="581"/>
                    <a:pt x="236" y="580"/>
                    <a:pt x="235" y="580"/>
                  </a:cubicBezTo>
                  <a:cubicBezTo>
                    <a:pt x="234" y="580"/>
                    <a:pt x="234" y="580"/>
                    <a:pt x="234" y="580"/>
                  </a:cubicBezTo>
                  <a:cubicBezTo>
                    <a:pt x="233" y="580"/>
                    <a:pt x="233" y="580"/>
                    <a:pt x="233" y="580"/>
                  </a:cubicBezTo>
                  <a:cubicBezTo>
                    <a:pt x="198" y="568"/>
                    <a:pt x="166" y="549"/>
                    <a:pt x="140" y="524"/>
                  </a:cubicBezTo>
                  <a:cubicBezTo>
                    <a:pt x="141" y="523"/>
                    <a:pt x="141" y="523"/>
                    <a:pt x="141" y="523"/>
                  </a:cubicBezTo>
                  <a:cubicBezTo>
                    <a:pt x="131" y="515"/>
                    <a:pt x="131" y="515"/>
                    <a:pt x="131" y="515"/>
                  </a:cubicBezTo>
                  <a:cubicBezTo>
                    <a:pt x="129" y="514"/>
                    <a:pt x="127" y="511"/>
                    <a:pt x="127" y="508"/>
                  </a:cubicBezTo>
                  <a:cubicBezTo>
                    <a:pt x="127" y="503"/>
                    <a:pt x="131" y="499"/>
                    <a:pt x="136" y="499"/>
                  </a:cubicBezTo>
                  <a:cubicBezTo>
                    <a:pt x="138" y="499"/>
                    <a:pt x="143" y="502"/>
                    <a:pt x="146" y="505"/>
                  </a:cubicBezTo>
                  <a:cubicBezTo>
                    <a:pt x="173" y="532"/>
                    <a:pt x="206" y="552"/>
                    <a:pt x="241" y="564"/>
                  </a:cubicBezTo>
                  <a:cubicBezTo>
                    <a:pt x="243" y="565"/>
                    <a:pt x="246" y="567"/>
                    <a:pt x="246" y="571"/>
                  </a:cubicBezTo>
                  <a:cubicBezTo>
                    <a:pt x="245" y="572"/>
                    <a:pt x="244" y="581"/>
                    <a:pt x="237" y="581"/>
                  </a:cubicBezTo>
                  <a:close/>
                  <a:moveTo>
                    <a:pt x="297" y="511"/>
                  </a:moveTo>
                  <a:cubicBezTo>
                    <a:pt x="221" y="511"/>
                    <a:pt x="159" y="449"/>
                    <a:pt x="159" y="373"/>
                  </a:cubicBezTo>
                  <a:cubicBezTo>
                    <a:pt x="159" y="299"/>
                    <a:pt x="217" y="238"/>
                    <a:pt x="289" y="234"/>
                  </a:cubicBezTo>
                  <a:cubicBezTo>
                    <a:pt x="289" y="235"/>
                    <a:pt x="289" y="235"/>
                    <a:pt x="289" y="235"/>
                  </a:cubicBezTo>
                  <a:cubicBezTo>
                    <a:pt x="297" y="235"/>
                    <a:pt x="297" y="235"/>
                    <a:pt x="297" y="235"/>
                  </a:cubicBezTo>
                  <a:cubicBezTo>
                    <a:pt x="306" y="235"/>
                    <a:pt x="313" y="242"/>
                    <a:pt x="313" y="251"/>
                  </a:cubicBezTo>
                  <a:cubicBezTo>
                    <a:pt x="313" y="260"/>
                    <a:pt x="306" y="267"/>
                    <a:pt x="297" y="267"/>
                  </a:cubicBezTo>
                  <a:cubicBezTo>
                    <a:pt x="296" y="267"/>
                    <a:pt x="296" y="267"/>
                    <a:pt x="296" y="267"/>
                  </a:cubicBezTo>
                  <a:cubicBezTo>
                    <a:pt x="296" y="267"/>
                    <a:pt x="295" y="267"/>
                    <a:pt x="295" y="266"/>
                  </a:cubicBezTo>
                  <a:cubicBezTo>
                    <a:pt x="294" y="266"/>
                    <a:pt x="294" y="266"/>
                    <a:pt x="294" y="266"/>
                  </a:cubicBezTo>
                  <a:cubicBezTo>
                    <a:pt x="294" y="266"/>
                    <a:pt x="294" y="266"/>
                    <a:pt x="294" y="266"/>
                  </a:cubicBezTo>
                  <a:cubicBezTo>
                    <a:pt x="230" y="268"/>
                    <a:pt x="191" y="309"/>
                    <a:pt x="191" y="373"/>
                  </a:cubicBezTo>
                  <a:cubicBezTo>
                    <a:pt x="191" y="437"/>
                    <a:pt x="233" y="479"/>
                    <a:pt x="297" y="479"/>
                  </a:cubicBezTo>
                  <a:cubicBezTo>
                    <a:pt x="359" y="479"/>
                    <a:pt x="400" y="441"/>
                    <a:pt x="404" y="381"/>
                  </a:cubicBezTo>
                  <a:cubicBezTo>
                    <a:pt x="404" y="381"/>
                    <a:pt x="404" y="381"/>
                    <a:pt x="404" y="381"/>
                  </a:cubicBezTo>
                  <a:cubicBezTo>
                    <a:pt x="404" y="373"/>
                    <a:pt x="404" y="373"/>
                    <a:pt x="404" y="373"/>
                  </a:cubicBezTo>
                  <a:cubicBezTo>
                    <a:pt x="404" y="372"/>
                    <a:pt x="404" y="372"/>
                    <a:pt x="404" y="371"/>
                  </a:cubicBezTo>
                  <a:cubicBezTo>
                    <a:pt x="404" y="363"/>
                    <a:pt x="411" y="356"/>
                    <a:pt x="420" y="356"/>
                  </a:cubicBezTo>
                  <a:cubicBezTo>
                    <a:pt x="429" y="356"/>
                    <a:pt x="436" y="363"/>
                    <a:pt x="436" y="372"/>
                  </a:cubicBezTo>
                  <a:cubicBezTo>
                    <a:pt x="436" y="372"/>
                    <a:pt x="436" y="372"/>
                    <a:pt x="436" y="372"/>
                  </a:cubicBezTo>
                  <a:cubicBezTo>
                    <a:pt x="436" y="374"/>
                    <a:pt x="436" y="374"/>
                    <a:pt x="436" y="374"/>
                  </a:cubicBezTo>
                  <a:cubicBezTo>
                    <a:pt x="436" y="374"/>
                    <a:pt x="436" y="374"/>
                    <a:pt x="436" y="374"/>
                  </a:cubicBezTo>
                  <a:cubicBezTo>
                    <a:pt x="435" y="450"/>
                    <a:pt x="373" y="511"/>
                    <a:pt x="297" y="511"/>
                  </a:cubicBezTo>
                  <a:close/>
                  <a:moveTo>
                    <a:pt x="106" y="478"/>
                  </a:moveTo>
                  <a:cubicBezTo>
                    <a:pt x="105" y="478"/>
                    <a:pt x="104" y="478"/>
                    <a:pt x="102" y="477"/>
                  </a:cubicBezTo>
                  <a:cubicBezTo>
                    <a:pt x="101" y="475"/>
                    <a:pt x="99" y="473"/>
                    <a:pt x="98" y="473"/>
                  </a:cubicBezTo>
                  <a:cubicBezTo>
                    <a:pt x="98" y="472"/>
                    <a:pt x="98" y="471"/>
                    <a:pt x="98" y="471"/>
                  </a:cubicBezTo>
                  <a:cubicBezTo>
                    <a:pt x="97" y="471"/>
                    <a:pt x="97" y="471"/>
                    <a:pt x="97" y="470"/>
                  </a:cubicBezTo>
                  <a:cubicBezTo>
                    <a:pt x="90" y="460"/>
                    <a:pt x="89" y="457"/>
                    <a:pt x="89" y="456"/>
                  </a:cubicBezTo>
                  <a:cubicBezTo>
                    <a:pt x="89" y="451"/>
                    <a:pt x="93" y="447"/>
                    <a:pt x="98" y="447"/>
                  </a:cubicBezTo>
                  <a:cubicBezTo>
                    <a:pt x="100" y="447"/>
                    <a:pt x="102" y="448"/>
                    <a:pt x="104" y="450"/>
                  </a:cubicBezTo>
                  <a:cubicBezTo>
                    <a:pt x="115" y="467"/>
                    <a:pt x="115" y="467"/>
                    <a:pt x="115" y="467"/>
                  </a:cubicBezTo>
                  <a:cubicBezTo>
                    <a:pt x="115" y="468"/>
                    <a:pt x="115" y="469"/>
                    <a:pt x="115" y="469"/>
                  </a:cubicBezTo>
                  <a:cubicBezTo>
                    <a:pt x="115" y="474"/>
                    <a:pt x="111" y="478"/>
                    <a:pt x="106" y="478"/>
                  </a:cubicBezTo>
                  <a:close/>
                  <a:moveTo>
                    <a:pt x="272" y="361"/>
                  </a:moveTo>
                  <a:cubicBezTo>
                    <a:pt x="404" y="240"/>
                    <a:pt x="404" y="240"/>
                    <a:pt x="404" y="240"/>
                  </a:cubicBezTo>
                  <a:cubicBezTo>
                    <a:pt x="404" y="121"/>
                    <a:pt x="404" y="121"/>
                    <a:pt x="404" y="121"/>
                  </a:cubicBezTo>
                  <a:cubicBezTo>
                    <a:pt x="502" y="34"/>
                    <a:pt x="502" y="34"/>
                    <a:pt x="502" y="34"/>
                  </a:cubicBezTo>
                  <a:cubicBezTo>
                    <a:pt x="502" y="34"/>
                    <a:pt x="502" y="34"/>
                    <a:pt x="502" y="34"/>
                  </a:cubicBezTo>
                  <a:cubicBezTo>
                    <a:pt x="535" y="0"/>
                    <a:pt x="535" y="0"/>
                    <a:pt x="535" y="0"/>
                  </a:cubicBezTo>
                  <a:cubicBezTo>
                    <a:pt x="546" y="124"/>
                    <a:pt x="546" y="124"/>
                    <a:pt x="546" y="124"/>
                  </a:cubicBezTo>
                  <a:cubicBezTo>
                    <a:pt x="670" y="135"/>
                    <a:pt x="670" y="135"/>
                    <a:pt x="670" y="135"/>
                  </a:cubicBezTo>
                  <a:cubicBezTo>
                    <a:pt x="648" y="157"/>
                    <a:pt x="648" y="157"/>
                    <a:pt x="648" y="157"/>
                  </a:cubicBezTo>
                  <a:cubicBezTo>
                    <a:pt x="632" y="157"/>
                    <a:pt x="632" y="157"/>
                    <a:pt x="632" y="157"/>
                  </a:cubicBezTo>
                  <a:cubicBezTo>
                    <a:pt x="640" y="165"/>
                    <a:pt x="640" y="165"/>
                    <a:pt x="640" y="165"/>
                  </a:cubicBezTo>
                  <a:cubicBezTo>
                    <a:pt x="554" y="251"/>
                    <a:pt x="554" y="251"/>
                    <a:pt x="554" y="251"/>
                  </a:cubicBezTo>
                  <a:cubicBezTo>
                    <a:pt x="546" y="243"/>
                    <a:pt x="546" y="243"/>
                    <a:pt x="546" y="243"/>
                  </a:cubicBezTo>
                  <a:cubicBezTo>
                    <a:pt x="546" y="255"/>
                    <a:pt x="546" y="255"/>
                    <a:pt x="546" y="255"/>
                  </a:cubicBezTo>
                  <a:cubicBezTo>
                    <a:pt x="430" y="255"/>
                    <a:pt x="430" y="255"/>
                    <a:pt x="430" y="255"/>
                  </a:cubicBezTo>
                  <a:cubicBezTo>
                    <a:pt x="289" y="385"/>
                    <a:pt x="289" y="385"/>
                    <a:pt x="289" y="385"/>
                  </a:cubicBezTo>
                  <a:lnTo>
                    <a:pt x="272" y="361"/>
                  </a:lnTo>
                  <a:close/>
                  <a:moveTo>
                    <a:pt x="436" y="139"/>
                  </a:moveTo>
                  <a:cubicBezTo>
                    <a:pt x="436" y="234"/>
                    <a:pt x="436" y="234"/>
                    <a:pt x="436" y="234"/>
                  </a:cubicBezTo>
                  <a:cubicBezTo>
                    <a:pt x="531" y="234"/>
                    <a:pt x="531" y="234"/>
                    <a:pt x="531" y="234"/>
                  </a:cubicBezTo>
                  <a:cubicBezTo>
                    <a:pt x="608" y="157"/>
                    <a:pt x="608" y="157"/>
                    <a:pt x="608" y="157"/>
                  </a:cubicBezTo>
                  <a:cubicBezTo>
                    <a:pt x="513" y="157"/>
                    <a:pt x="513" y="157"/>
                    <a:pt x="513" y="157"/>
                  </a:cubicBezTo>
                  <a:cubicBezTo>
                    <a:pt x="513" y="62"/>
                    <a:pt x="513" y="62"/>
                    <a:pt x="513" y="62"/>
                  </a:cubicBezTo>
                  <a:lnTo>
                    <a:pt x="436" y="139"/>
                  </a:lnTo>
                  <a:close/>
                </a:path>
              </a:pathLst>
            </a:custGeom>
            <a:solidFill>
              <a:schemeClr val="bg1"/>
            </a:solidFill>
            <a:ln>
              <a:noFill/>
            </a:ln>
          </p:spPr>
          <p:txBody>
            <a:bodyPr vert="horz" wrap="square" lIns="91440" tIns="45720" rIns="91440" bIns="45720" numCol="1" anchor="t" anchorCtr="0" compatLnSpc="1"/>
            <a:lstStyle/>
            <a:p>
              <a:endParaRPr lang="zh-CN" altLang="en-US" dirty="0">
                <a:solidFill>
                  <a:prstClr val="black"/>
                </a:solidFill>
              </a:endParaRPr>
            </a:p>
          </p:txBody>
        </p:sp>
        <p:sp>
          <p:nvSpPr>
            <p:cNvPr id="21" name="文本框 20"/>
            <p:cNvSpPr txBox="1"/>
            <p:nvPr userDrawn="1"/>
          </p:nvSpPr>
          <p:spPr>
            <a:xfrm>
              <a:off x="-9037" y="402578"/>
              <a:ext cx="487680" cy="460375"/>
            </a:xfrm>
            <a:prstGeom prst="rect">
              <a:avLst/>
            </a:prstGeom>
            <a:noFill/>
          </p:spPr>
          <p:txBody>
            <a:bodyPr wrap="none" rtlCol="0">
              <a:spAutoFit/>
            </a:bodyPr>
            <a:lstStyle/>
            <a:p>
              <a:r>
                <a:rPr lang="zh-CN" altLang="en-US" sz="2400" dirty="0">
                  <a:solidFill>
                    <a:prstClr val="white"/>
                  </a:solidFill>
                </a:rPr>
                <a:t>考</a:t>
              </a:r>
            </a:p>
          </p:txBody>
        </p:sp>
        <p:sp>
          <p:nvSpPr>
            <p:cNvPr id="22" name="文本框 21"/>
            <p:cNvSpPr txBox="1"/>
            <p:nvPr userDrawn="1"/>
          </p:nvSpPr>
          <p:spPr>
            <a:xfrm>
              <a:off x="838268" y="402578"/>
              <a:ext cx="487680" cy="460375"/>
            </a:xfrm>
            <a:prstGeom prst="rect">
              <a:avLst/>
            </a:prstGeom>
            <a:noFill/>
          </p:spPr>
          <p:txBody>
            <a:bodyPr wrap="none" rtlCol="0">
              <a:spAutoFit/>
            </a:bodyPr>
            <a:lstStyle/>
            <a:p>
              <a:r>
                <a:rPr lang="zh-CN" altLang="en-US" sz="2400" dirty="0">
                  <a:solidFill>
                    <a:prstClr val="white"/>
                  </a:solidFill>
                </a:rPr>
                <a:t>法</a:t>
              </a:r>
            </a:p>
          </p:txBody>
        </p:sp>
      </p:grpSp>
    </p:spTree>
  </p:cSld>
  <p:clrMapOvr>
    <a:masterClrMapping/>
  </p:clrMapOvr>
  <p:timing>
    <p:tnLst>
      <p:par>
        <p:cTn xmlns:p14="http://schemas.microsoft.com/office/powerpoint/2010/mai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方法技巧">
    <p:spTree>
      <p:nvGrpSpPr>
        <p:cNvPr id="1" name=""/>
        <p:cNvGrpSpPr/>
        <p:nvPr/>
      </p:nvGrpSpPr>
      <p:grpSpPr>
        <a:xfrm>
          <a:off x="0" y="0"/>
          <a:ext cx="0" cy="0"/>
          <a:chOff x="0" y="0"/>
          <a:chExt cx="0" cy="0"/>
        </a:xfrm>
      </p:grpSpPr>
      <p:sp>
        <p:nvSpPr>
          <p:cNvPr id="2" name="标题 1"/>
          <p:cNvSpPr>
            <a:spLocks noGrp="1"/>
          </p:cNvSpPr>
          <p:nvPr>
            <p:ph type="title"/>
          </p:nvPr>
        </p:nvSpPr>
        <p:spPr>
          <a:xfrm>
            <a:off x="2423592" y="476672"/>
            <a:ext cx="9158808" cy="738932"/>
          </a:xfrm>
        </p:spPr>
        <p:txBody>
          <a:bodyPr>
            <a:normAutofit/>
          </a:bodyPr>
          <a:lstStyle>
            <a:lvl1pPr algn="l">
              <a:defRPr sz="4000">
                <a:solidFill>
                  <a:srgbClr val="0070C0"/>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pic>
        <p:nvPicPr>
          <p:cNvPr id="6" name="图片 5"/>
          <p:cNvPicPr>
            <a:picLocks noChangeAspect="1"/>
          </p:cNvPicPr>
          <p:nvPr userDrawn="1"/>
        </p:nvPicPr>
        <p:blipFill>
          <a:blip r:embed="rId2"/>
          <a:stretch>
            <a:fillRect/>
          </a:stretch>
        </p:blipFill>
        <p:spPr>
          <a:xfrm>
            <a:off x="0" y="0"/>
            <a:ext cx="2072640" cy="6858000"/>
          </a:xfrm>
          <a:prstGeom prst="rect">
            <a:avLst/>
          </a:prstGeom>
        </p:spPr>
      </p:pic>
      <p:sp>
        <p:nvSpPr>
          <p:cNvPr id="8" name="内容占位符 7"/>
          <p:cNvSpPr>
            <a:spLocks noGrp="1"/>
          </p:cNvSpPr>
          <p:nvPr>
            <p:ph sz="quarter" idx="13" hasCustomPrompt="1"/>
          </p:nvPr>
        </p:nvSpPr>
        <p:spPr>
          <a:xfrm>
            <a:off x="2424113" y="1484784"/>
            <a:ext cx="9158287" cy="4608512"/>
          </a:xfrm>
        </p:spPr>
        <p:txBody>
          <a:bodyPr>
            <a:normAutofit/>
          </a:bodyPr>
          <a:lstStyle>
            <a:lvl1pPr marL="0" indent="0">
              <a:buFontTx/>
              <a:buNone/>
              <a:defRPr sz="2800"/>
            </a:lvl1pPr>
            <a:lvl2pPr>
              <a:defRPr sz="2400"/>
            </a:lvl2pPr>
            <a:lvl3pPr>
              <a:defRPr sz="2000"/>
            </a:lvl3pPr>
            <a:lvl4pPr>
              <a:defRPr sz="1800"/>
            </a:lvl4pPr>
            <a:lvl5pPr>
              <a:defRPr sz="18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cxnSp>
        <p:nvCxnSpPr>
          <p:cNvPr id="9" name="直接连接符 8"/>
          <p:cNvCxnSpPr/>
          <p:nvPr userDrawn="1"/>
        </p:nvCxnSpPr>
        <p:spPr>
          <a:xfrm>
            <a:off x="2434017" y="1222737"/>
            <a:ext cx="91133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提示">
    <p:spTree>
      <p:nvGrpSpPr>
        <p:cNvPr id="1" name=""/>
        <p:cNvGrpSpPr/>
        <p:nvPr/>
      </p:nvGrpSpPr>
      <p:grpSpPr>
        <a:xfrm>
          <a:off x="0" y="0"/>
          <a:ext cx="0" cy="0"/>
          <a:chOff x="0" y="0"/>
          <a:chExt cx="0" cy="0"/>
        </a:xfrm>
      </p:grpSpPr>
      <p:sp>
        <p:nvSpPr>
          <p:cNvPr id="2" name="标题 1"/>
          <p:cNvSpPr>
            <a:spLocks noGrp="1"/>
          </p:cNvSpPr>
          <p:nvPr>
            <p:ph type="title"/>
          </p:nvPr>
        </p:nvSpPr>
        <p:spPr>
          <a:xfrm>
            <a:off x="2423592" y="476672"/>
            <a:ext cx="9158808" cy="738932"/>
          </a:xfrm>
        </p:spPr>
        <p:txBody>
          <a:bodyPr>
            <a:normAutofit/>
          </a:bodyPr>
          <a:lstStyle>
            <a:lvl1pPr algn="l">
              <a:defRPr sz="4000">
                <a:solidFill>
                  <a:srgbClr val="0070C0"/>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8" name="内容占位符 7"/>
          <p:cNvSpPr>
            <a:spLocks noGrp="1"/>
          </p:cNvSpPr>
          <p:nvPr>
            <p:ph sz="quarter" idx="13" hasCustomPrompt="1"/>
          </p:nvPr>
        </p:nvSpPr>
        <p:spPr>
          <a:xfrm>
            <a:off x="2424113" y="1484784"/>
            <a:ext cx="9158287" cy="4608512"/>
          </a:xfrm>
        </p:spPr>
        <p:txBody>
          <a:bodyPr>
            <a:normAutofit/>
          </a:bodyPr>
          <a:lstStyle>
            <a:lvl1pPr marL="0" indent="0">
              <a:buFontTx/>
              <a:buNone/>
              <a:defRPr sz="2800"/>
            </a:lvl1pPr>
            <a:lvl2pPr>
              <a:defRPr sz="2400"/>
            </a:lvl2pPr>
            <a:lvl3pPr>
              <a:defRPr sz="2000"/>
            </a:lvl3pPr>
            <a:lvl4pPr>
              <a:defRPr sz="1800"/>
            </a:lvl4pPr>
            <a:lvl5pPr>
              <a:defRPr sz="18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cxnSp>
        <p:nvCxnSpPr>
          <p:cNvPr id="9" name="直接连接符 8"/>
          <p:cNvCxnSpPr/>
          <p:nvPr userDrawn="1"/>
        </p:nvCxnSpPr>
        <p:spPr>
          <a:xfrm>
            <a:off x="2434017" y="1222737"/>
            <a:ext cx="91133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8" name="组合 37"/>
          <p:cNvGrpSpPr/>
          <p:nvPr userDrawn="1"/>
        </p:nvGrpSpPr>
        <p:grpSpPr>
          <a:xfrm>
            <a:off x="0" y="0"/>
            <a:ext cx="2072351" cy="6858000"/>
            <a:chOff x="0" y="0"/>
            <a:chExt cx="2072351" cy="6858000"/>
          </a:xfrm>
        </p:grpSpPr>
        <p:sp>
          <p:nvSpPr>
            <p:cNvPr id="39" name="矩形 38"/>
            <p:cNvSpPr/>
            <p:nvPr/>
          </p:nvSpPr>
          <p:spPr>
            <a:xfrm>
              <a:off x="0" y="0"/>
              <a:ext cx="1952781"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0" name="组合 39"/>
            <p:cNvGrpSpPr/>
            <p:nvPr/>
          </p:nvGrpSpPr>
          <p:grpSpPr>
            <a:xfrm>
              <a:off x="1928335" y="133180"/>
              <a:ext cx="144016" cy="6552728"/>
              <a:chOff x="2135560" y="188640"/>
              <a:chExt cx="144016" cy="6552728"/>
            </a:xfrm>
            <a:solidFill>
              <a:srgbClr val="0070C0"/>
            </a:solidFill>
          </p:grpSpPr>
          <p:sp>
            <p:nvSpPr>
              <p:cNvPr id="41" name="椭圆 40"/>
              <p:cNvSpPr/>
              <p:nvPr/>
            </p:nvSpPr>
            <p:spPr>
              <a:xfrm>
                <a:off x="2135560" y="1886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椭圆 41"/>
              <p:cNvSpPr/>
              <p:nvPr/>
            </p:nvSpPr>
            <p:spPr>
              <a:xfrm>
                <a:off x="2135560" y="4556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椭圆 42"/>
              <p:cNvSpPr/>
              <p:nvPr/>
            </p:nvSpPr>
            <p:spPr>
              <a:xfrm>
                <a:off x="2135560" y="7227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4" name="椭圆 43"/>
              <p:cNvSpPr/>
              <p:nvPr/>
            </p:nvSpPr>
            <p:spPr>
              <a:xfrm>
                <a:off x="2135560" y="9897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椭圆 44"/>
              <p:cNvSpPr/>
              <p:nvPr/>
            </p:nvSpPr>
            <p:spPr>
              <a:xfrm>
                <a:off x="2135560" y="12567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椭圆 45"/>
              <p:cNvSpPr/>
              <p:nvPr/>
            </p:nvSpPr>
            <p:spPr>
              <a:xfrm>
                <a:off x="2135560" y="15237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椭圆 46"/>
              <p:cNvSpPr/>
              <p:nvPr/>
            </p:nvSpPr>
            <p:spPr>
              <a:xfrm>
                <a:off x="2135560" y="17908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8" name="椭圆 47"/>
              <p:cNvSpPr/>
              <p:nvPr/>
            </p:nvSpPr>
            <p:spPr>
              <a:xfrm>
                <a:off x="2135560" y="20578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椭圆 48"/>
              <p:cNvSpPr/>
              <p:nvPr/>
            </p:nvSpPr>
            <p:spPr>
              <a:xfrm>
                <a:off x="2135560" y="23248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0" name="椭圆 49"/>
              <p:cNvSpPr/>
              <p:nvPr/>
            </p:nvSpPr>
            <p:spPr>
              <a:xfrm>
                <a:off x="2135560" y="25919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1" name="椭圆 50"/>
              <p:cNvSpPr/>
              <p:nvPr/>
            </p:nvSpPr>
            <p:spPr>
              <a:xfrm>
                <a:off x="2135560" y="28589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椭圆 51"/>
              <p:cNvSpPr/>
              <p:nvPr/>
            </p:nvSpPr>
            <p:spPr>
              <a:xfrm>
                <a:off x="2135560" y="31259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3" name="椭圆 52"/>
              <p:cNvSpPr/>
              <p:nvPr/>
            </p:nvSpPr>
            <p:spPr>
              <a:xfrm>
                <a:off x="2135560" y="33930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4" name="椭圆 53"/>
              <p:cNvSpPr/>
              <p:nvPr/>
            </p:nvSpPr>
            <p:spPr>
              <a:xfrm>
                <a:off x="2135560" y="36600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5" name="椭圆 54"/>
              <p:cNvSpPr/>
              <p:nvPr/>
            </p:nvSpPr>
            <p:spPr>
              <a:xfrm>
                <a:off x="2135560" y="39270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6" name="椭圆 55"/>
              <p:cNvSpPr/>
              <p:nvPr/>
            </p:nvSpPr>
            <p:spPr>
              <a:xfrm>
                <a:off x="2135560" y="41940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7" name="椭圆 56"/>
              <p:cNvSpPr/>
              <p:nvPr/>
            </p:nvSpPr>
            <p:spPr>
              <a:xfrm>
                <a:off x="2135560" y="44611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8" name="椭圆 57"/>
              <p:cNvSpPr/>
              <p:nvPr/>
            </p:nvSpPr>
            <p:spPr>
              <a:xfrm>
                <a:off x="2135560" y="47281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9" name="椭圆 58"/>
              <p:cNvSpPr/>
              <p:nvPr/>
            </p:nvSpPr>
            <p:spPr>
              <a:xfrm>
                <a:off x="2135560" y="49951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0" name="椭圆 59"/>
              <p:cNvSpPr/>
              <p:nvPr/>
            </p:nvSpPr>
            <p:spPr>
              <a:xfrm>
                <a:off x="2135560" y="52622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1" name="椭圆 60"/>
              <p:cNvSpPr/>
              <p:nvPr/>
            </p:nvSpPr>
            <p:spPr>
              <a:xfrm>
                <a:off x="2135560" y="55292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2" name="椭圆 61"/>
              <p:cNvSpPr/>
              <p:nvPr/>
            </p:nvSpPr>
            <p:spPr>
              <a:xfrm>
                <a:off x="2135560" y="57962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3" name="椭圆 62"/>
              <p:cNvSpPr/>
              <p:nvPr/>
            </p:nvSpPr>
            <p:spPr>
              <a:xfrm>
                <a:off x="2135560" y="60633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4" name="椭圆 63"/>
              <p:cNvSpPr/>
              <p:nvPr/>
            </p:nvSpPr>
            <p:spPr>
              <a:xfrm>
                <a:off x="2135560" y="63303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5" name="椭圆 64"/>
              <p:cNvSpPr/>
              <p:nvPr/>
            </p:nvSpPr>
            <p:spPr>
              <a:xfrm>
                <a:off x="2135560" y="6597352"/>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grpSp>
        <p:nvGrpSpPr>
          <p:cNvPr id="66" name="组合 65"/>
          <p:cNvGrpSpPr/>
          <p:nvPr userDrawn="1"/>
        </p:nvGrpSpPr>
        <p:grpSpPr>
          <a:xfrm>
            <a:off x="574510" y="2186947"/>
            <a:ext cx="923330" cy="2484107"/>
            <a:chOff x="574510" y="2086040"/>
            <a:chExt cx="923330" cy="2484107"/>
          </a:xfrm>
        </p:grpSpPr>
        <p:sp>
          <p:nvSpPr>
            <p:cNvPr id="67" name="矩形 66"/>
            <p:cNvSpPr/>
            <p:nvPr/>
          </p:nvSpPr>
          <p:spPr>
            <a:xfrm>
              <a:off x="574510" y="3092819"/>
              <a:ext cx="923330" cy="1477328"/>
            </a:xfrm>
            <a:prstGeom prst="rect">
              <a:avLst/>
            </a:prstGeom>
          </p:spPr>
          <p:txBody>
            <a:bodyPr vert="eaVert" wrap="none" anchor="ctr">
              <a:spAutoFit/>
            </a:bodyPr>
            <a:lstStyle/>
            <a:p>
              <a:pPr algn="ctr"/>
              <a:r>
                <a:rPr lang="zh-CN" altLang="en-US" sz="4800" spc="600" dirty="0">
                  <a:solidFill>
                    <a:prstClr val="white"/>
                  </a:solidFill>
                </a:rPr>
                <a:t>提示</a:t>
              </a:r>
            </a:p>
          </p:txBody>
        </p:sp>
        <p:grpSp>
          <p:nvGrpSpPr>
            <p:cNvPr id="68" name="组合 67"/>
            <p:cNvGrpSpPr/>
            <p:nvPr/>
          </p:nvGrpSpPr>
          <p:grpSpPr>
            <a:xfrm>
              <a:off x="698875" y="2086040"/>
              <a:ext cx="674600" cy="709366"/>
              <a:chOff x="471487" y="193675"/>
              <a:chExt cx="1601789" cy="1684338"/>
            </a:xfrm>
            <a:solidFill>
              <a:schemeClr val="bg1"/>
            </a:solidFill>
          </p:grpSpPr>
          <p:sp>
            <p:nvSpPr>
              <p:cNvPr id="69" name="Freeform 5"/>
              <p:cNvSpPr>
                <a:spLocks noEditPoints="1"/>
              </p:cNvSpPr>
              <p:nvPr/>
            </p:nvSpPr>
            <p:spPr bwMode="auto">
              <a:xfrm>
                <a:off x="828675" y="620713"/>
                <a:ext cx="887413" cy="1131888"/>
              </a:xfrm>
              <a:custGeom>
                <a:avLst/>
                <a:gdLst>
                  <a:gd name="T0" fmla="*/ 270 w 411"/>
                  <a:gd name="T1" fmla="*/ 526 h 526"/>
                  <a:gd name="T2" fmla="*/ 141 w 411"/>
                  <a:gd name="T3" fmla="*/ 526 h 526"/>
                  <a:gd name="T4" fmla="*/ 93 w 411"/>
                  <a:gd name="T5" fmla="*/ 478 h 526"/>
                  <a:gd name="T6" fmla="*/ 93 w 411"/>
                  <a:gd name="T7" fmla="*/ 378 h 526"/>
                  <a:gd name="T8" fmla="*/ 28 w 411"/>
                  <a:gd name="T9" fmla="*/ 310 h 526"/>
                  <a:gd name="T10" fmla="*/ 0 w 411"/>
                  <a:gd name="T11" fmla="*/ 206 h 526"/>
                  <a:gd name="T12" fmla="*/ 60 w 411"/>
                  <a:gd name="T13" fmla="*/ 61 h 526"/>
                  <a:gd name="T14" fmla="*/ 205 w 411"/>
                  <a:gd name="T15" fmla="*/ 0 h 526"/>
                  <a:gd name="T16" fmla="*/ 350 w 411"/>
                  <a:gd name="T17" fmla="*/ 61 h 526"/>
                  <a:gd name="T18" fmla="*/ 411 w 411"/>
                  <a:gd name="T19" fmla="*/ 206 h 526"/>
                  <a:gd name="T20" fmla="*/ 382 w 411"/>
                  <a:gd name="T21" fmla="*/ 310 h 526"/>
                  <a:gd name="T22" fmla="*/ 317 w 411"/>
                  <a:gd name="T23" fmla="*/ 378 h 526"/>
                  <a:gd name="T24" fmla="*/ 317 w 411"/>
                  <a:gd name="T25" fmla="*/ 478 h 526"/>
                  <a:gd name="T26" fmla="*/ 270 w 411"/>
                  <a:gd name="T27" fmla="*/ 526 h 526"/>
                  <a:gd name="T28" fmla="*/ 205 w 411"/>
                  <a:gd name="T29" fmla="*/ 37 h 526"/>
                  <a:gd name="T30" fmla="*/ 85 w 411"/>
                  <a:gd name="T31" fmla="*/ 86 h 526"/>
                  <a:gd name="T32" fmla="*/ 36 w 411"/>
                  <a:gd name="T33" fmla="*/ 206 h 526"/>
                  <a:gd name="T34" fmla="*/ 59 w 411"/>
                  <a:gd name="T35" fmla="*/ 292 h 526"/>
                  <a:gd name="T36" fmla="*/ 120 w 411"/>
                  <a:gd name="T37" fmla="*/ 352 h 526"/>
                  <a:gd name="T38" fmla="*/ 129 w 411"/>
                  <a:gd name="T39" fmla="*/ 358 h 526"/>
                  <a:gd name="T40" fmla="*/ 129 w 411"/>
                  <a:gd name="T41" fmla="*/ 478 h 526"/>
                  <a:gd name="T42" fmla="*/ 141 w 411"/>
                  <a:gd name="T43" fmla="*/ 490 h 526"/>
                  <a:gd name="T44" fmla="*/ 270 w 411"/>
                  <a:gd name="T45" fmla="*/ 490 h 526"/>
                  <a:gd name="T46" fmla="*/ 281 w 411"/>
                  <a:gd name="T47" fmla="*/ 478 h 526"/>
                  <a:gd name="T48" fmla="*/ 281 w 411"/>
                  <a:gd name="T49" fmla="*/ 358 h 526"/>
                  <a:gd name="T50" fmla="*/ 290 w 411"/>
                  <a:gd name="T51" fmla="*/ 353 h 526"/>
                  <a:gd name="T52" fmla="*/ 351 w 411"/>
                  <a:gd name="T53" fmla="*/ 292 h 526"/>
                  <a:gd name="T54" fmla="*/ 375 w 411"/>
                  <a:gd name="T55" fmla="*/ 206 h 526"/>
                  <a:gd name="T56" fmla="*/ 325 w 411"/>
                  <a:gd name="T57" fmla="*/ 86 h 526"/>
                  <a:gd name="T58" fmla="*/ 205 w 411"/>
                  <a:gd name="T59" fmla="*/ 37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11" h="526">
                    <a:moveTo>
                      <a:pt x="270" y="526"/>
                    </a:moveTo>
                    <a:cubicBezTo>
                      <a:pt x="141" y="526"/>
                      <a:pt x="141" y="526"/>
                      <a:pt x="141" y="526"/>
                    </a:cubicBezTo>
                    <a:cubicBezTo>
                      <a:pt x="114" y="526"/>
                      <a:pt x="93" y="504"/>
                      <a:pt x="93" y="478"/>
                    </a:cubicBezTo>
                    <a:cubicBezTo>
                      <a:pt x="93" y="378"/>
                      <a:pt x="93" y="378"/>
                      <a:pt x="93" y="378"/>
                    </a:cubicBezTo>
                    <a:cubicBezTo>
                      <a:pt x="67" y="361"/>
                      <a:pt x="44" y="337"/>
                      <a:pt x="28" y="310"/>
                    </a:cubicBezTo>
                    <a:cubicBezTo>
                      <a:pt x="10" y="278"/>
                      <a:pt x="0" y="242"/>
                      <a:pt x="0" y="206"/>
                    </a:cubicBezTo>
                    <a:cubicBezTo>
                      <a:pt x="0" y="151"/>
                      <a:pt x="21" y="99"/>
                      <a:pt x="60" y="61"/>
                    </a:cubicBezTo>
                    <a:cubicBezTo>
                      <a:pt x="99" y="22"/>
                      <a:pt x="150" y="0"/>
                      <a:pt x="205" y="0"/>
                    </a:cubicBezTo>
                    <a:cubicBezTo>
                      <a:pt x="260" y="0"/>
                      <a:pt x="312" y="22"/>
                      <a:pt x="350" y="61"/>
                    </a:cubicBezTo>
                    <a:cubicBezTo>
                      <a:pt x="389" y="99"/>
                      <a:pt x="411" y="151"/>
                      <a:pt x="411" y="206"/>
                    </a:cubicBezTo>
                    <a:cubicBezTo>
                      <a:pt x="411" y="243"/>
                      <a:pt x="401" y="279"/>
                      <a:pt x="382" y="310"/>
                    </a:cubicBezTo>
                    <a:cubicBezTo>
                      <a:pt x="366" y="337"/>
                      <a:pt x="344" y="361"/>
                      <a:pt x="317" y="378"/>
                    </a:cubicBezTo>
                    <a:cubicBezTo>
                      <a:pt x="317" y="478"/>
                      <a:pt x="317" y="478"/>
                      <a:pt x="317" y="478"/>
                    </a:cubicBezTo>
                    <a:cubicBezTo>
                      <a:pt x="317" y="504"/>
                      <a:pt x="296" y="526"/>
                      <a:pt x="270" y="526"/>
                    </a:cubicBezTo>
                    <a:close/>
                    <a:moveTo>
                      <a:pt x="205" y="37"/>
                    </a:moveTo>
                    <a:cubicBezTo>
                      <a:pt x="160" y="37"/>
                      <a:pt x="117" y="54"/>
                      <a:pt x="85" y="86"/>
                    </a:cubicBezTo>
                    <a:cubicBezTo>
                      <a:pt x="53" y="118"/>
                      <a:pt x="36" y="161"/>
                      <a:pt x="36" y="206"/>
                    </a:cubicBezTo>
                    <a:cubicBezTo>
                      <a:pt x="36" y="236"/>
                      <a:pt x="44" y="266"/>
                      <a:pt x="59" y="292"/>
                    </a:cubicBezTo>
                    <a:cubicBezTo>
                      <a:pt x="74" y="317"/>
                      <a:pt x="95" y="338"/>
                      <a:pt x="120" y="352"/>
                    </a:cubicBezTo>
                    <a:cubicBezTo>
                      <a:pt x="129" y="358"/>
                      <a:pt x="129" y="358"/>
                      <a:pt x="129" y="358"/>
                    </a:cubicBezTo>
                    <a:cubicBezTo>
                      <a:pt x="129" y="478"/>
                      <a:pt x="129" y="478"/>
                      <a:pt x="129" y="478"/>
                    </a:cubicBezTo>
                    <a:cubicBezTo>
                      <a:pt x="129" y="484"/>
                      <a:pt x="134" y="490"/>
                      <a:pt x="141" y="490"/>
                    </a:cubicBezTo>
                    <a:cubicBezTo>
                      <a:pt x="270" y="490"/>
                      <a:pt x="270" y="490"/>
                      <a:pt x="270" y="490"/>
                    </a:cubicBezTo>
                    <a:cubicBezTo>
                      <a:pt x="276" y="490"/>
                      <a:pt x="281" y="484"/>
                      <a:pt x="281" y="478"/>
                    </a:cubicBezTo>
                    <a:cubicBezTo>
                      <a:pt x="281" y="358"/>
                      <a:pt x="281" y="358"/>
                      <a:pt x="281" y="358"/>
                    </a:cubicBezTo>
                    <a:cubicBezTo>
                      <a:pt x="290" y="353"/>
                      <a:pt x="290" y="353"/>
                      <a:pt x="290" y="353"/>
                    </a:cubicBezTo>
                    <a:cubicBezTo>
                      <a:pt x="315" y="338"/>
                      <a:pt x="336" y="317"/>
                      <a:pt x="351" y="292"/>
                    </a:cubicBezTo>
                    <a:cubicBezTo>
                      <a:pt x="366" y="266"/>
                      <a:pt x="375" y="236"/>
                      <a:pt x="375" y="206"/>
                    </a:cubicBezTo>
                    <a:cubicBezTo>
                      <a:pt x="375" y="161"/>
                      <a:pt x="357" y="118"/>
                      <a:pt x="325" y="86"/>
                    </a:cubicBezTo>
                    <a:cubicBezTo>
                      <a:pt x="293" y="54"/>
                      <a:pt x="250" y="37"/>
                      <a:pt x="205"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0" name="Freeform 6"/>
              <p:cNvSpPr/>
              <p:nvPr/>
            </p:nvSpPr>
            <p:spPr bwMode="auto">
              <a:xfrm>
                <a:off x="1098550" y="1800225"/>
                <a:ext cx="347663" cy="77788"/>
              </a:xfrm>
              <a:custGeom>
                <a:avLst/>
                <a:gdLst>
                  <a:gd name="T0" fmla="*/ 143 w 161"/>
                  <a:gd name="T1" fmla="*/ 36 h 36"/>
                  <a:gd name="T2" fmla="*/ 18 w 161"/>
                  <a:gd name="T3" fmla="*/ 36 h 36"/>
                  <a:gd name="T4" fmla="*/ 0 w 161"/>
                  <a:gd name="T5" fmla="*/ 18 h 36"/>
                  <a:gd name="T6" fmla="*/ 18 w 161"/>
                  <a:gd name="T7" fmla="*/ 0 h 36"/>
                  <a:gd name="T8" fmla="*/ 143 w 161"/>
                  <a:gd name="T9" fmla="*/ 0 h 36"/>
                  <a:gd name="T10" fmla="*/ 161 w 161"/>
                  <a:gd name="T11" fmla="*/ 18 h 36"/>
                  <a:gd name="T12" fmla="*/ 143 w 161"/>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61" h="36">
                    <a:moveTo>
                      <a:pt x="143" y="36"/>
                    </a:moveTo>
                    <a:cubicBezTo>
                      <a:pt x="18" y="36"/>
                      <a:pt x="18" y="36"/>
                      <a:pt x="18" y="36"/>
                    </a:cubicBezTo>
                    <a:cubicBezTo>
                      <a:pt x="8" y="36"/>
                      <a:pt x="0" y="28"/>
                      <a:pt x="0" y="18"/>
                    </a:cubicBezTo>
                    <a:cubicBezTo>
                      <a:pt x="0" y="8"/>
                      <a:pt x="8" y="0"/>
                      <a:pt x="18" y="0"/>
                    </a:cubicBezTo>
                    <a:cubicBezTo>
                      <a:pt x="143" y="0"/>
                      <a:pt x="143" y="0"/>
                      <a:pt x="143" y="0"/>
                    </a:cubicBezTo>
                    <a:cubicBezTo>
                      <a:pt x="153" y="0"/>
                      <a:pt x="161" y="8"/>
                      <a:pt x="161" y="18"/>
                    </a:cubicBezTo>
                    <a:cubicBezTo>
                      <a:pt x="161" y="28"/>
                      <a:pt x="153" y="36"/>
                      <a:pt x="14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1" name="Freeform 7"/>
              <p:cNvSpPr/>
              <p:nvPr/>
            </p:nvSpPr>
            <p:spPr bwMode="auto">
              <a:xfrm>
                <a:off x="1231900" y="193675"/>
                <a:ext cx="77788" cy="346075"/>
              </a:xfrm>
              <a:custGeom>
                <a:avLst/>
                <a:gdLst>
                  <a:gd name="T0" fmla="*/ 0 w 36"/>
                  <a:gd name="T1" fmla="*/ 143 h 161"/>
                  <a:gd name="T2" fmla="*/ 0 w 36"/>
                  <a:gd name="T3" fmla="*/ 18 h 161"/>
                  <a:gd name="T4" fmla="*/ 18 w 36"/>
                  <a:gd name="T5" fmla="*/ 0 h 161"/>
                  <a:gd name="T6" fmla="*/ 36 w 36"/>
                  <a:gd name="T7" fmla="*/ 18 h 161"/>
                  <a:gd name="T8" fmla="*/ 36 w 36"/>
                  <a:gd name="T9" fmla="*/ 143 h 161"/>
                  <a:gd name="T10" fmla="*/ 18 w 36"/>
                  <a:gd name="T11" fmla="*/ 161 h 161"/>
                  <a:gd name="T12" fmla="*/ 0 w 36"/>
                  <a:gd name="T13" fmla="*/ 143 h 161"/>
                </a:gdLst>
                <a:ahLst/>
                <a:cxnLst>
                  <a:cxn ang="0">
                    <a:pos x="T0" y="T1"/>
                  </a:cxn>
                  <a:cxn ang="0">
                    <a:pos x="T2" y="T3"/>
                  </a:cxn>
                  <a:cxn ang="0">
                    <a:pos x="T4" y="T5"/>
                  </a:cxn>
                  <a:cxn ang="0">
                    <a:pos x="T6" y="T7"/>
                  </a:cxn>
                  <a:cxn ang="0">
                    <a:pos x="T8" y="T9"/>
                  </a:cxn>
                  <a:cxn ang="0">
                    <a:pos x="T10" y="T11"/>
                  </a:cxn>
                  <a:cxn ang="0">
                    <a:pos x="T12" y="T13"/>
                  </a:cxn>
                </a:cxnLst>
                <a:rect l="0" t="0" r="r" b="b"/>
                <a:pathLst>
                  <a:path w="36" h="161">
                    <a:moveTo>
                      <a:pt x="0" y="143"/>
                    </a:moveTo>
                    <a:cubicBezTo>
                      <a:pt x="0" y="18"/>
                      <a:pt x="0" y="18"/>
                      <a:pt x="0" y="18"/>
                    </a:cubicBezTo>
                    <a:cubicBezTo>
                      <a:pt x="0" y="8"/>
                      <a:pt x="8" y="0"/>
                      <a:pt x="18" y="0"/>
                    </a:cubicBezTo>
                    <a:cubicBezTo>
                      <a:pt x="28" y="0"/>
                      <a:pt x="36" y="8"/>
                      <a:pt x="36" y="18"/>
                    </a:cubicBezTo>
                    <a:cubicBezTo>
                      <a:pt x="36" y="143"/>
                      <a:pt x="36" y="143"/>
                      <a:pt x="36" y="143"/>
                    </a:cubicBezTo>
                    <a:cubicBezTo>
                      <a:pt x="36" y="153"/>
                      <a:pt x="28" y="161"/>
                      <a:pt x="18" y="161"/>
                    </a:cubicBezTo>
                    <a:cubicBezTo>
                      <a:pt x="8" y="161"/>
                      <a:pt x="0" y="153"/>
                      <a:pt x="0"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2" name="Freeform 8"/>
              <p:cNvSpPr/>
              <p:nvPr/>
            </p:nvSpPr>
            <p:spPr bwMode="auto">
              <a:xfrm>
                <a:off x="1609725" y="427038"/>
                <a:ext cx="276225" cy="274638"/>
              </a:xfrm>
              <a:custGeom>
                <a:avLst/>
                <a:gdLst>
                  <a:gd name="T0" fmla="*/ 8 w 128"/>
                  <a:gd name="T1" fmla="*/ 96 h 128"/>
                  <a:gd name="T2" fmla="*/ 96 w 128"/>
                  <a:gd name="T3" fmla="*/ 7 h 128"/>
                  <a:gd name="T4" fmla="*/ 121 w 128"/>
                  <a:gd name="T5" fmla="*/ 7 h 128"/>
                  <a:gd name="T6" fmla="*/ 121 w 128"/>
                  <a:gd name="T7" fmla="*/ 33 h 128"/>
                  <a:gd name="T8" fmla="*/ 33 w 128"/>
                  <a:gd name="T9" fmla="*/ 121 h 128"/>
                  <a:gd name="T10" fmla="*/ 8 w 128"/>
                  <a:gd name="T11" fmla="*/ 121 h 128"/>
                  <a:gd name="T12" fmla="*/ 8 w 128"/>
                  <a:gd name="T13" fmla="*/ 96 h 128"/>
                </a:gdLst>
                <a:ahLst/>
                <a:cxnLst>
                  <a:cxn ang="0">
                    <a:pos x="T0" y="T1"/>
                  </a:cxn>
                  <a:cxn ang="0">
                    <a:pos x="T2" y="T3"/>
                  </a:cxn>
                  <a:cxn ang="0">
                    <a:pos x="T4" y="T5"/>
                  </a:cxn>
                  <a:cxn ang="0">
                    <a:pos x="T6" y="T7"/>
                  </a:cxn>
                  <a:cxn ang="0">
                    <a:pos x="T8" y="T9"/>
                  </a:cxn>
                  <a:cxn ang="0">
                    <a:pos x="T10" y="T11"/>
                  </a:cxn>
                  <a:cxn ang="0">
                    <a:pos x="T12" y="T13"/>
                  </a:cxn>
                </a:cxnLst>
                <a:rect l="0" t="0" r="r" b="b"/>
                <a:pathLst>
                  <a:path w="128" h="128">
                    <a:moveTo>
                      <a:pt x="8" y="96"/>
                    </a:moveTo>
                    <a:cubicBezTo>
                      <a:pt x="96" y="7"/>
                      <a:pt x="96" y="7"/>
                      <a:pt x="96" y="7"/>
                    </a:cubicBezTo>
                    <a:cubicBezTo>
                      <a:pt x="103" y="0"/>
                      <a:pt x="114" y="0"/>
                      <a:pt x="121" y="7"/>
                    </a:cubicBezTo>
                    <a:cubicBezTo>
                      <a:pt x="128" y="14"/>
                      <a:pt x="128" y="26"/>
                      <a:pt x="121" y="33"/>
                    </a:cubicBezTo>
                    <a:cubicBezTo>
                      <a:pt x="33" y="121"/>
                      <a:pt x="33" y="121"/>
                      <a:pt x="33" y="121"/>
                    </a:cubicBezTo>
                    <a:cubicBezTo>
                      <a:pt x="26" y="128"/>
                      <a:pt x="15" y="128"/>
                      <a:pt x="8" y="121"/>
                    </a:cubicBezTo>
                    <a:cubicBezTo>
                      <a:pt x="0" y="114"/>
                      <a:pt x="0" y="103"/>
                      <a:pt x="8"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3" name="Freeform 9"/>
              <p:cNvSpPr/>
              <p:nvPr/>
            </p:nvSpPr>
            <p:spPr bwMode="auto">
              <a:xfrm>
                <a:off x="619125" y="427038"/>
                <a:ext cx="276225" cy="274638"/>
              </a:xfrm>
              <a:custGeom>
                <a:avLst/>
                <a:gdLst>
                  <a:gd name="T0" fmla="*/ 121 w 128"/>
                  <a:gd name="T1" fmla="*/ 96 h 128"/>
                  <a:gd name="T2" fmla="*/ 33 w 128"/>
                  <a:gd name="T3" fmla="*/ 7 h 128"/>
                  <a:gd name="T4" fmla="*/ 7 w 128"/>
                  <a:gd name="T5" fmla="*/ 7 h 128"/>
                  <a:gd name="T6" fmla="*/ 7 w 128"/>
                  <a:gd name="T7" fmla="*/ 33 h 128"/>
                  <a:gd name="T8" fmla="*/ 95 w 128"/>
                  <a:gd name="T9" fmla="*/ 121 h 128"/>
                  <a:gd name="T10" fmla="*/ 121 w 128"/>
                  <a:gd name="T11" fmla="*/ 121 h 128"/>
                  <a:gd name="T12" fmla="*/ 121 w 128"/>
                  <a:gd name="T13" fmla="*/ 96 h 128"/>
                </a:gdLst>
                <a:ahLst/>
                <a:cxnLst>
                  <a:cxn ang="0">
                    <a:pos x="T0" y="T1"/>
                  </a:cxn>
                  <a:cxn ang="0">
                    <a:pos x="T2" y="T3"/>
                  </a:cxn>
                  <a:cxn ang="0">
                    <a:pos x="T4" y="T5"/>
                  </a:cxn>
                  <a:cxn ang="0">
                    <a:pos x="T6" y="T7"/>
                  </a:cxn>
                  <a:cxn ang="0">
                    <a:pos x="T8" y="T9"/>
                  </a:cxn>
                  <a:cxn ang="0">
                    <a:pos x="T10" y="T11"/>
                  </a:cxn>
                  <a:cxn ang="0">
                    <a:pos x="T12" y="T13"/>
                  </a:cxn>
                </a:cxnLst>
                <a:rect l="0" t="0" r="r" b="b"/>
                <a:pathLst>
                  <a:path w="128" h="128">
                    <a:moveTo>
                      <a:pt x="121" y="96"/>
                    </a:moveTo>
                    <a:cubicBezTo>
                      <a:pt x="33" y="7"/>
                      <a:pt x="33" y="7"/>
                      <a:pt x="33" y="7"/>
                    </a:cubicBezTo>
                    <a:cubicBezTo>
                      <a:pt x="26" y="0"/>
                      <a:pt x="14" y="0"/>
                      <a:pt x="7" y="7"/>
                    </a:cubicBezTo>
                    <a:cubicBezTo>
                      <a:pt x="0" y="14"/>
                      <a:pt x="0" y="26"/>
                      <a:pt x="7" y="33"/>
                    </a:cubicBezTo>
                    <a:cubicBezTo>
                      <a:pt x="95" y="121"/>
                      <a:pt x="95" y="121"/>
                      <a:pt x="95" y="121"/>
                    </a:cubicBezTo>
                    <a:cubicBezTo>
                      <a:pt x="102" y="128"/>
                      <a:pt x="114" y="128"/>
                      <a:pt x="121" y="121"/>
                    </a:cubicBezTo>
                    <a:cubicBezTo>
                      <a:pt x="128" y="114"/>
                      <a:pt x="128" y="103"/>
                      <a:pt x="121"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4" name="Freeform 10"/>
              <p:cNvSpPr/>
              <p:nvPr/>
            </p:nvSpPr>
            <p:spPr bwMode="auto">
              <a:xfrm>
                <a:off x="1747838" y="958850"/>
                <a:ext cx="325438" cy="76200"/>
              </a:xfrm>
              <a:custGeom>
                <a:avLst/>
                <a:gdLst>
                  <a:gd name="T0" fmla="*/ 17 w 151"/>
                  <a:gd name="T1" fmla="*/ 0 h 36"/>
                  <a:gd name="T2" fmla="*/ 135 w 151"/>
                  <a:gd name="T3" fmla="*/ 0 h 36"/>
                  <a:gd name="T4" fmla="*/ 151 w 151"/>
                  <a:gd name="T5" fmla="*/ 18 h 36"/>
                  <a:gd name="T6" fmla="*/ 135 w 151"/>
                  <a:gd name="T7" fmla="*/ 36 h 36"/>
                  <a:gd name="T8" fmla="*/ 17 w 151"/>
                  <a:gd name="T9" fmla="*/ 36 h 36"/>
                  <a:gd name="T10" fmla="*/ 0 w 151"/>
                  <a:gd name="T11" fmla="*/ 18 h 36"/>
                  <a:gd name="T12" fmla="*/ 17 w 151"/>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51" h="36">
                    <a:moveTo>
                      <a:pt x="17" y="0"/>
                    </a:moveTo>
                    <a:cubicBezTo>
                      <a:pt x="135" y="0"/>
                      <a:pt x="135" y="0"/>
                      <a:pt x="135" y="0"/>
                    </a:cubicBezTo>
                    <a:cubicBezTo>
                      <a:pt x="144" y="0"/>
                      <a:pt x="151" y="8"/>
                      <a:pt x="151" y="18"/>
                    </a:cubicBezTo>
                    <a:cubicBezTo>
                      <a:pt x="151" y="28"/>
                      <a:pt x="144" y="36"/>
                      <a:pt x="135" y="36"/>
                    </a:cubicBezTo>
                    <a:cubicBezTo>
                      <a:pt x="17" y="36"/>
                      <a:pt x="17" y="36"/>
                      <a:pt x="17" y="36"/>
                    </a:cubicBezTo>
                    <a:cubicBezTo>
                      <a:pt x="8" y="36"/>
                      <a:pt x="0" y="28"/>
                      <a:pt x="0" y="18"/>
                    </a:cubicBezTo>
                    <a:cubicBezTo>
                      <a:pt x="0" y="8"/>
                      <a:pt x="8"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5" name="Freeform 11"/>
              <p:cNvSpPr/>
              <p:nvPr/>
            </p:nvSpPr>
            <p:spPr bwMode="auto">
              <a:xfrm>
                <a:off x="1044575" y="1474788"/>
                <a:ext cx="455613" cy="77788"/>
              </a:xfrm>
              <a:custGeom>
                <a:avLst/>
                <a:gdLst>
                  <a:gd name="T0" fmla="*/ 193 w 211"/>
                  <a:gd name="T1" fmla="*/ 36 h 36"/>
                  <a:gd name="T2" fmla="*/ 18 w 211"/>
                  <a:gd name="T3" fmla="*/ 36 h 36"/>
                  <a:gd name="T4" fmla="*/ 0 w 211"/>
                  <a:gd name="T5" fmla="*/ 18 h 36"/>
                  <a:gd name="T6" fmla="*/ 18 w 211"/>
                  <a:gd name="T7" fmla="*/ 0 h 36"/>
                  <a:gd name="T8" fmla="*/ 193 w 211"/>
                  <a:gd name="T9" fmla="*/ 0 h 36"/>
                  <a:gd name="T10" fmla="*/ 211 w 211"/>
                  <a:gd name="T11" fmla="*/ 18 h 36"/>
                  <a:gd name="T12" fmla="*/ 193 w 211"/>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211" h="36">
                    <a:moveTo>
                      <a:pt x="193" y="36"/>
                    </a:moveTo>
                    <a:cubicBezTo>
                      <a:pt x="18" y="36"/>
                      <a:pt x="18" y="36"/>
                      <a:pt x="18" y="36"/>
                    </a:cubicBezTo>
                    <a:cubicBezTo>
                      <a:pt x="8" y="36"/>
                      <a:pt x="0" y="28"/>
                      <a:pt x="0" y="18"/>
                    </a:cubicBezTo>
                    <a:cubicBezTo>
                      <a:pt x="0" y="8"/>
                      <a:pt x="8" y="0"/>
                      <a:pt x="18" y="0"/>
                    </a:cubicBezTo>
                    <a:cubicBezTo>
                      <a:pt x="193" y="0"/>
                      <a:pt x="193" y="0"/>
                      <a:pt x="193" y="0"/>
                    </a:cubicBezTo>
                    <a:cubicBezTo>
                      <a:pt x="203" y="0"/>
                      <a:pt x="211" y="8"/>
                      <a:pt x="211" y="18"/>
                    </a:cubicBezTo>
                    <a:cubicBezTo>
                      <a:pt x="211" y="28"/>
                      <a:pt x="203" y="36"/>
                      <a:pt x="19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6" name="Line 12"/>
              <p:cNvSpPr>
                <a:spLocks noChangeShapeType="1"/>
              </p:cNvSpPr>
              <p:nvPr/>
            </p:nvSpPr>
            <p:spPr bwMode="auto">
              <a:xfrm>
                <a:off x="1797050" y="75406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7" name="Line 13"/>
              <p:cNvSpPr>
                <a:spLocks noChangeShapeType="1"/>
              </p:cNvSpPr>
              <p:nvPr/>
            </p:nvSpPr>
            <p:spPr bwMode="auto">
              <a:xfrm>
                <a:off x="1797050" y="75406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8" name="Freeform 14"/>
              <p:cNvSpPr/>
              <p:nvPr/>
            </p:nvSpPr>
            <p:spPr bwMode="auto">
              <a:xfrm>
                <a:off x="471487" y="958850"/>
                <a:ext cx="325438" cy="76200"/>
              </a:xfrm>
              <a:custGeom>
                <a:avLst/>
                <a:gdLst>
                  <a:gd name="T0" fmla="*/ 17 w 151"/>
                  <a:gd name="T1" fmla="*/ 0 h 36"/>
                  <a:gd name="T2" fmla="*/ 134 w 151"/>
                  <a:gd name="T3" fmla="*/ 0 h 36"/>
                  <a:gd name="T4" fmla="*/ 151 w 151"/>
                  <a:gd name="T5" fmla="*/ 18 h 36"/>
                  <a:gd name="T6" fmla="*/ 134 w 151"/>
                  <a:gd name="T7" fmla="*/ 36 h 36"/>
                  <a:gd name="T8" fmla="*/ 17 w 151"/>
                  <a:gd name="T9" fmla="*/ 36 h 36"/>
                  <a:gd name="T10" fmla="*/ 0 w 151"/>
                  <a:gd name="T11" fmla="*/ 18 h 36"/>
                  <a:gd name="T12" fmla="*/ 17 w 151"/>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51" h="36">
                    <a:moveTo>
                      <a:pt x="17" y="0"/>
                    </a:moveTo>
                    <a:cubicBezTo>
                      <a:pt x="134" y="0"/>
                      <a:pt x="134" y="0"/>
                      <a:pt x="134" y="0"/>
                    </a:cubicBezTo>
                    <a:cubicBezTo>
                      <a:pt x="144" y="0"/>
                      <a:pt x="151" y="8"/>
                      <a:pt x="151" y="18"/>
                    </a:cubicBezTo>
                    <a:cubicBezTo>
                      <a:pt x="151" y="28"/>
                      <a:pt x="144" y="36"/>
                      <a:pt x="134" y="36"/>
                    </a:cubicBezTo>
                    <a:cubicBezTo>
                      <a:pt x="17" y="36"/>
                      <a:pt x="17" y="36"/>
                      <a:pt x="17" y="36"/>
                    </a:cubicBezTo>
                    <a:cubicBezTo>
                      <a:pt x="8" y="36"/>
                      <a:pt x="0" y="28"/>
                      <a:pt x="0" y="18"/>
                    </a:cubicBezTo>
                    <a:cubicBezTo>
                      <a:pt x="0" y="8"/>
                      <a:pt x="8"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9" name="Line 15"/>
              <p:cNvSpPr>
                <a:spLocks noChangeShapeType="1"/>
              </p:cNvSpPr>
              <p:nvPr/>
            </p:nvSpPr>
            <p:spPr bwMode="auto">
              <a:xfrm>
                <a:off x="833438" y="8032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0" name="Line 16"/>
              <p:cNvSpPr>
                <a:spLocks noChangeShapeType="1"/>
              </p:cNvSpPr>
              <p:nvPr/>
            </p:nvSpPr>
            <p:spPr bwMode="auto">
              <a:xfrm>
                <a:off x="833438" y="8032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1" name="Line 17"/>
              <p:cNvSpPr>
                <a:spLocks noChangeShapeType="1"/>
              </p:cNvSpPr>
              <p:nvPr/>
            </p:nvSpPr>
            <p:spPr bwMode="auto">
              <a:xfrm>
                <a:off x="847725" y="7270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2" name="Line 18"/>
              <p:cNvSpPr>
                <a:spLocks noChangeShapeType="1"/>
              </p:cNvSpPr>
              <p:nvPr/>
            </p:nvSpPr>
            <p:spPr bwMode="auto">
              <a:xfrm>
                <a:off x="847725" y="7270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spTree>
  </p:cSld>
  <p:clrMapOvr>
    <a:masterClrMapping/>
  </p:clrMapOvr>
  <p:timing>
    <p:tnLst>
      <p:par>
        <p:cTn xmlns:p14="http://schemas.microsoft.com/office/powerpoint/2010/mai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拓展">
    <p:spTree>
      <p:nvGrpSpPr>
        <p:cNvPr id="1" name=""/>
        <p:cNvGrpSpPr/>
        <p:nvPr/>
      </p:nvGrpSpPr>
      <p:grpSpPr>
        <a:xfrm>
          <a:off x="0" y="0"/>
          <a:ext cx="0" cy="0"/>
          <a:chOff x="0" y="0"/>
          <a:chExt cx="0" cy="0"/>
        </a:xfrm>
      </p:grpSpPr>
      <p:sp>
        <p:nvSpPr>
          <p:cNvPr id="2" name="标题 1"/>
          <p:cNvSpPr>
            <a:spLocks noGrp="1"/>
          </p:cNvSpPr>
          <p:nvPr>
            <p:ph type="title"/>
          </p:nvPr>
        </p:nvSpPr>
        <p:spPr>
          <a:xfrm>
            <a:off x="2423592" y="476672"/>
            <a:ext cx="9158808" cy="738932"/>
          </a:xfrm>
        </p:spPr>
        <p:txBody>
          <a:bodyPr>
            <a:normAutofit/>
          </a:bodyPr>
          <a:lstStyle>
            <a:lvl1pPr algn="l">
              <a:defRPr sz="4000">
                <a:solidFill>
                  <a:srgbClr val="0070C0"/>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8" name="内容占位符 7"/>
          <p:cNvSpPr>
            <a:spLocks noGrp="1"/>
          </p:cNvSpPr>
          <p:nvPr>
            <p:ph sz="quarter" idx="13" hasCustomPrompt="1"/>
          </p:nvPr>
        </p:nvSpPr>
        <p:spPr>
          <a:xfrm>
            <a:off x="2424113" y="1484784"/>
            <a:ext cx="9158287" cy="4608512"/>
          </a:xfrm>
        </p:spPr>
        <p:txBody>
          <a:bodyPr>
            <a:normAutofit/>
          </a:bodyPr>
          <a:lstStyle>
            <a:lvl1pPr marL="0" indent="0">
              <a:buFontTx/>
              <a:buNone/>
              <a:defRPr sz="2800"/>
            </a:lvl1pPr>
            <a:lvl2pPr>
              <a:defRPr sz="2400"/>
            </a:lvl2pPr>
            <a:lvl3pPr>
              <a:defRPr sz="2000"/>
            </a:lvl3pPr>
            <a:lvl4pPr>
              <a:defRPr sz="1800"/>
            </a:lvl4pPr>
            <a:lvl5pPr>
              <a:defRPr sz="18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cxnSp>
        <p:nvCxnSpPr>
          <p:cNvPr id="9" name="直接连接符 8"/>
          <p:cNvCxnSpPr/>
          <p:nvPr userDrawn="1"/>
        </p:nvCxnSpPr>
        <p:spPr>
          <a:xfrm>
            <a:off x="2434017" y="1222737"/>
            <a:ext cx="91133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83" name="组合 82"/>
          <p:cNvGrpSpPr/>
          <p:nvPr userDrawn="1"/>
        </p:nvGrpSpPr>
        <p:grpSpPr>
          <a:xfrm>
            <a:off x="0" y="0"/>
            <a:ext cx="2072351" cy="6858000"/>
            <a:chOff x="0" y="0"/>
            <a:chExt cx="2072351" cy="6858000"/>
          </a:xfrm>
        </p:grpSpPr>
        <p:sp>
          <p:nvSpPr>
            <p:cNvPr id="84" name="矩形 83"/>
            <p:cNvSpPr/>
            <p:nvPr/>
          </p:nvSpPr>
          <p:spPr>
            <a:xfrm>
              <a:off x="0" y="0"/>
              <a:ext cx="1952781"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85" name="组合 84"/>
            <p:cNvGrpSpPr/>
            <p:nvPr/>
          </p:nvGrpSpPr>
          <p:grpSpPr>
            <a:xfrm>
              <a:off x="1928335" y="133180"/>
              <a:ext cx="144016" cy="6552728"/>
              <a:chOff x="2135560" y="188640"/>
              <a:chExt cx="144016" cy="6552728"/>
            </a:xfrm>
            <a:solidFill>
              <a:srgbClr val="0070C0"/>
            </a:solidFill>
          </p:grpSpPr>
          <p:sp>
            <p:nvSpPr>
              <p:cNvPr id="86" name="椭圆 85"/>
              <p:cNvSpPr/>
              <p:nvPr/>
            </p:nvSpPr>
            <p:spPr>
              <a:xfrm>
                <a:off x="2135560" y="1886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7" name="椭圆 86"/>
              <p:cNvSpPr/>
              <p:nvPr/>
            </p:nvSpPr>
            <p:spPr>
              <a:xfrm>
                <a:off x="2135560" y="4556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8" name="椭圆 87"/>
              <p:cNvSpPr/>
              <p:nvPr/>
            </p:nvSpPr>
            <p:spPr>
              <a:xfrm>
                <a:off x="2135560" y="7227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9" name="椭圆 88"/>
              <p:cNvSpPr/>
              <p:nvPr/>
            </p:nvSpPr>
            <p:spPr>
              <a:xfrm>
                <a:off x="2135560" y="9897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0" name="椭圆 89"/>
              <p:cNvSpPr/>
              <p:nvPr/>
            </p:nvSpPr>
            <p:spPr>
              <a:xfrm>
                <a:off x="2135560" y="12567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1" name="椭圆 90"/>
              <p:cNvSpPr/>
              <p:nvPr/>
            </p:nvSpPr>
            <p:spPr>
              <a:xfrm>
                <a:off x="2135560" y="15237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2" name="椭圆 91"/>
              <p:cNvSpPr/>
              <p:nvPr/>
            </p:nvSpPr>
            <p:spPr>
              <a:xfrm>
                <a:off x="2135560" y="17908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3" name="椭圆 92"/>
              <p:cNvSpPr/>
              <p:nvPr/>
            </p:nvSpPr>
            <p:spPr>
              <a:xfrm>
                <a:off x="2135560" y="20578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4" name="椭圆 93"/>
              <p:cNvSpPr/>
              <p:nvPr/>
            </p:nvSpPr>
            <p:spPr>
              <a:xfrm>
                <a:off x="2135560" y="23248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5" name="椭圆 94"/>
              <p:cNvSpPr/>
              <p:nvPr/>
            </p:nvSpPr>
            <p:spPr>
              <a:xfrm>
                <a:off x="2135560" y="25919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6" name="椭圆 95"/>
              <p:cNvSpPr/>
              <p:nvPr/>
            </p:nvSpPr>
            <p:spPr>
              <a:xfrm>
                <a:off x="2135560" y="28589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7" name="椭圆 96"/>
              <p:cNvSpPr/>
              <p:nvPr/>
            </p:nvSpPr>
            <p:spPr>
              <a:xfrm>
                <a:off x="2135560" y="31259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8" name="椭圆 97"/>
              <p:cNvSpPr/>
              <p:nvPr/>
            </p:nvSpPr>
            <p:spPr>
              <a:xfrm>
                <a:off x="2135560" y="33930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9" name="椭圆 98"/>
              <p:cNvSpPr/>
              <p:nvPr/>
            </p:nvSpPr>
            <p:spPr>
              <a:xfrm>
                <a:off x="2135560" y="36600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椭圆 99"/>
              <p:cNvSpPr/>
              <p:nvPr/>
            </p:nvSpPr>
            <p:spPr>
              <a:xfrm>
                <a:off x="2135560" y="39270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1" name="椭圆 100"/>
              <p:cNvSpPr/>
              <p:nvPr/>
            </p:nvSpPr>
            <p:spPr>
              <a:xfrm>
                <a:off x="2135560" y="41940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2" name="椭圆 101"/>
              <p:cNvSpPr/>
              <p:nvPr/>
            </p:nvSpPr>
            <p:spPr>
              <a:xfrm>
                <a:off x="2135560" y="44611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3" name="椭圆 102"/>
              <p:cNvSpPr/>
              <p:nvPr/>
            </p:nvSpPr>
            <p:spPr>
              <a:xfrm>
                <a:off x="2135560" y="47281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4" name="椭圆 103"/>
              <p:cNvSpPr/>
              <p:nvPr/>
            </p:nvSpPr>
            <p:spPr>
              <a:xfrm>
                <a:off x="2135560" y="49951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5" name="椭圆 104"/>
              <p:cNvSpPr/>
              <p:nvPr/>
            </p:nvSpPr>
            <p:spPr>
              <a:xfrm>
                <a:off x="2135560" y="52622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6" name="椭圆 105"/>
              <p:cNvSpPr/>
              <p:nvPr/>
            </p:nvSpPr>
            <p:spPr>
              <a:xfrm>
                <a:off x="2135560" y="55292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椭圆 106"/>
              <p:cNvSpPr/>
              <p:nvPr/>
            </p:nvSpPr>
            <p:spPr>
              <a:xfrm>
                <a:off x="2135560" y="57962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8" name="椭圆 107"/>
              <p:cNvSpPr/>
              <p:nvPr/>
            </p:nvSpPr>
            <p:spPr>
              <a:xfrm>
                <a:off x="2135560" y="60633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9" name="椭圆 108"/>
              <p:cNvSpPr/>
              <p:nvPr/>
            </p:nvSpPr>
            <p:spPr>
              <a:xfrm>
                <a:off x="2135560" y="63303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0" name="椭圆 109"/>
              <p:cNvSpPr/>
              <p:nvPr/>
            </p:nvSpPr>
            <p:spPr>
              <a:xfrm>
                <a:off x="2135560" y="6597352"/>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11" name="矩形 110"/>
          <p:cNvSpPr/>
          <p:nvPr userDrawn="1"/>
        </p:nvSpPr>
        <p:spPr>
          <a:xfrm>
            <a:off x="574510" y="3193726"/>
            <a:ext cx="923330" cy="1477328"/>
          </a:xfrm>
          <a:prstGeom prst="rect">
            <a:avLst/>
          </a:prstGeom>
        </p:spPr>
        <p:txBody>
          <a:bodyPr vert="eaVert" wrap="none" anchor="ctr">
            <a:spAutoFit/>
          </a:bodyPr>
          <a:lstStyle/>
          <a:p>
            <a:pPr algn="ctr"/>
            <a:r>
              <a:rPr lang="zh-CN" altLang="en-US" sz="4800" spc="600" dirty="0">
                <a:solidFill>
                  <a:prstClr val="white"/>
                </a:solidFill>
              </a:rPr>
              <a:t>拓展</a:t>
            </a:r>
          </a:p>
        </p:txBody>
      </p:sp>
      <p:pic>
        <p:nvPicPr>
          <p:cNvPr id="112" name="图片 1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819" y="2099705"/>
            <a:ext cx="976498" cy="976498"/>
          </a:xfrm>
          <a:prstGeom prst="rect">
            <a:avLst/>
          </a:prstGeom>
        </p:spPr>
      </p:pic>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答题模板">
    <p:spTree>
      <p:nvGrpSpPr>
        <p:cNvPr id="1" name=""/>
        <p:cNvGrpSpPr/>
        <p:nvPr/>
      </p:nvGrpSpPr>
      <p:grpSpPr>
        <a:xfrm>
          <a:off x="0" y="0"/>
          <a:ext cx="0" cy="0"/>
          <a:chOff x="0" y="0"/>
          <a:chExt cx="0" cy="0"/>
        </a:xfrm>
      </p:grpSpPr>
      <p:sp>
        <p:nvSpPr>
          <p:cNvPr id="2" name="标题 1"/>
          <p:cNvSpPr>
            <a:spLocks noGrp="1"/>
          </p:cNvSpPr>
          <p:nvPr>
            <p:ph type="title"/>
          </p:nvPr>
        </p:nvSpPr>
        <p:spPr>
          <a:xfrm>
            <a:off x="2423592" y="476672"/>
            <a:ext cx="9158808" cy="738932"/>
          </a:xfrm>
        </p:spPr>
        <p:txBody>
          <a:bodyPr>
            <a:normAutofit/>
          </a:bodyPr>
          <a:lstStyle>
            <a:lvl1pPr algn="l">
              <a:defRPr sz="4000">
                <a:solidFill>
                  <a:srgbClr val="0070C0"/>
                </a:solidFill>
              </a:defRPr>
            </a:lvl1pPr>
          </a:lstStyle>
          <a:p>
            <a:r>
              <a:rPr lang="zh-CN" altLang="en-US"/>
              <a:t>单击此处编辑母版标题样式</a:t>
            </a: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8" name="内容占位符 7"/>
          <p:cNvSpPr>
            <a:spLocks noGrp="1"/>
          </p:cNvSpPr>
          <p:nvPr>
            <p:ph sz="quarter" idx="13" hasCustomPrompt="1"/>
          </p:nvPr>
        </p:nvSpPr>
        <p:spPr>
          <a:xfrm>
            <a:off x="2424113" y="1484784"/>
            <a:ext cx="9158287" cy="4608512"/>
          </a:xfrm>
        </p:spPr>
        <p:txBody>
          <a:bodyPr>
            <a:normAutofit/>
          </a:bodyPr>
          <a:lstStyle>
            <a:lvl1pPr marL="0" indent="0">
              <a:buFontTx/>
              <a:buNone/>
              <a:defRPr sz="2800"/>
            </a:lvl1pPr>
            <a:lvl2pPr>
              <a:defRPr sz="2400"/>
            </a:lvl2pPr>
            <a:lvl3pPr>
              <a:defRPr sz="2000"/>
            </a:lvl3pPr>
            <a:lvl4pPr>
              <a:defRPr sz="1800"/>
            </a:lvl4pPr>
            <a:lvl5pPr>
              <a:defRPr sz="18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cxnSp>
        <p:nvCxnSpPr>
          <p:cNvPr id="9" name="直接连接符 8"/>
          <p:cNvCxnSpPr/>
          <p:nvPr userDrawn="1"/>
        </p:nvCxnSpPr>
        <p:spPr>
          <a:xfrm>
            <a:off x="2434017" y="1222737"/>
            <a:ext cx="91133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8" name="组合 37"/>
          <p:cNvGrpSpPr/>
          <p:nvPr userDrawn="1"/>
        </p:nvGrpSpPr>
        <p:grpSpPr>
          <a:xfrm>
            <a:off x="0" y="0"/>
            <a:ext cx="2072351" cy="6858000"/>
            <a:chOff x="0" y="0"/>
            <a:chExt cx="2072351" cy="6858000"/>
          </a:xfrm>
        </p:grpSpPr>
        <p:sp>
          <p:nvSpPr>
            <p:cNvPr id="39" name="矩形 38"/>
            <p:cNvSpPr/>
            <p:nvPr/>
          </p:nvSpPr>
          <p:spPr>
            <a:xfrm>
              <a:off x="0" y="0"/>
              <a:ext cx="1952781"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0" name="组合 39"/>
            <p:cNvGrpSpPr/>
            <p:nvPr/>
          </p:nvGrpSpPr>
          <p:grpSpPr>
            <a:xfrm>
              <a:off x="1928335" y="133180"/>
              <a:ext cx="144016" cy="6552728"/>
              <a:chOff x="2135560" y="188640"/>
              <a:chExt cx="144016" cy="6552728"/>
            </a:xfrm>
            <a:solidFill>
              <a:srgbClr val="0070C0"/>
            </a:solidFill>
          </p:grpSpPr>
          <p:sp>
            <p:nvSpPr>
              <p:cNvPr id="41" name="椭圆 40"/>
              <p:cNvSpPr/>
              <p:nvPr/>
            </p:nvSpPr>
            <p:spPr>
              <a:xfrm>
                <a:off x="2135560" y="1886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椭圆 41"/>
              <p:cNvSpPr/>
              <p:nvPr/>
            </p:nvSpPr>
            <p:spPr>
              <a:xfrm>
                <a:off x="2135560" y="4556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椭圆 42"/>
              <p:cNvSpPr/>
              <p:nvPr/>
            </p:nvSpPr>
            <p:spPr>
              <a:xfrm>
                <a:off x="2135560" y="7227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4" name="椭圆 43"/>
              <p:cNvSpPr/>
              <p:nvPr/>
            </p:nvSpPr>
            <p:spPr>
              <a:xfrm>
                <a:off x="2135560" y="9897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椭圆 44"/>
              <p:cNvSpPr/>
              <p:nvPr/>
            </p:nvSpPr>
            <p:spPr>
              <a:xfrm>
                <a:off x="2135560" y="12567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椭圆 45"/>
              <p:cNvSpPr/>
              <p:nvPr/>
            </p:nvSpPr>
            <p:spPr>
              <a:xfrm>
                <a:off x="2135560" y="15237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椭圆 46"/>
              <p:cNvSpPr/>
              <p:nvPr/>
            </p:nvSpPr>
            <p:spPr>
              <a:xfrm>
                <a:off x="2135560" y="17908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8" name="椭圆 47"/>
              <p:cNvSpPr/>
              <p:nvPr/>
            </p:nvSpPr>
            <p:spPr>
              <a:xfrm>
                <a:off x="2135560" y="20578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椭圆 48"/>
              <p:cNvSpPr/>
              <p:nvPr/>
            </p:nvSpPr>
            <p:spPr>
              <a:xfrm>
                <a:off x="2135560" y="23248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0" name="椭圆 49"/>
              <p:cNvSpPr/>
              <p:nvPr/>
            </p:nvSpPr>
            <p:spPr>
              <a:xfrm>
                <a:off x="2135560" y="25919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1" name="椭圆 50"/>
              <p:cNvSpPr/>
              <p:nvPr/>
            </p:nvSpPr>
            <p:spPr>
              <a:xfrm>
                <a:off x="2135560" y="28589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椭圆 51"/>
              <p:cNvSpPr/>
              <p:nvPr/>
            </p:nvSpPr>
            <p:spPr>
              <a:xfrm>
                <a:off x="2135560" y="31259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3" name="椭圆 52"/>
              <p:cNvSpPr/>
              <p:nvPr/>
            </p:nvSpPr>
            <p:spPr>
              <a:xfrm>
                <a:off x="2135560" y="33930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4" name="椭圆 53"/>
              <p:cNvSpPr/>
              <p:nvPr/>
            </p:nvSpPr>
            <p:spPr>
              <a:xfrm>
                <a:off x="2135560" y="36600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5" name="椭圆 54"/>
              <p:cNvSpPr/>
              <p:nvPr/>
            </p:nvSpPr>
            <p:spPr>
              <a:xfrm>
                <a:off x="2135560" y="39270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6" name="椭圆 55"/>
              <p:cNvSpPr/>
              <p:nvPr/>
            </p:nvSpPr>
            <p:spPr>
              <a:xfrm>
                <a:off x="2135560" y="41940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7" name="椭圆 56"/>
              <p:cNvSpPr/>
              <p:nvPr/>
            </p:nvSpPr>
            <p:spPr>
              <a:xfrm>
                <a:off x="2135560" y="44611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8" name="椭圆 57"/>
              <p:cNvSpPr/>
              <p:nvPr/>
            </p:nvSpPr>
            <p:spPr>
              <a:xfrm>
                <a:off x="2135560" y="47281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9" name="椭圆 58"/>
              <p:cNvSpPr/>
              <p:nvPr/>
            </p:nvSpPr>
            <p:spPr>
              <a:xfrm>
                <a:off x="2135560" y="49951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0" name="椭圆 59"/>
              <p:cNvSpPr/>
              <p:nvPr/>
            </p:nvSpPr>
            <p:spPr>
              <a:xfrm>
                <a:off x="2135560" y="52622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1" name="椭圆 60"/>
              <p:cNvSpPr/>
              <p:nvPr/>
            </p:nvSpPr>
            <p:spPr>
              <a:xfrm>
                <a:off x="2135560" y="55292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2" name="椭圆 61"/>
              <p:cNvSpPr/>
              <p:nvPr/>
            </p:nvSpPr>
            <p:spPr>
              <a:xfrm>
                <a:off x="2135560" y="57962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3" name="椭圆 62"/>
              <p:cNvSpPr/>
              <p:nvPr/>
            </p:nvSpPr>
            <p:spPr>
              <a:xfrm>
                <a:off x="2135560" y="60633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4" name="椭圆 63"/>
              <p:cNvSpPr/>
              <p:nvPr/>
            </p:nvSpPr>
            <p:spPr>
              <a:xfrm>
                <a:off x="2135560" y="63303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5" name="椭圆 64"/>
              <p:cNvSpPr/>
              <p:nvPr/>
            </p:nvSpPr>
            <p:spPr>
              <a:xfrm>
                <a:off x="2135560" y="6597352"/>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69" name="标题 1"/>
          <p:cNvSpPr txBox="1"/>
          <p:nvPr userDrawn="1"/>
        </p:nvSpPr>
        <p:spPr>
          <a:xfrm>
            <a:off x="-3693" y="3035"/>
            <a:ext cx="1920865" cy="555170"/>
          </a:xfrm>
          <a:prstGeom prst="rect">
            <a:avLst/>
          </a:prstGeom>
          <a:ln>
            <a:noFill/>
          </a:ln>
        </p:spPr>
        <p:txBody>
          <a:bodyPr vert="horz" lIns="91440" tIns="45720" rIns="91440" bIns="45720" rtlCol="0" anchor="ctr">
            <a:noAutofit/>
          </a:bodyPr>
          <a:lstStyle>
            <a:lvl1pPr algn="l" defTabSz="914400" rtl="0" eaLnBrk="1" latinLnBrk="0" hangingPunct="1">
              <a:spcBef>
                <a:spcPct val="0"/>
              </a:spcBef>
              <a:buNone/>
              <a:defRPr sz="4000" kern="1200">
                <a:solidFill>
                  <a:srgbClr val="0070C0"/>
                </a:solidFill>
                <a:latin typeface="+mj-lt"/>
                <a:ea typeface="+mj-ea"/>
                <a:cs typeface="+mj-cs"/>
              </a:defRPr>
            </a:lvl1pPr>
          </a:lstStyle>
          <a:p>
            <a:pPr algn="ctr"/>
            <a:r>
              <a:rPr lang="zh-CN" altLang="en-US" sz="2800" spc="600" dirty="0">
                <a:solidFill>
                  <a:prstClr val="white"/>
                </a:solidFill>
              </a:rPr>
              <a:t>答题模板</a:t>
            </a:r>
          </a:p>
        </p:txBody>
      </p:sp>
      <p:cxnSp>
        <p:nvCxnSpPr>
          <p:cNvPr id="70" name="直接连接符 69"/>
          <p:cNvCxnSpPr/>
          <p:nvPr userDrawn="1"/>
        </p:nvCxnSpPr>
        <p:spPr>
          <a:xfrm>
            <a:off x="0" y="558205"/>
            <a:ext cx="19171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读图模板">
    <p:spTree>
      <p:nvGrpSpPr>
        <p:cNvPr id="1" name=""/>
        <p:cNvGrpSpPr/>
        <p:nvPr/>
      </p:nvGrpSpPr>
      <p:grpSpPr>
        <a:xfrm>
          <a:off x="0" y="0"/>
          <a:ext cx="0" cy="0"/>
          <a:chOff x="0" y="0"/>
          <a:chExt cx="0" cy="0"/>
        </a:xfrm>
      </p:grpSpPr>
      <p:sp>
        <p:nvSpPr>
          <p:cNvPr id="2" name="标题 1"/>
          <p:cNvSpPr>
            <a:spLocks noGrp="1"/>
          </p:cNvSpPr>
          <p:nvPr>
            <p:ph type="title"/>
          </p:nvPr>
        </p:nvSpPr>
        <p:spPr>
          <a:xfrm>
            <a:off x="2423592" y="476672"/>
            <a:ext cx="9158808" cy="738932"/>
          </a:xfrm>
        </p:spPr>
        <p:txBody>
          <a:bodyPr>
            <a:normAutofit/>
          </a:bodyPr>
          <a:lstStyle>
            <a:lvl1pPr algn="l">
              <a:defRPr sz="4000">
                <a:solidFill>
                  <a:srgbClr val="0070C0"/>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8" name="内容占位符 7"/>
          <p:cNvSpPr>
            <a:spLocks noGrp="1"/>
          </p:cNvSpPr>
          <p:nvPr>
            <p:ph sz="quarter" idx="13" hasCustomPrompt="1"/>
          </p:nvPr>
        </p:nvSpPr>
        <p:spPr>
          <a:xfrm>
            <a:off x="2424113" y="1484784"/>
            <a:ext cx="9158287" cy="4608512"/>
          </a:xfrm>
        </p:spPr>
        <p:txBody>
          <a:bodyPr>
            <a:normAutofit/>
          </a:bodyPr>
          <a:lstStyle>
            <a:lvl1pPr marL="0" indent="0">
              <a:buFontTx/>
              <a:buNone/>
              <a:defRPr sz="2800"/>
            </a:lvl1pPr>
            <a:lvl2pPr>
              <a:defRPr sz="2400"/>
            </a:lvl2pPr>
            <a:lvl3pPr>
              <a:defRPr sz="2000"/>
            </a:lvl3pPr>
            <a:lvl4pPr>
              <a:defRPr sz="1800"/>
            </a:lvl4pPr>
            <a:lvl5pPr>
              <a:defRPr sz="18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cxnSp>
        <p:nvCxnSpPr>
          <p:cNvPr id="9" name="直接连接符 8"/>
          <p:cNvCxnSpPr/>
          <p:nvPr userDrawn="1"/>
        </p:nvCxnSpPr>
        <p:spPr>
          <a:xfrm>
            <a:off x="2434017" y="1222737"/>
            <a:ext cx="91133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9" name="组合 68"/>
          <p:cNvGrpSpPr/>
          <p:nvPr userDrawn="1"/>
        </p:nvGrpSpPr>
        <p:grpSpPr>
          <a:xfrm>
            <a:off x="0" y="0"/>
            <a:ext cx="2072351" cy="6858000"/>
            <a:chOff x="0" y="0"/>
            <a:chExt cx="2072351" cy="6858000"/>
          </a:xfrm>
        </p:grpSpPr>
        <p:sp>
          <p:nvSpPr>
            <p:cNvPr id="70" name="矩形 69"/>
            <p:cNvSpPr/>
            <p:nvPr/>
          </p:nvSpPr>
          <p:spPr>
            <a:xfrm>
              <a:off x="0" y="0"/>
              <a:ext cx="1952781"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71" name="组合 70"/>
            <p:cNvGrpSpPr/>
            <p:nvPr/>
          </p:nvGrpSpPr>
          <p:grpSpPr>
            <a:xfrm>
              <a:off x="1928335" y="133180"/>
              <a:ext cx="144016" cy="6552728"/>
              <a:chOff x="2135560" y="188640"/>
              <a:chExt cx="144016" cy="6552728"/>
            </a:xfrm>
            <a:solidFill>
              <a:srgbClr val="0070C0"/>
            </a:solidFill>
          </p:grpSpPr>
          <p:sp>
            <p:nvSpPr>
              <p:cNvPr id="72" name="椭圆 71"/>
              <p:cNvSpPr/>
              <p:nvPr/>
            </p:nvSpPr>
            <p:spPr>
              <a:xfrm>
                <a:off x="2135560" y="1886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3" name="椭圆 72"/>
              <p:cNvSpPr/>
              <p:nvPr/>
            </p:nvSpPr>
            <p:spPr>
              <a:xfrm>
                <a:off x="2135560" y="4556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4" name="椭圆 73"/>
              <p:cNvSpPr/>
              <p:nvPr/>
            </p:nvSpPr>
            <p:spPr>
              <a:xfrm>
                <a:off x="2135560" y="7227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5" name="椭圆 74"/>
              <p:cNvSpPr/>
              <p:nvPr/>
            </p:nvSpPr>
            <p:spPr>
              <a:xfrm>
                <a:off x="2135560" y="9897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6" name="椭圆 75"/>
              <p:cNvSpPr/>
              <p:nvPr/>
            </p:nvSpPr>
            <p:spPr>
              <a:xfrm>
                <a:off x="2135560" y="12567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7" name="椭圆 76"/>
              <p:cNvSpPr/>
              <p:nvPr/>
            </p:nvSpPr>
            <p:spPr>
              <a:xfrm>
                <a:off x="2135560" y="15237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8" name="椭圆 77"/>
              <p:cNvSpPr/>
              <p:nvPr/>
            </p:nvSpPr>
            <p:spPr>
              <a:xfrm>
                <a:off x="2135560" y="17908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9" name="椭圆 78"/>
              <p:cNvSpPr/>
              <p:nvPr/>
            </p:nvSpPr>
            <p:spPr>
              <a:xfrm>
                <a:off x="2135560" y="20578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0" name="椭圆 79"/>
              <p:cNvSpPr/>
              <p:nvPr/>
            </p:nvSpPr>
            <p:spPr>
              <a:xfrm>
                <a:off x="2135560" y="23248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1" name="椭圆 80"/>
              <p:cNvSpPr/>
              <p:nvPr/>
            </p:nvSpPr>
            <p:spPr>
              <a:xfrm>
                <a:off x="2135560" y="25919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2" name="椭圆 81"/>
              <p:cNvSpPr/>
              <p:nvPr/>
            </p:nvSpPr>
            <p:spPr>
              <a:xfrm>
                <a:off x="2135560" y="28589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3" name="椭圆 82"/>
              <p:cNvSpPr/>
              <p:nvPr/>
            </p:nvSpPr>
            <p:spPr>
              <a:xfrm>
                <a:off x="2135560" y="31259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4" name="椭圆 83"/>
              <p:cNvSpPr/>
              <p:nvPr/>
            </p:nvSpPr>
            <p:spPr>
              <a:xfrm>
                <a:off x="2135560" y="33930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5" name="椭圆 84"/>
              <p:cNvSpPr/>
              <p:nvPr/>
            </p:nvSpPr>
            <p:spPr>
              <a:xfrm>
                <a:off x="2135560" y="36600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6" name="椭圆 85"/>
              <p:cNvSpPr/>
              <p:nvPr/>
            </p:nvSpPr>
            <p:spPr>
              <a:xfrm>
                <a:off x="2135560" y="39270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7" name="椭圆 86"/>
              <p:cNvSpPr/>
              <p:nvPr/>
            </p:nvSpPr>
            <p:spPr>
              <a:xfrm>
                <a:off x="2135560" y="41940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8" name="椭圆 87"/>
              <p:cNvSpPr/>
              <p:nvPr/>
            </p:nvSpPr>
            <p:spPr>
              <a:xfrm>
                <a:off x="2135560" y="44611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9" name="椭圆 88"/>
              <p:cNvSpPr/>
              <p:nvPr/>
            </p:nvSpPr>
            <p:spPr>
              <a:xfrm>
                <a:off x="2135560" y="47281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0" name="椭圆 89"/>
              <p:cNvSpPr/>
              <p:nvPr/>
            </p:nvSpPr>
            <p:spPr>
              <a:xfrm>
                <a:off x="2135560" y="49951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1" name="椭圆 90"/>
              <p:cNvSpPr/>
              <p:nvPr/>
            </p:nvSpPr>
            <p:spPr>
              <a:xfrm>
                <a:off x="2135560" y="52622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2" name="椭圆 91"/>
              <p:cNvSpPr/>
              <p:nvPr/>
            </p:nvSpPr>
            <p:spPr>
              <a:xfrm>
                <a:off x="2135560" y="55292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3" name="椭圆 92"/>
              <p:cNvSpPr/>
              <p:nvPr/>
            </p:nvSpPr>
            <p:spPr>
              <a:xfrm>
                <a:off x="2135560" y="57962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4" name="椭圆 93"/>
              <p:cNvSpPr/>
              <p:nvPr/>
            </p:nvSpPr>
            <p:spPr>
              <a:xfrm>
                <a:off x="2135560" y="60633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5" name="椭圆 94"/>
              <p:cNvSpPr/>
              <p:nvPr/>
            </p:nvSpPr>
            <p:spPr>
              <a:xfrm>
                <a:off x="2135560" y="63303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6" name="椭圆 95"/>
              <p:cNvSpPr/>
              <p:nvPr/>
            </p:nvSpPr>
            <p:spPr>
              <a:xfrm>
                <a:off x="2135560" y="6597352"/>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grpSp>
        <p:nvGrpSpPr>
          <p:cNvPr id="97" name="组合 96"/>
          <p:cNvGrpSpPr/>
          <p:nvPr userDrawn="1"/>
        </p:nvGrpSpPr>
        <p:grpSpPr>
          <a:xfrm>
            <a:off x="574510" y="1557429"/>
            <a:ext cx="923330" cy="3743142"/>
            <a:chOff x="704663" y="1268760"/>
            <a:chExt cx="923330" cy="3743142"/>
          </a:xfrm>
        </p:grpSpPr>
        <p:sp>
          <p:nvSpPr>
            <p:cNvPr id="98" name="矩形 97"/>
            <p:cNvSpPr/>
            <p:nvPr/>
          </p:nvSpPr>
          <p:spPr>
            <a:xfrm>
              <a:off x="704663" y="2149580"/>
              <a:ext cx="923330" cy="2862322"/>
            </a:xfrm>
            <a:prstGeom prst="rect">
              <a:avLst/>
            </a:prstGeom>
          </p:spPr>
          <p:txBody>
            <a:bodyPr vert="eaVert" wrap="none" anchor="ctr">
              <a:spAutoFit/>
            </a:bodyPr>
            <a:lstStyle/>
            <a:p>
              <a:pPr algn="ctr"/>
              <a:r>
                <a:rPr lang="zh-CN" altLang="en-US" sz="4800" spc="600" dirty="0">
                  <a:solidFill>
                    <a:prstClr val="white"/>
                  </a:solidFill>
                </a:rPr>
                <a:t>读图模板</a:t>
              </a:r>
            </a:p>
          </p:txBody>
        </p:sp>
        <p:sp>
          <p:nvSpPr>
            <p:cNvPr id="99" name="Freeform 5"/>
            <p:cNvSpPr>
              <a:spLocks noEditPoints="1"/>
            </p:cNvSpPr>
            <p:nvPr/>
          </p:nvSpPr>
          <p:spPr bwMode="auto">
            <a:xfrm>
              <a:off x="766216" y="1268760"/>
              <a:ext cx="800222" cy="799370"/>
            </a:xfrm>
            <a:custGeom>
              <a:avLst/>
              <a:gdLst>
                <a:gd name="T0" fmla="*/ 0 w 939"/>
                <a:gd name="T1" fmla="*/ 0 h 938"/>
                <a:gd name="T2" fmla="*/ 0 w 939"/>
                <a:gd name="T3" fmla="*/ 938 h 938"/>
                <a:gd name="T4" fmla="*/ 939 w 939"/>
                <a:gd name="T5" fmla="*/ 938 h 938"/>
                <a:gd name="T6" fmla="*/ 939 w 939"/>
                <a:gd name="T7" fmla="*/ 0 h 938"/>
                <a:gd name="T8" fmla="*/ 0 w 939"/>
                <a:gd name="T9" fmla="*/ 0 h 938"/>
                <a:gd name="T10" fmla="*/ 899 w 939"/>
                <a:gd name="T11" fmla="*/ 897 h 938"/>
                <a:gd name="T12" fmla="*/ 41 w 939"/>
                <a:gd name="T13" fmla="*/ 897 h 938"/>
                <a:gd name="T14" fmla="*/ 41 w 939"/>
                <a:gd name="T15" fmla="*/ 41 h 938"/>
                <a:gd name="T16" fmla="*/ 899 w 939"/>
                <a:gd name="T17" fmla="*/ 41 h 938"/>
                <a:gd name="T18" fmla="*/ 899 w 939"/>
                <a:gd name="T19" fmla="*/ 897 h 938"/>
                <a:gd name="T20" fmla="*/ 809 w 939"/>
                <a:gd name="T21" fmla="*/ 151 h 938"/>
                <a:gd name="T22" fmla="*/ 131 w 939"/>
                <a:gd name="T23" fmla="*/ 151 h 938"/>
                <a:gd name="T24" fmla="*/ 131 w 939"/>
                <a:gd name="T25" fmla="*/ 390 h 938"/>
                <a:gd name="T26" fmla="*/ 809 w 939"/>
                <a:gd name="T27" fmla="*/ 390 h 938"/>
                <a:gd name="T28" fmla="*/ 809 w 939"/>
                <a:gd name="T29" fmla="*/ 151 h 938"/>
                <a:gd name="T30" fmla="*/ 776 w 939"/>
                <a:gd name="T31" fmla="*/ 357 h 938"/>
                <a:gd name="T32" fmla="*/ 163 w 939"/>
                <a:gd name="T33" fmla="*/ 357 h 938"/>
                <a:gd name="T34" fmla="*/ 163 w 939"/>
                <a:gd name="T35" fmla="*/ 182 h 938"/>
                <a:gd name="T36" fmla="*/ 776 w 939"/>
                <a:gd name="T37" fmla="*/ 182 h 938"/>
                <a:gd name="T38" fmla="*/ 776 w 939"/>
                <a:gd name="T39" fmla="*/ 357 h 938"/>
                <a:gd name="T40" fmla="*/ 508 w 939"/>
                <a:gd name="T41" fmla="*/ 574 h 938"/>
                <a:gd name="T42" fmla="*/ 809 w 939"/>
                <a:gd name="T43" fmla="*/ 574 h 938"/>
                <a:gd name="T44" fmla="*/ 809 w 939"/>
                <a:gd name="T45" fmla="*/ 452 h 938"/>
                <a:gd name="T46" fmla="*/ 508 w 939"/>
                <a:gd name="T47" fmla="*/ 452 h 938"/>
                <a:gd name="T48" fmla="*/ 508 w 939"/>
                <a:gd name="T49" fmla="*/ 574 h 938"/>
                <a:gd name="T50" fmla="*/ 541 w 939"/>
                <a:gd name="T51" fmla="*/ 485 h 938"/>
                <a:gd name="T52" fmla="*/ 776 w 939"/>
                <a:gd name="T53" fmla="*/ 485 h 938"/>
                <a:gd name="T54" fmla="*/ 776 w 939"/>
                <a:gd name="T55" fmla="*/ 543 h 938"/>
                <a:gd name="T56" fmla="*/ 541 w 939"/>
                <a:gd name="T57" fmla="*/ 543 h 938"/>
                <a:gd name="T58" fmla="*/ 541 w 939"/>
                <a:gd name="T59" fmla="*/ 485 h 938"/>
                <a:gd name="T60" fmla="*/ 508 w 939"/>
                <a:gd name="T61" fmla="*/ 745 h 938"/>
                <a:gd name="T62" fmla="*/ 809 w 939"/>
                <a:gd name="T63" fmla="*/ 745 h 938"/>
                <a:gd name="T64" fmla="*/ 809 w 939"/>
                <a:gd name="T65" fmla="*/ 623 h 938"/>
                <a:gd name="T66" fmla="*/ 508 w 939"/>
                <a:gd name="T67" fmla="*/ 623 h 938"/>
                <a:gd name="T68" fmla="*/ 508 w 939"/>
                <a:gd name="T69" fmla="*/ 745 h 938"/>
                <a:gd name="T70" fmla="*/ 541 w 939"/>
                <a:gd name="T71" fmla="*/ 654 h 938"/>
                <a:gd name="T72" fmla="*/ 776 w 939"/>
                <a:gd name="T73" fmla="*/ 654 h 938"/>
                <a:gd name="T74" fmla="*/ 776 w 939"/>
                <a:gd name="T75" fmla="*/ 713 h 938"/>
                <a:gd name="T76" fmla="*/ 541 w 939"/>
                <a:gd name="T77" fmla="*/ 713 h 938"/>
                <a:gd name="T78" fmla="*/ 541 w 939"/>
                <a:gd name="T79" fmla="*/ 654 h 938"/>
                <a:gd name="T80" fmla="*/ 137 w 939"/>
                <a:gd name="T81" fmla="*/ 810 h 938"/>
                <a:gd name="T82" fmla="*/ 438 w 939"/>
                <a:gd name="T83" fmla="*/ 810 h 938"/>
                <a:gd name="T84" fmla="*/ 438 w 939"/>
                <a:gd name="T85" fmla="*/ 428 h 938"/>
                <a:gd name="T86" fmla="*/ 137 w 939"/>
                <a:gd name="T87" fmla="*/ 428 h 938"/>
                <a:gd name="T88" fmla="*/ 137 w 939"/>
                <a:gd name="T89" fmla="*/ 810 h 938"/>
                <a:gd name="T90" fmla="*/ 170 w 939"/>
                <a:gd name="T91" fmla="*/ 460 h 938"/>
                <a:gd name="T92" fmla="*/ 405 w 939"/>
                <a:gd name="T93" fmla="*/ 460 h 938"/>
                <a:gd name="T94" fmla="*/ 405 w 939"/>
                <a:gd name="T95" fmla="*/ 778 h 938"/>
                <a:gd name="T96" fmla="*/ 170 w 939"/>
                <a:gd name="T97" fmla="*/ 778 h 938"/>
                <a:gd name="T98" fmla="*/ 170 w 939"/>
                <a:gd name="T99" fmla="*/ 46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9" h="938">
                  <a:moveTo>
                    <a:pt x="0" y="0"/>
                  </a:moveTo>
                  <a:lnTo>
                    <a:pt x="0" y="938"/>
                  </a:lnTo>
                  <a:lnTo>
                    <a:pt x="939" y="938"/>
                  </a:lnTo>
                  <a:lnTo>
                    <a:pt x="939" y="0"/>
                  </a:lnTo>
                  <a:lnTo>
                    <a:pt x="0" y="0"/>
                  </a:lnTo>
                  <a:close/>
                  <a:moveTo>
                    <a:pt x="899" y="897"/>
                  </a:moveTo>
                  <a:lnTo>
                    <a:pt x="41" y="897"/>
                  </a:lnTo>
                  <a:lnTo>
                    <a:pt x="41" y="41"/>
                  </a:lnTo>
                  <a:lnTo>
                    <a:pt x="899" y="41"/>
                  </a:lnTo>
                  <a:lnTo>
                    <a:pt x="899" y="897"/>
                  </a:lnTo>
                  <a:close/>
                  <a:moveTo>
                    <a:pt x="809" y="151"/>
                  </a:moveTo>
                  <a:lnTo>
                    <a:pt x="131" y="151"/>
                  </a:lnTo>
                  <a:lnTo>
                    <a:pt x="131" y="390"/>
                  </a:lnTo>
                  <a:lnTo>
                    <a:pt x="809" y="390"/>
                  </a:lnTo>
                  <a:lnTo>
                    <a:pt x="809" y="151"/>
                  </a:lnTo>
                  <a:close/>
                  <a:moveTo>
                    <a:pt x="776" y="357"/>
                  </a:moveTo>
                  <a:lnTo>
                    <a:pt x="163" y="357"/>
                  </a:lnTo>
                  <a:lnTo>
                    <a:pt x="163" y="182"/>
                  </a:lnTo>
                  <a:lnTo>
                    <a:pt x="776" y="182"/>
                  </a:lnTo>
                  <a:lnTo>
                    <a:pt x="776" y="357"/>
                  </a:lnTo>
                  <a:close/>
                  <a:moveTo>
                    <a:pt x="508" y="574"/>
                  </a:moveTo>
                  <a:lnTo>
                    <a:pt x="809" y="574"/>
                  </a:lnTo>
                  <a:lnTo>
                    <a:pt x="809" y="452"/>
                  </a:lnTo>
                  <a:lnTo>
                    <a:pt x="508" y="452"/>
                  </a:lnTo>
                  <a:lnTo>
                    <a:pt x="508" y="574"/>
                  </a:lnTo>
                  <a:close/>
                  <a:moveTo>
                    <a:pt x="541" y="485"/>
                  </a:moveTo>
                  <a:lnTo>
                    <a:pt x="776" y="485"/>
                  </a:lnTo>
                  <a:lnTo>
                    <a:pt x="776" y="543"/>
                  </a:lnTo>
                  <a:lnTo>
                    <a:pt x="541" y="543"/>
                  </a:lnTo>
                  <a:lnTo>
                    <a:pt x="541" y="485"/>
                  </a:lnTo>
                  <a:close/>
                  <a:moveTo>
                    <a:pt x="508" y="745"/>
                  </a:moveTo>
                  <a:lnTo>
                    <a:pt x="809" y="745"/>
                  </a:lnTo>
                  <a:lnTo>
                    <a:pt x="809" y="623"/>
                  </a:lnTo>
                  <a:lnTo>
                    <a:pt x="508" y="623"/>
                  </a:lnTo>
                  <a:lnTo>
                    <a:pt x="508" y="745"/>
                  </a:lnTo>
                  <a:close/>
                  <a:moveTo>
                    <a:pt x="541" y="654"/>
                  </a:moveTo>
                  <a:lnTo>
                    <a:pt x="776" y="654"/>
                  </a:lnTo>
                  <a:lnTo>
                    <a:pt x="776" y="713"/>
                  </a:lnTo>
                  <a:lnTo>
                    <a:pt x="541" y="713"/>
                  </a:lnTo>
                  <a:lnTo>
                    <a:pt x="541" y="654"/>
                  </a:lnTo>
                  <a:close/>
                  <a:moveTo>
                    <a:pt x="137" y="810"/>
                  </a:moveTo>
                  <a:lnTo>
                    <a:pt x="438" y="810"/>
                  </a:lnTo>
                  <a:lnTo>
                    <a:pt x="438" y="428"/>
                  </a:lnTo>
                  <a:lnTo>
                    <a:pt x="137" y="428"/>
                  </a:lnTo>
                  <a:lnTo>
                    <a:pt x="137" y="810"/>
                  </a:lnTo>
                  <a:close/>
                  <a:moveTo>
                    <a:pt x="170" y="460"/>
                  </a:moveTo>
                  <a:lnTo>
                    <a:pt x="405" y="460"/>
                  </a:lnTo>
                  <a:lnTo>
                    <a:pt x="405" y="778"/>
                  </a:lnTo>
                  <a:lnTo>
                    <a:pt x="170" y="778"/>
                  </a:lnTo>
                  <a:lnTo>
                    <a:pt x="170" y="460"/>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图形突破封面">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7" name="矩形 6"/>
          <p:cNvSpPr/>
          <p:nvPr userDrawn="1"/>
        </p:nvSpPr>
        <p:spPr>
          <a:xfrm>
            <a:off x="0" y="0"/>
            <a:ext cx="12192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8" name="组合 7"/>
          <p:cNvGrpSpPr/>
          <p:nvPr userDrawn="1"/>
        </p:nvGrpSpPr>
        <p:grpSpPr>
          <a:xfrm>
            <a:off x="3759880" y="3967745"/>
            <a:ext cx="4672240" cy="414091"/>
            <a:chOff x="3791744" y="3505922"/>
            <a:chExt cx="4672240" cy="414091"/>
          </a:xfrm>
        </p:grpSpPr>
        <p:sp>
          <p:nvSpPr>
            <p:cNvPr id="9" name="文本框 8"/>
            <p:cNvSpPr txBox="1"/>
            <p:nvPr/>
          </p:nvSpPr>
          <p:spPr>
            <a:xfrm>
              <a:off x="4940535" y="3505922"/>
              <a:ext cx="2374659" cy="414091"/>
            </a:xfrm>
            <a:custGeom>
              <a:avLst/>
              <a:gdLst/>
              <a:ahLst/>
              <a:cxnLst/>
              <a:rect l="l" t="t" r="r" b="b"/>
              <a:pathLst>
                <a:path w="2374659" h="414091">
                  <a:moveTo>
                    <a:pt x="1015138" y="312048"/>
                  </a:moveTo>
                  <a:cubicBezTo>
                    <a:pt x="1047669" y="317114"/>
                    <a:pt x="1071268" y="324580"/>
                    <a:pt x="1085933" y="334447"/>
                  </a:cubicBezTo>
                  <a:cubicBezTo>
                    <a:pt x="1100599" y="344313"/>
                    <a:pt x="1108999" y="355912"/>
                    <a:pt x="1111132" y="369244"/>
                  </a:cubicBezTo>
                  <a:cubicBezTo>
                    <a:pt x="1112199" y="383910"/>
                    <a:pt x="1107532" y="392976"/>
                    <a:pt x="1097133" y="396443"/>
                  </a:cubicBezTo>
                  <a:cubicBezTo>
                    <a:pt x="1086733" y="399909"/>
                    <a:pt x="1077267" y="393510"/>
                    <a:pt x="1068734" y="377244"/>
                  </a:cubicBezTo>
                  <a:cubicBezTo>
                    <a:pt x="1064201" y="367378"/>
                    <a:pt x="1058135" y="357578"/>
                    <a:pt x="1050536" y="347846"/>
                  </a:cubicBezTo>
                  <a:cubicBezTo>
                    <a:pt x="1042936" y="338113"/>
                    <a:pt x="1030604" y="327514"/>
                    <a:pt x="1013538" y="316048"/>
                  </a:cubicBezTo>
                  <a:cubicBezTo>
                    <a:pt x="1011138" y="313914"/>
                    <a:pt x="1011671" y="312581"/>
                    <a:pt x="1015138" y="312048"/>
                  </a:cubicBezTo>
                  <a:close/>
                  <a:moveTo>
                    <a:pt x="909144" y="303648"/>
                  </a:moveTo>
                  <a:cubicBezTo>
                    <a:pt x="910477" y="303382"/>
                    <a:pt x="912211" y="303782"/>
                    <a:pt x="914344" y="304848"/>
                  </a:cubicBezTo>
                  <a:cubicBezTo>
                    <a:pt x="923143" y="309915"/>
                    <a:pt x="931076" y="315048"/>
                    <a:pt x="938142" y="320247"/>
                  </a:cubicBezTo>
                  <a:cubicBezTo>
                    <a:pt x="945209" y="325447"/>
                    <a:pt x="949008" y="330180"/>
                    <a:pt x="949542" y="334447"/>
                  </a:cubicBezTo>
                  <a:cubicBezTo>
                    <a:pt x="948475" y="336313"/>
                    <a:pt x="943942" y="338446"/>
                    <a:pt x="935943" y="340846"/>
                  </a:cubicBezTo>
                  <a:cubicBezTo>
                    <a:pt x="921543" y="351245"/>
                    <a:pt x="905478" y="361645"/>
                    <a:pt x="887745" y="372044"/>
                  </a:cubicBezTo>
                  <a:cubicBezTo>
                    <a:pt x="870013" y="382444"/>
                    <a:pt x="852214" y="390576"/>
                    <a:pt x="834349" y="396443"/>
                  </a:cubicBezTo>
                  <a:cubicBezTo>
                    <a:pt x="829816" y="397243"/>
                    <a:pt x="829016" y="396176"/>
                    <a:pt x="831949" y="393243"/>
                  </a:cubicBezTo>
                  <a:cubicBezTo>
                    <a:pt x="849015" y="381510"/>
                    <a:pt x="863947" y="367644"/>
                    <a:pt x="876746" y="351645"/>
                  </a:cubicBezTo>
                  <a:cubicBezTo>
                    <a:pt x="889545" y="335646"/>
                    <a:pt x="899412" y="320581"/>
                    <a:pt x="906344" y="306448"/>
                  </a:cubicBezTo>
                  <a:cubicBezTo>
                    <a:pt x="906878" y="304848"/>
                    <a:pt x="907811" y="303915"/>
                    <a:pt x="909144" y="303648"/>
                  </a:cubicBezTo>
                  <a:close/>
                  <a:moveTo>
                    <a:pt x="1928482" y="187655"/>
                  </a:moveTo>
                  <a:cubicBezTo>
                    <a:pt x="1930349" y="187655"/>
                    <a:pt x="1932548" y="188855"/>
                    <a:pt x="1935082" y="191255"/>
                  </a:cubicBezTo>
                  <a:lnTo>
                    <a:pt x="1956680" y="211254"/>
                  </a:lnTo>
                  <a:cubicBezTo>
                    <a:pt x="1967346" y="220587"/>
                    <a:pt x="1967613" y="224587"/>
                    <a:pt x="1957480" y="223253"/>
                  </a:cubicBezTo>
                  <a:lnTo>
                    <a:pt x="1875885" y="223253"/>
                  </a:lnTo>
                  <a:cubicBezTo>
                    <a:pt x="1874285" y="225653"/>
                    <a:pt x="1871885" y="227520"/>
                    <a:pt x="1868686" y="228853"/>
                  </a:cubicBezTo>
                  <a:lnTo>
                    <a:pt x="1868686" y="280850"/>
                  </a:lnTo>
                  <a:lnTo>
                    <a:pt x="1889484" y="280850"/>
                  </a:lnTo>
                  <a:lnTo>
                    <a:pt x="1902284" y="267251"/>
                  </a:lnTo>
                  <a:cubicBezTo>
                    <a:pt x="1904417" y="261384"/>
                    <a:pt x="1907883" y="261384"/>
                    <a:pt x="1912683" y="267251"/>
                  </a:cubicBezTo>
                  <a:lnTo>
                    <a:pt x="1930282" y="283250"/>
                  </a:lnTo>
                  <a:cubicBezTo>
                    <a:pt x="1940148" y="291516"/>
                    <a:pt x="1940948" y="295249"/>
                    <a:pt x="1932682" y="294449"/>
                  </a:cubicBezTo>
                  <a:lnTo>
                    <a:pt x="1868686" y="294449"/>
                  </a:lnTo>
                  <a:lnTo>
                    <a:pt x="1868686" y="360445"/>
                  </a:lnTo>
                  <a:cubicBezTo>
                    <a:pt x="1882285" y="361778"/>
                    <a:pt x="1895084" y="362311"/>
                    <a:pt x="1907083" y="362045"/>
                  </a:cubicBezTo>
                  <a:lnTo>
                    <a:pt x="1916683" y="362045"/>
                  </a:lnTo>
                  <a:cubicBezTo>
                    <a:pt x="1917483" y="362578"/>
                    <a:pt x="1934282" y="361245"/>
                    <a:pt x="1967080" y="358045"/>
                  </a:cubicBezTo>
                  <a:cubicBezTo>
                    <a:pt x="1968679" y="358578"/>
                    <a:pt x="1968679" y="359645"/>
                    <a:pt x="1967080" y="361245"/>
                  </a:cubicBezTo>
                  <a:cubicBezTo>
                    <a:pt x="1955080" y="370044"/>
                    <a:pt x="1946014" y="382044"/>
                    <a:pt x="1939881" y="397243"/>
                  </a:cubicBezTo>
                  <a:cubicBezTo>
                    <a:pt x="1939881" y="401509"/>
                    <a:pt x="1938815" y="403376"/>
                    <a:pt x="1936681" y="402842"/>
                  </a:cubicBezTo>
                  <a:lnTo>
                    <a:pt x="1900684" y="402842"/>
                  </a:lnTo>
                  <a:cubicBezTo>
                    <a:pt x="1880152" y="402842"/>
                    <a:pt x="1858753" y="396776"/>
                    <a:pt x="1836488" y="384643"/>
                  </a:cubicBezTo>
                  <a:cubicBezTo>
                    <a:pt x="1814222" y="372511"/>
                    <a:pt x="1798290" y="354445"/>
                    <a:pt x="1788691" y="330447"/>
                  </a:cubicBezTo>
                  <a:cubicBezTo>
                    <a:pt x="1776691" y="361912"/>
                    <a:pt x="1755093" y="386843"/>
                    <a:pt x="1723894" y="405242"/>
                  </a:cubicBezTo>
                  <a:cubicBezTo>
                    <a:pt x="1720428" y="406309"/>
                    <a:pt x="1719895" y="405509"/>
                    <a:pt x="1722295" y="402842"/>
                  </a:cubicBezTo>
                  <a:cubicBezTo>
                    <a:pt x="1742827" y="379377"/>
                    <a:pt x="1756226" y="353112"/>
                    <a:pt x="1762492" y="324047"/>
                  </a:cubicBezTo>
                  <a:cubicBezTo>
                    <a:pt x="1768758" y="294982"/>
                    <a:pt x="1771625" y="265917"/>
                    <a:pt x="1771092" y="236852"/>
                  </a:cubicBezTo>
                  <a:cubicBezTo>
                    <a:pt x="1770558" y="232053"/>
                    <a:pt x="1771625" y="230453"/>
                    <a:pt x="1774291" y="232053"/>
                  </a:cubicBezTo>
                  <a:cubicBezTo>
                    <a:pt x="1784957" y="234453"/>
                    <a:pt x="1794690" y="236919"/>
                    <a:pt x="1803490" y="239452"/>
                  </a:cubicBezTo>
                  <a:cubicBezTo>
                    <a:pt x="1812289" y="241985"/>
                    <a:pt x="1816955" y="245385"/>
                    <a:pt x="1817489" y="249652"/>
                  </a:cubicBezTo>
                  <a:cubicBezTo>
                    <a:pt x="1817222" y="253385"/>
                    <a:pt x="1814289" y="256318"/>
                    <a:pt x="1808689" y="258451"/>
                  </a:cubicBezTo>
                  <a:cubicBezTo>
                    <a:pt x="1805490" y="282183"/>
                    <a:pt x="1800423" y="302982"/>
                    <a:pt x="1793490" y="320847"/>
                  </a:cubicBezTo>
                  <a:cubicBezTo>
                    <a:pt x="1804156" y="337913"/>
                    <a:pt x="1818022" y="349646"/>
                    <a:pt x="1835088" y="356045"/>
                  </a:cubicBezTo>
                  <a:lnTo>
                    <a:pt x="1835088" y="223253"/>
                  </a:lnTo>
                  <a:lnTo>
                    <a:pt x="1763892" y="223253"/>
                  </a:lnTo>
                  <a:cubicBezTo>
                    <a:pt x="1759359" y="222720"/>
                    <a:pt x="1754559" y="224053"/>
                    <a:pt x="1749493" y="227253"/>
                  </a:cubicBezTo>
                  <a:lnTo>
                    <a:pt x="1738294" y="209654"/>
                  </a:lnTo>
                  <a:lnTo>
                    <a:pt x="1911083" y="209654"/>
                  </a:lnTo>
                  <a:lnTo>
                    <a:pt x="1923882" y="191255"/>
                  </a:lnTo>
                  <a:cubicBezTo>
                    <a:pt x="1925082" y="188855"/>
                    <a:pt x="1926615" y="187655"/>
                    <a:pt x="1928482" y="187655"/>
                  </a:cubicBezTo>
                  <a:close/>
                  <a:moveTo>
                    <a:pt x="218586" y="168657"/>
                  </a:moveTo>
                  <a:cubicBezTo>
                    <a:pt x="220586" y="168657"/>
                    <a:pt x="223186" y="170057"/>
                    <a:pt x="226386" y="172856"/>
                  </a:cubicBezTo>
                  <a:lnTo>
                    <a:pt x="258384" y="196855"/>
                  </a:lnTo>
                  <a:cubicBezTo>
                    <a:pt x="265584" y="203788"/>
                    <a:pt x="266917" y="207521"/>
                    <a:pt x="262384" y="208054"/>
                  </a:cubicBezTo>
                  <a:cubicBezTo>
                    <a:pt x="236785" y="208854"/>
                    <a:pt x="212787" y="215520"/>
                    <a:pt x="190388" y="228053"/>
                  </a:cubicBezTo>
                  <a:cubicBezTo>
                    <a:pt x="193588" y="228853"/>
                    <a:pt x="195188" y="230453"/>
                    <a:pt x="195188" y="232853"/>
                  </a:cubicBezTo>
                  <a:cubicBezTo>
                    <a:pt x="194121" y="237919"/>
                    <a:pt x="191188" y="241386"/>
                    <a:pt x="186388" y="243252"/>
                  </a:cubicBezTo>
                  <a:lnTo>
                    <a:pt x="186388" y="272050"/>
                  </a:lnTo>
                  <a:cubicBezTo>
                    <a:pt x="186388" y="273917"/>
                    <a:pt x="186388" y="275250"/>
                    <a:pt x="186388" y="276050"/>
                  </a:cubicBezTo>
                  <a:lnTo>
                    <a:pt x="263184" y="276050"/>
                  </a:lnTo>
                  <a:lnTo>
                    <a:pt x="279983" y="256851"/>
                  </a:lnTo>
                  <a:cubicBezTo>
                    <a:pt x="283182" y="251518"/>
                    <a:pt x="286916" y="251252"/>
                    <a:pt x="291182" y="256051"/>
                  </a:cubicBezTo>
                  <a:lnTo>
                    <a:pt x="314381" y="276850"/>
                  </a:lnTo>
                  <a:cubicBezTo>
                    <a:pt x="320247" y="282983"/>
                    <a:pt x="322847" y="286716"/>
                    <a:pt x="322180" y="288049"/>
                  </a:cubicBezTo>
                  <a:cubicBezTo>
                    <a:pt x="321513" y="289383"/>
                    <a:pt x="319447" y="289916"/>
                    <a:pt x="315980" y="289649"/>
                  </a:cubicBezTo>
                  <a:lnTo>
                    <a:pt x="186388" y="289649"/>
                  </a:lnTo>
                  <a:cubicBezTo>
                    <a:pt x="186122" y="325914"/>
                    <a:pt x="186655" y="352179"/>
                    <a:pt x="187988" y="368444"/>
                  </a:cubicBezTo>
                  <a:cubicBezTo>
                    <a:pt x="188255" y="379644"/>
                    <a:pt x="183189" y="388443"/>
                    <a:pt x="172789" y="394843"/>
                  </a:cubicBezTo>
                  <a:cubicBezTo>
                    <a:pt x="162390" y="401242"/>
                    <a:pt x="150924" y="404976"/>
                    <a:pt x="138391" y="406042"/>
                  </a:cubicBezTo>
                  <a:cubicBezTo>
                    <a:pt x="136525" y="406309"/>
                    <a:pt x="135191" y="405509"/>
                    <a:pt x="134392" y="403642"/>
                  </a:cubicBezTo>
                  <a:cubicBezTo>
                    <a:pt x="130658" y="389243"/>
                    <a:pt x="113859" y="375644"/>
                    <a:pt x="83995" y="362845"/>
                  </a:cubicBezTo>
                  <a:cubicBezTo>
                    <a:pt x="81861" y="360712"/>
                    <a:pt x="82128" y="359112"/>
                    <a:pt x="84795" y="358045"/>
                  </a:cubicBezTo>
                  <a:cubicBezTo>
                    <a:pt x="114659" y="362311"/>
                    <a:pt x="132792" y="363178"/>
                    <a:pt x="139191" y="360645"/>
                  </a:cubicBezTo>
                  <a:cubicBezTo>
                    <a:pt x="145591" y="358112"/>
                    <a:pt x="148257" y="354712"/>
                    <a:pt x="147191" y="350446"/>
                  </a:cubicBezTo>
                  <a:lnTo>
                    <a:pt x="147191" y="289649"/>
                  </a:lnTo>
                  <a:lnTo>
                    <a:pt x="25598" y="289649"/>
                  </a:lnTo>
                  <a:cubicBezTo>
                    <a:pt x="21065" y="288849"/>
                    <a:pt x="16265" y="290449"/>
                    <a:pt x="11199" y="294449"/>
                  </a:cubicBezTo>
                  <a:lnTo>
                    <a:pt x="0" y="276050"/>
                  </a:lnTo>
                  <a:lnTo>
                    <a:pt x="147191" y="276050"/>
                  </a:lnTo>
                  <a:lnTo>
                    <a:pt x="147191" y="262451"/>
                  </a:lnTo>
                  <a:cubicBezTo>
                    <a:pt x="147191" y="243519"/>
                    <a:pt x="146924" y="231786"/>
                    <a:pt x="146391" y="227253"/>
                  </a:cubicBezTo>
                  <a:cubicBezTo>
                    <a:pt x="143724" y="220853"/>
                    <a:pt x="143991" y="217920"/>
                    <a:pt x="147191" y="218454"/>
                  </a:cubicBezTo>
                  <a:cubicBezTo>
                    <a:pt x="151191" y="218454"/>
                    <a:pt x="156923" y="219054"/>
                    <a:pt x="164390" y="220253"/>
                  </a:cubicBezTo>
                  <a:cubicBezTo>
                    <a:pt x="171856" y="221453"/>
                    <a:pt x="178655" y="223253"/>
                    <a:pt x="184788" y="225653"/>
                  </a:cubicBezTo>
                  <a:lnTo>
                    <a:pt x="201587" y="196055"/>
                  </a:lnTo>
                  <a:lnTo>
                    <a:pt x="89594" y="196055"/>
                  </a:lnTo>
                  <a:cubicBezTo>
                    <a:pt x="85595" y="195255"/>
                    <a:pt x="80795" y="196855"/>
                    <a:pt x="75195" y="200855"/>
                  </a:cubicBezTo>
                  <a:lnTo>
                    <a:pt x="64796" y="183256"/>
                  </a:lnTo>
                  <a:lnTo>
                    <a:pt x="207187" y="183256"/>
                  </a:lnTo>
                  <a:lnTo>
                    <a:pt x="214387" y="172856"/>
                  </a:lnTo>
                  <a:cubicBezTo>
                    <a:pt x="215187" y="170057"/>
                    <a:pt x="216586" y="168657"/>
                    <a:pt x="218586" y="168657"/>
                  </a:cubicBezTo>
                  <a:close/>
                  <a:moveTo>
                    <a:pt x="566365" y="167257"/>
                  </a:moveTo>
                  <a:cubicBezTo>
                    <a:pt x="579164" y="171256"/>
                    <a:pt x="590497" y="177923"/>
                    <a:pt x="600363" y="187255"/>
                  </a:cubicBezTo>
                  <a:cubicBezTo>
                    <a:pt x="610229" y="196588"/>
                    <a:pt x="615429" y="206721"/>
                    <a:pt x="615962" y="217654"/>
                  </a:cubicBezTo>
                  <a:cubicBezTo>
                    <a:pt x="614629" y="230986"/>
                    <a:pt x="608496" y="238452"/>
                    <a:pt x="597563" y="240052"/>
                  </a:cubicBezTo>
                  <a:cubicBezTo>
                    <a:pt x="586631" y="241652"/>
                    <a:pt x="580498" y="232586"/>
                    <a:pt x="579164" y="212854"/>
                  </a:cubicBezTo>
                  <a:cubicBezTo>
                    <a:pt x="578898" y="205388"/>
                    <a:pt x="577364" y="197455"/>
                    <a:pt x="574565" y="189055"/>
                  </a:cubicBezTo>
                  <a:cubicBezTo>
                    <a:pt x="571765" y="180656"/>
                    <a:pt x="568498" y="174190"/>
                    <a:pt x="564765" y="169657"/>
                  </a:cubicBezTo>
                  <a:cubicBezTo>
                    <a:pt x="563699" y="167790"/>
                    <a:pt x="564232" y="166990"/>
                    <a:pt x="566365" y="167257"/>
                  </a:cubicBezTo>
                  <a:close/>
                  <a:moveTo>
                    <a:pt x="1814289" y="104061"/>
                  </a:moveTo>
                  <a:lnTo>
                    <a:pt x="1814289" y="151258"/>
                  </a:lnTo>
                  <a:lnTo>
                    <a:pt x="1889484" y="151258"/>
                  </a:lnTo>
                  <a:lnTo>
                    <a:pt x="1889484" y="104061"/>
                  </a:lnTo>
                  <a:lnTo>
                    <a:pt x="1820689" y="104061"/>
                  </a:lnTo>
                  <a:cubicBezTo>
                    <a:pt x="1819355" y="104061"/>
                    <a:pt x="1817222" y="104061"/>
                    <a:pt x="1814289" y="104061"/>
                  </a:cubicBezTo>
                  <a:close/>
                  <a:moveTo>
                    <a:pt x="564765" y="56863"/>
                  </a:moveTo>
                  <a:cubicBezTo>
                    <a:pt x="581031" y="60330"/>
                    <a:pt x="594830" y="66663"/>
                    <a:pt x="606163" y="75862"/>
                  </a:cubicBezTo>
                  <a:cubicBezTo>
                    <a:pt x="617495" y="85062"/>
                    <a:pt x="623428" y="94194"/>
                    <a:pt x="623962" y="103261"/>
                  </a:cubicBezTo>
                  <a:cubicBezTo>
                    <a:pt x="622362" y="117126"/>
                    <a:pt x="615962" y="124659"/>
                    <a:pt x="604763" y="125859"/>
                  </a:cubicBezTo>
                  <a:cubicBezTo>
                    <a:pt x="593564" y="127059"/>
                    <a:pt x="587164" y="118993"/>
                    <a:pt x="585564" y="101661"/>
                  </a:cubicBezTo>
                  <a:cubicBezTo>
                    <a:pt x="585297" y="95261"/>
                    <a:pt x="583164" y="87995"/>
                    <a:pt x="579164" y="79862"/>
                  </a:cubicBezTo>
                  <a:cubicBezTo>
                    <a:pt x="575165" y="71729"/>
                    <a:pt x="569832" y="65130"/>
                    <a:pt x="563165" y="60063"/>
                  </a:cubicBezTo>
                  <a:cubicBezTo>
                    <a:pt x="561299" y="58730"/>
                    <a:pt x="561832" y="57663"/>
                    <a:pt x="564765" y="56863"/>
                  </a:cubicBezTo>
                  <a:close/>
                  <a:moveTo>
                    <a:pt x="1814289" y="44064"/>
                  </a:moveTo>
                  <a:lnTo>
                    <a:pt x="1814289" y="90461"/>
                  </a:lnTo>
                  <a:lnTo>
                    <a:pt x="1889484" y="90461"/>
                  </a:lnTo>
                  <a:lnTo>
                    <a:pt x="1889484" y="44064"/>
                  </a:lnTo>
                  <a:close/>
                  <a:moveTo>
                    <a:pt x="518368" y="20066"/>
                  </a:moveTo>
                  <a:cubicBezTo>
                    <a:pt x="521835" y="21932"/>
                    <a:pt x="528101" y="27465"/>
                    <a:pt x="537167" y="36665"/>
                  </a:cubicBezTo>
                  <a:cubicBezTo>
                    <a:pt x="546233" y="45864"/>
                    <a:pt x="551433" y="53130"/>
                    <a:pt x="552766" y="58463"/>
                  </a:cubicBezTo>
                  <a:cubicBezTo>
                    <a:pt x="553833" y="61130"/>
                    <a:pt x="549033" y="62196"/>
                    <a:pt x="538367" y="61663"/>
                  </a:cubicBezTo>
                  <a:lnTo>
                    <a:pt x="536767" y="61663"/>
                  </a:lnTo>
                  <a:cubicBezTo>
                    <a:pt x="525568" y="64063"/>
                    <a:pt x="512768" y="65930"/>
                    <a:pt x="498369" y="67263"/>
                  </a:cubicBezTo>
                  <a:cubicBezTo>
                    <a:pt x="506635" y="69129"/>
                    <a:pt x="510902" y="71263"/>
                    <a:pt x="511169" y="73662"/>
                  </a:cubicBezTo>
                  <a:cubicBezTo>
                    <a:pt x="510635" y="78195"/>
                    <a:pt x="507702" y="81929"/>
                    <a:pt x="502369" y="84862"/>
                  </a:cubicBezTo>
                  <a:lnTo>
                    <a:pt x="502369" y="151258"/>
                  </a:lnTo>
                  <a:lnTo>
                    <a:pt x="512768" y="151258"/>
                  </a:lnTo>
                  <a:lnTo>
                    <a:pt x="527968" y="133659"/>
                  </a:lnTo>
                  <a:cubicBezTo>
                    <a:pt x="530901" y="128326"/>
                    <a:pt x="534367" y="128592"/>
                    <a:pt x="538367" y="134459"/>
                  </a:cubicBezTo>
                  <a:lnTo>
                    <a:pt x="555966" y="153658"/>
                  </a:lnTo>
                  <a:cubicBezTo>
                    <a:pt x="564765" y="162990"/>
                    <a:pt x="564765" y="166723"/>
                    <a:pt x="555966" y="164857"/>
                  </a:cubicBezTo>
                  <a:lnTo>
                    <a:pt x="502369" y="164857"/>
                  </a:lnTo>
                  <a:lnTo>
                    <a:pt x="502369" y="199255"/>
                  </a:lnTo>
                  <a:cubicBezTo>
                    <a:pt x="515702" y="203255"/>
                    <a:pt x="528301" y="209454"/>
                    <a:pt x="540167" y="217854"/>
                  </a:cubicBezTo>
                  <a:cubicBezTo>
                    <a:pt x="552033" y="226253"/>
                    <a:pt x="558366" y="236053"/>
                    <a:pt x="559166" y="247252"/>
                  </a:cubicBezTo>
                  <a:cubicBezTo>
                    <a:pt x="557566" y="260851"/>
                    <a:pt x="551366" y="268517"/>
                    <a:pt x="540567" y="270250"/>
                  </a:cubicBezTo>
                  <a:cubicBezTo>
                    <a:pt x="529767" y="271984"/>
                    <a:pt x="523701" y="263518"/>
                    <a:pt x="522368" y="244852"/>
                  </a:cubicBezTo>
                  <a:cubicBezTo>
                    <a:pt x="522368" y="240852"/>
                    <a:pt x="520701" y="235053"/>
                    <a:pt x="517368" y="227453"/>
                  </a:cubicBezTo>
                  <a:cubicBezTo>
                    <a:pt x="514035" y="219853"/>
                    <a:pt x="509035" y="212854"/>
                    <a:pt x="502369" y="206454"/>
                  </a:cubicBezTo>
                  <a:lnTo>
                    <a:pt x="502369" y="396443"/>
                  </a:lnTo>
                  <a:cubicBezTo>
                    <a:pt x="500769" y="404976"/>
                    <a:pt x="493570" y="409509"/>
                    <a:pt x="480770" y="410042"/>
                  </a:cubicBezTo>
                  <a:cubicBezTo>
                    <a:pt x="471438" y="412175"/>
                    <a:pt x="467705" y="407642"/>
                    <a:pt x="469571" y="396443"/>
                  </a:cubicBezTo>
                  <a:cubicBezTo>
                    <a:pt x="469838" y="389243"/>
                    <a:pt x="470038" y="379844"/>
                    <a:pt x="470171" y="368244"/>
                  </a:cubicBezTo>
                  <a:cubicBezTo>
                    <a:pt x="470304" y="356645"/>
                    <a:pt x="470371" y="346979"/>
                    <a:pt x="470371" y="339246"/>
                  </a:cubicBezTo>
                  <a:lnTo>
                    <a:pt x="470371" y="255251"/>
                  </a:lnTo>
                  <a:cubicBezTo>
                    <a:pt x="453572" y="282716"/>
                    <a:pt x="433307" y="307248"/>
                    <a:pt x="409575" y="328847"/>
                  </a:cubicBezTo>
                  <a:cubicBezTo>
                    <a:pt x="406375" y="331780"/>
                    <a:pt x="405575" y="330980"/>
                    <a:pt x="407175" y="326447"/>
                  </a:cubicBezTo>
                  <a:cubicBezTo>
                    <a:pt x="423440" y="300315"/>
                    <a:pt x="436373" y="272917"/>
                    <a:pt x="445972" y="244252"/>
                  </a:cubicBezTo>
                  <a:cubicBezTo>
                    <a:pt x="455572" y="215587"/>
                    <a:pt x="461838" y="189122"/>
                    <a:pt x="464771" y="164857"/>
                  </a:cubicBezTo>
                  <a:lnTo>
                    <a:pt x="430373" y="164857"/>
                  </a:lnTo>
                  <a:cubicBezTo>
                    <a:pt x="426640" y="164057"/>
                    <a:pt x="421841" y="165657"/>
                    <a:pt x="415974" y="169657"/>
                  </a:cubicBezTo>
                  <a:lnTo>
                    <a:pt x="405575" y="151258"/>
                  </a:lnTo>
                  <a:lnTo>
                    <a:pt x="470371" y="151258"/>
                  </a:lnTo>
                  <a:lnTo>
                    <a:pt x="470371" y="106460"/>
                  </a:lnTo>
                  <a:cubicBezTo>
                    <a:pt x="470371" y="87528"/>
                    <a:pt x="470371" y="75796"/>
                    <a:pt x="470371" y="71263"/>
                  </a:cubicBezTo>
                  <a:cubicBezTo>
                    <a:pt x="470371" y="70196"/>
                    <a:pt x="470104" y="69396"/>
                    <a:pt x="469571" y="68863"/>
                  </a:cubicBezTo>
                  <a:cubicBezTo>
                    <a:pt x="447706" y="70996"/>
                    <a:pt x="426374" y="71529"/>
                    <a:pt x="405575" y="70463"/>
                  </a:cubicBezTo>
                  <a:cubicBezTo>
                    <a:pt x="401042" y="69396"/>
                    <a:pt x="400509" y="68329"/>
                    <a:pt x="403975" y="67263"/>
                  </a:cubicBezTo>
                  <a:cubicBezTo>
                    <a:pt x="429307" y="61930"/>
                    <a:pt x="451572" y="55064"/>
                    <a:pt x="470771" y="46664"/>
                  </a:cubicBezTo>
                  <a:cubicBezTo>
                    <a:pt x="489970" y="38265"/>
                    <a:pt x="503969" y="29665"/>
                    <a:pt x="512768" y="20866"/>
                  </a:cubicBezTo>
                  <a:cubicBezTo>
                    <a:pt x="513835" y="19532"/>
                    <a:pt x="515702" y="19266"/>
                    <a:pt x="518368" y="20066"/>
                  </a:cubicBezTo>
                  <a:close/>
                  <a:moveTo>
                    <a:pt x="48797" y="17666"/>
                  </a:moveTo>
                  <a:cubicBezTo>
                    <a:pt x="65329" y="22732"/>
                    <a:pt x="79995" y="30598"/>
                    <a:pt x="92794" y="41264"/>
                  </a:cubicBezTo>
                  <a:cubicBezTo>
                    <a:pt x="105593" y="51930"/>
                    <a:pt x="112793" y="67796"/>
                    <a:pt x="114393" y="88861"/>
                  </a:cubicBezTo>
                  <a:cubicBezTo>
                    <a:pt x="112793" y="104327"/>
                    <a:pt x="105593" y="113260"/>
                    <a:pt x="92794" y="115660"/>
                  </a:cubicBezTo>
                  <a:cubicBezTo>
                    <a:pt x="79995" y="118060"/>
                    <a:pt x="72795" y="108594"/>
                    <a:pt x="71195" y="87262"/>
                  </a:cubicBezTo>
                  <a:cubicBezTo>
                    <a:pt x="70929" y="75796"/>
                    <a:pt x="68329" y="63796"/>
                    <a:pt x="63396" y="51264"/>
                  </a:cubicBezTo>
                  <a:cubicBezTo>
                    <a:pt x="58463" y="38731"/>
                    <a:pt x="52797" y="28332"/>
                    <a:pt x="46397" y="20066"/>
                  </a:cubicBezTo>
                  <a:cubicBezTo>
                    <a:pt x="45597" y="18466"/>
                    <a:pt x="46397" y="17666"/>
                    <a:pt x="48797" y="17666"/>
                  </a:cubicBezTo>
                  <a:close/>
                  <a:moveTo>
                    <a:pt x="1895284" y="11866"/>
                  </a:moveTo>
                  <a:cubicBezTo>
                    <a:pt x="1897417" y="11466"/>
                    <a:pt x="1899750" y="12333"/>
                    <a:pt x="1902284" y="14466"/>
                  </a:cubicBezTo>
                  <a:lnTo>
                    <a:pt x="1927082" y="32865"/>
                  </a:lnTo>
                  <a:cubicBezTo>
                    <a:pt x="1933215" y="36065"/>
                    <a:pt x="1933748" y="40064"/>
                    <a:pt x="1928682" y="44864"/>
                  </a:cubicBezTo>
                  <a:lnTo>
                    <a:pt x="1921482" y="54464"/>
                  </a:lnTo>
                  <a:lnTo>
                    <a:pt x="1921482" y="110460"/>
                  </a:lnTo>
                  <a:cubicBezTo>
                    <a:pt x="1921216" y="113393"/>
                    <a:pt x="1921216" y="120393"/>
                    <a:pt x="1921482" y="131459"/>
                  </a:cubicBezTo>
                  <a:cubicBezTo>
                    <a:pt x="1921749" y="142525"/>
                    <a:pt x="1922282" y="152858"/>
                    <a:pt x="1923082" y="162457"/>
                  </a:cubicBezTo>
                  <a:cubicBezTo>
                    <a:pt x="1924416" y="176323"/>
                    <a:pt x="1916949" y="183256"/>
                    <a:pt x="1900684" y="183256"/>
                  </a:cubicBezTo>
                  <a:cubicBezTo>
                    <a:pt x="1892951" y="184589"/>
                    <a:pt x="1889218" y="182189"/>
                    <a:pt x="1889484" y="176056"/>
                  </a:cubicBezTo>
                  <a:lnTo>
                    <a:pt x="1889484" y="164857"/>
                  </a:lnTo>
                  <a:lnTo>
                    <a:pt x="1819889" y="164857"/>
                  </a:lnTo>
                  <a:cubicBezTo>
                    <a:pt x="1818822" y="164857"/>
                    <a:pt x="1816955" y="164857"/>
                    <a:pt x="1814289" y="164857"/>
                  </a:cubicBezTo>
                  <a:lnTo>
                    <a:pt x="1814289" y="173656"/>
                  </a:lnTo>
                  <a:cubicBezTo>
                    <a:pt x="1812423" y="181389"/>
                    <a:pt x="1804956" y="185922"/>
                    <a:pt x="1791890" y="187255"/>
                  </a:cubicBezTo>
                  <a:cubicBezTo>
                    <a:pt x="1781758" y="189655"/>
                    <a:pt x="1778025" y="185122"/>
                    <a:pt x="1780691" y="173656"/>
                  </a:cubicBezTo>
                  <a:cubicBezTo>
                    <a:pt x="1780958" y="166190"/>
                    <a:pt x="1781158" y="156524"/>
                    <a:pt x="1781291" y="144658"/>
                  </a:cubicBezTo>
                  <a:cubicBezTo>
                    <a:pt x="1781424" y="132792"/>
                    <a:pt x="1781491" y="123259"/>
                    <a:pt x="1781491" y="116060"/>
                  </a:cubicBezTo>
                  <a:lnTo>
                    <a:pt x="1781491" y="57663"/>
                  </a:lnTo>
                  <a:cubicBezTo>
                    <a:pt x="1781491" y="38198"/>
                    <a:pt x="1781224" y="26199"/>
                    <a:pt x="1780691" y="21666"/>
                  </a:cubicBezTo>
                  <a:cubicBezTo>
                    <a:pt x="1778025" y="14999"/>
                    <a:pt x="1778291" y="11800"/>
                    <a:pt x="1781491" y="12066"/>
                  </a:cubicBezTo>
                  <a:cubicBezTo>
                    <a:pt x="1785757" y="12599"/>
                    <a:pt x="1792290" y="14999"/>
                    <a:pt x="1801090" y="19266"/>
                  </a:cubicBezTo>
                  <a:cubicBezTo>
                    <a:pt x="1809889" y="23532"/>
                    <a:pt x="1816155" y="27532"/>
                    <a:pt x="1819889" y="31265"/>
                  </a:cubicBezTo>
                  <a:lnTo>
                    <a:pt x="1878285" y="31265"/>
                  </a:lnTo>
                  <a:lnTo>
                    <a:pt x="1889484" y="16866"/>
                  </a:lnTo>
                  <a:cubicBezTo>
                    <a:pt x="1891218" y="13933"/>
                    <a:pt x="1893151" y="12266"/>
                    <a:pt x="1895284" y="11866"/>
                  </a:cubicBezTo>
                  <a:close/>
                  <a:moveTo>
                    <a:pt x="241585" y="10466"/>
                  </a:moveTo>
                  <a:cubicBezTo>
                    <a:pt x="254384" y="15266"/>
                    <a:pt x="265050" y="20666"/>
                    <a:pt x="273583" y="26665"/>
                  </a:cubicBezTo>
                  <a:cubicBezTo>
                    <a:pt x="282116" y="32665"/>
                    <a:pt x="285849" y="37665"/>
                    <a:pt x="284782" y="41664"/>
                  </a:cubicBezTo>
                  <a:cubicBezTo>
                    <a:pt x="283182" y="45397"/>
                    <a:pt x="279183" y="47797"/>
                    <a:pt x="272783" y="48864"/>
                  </a:cubicBezTo>
                  <a:cubicBezTo>
                    <a:pt x="258917" y="68863"/>
                    <a:pt x="239985" y="95528"/>
                    <a:pt x="215987" y="128859"/>
                  </a:cubicBezTo>
                  <a:lnTo>
                    <a:pt x="269583" y="128859"/>
                  </a:lnTo>
                  <a:lnTo>
                    <a:pt x="277583" y="117660"/>
                  </a:lnTo>
                  <a:cubicBezTo>
                    <a:pt x="279716" y="111260"/>
                    <a:pt x="283982" y="111527"/>
                    <a:pt x="290382" y="118460"/>
                  </a:cubicBezTo>
                  <a:lnTo>
                    <a:pt x="318380" y="142458"/>
                  </a:lnTo>
                  <a:cubicBezTo>
                    <a:pt x="327446" y="150458"/>
                    <a:pt x="328513" y="154724"/>
                    <a:pt x="321580" y="155257"/>
                  </a:cubicBezTo>
                  <a:cubicBezTo>
                    <a:pt x="311181" y="155257"/>
                    <a:pt x="299981" y="157324"/>
                    <a:pt x="287982" y="161457"/>
                  </a:cubicBezTo>
                  <a:cubicBezTo>
                    <a:pt x="275983" y="165590"/>
                    <a:pt x="265584" y="173123"/>
                    <a:pt x="256784" y="184056"/>
                  </a:cubicBezTo>
                  <a:lnTo>
                    <a:pt x="252784" y="184056"/>
                  </a:lnTo>
                  <a:lnTo>
                    <a:pt x="267183" y="142458"/>
                  </a:lnTo>
                  <a:lnTo>
                    <a:pt x="53596" y="142458"/>
                  </a:lnTo>
                  <a:cubicBezTo>
                    <a:pt x="52263" y="142458"/>
                    <a:pt x="50663" y="142458"/>
                    <a:pt x="48797" y="142458"/>
                  </a:cubicBezTo>
                  <a:cubicBezTo>
                    <a:pt x="50130" y="148325"/>
                    <a:pt x="50663" y="156591"/>
                    <a:pt x="50397" y="167257"/>
                  </a:cubicBezTo>
                  <a:cubicBezTo>
                    <a:pt x="47997" y="188322"/>
                    <a:pt x="39997" y="200588"/>
                    <a:pt x="26398" y="204054"/>
                  </a:cubicBezTo>
                  <a:cubicBezTo>
                    <a:pt x="11732" y="206188"/>
                    <a:pt x="3466" y="201721"/>
                    <a:pt x="1600" y="190655"/>
                  </a:cubicBezTo>
                  <a:cubicBezTo>
                    <a:pt x="-267" y="179589"/>
                    <a:pt x="2400" y="169923"/>
                    <a:pt x="9599" y="161657"/>
                  </a:cubicBezTo>
                  <a:cubicBezTo>
                    <a:pt x="18665" y="152058"/>
                    <a:pt x="24198" y="142392"/>
                    <a:pt x="26198" y="132659"/>
                  </a:cubicBezTo>
                  <a:cubicBezTo>
                    <a:pt x="28198" y="122926"/>
                    <a:pt x="29065" y="113393"/>
                    <a:pt x="28798" y="104061"/>
                  </a:cubicBezTo>
                  <a:cubicBezTo>
                    <a:pt x="28798" y="101394"/>
                    <a:pt x="29598" y="101394"/>
                    <a:pt x="31198" y="104061"/>
                  </a:cubicBezTo>
                  <a:cubicBezTo>
                    <a:pt x="35731" y="111260"/>
                    <a:pt x="39997" y="119526"/>
                    <a:pt x="43997" y="128859"/>
                  </a:cubicBezTo>
                  <a:lnTo>
                    <a:pt x="204787" y="128859"/>
                  </a:lnTo>
                  <a:cubicBezTo>
                    <a:pt x="221853" y="84062"/>
                    <a:pt x="232519" y="45931"/>
                    <a:pt x="236785" y="14466"/>
                  </a:cubicBezTo>
                  <a:cubicBezTo>
                    <a:pt x="237052" y="10466"/>
                    <a:pt x="238652" y="9133"/>
                    <a:pt x="241585" y="10466"/>
                  </a:cubicBezTo>
                  <a:close/>
                  <a:moveTo>
                    <a:pt x="2251862" y="8066"/>
                  </a:moveTo>
                  <a:cubicBezTo>
                    <a:pt x="2259062" y="8333"/>
                    <a:pt x="2268528" y="9866"/>
                    <a:pt x="2280260" y="12666"/>
                  </a:cubicBezTo>
                  <a:cubicBezTo>
                    <a:pt x="2291993" y="15466"/>
                    <a:pt x="2298526" y="18732"/>
                    <a:pt x="2299859" y="22466"/>
                  </a:cubicBezTo>
                  <a:cubicBezTo>
                    <a:pt x="2299059" y="27532"/>
                    <a:pt x="2296659" y="31265"/>
                    <a:pt x="2292660" y="33665"/>
                  </a:cubicBezTo>
                  <a:lnTo>
                    <a:pt x="2292660" y="187255"/>
                  </a:lnTo>
                  <a:lnTo>
                    <a:pt x="2313458" y="187255"/>
                  </a:lnTo>
                  <a:lnTo>
                    <a:pt x="2331857" y="168057"/>
                  </a:lnTo>
                  <a:cubicBezTo>
                    <a:pt x="2335591" y="162457"/>
                    <a:pt x="2339323" y="162457"/>
                    <a:pt x="2343057" y="168057"/>
                  </a:cubicBezTo>
                  <a:lnTo>
                    <a:pt x="2366255" y="187255"/>
                  </a:lnTo>
                  <a:cubicBezTo>
                    <a:pt x="2377188" y="197921"/>
                    <a:pt x="2377455" y="202455"/>
                    <a:pt x="2367055" y="200855"/>
                  </a:cubicBezTo>
                  <a:lnTo>
                    <a:pt x="2292660" y="200855"/>
                  </a:lnTo>
                  <a:lnTo>
                    <a:pt x="2292660" y="339246"/>
                  </a:lnTo>
                  <a:cubicBezTo>
                    <a:pt x="2292393" y="340579"/>
                    <a:pt x="2292326" y="346712"/>
                    <a:pt x="2292460" y="357645"/>
                  </a:cubicBezTo>
                  <a:cubicBezTo>
                    <a:pt x="2292593" y="368578"/>
                    <a:pt x="2292926" y="379110"/>
                    <a:pt x="2293460" y="389243"/>
                  </a:cubicBezTo>
                  <a:cubicBezTo>
                    <a:pt x="2293993" y="402842"/>
                    <a:pt x="2284660" y="409775"/>
                    <a:pt x="2265461" y="410042"/>
                  </a:cubicBezTo>
                  <a:cubicBezTo>
                    <a:pt x="2256129" y="411108"/>
                    <a:pt x="2251596" y="408709"/>
                    <a:pt x="2251862" y="402842"/>
                  </a:cubicBezTo>
                  <a:lnTo>
                    <a:pt x="2251862" y="200855"/>
                  </a:lnTo>
                  <a:lnTo>
                    <a:pt x="2180667" y="200855"/>
                  </a:lnTo>
                  <a:lnTo>
                    <a:pt x="2180667" y="218454"/>
                  </a:lnTo>
                  <a:cubicBezTo>
                    <a:pt x="2179867" y="264584"/>
                    <a:pt x="2167867" y="304515"/>
                    <a:pt x="2144669" y="338246"/>
                  </a:cubicBezTo>
                  <a:cubicBezTo>
                    <a:pt x="2121470" y="371978"/>
                    <a:pt x="2091872" y="393510"/>
                    <a:pt x="2055874" y="402842"/>
                  </a:cubicBezTo>
                  <a:cubicBezTo>
                    <a:pt x="2050808" y="402576"/>
                    <a:pt x="2049741" y="400709"/>
                    <a:pt x="2052674" y="397243"/>
                  </a:cubicBezTo>
                  <a:cubicBezTo>
                    <a:pt x="2083606" y="381244"/>
                    <a:pt x="2106671" y="357245"/>
                    <a:pt x="2121870" y="325247"/>
                  </a:cubicBezTo>
                  <a:cubicBezTo>
                    <a:pt x="2137069" y="293249"/>
                    <a:pt x="2144669" y="257651"/>
                    <a:pt x="2144669" y="218454"/>
                  </a:cubicBezTo>
                  <a:lnTo>
                    <a:pt x="2144669" y="200855"/>
                  </a:lnTo>
                  <a:lnTo>
                    <a:pt x="2073473" y="200855"/>
                  </a:lnTo>
                  <a:cubicBezTo>
                    <a:pt x="2068940" y="200321"/>
                    <a:pt x="2064140" y="201655"/>
                    <a:pt x="2059074" y="204854"/>
                  </a:cubicBezTo>
                  <a:lnTo>
                    <a:pt x="2047875" y="187255"/>
                  </a:lnTo>
                  <a:lnTo>
                    <a:pt x="2144669" y="187255"/>
                  </a:lnTo>
                  <a:lnTo>
                    <a:pt x="2144669" y="110460"/>
                  </a:lnTo>
                  <a:cubicBezTo>
                    <a:pt x="2144669" y="100594"/>
                    <a:pt x="2144669" y="90995"/>
                    <a:pt x="2144669" y="81662"/>
                  </a:cubicBezTo>
                  <a:cubicBezTo>
                    <a:pt x="2115870" y="89395"/>
                    <a:pt x="2086272" y="95794"/>
                    <a:pt x="2055874" y="100861"/>
                  </a:cubicBezTo>
                  <a:cubicBezTo>
                    <a:pt x="2050808" y="100861"/>
                    <a:pt x="2049741" y="99261"/>
                    <a:pt x="2052674" y="96061"/>
                  </a:cubicBezTo>
                  <a:cubicBezTo>
                    <a:pt x="2101471" y="78195"/>
                    <a:pt x="2144669" y="50197"/>
                    <a:pt x="2182266" y="12066"/>
                  </a:cubicBezTo>
                  <a:cubicBezTo>
                    <a:pt x="2183866" y="8866"/>
                    <a:pt x="2186000" y="8066"/>
                    <a:pt x="2188666" y="9666"/>
                  </a:cubicBezTo>
                  <a:cubicBezTo>
                    <a:pt x="2195866" y="13933"/>
                    <a:pt x="2204599" y="20066"/>
                    <a:pt x="2214864" y="28065"/>
                  </a:cubicBezTo>
                  <a:cubicBezTo>
                    <a:pt x="2225130" y="36065"/>
                    <a:pt x="2230797" y="42464"/>
                    <a:pt x="2231863" y="47264"/>
                  </a:cubicBezTo>
                  <a:cubicBezTo>
                    <a:pt x="2233463" y="50464"/>
                    <a:pt x="2228397" y="52330"/>
                    <a:pt x="2216664" y="52864"/>
                  </a:cubicBezTo>
                  <a:lnTo>
                    <a:pt x="2214264" y="53664"/>
                  </a:lnTo>
                  <a:cubicBezTo>
                    <a:pt x="2206532" y="58463"/>
                    <a:pt x="2193999" y="63530"/>
                    <a:pt x="2176667" y="68863"/>
                  </a:cubicBezTo>
                  <a:cubicBezTo>
                    <a:pt x="2184133" y="72063"/>
                    <a:pt x="2188133" y="74729"/>
                    <a:pt x="2188666" y="76862"/>
                  </a:cubicBezTo>
                  <a:cubicBezTo>
                    <a:pt x="2187866" y="82195"/>
                    <a:pt x="2185200" y="85928"/>
                    <a:pt x="2180667" y="88062"/>
                  </a:cubicBezTo>
                  <a:lnTo>
                    <a:pt x="2180667" y="187255"/>
                  </a:lnTo>
                  <a:lnTo>
                    <a:pt x="2251862" y="187255"/>
                  </a:lnTo>
                  <a:lnTo>
                    <a:pt x="2251862" y="52864"/>
                  </a:lnTo>
                  <a:cubicBezTo>
                    <a:pt x="2251862" y="33932"/>
                    <a:pt x="2251596" y="22199"/>
                    <a:pt x="2251062" y="17666"/>
                  </a:cubicBezTo>
                  <a:cubicBezTo>
                    <a:pt x="2249196" y="10466"/>
                    <a:pt x="2249462" y="7266"/>
                    <a:pt x="2251862" y="8066"/>
                  </a:cubicBezTo>
                  <a:close/>
                  <a:moveTo>
                    <a:pt x="1311920" y="7266"/>
                  </a:moveTo>
                  <a:cubicBezTo>
                    <a:pt x="1321252" y="8866"/>
                    <a:pt x="1331652" y="12333"/>
                    <a:pt x="1343118" y="17666"/>
                  </a:cubicBezTo>
                  <a:cubicBezTo>
                    <a:pt x="1354584" y="22999"/>
                    <a:pt x="1361250" y="31532"/>
                    <a:pt x="1363117" y="43264"/>
                  </a:cubicBezTo>
                  <a:cubicBezTo>
                    <a:pt x="1362317" y="56863"/>
                    <a:pt x="1356384" y="64596"/>
                    <a:pt x="1345318" y="66463"/>
                  </a:cubicBezTo>
                  <a:cubicBezTo>
                    <a:pt x="1334252" y="68329"/>
                    <a:pt x="1327385" y="62196"/>
                    <a:pt x="1324719" y="48064"/>
                  </a:cubicBezTo>
                  <a:cubicBezTo>
                    <a:pt x="1324452" y="35531"/>
                    <a:pt x="1319919" y="23265"/>
                    <a:pt x="1311120" y="11266"/>
                  </a:cubicBezTo>
                  <a:cubicBezTo>
                    <a:pt x="1309253" y="8866"/>
                    <a:pt x="1309520" y="7533"/>
                    <a:pt x="1311920" y="7266"/>
                  </a:cubicBezTo>
                  <a:close/>
                  <a:moveTo>
                    <a:pt x="1423513" y="5467"/>
                  </a:moveTo>
                  <a:cubicBezTo>
                    <a:pt x="1424313" y="5067"/>
                    <a:pt x="1425513" y="5133"/>
                    <a:pt x="1427113" y="5667"/>
                  </a:cubicBezTo>
                  <a:cubicBezTo>
                    <a:pt x="1454044" y="14199"/>
                    <a:pt x="1467377" y="21932"/>
                    <a:pt x="1467110" y="28865"/>
                  </a:cubicBezTo>
                  <a:cubicBezTo>
                    <a:pt x="1464977" y="32065"/>
                    <a:pt x="1462844" y="33932"/>
                    <a:pt x="1460711" y="34465"/>
                  </a:cubicBezTo>
                  <a:lnTo>
                    <a:pt x="1451911" y="36865"/>
                  </a:lnTo>
                  <a:cubicBezTo>
                    <a:pt x="1444445" y="49664"/>
                    <a:pt x="1435379" y="62463"/>
                    <a:pt x="1424713" y="75262"/>
                  </a:cubicBezTo>
                  <a:lnTo>
                    <a:pt x="1483909" y="75262"/>
                  </a:lnTo>
                  <a:lnTo>
                    <a:pt x="1497508" y="57663"/>
                  </a:lnTo>
                  <a:cubicBezTo>
                    <a:pt x="1500175" y="52330"/>
                    <a:pt x="1504441" y="52597"/>
                    <a:pt x="1510308" y="58463"/>
                  </a:cubicBezTo>
                  <a:lnTo>
                    <a:pt x="1529506" y="76862"/>
                  </a:lnTo>
                  <a:cubicBezTo>
                    <a:pt x="1539372" y="86995"/>
                    <a:pt x="1539639" y="90995"/>
                    <a:pt x="1530306" y="88861"/>
                  </a:cubicBezTo>
                  <a:lnTo>
                    <a:pt x="1405514" y="88861"/>
                  </a:lnTo>
                  <a:cubicBezTo>
                    <a:pt x="1403381" y="89928"/>
                    <a:pt x="1400448" y="91261"/>
                    <a:pt x="1396714" y="92861"/>
                  </a:cubicBezTo>
                  <a:cubicBezTo>
                    <a:pt x="1396981" y="106194"/>
                    <a:pt x="1396181" y="118193"/>
                    <a:pt x="1394315" y="128859"/>
                  </a:cubicBezTo>
                  <a:lnTo>
                    <a:pt x="1462310" y="128859"/>
                  </a:lnTo>
                  <a:lnTo>
                    <a:pt x="1475910" y="112060"/>
                  </a:lnTo>
                  <a:cubicBezTo>
                    <a:pt x="1478843" y="106460"/>
                    <a:pt x="1482576" y="106460"/>
                    <a:pt x="1487109" y="112060"/>
                  </a:cubicBezTo>
                  <a:lnTo>
                    <a:pt x="1505508" y="129659"/>
                  </a:lnTo>
                  <a:cubicBezTo>
                    <a:pt x="1514574" y="140058"/>
                    <a:pt x="1514574" y="144325"/>
                    <a:pt x="1505508" y="142458"/>
                  </a:cubicBezTo>
                  <a:lnTo>
                    <a:pt x="1392715" y="142458"/>
                  </a:lnTo>
                  <a:cubicBezTo>
                    <a:pt x="1390048" y="156857"/>
                    <a:pt x="1385782" y="170457"/>
                    <a:pt x="1379915" y="183256"/>
                  </a:cubicBezTo>
                  <a:lnTo>
                    <a:pt x="1491109" y="183256"/>
                  </a:lnTo>
                  <a:lnTo>
                    <a:pt x="1503108" y="166457"/>
                  </a:lnTo>
                  <a:cubicBezTo>
                    <a:pt x="1506574" y="159790"/>
                    <a:pt x="1510841" y="159524"/>
                    <a:pt x="1515907" y="165657"/>
                  </a:cubicBezTo>
                  <a:lnTo>
                    <a:pt x="1535906" y="184856"/>
                  </a:lnTo>
                  <a:cubicBezTo>
                    <a:pt x="1544172" y="193388"/>
                    <a:pt x="1543372" y="197122"/>
                    <a:pt x="1533506" y="196055"/>
                  </a:cubicBezTo>
                  <a:lnTo>
                    <a:pt x="1426313" y="196055"/>
                  </a:lnTo>
                  <a:cubicBezTo>
                    <a:pt x="1441778" y="217387"/>
                    <a:pt x="1460711" y="233186"/>
                    <a:pt x="1483109" y="243452"/>
                  </a:cubicBezTo>
                  <a:cubicBezTo>
                    <a:pt x="1505508" y="253718"/>
                    <a:pt x="1528973" y="260584"/>
                    <a:pt x="1553505" y="264051"/>
                  </a:cubicBezTo>
                  <a:cubicBezTo>
                    <a:pt x="1557238" y="266184"/>
                    <a:pt x="1557505" y="267784"/>
                    <a:pt x="1554305" y="268851"/>
                  </a:cubicBezTo>
                  <a:cubicBezTo>
                    <a:pt x="1543372" y="272850"/>
                    <a:pt x="1533239" y="280316"/>
                    <a:pt x="1523907" y="291249"/>
                  </a:cubicBezTo>
                  <a:cubicBezTo>
                    <a:pt x="1519640" y="297649"/>
                    <a:pt x="1515374" y="299515"/>
                    <a:pt x="1511107" y="296849"/>
                  </a:cubicBezTo>
                  <a:cubicBezTo>
                    <a:pt x="1495108" y="292049"/>
                    <a:pt x="1478309" y="282716"/>
                    <a:pt x="1460711" y="268851"/>
                  </a:cubicBezTo>
                  <a:cubicBezTo>
                    <a:pt x="1459111" y="271250"/>
                    <a:pt x="1457511" y="272850"/>
                    <a:pt x="1455911" y="273650"/>
                  </a:cubicBezTo>
                  <a:lnTo>
                    <a:pt x="1455911" y="339246"/>
                  </a:lnTo>
                  <a:cubicBezTo>
                    <a:pt x="1455644" y="341379"/>
                    <a:pt x="1455578" y="348046"/>
                    <a:pt x="1455711" y="359245"/>
                  </a:cubicBezTo>
                  <a:cubicBezTo>
                    <a:pt x="1455844" y="370444"/>
                    <a:pt x="1456178" y="380977"/>
                    <a:pt x="1456711" y="390843"/>
                  </a:cubicBezTo>
                  <a:cubicBezTo>
                    <a:pt x="1457777" y="403909"/>
                    <a:pt x="1449778" y="410309"/>
                    <a:pt x="1432712" y="410042"/>
                  </a:cubicBezTo>
                  <a:cubicBezTo>
                    <a:pt x="1426046" y="410842"/>
                    <a:pt x="1422580" y="408975"/>
                    <a:pt x="1422313" y="404442"/>
                  </a:cubicBezTo>
                  <a:lnTo>
                    <a:pt x="1422313" y="290449"/>
                  </a:lnTo>
                  <a:cubicBezTo>
                    <a:pt x="1422313" y="270717"/>
                    <a:pt x="1422046" y="259251"/>
                    <a:pt x="1421513" y="256051"/>
                  </a:cubicBezTo>
                  <a:cubicBezTo>
                    <a:pt x="1418580" y="249385"/>
                    <a:pt x="1418846" y="245919"/>
                    <a:pt x="1422313" y="245652"/>
                  </a:cubicBezTo>
                  <a:cubicBezTo>
                    <a:pt x="1427646" y="246719"/>
                    <a:pt x="1435912" y="249652"/>
                    <a:pt x="1447111" y="254451"/>
                  </a:cubicBezTo>
                  <a:cubicBezTo>
                    <a:pt x="1432712" y="237386"/>
                    <a:pt x="1422313" y="217920"/>
                    <a:pt x="1415913" y="196055"/>
                  </a:cubicBezTo>
                  <a:lnTo>
                    <a:pt x="1375116" y="196055"/>
                  </a:lnTo>
                  <a:cubicBezTo>
                    <a:pt x="1367383" y="211521"/>
                    <a:pt x="1358583" y="225653"/>
                    <a:pt x="1348717" y="238452"/>
                  </a:cubicBezTo>
                  <a:cubicBezTo>
                    <a:pt x="1363650" y="240586"/>
                    <a:pt x="1372183" y="245119"/>
                    <a:pt x="1374316" y="252052"/>
                  </a:cubicBezTo>
                  <a:cubicBezTo>
                    <a:pt x="1372983" y="254718"/>
                    <a:pt x="1369783" y="257651"/>
                    <a:pt x="1364716" y="260851"/>
                  </a:cubicBezTo>
                  <a:lnTo>
                    <a:pt x="1364716" y="294449"/>
                  </a:lnTo>
                  <a:cubicBezTo>
                    <a:pt x="1363383" y="333380"/>
                    <a:pt x="1350851" y="362778"/>
                    <a:pt x="1327119" y="382644"/>
                  </a:cubicBezTo>
                  <a:cubicBezTo>
                    <a:pt x="1303387" y="402509"/>
                    <a:pt x="1276189" y="411375"/>
                    <a:pt x="1245524" y="409242"/>
                  </a:cubicBezTo>
                  <a:cubicBezTo>
                    <a:pt x="1244724" y="408442"/>
                    <a:pt x="1244724" y="407642"/>
                    <a:pt x="1245524" y="406842"/>
                  </a:cubicBezTo>
                  <a:cubicBezTo>
                    <a:pt x="1268456" y="402309"/>
                    <a:pt x="1288588" y="389643"/>
                    <a:pt x="1305920" y="368844"/>
                  </a:cubicBezTo>
                  <a:cubicBezTo>
                    <a:pt x="1323252" y="348046"/>
                    <a:pt x="1332185" y="323247"/>
                    <a:pt x="1332718" y="294449"/>
                  </a:cubicBezTo>
                  <a:lnTo>
                    <a:pt x="1332718" y="280850"/>
                  </a:lnTo>
                  <a:cubicBezTo>
                    <a:pt x="1332718" y="270184"/>
                    <a:pt x="1332718" y="261918"/>
                    <a:pt x="1332718" y="256051"/>
                  </a:cubicBezTo>
                  <a:cubicBezTo>
                    <a:pt x="1304720" y="280583"/>
                    <a:pt x="1272722" y="295516"/>
                    <a:pt x="1236724" y="300849"/>
                  </a:cubicBezTo>
                  <a:cubicBezTo>
                    <a:pt x="1231391" y="300582"/>
                    <a:pt x="1230591" y="299515"/>
                    <a:pt x="1234324" y="297649"/>
                  </a:cubicBezTo>
                  <a:cubicBezTo>
                    <a:pt x="1281788" y="278717"/>
                    <a:pt x="1316986" y="244852"/>
                    <a:pt x="1339918" y="196055"/>
                  </a:cubicBezTo>
                  <a:lnTo>
                    <a:pt x="1257523" y="196055"/>
                  </a:lnTo>
                  <a:cubicBezTo>
                    <a:pt x="1253790" y="195255"/>
                    <a:pt x="1248990" y="196855"/>
                    <a:pt x="1243124" y="200855"/>
                  </a:cubicBezTo>
                  <a:lnTo>
                    <a:pt x="1231925" y="183256"/>
                  </a:lnTo>
                  <a:lnTo>
                    <a:pt x="1345518" y="183256"/>
                  </a:lnTo>
                  <a:cubicBezTo>
                    <a:pt x="1350317" y="170457"/>
                    <a:pt x="1354317" y="156857"/>
                    <a:pt x="1357517" y="142458"/>
                  </a:cubicBezTo>
                  <a:lnTo>
                    <a:pt x="1279122" y="142458"/>
                  </a:lnTo>
                  <a:cubicBezTo>
                    <a:pt x="1275389" y="141925"/>
                    <a:pt x="1270589" y="143258"/>
                    <a:pt x="1264723" y="146458"/>
                  </a:cubicBezTo>
                  <a:lnTo>
                    <a:pt x="1254323" y="128859"/>
                  </a:lnTo>
                  <a:lnTo>
                    <a:pt x="1359117" y="128859"/>
                  </a:lnTo>
                  <a:cubicBezTo>
                    <a:pt x="1360983" y="116860"/>
                    <a:pt x="1361783" y="103527"/>
                    <a:pt x="1361517" y="88861"/>
                  </a:cubicBezTo>
                  <a:lnTo>
                    <a:pt x="1264723" y="88861"/>
                  </a:lnTo>
                  <a:cubicBezTo>
                    <a:pt x="1260989" y="88328"/>
                    <a:pt x="1256190" y="89661"/>
                    <a:pt x="1250323" y="92861"/>
                  </a:cubicBezTo>
                  <a:lnTo>
                    <a:pt x="1239924" y="75262"/>
                  </a:lnTo>
                  <a:lnTo>
                    <a:pt x="1405514" y="75262"/>
                  </a:lnTo>
                  <a:cubicBezTo>
                    <a:pt x="1414313" y="54997"/>
                    <a:pt x="1419913" y="32598"/>
                    <a:pt x="1422313" y="8066"/>
                  </a:cubicBezTo>
                  <a:cubicBezTo>
                    <a:pt x="1422313" y="6733"/>
                    <a:pt x="1422713" y="5867"/>
                    <a:pt x="1423513" y="5467"/>
                  </a:cubicBezTo>
                  <a:close/>
                  <a:moveTo>
                    <a:pt x="1688697" y="4067"/>
                  </a:moveTo>
                  <a:cubicBezTo>
                    <a:pt x="1694830" y="4333"/>
                    <a:pt x="1702962" y="5467"/>
                    <a:pt x="1713095" y="7466"/>
                  </a:cubicBezTo>
                  <a:cubicBezTo>
                    <a:pt x="1723228" y="9466"/>
                    <a:pt x="1728961" y="12066"/>
                    <a:pt x="1730294" y="15266"/>
                  </a:cubicBezTo>
                  <a:cubicBezTo>
                    <a:pt x="1728961" y="20332"/>
                    <a:pt x="1725761" y="23799"/>
                    <a:pt x="1720695" y="25665"/>
                  </a:cubicBezTo>
                  <a:lnTo>
                    <a:pt x="1720695" y="106460"/>
                  </a:lnTo>
                  <a:lnTo>
                    <a:pt x="1725494" y="106460"/>
                  </a:lnTo>
                  <a:lnTo>
                    <a:pt x="1735894" y="92061"/>
                  </a:lnTo>
                  <a:cubicBezTo>
                    <a:pt x="1738294" y="86728"/>
                    <a:pt x="1742027" y="86462"/>
                    <a:pt x="1747093" y="91261"/>
                  </a:cubicBezTo>
                  <a:lnTo>
                    <a:pt x="1764692" y="107260"/>
                  </a:lnTo>
                  <a:cubicBezTo>
                    <a:pt x="1773491" y="117126"/>
                    <a:pt x="1773225" y="121393"/>
                    <a:pt x="1763892" y="120060"/>
                  </a:cubicBezTo>
                  <a:lnTo>
                    <a:pt x="1720695" y="120060"/>
                  </a:lnTo>
                  <a:lnTo>
                    <a:pt x="1720695" y="175256"/>
                  </a:lnTo>
                  <a:cubicBezTo>
                    <a:pt x="1736960" y="168323"/>
                    <a:pt x="1753226" y="159790"/>
                    <a:pt x="1769492" y="149658"/>
                  </a:cubicBezTo>
                  <a:cubicBezTo>
                    <a:pt x="1772692" y="149658"/>
                    <a:pt x="1772692" y="150724"/>
                    <a:pt x="1769492" y="152858"/>
                  </a:cubicBezTo>
                  <a:cubicBezTo>
                    <a:pt x="1750826" y="170990"/>
                    <a:pt x="1734560" y="186722"/>
                    <a:pt x="1720695" y="200055"/>
                  </a:cubicBezTo>
                  <a:lnTo>
                    <a:pt x="1720695" y="272050"/>
                  </a:lnTo>
                  <a:cubicBezTo>
                    <a:pt x="1720695" y="316848"/>
                    <a:pt x="1721228" y="348179"/>
                    <a:pt x="1722295" y="366045"/>
                  </a:cubicBezTo>
                  <a:cubicBezTo>
                    <a:pt x="1720161" y="390043"/>
                    <a:pt x="1706562" y="403376"/>
                    <a:pt x="1681497" y="406042"/>
                  </a:cubicBezTo>
                  <a:cubicBezTo>
                    <a:pt x="1678831" y="406309"/>
                    <a:pt x="1677497" y="405509"/>
                    <a:pt x="1677497" y="403642"/>
                  </a:cubicBezTo>
                  <a:cubicBezTo>
                    <a:pt x="1674831" y="394843"/>
                    <a:pt x="1671098" y="388043"/>
                    <a:pt x="1666298" y="383244"/>
                  </a:cubicBezTo>
                  <a:cubicBezTo>
                    <a:pt x="1661498" y="378444"/>
                    <a:pt x="1653765" y="374044"/>
                    <a:pt x="1643099" y="370044"/>
                  </a:cubicBezTo>
                  <a:cubicBezTo>
                    <a:pt x="1640966" y="368178"/>
                    <a:pt x="1641233" y="366845"/>
                    <a:pt x="1643899" y="366045"/>
                  </a:cubicBezTo>
                  <a:cubicBezTo>
                    <a:pt x="1665231" y="366578"/>
                    <a:pt x="1678231" y="365578"/>
                    <a:pt x="1682897" y="363045"/>
                  </a:cubicBezTo>
                  <a:cubicBezTo>
                    <a:pt x="1687563" y="360512"/>
                    <a:pt x="1689497" y="356579"/>
                    <a:pt x="1688697" y="351245"/>
                  </a:cubicBezTo>
                  <a:lnTo>
                    <a:pt x="1688697" y="228053"/>
                  </a:lnTo>
                  <a:cubicBezTo>
                    <a:pt x="1675364" y="240586"/>
                    <a:pt x="1663365" y="253385"/>
                    <a:pt x="1652699" y="266451"/>
                  </a:cubicBezTo>
                  <a:cubicBezTo>
                    <a:pt x="1651632" y="268584"/>
                    <a:pt x="1650566" y="268584"/>
                    <a:pt x="1649499" y="266451"/>
                  </a:cubicBezTo>
                  <a:lnTo>
                    <a:pt x="1635100" y="212854"/>
                  </a:lnTo>
                  <a:cubicBezTo>
                    <a:pt x="1634300" y="209921"/>
                    <a:pt x="1634833" y="208054"/>
                    <a:pt x="1636700" y="207254"/>
                  </a:cubicBezTo>
                  <a:cubicBezTo>
                    <a:pt x="1651899" y="204588"/>
                    <a:pt x="1669231" y="198721"/>
                    <a:pt x="1688697" y="189655"/>
                  </a:cubicBezTo>
                  <a:lnTo>
                    <a:pt x="1688697" y="120060"/>
                  </a:lnTo>
                  <a:lnTo>
                    <a:pt x="1663898" y="120060"/>
                  </a:lnTo>
                  <a:cubicBezTo>
                    <a:pt x="1659098" y="119526"/>
                    <a:pt x="1654299" y="120860"/>
                    <a:pt x="1649499" y="124059"/>
                  </a:cubicBezTo>
                  <a:lnTo>
                    <a:pt x="1638300" y="106460"/>
                  </a:lnTo>
                  <a:lnTo>
                    <a:pt x="1688697" y="106460"/>
                  </a:lnTo>
                  <a:lnTo>
                    <a:pt x="1688697" y="48864"/>
                  </a:lnTo>
                  <a:cubicBezTo>
                    <a:pt x="1688963" y="30198"/>
                    <a:pt x="1688430" y="17932"/>
                    <a:pt x="1687097" y="12066"/>
                  </a:cubicBezTo>
                  <a:cubicBezTo>
                    <a:pt x="1685230" y="6200"/>
                    <a:pt x="1685763" y="3533"/>
                    <a:pt x="1688697" y="4067"/>
                  </a:cubicBezTo>
                  <a:close/>
                  <a:moveTo>
                    <a:pt x="635961" y="4067"/>
                  </a:moveTo>
                  <a:cubicBezTo>
                    <a:pt x="642094" y="4333"/>
                    <a:pt x="650493" y="5667"/>
                    <a:pt x="661159" y="8066"/>
                  </a:cubicBezTo>
                  <a:cubicBezTo>
                    <a:pt x="671825" y="10466"/>
                    <a:pt x="677825" y="13666"/>
                    <a:pt x="679158" y="17666"/>
                  </a:cubicBezTo>
                  <a:cubicBezTo>
                    <a:pt x="678358" y="22199"/>
                    <a:pt x="675958" y="25399"/>
                    <a:pt x="671959" y="27265"/>
                  </a:cubicBezTo>
                  <a:lnTo>
                    <a:pt x="671959" y="249652"/>
                  </a:lnTo>
                  <a:lnTo>
                    <a:pt x="686358" y="244852"/>
                  </a:lnTo>
                  <a:lnTo>
                    <a:pt x="698357" y="220053"/>
                  </a:lnTo>
                  <a:cubicBezTo>
                    <a:pt x="700224" y="214720"/>
                    <a:pt x="703424" y="214187"/>
                    <a:pt x="707956" y="218454"/>
                  </a:cubicBezTo>
                  <a:lnTo>
                    <a:pt x="731155" y="233653"/>
                  </a:lnTo>
                  <a:cubicBezTo>
                    <a:pt x="742621" y="240319"/>
                    <a:pt x="743421" y="244052"/>
                    <a:pt x="733555" y="244852"/>
                  </a:cubicBezTo>
                  <a:lnTo>
                    <a:pt x="671959" y="262451"/>
                  </a:lnTo>
                  <a:lnTo>
                    <a:pt x="671959" y="339246"/>
                  </a:lnTo>
                  <a:cubicBezTo>
                    <a:pt x="671692" y="341113"/>
                    <a:pt x="671625" y="347579"/>
                    <a:pt x="671759" y="358645"/>
                  </a:cubicBezTo>
                  <a:cubicBezTo>
                    <a:pt x="671892" y="369711"/>
                    <a:pt x="672225" y="380177"/>
                    <a:pt x="672759" y="390043"/>
                  </a:cubicBezTo>
                  <a:cubicBezTo>
                    <a:pt x="673825" y="403376"/>
                    <a:pt x="665026" y="410042"/>
                    <a:pt x="646360" y="410042"/>
                  </a:cubicBezTo>
                  <a:cubicBezTo>
                    <a:pt x="639161" y="411108"/>
                    <a:pt x="635694" y="408975"/>
                    <a:pt x="635961" y="403642"/>
                  </a:cubicBezTo>
                  <a:lnTo>
                    <a:pt x="635961" y="272050"/>
                  </a:lnTo>
                  <a:lnTo>
                    <a:pt x="542367" y="300049"/>
                  </a:lnTo>
                  <a:cubicBezTo>
                    <a:pt x="537300" y="302182"/>
                    <a:pt x="533567" y="304582"/>
                    <a:pt x="531167" y="307248"/>
                  </a:cubicBezTo>
                  <a:lnTo>
                    <a:pt x="515968" y="292849"/>
                  </a:lnTo>
                  <a:lnTo>
                    <a:pt x="635961" y="258451"/>
                  </a:lnTo>
                  <a:lnTo>
                    <a:pt x="635961" y="48864"/>
                  </a:lnTo>
                  <a:cubicBezTo>
                    <a:pt x="635428" y="30198"/>
                    <a:pt x="634628" y="17932"/>
                    <a:pt x="633561" y="12066"/>
                  </a:cubicBezTo>
                  <a:cubicBezTo>
                    <a:pt x="631428" y="6200"/>
                    <a:pt x="632228" y="3533"/>
                    <a:pt x="635961" y="4067"/>
                  </a:cubicBezTo>
                  <a:close/>
                  <a:moveTo>
                    <a:pt x="123192" y="4067"/>
                  </a:moveTo>
                  <a:cubicBezTo>
                    <a:pt x="137058" y="11000"/>
                    <a:pt x="149924" y="19399"/>
                    <a:pt x="161790" y="29265"/>
                  </a:cubicBezTo>
                  <a:cubicBezTo>
                    <a:pt x="173656" y="39131"/>
                    <a:pt x="182122" y="52864"/>
                    <a:pt x="187188" y="70463"/>
                  </a:cubicBezTo>
                  <a:cubicBezTo>
                    <a:pt x="189322" y="89928"/>
                    <a:pt x="183389" y="101261"/>
                    <a:pt x="169389" y="104461"/>
                  </a:cubicBezTo>
                  <a:cubicBezTo>
                    <a:pt x="155390" y="107660"/>
                    <a:pt x="146924" y="99261"/>
                    <a:pt x="143991" y="79262"/>
                  </a:cubicBezTo>
                  <a:cubicBezTo>
                    <a:pt x="141591" y="49131"/>
                    <a:pt x="134125" y="24865"/>
                    <a:pt x="121592" y="6467"/>
                  </a:cubicBezTo>
                  <a:cubicBezTo>
                    <a:pt x="120792" y="4867"/>
                    <a:pt x="121326" y="4067"/>
                    <a:pt x="123192" y="4067"/>
                  </a:cubicBezTo>
                  <a:close/>
                  <a:moveTo>
                    <a:pt x="959141" y="67"/>
                  </a:moveTo>
                  <a:cubicBezTo>
                    <a:pt x="965541" y="334"/>
                    <a:pt x="974273" y="1667"/>
                    <a:pt x="985339" y="4067"/>
                  </a:cubicBezTo>
                  <a:cubicBezTo>
                    <a:pt x="996406" y="6467"/>
                    <a:pt x="1002605" y="9666"/>
                    <a:pt x="1003938" y="13666"/>
                  </a:cubicBezTo>
                  <a:cubicBezTo>
                    <a:pt x="1003405" y="18199"/>
                    <a:pt x="1000472" y="21399"/>
                    <a:pt x="995139" y="23265"/>
                  </a:cubicBezTo>
                  <a:lnTo>
                    <a:pt x="995139" y="48864"/>
                  </a:lnTo>
                  <a:lnTo>
                    <a:pt x="1063935" y="48864"/>
                  </a:lnTo>
                  <a:lnTo>
                    <a:pt x="1077534" y="28865"/>
                  </a:lnTo>
                  <a:cubicBezTo>
                    <a:pt x="1082067" y="24332"/>
                    <a:pt x="1085800" y="24865"/>
                    <a:pt x="1088733" y="30465"/>
                  </a:cubicBezTo>
                  <a:lnTo>
                    <a:pt x="1110332" y="49664"/>
                  </a:lnTo>
                  <a:cubicBezTo>
                    <a:pt x="1120198" y="58997"/>
                    <a:pt x="1120198" y="62996"/>
                    <a:pt x="1110332" y="61663"/>
                  </a:cubicBezTo>
                  <a:lnTo>
                    <a:pt x="995139" y="61663"/>
                  </a:lnTo>
                  <a:lnTo>
                    <a:pt x="995139" y="98461"/>
                  </a:lnTo>
                  <a:lnTo>
                    <a:pt x="1037536" y="98461"/>
                  </a:lnTo>
                  <a:lnTo>
                    <a:pt x="1053535" y="82462"/>
                  </a:lnTo>
                  <a:cubicBezTo>
                    <a:pt x="1057268" y="77929"/>
                    <a:pt x="1060735" y="78195"/>
                    <a:pt x="1063935" y="83262"/>
                  </a:cubicBezTo>
                  <a:lnTo>
                    <a:pt x="1082334" y="99261"/>
                  </a:lnTo>
                  <a:cubicBezTo>
                    <a:pt x="1091133" y="108594"/>
                    <a:pt x="1091133" y="112593"/>
                    <a:pt x="1082334" y="111260"/>
                  </a:cubicBezTo>
                  <a:lnTo>
                    <a:pt x="995139" y="111260"/>
                  </a:lnTo>
                  <a:lnTo>
                    <a:pt x="995139" y="142458"/>
                  </a:lnTo>
                  <a:lnTo>
                    <a:pt x="1085533" y="142458"/>
                  </a:lnTo>
                  <a:lnTo>
                    <a:pt x="1099933" y="123259"/>
                  </a:lnTo>
                  <a:cubicBezTo>
                    <a:pt x="1102866" y="118460"/>
                    <a:pt x="1106332" y="118726"/>
                    <a:pt x="1110332" y="124059"/>
                  </a:cubicBezTo>
                  <a:lnTo>
                    <a:pt x="1131931" y="143258"/>
                  </a:lnTo>
                  <a:cubicBezTo>
                    <a:pt x="1141530" y="153124"/>
                    <a:pt x="1141530" y="157391"/>
                    <a:pt x="1131931" y="156057"/>
                  </a:cubicBezTo>
                  <a:lnTo>
                    <a:pt x="986340" y="156057"/>
                  </a:lnTo>
                  <a:cubicBezTo>
                    <a:pt x="988739" y="157124"/>
                    <a:pt x="989539" y="158457"/>
                    <a:pt x="988739" y="160057"/>
                  </a:cubicBezTo>
                  <a:cubicBezTo>
                    <a:pt x="989806" y="164324"/>
                    <a:pt x="985006" y="166457"/>
                    <a:pt x="974340" y="166457"/>
                  </a:cubicBezTo>
                  <a:cubicBezTo>
                    <a:pt x="963941" y="171523"/>
                    <a:pt x="951675" y="179256"/>
                    <a:pt x="937542" y="189655"/>
                  </a:cubicBezTo>
                  <a:lnTo>
                    <a:pt x="983940" y="200055"/>
                  </a:lnTo>
                  <a:cubicBezTo>
                    <a:pt x="1002872" y="185389"/>
                    <a:pt x="1015938" y="173923"/>
                    <a:pt x="1023137" y="165657"/>
                  </a:cubicBezTo>
                  <a:cubicBezTo>
                    <a:pt x="1026604" y="161390"/>
                    <a:pt x="1029270" y="160324"/>
                    <a:pt x="1031137" y="162457"/>
                  </a:cubicBezTo>
                  <a:cubicBezTo>
                    <a:pt x="1036736" y="166457"/>
                    <a:pt x="1042736" y="171656"/>
                    <a:pt x="1049136" y="178056"/>
                  </a:cubicBezTo>
                  <a:cubicBezTo>
                    <a:pt x="1055535" y="184456"/>
                    <a:pt x="1059402" y="190189"/>
                    <a:pt x="1060735" y="195255"/>
                  </a:cubicBezTo>
                  <a:cubicBezTo>
                    <a:pt x="1061002" y="199788"/>
                    <a:pt x="1055402" y="201921"/>
                    <a:pt x="1043936" y="201655"/>
                  </a:cubicBezTo>
                  <a:cubicBezTo>
                    <a:pt x="1030870" y="210454"/>
                    <a:pt x="1015538" y="219587"/>
                    <a:pt x="997939" y="229053"/>
                  </a:cubicBezTo>
                  <a:cubicBezTo>
                    <a:pt x="980340" y="238519"/>
                    <a:pt x="958341" y="249918"/>
                    <a:pt x="931943" y="263251"/>
                  </a:cubicBezTo>
                  <a:lnTo>
                    <a:pt x="1073534" y="263251"/>
                  </a:lnTo>
                  <a:cubicBezTo>
                    <a:pt x="1068734" y="253651"/>
                    <a:pt x="1064068" y="246319"/>
                    <a:pt x="1059535" y="241252"/>
                  </a:cubicBezTo>
                  <a:cubicBezTo>
                    <a:pt x="1055002" y="236186"/>
                    <a:pt x="1049269" y="230986"/>
                    <a:pt x="1042336" y="225653"/>
                  </a:cubicBezTo>
                  <a:cubicBezTo>
                    <a:pt x="1040203" y="224587"/>
                    <a:pt x="1040469" y="223787"/>
                    <a:pt x="1043136" y="223253"/>
                  </a:cubicBezTo>
                  <a:cubicBezTo>
                    <a:pt x="1061802" y="226453"/>
                    <a:pt x="1078467" y="232719"/>
                    <a:pt x="1093133" y="242052"/>
                  </a:cubicBezTo>
                  <a:cubicBezTo>
                    <a:pt x="1107799" y="251385"/>
                    <a:pt x="1115932" y="262451"/>
                    <a:pt x="1117531" y="275250"/>
                  </a:cubicBezTo>
                  <a:cubicBezTo>
                    <a:pt x="1116732" y="289116"/>
                    <a:pt x="1110865" y="297582"/>
                    <a:pt x="1099933" y="300649"/>
                  </a:cubicBezTo>
                  <a:cubicBezTo>
                    <a:pt x="1089000" y="303715"/>
                    <a:pt x="1081267" y="295249"/>
                    <a:pt x="1076734" y="275250"/>
                  </a:cubicBezTo>
                  <a:cubicBezTo>
                    <a:pt x="1076467" y="273384"/>
                    <a:pt x="1075934" y="271784"/>
                    <a:pt x="1075134" y="270450"/>
                  </a:cubicBezTo>
                  <a:cubicBezTo>
                    <a:pt x="1047669" y="273917"/>
                    <a:pt x="1019937" y="277383"/>
                    <a:pt x="991939" y="280850"/>
                  </a:cubicBezTo>
                  <a:cubicBezTo>
                    <a:pt x="1001539" y="284050"/>
                    <a:pt x="1006871" y="287249"/>
                    <a:pt x="1007938" y="290449"/>
                  </a:cubicBezTo>
                  <a:cubicBezTo>
                    <a:pt x="1006605" y="294716"/>
                    <a:pt x="1003672" y="298449"/>
                    <a:pt x="999139" y="301649"/>
                  </a:cubicBezTo>
                  <a:cubicBezTo>
                    <a:pt x="999139" y="328580"/>
                    <a:pt x="999672" y="354312"/>
                    <a:pt x="1000739" y="378844"/>
                  </a:cubicBezTo>
                  <a:cubicBezTo>
                    <a:pt x="998605" y="402042"/>
                    <a:pt x="983673" y="413775"/>
                    <a:pt x="955941" y="414042"/>
                  </a:cubicBezTo>
                  <a:cubicBezTo>
                    <a:pt x="954075" y="414308"/>
                    <a:pt x="953008" y="413508"/>
                    <a:pt x="952742" y="411642"/>
                  </a:cubicBezTo>
                  <a:cubicBezTo>
                    <a:pt x="953008" y="403909"/>
                    <a:pt x="943409" y="394576"/>
                    <a:pt x="923943" y="383643"/>
                  </a:cubicBezTo>
                  <a:cubicBezTo>
                    <a:pt x="921810" y="381777"/>
                    <a:pt x="921810" y="380444"/>
                    <a:pt x="923943" y="379644"/>
                  </a:cubicBezTo>
                  <a:cubicBezTo>
                    <a:pt x="952208" y="380977"/>
                    <a:pt x="965274" y="378311"/>
                    <a:pt x="963141" y="371644"/>
                  </a:cubicBezTo>
                  <a:lnTo>
                    <a:pt x="963141" y="321647"/>
                  </a:lnTo>
                  <a:cubicBezTo>
                    <a:pt x="963141" y="303248"/>
                    <a:pt x="963141" y="290716"/>
                    <a:pt x="963141" y="284050"/>
                  </a:cubicBezTo>
                  <a:cubicBezTo>
                    <a:pt x="931943" y="286716"/>
                    <a:pt x="900745" y="292582"/>
                    <a:pt x="869547" y="301649"/>
                  </a:cubicBezTo>
                  <a:lnTo>
                    <a:pt x="869547" y="303248"/>
                  </a:lnTo>
                  <a:lnTo>
                    <a:pt x="856747" y="262451"/>
                  </a:lnTo>
                  <a:cubicBezTo>
                    <a:pt x="854081" y="257385"/>
                    <a:pt x="855947" y="254985"/>
                    <a:pt x="862347" y="255251"/>
                  </a:cubicBezTo>
                  <a:cubicBezTo>
                    <a:pt x="880479" y="252851"/>
                    <a:pt x="898878" y="246985"/>
                    <a:pt x="917544" y="237652"/>
                  </a:cubicBezTo>
                  <a:cubicBezTo>
                    <a:pt x="936209" y="228320"/>
                    <a:pt x="954075" y="218720"/>
                    <a:pt x="971140" y="208854"/>
                  </a:cubicBezTo>
                  <a:cubicBezTo>
                    <a:pt x="946875" y="209121"/>
                    <a:pt x="922610" y="212587"/>
                    <a:pt x="898345" y="219254"/>
                  </a:cubicBezTo>
                  <a:lnTo>
                    <a:pt x="889545" y="193655"/>
                  </a:lnTo>
                  <a:cubicBezTo>
                    <a:pt x="886346" y="188589"/>
                    <a:pt x="887945" y="185922"/>
                    <a:pt x="894345" y="185656"/>
                  </a:cubicBezTo>
                  <a:cubicBezTo>
                    <a:pt x="915144" y="175790"/>
                    <a:pt x="929543" y="165923"/>
                    <a:pt x="937542" y="156057"/>
                  </a:cubicBezTo>
                  <a:lnTo>
                    <a:pt x="851948" y="156057"/>
                  </a:lnTo>
                  <a:cubicBezTo>
                    <a:pt x="847948" y="155524"/>
                    <a:pt x="843148" y="156857"/>
                    <a:pt x="837549" y="160057"/>
                  </a:cubicBezTo>
                  <a:lnTo>
                    <a:pt x="827149" y="142458"/>
                  </a:lnTo>
                  <a:lnTo>
                    <a:pt x="959141" y="142458"/>
                  </a:lnTo>
                  <a:lnTo>
                    <a:pt x="959141" y="111260"/>
                  </a:lnTo>
                  <a:lnTo>
                    <a:pt x="887146" y="111260"/>
                  </a:lnTo>
                  <a:cubicBezTo>
                    <a:pt x="883946" y="110460"/>
                    <a:pt x="879146" y="112060"/>
                    <a:pt x="872746" y="116060"/>
                  </a:cubicBezTo>
                  <a:lnTo>
                    <a:pt x="863147" y="98461"/>
                  </a:lnTo>
                  <a:lnTo>
                    <a:pt x="959141" y="98461"/>
                  </a:lnTo>
                  <a:lnTo>
                    <a:pt x="959141" y="61663"/>
                  </a:lnTo>
                  <a:lnTo>
                    <a:pt x="863147" y="61663"/>
                  </a:lnTo>
                  <a:cubicBezTo>
                    <a:pt x="858347" y="60863"/>
                    <a:pt x="853548" y="62730"/>
                    <a:pt x="848748" y="67263"/>
                  </a:cubicBezTo>
                  <a:lnTo>
                    <a:pt x="837549" y="48864"/>
                  </a:lnTo>
                  <a:lnTo>
                    <a:pt x="959141" y="48864"/>
                  </a:lnTo>
                  <a:lnTo>
                    <a:pt x="959141" y="44064"/>
                  </a:lnTo>
                  <a:cubicBezTo>
                    <a:pt x="959141" y="25399"/>
                    <a:pt x="958874" y="13399"/>
                    <a:pt x="958341" y="8066"/>
                  </a:cubicBezTo>
                  <a:cubicBezTo>
                    <a:pt x="955675" y="2200"/>
                    <a:pt x="955941" y="-466"/>
                    <a:pt x="959141" y="67"/>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3200" dirty="0">
                <a:solidFill>
                  <a:prstClr val="white"/>
                </a:solidFill>
                <a:latin typeface="锐字云字库中长宋体1.0" panose="02010604000000000000" pitchFamily="2" charset="-122"/>
                <a:ea typeface="锐字云字库中长宋体1.0" panose="02010604000000000000" pitchFamily="2" charset="-122"/>
              </a:endParaRPr>
            </a:p>
          </p:txBody>
        </p:sp>
        <p:grpSp>
          <p:nvGrpSpPr>
            <p:cNvPr id="10" name="组合 9"/>
            <p:cNvGrpSpPr/>
            <p:nvPr/>
          </p:nvGrpSpPr>
          <p:grpSpPr>
            <a:xfrm>
              <a:off x="3791744" y="3614578"/>
              <a:ext cx="834357" cy="196779"/>
              <a:chOff x="3893490" y="3603420"/>
              <a:chExt cx="834357" cy="196779"/>
            </a:xfrm>
          </p:grpSpPr>
          <p:sp>
            <p:nvSpPr>
              <p:cNvPr id="15" name="Freeform 5"/>
              <p:cNvSpPr/>
              <p:nvPr/>
            </p:nvSpPr>
            <p:spPr bwMode="auto">
              <a:xfrm>
                <a:off x="4530706"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6" name="Freeform 5"/>
              <p:cNvSpPr/>
              <p:nvPr/>
            </p:nvSpPr>
            <p:spPr bwMode="auto">
              <a:xfrm>
                <a:off x="4212098"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7" name="Freeform 5"/>
              <p:cNvSpPr/>
              <p:nvPr/>
            </p:nvSpPr>
            <p:spPr bwMode="auto">
              <a:xfrm>
                <a:off x="3893490"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11" name="组合 10"/>
            <p:cNvGrpSpPr/>
            <p:nvPr/>
          </p:nvGrpSpPr>
          <p:grpSpPr>
            <a:xfrm>
              <a:off x="7629627" y="3614578"/>
              <a:ext cx="834357" cy="196779"/>
              <a:chOff x="3893490" y="3603420"/>
              <a:chExt cx="834357" cy="196779"/>
            </a:xfrm>
          </p:grpSpPr>
          <p:sp>
            <p:nvSpPr>
              <p:cNvPr id="12" name="Freeform 5"/>
              <p:cNvSpPr/>
              <p:nvPr/>
            </p:nvSpPr>
            <p:spPr bwMode="auto">
              <a:xfrm>
                <a:off x="4530706"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3" name="Freeform 5"/>
              <p:cNvSpPr/>
              <p:nvPr/>
            </p:nvSpPr>
            <p:spPr bwMode="auto">
              <a:xfrm>
                <a:off x="4212098"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4" name="Freeform 5"/>
              <p:cNvSpPr/>
              <p:nvPr/>
            </p:nvSpPr>
            <p:spPr bwMode="auto">
              <a:xfrm>
                <a:off x="3893490"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grpSp>
      <p:sp>
        <p:nvSpPr>
          <p:cNvPr id="18" name="矩形: 圆顶角 17"/>
          <p:cNvSpPr/>
          <p:nvPr userDrawn="1"/>
        </p:nvSpPr>
        <p:spPr>
          <a:xfrm rot="5400000">
            <a:off x="2579662" y="2862344"/>
            <a:ext cx="916648" cy="551082"/>
          </a:xfrm>
          <a:prstGeom prst="round2SameRect">
            <a:avLst>
              <a:gd name="adj1" fmla="val 1446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任意多边形: 形状 18"/>
          <p:cNvSpPr/>
          <p:nvPr userDrawn="1"/>
        </p:nvSpPr>
        <p:spPr>
          <a:xfrm>
            <a:off x="1837182" y="2688093"/>
            <a:ext cx="899142" cy="904478"/>
          </a:xfrm>
          <a:custGeom>
            <a:avLst/>
            <a:gdLst/>
            <a:ahLst/>
            <a:cxnLst/>
            <a:rect l="l" t="t" r="r" b="b"/>
            <a:pathLst>
              <a:path w="899142" h="904478">
                <a:moveTo>
                  <a:pt x="261286" y="732294"/>
                </a:moveTo>
                <a:lnTo>
                  <a:pt x="261286" y="740182"/>
                </a:lnTo>
                <a:lnTo>
                  <a:pt x="444603" y="800302"/>
                </a:lnTo>
                <a:lnTo>
                  <a:pt x="444603" y="732294"/>
                </a:lnTo>
                <a:close/>
                <a:moveTo>
                  <a:pt x="510664" y="668334"/>
                </a:moveTo>
                <a:lnTo>
                  <a:pt x="510664" y="822148"/>
                </a:lnTo>
                <a:lnTo>
                  <a:pt x="533341" y="822148"/>
                </a:lnTo>
                <a:lnTo>
                  <a:pt x="533341" y="668334"/>
                </a:lnTo>
                <a:close/>
                <a:moveTo>
                  <a:pt x="684197" y="563819"/>
                </a:moveTo>
                <a:lnTo>
                  <a:pt x="684197" y="621007"/>
                </a:lnTo>
                <a:lnTo>
                  <a:pt x="725609" y="621007"/>
                </a:lnTo>
                <a:lnTo>
                  <a:pt x="725609" y="563819"/>
                </a:lnTo>
                <a:close/>
                <a:moveTo>
                  <a:pt x="270160" y="506504"/>
                </a:moveTo>
                <a:lnTo>
                  <a:pt x="429890" y="571579"/>
                </a:lnTo>
                <a:lnTo>
                  <a:pt x="429890" y="641584"/>
                </a:lnTo>
                <a:lnTo>
                  <a:pt x="270160" y="574537"/>
                </a:lnTo>
                <a:close/>
                <a:moveTo>
                  <a:pt x="181421" y="506504"/>
                </a:moveTo>
                <a:lnTo>
                  <a:pt x="181421" y="576509"/>
                </a:lnTo>
                <a:lnTo>
                  <a:pt x="19719" y="642570"/>
                </a:lnTo>
                <a:lnTo>
                  <a:pt x="19719" y="573551"/>
                </a:lnTo>
                <a:close/>
                <a:moveTo>
                  <a:pt x="725609" y="474095"/>
                </a:moveTo>
                <a:lnTo>
                  <a:pt x="789698" y="474095"/>
                </a:lnTo>
                <a:lnTo>
                  <a:pt x="789698" y="500716"/>
                </a:lnTo>
                <a:lnTo>
                  <a:pt x="889282" y="500716"/>
                </a:lnTo>
                <a:lnTo>
                  <a:pt x="879423" y="607203"/>
                </a:lnTo>
                <a:lnTo>
                  <a:pt x="817305" y="607203"/>
                </a:lnTo>
                <a:lnTo>
                  <a:pt x="822235" y="563819"/>
                </a:lnTo>
                <a:lnTo>
                  <a:pt x="789698" y="563819"/>
                </a:lnTo>
                <a:lnTo>
                  <a:pt x="789698" y="621007"/>
                </a:lnTo>
                <a:lnTo>
                  <a:pt x="880409" y="621007"/>
                </a:lnTo>
                <a:lnTo>
                  <a:pt x="880409" y="707773"/>
                </a:lnTo>
                <a:lnTo>
                  <a:pt x="822235" y="793554"/>
                </a:lnTo>
                <a:lnTo>
                  <a:pt x="899142" y="904478"/>
                </a:lnTo>
                <a:lnTo>
                  <a:pt x="821249" y="904478"/>
                </a:lnTo>
                <a:lnTo>
                  <a:pt x="781810" y="846797"/>
                </a:lnTo>
                <a:lnTo>
                  <a:pt x="741384" y="904478"/>
                </a:lnTo>
                <a:lnTo>
                  <a:pt x="665464" y="904478"/>
                </a:lnTo>
                <a:lnTo>
                  <a:pt x="741384" y="792568"/>
                </a:lnTo>
                <a:lnTo>
                  <a:pt x="688141" y="711717"/>
                </a:lnTo>
                <a:lnTo>
                  <a:pt x="765048" y="711717"/>
                </a:lnTo>
                <a:lnTo>
                  <a:pt x="781810" y="738339"/>
                </a:lnTo>
                <a:lnTo>
                  <a:pt x="813361" y="692984"/>
                </a:lnTo>
                <a:lnTo>
                  <a:pt x="813361" y="684110"/>
                </a:lnTo>
                <a:lnTo>
                  <a:pt x="685183" y="684110"/>
                </a:lnTo>
                <a:lnTo>
                  <a:pt x="685183" y="764961"/>
                </a:lnTo>
                <a:lnTo>
                  <a:pt x="662506" y="904478"/>
                </a:lnTo>
                <a:lnTo>
                  <a:pt x="599402" y="904478"/>
                </a:lnTo>
                <a:lnTo>
                  <a:pt x="620108" y="768905"/>
                </a:lnTo>
                <a:lnTo>
                  <a:pt x="620108" y="500716"/>
                </a:lnTo>
                <a:lnTo>
                  <a:pt x="725609" y="500716"/>
                </a:lnTo>
                <a:close/>
                <a:moveTo>
                  <a:pt x="103938" y="288894"/>
                </a:moveTo>
                <a:lnTo>
                  <a:pt x="350435" y="310585"/>
                </a:lnTo>
                <a:lnTo>
                  <a:pt x="350435" y="361857"/>
                </a:lnTo>
                <a:lnTo>
                  <a:pt x="103938" y="340165"/>
                </a:lnTo>
                <a:close/>
                <a:moveTo>
                  <a:pt x="156196" y="225790"/>
                </a:moveTo>
                <a:lnTo>
                  <a:pt x="311981" y="241566"/>
                </a:lnTo>
                <a:lnTo>
                  <a:pt x="311981" y="292837"/>
                </a:lnTo>
                <a:lnTo>
                  <a:pt x="156196" y="277062"/>
                </a:lnTo>
                <a:close/>
                <a:moveTo>
                  <a:pt x="546935" y="113616"/>
                </a:moveTo>
                <a:lnTo>
                  <a:pt x="546935" y="159957"/>
                </a:lnTo>
                <a:lnTo>
                  <a:pt x="595249" y="159957"/>
                </a:lnTo>
                <a:lnTo>
                  <a:pt x="595249" y="113616"/>
                </a:lnTo>
                <a:close/>
                <a:moveTo>
                  <a:pt x="104924" y="73949"/>
                </a:moveTo>
                <a:lnTo>
                  <a:pt x="355365" y="73949"/>
                </a:lnTo>
                <a:lnTo>
                  <a:pt x="355365" y="165645"/>
                </a:lnTo>
                <a:lnTo>
                  <a:pt x="307051" y="179449"/>
                </a:lnTo>
                <a:lnTo>
                  <a:pt x="365225" y="191281"/>
                </a:lnTo>
                <a:lnTo>
                  <a:pt x="365225" y="245510"/>
                </a:lnTo>
                <a:lnTo>
                  <a:pt x="217327" y="207057"/>
                </a:lnTo>
                <a:lnTo>
                  <a:pt x="81261" y="245510"/>
                </a:lnTo>
                <a:lnTo>
                  <a:pt x="81261" y="191281"/>
                </a:lnTo>
                <a:lnTo>
                  <a:pt x="162111" y="168603"/>
                </a:lnTo>
                <a:lnTo>
                  <a:pt x="162111" y="137052"/>
                </a:lnTo>
                <a:lnTo>
                  <a:pt x="220285" y="151841"/>
                </a:lnTo>
                <a:lnTo>
                  <a:pt x="294234" y="130150"/>
                </a:lnTo>
                <a:lnTo>
                  <a:pt x="294234" y="125220"/>
                </a:lnTo>
                <a:lnTo>
                  <a:pt x="151266" y="125220"/>
                </a:lnTo>
                <a:lnTo>
                  <a:pt x="139434" y="166631"/>
                </a:lnTo>
                <a:lnTo>
                  <a:pt x="81261" y="166631"/>
                </a:lnTo>
                <a:close/>
                <a:moveTo>
                  <a:pt x="723427" y="62344"/>
                </a:moveTo>
                <a:lnTo>
                  <a:pt x="787516" y="62344"/>
                </a:lnTo>
                <a:lnTo>
                  <a:pt x="787516" y="208270"/>
                </a:lnTo>
                <a:lnTo>
                  <a:pt x="723427" y="208270"/>
                </a:lnTo>
                <a:close/>
                <a:moveTo>
                  <a:pt x="72387" y="59159"/>
                </a:moveTo>
                <a:lnTo>
                  <a:pt x="72387" y="364814"/>
                </a:lnTo>
                <a:lnTo>
                  <a:pt x="374099" y="364814"/>
                </a:lnTo>
                <a:lnTo>
                  <a:pt x="374099" y="59159"/>
                </a:lnTo>
                <a:close/>
                <a:moveTo>
                  <a:pt x="806250" y="42625"/>
                </a:moveTo>
                <a:lnTo>
                  <a:pt x="878227" y="42625"/>
                </a:lnTo>
                <a:lnTo>
                  <a:pt x="878227" y="289121"/>
                </a:lnTo>
                <a:lnTo>
                  <a:pt x="755964" y="289121"/>
                </a:lnTo>
                <a:lnTo>
                  <a:pt x="755964" y="224046"/>
                </a:lnTo>
                <a:lnTo>
                  <a:pt x="806250" y="224046"/>
                </a:lnTo>
                <a:close/>
                <a:moveTo>
                  <a:pt x="5340" y="0"/>
                </a:moveTo>
                <a:lnTo>
                  <a:pt x="441146" y="0"/>
                </a:lnTo>
                <a:lnTo>
                  <a:pt x="441146" y="159957"/>
                </a:lnTo>
                <a:lnTo>
                  <a:pt x="474958" y="159957"/>
                </a:lnTo>
                <a:lnTo>
                  <a:pt x="474958" y="113616"/>
                </a:lnTo>
                <a:lnTo>
                  <a:pt x="445379" y="113616"/>
                </a:lnTo>
                <a:lnTo>
                  <a:pt x="445379" y="48541"/>
                </a:lnTo>
                <a:lnTo>
                  <a:pt x="699763" y="48541"/>
                </a:lnTo>
                <a:lnTo>
                  <a:pt x="699763" y="113616"/>
                </a:lnTo>
                <a:lnTo>
                  <a:pt x="667226" y="113616"/>
                </a:lnTo>
                <a:lnTo>
                  <a:pt x="667226" y="159957"/>
                </a:lnTo>
                <a:lnTo>
                  <a:pt x="705679" y="159957"/>
                </a:lnTo>
                <a:lnTo>
                  <a:pt x="705679" y="226018"/>
                </a:lnTo>
                <a:lnTo>
                  <a:pt x="667226" y="226018"/>
                </a:lnTo>
                <a:lnTo>
                  <a:pt x="667226" y="282219"/>
                </a:lnTo>
                <a:lnTo>
                  <a:pt x="595249" y="282219"/>
                </a:lnTo>
                <a:lnTo>
                  <a:pt x="595249" y="226018"/>
                </a:lnTo>
                <a:lnTo>
                  <a:pt x="537075" y="226018"/>
                </a:lnTo>
                <a:lnTo>
                  <a:pt x="517356" y="289121"/>
                </a:lnTo>
                <a:lnTo>
                  <a:pt x="443407" y="289121"/>
                </a:lnTo>
                <a:lnTo>
                  <a:pt x="464112" y="226018"/>
                </a:lnTo>
                <a:lnTo>
                  <a:pt x="441146" y="226018"/>
                </a:lnTo>
                <a:lnTo>
                  <a:pt x="441146" y="405468"/>
                </a:lnTo>
                <a:lnTo>
                  <a:pt x="624828" y="405468"/>
                </a:lnTo>
                <a:lnTo>
                  <a:pt x="624828" y="379832"/>
                </a:lnTo>
                <a:lnTo>
                  <a:pt x="458196" y="379832"/>
                </a:lnTo>
                <a:lnTo>
                  <a:pt x="458196" y="314757"/>
                </a:lnTo>
                <a:lnTo>
                  <a:pt x="624828" y="314757"/>
                </a:lnTo>
                <a:lnTo>
                  <a:pt x="624828" y="292079"/>
                </a:lnTo>
                <a:lnTo>
                  <a:pt x="697791" y="292079"/>
                </a:lnTo>
                <a:lnTo>
                  <a:pt x="697791" y="314757"/>
                </a:lnTo>
                <a:lnTo>
                  <a:pt x="866395" y="314757"/>
                </a:lnTo>
                <a:lnTo>
                  <a:pt x="866395" y="379832"/>
                </a:lnTo>
                <a:lnTo>
                  <a:pt x="697791" y="379832"/>
                </a:lnTo>
                <a:lnTo>
                  <a:pt x="697791" y="405468"/>
                </a:lnTo>
                <a:lnTo>
                  <a:pt x="885129" y="405468"/>
                </a:lnTo>
                <a:lnTo>
                  <a:pt x="885129" y="469064"/>
                </a:lnTo>
                <a:lnTo>
                  <a:pt x="441722" y="469064"/>
                </a:lnTo>
                <a:lnTo>
                  <a:pt x="441722" y="488884"/>
                </a:lnTo>
                <a:lnTo>
                  <a:pt x="601374" y="488884"/>
                </a:lnTo>
                <a:lnTo>
                  <a:pt x="601374" y="551988"/>
                </a:lnTo>
                <a:lnTo>
                  <a:pt x="541229" y="551988"/>
                </a:lnTo>
                <a:lnTo>
                  <a:pt x="520524" y="605231"/>
                </a:lnTo>
                <a:lnTo>
                  <a:pt x="597431" y="605231"/>
                </a:lnTo>
                <a:lnTo>
                  <a:pt x="597431" y="883772"/>
                </a:lnTo>
                <a:lnTo>
                  <a:pt x="444603" y="883772"/>
                </a:lnTo>
                <a:lnTo>
                  <a:pt x="444603" y="869814"/>
                </a:lnTo>
                <a:lnTo>
                  <a:pt x="223819" y="796384"/>
                </a:lnTo>
                <a:lnTo>
                  <a:pt x="8874" y="869840"/>
                </a:lnTo>
                <a:lnTo>
                  <a:pt x="8874" y="799342"/>
                </a:lnTo>
                <a:lnTo>
                  <a:pt x="188323" y="739196"/>
                </a:lnTo>
                <a:lnTo>
                  <a:pt x="188323" y="732294"/>
                </a:lnTo>
                <a:lnTo>
                  <a:pt x="0" y="732294"/>
                </a:lnTo>
                <a:lnTo>
                  <a:pt x="0" y="671163"/>
                </a:lnTo>
                <a:lnTo>
                  <a:pt x="188323" y="671163"/>
                </a:lnTo>
                <a:lnTo>
                  <a:pt x="188323" y="613976"/>
                </a:lnTo>
                <a:lnTo>
                  <a:pt x="261286" y="613976"/>
                </a:lnTo>
                <a:lnTo>
                  <a:pt x="261286" y="671163"/>
                </a:lnTo>
                <a:lnTo>
                  <a:pt x="313543" y="671163"/>
                </a:lnTo>
                <a:lnTo>
                  <a:pt x="287908" y="619892"/>
                </a:lnTo>
                <a:lnTo>
                  <a:pt x="361857" y="619892"/>
                </a:lnTo>
                <a:lnTo>
                  <a:pt x="390450" y="671163"/>
                </a:lnTo>
                <a:lnTo>
                  <a:pt x="425566" y="671163"/>
                </a:lnTo>
                <a:lnTo>
                  <a:pt x="471224" y="551988"/>
                </a:lnTo>
                <a:lnTo>
                  <a:pt x="430799" y="551988"/>
                </a:lnTo>
                <a:lnTo>
                  <a:pt x="430799" y="544957"/>
                </a:lnTo>
                <a:lnTo>
                  <a:pt x="372703" y="544957"/>
                </a:lnTo>
                <a:lnTo>
                  <a:pt x="372703" y="505518"/>
                </a:lnTo>
                <a:lnTo>
                  <a:pt x="76907" y="505518"/>
                </a:lnTo>
                <a:lnTo>
                  <a:pt x="76907" y="544957"/>
                </a:lnTo>
                <a:lnTo>
                  <a:pt x="7888" y="544957"/>
                </a:lnTo>
                <a:lnTo>
                  <a:pt x="7888" y="442414"/>
                </a:lnTo>
                <a:lnTo>
                  <a:pt x="179449" y="442414"/>
                </a:lnTo>
                <a:lnTo>
                  <a:pt x="171561" y="422695"/>
                </a:lnTo>
                <a:lnTo>
                  <a:pt x="255370" y="422695"/>
                </a:lnTo>
                <a:lnTo>
                  <a:pt x="263258" y="442414"/>
                </a:lnTo>
                <a:lnTo>
                  <a:pt x="437491" y="442414"/>
                </a:lnTo>
                <a:lnTo>
                  <a:pt x="437491" y="422495"/>
                </a:lnTo>
                <a:lnTo>
                  <a:pt x="5340" y="42249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4000" dirty="0">
              <a:solidFill>
                <a:prstClr val="white"/>
              </a:solidFill>
              <a:latin typeface="锐字锐线怒放黑简1.0" panose="02010604000000000000" pitchFamily="2" charset="-122"/>
              <a:ea typeface="锐字锐线怒放黑简1.0" panose="02010604000000000000" pitchFamily="2" charset="-122"/>
            </a:endParaRPr>
          </a:p>
        </p:txBody>
      </p:sp>
      <p:sp>
        <p:nvSpPr>
          <p:cNvPr id="20" name="矩形: 圆角 19"/>
          <p:cNvSpPr/>
          <p:nvPr userDrawn="1"/>
        </p:nvSpPr>
        <p:spPr>
          <a:xfrm>
            <a:off x="1786169" y="2679893"/>
            <a:ext cx="1529470" cy="917570"/>
          </a:xfrm>
          <a:prstGeom prst="roundRect">
            <a:avLst>
              <a:gd name="adj" fmla="val 10569"/>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ctrTitle" hasCustomPrompt="1"/>
          </p:nvPr>
        </p:nvSpPr>
        <p:spPr>
          <a:xfrm>
            <a:off x="3429054" y="2679561"/>
            <a:ext cx="6987426" cy="920890"/>
          </a:xfrm>
        </p:spPr>
        <p:txBody>
          <a:bodyPr>
            <a:normAutofit/>
          </a:bodyPr>
          <a:lstStyle>
            <a:lvl1pPr algn="dist">
              <a:defRPr sz="4800" b="1">
                <a:solidFill>
                  <a:schemeClr val="bg1"/>
                </a:solidFill>
              </a:defRPr>
            </a:lvl1pPr>
          </a:lstStyle>
          <a:p>
            <a:r>
              <a:rPr lang="zh-CN" altLang="en-US" dirty="0"/>
              <a:t>单击此处编辑母版标题</a:t>
            </a:r>
          </a:p>
        </p:txBody>
      </p:sp>
      <p:sp>
        <p:nvSpPr>
          <p:cNvPr id="3" name="副标题 2"/>
          <p:cNvSpPr>
            <a:spLocks noGrp="1"/>
          </p:cNvSpPr>
          <p:nvPr>
            <p:ph type="subTitle" idx="1" hasCustomPrompt="1"/>
          </p:nvPr>
        </p:nvSpPr>
        <p:spPr>
          <a:xfrm>
            <a:off x="2676637" y="2679561"/>
            <a:ext cx="752416" cy="919314"/>
          </a:xfrm>
        </p:spPr>
        <p:txBody>
          <a:bodyPr anchor="ctr">
            <a:noAutofit/>
          </a:bodyPr>
          <a:lstStyle>
            <a:lvl1pPr marL="0" indent="0" algn="ctr">
              <a:buNone/>
              <a:defRPr sz="6000" b="1">
                <a:solidFill>
                  <a:srgbClr val="0070C0"/>
                </a:solidFill>
                <a:latin typeface="+mj-ea"/>
                <a:ea typeface="+mj-e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dirty="0"/>
              <a:t>2</a:t>
            </a:r>
            <a:endParaRPr lang="zh-CN" alt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主观题型封面">
    <p:spTree>
      <p:nvGrpSpPr>
        <p:cNvPr id="1" name=""/>
        <p:cNvGrpSpPr/>
        <p:nvPr/>
      </p:nvGrpSpPr>
      <p:grpSpPr>
        <a:xfrm>
          <a:off x="0" y="0"/>
          <a:ext cx="0" cy="0"/>
          <a:chOff x="0" y="0"/>
          <a:chExt cx="0" cy="0"/>
        </a:xfrm>
      </p:grpSpPr>
      <p:sp>
        <p:nvSpPr>
          <p:cNvPr id="21" name="矩形 20"/>
          <p:cNvSpPr/>
          <p:nvPr userDrawn="1"/>
        </p:nvSpPr>
        <p:spPr>
          <a:xfrm>
            <a:off x="0" y="0"/>
            <a:ext cx="12192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 name="标题 1"/>
          <p:cNvSpPr>
            <a:spLocks noGrp="1"/>
          </p:cNvSpPr>
          <p:nvPr userDrawn="1">
            <p:ph type="ctrTitle" hasCustomPrompt="1"/>
          </p:nvPr>
        </p:nvSpPr>
        <p:spPr>
          <a:xfrm>
            <a:off x="3429054" y="2681089"/>
            <a:ext cx="6987426" cy="920890"/>
          </a:xfrm>
        </p:spPr>
        <p:txBody>
          <a:bodyPr>
            <a:normAutofit/>
          </a:bodyPr>
          <a:lstStyle>
            <a:lvl1pPr algn="dist">
              <a:defRPr sz="4800" b="1">
                <a:solidFill>
                  <a:schemeClr val="bg1"/>
                </a:solidFill>
              </a:defRPr>
            </a:lvl1pPr>
          </a:lstStyle>
          <a:p>
            <a:r>
              <a:rPr lang="zh-CN" altLang="en-US" dirty="0"/>
              <a:t>单击此处编辑母版标题</a:t>
            </a:r>
          </a:p>
        </p:txBody>
      </p:sp>
      <p:sp>
        <p:nvSpPr>
          <p:cNvPr id="3" name="副标题 2"/>
          <p:cNvSpPr>
            <a:spLocks noGrp="1"/>
          </p:cNvSpPr>
          <p:nvPr userDrawn="1">
            <p:ph type="subTitle" idx="1" hasCustomPrompt="1"/>
          </p:nvPr>
        </p:nvSpPr>
        <p:spPr>
          <a:xfrm>
            <a:off x="2676637" y="2681089"/>
            <a:ext cx="752416" cy="919314"/>
          </a:xfrm>
        </p:spPr>
        <p:txBody>
          <a:bodyPr anchor="ctr">
            <a:noAutofit/>
          </a:bodyPr>
          <a:lstStyle>
            <a:lvl1pPr marL="0" indent="0" algn="ctr">
              <a:buNone/>
              <a:defRPr sz="6000" b="1">
                <a:solidFill>
                  <a:srgbClr val="0070C0"/>
                </a:solidFill>
                <a:latin typeface="+mj-ea"/>
                <a:ea typeface="+mj-e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dirty="0"/>
              <a:t>2</a:t>
            </a:r>
            <a:endParaRPr lang="zh-CN" alt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典型例题">
    <p:spTree>
      <p:nvGrpSpPr>
        <p:cNvPr id="1" name=""/>
        <p:cNvGrpSpPr/>
        <p:nvPr/>
      </p:nvGrpSpPr>
      <p:grpSpPr>
        <a:xfrm>
          <a:off x="0" y="0"/>
          <a:ext cx="0" cy="0"/>
          <a:chOff x="0" y="0"/>
          <a:chExt cx="0" cy="0"/>
        </a:xfrm>
      </p:grpSpPr>
      <p:sp>
        <p:nvSpPr>
          <p:cNvPr id="3" name="矩形 2"/>
          <p:cNvSpPr/>
          <p:nvPr userDrawn="1"/>
        </p:nvSpPr>
        <p:spPr>
          <a:xfrm>
            <a:off x="0" y="0"/>
            <a:ext cx="1922400" cy="55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标题 1"/>
          <p:cNvSpPr txBox="1"/>
          <p:nvPr userDrawn="1"/>
        </p:nvSpPr>
        <p:spPr>
          <a:xfrm>
            <a:off x="-3693" y="3035"/>
            <a:ext cx="1920865" cy="555170"/>
          </a:xfrm>
          <a:prstGeom prst="rect">
            <a:avLst/>
          </a:prstGeom>
          <a:ln>
            <a:noFill/>
          </a:ln>
        </p:spPr>
        <p:txBody>
          <a:bodyPr vert="horz" lIns="91440" tIns="45720" rIns="91440" bIns="45720" rtlCol="0" anchor="ctr">
            <a:noAutofit/>
          </a:bodyPr>
          <a:lstStyle>
            <a:lvl1pPr algn="l" defTabSz="914400" rtl="0" eaLnBrk="1" latinLnBrk="0" hangingPunct="1">
              <a:spcBef>
                <a:spcPct val="0"/>
              </a:spcBef>
              <a:buNone/>
              <a:defRPr sz="4000" kern="1200">
                <a:solidFill>
                  <a:srgbClr val="0070C0"/>
                </a:solidFill>
                <a:latin typeface="+mj-lt"/>
                <a:ea typeface="+mj-ea"/>
                <a:cs typeface="+mj-cs"/>
              </a:defRPr>
            </a:lvl1pPr>
          </a:lstStyle>
          <a:p>
            <a:pPr algn="ctr">
              <a:defRPr/>
            </a:pPr>
            <a:r>
              <a:rPr lang="zh-CN" altLang="en-US" sz="2800" spc="600" dirty="0" smtClean="0">
                <a:solidFill>
                  <a:prstClr val="white"/>
                </a:solidFill>
              </a:rPr>
              <a:t>典型例题</a:t>
            </a:r>
            <a:endParaRPr lang="zh-CN" altLang="en-US" sz="2800" spc="600" dirty="0">
              <a:solidFill>
                <a:prstClr val="white"/>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应用体验">
    <p:spTree>
      <p:nvGrpSpPr>
        <p:cNvPr id="1" name=""/>
        <p:cNvGrpSpPr/>
        <p:nvPr/>
      </p:nvGrpSpPr>
      <p:grpSpPr>
        <a:xfrm>
          <a:off x="0" y="0"/>
          <a:ext cx="0" cy="0"/>
          <a:chOff x="0" y="0"/>
          <a:chExt cx="0" cy="0"/>
        </a:xfrm>
      </p:grpSpPr>
      <p:sp>
        <p:nvSpPr>
          <p:cNvPr id="4" name="矩形 3"/>
          <p:cNvSpPr/>
          <p:nvPr userDrawn="1"/>
        </p:nvSpPr>
        <p:spPr>
          <a:xfrm>
            <a:off x="0" y="0"/>
            <a:ext cx="1922400" cy="55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标题 1"/>
          <p:cNvSpPr txBox="1"/>
          <p:nvPr userDrawn="1"/>
        </p:nvSpPr>
        <p:spPr>
          <a:xfrm>
            <a:off x="-3693" y="3035"/>
            <a:ext cx="1920865" cy="555170"/>
          </a:xfrm>
          <a:prstGeom prst="rect">
            <a:avLst/>
          </a:prstGeom>
          <a:ln>
            <a:noFill/>
          </a:ln>
        </p:spPr>
        <p:txBody>
          <a:bodyPr vert="horz" lIns="91440" tIns="45720" rIns="91440" bIns="45720" rtlCol="0" anchor="ctr">
            <a:noAutofit/>
          </a:bodyPr>
          <a:lstStyle>
            <a:lvl1pPr algn="l" defTabSz="914400" rtl="0" eaLnBrk="1" latinLnBrk="0" hangingPunct="1">
              <a:spcBef>
                <a:spcPct val="0"/>
              </a:spcBef>
              <a:buNone/>
              <a:defRPr sz="4000" kern="1200">
                <a:solidFill>
                  <a:srgbClr val="0070C0"/>
                </a:solidFill>
                <a:latin typeface="+mj-lt"/>
                <a:ea typeface="+mj-ea"/>
                <a:cs typeface="+mj-cs"/>
              </a:defRPr>
            </a:lvl1pPr>
          </a:lstStyle>
          <a:p>
            <a:pPr algn="ctr"/>
            <a:r>
              <a:rPr lang="zh-CN" altLang="en-US" sz="2800" spc="600" dirty="0" smtClean="0">
                <a:solidFill>
                  <a:prstClr val="white"/>
                </a:solidFill>
              </a:rPr>
              <a:t>学以致用</a:t>
            </a:r>
            <a:endParaRPr lang="zh-CN" altLang="en-US" sz="2800" spc="600" dirty="0">
              <a:solidFill>
                <a:prstClr val="white"/>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带标题及小结的内页">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CD490C1-7E7E-423A-91D8-058624AF834B}" type="datetimeFigureOut">
              <a:rPr lang="zh-CN" altLang="en-US" smtClean="0"/>
              <a:t>20/2/8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A5C5624-0453-40A9-9FFF-DD435B6A2D1D}" type="slidenum">
              <a:rPr lang="zh-CN" altLang="en-US" smtClean="0"/>
              <a:t>‹#›</a:t>
            </a:fld>
            <a:endParaRPr lang="zh-CN" altLang="en-US"/>
          </a:p>
        </p:txBody>
      </p:sp>
      <p:sp>
        <p:nvSpPr>
          <p:cNvPr id="6" name="矩形 5"/>
          <p:cNvSpPr/>
          <p:nvPr userDrawn="1"/>
        </p:nvSpPr>
        <p:spPr>
          <a:xfrm>
            <a:off x="0" y="4941168"/>
            <a:ext cx="12192000" cy="19168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userDrawn="1"/>
        </p:nvSpPr>
        <p:spPr>
          <a:xfrm>
            <a:off x="609600" y="4780033"/>
            <a:ext cx="373832" cy="32226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0"/>
            <a:ext cx="12192000" cy="9278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标题 1"/>
          <p:cNvSpPr>
            <a:spLocks noGrp="1"/>
          </p:cNvSpPr>
          <p:nvPr>
            <p:ph type="title" hasCustomPrompt="1"/>
          </p:nvPr>
        </p:nvSpPr>
        <p:spPr>
          <a:xfrm>
            <a:off x="609600" y="0"/>
            <a:ext cx="10972800" cy="927884"/>
          </a:xfrm>
        </p:spPr>
        <p:txBody>
          <a:bodyPr>
            <a:normAutofit/>
          </a:bodyPr>
          <a:lstStyle>
            <a:lvl1pPr>
              <a:defRPr sz="3200">
                <a:solidFill>
                  <a:schemeClr val="bg1"/>
                </a:solidFill>
              </a:defRPr>
            </a:lvl1pPr>
          </a:lstStyle>
          <a:p>
            <a:r>
              <a:rPr lang="zh-CN" altLang="en-US" dirty="0"/>
              <a:t>带标题的内页</a:t>
            </a:r>
          </a:p>
        </p:txBody>
      </p:sp>
      <p:sp>
        <p:nvSpPr>
          <p:cNvPr id="13" name="文本占位符 12"/>
          <p:cNvSpPr>
            <a:spLocks noGrp="1"/>
          </p:cNvSpPr>
          <p:nvPr>
            <p:ph type="body" sz="quarter" idx="13" hasCustomPrompt="1"/>
          </p:nvPr>
        </p:nvSpPr>
        <p:spPr>
          <a:xfrm>
            <a:off x="550863" y="5229225"/>
            <a:ext cx="11090275" cy="1439863"/>
          </a:xfrm>
        </p:spPr>
        <p:txBody>
          <a:bodyPr anchor="ctr"/>
          <a:lstStyle>
            <a:lvl1pPr marL="0" indent="0">
              <a:buFontTx/>
              <a:buNone/>
              <a:defRPr>
                <a:solidFill>
                  <a:schemeClr val="bg1"/>
                </a:solidFill>
              </a:defRPr>
            </a:lvl1pPr>
            <a:lvl2pPr marL="457200" indent="0">
              <a:buNone/>
              <a:defRPr/>
            </a:lvl2pPr>
          </a:lstStyle>
          <a:p>
            <a:pPr lvl="0"/>
            <a:r>
              <a:rPr lang="zh-CN" altLang="en-US" dirty="0"/>
              <a:t>编辑母版文本样式</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阅卷展示">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7" name="组合 6"/>
          <p:cNvGrpSpPr/>
          <p:nvPr userDrawn="1"/>
        </p:nvGrpSpPr>
        <p:grpSpPr>
          <a:xfrm>
            <a:off x="479377" y="4024313"/>
            <a:ext cx="11233247" cy="2322759"/>
            <a:chOff x="623391" y="683075"/>
            <a:chExt cx="11233247" cy="2322759"/>
          </a:xfrm>
        </p:grpSpPr>
        <p:sp>
          <p:nvSpPr>
            <p:cNvPr id="8" name="矩形: 圆角 7"/>
            <p:cNvSpPr/>
            <p:nvPr/>
          </p:nvSpPr>
          <p:spPr>
            <a:xfrm>
              <a:off x="623391" y="692696"/>
              <a:ext cx="11233247" cy="2313138"/>
            </a:xfrm>
            <a:prstGeom prst="roundRect">
              <a:avLst>
                <a:gd name="adj" fmla="val 49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任意多边形: 形状 8"/>
            <p:cNvSpPr/>
            <p:nvPr/>
          </p:nvSpPr>
          <p:spPr>
            <a:xfrm rot="16200000">
              <a:off x="1410834" y="260648"/>
              <a:ext cx="729372" cy="1593468"/>
            </a:xfrm>
            <a:custGeom>
              <a:avLst/>
              <a:gdLst>
                <a:gd name="connsiteX0" fmla="*/ 729372 w 729372"/>
                <a:gd name="connsiteY0" fmla="*/ 0 h 1593468"/>
                <a:gd name="connsiteX1" fmla="*/ 729372 w 729372"/>
                <a:gd name="connsiteY1" fmla="*/ 1593468 h 1593468"/>
                <a:gd name="connsiteX2" fmla="*/ 0 w 729372"/>
                <a:gd name="connsiteY2" fmla="*/ 1593468 h 1593468"/>
                <a:gd name="connsiteX3" fmla="*/ 233217 w 729372"/>
                <a:gd name="connsiteY3" fmla="*/ 796734 h 1593468"/>
                <a:gd name="connsiteX4" fmla="*/ 0 w 729372"/>
                <a:gd name="connsiteY4" fmla="*/ 0 h 159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372" h="1593468">
                  <a:moveTo>
                    <a:pt x="729372" y="0"/>
                  </a:moveTo>
                  <a:lnTo>
                    <a:pt x="729372" y="1593468"/>
                  </a:lnTo>
                  <a:lnTo>
                    <a:pt x="0" y="1593468"/>
                  </a:lnTo>
                  <a:lnTo>
                    <a:pt x="233217" y="796734"/>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10" name="文本框 9"/>
            <p:cNvSpPr txBox="1"/>
            <p:nvPr/>
          </p:nvSpPr>
          <p:spPr>
            <a:xfrm>
              <a:off x="965040" y="683075"/>
              <a:ext cx="1620957" cy="523220"/>
            </a:xfrm>
            <a:prstGeom prst="rect">
              <a:avLst/>
            </a:prstGeom>
            <a:noFill/>
          </p:spPr>
          <p:txBody>
            <a:bodyPr wrap="none" rtlCol="0">
              <a:spAutoFit/>
            </a:bodyPr>
            <a:lstStyle/>
            <a:p>
              <a:r>
                <a:rPr lang="zh-CN" altLang="en-US" sz="2800">
                  <a:solidFill>
                    <a:prstClr val="white"/>
                  </a:solidFill>
                </a:rPr>
                <a:t>标准答案</a:t>
              </a:r>
              <a:endParaRPr lang="zh-CN" altLang="en-US" sz="2800" dirty="0">
                <a:solidFill>
                  <a:prstClr val="white"/>
                </a:solidFill>
              </a:endParaRPr>
            </a:p>
          </p:txBody>
        </p:sp>
      </p:grpSp>
      <p:sp>
        <p:nvSpPr>
          <p:cNvPr id="11" name="矩形: 圆角 10"/>
          <p:cNvSpPr/>
          <p:nvPr userDrawn="1"/>
        </p:nvSpPr>
        <p:spPr>
          <a:xfrm>
            <a:off x="479377" y="520549"/>
            <a:ext cx="5256584" cy="3240361"/>
          </a:xfrm>
          <a:prstGeom prst="roundRect">
            <a:avLst>
              <a:gd name="adj" fmla="val 49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任意多边形: 形状 11"/>
          <p:cNvSpPr/>
          <p:nvPr userDrawn="1"/>
        </p:nvSpPr>
        <p:spPr>
          <a:xfrm rot="16200000">
            <a:off x="1266819" y="88502"/>
            <a:ext cx="729372" cy="1593468"/>
          </a:xfrm>
          <a:custGeom>
            <a:avLst/>
            <a:gdLst>
              <a:gd name="connsiteX0" fmla="*/ 729372 w 729372"/>
              <a:gd name="connsiteY0" fmla="*/ 0 h 1593468"/>
              <a:gd name="connsiteX1" fmla="*/ 729372 w 729372"/>
              <a:gd name="connsiteY1" fmla="*/ 1593468 h 1593468"/>
              <a:gd name="connsiteX2" fmla="*/ 0 w 729372"/>
              <a:gd name="connsiteY2" fmla="*/ 1593468 h 1593468"/>
              <a:gd name="connsiteX3" fmla="*/ 233217 w 729372"/>
              <a:gd name="connsiteY3" fmla="*/ 796734 h 1593468"/>
              <a:gd name="connsiteX4" fmla="*/ 0 w 729372"/>
              <a:gd name="connsiteY4" fmla="*/ 0 h 159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372" h="1593468">
                <a:moveTo>
                  <a:pt x="729372" y="0"/>
                </a:moveTo>
                <a:lnTo>
                  <a:pt x="729372" y="1593468"/>
                </a:lnTo>
                <a:lnTo>
                  <a:pt x="0" y="1593468"/>
                </a:lnTo>
                <a:lnTo>
                  <a:pt x="233217" y="796734"/>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13" name="文本框 12"/>
          <p:cNvSpPr txBox="1"/>
          <p:nvPr userDrawn="1"/>
        </p:nvSpPr>
        <p:spPr>
          <a:xfrm>
            <a:off x="821025" y="510929"/>
            <a:ext cx="1620957" cy="523220"/>
          </a:xfrm>
          <a:prstGeom prst="rect">
            <a:avLst/>
          </a:prstGeom>
          <a:noFill/>
        </p:spPr>
        <p:txBody>
          <a:bodyPr wrap="none" rtlCol="0">
            <a:spAutoFit/>
          </a:bodyPr>
          <a:lstStyle/>
          <a:p>
            <a:r>
              <a:rPr lang="zh-CN" altLang="en-US" sz="2800" dirty="0">
                <a:solidFill>
                  <a:prstClr val="white"/>
                </a:solidFill>
              </a:rPr>
              <a:t>阅卷展示</a:t>
            </a:r>
          </a:p>
        </p:txBody>
      </p:sp>
      <p:grpSp>
        <p:nvGrpSpPr>
          <p:cNvPr id="14" name="组合 13"/>
          <p:cNvGrpSpPr/>
          <p:nvPr userDrawn="1"/>
        </p:nvGrpSpPr>
        <p:grpSpPr>
          <a:xfrm>
            <a:off x="6027559" y="510929"/>
            <a:ext cx="5685065" cy="3249981"/>
            <a:chOff x="623391" y="683075"/>
            <a:chExt cx="5685065" cy="3249981"/>
          </a:xfrm>
        </p:grpSpPr>
        <p:sp>
          <p:nvSpPr>
            <p:cNvPr id="15" name="矩形: 圆角 14"/>
            <p:cNvSpPr/>
            <p:nvPr/>
          </p:nvSpPr>
          <p:spPr>
            <a:xfrm>
              <a:off x="623391" y="692696"/>
              <a:ext cx="5685065" cy="3240360"/>
            </a:xfrm>
            <a:prstGeom prst="roundRect">
              <a:avLst>
                <a:gd name="adj" fmla="val 49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形状 15"/>
            <p:cNvSpPr/>
            <p:nvPr/>
          </p:nvSpPr>
          <p:spPr>
            <a:xfrm rot="16200000">
              <a:off x="1410834" y="260648"/>
              <a:ext cx="729372" cy="1593468"/>
            </a:xfrm>
            <a:custGeom>
              <a:avLst/>
              <a:gdLst>
                <a:gd name="connsiteX0" fmla="*/ 729372 w 729372"/>
                <a:gd name="connsiteY0" fmla="*/ 0 h 1593468"/>
                <a:gd name="connsiteX1" fmla="*/ 729372 w 729372"/>
                <a:gd name="connsiteY1" fmla="*/ 1593468 h 1593468"/>
                <a:gd name="connsiteX2" fmla="*/ 0 w 729372"/>
                <a:gd name="connsiteY2" fmla="*/ 1593468 h 1593468"/>
                <a:gd name="connsiteX3" fmla="*/ 233217 w 729372"/>
                <a:gd name="connsiteY3" fmla="*/ 796734 h 1593468"/>
                <a:gd name="connsiteX4" fmla="*/ 0 w 729372"/>
                <a:gd name="connsiteY4" fmla="*/ 0 h 159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372" h="1593468">
                  <a:moveTo>
                    <a:pt x="729372" y="0"/>
                  </a:moveTo>
                  <a:lnTo>
                    <a:pt x="729372" y="1593468"/>
                  </a:lnTo>
                  <a:lnTo>
                    <a:pt x="0" y="1593468"/>
                  </a:lnTo>
                  <a:lnTo>
                    <a:pt x="233217" y="796734"/>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17" name="文本框 16"/>
            <p:cNvSpPr txBox="1"/>
            <p:nvPr/>
          </p:nvSpPr>
          <p:spPr>
            <a:xfrm>
              <a:off x="965040" y="683075"/>
              <a:ext cx="1620957" cy="523220"/>
            </a:xfrm>
            <a:prstGeom prst="rect">
              <a:avLst/>
            </a:prstGeom>
            <a:noFill/>
          </p:spPr>
          <p:txBody>
            <a:bodyPr wrap="none" rtlCol="0">
              <a:spAutoFit/>
            </a:bodyPr>
            <a:lstStyle/>
            <a:p>
              <a:r>
                <a:rPr lang="zh-CN" altLang="en-US" sz="2800" dirty="0">
                  <a:solidFill>
                    <a:prstClr val="white"/>
                  </a:solidFill>
                </a:rPr>
                <a:t>名师点评</a:t>
              </a:r>
            </a:p>
          </p:txBody>
        </p:sp>
      </p:gr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836F09B7-025F-4439-ADBF-2EFDD6F759A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DF7C89-435C-4D59-B428-1D6898F54BDC}" type="slidenum">
              <a:rPr lang="zh-CN" altLang="en-US" smtClean="0">
                <a:solidFill>
                  <a:prstClr val="black">
                    <a:tint val="75000"/>
                  </a:prstClr>
                </a:solidFill>
              </a:rPr>
              <a:t>‹#›</a:t>
            </a:fld>
            <a:endParaRPr lang="zh-CN" altLang="en-US">
              <a:solidFill>
                <a:prstClr val="black">
                  <a:tint val="75000"/>
                </a:prstClr>
              </a:solidFill>
            </a:endParaRPr>
          </a:p>
        </p:txBody>
      </p:sp>
      <p:sp>
        <p:nvSpPr>
          <p:cNvPr id="7" name="矩形 6"/>
          <p:cNvSpPr/>
          <p:nvPr userDrawn="1"/>
        </p:nvSpPr>
        <p:spPr>
          <a:xfrm>
            <a:off x="0" y="1"/>
            <a:ext cx="12192000" cy="634699"/>
          </a:xfrm>
          <a:prstGeom prst="rect">
            <a:avLst/>
          </a:prstGeom>
          <a:solidFill>
            <a:srgbClr val="C25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8" name="组合 7"/>
          <p:cNvGrpSpPr/>
          <p:nvPr userDrawn="1"/>
        </p:nvGrpSpPr>
        <p:grpSpPr>
          <a:xfrm>
            <a:off x="1" y="-2"/>
            <a:ext cx="1837188" cy="634701"/>
            <a:chOff x="0" y="-2"/>
            <a:chExt cx="1377891" cy="634701"/>
          </a:xfrm>
          <a:solidFill>
            <a:srgbClr val="FFC000"/>
          </a:solidFill>
        </p:grpSpPr>
        <p:sp>
          <p:nvSpPr>
            <p:cNvPr id="9" name="矩形 8"/>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 name="直角三角形 9"/>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283" y="274638"/>
            <a:ext cx="10973435" cy="1143000"/>
          </a:xfrm>
        </p:spPr>
        <p:txBody>
          <a:bodyPr/>
          <a:lstStyle/>
          <a:p>
            <a:r>
              <a:rPr lang="zh-CN" altLang="en-US"/>
              <a:t>单击此处编辑母版标题样式</a:t>
            </a:r>
          </a:p>
        </p:txBody>
      </p:sp>
      <p:sp>
        <p:nvSpPr>
          <p:cNvPr id="3" name="Date Placeholder 3"/>
          <p:cNvSpPr>
            <a:spLocks noGrp="1"/>
          </p:cNvSpPr>
          <p:nvPr>
            <p:ph type="dt" sz="half" idx="10"/>
          </p:nvPr>
        </p:nvSpPr>
        <p:spPr/>
        <p:txBody>
          <a:bodyPr/>
          <a:lstStyle>
            <a:lvl1pPr>
              <a:defRPr/>
            </a:lvl1pPr>
          </a:lstStyle>
          <a:p>
            <a:pPr>
              <a:defRPr/>
            </a:pPr>
            <a:fld id="{C25BED15-09FD-4BC4-A9F1-BDD558C0EF2A}" type="datetime1">
              <a:rPr lang="zh-CN" altLang="en-US" smtClean="0">
                <a:solidFill>
                  <a:prstClr val="black">
                    <a:tint val="75000"/>
                  </a:prstClr>
                </a:solidFill>
              </a:rPr>
              <a:t>20/2/8</a:t>
            </a:fld>
            <a:endParaRPr lang="zh-CN" altLang="en-US" sz="1800" dirty="0">
              <a:solidFill>
                <a:prstClr val="black"/>
              </a:solidFill>
            </a:endParaRPr>
          </a:p>
        </p:txBody>
      </p:sp>
      <p:sp>
        <p:nvSpPr>
          <p:cNvPr id="4" name="Footer Placeholder 4"/>
          <p:cNvSpPr>
            <a:spLocks noGrp="1"/>
          </p:cNvSpPr>
          <p:nvPr>
            <p:ph type="ftr" sz="quarter" idx="11"/>
          </p:nvPr>
        </p:nvSpPr>
        <p:spPr/>
        <p:txBody>
          <a:bodyPr/>
          <a:lstStyle>
            <a:lvl1pPr>
              <a:defRPr/>
            </a:lvl1pPr>
          </a:lstStyle>
          <a:p>
            <a:pPr>
              <a:defRPr/>
            </a:pPr>
            <a:endParaRPr lang="zh-CN" altLang="zh-CN">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9A37AC3-46C5-462B-9FE1-D411818C2C32}" type="slidenum">
              <a:rPr lang="zh-CN" altLang="en-US">
                <a:solidFill>
                  <a:prstClr val="black">
                    <a:tint val="75000"/>
                  </a:prstClr>
                </a:solidFill>
              </a:rPr>
              <a:t>‹#›</a:t>
            </a:fld>
            <a:endParaRPr lang="zh-CN" altLang="en-US" sz="1800" dirty="0">
              <a:solidFill>
                <a:prstClr val="black"/>
              </a:solidFil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userDrawn="1">
  <p:cSld name="6_标题幻灯片">
    <p:bg>
      <p:bgPr>
        <a:solidFill>
          <a:srgbClr val="F3EFE5"/>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28A0092B-C50C-407E-A947-70E740481C1C}">
                <a14:useLocalDpi xmlns:a14="http://schemas.microsoft.com/office/drawing/2010/main" val="0"/>
              </a:ext>
            </a:extLst>
          </a:blip>
          <a:srcRect l="-19" t="9201" r="-1" b="6104"/>
          <a:stretch>
            <a:fillRect/>
          </a:stretch>
        </p:blipFill>
        <p:spPr>
          <a:xfrm flipH="1">
            <a:off x="0" y="0"/>
            <a:ext cx="12192000" cy="6857998"/>
          </a:xfrm>
          <a:prstGeom prst="rect">
            <a:avLst/>
          </a:prstGeom>
          <a:solidFill>
            <a:srgbClr val="C25C17"/>
          </a:solidFill>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userDrawn="1">
  <p:cSld name="1_两栏内容">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命题探究">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t>20/2/8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A5C5624-0453-40A9-9FFF-DD435B6A2D1D}" type="slidenum">
              <a:rPr lang="zh-CN" altLang="en-US" smtClean="0"/>
              <a:t>‹#›</a:t>
            </a:fld>
            <a:endParaRPr lang="zh-CN" altLang="en-US"/>
          </a:p>
        </p:txBody>
      </p:sp>
      <p:pic>
        <p:nvPicPr>
          <p:cNvPr id="5" name="图片 4"/>
          <p:cNvPicPr>
            <a:picLocks noChangeAspect="1"/>
          </p:cNvPicPr>
          <p:nvPr userDrawn="1"/>
        </p:nvPicPr>
        <p:blipFill>
          <a:blip r:embed="rId2"/>
          <a:stretch>
            <a:fillRect/>
          </a:stretch>
        </p:blipFill>
        <p:spPr>
          <a:xfrm>
            <a:off x="0" y="0"/>
            <a:ext cx="12192000" cy="68579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定向例题">
    <p:spTree>
      <p:nvGrpSpPr>
        <p:cNvPr id="1" name=""/>
        <p:cNvGrpSpPr/>
        <p:nvPr/>
      </p:nvGrpSpPr>
      <p:grpSpPr>
        <a:xfrm>
          <a:off x="0" y="0"/>
          <a:ext cx="0" cy="0"/>
          <a:chOff x="0" y="0"/>
          <a:chExt cx="0" cy="0"/>
        </a:xfrm>
      </p:grpSpPr>
      <p:sp>
        <p:nvSpPr>
          <p:cNvPr id="25" name="矩形 24"/>
          <p:cNvSpPr/>
          <p:nvPr userDrawn="1"/>
        </p:nvSpPr>
        <p:spPr>
          <a:xfrm>
            <a:off x="0" y="-2"/>
            <a:ext cx="12192000" cy="9087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p:cNvCxnSpPr/>
          <p:nvPr userDrawn="1"/>
        </p:nvCxnSpPr>
        <p:spPr>
          <a:xfrm>
            <a:off x="-9037" y="904201"/>
            <a:ext cx="12201037"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1633222" y="189480"/>
            <a:ext cx="9199728" cy="529758"/>
          </a:xfrm>
        </p:spPr>
        <p:txBody>
          <a:bodyPr>
            <a:normAutofit/>
          </a:bodyPr>
          <a:lstStyle>
            <a:lvl1pPr algn="l">
              <a:defRPr sz="2800"/>
            </a:lvl1pPr>
          </a:lstStyle>
          <a:p>
            <a:r>
              <a:rPr lang="zh-CN" altLang="en-US" dirty="0"/>
              <a:t>单击此处编辑母版标题样式</a:t>
            </a:r>
          </a:p>
        </p:txBody>
      </p:sp>
      <p:sp>
        <p:nvSpPr>
          <p:cNvPr id="12" name="日期占位符 2"/>
          <p:cNvSpPr>
            <a:spLocks noGrp="1"/>
          </p:cNvSpPr>
          <p:nvPr>
            <p:ph type="dt" sz="half" idx="10"/>
          </p:nvPr>
        </p:nvSpPr>
        <p:spPr/>
        <p:txBody>
          <a:bodyPr/>
          <a:lstStyle>
            <a:lvl1pPr>
              <a:defRPr/>
            </a:lvl1pPr>
          </a:lstStyle>
          <a:p>
            <a:pPr>
              <a:defRPr/>
            </a:pPr>
            <a:fld id="{ED2EA462-F370-42F9-9E2A-5189981B8EEF}" type="datetimeFigureOut">
              <a:rPr lang="zh-CN" altLang="en-US"/>
              <a:t>20/2/8</a:t>
            </a:fld>
            <a:endParaRPr lang="zh-CN" altLang="en-US"/>
          </a:p>
        </p:txBody>
      </p:sp>
      <p:sp>
        <p:nvSpPr>
          <p:cNvPr id="13" name="页脚占位符 3"/>
          <p:cNvSpPr>
            <a:spLocks noGrp="1"/>
          </p:cNvSpPr>
          <p:nvPr>
            <p:ph type="ftr" sz="quarter" idx="11"/>
          </p:nvPr>
        </p:nvSpPr>
        <p:spPr/>
        <p:txBody>
          <a:bodyPr/>
          <a:lstStyle>
            <a:lvl1pPr>
              <a:defRPr/>
            </a:lvl1pPr>
          </a:lstStyle>
          <a:p>
            <a:pPr>
              <a:defRPr/>
            </a:pPr>
            <a:endParaRPr lang="zh-CN" altLang="en-US"/>
          </a:p>
        </p:txBody>
      </p:sp>
      <p:sp>
        <p:nvSpPr>
          <p:cNvPr id="14" name="灯片编号占位符 4"/>
          <p:cNvSpPr>
            <a:spLocks noGrp="1"/>
          </p:cNvSpPr>
          <p:nvPr>
            <p:ph type="sldNum" sz="quarter" idx="12"/>
          </p:nvPr>
        </p:nvSpPr>
        <p:spPr/>
        <p:txBody>
          <a:bodyPr/>
          <a:lstStyle>
            <a:lvl1pPr>
              <a:defRPr/>
            </a:lvl1pPr>
          </a:lstStyle>
          <a:p>
            <a:pPr>
              <a:defRPr/>
            </a:pPr>
            <a:fld id="{B3DE3145-697B-43A0-8694-4C03B7FF113D}" type="slidenum">
              <a:rPr lang="zh-CN" altLang="en-US"/>
              <a:t>‹#›</a:t>
            </a:fld>
            <a:endParaRPr lang="zh-CN" altLang="en-US"/>
          </a:p>
        </p:txBody>
      </p:sp>
      <p:sp>
        <p:nvSpPr>
          <p:cNvPr id="20" name="箭头: 五边形 19"/>
          <p:cNvSpPr/>
          <p:nvPr userDrawn="1"/>
        </p:nvSpPr>
        <p:spPr>
          <a:xfrm>
            <a:off x="-6919" y="0"/>
            <a:ext cx="1566415" cy="908720"/>
          </a:xfrm>
          <a:prstGeom prst="homePlate">
            <a:avLst>
              <a:gd name="adj" fmla="val 1866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userDrawn="1"/>
        </p:nvGrpSpPr>
        <p:grpSpPr>
          <a:xfrm>
            <a:off x="73726" y="214780"/>
            <a:ext cx="1339748" cy="479158"/>
            <a:chOff x="-9037" y="393831"/>
            <a:chExt cx="1339748" cy="479158"/>
          </a:xfrm>
        </p:grpSpPr>
        <p:sp>
          <p:nvSpPr>
            <p:cNvPr id="18" name="Freeform 5"/>
            <p:cNvSpPr>
              <a:spLocks noEditPoints="1"/>
            </p:cNvSpPr>
            <p:nvPr userDrawn="1"/>
          </p:nvSpPr>
          <p:spPr bwMode="auto">
            <a:xfrm>
              <a:off x="435622" y="393831"/>
              <a:ext cx="481905" cy="479158"/>
            </a:xfrm>
            <a:custGeom>
              <a:avLst/>
              <a:gdLst>
                <a:gd name="T0" fmla="*/ 0 w 670"/>
                <a:gd name="T1" fmla="*/ 373 h 670"/>
                <a:gd name="T2" fmla="*/ 306 w 670"/>
                <a:gd name="T3" fmla="*/ 75 h 670"/>
                <a:gd name="T4" fmla="*/ 343 w 670"/>
                <a:gd name="T5" fmla="*/ 79 h 670"/>
                <a:gd name="T6" fmla="*/ 362 w 670"/>
                <a:gd name="T7" fmla="*/ 95 h 670"/>
                <a:gd name="T8" fmla="*/ 347 w 670"/>
                <a:gd name="T9" fmla="*/ 110 h 670"/>
                <a:gd name="T10" fmla="*/ 340 w 670"/>
                <a:gd name="T11" fmla="*/ 109 h 670"/>
                <a:gd name="T12" fmla="*/ 309 w 670"/>
                <a:gd name="T13" fmla="*/ 107 h 670"/>
                <a:gd name="T14" fmla="*/ 107 w 670"/>
                <a:gd name="T15" fmla="*/ 183 h 670"/>
                <a:gd name="T16" fmla="*/ 107 w 670"/>
                <a:gd name="T17" fmla="*/ 563 h 670"/>
                <a:gd name="T18" fmla="*/ 488 w 670"/>
                <a:gd name="T19" fmla="*/ 563 h 670"/>
                <a:gd name="T20" fmla="*/ 559 w 670"/>
                <a:gd name="T21" fmla="*/ 323 h 670"/>
                <a:gd name="T22" fmla="*/ 559 w 670"/>
                <a:gd name="T23" fmla="*/ 321 h 670"/>
                <a:gd name="T24" fmla="*/ 573 w 670"/>
                <a:gd name="T25" fmla="*/ 298 h 670"/>
                <a:gd name="T26" fmla="*/ 589 w 670"/>
                <a:gd name="T27" fmla="*/ 315 h 670"/>
                <a:gd name="T28" fmla="*/ 589 w 670"/>
                <a:gd name="T29" fmla="*/ 316 h 670"/>
                <a:gd name="T30" fmla="*/ 297 w 670"/>
                <a:gd name="T31" fmla="*/ 670 h 670"/>
                <a:gd name="T32" fmla="*/ 235 w 670"/>
                <a:gd name="T33" fmla="*/ 580 h 670"/>
                <a:gd name="T34" fmla="*/ 233 w 670"/>
                <a:gd name="T35" fmla="*/ 580 h 670"/>
                <a:gd name="T36" fmla="*/ 141 w 670"/>
                <a:gd name="T37" fmla="*/ 523 h 670"/>
                <a:gd name="T38" fmla="*/ 127 w 670"/>
                <a:gd name="T39" fmla="*/ 508 h 670"/>
                <a:gd name="T40" fmla="*/ 146 w 670"/>
                <a:gd name="T41" fmla="*/ 505 h 670"/>
                <a:gd name="T42" fmla="*/ 246 w 670"/>
                <a:gd name="T43" fmla="*/ 571 h 670"/>
                <a:gd name="T44" fmla="*/ 297 w 670"/>
                <a:gd name="T45" fmla="*/ 511 h 670"/>
                <a:gd name="T46" fmla="*/ 289 w 670"/>
                <a:gd name="T47" fmla="*/ 234 h 670"/>
                <a:gd name="T48" fmla="*/ 297 w 670"/>
                <a:gd name="T49" fmla="*/ 235 h 670"/>
                <a:gd name="T50" fmla="*/ 297 w 670"/>
                <a:gd name="T51" fmla="*/ 267 h 670"/>
                <a:gd name="T52" fmla="*/ 295 w 670"/>
                <a:gd name="T53" fmla="*/ 266 h 670"/>
                <a:gd name="T54" fmla="*/ 294 w 670"/>
                <a:gd name="T55" fmla="*/ 266 h 670"/>
                <a:gd name="T56" fmla="*/ 297 w 670"/>
                <a:gd name="T57" fmla="*/ 479 h 670"/>
                <a:gd name="T58" fmla="*/ 404 w 670"/>
                <a:gd name="T59" fmla="*/ 381 h 670"/>
                <a:gd name="T60" fmla="*/ 404 w 670"/>
                <a:gd name="T61" fmla="*/ 371 h 670"/>
                <a:gd name="T62" fmla="*/ 436 w 670"/>
                <a:gd name="T63" fmla="*/ 372 h 670"/>
                <a:gd name="T64" fmla="*/ 436 w 670"/>
                <a:gd name="T65" fmla="*/ 374 h 670"/>
                <a:gd name="T66" fmla="*/ 297 w 670"/>
                <a:gd name="T67" fmla="*/ 511 h 670"/>
                <a:gd name="T68" fmla="*/ 102 w 670"/>
                <a:gd name="T69" fmla="*/ 477 h 670"/>
                <a:gd name="T70" fmla="*/ 98 w 670"/>
                <a:gd name="T71" fmla="*/ 471 h 670"/>
                <a:gd name="T72" fmla="*/ 89 w 670"/>
                <a:gd name="T73" fmla="*/ 456 h 670"/>
                <a:gd name="T74" fmla="*/ 104 w 670"/>
                <a:gd name="T75" fmla="*/ 450 h 670"/>
                <a:gd name="T76" fmla="*/ 115 w 670"/>
                <a:gd name="T77" fmla="*/ 469 h 670"/>
                <a:gd name="T78" fmla="*/ 272 w 670"/>
                <a:gd name="T79" fmla="*/ 361 h 670"/>
                <a:gd name="T80" fmla="*/ 404 w 670"/>
                <a:gd name="T81" fmla="*/ 121 h 670"/>
                <a:gd name="T82" fmla="*/ 502 w 670"/>
                <a:gd name="T83" fmla="*/ 34 h 670"/>
                <a:gd name="T84" fmla="*/ 546 w 670"/>
                <a:gd name="T85" fmla="*/ 124 h 670"/>
                <a:gd name="T86" fmla="*/ 648 w 670"/>
                <a:gd name="T87" fmla="*/ 157 h 670"/>
                <a:gd name="T88" fmla="*/ 640 w 670"/>
                <a:gd name="T89" fmla="*/ 165 h 670"/>
                <a:gd name="T90" fmla="*/ 546 w 670"/>
                <a:gd name="T91" fmla="*/ 243 h 670"/>
                <a:gd name="T92" fmla="*/ 430 w 670"/>
                <a:gd name="T93" fmla="*/ 255 h 670"/>
                <a:gd name="T94" fmla="*/ 272 w 670"/>
                <a:gd name="T95" fmla="*/ 361 h 670"/>
                <a:gd name="T96" fmla="*/ 436 w 670"/>
                <a:gd name="T97" fmla="*/ 234 h 670"/>
                <a:gd name="T98" fmla="*/ 608 w 670"/>
                <a:gd name="T99" fmla="*/ 157 h 670"/>
                <a:gd name="T100" fmla="*/ 513 w 670"/>
                <a:gd name="T101" fmla="*/ 6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70" h="670">
                  <a:moveTo>
                    <a:pt x="297" y="670"/>
                  </a:moveTo>
                  <a:cubicBezTo>
                    <a:pt x="133" y="670"/>
                    <a:pt x="0" y="537"/>
                    <a:pt x="0" y="373"/>
                  </a:cubicBezTo>
                  <a:cubicBezTo>
                    <a:pt x="0" y="209"/>
                    <a:pt x="133" y="75"/>
                    <a:pt x="297" y="75"/>
                  </a:cubicBezTo>
                  <a:cubicBezTo>
                    <a:pt x="306" y="75"/>
                    <a:pt x="306" y="75"/>
                    <a:pt x="306" y="75"/>
                  </a:cubicBezTo>
                  <a:cubicBezTo>
                    <a:pt x="323" y="75"/>
                    <a:pt x="327" y="75"/>
                    <a:pt x="343" y="78"/>
                  </a:cubicBezTo>
                  <a:cubicBezTo>
                    <a:pt x="343" y="79"/>
                    <a:pt x="343" y="79"/>
                    <a:pt x="343" y="79"/>
                  </a:cubicBezTo>
                  <a:cubicBezTo>
                    <a:pt x="351" y="81"/>
                    <a:pt x="351" y="81"/>
                    <a:pt x="351" y="81"/>
                  </a:cubicBezTo>
                  <a:cubicBezTo>
                    <a:pt x="357" y="82"/>
                    <a:pt x="362" y="88"/>
                    <a:pt x="362" y="95"/>
                  </a:cubicBezTo>
                  <a:cubicBezTo>
                    <a:pt x="362" y="104"/>
                    <a:pt x="355" y="110"/>
                    <a:pt x="347" y="110"/>
                  </a:cubicBezTo>
                  <a:cubicBezTo>
                    <a:pt x="347" y="110"/>
                    <a:pt x="347" y="110"/>
                    <a:pt x="347" y="110"/>
                  </a:cubicBezTo>
                  <a:cubicBezTo>
                    <a:pt x="346" y="110"/>
                    <a:pt x="346" y="110"/>
                    <a:pt x="346" y="110"/>
                  </a:cubicBezTo>
                  <a:cubicBezTo>
                    <a:pt x="340" y="109"/>
                    <a:pt x="340" y="109"/>
                    <a:pt x="340" y="109"/>
                  </a:cubicBezTo>
                  <a:cubicBezTo>
                    <a:pt x="330" y="108"/>
                    <a:pt x="324" y="107"/>
                    <a:pt x="316" y="107"/>
                  </a:cubicBezTo>
                  <a:cubicBezTo>
                    <a:pt x="314" y="107"/>
                    <a:pt x="311" y="107"/>
                    <a:pt x="309" y="107"/>
                  </a:cubicBezTo>
                  <a:cubicBezTo>
                    <a:pt x="306" y="107"/>
                    <a:pt x="302" y="107"/>
                    <a:pt x="297" y="107"/>
                  </a:cubicBezTo>
                  <a:cubicBezTo>
                    <a:pt x="223" y="107"/>
                    <a:pt x="156" y="134"/>
                    <a:pt x="107" y="183"/>
                  </a:cubicBezTo>
                  <a:cubicBezTo>
                    <a:pt x="59" y="231"/>
                    <a:pt x="32" y="299"/>
                    <a:pt x="32" y="373"/>
                  </a:cubicBezTo>
                  <a:cubicBezTo>
                    <a:pt x="32" y="447"/>
                    <a:pt x="59" y="514"/>
                    <a:pt x="107" y="563"/>
                  </a:cubicBezTo>
                  <a:cubicBezTo>
                    <a:pt x="156" y="611"/>
                    <a:pt x="223" y="638"/>
                    <a:pt x="297" y="638"/>
                  </a:cubicBezTo>
                  <a:cubicBezTo>
                    <a:pt x="371" y="638"/>
                    <a:pt x="439" y="611"/>
                    <a:pt x="488" y="563"/>
                  </a:cubicBezTo>
                  <a:cubicBezTo>
                    <a:pt x="536" y="514"/>
                    <a:pt x="563" y="447"/>
                    <a:pt x="563" y="373"/>
                  </a:cubicBezTo>
                  <a:cubicBezTo>
                    <a:pt x="563" y="354"/>
                    <a:pt x="562" y="337"/>
                    <a:pt x="559" y="323"/>
                  </a:cubicBezTo>
                  <a:cubicBezTo>
                    <a:pt x="559" y="322"/>
                    <a:pt x="559" y="322"/>
                    <a:pt x="559" y="322"/>
                  </a:cubicBezTo>
                  <a:cubicBezTo>
                    <a:pt x="559" y="321"/>
                    <a:pt x="559" y="321"/>
                    <a:pt x="559" y="321"/>
                  </a:cubicBezTo>
                  <a:cubicBezTo>
                    <a:pt x="558" y="319"/>
                    <a:pt x="557" y="316"/>
                    <a:pt x="557" y="314"/>
                  </a:cubicBezTo>
                  <a:cubicBezTo>
                    <a:pt x="557" y="305"/>
                    <a:pt x="564" y="298"/>
                    <a:pt x="573" y="298"/>
                  </a:cubicBezTo>
                  <a:cubicBezTo>
                    <a:pt x="582" y="298"/>
                    <a:pt x="589" y="305"/>
                    <a:pt x="589" y="314"/>
                  </a:cubicBezTo>
                  <a:cubicBezTo>
                    <a:pt x="589" y="314"/>
                    <a:pt x="589" y="315"/>
                    <a:pt x="589" y="315"/>
                  </a:cubicBezTo>
                  <a:cubicBezTo>
                    <a:pt x="589" y="316"/>
                    <a:pt x="589" y="316"/>
                    <a:pt x="589" y="316"/>
                  </a:cubicBezTo>
                  <a:cubicBezTo>
                    <a:pt x="589" y="316"/>
                    <a:pt x="589" y="316"/>
                    <a:pt x="589" y="316"/>
                  </a:cubicBezTo>
                  <a:cubicBezTo>
                    <a:pt x="593" y="335"/>
                    <a:pt x="595" y="347"/>
                    <a:pt x="595" y="373"/>
                  </a:cubicBezTo>
                  <a:cubicBezTo>
                    <a:pt x="595" y="537"/>
                    <a:pt x="462" y="670"/>
                    <a:pt x="297" y="670"/>
                  </a:cubicBezTo>
                  <a:close/>
                  <a:moveTo>
                    <a:pt x="237" y="581"/>
                  </a:moveTo>
                  <a:cubicBezTo>
                    <a:pt x="236" y="581"/>
                    <a:pt x="236" y="580"/>
                    <a:pt x="235" y="580"/>
                  </a:cubicBezTo>
                  <a:cubicBezTo>
                    <a:pt x="234" y="580"/>
                    <a:pt x="234" y="580"/>
                    <a:pt x="234" y="580"/>
                  </a:cubicBezTo>
                  <a:cubicBezTo>
                    <a:pt x="233" y="580"/>
                    <a:pt x="233" y="580"/>
                    <a:pt x="233" y="580"/>
                  </a:cubicBezTo>
                  <a:cubicBezTo>
                    <a:pt x="198" y="568"/>
                    <a:pt x="166" y="549"/>
                    <a:pt x="140" y="524"/>
                  </a:cubicBezTo>
                  <a:cubicBezTo>
                    <a:pt x="141" y="523"/>
                    <a:pt x="141" y="523"/>
                    <a:pt x="141" y="523"/>
                  </a:cubicBezTo>
                  <a:cubicBezTo>
                    <a:pt x="131" y="515"/>
                    <a:pt x="131" y="515"/>
                    <a:pt x="131" y="515"/>
                  </a:cubicBezTo>
                  <a:cubicBezTo>
                    <a:pt x="129" y="514"/>
                    <a:pt x="127" y="511"/>
                    <a:pt x="127" y="508"/>
                  </a:cubicBezTo>
                  <a:cubicBezTo>
                    <a:pt x="127" y="503"/>
                    <a:pt x="131" y="499"/>
                    <a:pt x="136" y="499"/>
                  </a:cubicBezTo>
                  <a:cubicBezTo>
                    <a:pt x="138" y="499"/>
                    <a:pt x="143" y="502"/>
                    <a:pt x="146" y="505"/>
                  </a:cubicBezTo>
                  <a:cubicBezTo>
                    <a:pt x="173" y="532"/>
                    <a:pt x="206" y="552"/>
                    <a:pt x="241" y="564"/>
                  </a:cubicBezTo>
                  <a:cubicBezTo>
                    <a:pt x="243" y="565"/>
                    <a:pt x="246" y="567"/>
                    <a:pt x="246" y="571"/>
                  </a:cubicBezTo>
                  <a:cubicBezTo>
                    <a:pt x="245" y="572"/>
                    <a:pt x="244" y="581"/>
                    <a:pt x="237" y="581"/>
                  </a:cubicBezTo>
                  <a:close/>
                  <a:moveTo>
                    <a:pt x="297" y="511"/>
                  </a:moveTo>
                  <a:cubicBezTo>
                    <a:pt x="221" y="511"/>
                    <a:pt x="159" y="449"/>
                    <a:pt x="159" y="373"/>
                  </a:cubicBezTo>
                  <a:cubicBezTo>
                    <a:pt x="159" y="299"/>
                    <a:pt x="217" y="238"/>
                    <a:pt x="289" y="234"/>
                  </a:cubicBezTo>
                  <a:cubicBezTo>
                    <a:pt x="289" y="235"/>
                    <a:pt x="289" y="235"/>
                    <a:pt x="289" y="235"/>
                  </a:cubicBezTo>
                  <a:cubicBezTo>
                    <a:pt x="297" y="235"/>
                    <a:pt x="297" y="235"/>
                    <a:pt x="297" y="235"/>
                  </a:cubicBezTo>
                  <a:cubicBezTo>
                    <a:pt x="306" y="235"/>
                    <a:pt x="313" y="242"/>
                    <a:pt x="313" y="251"/>
                  </a:cubicBezTo>
                  <a:cubicBezTo>
                    <a:pt x="313" y="260"/>
                    <a:pt x="306" y="267"/>
                    <a:pt x="297" y="267"/>
                  </a:cubicBezTo>
                  <a:cubicBezTo>
                    <a:pt x="296" y="267"/>
                    <a:pt x="296" y="267"/>
                    <a:pt x="296" y="267"/>
                  </a:cubicBezTo>
                  <a:cubicBezTo>
                    <a:pt x="296" y="267"/>
                    <a:pt x="295" y="267"/>
                    <a:pt x="295" y="266"/>
                  </a:cubicBezTo>
                  <a:cubicBezTo>
                    <a:pt x="294" y="266"/>
                    <a:pt x="294" y="266"/>
                    <a:pt x="294" y="266"/>
                  </a:cubicBezTo>
                  <a:cubicBezTo>
                    <a:pt x="294" y="266"/>
                    <a:pt x="294" y="266"/>
                    <a:pt x="294" y="266"/>
                  </a:cubicBezTo>
                  <a:cubicBezTo>
                    <a:pt x="230" y="268"/>
                    <a:pt x="191" y="309"/>
                    <a:pt x="191" y="373"/>
                  </a:cubicBezTo>
                  <a:cubicBezTo>
                    <a:pt x="191" y="437"/>
                    <a:pt x="233" y="479"/>
                    <a:pt x="297" y="479"/>
                  </a:cubicBezTo>
                  <a:cubicBezTo>
                    <a:pt x="359" y="479"/>
                    <a:pt x="400" y="441"/>
                    <a:pt x="404" y="381"/>
                  </a:cubicBezTo>
                  <a:cubicBezTo>
                    <a:pt x="404" y="381"/>
                    <a:pt x="404" y="381"/>
                    <a:pt x="404" y="381"/>
                  </a:cubicBezTo>
                  <a:cubicBezTo>
                    <a:pt x="404" y="373"/>
                    <a:pt x="404" y="373"/>
                    <a:pt x="404" y="373"/>
                  </a:cubicBezTo>
                  <a:cubicBezTo>
                    <a:pt x="404" y="372"/>
                    <a:pt x="404" y="372"/>
                    <a:pt x="404" y="371"/>
                  </a:cubicBezTo>
                  <a:cubicBezTo>
                    <a:pt x="404" y="363"/>
                    <a:pt x="411" y="356"/>
                    <a:pt x="420" y="356"/>
                  </a:cubicBezTo>
                  <a:cubicBezTo>
                    <a:pt x="429" y="356"/>
                    <a:pt x="436" y="363"/>
                    <a:pt x="436" y="372"/>
                  </a:cubicBezTo>
                  <a:cubicBezTo>
                    <a:pt x="436" y="372"/>
                    <a:pt x="436" y="372"/>
                    <a:pt x="436" y="372"/>
                  </a:cubicBezTo>
                  <a:cubicBezTo>
                    <a:pt x="436" y="374"/>
                    <a:pt x="436" y="374"/>
                    <a:pt x="436" y="374"/>
                  </a:cubicBezTo>
                  <a:cubicBezTo>
                    <a:pt x="436" y="374"/>
                    <a:pt x="436" y="374"/>
                    <a:pt x="436" y="374"/>
                  </a:cubicBezTo>
                  <a:cubicBezTo>
                    <a:pt x="435" y="450"/>
                    <a:pt x="373" y="511"/>
                    <a:pt x="297" y="511"/>
                  </a:cubicBezTo>
                  <a:close/>
                  <a:moveTo>
                    <a:pt x="106" y="478"/>
                  </a:moveTo>
                  <a:cubicBezTo>
                    <a:pt x="105" y="478"/>
                    <a:pt x="104" y="478"/>
                    <a:pt x="102" y="477"/>
                  </a:cubicBezTo>
                  <a:cubicBezTo>
                    <a:pt x="101" y="475"/>
                    <a:pt x="99" y="473"/>
                    <a:pt x="98" y="473"/>
                  </a:cubicBezTo>
                  <a:cubicBezTo>
                    <a:pt x="98" y="472"/>
                    <a:pt x="98" y="471"/>
                    <a:pt x="98" y="471"/>
                  </a:cubicBezTo>
                  <a:cubicBezTo>
                    <a:pt x="97" y="471"/>
                    <a:pt x="97" y="471"/>
                    <a:pt x="97" y="470"/>
                  </a:cubicBezTo>
                  <a:cubicBezTo>
                    <a:pt x="90" y="460"/>
                    <a:pt x="89" y="457"/>
                    <a:pt x="89" y="456"/>
                  </a:cubicBezTo>
                  <a:cubicBezTo>
                    <a:pt x="89" y="451"/>
                    <a:pt x="93" y="447"/>
                    <a:pt x="98" y="447"/>
                  </a:cubicBezTo>
                  <a:cubicBezTo>
                    <a:pt x="100" y="447"/>
                    <a:pt x="102" y="448"/>
                    <a:pt x="104" y="450"/>
                  </a:cubicBezTo>
                  <a:cubicBezTo>
                    <a:pt x="115" y="467"/>
                    <a:pt x="115" y="467"/>
                    <a:pt x="115" y="467"/>
                  </a:cubicBezTo>
                  <a:cubicBezTo>
                    <a:pt x="115" y="468"/>
                    <a:pt x="115" y="469"/>
                    <a:pt x="115" y="469"/>
                  </a:cubicBezTo>
                  <a:cubicBezTo>
                    <a:pt x="115" y="474"/>
                    <a:pt x="111" y="478"/>
                    <a:pt x="106" y="478"/>
                  </a:cubicBezTo>
                  <a:close/>
                  <a:moveTo>
                    <a:pt x="272" y="361"/>
                  </a:moveTo>
                  <a:cubicBezTo>
                    <a:pt x="404" y="240"/>
                    <a:pt x="404" y="240"/>
                    <a:pt x="404" y="240"/>
                  </a:cubicBezTo>
                  <a:cubicBezTo>
                    <a:pt x="404" y="121"/>
                    <a:pt x="404" y="121"/>
                    <a:pt x="404" y="121"/>
                  </a:cubicBezTo>
                  <a:cubicBezTo>
                    <a:pt x="502" y="34"/>
                    <a:pt x="502" y="34"/>
                    <a:pt x="502" y="34"/>
                  </a:cubicBezTo>
                  <a:cubicBezTo>
                    <a:pt x="502" y="34"/>
                    <a:pt x="502" y="34"/>
                    <a:pt x="502" y="34"/>
                  </a:cubicBezTo>
                  <a:cubicBezTo>
                    <a:pt x="535" y="0"/>
                    <a:pt x="535" y="0"/>
                    <a:pt x="535" y="0"/>
                  </a:cubicBezTo>
                  <a:cubicBezTo>
                    <a:pt x="546" y="124"/>
                    <a:pt x="546" y="124"/>
                    <a:pt x="546" y="124"/>
                  </a:cubicBezTo>
                  <a:cubicBezTo>
                    <a:pt x="670" y="135"/>
                    <a:pt x="670" y="135"/>
                    <a:pt x="670" y="135"/>
                  </a:cubicBezTo>
                  <a:cubicBezTo>
                    <a:pt x="648" y="157"/>
                    <a:pt x="648" y="157"/>
                    <a:pt x="648" y="157"/>
                  </a:cubicBezTo>
                  <a:cubicBezTo>
                    <a:pt x="632" y="157"/>
                    <a:pt x="632" y="157"/>
                    <a:pt x="632" y="157"/>
                  </a:cubicBezTo>
                  <a:cubicBezTo>
                    <a:pt x="640" y="165"/>
                    <a:pt x="640" y="165"/>
                    <a:pt x="640" y="165"/>
                  </a:cubicBezTo>
                  <a:cubicBezTo>
                    <a:pt x="554" y="251"/>
                    <a:pt x="554" y="251"/>
                    <a:pt x="554" y="251"/>
                  </a:cubicBezTo>
                  <a:cubicBezTo>
                    <a:pt x="546" y="243"/>
                    <a:pt x="546" y="243"/>
                    <a:pt x="546" y="243"/>
                  </a:cubicBezTo>
                  <a:cubicBezTo>
                    <a:pt x="546" y="255"/>
                    <a:pt x="546" y="255"/>
                    <a:pt x="546" y="255"/>
                  </a:cubicBezTo>
                  <a:cubicBezTo>
                    <a:pt x="430" y="255"/>
                    <a:pt x="430" y="255"/>
                    <a:pt x="430" y="255"/>
                  </a:cubicBezTo>
                  <a:cubicBezTo>
                    <a:pt x="289" y="385"/>
                    <a:pt x="289" y="385"/>
                    <a:pt x="289" y="385"/>
                  </a:cubicBezTo>
                  <a:lnTo>
                    <a:pt x="272" y="361"/>
                  </a:lnTo>
                  <a:close/>
                  <a:moveTo>
                    <a:pt x="436" y="139"/>
                  </a:moveTo>
                  <a:cubicBezTo>
                    <a:pt x="436" y="234"/>
                    <a:pt x="436" y="234"/>
                    <a:pt x="436" y="234"/>
                  </a:cubicBezTo>
                  <a:cubicBezTo>
                    <a:pt x="531" y="234"/>
                    <a:pt x="531" y="234"/>
                    <a:pt x="531" y="234"/>
                  </a:cubicBezTo>
                  <a:cubicBezTo>
                    <a:pt x="608" y="157"/>
                    <a:pt x="608" y="157"/>
                    <a:pt x="608" y="157"/>
                  </a:cubicBezTo>
                  <a:cubicBezTo>
                    <a:pt x="513" y="157"/>
                    <a:pt x="513" y="157"/>
                    <a:pt x="513" y="157"/>
                  </a:cubicBezTo>
                  <a:cubicBezTo>
                    <a:pt x="513" y="62"/>
                    <a:pt x="513" y="62"/>
                    <a:pt x="513" y="62"/>
                  </a:cubicBezTo>
                  <a:lnTo>
                    <a:pt x="436" y="139"/>
                  </a:lnTo>
                  <a:close/>
                </a:path>
              </a:pathLst>
            </a:custGeom>
            <a:solidFill>
              <a:schemeClr val="bg1"/>
            </a:solidFill>
            <a:ln>
              <a:noFill/>
            </a:ln>
          </p:spPr>
          <p:txBody>
            <a:bodyPr vert="horz" wrap="square" lIns="91440" tIns="45720" rIns="91440" bIns="45720" numCol="1" anchor="t" anchorCtr="0" compatLnSpc="1"/>
            <a:lstStyle/>
            <a:p>
              <a:endParaRPr lang="zh-CN" altLang="en-US" dirty="0"/>
            </a:p>
          </p:txBody>
        </p:sp>
        <p:sp>
          <p:nvSpPr>
            <p:cNvPr id="21" name="文本框 20"/>
            <p:cNvSpPr txBox="1"/>
            <p:nvPr userDrawn="1"/>
          </p:nvSpPr>
          <p:spPr>
            <a:xfrm>
              <a:off x="-9037" y="402578"/>
              <a:ext cx="492443" cy="461665"/>
            </a:xfrm>
            <a:prstGeom prst="rect">
              <a:avLst/>
            </a:prstGeom>
            <a:noFill/>
          </p:spPr>
          <p:txBody>
            <a:bodyPr wrap="none" rtlCol="0">
              <a:spAutoFit/>
            </a:bodyPr>
            <a:lstStyle/>
            <a:p>
              <a:r>
                <a:rPr lang="zh-CN" altLang="en-US" sz="2400" dirty="0">
                  <a:solidFill>
                    <a:schemeClr val="bg1"/>
                  </a:solidFill>
                </a:rPr>
                <a:t>考</a:t>
              </a:r>
            </a:p>
          </p:txBody>
        </p:sp>
        <p:sp>
          <p:nvSpPr>
            <p:cNvPr id="22" name="文本框 21"/>
            <p:cNvSpPr txBox="1"/>
            <p:nvPr userDrawn="1"/>
          </p:nvSpPr>
          <p:spPr>
            <a:xfrm>
              <a:off x="838268" y="402578"/>
              <a:ext cx="492443" cy="461665"/>
            </a:xfrm>
            <a:prstGeom prst="rect">
              <a:avLst/>
            </a:prstGeom>
            <a:noFill/>
          </p:spPr>
          <p:txBody>
            <a:bodyPr wrap="none" rtlCol="0">
              <a:spAutoFit/>
            </a:bodyPr>
            <a:lstStyle/>
            <a:p>
              <a:r>
                <a:rPr lang="zh-CN" altLang="en-US" sz="2400" dirty="0">
                  <a:solidFill>
                    <a:schemeClr val="bg1"/>
                  </a:solidFill>
                </a:rPr>
                <a:t>向</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基础落实">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文本框 10"/>
          <p:cNvSpPr txBox="1"/>
          <p:nvPr userDrawn="1"/>
        </p:nvSpPr>
        <p:spPr>
          <a:xfrm>
            <a:off x="5122731" y="3013502"/>
            <a:ext cx="2954656" cy="830997"/>
          </a:xfrm>
          <a:prstGeom prst="rect">
            <a:avLst/>
          </a:prstGeom>
          <a:noFill/>
        </p:spPr>
        <p:txBody>
          <a:bodyPr wrap="none" rtlCol="0" anchor="ctr">
            <a:spAutoFit/>
          </a:bodyPr>
          <a:lstStyle/>
          <a:p>
            <a:pPr algn="ctr"/>
            <a:r>
              <a:rPr lang="zh-CN" altLang="en-US" sz="4800" b="1" spc="600" dirty="0" smtClean="0">
                <a:solidFill>
                  <a:prstClr val="white"/>
                </a:solidFill>
              </a:rPr>
              <a:t>基础梳理</a:t>
            </a:r>
            <a:endParaRPr lang="zh-CN" altLang="en-US" sz="4800" b="1" spc="600" dirty="0">
              <a:solidFill>
                <a:prstClr val="white"/>
              </a:solidFill>
            </a:endParaRPr>
          </a:p>
        </p:txBody>
      </p:sp>
      <p:sp>
        <p:nvSpPr>
          <p:cNvPr id="9" name="Freeform 5"/>
          <p:cNvSpPr>
            <a:spLocks noEditPoints="1"/>
          </p:cNvSpPr>
          <p:nvPr userDrawn="1"/>
        </p:nvSpPr>
        <p:spPr bwMode="auto">
          <a:xfrm>
            <a:off x="4114800" y="3013075"/>
            <a:ext cx="833438" cy="831850"/>
          </a:xfrm>
          <a:custGeom>
            <a:avLst/>
            <a:gdLst>
              <a:gd name="T0" fmla="*/ 585 w 681"/>
              <a:gd name="T1" fmla="*/ 232 h 681"/>
              <a:gd name="T2" fmla="*/ 547 w 681"/>
              <a:gd name="T3" fmla="*/ 65 h 681"/>
              <a:gd name="T4" fmla="*/ 437 w 681"/>
              <a:gd name="T5" fmla="*/ 91 h 681"/>
              <a:gd name="T6" fmla="*/ 292 w 681"/>
              <a:gd name="T7" fmla="*/ 0 h 681"/>
              <a:gd name="T8" fmla="*/ 233 w 681"/>
              <a:gd name="T9" fmla="*/ 96 h 681"/>
              <a:gd name="T10" fmla="*/ 66 w 681"/>
              <a:gd name="T11" fmla="*/ 134 h 681"/>
              <a:gd name="T12" fmla="*/ 92 w 681"/>
              <a:gd name="T13" fmla="*/ 244 h 681"/>
              <a:gd name="T14" fmla="*/ 0 w 681"/>
              <a:gd name="T15" fmla="*/ 389 h 681"/>
              <a:gd name="T16" fmla="*/ 96 w 681"/>
              <a:gd name="T17" fmla="*/ 448 h 681"/>
              <a:gd name="T18" fmla="*/ 134 w 681"/>
              <a:gd name="T19" fmla="*/ 615 h 681"/>
              <a:gd name="T20" fmla="*/ 244 w 681"/>
              <a:gd name="T21" fmla="*/ 590 h 681"/>
              <a:gd name="T22" fmla="*/ 389 w 681"/>
              <a:gd name="T23" fmla="*/ 681 h 681"/>
              <a:gd name="T24" fmla="*/ 449 w 681"/>
              <a:gd name="T25" fmla="*/ 585 h 681"/>
              <a:gd name="T26" fmla="*/ 616 w 681"/>
              <a:gd name="T27" fmla="*/ 547 h 681"/>
              <a:gd name="T28" fmla="*/ 590 w 681"/>
              <a:gd name="T29" fmla="*/ 437 h 681"/>
              <a:gd name="T30" fmla="*/ 681 w 681"/>
              <a:gd name="T31" fmla="*/ 292 h 681"/>
              <a:gd name="T32" fmla="*/ 564 w 681"/>
              <a:gd name="T33" fmla="*/ 394 h 681"/>
              <a:gd name="T34" fmla="*/ 537 w 681"/>
              <a:gd name="T35" fmla="*/ 460 h 681"/>
              <a:gd name="T36" fmla="*/ 460 w 681"/>
              <a:gd name="T37" fmla="*/ 536 h 681"/>
              <a:gd name="T38" fmla="*/ 395 w 681"/>
              <a:gd name="T39" fmla="*/ 563 h 681"/>
              <a:gd name="T40" fmla="*/ 287 w 681"/>
              <a:gd name="T41" fmla="*/ 563 h 681"/>
              <a:gd name="T42" fmla="*/ 222 w 681"/>
              <a:gd name="T43" fmla="*/ 536 h 681"/>
              <a:gd name="T44" fmla="*/ 145 w 681"/>
              <a:gd name="T45" fmla="*/ 460 h 681"/>
              <a:gd name="T46" fmla="*/ 118 w 681"/>
              <a:gd name="T47" fmla="*/ 394 h 681"/>
              <a:gd name="T48" fmla="*/ 118 w 681"/>
              <a:gd name="T49" fmla="*/ 286 h 681"/>
              <a:gd name="T50" fmla="*/ 145 w 681"/>
              <a:gd name="T51" fmla="*/ 221 h 681"/>
              <a:gd name="T52" fmla="*/ 222 w 681"/>
              <a:gd name="T53" fmla="*/ 145 h 681"/>
              <a:gd name="T54" fmla="*/ 287 w 681"/>
              <a:gd name="T55" fmla="*/ 118 h 681"/>
              <a:gd name="T56" fmla="*/ 395 w 681"/>
              <a:gd name="T57" fmla="*/ 118 h 681"/>
              <a:gd name="T58" fmla="*/ 460 w 681"/>
              <a:gd name="T59" fmla="*/ 145 h 681"/>
              <a:gd name="T60" fmla="*/ 537 w 681"/>
              <a:gd name="T61" fmla="*/ 221 h 681"/>
              <a:gd name="T62" fmla="*/ 564 w 681"/>
              <a:gd name="T63" fmla="*/ 286 h 681"/>
              <a:gd name="T64" fmla="*/ 633 w 681"/>
              <a:gd name="T65" fmla="*/ 371 h 681"/>
              <a:gd name="T66" fmla="*/ 382 w 681"/>
              <a:gd name="T67" fmla="*/ 437 h 681"/>
              <a:gd name="T68" fmla="*/ 293 w 681"/>
              <a:gd name="T69" fmla="*/ 415 h 681"/>
              <a:gd name="T70" fmla="*/ 320 w 681"/>
              <a:gd name="T71" fmla="*/ 327 h 681"/>
              <a:gd name="T72" fmla="*/ 302 w 681"/>
              <a:gd name="T73" fmla="*/ 306 h 681"/>
              <a:gd name="T74" fmla="*/ 361 w 681"/>
              <a:gd name="T75" fmla="*/ 306 h 681"/>
              <a:gd name="T76" fmla="*/ 388 w 681"/>
              <a:gd name="T77" fmla="*/ 415 h 681"/>
              <a:gd name="T78" fmla="*/ 361 w 681"/>
              <a:gd name="T79" fmla="*/ 274 h 681"/>
              <a:gd name="T80" fmla="*/ 325 w 681"/>
              <a:gd name="T81" fmla="*/ 239 h 681"/>
              <a:gd name="T82" fmla="*/ 325 w 681"/>
              <a:gd name="T83" fmla="*/ 279 h 681"/>
              <a:gd name="T84" fmla="*/ 185 w 681"/>
              <a:gd name="T85" fmla="*/ 340 h 681"/>
              <a:gd name="T86" fmla="*/ 468 w 681"/>
              <a:gd name="T87" fmla="*/ 340 h 681"/>
              <a:gd name="T88" fmla="*/ 250 w 681"/>
              <a:gd name="T89" fmla="*/ 250 h 681"/>
              <a:gd name="T90" fmla="*/ 340 w 681"/>
              <a:gd name="T91" fmla="*/ 467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81" h="681">
                <a:moveTo>
                  <a:pt x="665" y="269"/>
                </a:moveTo>
                <a:cubicBezTo>
                  <a:pt x="590" y="244"/>
                  <a:pt x="590" y="244"/>
                  <a:pt x="590" y="244"/>
                </a:cubicBezTo>
                <a:cubicBezTo>
                  <a:pt x="589" y="240"/>
                  <a:pt x="587" y="236"/>
                  <a:pt x="585" y="232"/>
                </a:cubicBezTo>
                <a:cubicBezTo>
                  <a:pt x="620" y="162"/>
                  <a:pt x="620" y="162"/>
                  <a:pt x="620" y="162"/>
                </a:cubicBezTo>
                <a:cubicBezTo>
                  <a:pt x="625" y="153"/>
                  <a:pt x="623" y="141"/>
                  <a:pt x="616" y="134"/>
                </a:cubicBezTo>
                <a:cubicBezTo>
                  <a:pt x="547" y="65"/>
                  <a:pt x="547" y="65"/>
                  <a:pt x="547" y="65"/>
                </a:cubicBezTo>
                <a:cubicBezTo>
                  <a:pt x="540" y="58"/>
                  <a:pt x="528" y="56"/>
                  <a:pt x="519" y="61"/>
                </a:cubicBezTo>
                <a:cubicBezTo>
                  <a:pt x="449" y="96"/>
                  <a:pt x="449" y="96"/>
                  <a:pt x="449" y="96"/>
                </a:cubicBezTo>
                <a:cubicBezTo>
                  <a:pt x="445" y="94"/>
                  <a:pt x="441" y="93"/>
                  <a:pt x="437" y="91"/>
                </a:cubicBezTo>
                <a:cubicBezTo>
                  <a:pt x="413" y="16"/>
                  <a:pt x="413" y="16"/>
                  <a:pt x="413" y="16"/>
                </a:cubicBezTo>
                <a:cubicBezTo>
                  <a:pt x="409" y="7"/>
                  <a:pt x="400" y="0"/>
                  <a:pt x="389" y="0"/>
                </a:cubicBezTo>
                <a:cubicBezTo>
                  <a:pt x="292" y="0"/>
                  <a:pt x="292" y="0"/>
                  <a:pt x="292" y="0"/>
                </a:cubicBezTo>
                <a:cubicBezTo>
                  <a:pt x="282" y="0"/>
                  <a:pt x="272" y="7"/>
                  <a:pt x="269" y="16"/>
                </a:cubicBezTo>
                <a:cubicBezTo>
                  <a:pt x="244" y="91"/>
                  <a:pt x="244" y="91"/>
                  <a:pt x="244" y="91"/>
                </a:cubicBezTo>
                <a:cubicBezTo>
                  <a:pt x="240" y="93"/>
                  <a:pt x="237" y="94"/>
                  <a:pt x="233" y="96"/>
                </a:cubicBezTo>
                <a:cubicBezTo>
                  <a:pt x="163" y="61"/>
                  <a:pt x="163" y="61"/>
                  <a:pt x="163" y="61"/>
                </a:cubicBezTo>
                <a:cubicBezTo>
                  <a:pt x="153" y="56"/>
                  <a:pt x="142" y="58"/>
                  <a:pt x="134" y="65"/>
                </a:cubicBezTo>
                <a:cubicBezTo>
                  <a:pt x="66" y="134"/>
                  <a:pt x="66" y="134"/>
                  <a:pt x="66" y="134"/>
                </a:cubicBezTo>
                <a:cubicBezTo>
                  <a:pt x="58" y="141"/>
                  <a:pt x="56" y="153"/>
                  <a:pt x="61" y="162"/>
                </a:cubicBezTo>
                <a:cubicBezTo>
                  <a:pt x="96" y="232"/>
                  <a:pt x="96" y="232"/>
                  <a:pt x="96" y="232"/>
                </a:cubicBezTo>
                <a:cubicBezTo>
                  <a:pt x="95" y="236"/>
                  <a:pt x="93" y="240"/>
                  <a:pt x="92" y="244"/>
                </a:cubicBezTo>
                <a:cubicBezTo>
                  <a:pt x="17" y="269"/>
                  <a:pt x="17" y="269"/>
                  <a:pt x="17" y="269"/>
                </a:cubicBezTo>
                <a:cubicBezTo>
                  <a:pt x="7" y="272"/>
                  <a:pt x="0" y="281"/>
                  <a:pt x="0" y="292"/>
                </a:cubicBezTo>
                <a:cubicBezTo>
                  <a:pt x="0" y="389"/>
                  <a:pt x="0" y="389"/>
                  <a:pt x="0" y="389"/>
                </a:cubicBezTo>
                <a:cubicBezTo>
                  <a:pt x="0" y="399"/>
                  <a:pt x="7" y="409"/>
                  <a:pt x="17" y="412"/>
                </a:cubicBezTo>
                <a:cubicBezTo>
                  <a:pt x="92" y="437"/>
                  <a:pt x="92" y="437"/>
                  <a:pt x="92" y="437"/>
                </a:cubicBezTo>
                <a:cubicBezTo>
                  <a:pt x="93" y="441"/>
                  <a:pt x="95" y="445"/>
                  <a:pt x="96" y="448"/>
                </a:cubicBezTo>
                <a:cubicBezTo>
                  <a:pt x="61" y="519"/>
                  <a:pt x="61" y="519"/>
                  <a:pt x="61" y="519"/>
                </a:cubicBezTo>
                <a:cubicBezTo>
                  <a:pt x="56" y="528"/>
                  <a:pt x="58" y="539"/>
                  <a:pt x="66" y="547"/>
                </a:cubicBezTo>
                <a:cubicBezTo>
                  <a:pt x="134" y="615"/>
                  <a:pt x="134" y="615"/>
                  <a:pt x="134" y="615"/>
                </a:cubicBezTo>
                <a:cubicBezTo>
                  <a:pt x="142" y="623"/>
                  <a:pt x="153" y="625"/>
                  <a:pt x="163" y="620"/>
                </a:cubicBezTo>
                <a:cubicBezTo>
                  <a:pt x="233" y="585"/>
                  <a:pt x="233" y="585"/>
                  <a:pt x="233" y="585"/>
                </a:cubicBezTo>
                <a:cubicBezTo>
                  <a:pt x="237" y="587"/>
                  <a:pt x="240" y="588"/>
                  <a:pt x="244" y="590"/>
                </a:cubicBezTo>
                <a:cubicBezTo>
                  <a:pt x="269" y="664"/>
                  <a:pt x="269" y="664"/>
                  <a:pt x="269" y="664"/>
                </a:cubicBezTo>
                <a:cubicBezTo>
                  <a:pt x="272" y="674"/>
                  <a:pt x="282" y="681"/>
                  <a:pt x="292" y="681"/>
                </a:cubicBezTo>
                <a:cubicBezTo>
                  <a:pt x="389" y="681"/>
                  <a:pt x="389" y="681"/>
                  <a:pt x="389" y="681"/>
                </a:cubicBezTo>
                <a:cubicBezTo>
                  <a:pt x="400" y="681"/>
                  <a:pt x="409" y="674"/>
                  <a:pt x="413" y="664"/>
                </a:cubicBezTo>
                <a:cubicBezTo>
                  <a:pt x="437" y="590"/>
                  <a:pt x="437" y="590"/>
                  <a:pt x="437" y="590"/>
                </a:cubicBezTo>
                <a:cubicBezTo>
                  <a:pt x="441" y="588"/>
                  <a:pt x="445" y="587"/>
                  <a:pt x="449" y="585"/>
                </a:cubicBezTo>
                <a:cubicBezTo>
                  <a:pt x="519" y="620"/>
                  <a:pt x="519" y="620"/>
                  <a:pt x="519" y="620"/>
                </a:cubicBezTo>
                <a:cubicBezTo>
                  <a:pt x="528" y="625"/>
                  <a:pt x="540" y="623"/>
                  <a:pt x="547" y="615"/>
                </a:cubicBezTo>
                <a:cubicBezTo>
                  <a:pt x="616" y="547"/>
                  <a:pt x="616" y="547"/>
                  <a:pt x="616" y="547"/>
                </a:cubicBezTo>
                <a:cubicBezTo>
                  <a:pt x="623" y="539"/>
                  <a:pt x="625" y="528"/>
                  <a:pt x="620" y="519"/>
                </a:cubicBezTo>
                <a:cubicBezTo>
                  <a:pt x="585" y="448"/>
                  <a:pt x="585" y="448"/>
                  <a:pt x="585" y="448"/>
                </a:cubicBezTo>
                <a:cubicBezTo>
                  <a:pt x="587" y="444"/>
                  <a:pt x="589" y="441"/>
                  <a:pt x="590" y="437"/>
                </a:cubicBezTo>
                <a:cubicBezTo>
                  <a:pt x="665" y="412"/>
                  <a:pt x="665" y="412"/>
                  <a:pt x="665" y="412"/>
                </a:cubicBezTo>
                <a:cubicBezTo>
                  <a:pt x="675" y="409"/>
                  <a:pt x="681" y="399"/>
                  <a:pt x="681" y="389"/>
                </a:cubicBezTo>
                <a:cubicBezTo>
                  <a:pt x="681" y="292"/>
                  <a:pt x="681" y="292"/>
                  <a:pt x="681" y="292"/>
                </a:cubicBezTo>
                <a:cubicBezTo>
                  <a:pt x="681" y="281"/>
                  <a:pt x="675" y="272"/>
                  <a:pt x="665" y="269"/>
                </a:cubicBezTo>
                <a:close/>
                <a:moveTo>
                  <a:pt x="633" y="371"/>
                </a:moveTo>
                <a:cubicBezTo>
                  <a:pt x="564" y="394"/>
                  <a:pt x="564" y="394"/>
                  <a:pt x="564" y="394"/>
                </a:cubicBezTo>
                <a:cubicBezTo>
                  <a:pt x="556" y="397"/>
                  <a:pt x="551" y="403"/>
                  <a:pt x="548" y="410"/>
                </a:cubicBezTo>
                <a:cubicBezTo>
                  <a:pt x="545" y="419"/>
                  <a:pt x="541" y="428"/>
                  <a:pt x="537" y="438"/>
                </a:cubicBezTo>
                <a:cubicBezTo>
                  <a:pt x="533" y="445"/>
                  <a:pt x="533" y="453"/>
                  <a:pt x="537" y="460"/>
                </a:cubicBezTo>
                <a:cubicBezTo>
                  <a:pt x="569" y="525"/>
                  <a:pt x="569" y="525"/>
                  <a:pt x="569" y="525"/>
                </a:cubicBezTo>
                <a:cubicBezTo>
                  <a:pt x="525" y="569"/>
                  <a:pt x="525" y="569"/>
                  <a:pt x="525" y="569"/>
                </a:cubicBezTo>
                <a:cubicBezTo>
                  <a:pt x="460" y="536"/>
                  <a:pt x="460" y="536"/>
                  <a:pt x="460" y="536"/>
                </a:cubicBezTo>
                <a:cubicBezTo>
                  <a:pt x="453" y="533"/>
                  <a:pt x="445" y="533"/>
                  <a:pt x="438" y="536"/>
                </a:cubicBezTo>
                <a:cubicBezTo>
                  <a:pt x="429" y="541"/>
                  <a:pt x="420" y="545"/>
                  <a:pt x="410" y="548"/>
                </a:cubicBezTo>
                <a:cubicBezTo>
                  <a:pt x="403" y="550"/>
                  <a:pt x="397" y="556"/>
                  <a:pt x="395" y="563"/>
                </a:cubicBezTo>
                <a:cubicBezTo>
                  <a:pt x="372" y="632"/>
                  <a:pt x="372" y="632"/>
                  <a:pt x="372" y="632"/>
                </a:cubicBezTo>
                <a:cubicBezTo>
                  <a:pt x="310" y="632"/>
                  <a:pt x="310" y="632"/>
                  <a:pt x="310" y="632"/>
                </a:cubicBezTo>
                <a:cubicBezTo>
                  <a:pt x="287" y="563"/>
                  <a:pt x="287" y="563"/>
                  <a:pt x="287" y="563"/>
                </a:cubicBezTo>
                <a:cubicBezTo>
                  <a:pt x="284" y="556"/>
                  <a:pt x="279" y="550"/>
                  <a:pt x="271" y="548"/>
                </a:cubicBezTo>
                <a:cubicBezTo>
                  <a:pt x="262" y="545"/>
                  <a:pt x="253" y="541"/>
                  <a:pt x="243" y="536"/>
                </a:cubicBezTo>
                <a:cubicBezTo>
                  <a:pt x="236" y="533"/>
                  <a:pt x="228" y="533"/>
                  <a:pt x="222" y="536"/>
                </a:cubicBezTo>
                <a:cubicBezTo>
                  <a:pt x="156" y="569"/>
                  <a:pt x="156" y="569"/>
                  <a:pt x="156" y="569"/>
                </a:cubicBezTo>
                <a:cubicBezTo>
                  <a:pt x="112" y="525"/>
                  <a:pt x="112" y="525"/>
                  <a:pt x="112" y="525"/>
                </a:cubicBezTo>
                <a:cubicBezTo>
                  <a:pt x="145" y="460"/>
                  <a:pt x="145" y="460"/>
                  <a:pt x="145" y="460"/>
                </a:cubicBezTo>
                <a:cubicBezTo>
                  <a:pt x="148" y="453"/>
                  <a:pt x="148" y="445"/>
                  <a:pt x="145" y="438"/>
                </a:cubicBezTo>
                <a:cubicBezTo>
                  <a:pt x="140" y="428"/>
                  <a:pt x="137" y="419"/>
                  <a:pt x="133" y="410"/>
                </a:cubicBezTo>
                <a:cubicBezTo>
                  <a:pt x="131" y="403"/>
                  <a:pt x="125" y="397"/>
                  <a:pt x="118" y="394"/>
                </a:cubicBezTo>
                <a:cubicBezTo>
                  <a:pt x="49" y="371"/>
                  <a:pt x="49" y="371"/>
                  <a:pt x="49" y="371"/>
                </a:cubicBezTo>
                <a:cubicBezTo>
                  <a:pt x="49" y="309"/>
                  <a:pt x="49" y="309"/>
                  <a:pt x="49" y="309"/>
                </a:cubicBezTo>
                <a:cubicBezTo>
                  <a:pt x="118" y="286"/>
                  <a:pt x="118" y="286"/>
                  <a:pt x="118" y="286"/>
                </a:cubicBezTo>
                <a:cubicBezTo>
                  <a:pt x="125" y="284"/>
                  <a:pt x="131" y="278"/>
                  <a:pt x="133" y="271"/>
                </a:cubicBezTo>
                <a:cubicBezTo>
                  <a:pt x="137" y="262"/>
                  <a:pt x="140" y="252"/>
                  <a:pt x="145" y="243"/>
                </a:cubicBezTo>
                <a:cubicBezTo>
                  <a:pt x="148" y="236"/>
                  <a:pt x="148" y="228"/>
                  <a:pt x="145" y="221"/>
                </a:cubicBezTo>
                <a:cubicBezTo>
                  <a:pt x="112" y="156"/>
                  <a:pt x="112" y="156"/>
                  <a:pt x="112" y="156"/>
                </a:cubicBezTo>
                <a:cubicBezTo>
                  <a:pt x="156" y="112"/>
                  <a:pt x="156" y="112"/>
                  <a:pt x="156" y="112"/>
                </a:cubicBezTo>
                <a:cubicBezTo>
                  <a:pt x="222" y="145"/>
                  <a:pt x="222" y="145"/>
                  <a:pt x="222" y="145"/>
                </a:cubicBezTo>
                <a:cubicBezTo>
                  <a:pt x="228" y="148"/>
                  <a:pt x="237" y="148"/>
                  <a:pt x="243" y="145"/>
                </a:cubicBezTo>
                <a:cubicBezTo>
                  <a:pt x="253" y="140"/>
                  <a:pt x="262" y="136"/>
                  <a:pt x="271" y="133"/>
                </a:cubicBezTo>
                <a:cubicBezTo>
                  <a:pt x="279" y="131"/>
                  <a:pt x="284" y="125"/>
                  <a:pt x="287" y="118"/>
                </a:cubicBezTo>
                <a:cubicBezTo>
                  <a:pt x="310" y="49"/>
                  <a:pt x="310" y="49"/>
                  <a:pt x="310" y="49"/>
                </a:cubicBezTo>
                <a:cubicBezTo>
                  <a:pt x="372" y="49"/>
                  <a:pt x="372" y="49"/>
                  <a:pt x="372" y="49"/>
                </a:cubicBezTo>
                <a:cubicBezTo>
                  <a:pt x="395" y="118"/>
                  <a:pt x="395" y="118"/>
                  <a:pt x="395" y="118"/>
                </a:cubicBezTo>
                <a:cubicBezTo>
                  <a:pt x="397" y="125"/>
                  <a:pt x="403" y="131"/>
                  <a:pt x="410" y="133"/>
                </a:cubicBezTo>
                <a:cubicBezTo>
                  <a:pt x="420" y="136"/>
                  <a:pt x="429" y="140"/>
                  <a:pt x="438" y="145"/>
                </a:cubicBezTo>
                <a:cubicBezTo>
                  <a:pt x="445" y="148"/>
                  <a:pt x="453" y="148"/>
                  <a:pt x="460" y="145"/>
                </a:cubicBezTo>
                <a:cubicBezTo>
                  <a:pt x="525" y="112"/>
                  <a:pt x="525" y="112"/>
                  <a:pt x="525" y="112"/>
                </a:cubicBezTo>
                <a:cubicBezTo>
                  <a:pt x="569" y="156"/>
                  <a:pt x="569" y="156"/>
                  <a:pt x="569" y="156"/>
                </a:cubicBezTo>
                <a:cubicBezTo>
                  <a:pt x="537" y="221"/>
                  <a:pt x="537" y="221"/>
                  <a:pt x="537" y="221"/>
                </a:cubicBezTo>
                <a:cubicBezTo>
                  <a:pt x="533" y="228"/>
                  <a:pt x="533" y="236"/>
                  <a:pt x="537" y="243"/>
                </a:cubicBezTo>
                <a:cubicBezTo>
                  <a:pt x="541" y="252"/>
                  <a:pt x="545" y="262"/>
                  <a:pt x="548" y="271"/>
                </a:cubicBezTo>
                <a:cubicBezTo>
                  <a:pt x="551" y="278"/>
                  <a:pt x="556" y="284"/>
                  <a:pt x="564" y="286"/>
                </a:cubicBezTo>
                <a:cubicBezTo>
                  <a:pt x="633" y="309"/>
                  <a:pt x="633" y="309"/>
                  <a:pt x="633" y="309"/>
                </a:cubicBezTo>
                <a:cubicBezTo>
                  <a:pt x="633" y="371"/>
                  <a:pt x="633" y="371"/>
                  <a:pt x="633" y="371"/>
                </a:cubicBezTo>
                <a:cubicBezTo>
                  <a:pt x="633" y="371"/>
                  <a:pt x="633" y="371"/>
                  <a:pt x="633" y="371"/>
                </a:cubicBezTo>
                <a:close/>
                <a:moveTo>
                  <a:pt x="388" y="415"/>
                </a:moveTo>
                <a:cubicBezTo>
                  <a:pt x="388" y="431"/>
                  <a:pt x="388" y="431"/>
                  <a:pt x="388" y="431"/>
                </a:cubicBezTo>
                <a:cubicBezTo>
                  <a:pt x="388" y="434"/>
                  <a:pt x="385" y="437"/>
                  <a:pt x="382" y="437"/>
                </a:cubicBezTo>
                <a:cubicBezTo>
                  <a:pt x="298" y="437"/>
                  <a:pt x="298" y="437"/>
                  <a:pt x="298" y="437"/>
                </a:cubicBezTo>
                <a:cubicBezTo>
                  <a:pt x="296" y="437"/>
                  <a:pt x="293" y="434"/>
                  <a:pt x="293" y="431"/>
                </a:cubicBezTo>
                <a:cubicBezTo>
                  <a:pt x="293" y="415"/>
                  <a:pt x="293" y="415"/>
                  <a:pt x="293" y="415"/>
                </a:cubicBezTo>
                <a:cubicBezTo>
                  <a:pt x="293" y="412"/>
                  <a:pt x="296" y="410"/>
                  <a:pt x="298" y="410"/>
                </a:cubicBezTo>
                <a:cubicBezTo>
                  <a:pt x="320" y="410"/>
                  <a:pt x="320" y="410"/>
                  <a:pt x="320" y="410"/>
                </a:cubicBezTo>
                <a:cubicBezTo>
                  <a:pt x="320" y="327"/>
                  <a:pt x="320" y="327"/>
                  <a:pt x="320" y="327"/>
                </a:cubicBezTo>
                <a:cubicBezTo>
                  <a:pt x="308" y="327"/>
                  <a:pt x="308" y="327"/>
                  <a:pt x="308" y="327"/>
                </a:cubicBezTo>
                <a:cubicBezTo>
                  <a:pt x="305" y="327"/>
                  <a:pt x="302" y="325"/>
                  <a:pt x="302" y="322"/>
                </a:cubicBezTo>
                <a:cubicBezTo>
                  <a:pt x="302" y="306"/>
                  <a:pt x="302" y="306"/>
                  <a:pt x="302" y="306"/>
                </a:cubicBezTo>
                <a:cubicBezTo>
                  <a:pt x="302" y="303"/>
                  <a:pt x="305" y="300"/>
                  <a:pt x="308" y="300"/>
                </a:cubicBezTo>
                <a:cubicBezTo>
                  <a:pt x="355" y="300"/>
                  <a:pt x="355" y="300"/>
                  <a:pt x="355" y="300"/>
                </a:cubicBezTo>
                <a:cubicBezTo>
                  <a:pt x="358" y="300"/>
                  <a:pt x="361" y="303"/>
                  <a:pt x="361" y="306"/>
                </a:cubicBezTo>
                <a:cubicBezTo>
                  <a:pt x="361" y="410"/>
                  <a:pt x="361" y="410"/>
                  <a:pt x="361" y="410"/>
                </a:cubicBezTo>
                <a:cubicBezTo>
                  <a:pt x="382" y="410"/>
                  <a:pt x="382" y="410"/>
                  <a:pt x="382" y="410"/>
                </a:cubicBezTo>
                <a:cubicBezTo>
                  <a:pt x="385" y="410"/>
                  <a:pt x="388" y="412"/>
                  <a:pt x="388" y="415"/>
                </a:cubicBezTo>
                <a:close/>
                <a:moveTo>
                  <a:pt x="325" y="279"/>
                </a:moveTo>
                <a:cubicBezTo>
                  <a:pt x="355" y="279"/>
                  <a:pt x="355" y="279"/>
                  <a:pt x="355" y="279"/>
                </a:cubicBezTo>
                <a:cubicBezTo>
                  <a:pt x="358" y="279"/>
                  <a:pt x="361" y="277"/>
                  <a:pt x="361" y="274"/>
                </a:cubicBezTo>
                <a:cubicBezTo>
                  <a:pt x="361" y="244"/>
                  <a:pt x="361" y="244"/>
                  <a:pt x="361" y="244"/>
                </a:cubicBezTo>
                <a:cubicBezTo>
                  <a:pt x="361" y="241"/>
                  <a:pt x="358" y="239"/>
                  <a:pt x="355" y="239"/>
                </a:cubicBezTo>
                <a:cubicBezTo>
                  <a:pt x="325" y="239"/>
                  <a:pt x="325" y="239"/>
                  <a:pt x="325" y="239"/>
                </a:cubicBezTo>
                <a:cubicBezTo>
                  <a:pt x="322" y="239"/>
                  <a:pt x="320" y="241"/>
                  <a:pt x="320" y="244"/>
                </a:cubicBezTo>
                <a:cubicBezTo>
                  <a:pt x="320" y="274"/>
                  <a:pt x="320" y="274"/>
                  <a:pt x="320" y="274"/>
                </a:cubicBezTo>
                <a:cubicBezTo>
                  <a:pt x="320" y="277"/>
                  <a:pt x="322" y="279"/>
                  <a:pt x="325" y="279"/>
                </a:cubicBezTo>
                <a:close/>
                <a:moveTo>
                  <a:pt x="496" y="340"/>
                </a:moveTo>
                <a:cubicBezTo>
                  <a:pt x="496" y="426"/>
                  <a:pt x="426" y="496"/>
                  <a:pt x="340" y="496"/>
                </a:cubicBezTo>
                <a:cubicBezTo>
                  <a:pt x="254" y="496"/>
                  <a:pt x="185" y="426"/>
                  <a:pt x="185" y="340"/>
                </a:cubicBezTo>
                <a:cubicBezTo>
                  <a:pt x="185" y="254"/>
                  <a:pt x="254" y="184"/>
                  <a:pt x="340" y="184"/>
                </a:cubicBezTo>
                <a:cubicBezTo>
                  <a:pt x="426" y="184"/>
                  <a:pt x="496" y="254"/>
                  <a:pt x="496" y="340"/>
                </a:cubicBezTo>
                <a:close/>
                <a:moveTo>
                  <a:pt x="468" y="340"/>
                </a:moveTo>
                <a:cubicBezTo>
                  <a:pt x="468" y="306"/>
                  <a:pt x="454" y="274"/>
                  <a:pt x="430" y="250"/>
                </a:cubicBezTo>
                <a:cubicBezTo>
                  <a:pt x="406" y="226"/>
                  <a:pt x="374" y="213"/>
                  <a:pt x="340" y="213"/>
                </a:cubicBezTo>
                <a:cubicBezTo>
                  <a:pt x="306" y="213"/>
                  <a:pt x="275" y="226"/>
                  <a:pt x="250" y="250"/>
                </a:cubicBezTo>
                <a:cubicBezTo>
                  <a:pt x="226" y="274"/>
                  <a:pt x="213" y="306"/>
                  <a:pt x="213" y="340"/>
                </a:cubicBezTo>
                <a:cubicBezTo>
                  <a:pt x="213" y="374"/>
                  <a:pt x="226" y="406"/>
                  <a:pt x="250" y="430"/>
                </a:cubicBezTo>
                <a:cubicBezTo>
                  <a:pt x="275" y="454"/>
                  <a:pt x="306" y="467"/>
                  <a:pt x="340" y="467"/>
                </a:cubicBezTo>
                <a:cubicBezTo>
                  <a:pt x="374" y="467"/>
                  <a:pt x="406" y="454"/>
                  <a:pt x="430" y="430"/>
                </a:cubicBezTo>
                <a:cubicBezTo>
                  <a:pt x="454" y="406"/>
                  <a:pt x="468" y="374"/>
                  <a:pt x="468" y="340"/>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方法技巧">
    <p:spTree>
      <p:nvGrpSpPr>
        <p:cNvPr id="1" name=""/>
        <p:cNvGrpSpPr/>
        <p:nvPr/>
      </p:nvGrpSpPr>
      <p:grpSpPr>
        <a:xfrm>
          <a:off x="0" y="0"/>
          <a:ext cx="0" cy="0"/>
          <a:chOff x="0" y="0"/>
          <a:chExt cx="0" cy="0"/>
        </a:xfrm>
      </p:grpSpPr>
      <p:sp>
        <p:nvSpPr>
          <p:cNvPr id="2" name="标题 1"/>
          <p:cNvSpPr>
            <a:spLocks noGrp="1"/>
          </p:cNvSpPr>
          <p:nvPr>
            <p:ph type="title"/>
          </p:nvPr>
        </p:nvSpPr>
        <p:spPr>
          <a:xfrm>
            <a:off x="2423592" y="476672"/>
            <a:ext cx="9158808" cy="738932"/>
          </a:xfrm>
        </p:spPr>
        <p:txBody>
          <a:bodyPr>
            <a:normAutofit/>
          </a:bodyPr>
          <a:lstStyle>
            <a:lvl1pPr algn="l">
              <a:defRPr sz="4000">
                <a:solidFill>
                  <a:srgbClr val="0070C0"/>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7CD490C1-7E7E-423A-91D8-058624AF834B}" type="datetimeFigureOut">
              <a:rPr lang="zh-CN" altLang="en-US" smtClean="0"/>
              <a:t>20/2/8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A5C5624-0453-40A9-9FFF-DD435B6A2D1D}" type="slidenum">
              <a:rPr lang="zh-CN" altLang="en-US" smtClean="0"/>
              <a:t>‹#›</a:t>
            </a:fld>
            <a:endParaRPr lang="zh-CN" altLang="en-US"/>
          </a:p>
        </p:txBody>
      </p:sp>
      <p:pic>
        <p:nvPicPr>
          <p:cNvPr id="6" name="图片 5"/>
          <p:cNvPicPr>
            <a:picLocks noChangeAspect="1"/>
          </p:cNvPicPr>
          <p:nvPr userDrawn="1"/>
        </p:nvPicPr>
        <p:blipFill>
          <a:blip r:embed="rId2"/>
          <a:stretch>
            <a:fillRect/>
          </a:stretch>
        </p:blipFill>
        <p:spPr>
          <a:xfrm>
            <a:off x="0" y="0"/>
            <a:ext cx="2072640" cy="6858000"/>
          </a:xfrm>
          <a:prstGeom prst="rect">
            <a:avLst/>
          </a:prstGeom>
        </p:spPr>
      </p:pic>
      <p:sp>
        <p:nvSpPr>
          <p:cNvPr id="8" name="内容占位符 7"/>
          <p:cNvSpPr>
            <a:spLocks noGrp="1"/>
          </p:cNvSpPr>
          <p:nvPr>
            <p:ph sz="quarter" idx="13" hasCustomPrompt="1"/>
          </p:nvPr>
        </p:nvSpPr>
        <p:spPr>
          <a:xfrm>
            <a:off x="2424113" y="1484784"/>
            <a:ext cx="9158287" cy="4608512"/>
          </a:xfrm>
        </p:spPr>
        <p:txBody>
          <a:bodyPr>
            <a:normAutofit/>
          </a:bodyPr>
          <a:lstStyle>
            <a:lvl1pPr marL="0" indent="0">
              <a:buFontTx/>
              <a:buNone/>
              <a:defRPr sz="2800"/>
            </a:lvl1pPr>
            <a:lvl2pPr>
              <a:defRPr sz="2400"/>
            </a:lvl2pPr>
            <a:lvl3pPr>
              <a:defRPr sz="2000"/>
            </a:lvl3pPr>
            <a:lvl4pPr>
              <a:defRPr sz="1800"/>
            </a:lvl4pPr>
            <a:lvl5pPr>
              <a:defRPr sz="18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cxnSp>
        <p:nvCxnSpPr>
          <p:cNvPr id="9" name="直接连接符 8"/>
          <p:cNvCxnSpPr/>
          <p:nvPr userDrawn="1"/>
        </p:nvCxnSpPr>
        <p:spPr>
          <a:xfrm>
            <a:off x="2434017" y="1222737"/>
            <a:ext cx="91133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提示">
    <p:spTree>
      <p:nvGrpSpPr>
        <p:cNvPr id="1" name=""/>
        <p:cNvGrpSpPr/>
        <p:nvPr/>
      </p:nvGrpSpPr>
      <p:grpSpPr>
        <a:xfrm>
          <a:off x="0" y="0"/>
          <a:ext cx="0" cy="0"/>
          <a:chOff x="0" y="0"/>
          <a:chExt cx="0" cy="0"/>
        </a:xfrm>
      </p:grpSpPr>
      <p:sp>
        <p:nvSpPr>
          <p:cNvPr id="2" name="标题 1"/>
          <p:cNvSpPr>
            <a:spLocks noGrp="1"/>
          </p:cNvSpPr>
          <p:nvPr>
            <p:ph type="title"/>
          </p:nvPr>
        </p:nvSpPr>
        <p:spPr>
          <a:xfrm>
            <a:off x="2423592" y="476672"/>
            <a:ext cx="9158808" cy="738932"/>
          </a:xfrm>
        </p:spPr>
        <p:txBody>
          <a:bodyPr>
            <a:normAutofit/>
          </a:bodyPr>
          <a:lstStyle>
            <a:lvl1pPr algn="l">
              <a:defRPr sz="4000">
                <a:solidFill>
                  <a:srgbClr val="0070C0"/>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7CD490C1-7E7E-423A-91D8-058624AF834B}" type="datetimeFigureOut">
              <a:rPr lang="zh-CN" altLang="en-US" smtClean="0"/>
              <a:t>20/2/8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A5C5624-0453-40A9-9FFF-DD435B6A2D1D}" type="slidenum">
              <a:rPr lang="zh-CN" altLang="en-US" smtClean="0"/>
              <a:t>‹#›</a:t>
            </a:fld>
            <a:endParaRPr lang="zh-CN" altLang="en-US"/>
          </a:p>
        </p:txBody>
      </p:sp>
      <p:sp>
        <p:nvSpPr>
          <p:cNvPr id="8" name="内容占位符 7"/>
          <p:cNvSpPr>
            <a:spLocks noGrp="1"/>
          </p:cNvSpPr>
          <p:nvPr>
            <p:ph sz="quarter" idx="13" hasCustomPrompt="1"/>
          </p:nvPr>
        </p:nvSpPr>
        <p:spPr>
          <a:xfrm>
            <a:off x="2424113" y="1484784"/>
            <a:ext cx="9158287" cy="4608512"/>
          </a:xfrm>
        </p:spPr>
        <p:txBody>
          <a:bodyPr>
            <a:normAutofit/>
          </a:bodyPr>
          <a:lstStyle>
            <a:lvl1pPr marL="0" indent="0">
              <a:buFontTx/>
              <a:buNone/>
              <a:defRPr sz="2800"/>
            </a:lvl1pPr>
            <a:lvl2pPr>
              <a:defRPr sz="2400"/>
            </a:lvl2pPr>
            <a:lvl3pPr>
              <a:defRPr sz="2000"/>
            </a:lvl3pPr>
            <a:lvl4pPr>
              <a:defRPr sz="1800"/>
            </a:lvl4pPr>
            <a:lvl5pPr>
              <a:defRPr sz="18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cxnSp>
        <p:nvCxnSpPr>
          <p:cNvPr id="9" name="直接连接符 8"/>
          <p:cNvCxnSpPr/>
          <p:nvPr userDrawn="1"/>
        </p:nvCxnSpPr>
        <p:spPr>
          <a:xfrm>
            <a:off x="2434017" y="1222737"/>
            <a:ext cx="91133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8" name="组合 37"/>
          <p:cNvGrpSpPr/>
          <p:nvPr userDrawn="1"/>
        </p:nvGrpSpPr>
        <p:grpSpPr>
          <a:xfrm>
            <a:off x="0" y="0"/>
            <a:ext cx="2072351" cy="6858000"/>
            <a:chOff x="0" y="0"/>
            <a:chExt cx="2072351" cy="6858000"/>
          </a:xfrm>
        </p:grpSpPr>
        <p:sp>
          <p:nvSpPr>
            <p:cNvPr id="39" name="矩形 38"/>
            <p:cNvSpPr/>
            <p:nvPr/>
          </p:nvSpPr>
          <p:spPr>
            <a:xfrm>
              <a:off x="0" y="0"/>
              <a:ext cx="1952781"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p:cNvGrpSpPr/>
            <p:nvPr/>
          </p:nvGrpSpPr>
          <p:grpSpPr>
            <a:xfrm>
              <a:off x="1928335" y="133180"/>
              <a:ext cx="144016" cy="6552728"/>
              <a:chOff x="2135560" y="188640"/>
              <a:chExt cx="144016" cy="6552728"/>
            </a:xfrm>
            <a:solidFill>
              <a:srgbClr val="0070C0"/>
            </a:solidFill>
          </p:grpSpPr>
          <p:sp>
            <p:nvSpPr>
              <p:cNvPr id="41" name="椭圆 40"/>
              <p:cNvSpPr/>
              <p:nvPr/>
            </p:nvSpPr>
            <p:spPr>
              <a:xfrm>
                <a:off x="2135560" y="1886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2135560" y="4556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2135560" y="7227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2135560" y="9897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2135560" y="12567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2135560" y="15237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2135560" y="17908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2135560" y="20578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2135560" y="23248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2135560" y="25919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2135560" y="28589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2135560" y="31259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2135560" y="33930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2135560" y="36600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2135560" y="39270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2135560" y="41940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2135560" y="44611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2135560" y="47281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2135560" y="49951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a:off x="2135560" y="52622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2135560" y="55292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a:off x="2135560" y="57962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a:off x="2135560" y="60633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2135560" y="63303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2135560" y="6597352"/>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66" name="组合 65"/>
          <p:cNvGrpSpPr/>
          <p:nvPr userDrawn="1"/>
        </p:nvGrpSpPr>
        <p:grpSpPr>
          <a:xfrm>
            <a:off x="574510" y="2186947"/>
            <a:ext cx="923330" cy="2484107"/>
            <a:chOff x="574510" y="2086040"/>
            <a:chExt cx="923330" cy="2484107"/>
          </a:xfrm>
        </p:grpSpPr>
        <p:sp>
          <p:nvSpPr>
            <p:cNvPr id="67" name="矩形 66"/>
            <p:cNvSpPr/>
            <p:nvPr/>
          </p:nvSpPr>
          <p:spPr>
            <a:xfrm>
              <a:off x="574510" y="3092819"/>
              <a:ext cx="923330" cy="1477328"/>
            </a:xfrm>
            <a:prstGeom prst="rect">
              <a:avLst/>
            </a:prstGeom>
          </p:spPr>
          <p:txBody>
            <a:bodyPr vert="eaVert" wrap="none" anchor="ctr">
              <a:spAutoFit/>
            </a:bodyPr>
            <a:lstStyle/>
            <a:p>
              <a:pPr algn="ctr"/>
              <a:r>
                <a:rPr lang="zh-CN" altLang="en-US" sz="4800" spc="600" dirty="0">
                  <a:solidFill>
                    <a:schemeClr val="bg1"/>
                  </a:solidFill>
                </a:rPr>
                <a:t>提示</a:t>
              </a:r>
            </a:p>
          </p:txBody>
        </p:sp>
        <p:grpSp>
          <p:nvGrpSpPr>
            <p:cNvPr id="68" name="组合 67"/>
            <p:cNvGrpSpPr/>
            <p:nvPr/>
          </p:nvGrpSpPr>
          <p:grpSpPr>
            <a:xfrm>
              <a:off x="698875" y="2086040"/>
              <a:ext cx="674600" cy="709366"/>
              <a:chOff x="471487" y="193675"/>
              <a:chExt cx="1601789" cy="1684338"/>
            </a:xfrm>
            <a:solidFill>
              <a:schemeClr val="bg1"/>
            </a:solidFill>
          </p:grpSpPr>
          <p:sp>
            <p:nvSpPr>
              <p:cNvPr id="69" name="Freeform 5"/>
              <p:cNvSpPr>
                <a:spLocks noEditPoints="1"/>
              </p:cNvSpPr>
              <p:nvPr/>
            </p:nvSpPr>
            <p:spPr bwMode="auto">
              <a:xfrm>
                <a:off x="828675" y="620713"/>
                <a:ext cx="887413" cy="1131888"/>
              </a:xfrm>
              <a:custGeom>
                <a:avLst/>
                <a:gdLst>
                  <a:gd name="T0" fmla="*/ 270 w 411"/>
                  <a:gd name="T1" fmla="*/ 526 h 526"/>
                  <a:gd name="T2" fmla="*/ 141 w 411"/>
                  <a:gd name="T3" fmla="*/ 526 h 526"/>
                  <a:gd name="T4" fmla="*/ 93 w 411"/>
                  <a:gd name="T5" fmla="*/ 478 h 526"/>
                  <a:gd name="T6" fmla="*/ 93 w 411"/>
                  <a:gd name="T7" fmla="*/ 378 h 526"/>
                  <a:gd name="T8" fmla="*/ 28 w 411"/>
                  <a:gd name="T9" fmla="*/ 310 h 526"/>
                  <a:gd name="T10" fmla="*/ 0 w 411"/>
                  <a:gd name="T11" fmla="*/ 206 h 526"/>
                  <a:gd name="T12" fmla="*/ 60 w 411"/>
                  <a:gd name="T13" fmla="*/ 61 h 526"/>
                  <a:gd name="T14" fmla="*/ 205 w 411"/>
                  <a:gd name="T15" fmla="*/ 0 h 526"/>
                  <a:gd name="T16" fmla="*/ 350 w 411"/>
                  <a:gd name="T17" fmla="*/ 61 h 526"/>
                  <a:gd name="T18" fmla="*/ 411 w 411"/>
                  <a:gd name="T19" fmla="*/ 206 h 526"/>
                  <a:gd name="T20" fmla="*/ 382 w 411"/>
                  <a:gd name="T21" fmla="*/ 310 h 526"/>
                  <a:gd name="T22" fmla="*/ 317 w 411"/>
                  <a:gd name="T23" fmla="*/ 378 h 526"/>
                  <a:gd name="T24" fmla="*/ 317 w 411"/>
                  <a:gd name="T25" fmla="*/ 478 h 526"/>
                  <a:gd name="T26" fmla="*/ 270 w 411"/>
                  <a:gd name="T27" fmla="*/ 526 h 526"/>
                  <a:gd name="T28" fmla="*/ 205 w 411"/>
                  <a:gd name="T29" fmla="*/ 37 h 526"/>
                  <a:gd name="T30" fmla="*/ 85 w 411"/>
                  <a:gd name="T31" fmla="*/ 86 h 526"/>
                  <a:gd name="T32" fmla="*/ 36 w 411"/>
                  <a:gd name="T33" fmla="*/ 206 h 526"/>
                  <a:gd name="T34" fmla="*/ 59 w 411"/>
                  <a:gd name="T35" fmla="*/ 292 h 526"/>
                  <a:gd name="T36" fmla="*/ 120 w 411"/>
                  <a:gd name="T37" fmla="*/ 352 h 526"/>
                  <a:gd name="T38" fmla="*/ 129 w 411"/>
                  <a:gd name="T39" fmla="*/ 358 h 526"/>
                  <a:gd name="T40" fmla="*/ 129 w 411"/>
                  <a:gd name="T41" fmla="*/ 478 h 526"/>
                  <a:gd name="T42" fmla="*/ 141 w 411"/>
                  <a:gd name="T43" fmla="*/ 490 h 526"/>
                  <a:gd name="T44" fmla="*/ 270 w 411"/>
                  <a:gd name="T45" fmla="*/ 490 h 526"/>
                  <a:gd name="T46" fmla="*/ 281 w 411"/>
                  <a:gd name="T47" fmla="*/ 478 h 526"/>
                  <a:gd name="T48" fmla="*/ 281 w 411"/>
                  <a:gd name="T49" fmla="*/ 358 h 526"/>
                  <a:gd name="T50" fmla="*/ 290 w 411"/>
                  <a:gd name="T51" fmla="*/ 353 h 526"/>
                  <a:gd name="T52" fmla="*/ 351 w 411"/>
                  <a:gd name="T53" fmla="*/ 292 h 526"/>
                  <a:gd name="T54" fmla="*/ 375 w 411"/>
                  <a:gd name="T55" fmla="*/ 206 h 526"/>
                  <a:gd name="T56" fmla="*/ 325 w 411"/>
                  <a:gd name="T57" fmla="*/ 86 h 526"/>
                  <a:gd name="T58" fmla="*/ 205 w 411"/>
                  <a:gd name="T59" fmla="*/ 37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11" h="526">
                    <a:moveTo>
                      <a:pt x="270" y="526"/>
                    </a:moveTo>
                    <a:cubicBezTo>
                      <a:pt x="141" y="526"/>
                      <a:pt x="141" y="526"/>
                      <a:pt x="141" y="526"/>
                    </a:cubicBezTo>
                    <a:cubicBezTo>
                      <a:pt x="114" y="526"/>
                      <a:pt x="93" y="504"/>
                      <a:pt x="93" y="478"/>
                    </a:cubicBezTo>
                    <a:cubicBezTo>
                      <a:pt x="93" y="378"/>
                      <a:pt x="93" y="378"/>
                      <a:pt x="93" y="378"/>
                    </a:cubicBezTo>
                    <a:cubicBezTo>
                      <a:pt x="67" y="361"/>
                      <a:pt x="44" y="337"/>
                      <a:pt x="28" y="310"/>
                    </a:cubicBezTo>
                    <a:cubicBezTo>
                      <a:pt x="10" y="278"/>
                      <a:pt x="0" y="242"/>
                      <a:pt x="0" y="206"/>
                    </a:cubicBezTo>
                    <a:cubicBezTo>
                      <a:pt x="0" y="151"/>
                      <a:pt x="21" y="99"/>
                      <a:pt x="60" y="61"/>
                    </a:cubicBezTo>
                    <a:cubicBezTo>
                      <a:pt x="99" y="22"/>
                      <a:pt x="150" y="0"/>
                      <a:pt x="205" y="0"/>
                    </a:cubicBezTo>
                    <a:cubicBezTo>
                      <a:pt x="260" y="0"/>
                      <a:pt x="312" y="22"/>
                      <a:pt x="350" y="61"/>
                    </a:cubicBezTo>
                    <a:cubicBezTo>
                      <a:pt x="389" y="99"/>
                      <a:pt x="411" y="151"/>
                      <a:pt x="411" y="206"/>
                    </a:cubicBezTo>
                    <a:cubicBezTo>
                      <a:pt x="411" y="243"/>
                      <a:pt x="401" y="279"/>
                      <a:pt x="382" y="310"/>
                    </a:cubicBezTo>
                    <a:cubicBezTo>
                      <a:pt x="366" y="337"/>
                      <a:pt x="344" y="361"/>
                      <a:pt x="317" y="378"/>
                    </a:cubicBezTo>
                    <a:cubicBezTo>
                      <a:pt x="317" y="478"/>
                      <a:pt x="317" y="478"/>
                      <a:pt x="317" y="478"/>
                    </a:cubicBezTo>
                    <a:cubicBezTo>
                      <a:pt x="317" y="504"/>
                      <a:pt x="296" y="526"/>
                      <a:pt x="270" y="526"/>
                    </a:cubicBezTo>
                    <a:close/>
                    <a:moveTo>
                      <a:pt x="205" y="37"/>
                    </a:moveTo>
                    <a:cubicBezTo>
                      <a:pt x="160" y="37"/>
                      <a:pt x="117" y="54"/>
                      <a:pt x="85" y="86"/>
                    </a:cubicBezTo>
                    <a:cubicBezTo>
                      <a:pt x="53" y="118"/>
                      <a:pt x="36" y="161"/>
                      <a:pt x="36" y="206"/>
                    </a:cubicBezTo>
                    <a:cubicBezTo>
                      <a:pt x="36" y="236"/>
                      <a:pt x="44" y="266"/>
                      <a:pt x="59" y="292"/>
                    </a:cubicBezTo>
                    <a:cubicBezTo>
                      <a:pt x="74" y="317"/>
                      <a:pt x="95" y="338"/>
                      <a:pt x="120" y="352"/>
                    </a:cubicBezTo>
                    <a:cubicBezTo>
                      <a:pt x="129" y="358"/>
                      <a:pt x="129" y="358"/>
                      <a:pt x="129" y="358"/>
                    </a:cubicBezTo>
                    <a:cubicBezTo>
                      <a:pt x="129" y="478"/>
                      <a:pt x="129" y="478"/>
                      <a:pt x="129" y="478"/>
                    </a:cubicBezTo>
                    <a:cubicBezTo>
                      <a:pt x="129" y="484"/>
                      <a:pt x="134" y="490"/>
                      <a:pt x="141" y="490"/>
                    </a:cubicBezTo>
                    <a:cubicBezTo>
                      <a:pt x="270" y="490"/>
                      <a:pt x="270" y="490"/>
                      <a:pt x="270" y="490"/>
                    </a:cubicBezTo>
                    <a:cubicBezTo>
                      <a:pt x="276" y="490"/>
                      <a:pt x="281" y="484"/>
                      <a:pt x="281" y="478"/>
                    </a:cubicBezTo>
                    <a:cubicBezTo>
                      <a:pt x="281" y="358"/>
                      <a:pt x="281" y="358"/>
                      <a:pt x="281" y="358"/>
                    </a:cubicBezTo>
                    <a:cubicBezTo>
                      <a:pt x="290" y="353"/>
                      <a:pt x="290" y="353"/>
                      <a:pt x="290" y="353"/>
                    </a:cubicBezTo>
                    <a:cubicBezTo>
                      <a:pt x="315" y="338"/>
                      <a:pt x="336" y="317"/>
                      <a:pt x="351" y="292"/>
                    </a:cubicBezTo>
                    <a:cubicBezTo>
                      <a:pt x="366" y="266"/>
                      <a:pt x="375" y="236"/>
                      <a:pt x="375" y="206"/>
                    </a:cubicBezTo>
                    <a:cubicBezTo>
                      <a:pt x="375" y="161"/>
                      <a:pt x="357" y="118"/>
                      <a:pt x="325" y="86"/>
                    </a:cubicBezTo>
                    <a:cubicBezTo>
                      <a:pt x="293" y="54"/>
                      <a:pt x="250" y="37"/>
                      <a:pt x="205"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6"/>
              <p:cNvSpPr/>
              <p:nvPr/>
            </p:nvSpPr>
            <p:spPr bwMode="auto">
              <a:xfrm>
                <a:off x="1098550" y="1800225"/>
                <a:ext cx="347663" cy="77788"/>
              </a:xfrm>
              <a:custGeom>
                <a:avLst/>
                <a:gdLst>
                  <a:gd name="T0" fmla="*/ 143 w 161"/>
                  <a:gd name="T1" fmla="*/ 36 h 36"/>
                  <a:gd name="T2" fmla="*/ 18 w 161"/>
                  <a:gd name="T3" fmla="*/ 36 h 36"/>
                  <a:gd name="T4" fmla="*/ 0 w 161"/>
                  <a:gd name="T5" fmla="*/ 18 h 36"/>
                  <a:gd name="T6" fmla="*/ 18 w 161"/>
                  <a:gd name="T7" fmla="*/ 0 h 36"/>
                  <a:gd name="T8" fmla="*/ 143 w 161"/>
                  <a:gd name="T9" fmla="*/ 0 h 36"/>
                  <a:gd name="T10" fmla="*/ 161 w 161"/>
                  <a:gd name="T11" fmla="*/ 18 h 36"/>
                  <a:gd name="T12" fmla="*/ 143 w 161"/>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61" h="36">
                    <a:moveTo>
                      <a:pt x="143" y="36"/>
                    </a:moveTo>
                    <a:cubicBezTo>
                      <a:pt x="18" y="36"/>
                      <a:pt x="18" y="36"/>
                      <a:pt x="18" y="36"/>
                    </a:cubicBezTo>
                    <a:cubicBezTo>
                      <a:pt x="8" y="36"/>
                      <a:pt x="0" y="28"/>
                      <a:pt x="0" y="18"/>
                    </a:cubicBezTo>
                    <a:cubicBezTo>
                      <a:pt x="0" y="8"/>
                      <a:pt x="8" y="0"/>
                      <a:pt x="18" y="0"/>
                    </a:cubicBezTo>
                    <a:cubicBezTo>
                      <a:pt x="143" y="0"/>
                      <a:pt x="143" y="0"/>
                      <a:pt x="143" y="0"/>
                    </a:cubicBezTo>
                    <a:cubicBezTo>
                      <a:pt x="153" y="0"/>
                      <a:pt x="161" y="8"/>
                      <a:pt x="161" y="18"/>
                    </a:cubicBezTo>
                    <a:cubicBezTo>
                      <a:pt x="161" y="28"/>
                      <a:pt x="153" y="36"/>
                      <a:pt x="14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7"/>
              <p:cNvSpPr/>
              <p:nvPr/>
            </p:nvSpPr>
            <p:spPr bwMode="auto">
              <a:xfrm>
                <a:off x="1231900" y="193675"/>
                <a:ext cx="77788" cy="346075"/>
              </a:xfrm>
              <a:custGeom>
                <a:avLst/>
                <a:gdLst>
                  <a:gd name="T0" fmla="*/ 0 w 36"/>
                  <a:gd name="T1" fmla="*/ 143 h 161"/>
                  <a:gd name="T2" fmla="*/ 0 w 36"/>
                  <a:gd name="T3" fmla="*/ 18 h 161"/>
                  <a:gd name="T4" fmla="*/ 18 w 36"/>
                  <a:gd name="T5" fmla="*/ 0 h 161"/>
                  <a:gd name="T6" fmla="*/ 36 w 36"/>
                  <a:gd name="T7" fmla="*/ 18 h 161"/>
                  <a:gd name="T8" fmla="*/ 36 w 36"/>
                  <a:gd name="T9" fmla="*/ 143 h 161"/>
                  <a:gd name="T10" fmla="*/ 18 w 36"/>
                  <a:gd name="T11" fmla="*/ 161 h 161"/>
                  <a:gd name="T12" fmla="*/ 0 w 36"/>
                  <a:gd name="T13" fmla="*/ 143 h 161"/>
                </a:gdLst>
                <a:ahLst/>
                <a:cxnLst>
                  <a:cxn ang="0">
                    <a:pos x="T0" y="T1"/>
                  </a:cxn>
                  <a:cxn ang="0">
                    <a:pos x="T2" y="T3"/>
                  </a:cxn>
                  <a:cxn ang="0">
                    <a:pos x="T4" y="T5"/>
                  </a:cxn>
                  <a:cxn ang="0">
                    <a:pos x="T6" y="T7"/>
                  </a:cxn>
                  <a:cxn ang="0">
                    <a:pos x="T8" y="T9"/>
                  </a:cxn>
                  <a:cxn ang="0">
                    <a:pos x="T10" y="T11"/>
                  </a:cxn>
                  <a:cxn ang="0">
                    <a:pos x="T12" y="T13"/>
                  </a:cxn>
                </a:cxnLst>
                <a:rect l="0" t="0" r="r" b="b"/>
                <a:pathLst>
                  <a:path w="36" h="161">
                    <a:moveTo>
                      <a:pt x="0" y="143"/>
                    </a:moveTo>
                    <a:cubicBezTo>
                      <a:pt x="0" y="18"/>
                      <a:pt x="0" y="18"/>
                      <a:pt x="0" y="18"/>
                    </a:cubicBezTo>
                    <a:cubicBezTo>
                      <a:pt x="0" y="8"/>
                      <a:pt x="8" y="0"/>
                      <a:pt x="18" y="0"/>
                    </a:cubicBezTo>
                    <a:cubicBezTo>
                      <a:pt x="28" y="0"/>
                      <a:pt x="36" y="8"/>
                      <a:pt x="36" y="18"/>
                    </a:cubicBezTo>
                    <a:cubicBezTo>
                      <a:pt x="36" y="143"/>
                      <a:pt x="36" y="143"/>
                      <a:pt x="36" y="143"/>
                    </a:cubicBezTo>
                    <a:cubicBezTo>
                      <a:pt x="36" y="153"/>
                      <a:pt x="28" y="161"/>
                      <a:pt x="18" y="161"/>
                    </a:cubicBezTo>
                    <a:cubicBezTo>
                      <a:pt x="8" y="161"/>
                      <a:pt x="0" y="153"/>
                      <a:pt x="0"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8"/>
              <p:cNvSpPr/>
              <p:nvPr/>
            </p:nvSpPr>
            <p:spPr bwMode="auto">
              <a:xfrm>
                <a:off x="1609725" y="427038"/>
                <a:ext cx="276225" cy="274638"/>
              </a:xfrm>
              <a:custGeom>
                <a:avLst/>
                <a:gdLst>
                  <a:gd name="T0" fmla="*/ 8 w 128"/>
                  <a:gd name="T1" fmla="*/ 96 h 128"/>
                  <a:gd name="T2" fmla="*/ 96 w 128"/>
                  <a:gd name="T3" fmla="*/ 7 h 128"/>
                  <a:gd name="T4" fmla="*/ 121 w 128"/>
                  <a:gd name="T5" fmla="*/ 7 h 128"/>
                  <a:gd name="T6" fmla="*/ 121 w 128"/>
                  <a:gd name="T7" fmla="*/ 33 h 128"/>
                  <a:gd name="T8" fmla="*/ 33 w 128"/>
                  <a:gd name="T9" fmla="*/ 121 h 128"/>
                  <a:gd name="T10" fmla="*/ 8 w 128"/>
                  <a:gd name="T11" fmla="*/ 121 h 128"/>
                  <a:gd name="T12" fmla="*/ 8 w 128"/>
                  <a:gd name="T13" fmla="*/ 96 h 128"/>
                </a:gdLst>
                <a:ahLst/>
                <a:cxnLst>
                  <a:cxn ang="0">
                    <a:pos x="T0" y="T1"/>
                  </a:cxn>
                  <a:cxn ang="0">
                    <a:pos x="T2" y="T3"/>
                  </a:cxn>
                  <a:cxn ang="0">
                    <a:pos x="T4" y="T5"/>
                  </a:cxn>
                  <a:cxn ang="0">
                    <a:pos x="T6" y="T7"/>
                  </a:cxn>
                  <a:cxn ang="0">
                    <a:pos x="T8" y="T9"/>
                  </a:cxn>
                  <a:cxn ang="0">
                    <a:pos x="T10" y="T11"/>
                  </a:cxn>
                  <a:cxn ang="0">
                    <a:pos x="T12" y="T13"/>
                  </a:cxn>
                </a:cxnLst>
                <a:rect l="0" t="0" r="r" b="b"/>
                <a:pathLst>
                  <a:path w="128" h="128">
                    <a:moveTo>
                      <a:pt x="8" y="96"/>
                    </a:moveTo>
                    <a:cubicBezTo>
                      <a:pt x="96" y="7"/>
                      <a:pt x="96" y="7"/>
                      <a:pt x="96" y="7"/>
                    </a:cubicBezTo>
                    <a:cubicBezTo>
                      <a:pt x="103" y="0"/>
                      <a:pt x="114" y="0"/>
                      <a:pt x="121" y="7"/>
                    </a:cubicBezTo>
                    <a:cubicBezTo>
                      <a:pt x="128" y="14"/>
                      <a:pt x="128" y="26"/>
                      <a:pt x="121" y="33"/>
                    </a:cubicBezTo>
                    <a:cubicBezTo>
                      <a:pt x="33" y="121"/>
                      <a:pt x="33" y="121"/>
                      <a:pt x="33" y="121"/>
                    </a:cubicBezTo>
                    <a:cubicBezTo>
                      <a:pt x="26" y="128"/>
                      <a:pt x="15" y="128"/>
                      <a:pt x="8" y="121"/>
                    </a:cubicBezTo>
                    <a:cubicBezTo>
                      <a:pt x="0" y="114"/>
                      <a:pt x="0" y="103"/>
                      <a:pt x="8"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9"/>
              <p:cNvSpPr/>
              <p:nvPr/>
            </p:nvSpPr>
            <p:spPr bwMode="auto">
              <a:xfrm>
                <a:off x="619125" y="427038"/>
                <a:ext cx="276225" cy="274638"/>
              </a:xfrm>
              <a:custGeom>
                <a:avLst/>
                <a:gdLst>
                  <a:gd name="T0" fmla="*/ 121 w 128"/>
                  <a:gd name="T1" fmla="*/ 96 h 128"/>
                  <a:gd name="T2" fmla="*/ 33 w 128"/>
                  <a:gd name="T3" fmla="*/ 7 h 128"/>
                  <a:gd name="T4" fmla="*/ 7 w 128"/>
                  <a:gd name="T5" fmla="*/ 7 h 128"/>
                  <a:gd name="T6" fmla="*/ 7 w 128"/>
                  <a:gd name="T7" fmla="*/ 33 h 128"/>
                  <a:gd name="T8" fmla="*/ 95 w 128"/>
                  <a:gd name="T9" fmla="*/ 121 h 128"/>
                  <a:gd name="T10" fmla="*/ 121 w 128"/>
                  <a:gd name="T11" fmla="*/ 121 h 128"/>
                  <a:gd name="T12" fmla="*/ 121 w 128"/>
                  <a:gd name="T13" fmla="*/ 96 h 128"/>
                </a:gdLst>
                <a:ahLst/>
                <a:cxnLst>
                  <a:cxn ang="0">
                    <a:pos x="T0" y="T1"/>
                  </a:cxn>
                  <a:cxn ang="0">
                    <a:pos x="T2" y="T3"/>
                  </a:cxn>
                  <a:cxn ang="0">
                    <a:pos x="T4" y="T5"/>
                  </a:cxn>
                  <a:cxn ang="0">
                    <a:pos x="T6" y="T7"/>
                  </a:cxn>
                  <a:cxn ang="0">
                    <a:pos x="T8" y="T9"/>
                  </a:cxn>
                  <a:cxn ang="0">
                    <a:pos x="T10" y="T11"/>
                  </a:cxn>
                  <a:cxn ang="0">
                    <a:pos x="T12" y="T13"/>
                  </a:cxn>
                </a:cxnLst>
                <a:rect l="0" t="0" r="r" b="b"/>
                <a:pathLst>
                  <a:path w="128" h="128">
                    <a:moveTo>
                      <a:pt x="121" y="96"/>
                    </a:moveTo>
                    <a:cubicBezTo>
                      <a:pt x="33" y="7"/>
                      <a:pt x="33" y="7"/>
                      <a:pt x="33" y="7"/>
                    </a:cubicBezTo>
                    <a:cubicBezTo>
                      <a:pt x="26" y="0"/>
                      <a:pt x="14" y="0"/>
                      <a:pt x="7" y="7"/>
                    </a:cubicBezTo>
                    <a:cubicBezTo>
                      <a:pt x="0" y="14"/>
                      <a:pt x="0" y="26"/>
                      <a:pt x="7" y="33"/>
                    </a:cubicBezTo>
                    <a:cubicBezTo>
                      <a:pt x="95" y="121"/>
                      <a:pt x="95" y="121"/>
                      <a:pt x="95" y="121"/>
                    </a:cubicBezTo>
                    <a:cubicBezTo>
                      <a:pt x="102" y="128"/>
                      <a:pt x="114" y="128"/>
                      <a:pt x="121" y="121"/>
                    </a:cubicBezTo>
                    <a:cubicBezTo>
                      <a:pt x="128" y="114"/>
                      <a:pt x="128" y="103"/>
                      <a:pt x="121"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10"/>
              <p:cNvSpPr/>
              <p:nvPr/>
            </p:nvSpPr>
            <p:spPr bwMode="auto">
              <a:xfrm>
                <a:off x="1747838" y="958850"/>
                <a:ext cx="325438" cy="76200"/>
              </a:xfrm>
              <a:custGeom>
                <a:avLst/>
                <a:gdLst>
                  <a:gd name="T0" fmla="*/ 17 w 151"/>
                  <a:gd name="T1" fmla="*/ 0 h 36"/>
                  <a:gd name="T2" fmla="*/ 135 w 151"/>
                  <a:gd name="T3" fmla="*/ 0 h 36"/>
                  <a:gd name="T4" fmla="*/ 151 w 151"/>
                  <a:gd name="T5" fmla="*/ 18 h 36"/>
                  <a:gd name="T6" fmla="*/ 135 w 151"/>
                  <a:gd name="T7" fmla="*/ 36 h 36"/>
                  <a:gd name="T8" fmla="*/ 17 w 151"/>
                  <a:gd name="T9" fmla="*/ 36 h 36"/>
                  <a:gd name="T10" fmla="*/ 0 w 151"/>
                  <a:gd name="T11" fmla="*/ 18 h 36"/>
                  <a:gd name="T12" fmla="*/ 17 w 151"/>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51" h="36">
                    <a:moveTo>
                      <a:pt x="17" y="0"/>
                    </a:moveTo>
                    <a:cubicBezTo>
                      <a:pt x="135" y="0"/>
                      <a:pt x="135" y="0"/>
                      <a:pt x="135" y="0"/>
                    </a:cubicBezTo>
                    <a:cubicBezTo>
                      <a:pt x="144" y="0"/>
                      <a:pt x="151" y="8"/>
                      <a:pt x="151" y="18"/>
                    </a:cubicBezTo>
                    <a:cubicBezTo>
                      <a:pt x="151" y="28"/>
                      <a:pt x="144" y="36"/>
                      <a:pt x="135" y="36"/>
                    </a:cubicBezTo>
                    <a:cubicBezTo>
                      <a:pt x="17" y="36"/>
                      <a:pt x="17" y="36"/>
                      <a:pt x="17" y="36"/>
                    </a:cubicBezTo>
                    <a:cubicBezTo>
                      <a:pt x="8" y="36"/>
                      <a:pt x="0" y="28"/>
                      <a:pt x="0" y="18"/>
                    </a:cubicBezTo>
                    <a:cubicBezTo>
                      <a:pt x="0" y="8"/>
                      <a:pt x="8"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1"/>
              <p:cNvSpPr/>
              <p:nvPr/>
            </p:nvSpPr>
            <p:spPr bwMode="auto">
              <a:xfrm>
                <a:off x="1044575" y="1474788"/>
                <a:ext cx="455613" cy="77788"/>
              </a:xfrm>
              <a:custGeom>
                <a:avLst/>
                <a:gdLst>
                  <a:gd name="T0" fmla="*/ 193 w 211"/>
                  <a:gd name="T1" fmla="*/ 36 h 36"/>
                  <a:gd name="T2" fmla="*/ 18 w 211"/>
                  <a:gd name="T3" fmla="*/ 36 h 36"/>
                  <a:gd name="T4" fmla="*/ 0 w 211"/>
                  <a:gd name="T5" fmla="*/ 18 h 36"/>
                  <a:gd name="T6" fmla="*/ 18 w 211"/>
                  <a:gd name="T7" fmla="*/ 0 h 36"/>
                  <a:gd name="T8" fmla="*/ 193 w 211"/>
                  <a:gd name="T9" fmla="*/ 0 h 36"/>
                  <a:gd name="T10" fmla="*/ 211 w 211"/>
                  <a:gd name="T11" fmla="*/ 18 h 36"/>
                  <a:gd name="T12" fmla="*/ 193 w 211"/>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211" h="36">
                    <a:moveTo>
                      <a:pt x="193" y="36"/>
                    </a:moveTo>
                    <a:cubicBezTo>
                      <a:pt x="18" y="36"/>
                      <a:pt x="18" y="36"/>
                      <a:pt x="18" y="36"/>
                    </a:cubicBezTo>
                    <a:cubicBezTo>
                      <a:pt x="8" y="36"/>
                      <a:pt x="0" y="28"/>
                      <a:pt x="0" y="18"/>
                    </a:cubicBezTo>
                    <a:cubicBezTo>
                      <a:pt x="0" y="8"/>
                      <a:pt x="8" y="0"/>
                      <a:pt x="18" y="0"/>
                    </a:cubicBezTo>
                    <a:cubicBezTo>
                      <a:pt x="193" y="0"/>
                      <a:pt x="193" y="0"/>
                      <a:pt x="193" y="0"/>
                    </a:cubicBezTo>
                    <a:cubicBezTo>
                      <a:pt x="203" y="0"/>
                      <a:pt x="211" y="8"/>
                      <a:pt x="211" y="18"/>
                    </a:cubicBezTo>
                    <a:cubicBezTo>
                      <a:pt x="211" y="28"/>
                      <a:pt x="203" y="36"/>
                      <a:pt x="19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Line 12"/>
              <p:cNvSpPr>
                <a:spLocks noChangeShapeType="1"/>
              </p:cNvSpPr>
              <p:nvPr/>
            </p:nvSpPr>
            <p:spPr bwMode="auto">
              <a:xfrm>
                <a:off x="1797050" y="75406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Line 13"/>
              <p:cNvSpPr>
                <a:spLocks noChangeShapeType="1"/>
              </p:cNvSpPr>
              <p:nvPr/>
            </p:nvSpPr>
            <p:spPr bwMode="auto">
              <a:xfrm>
                <a:off x="1797050" y="75406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14"/>
              <p:cNvSpPr/>
              <p:nvPr/>
            </p:nvSpPr>
            <p:spPr bwMode="auto">
              <a:xfrm>
                <a:off x="471487" y="958850"/>
                <a:ext cx="325438" cy="76200"/>
              </a:xfrm>
              <a:custGeom>
                <a:avLst/>
                <a:gdLst>
                  <a:gd name="T0" fmla="*/ 17 w 151"/>
                  <a:gd name="T1" fmla="*/ 0 h 36"/>
                  <a:gd name="T2" fmla="*/ 134 w 151"/>
                  <a:gd name="T3" fmla="*/ 0 h 36"/>
                  <a:gd name="T4" fmla="*/ 151 w 151"/>
                  <a:gd name="T5" fmla="*/ 18 h 36"/>
                  <a:gd name="T6" fmla="*/ 134 w 151"/>
                  <a:gd name="T7" fmla="*/ 36 h 36"/>
                  <a:gd name="T8" fmla="*/ 17 w 151"/>
                  <a:gd name="T9" fmla="*/ 36 h 36"/>
                  <a:gd name="T10" fmla="*/ 0 w 151"/>
                  <a:gd name="T11" fmla="*/ 18 h 36"/>
                  <a:gd name="T12" fmla="*/ 17 w 151"/>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51" h="36">
                    <a:moveTo>
                      <a:pt x="17" y="0"/>
                    </a:moveTo>
                    <a:cubicBezTo>
                      <a:pt x="134" y="0"/>
                      <a:pt x="134" y="0"/>
                      <a:pt x="134" y="0"/>
                    </a:cubicBezTo>
                    <a:cubicBezTo>
                      <a:pt x="144" y="0"/>
                      <a:pt x="151" y="8"/>
                      <a:pt x="151" y="18"/>
                    </a:cubicBezTo>
                    <a:cubicBezTo>
                      <a:pt x="151" y="28"/>
                      <a:pt x="144" y="36"/>
                      <a:pt x="134" y="36"/>
                    </a:cubicBezTo>
                    <a:cubicBezTo>
                      <a:pt x="17" y="36"/>
                      <a:pt x="17" y="36"/>
                      <a:pt x="17" y="36"/>
                    </a:cubicBezTo>
                    <a:cubicBezTo>
                      <a:pt x="8" y="36"/>
                      <a:pt x="0" y="28"/>
                      <a:pt x="0" y="18"/>
                    </a:cubicBezTo>
                    <a:cubicBezTo>
                      <a:pt x="0" y="8"/>
                      <a:pt x="8"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Line 15"/>
              <p:cNvSpPr>
                <a:spLocks noChangeShapeType="1"/>
              </p:cNvSpPr>
              <p:nvPr/>
            </p:nvSpPr>
            <p:spPr bwMode="auto">
              <a:xfrm>
                <a:off x="833438" y="8032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Line 16"/>
              <p:cNvSpPr>
                <a:spLocks noChangeShapeType="1"/>
              </p:cNvSpPr>
              <p:nvPr/>
            </p:nvSpPr>
            <p:spPr bwMode="auto">
              <a:xfrm>
                <a:off x="833438" y="8032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Line 17"/>
              <p:cNvSpPr>
                <a:spLocks noChangeShapeType="1"/>
              </p:cNvSpPr>
              <p:nvPr/>
            </p:nvSpPr>
            <p:spPr bwMode="auto">
              <a:xfrm>
                <a:off x="847725" y="7270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Line 18"/>
              <p:cNvSpPr>
                <a:spLocks noChangeShapeType="1"/>
              </p:cNvSpPr>
              <p:nvPr/>
            </p:nvSpPr>
            <p:spPr bwMode="auto">
              <a:xfrm>
                <a:off x="847725" y="7270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拓展">
    <p:spTree>
      <p:nvGrpSpPr>
        <p:cNvPr id="1" name=""/>
        <p:cNvGrpSpPr/>
        <p:nvPr/>
      </p:nvGrpSpPr>
      <p:grpSpPr>
        <a:xfrm>
          <a:off x="0" y="0"/>
          <a:ext cx="0" cy="0"/>
          <a:chOff x="0" y="0"/>
          <a:chExt cx="0" cy="0"/>
        </a:xfrm>
      </p:grpSpPr>
      <p:sp>
        <p:nvSpPr>
          <p:cNvPr id="2" name="标题 1"/>
          <p:cNvSpPr>
            <a:spLocks noGrp="1"/>
          </p:cNvSpPr>
          <p:nvPr>
            <p:ph type="title"/>
          </p:nvPr>
        </p:nvSpPr>
        <p:spPr>
          <a:xfrm>
            <a:off x="2423592" y="476672"/>
            <a:ext cx="9158808" cy="738932"/>
          </a:xfrm>
        </p:spPr>
        <p:txBody>
          <a:bodyPr>
            <a:normAutofit/>
          </a:bodyPr>
          <a:lstStyle>
            <a:lvl1pPr algn="l">
              <a:defRPr sz="4000">
                <a:solidFill>
                  <a:srgbClr val="0070C0"/>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7CD490C1-7E7E-423A-91D8-058624AF834B}" type="datetimeFigureOut">
              <a:rPr lang="zh-CN" altLang="en-US" smtClean="0"/>
              <a:t>20/2/8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A5C5624-0453-40A9-9FFF-DD435B6A2D1D}" type="slidenum">
              <a:rPr lang="zh-CN" altLang="en-US" smtClean="0"/>
              <a:t>‹#›</a:t>
            </a:fld>
            <a:endParaRPr lang="zh-CN" altLang="en-US"/>
          </a:p>
        </p:txBody>
      </p:sp>
      <p:sp>
        <p:nvSpPr>
          <p:cNvPr id="8" name="内容占位符 7"/>
          <p:cNvSpPr>
            <a:spLocks noGrp="1"/>
          </p:cNvSpPr>
          <p:nvPr>
            <p:ph sz="quarter" idx="13" hasCustomPrompt="1"/>
          </p:nvPr>
        </p:nvSpPr>
        <p:spPr>
          <a:xfrm>
            <a:off x="2424113" y="1484784"/>
            <a:ext cx="9158287" cy="4608512"/>
          </a:xfrm>
        </p:spPr>
        <p:txBody>
          <a:bodyPr>
            <a:normAutofit/>
          </a:bodyPr>
          <a:lstStyle>
            <a:lvl1pPr marL="0" indent="0">
              <a:buFontTx/>
              <a:buNone/>
              <a:defRPr sz="2800"/>
            </a:lvl1pPr>
            <a:lvl2pPr>
              <a:defRPr sz="2400"/>
            </a:lvl2pPr>
            <a:lvl3pPr>
              <a:defRPr sz="2000"/>
            </a:lvl3pPr>
            <a:lvl4pPr>
              <a:defRPr sz="1800"/>
            </a:lvl4pPr>
            <a:lvl5pPr>
              <a:defRPr sz="18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cxnSp>
        <p:nvCxnSpPr>
          <p:cNvPr id="9" name="直接连接符 8"/>
          <p:cNvCxnSpPr/>
          <p:nvPr userDrawn="1"/>
        </p:nvCxnSpPr>
        <p:spPr>
          <a:xfrm>
            <a:off x="2434017" y="1222737"/>
            <a:ext cx="91133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83" name="组合 82"/>
          <p:cNvGrpSpPr/>
          <p:nvPr userDrawn="1"/>
        </p:nvGrpSpPr>
        <p:grpSpPr>
          <a:xfrm>
            <a:off x="0" y="0"/>
            <a:ext cx="2072351" cy="6858000"/>
            <a:chOff x="0" y="0"/>
            <a:chExt cx="2072351" cy="6858000"/>
          </a:xfrm>
        </p:grpSpPr>
        <p:sp>
          <p:nvSpPr>
            <p:cNvPr id="84" name="矩形 83"/>
            <p:cNvSpPr/>
            <p:nvPr/>
          </p:nvSpPr>
          <p:spPr>
            <a:xfrm>
              <a:off x="0" y="0"/>
              <a:ext cx="1952781"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组合 84"/>
            <p:cNvGrpSpPr/>
            <p:nvPr/>
          </p:nvGrpSpPr>
          <p:grpSpPr>
            <a:xfrm>
              <a:off x="1928335" y="133180"/>
              <a:ext cx="144016" cy="6552728"/>
              <a:chOff x="2135560" y="188640"/>
              <a:chExt cx="144016" cy="6552728"/>
            </a:xfrm>
            <a:solidFill>
              <a:srgbClr val="0070C0"/>
            </a:solidFill>
          </p:grpSpPr>
          <p:sp>
            <p:nvSpPr>
              <p:cNvPr id="86" name="椭圆 85"/>
              <p:cNvSpPr/>
              <p:nvPr/>
            </p:nvSpPr>
            <p:spPr>
              <a:xfrm>
                <a:off x="2135560" y="1886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2135560" y="4556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2135560" y="7227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p:nvPr/>
            </p:nvSpPr>
            <p:spPr>
              <a:xfrm>
                <a:off x="2135560" y="9897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2135560" y="12567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p:nvPr/>
            </p:nvSpPr>
            <p:spPr>
              <a:xfrm>
                <a:off x="2135560" y="15237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椭圆 91"/>
              <p:cNvSpPr/>
              <p:nvPr/>
            </p:nvSpPr>
            <p:spPr>
              <a:xfrm>
                <a:off x="2135560" y="17908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p:cNvSpPr/>
              <p:nvPr/>
            </p:nvSpPr>
            <p:spPr>
              <a:xfrm>
                <a:off x="2135560" y="20578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p:nvPr/>
            </p:nvSpPr>
            <p:spPr>
              <a:xfrm>
                <a:off x="2135560" y="23248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p:nvPr/>
            </p:nvSpPr>
            <p:spPr>
              <a:xfrm>
                <a:off x="2135560" y="25919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2135560" y="28589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a:off x="2135560" y="31259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a:off x="2135560" y="33930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2135560" y="36600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p:cNvSpPr/>
              <p:nvPr/>
            </p:nvSpPr>
            <p:spPr>
              <a:xfrm>
                <a:off x="2135560" y="39270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p:cNvSpPr/>
              <p:nvPr/>
            </p:nvSpPr>
            <p:spPr>
              <a:xfrm>
                <a:off x="2135560" y="41940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p:cNvSpPr/>
              <p:nvPr/>
            </p:nvSpPr>
            <p:spPr>
              <a:xfrm>
                <a:off x="2135560" y="44611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p:cNvSpPr/>
              <p:nvPr/>
            </p:nvSpPr>
            <p:spPr>
              <a:xfrm>
                <a:off x="2135560" y="47281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椭圆 103"/>
              <p:cNvSpPr/>
              <p:nvPr/>
            </p:nvSpPr>
            <p:spPr>
              <a:xfrm>
                <a:off x="2135560" y="49951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104"/>
              <p:cNvSpPr/>
              <p:nvPr/>
            </p:nvSpPr>
            <p:spPr>
              <a:xfrm>
                <a:off x="2135560" y="52622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p:cNvSpPr/>
              <p:nvPr/>
            </p:nvSpPr>
            <p:spPr>
              <a:xfrm>
                <a:off x="2135560" y="55292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p:nvPr/>
            </p:nvSpPr>
            <p:spPr>
              <a:xfrm>
                <a:off x="2135560" y="57962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p:nvPr/>
            </p:nvSpPr>
            <p:spPr>
              <a:xfrm>
                <a:off x="2135560" y="60633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p:nvPr/>
            </p:nvSpPr>
            <p:spPr>
              <a:xfrm>
                <a:off x="2135560" y="63303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p:cNvSpPr/>
              <p:nvPr/>
            </p:nvSpPr>
            <p:spPr>
              <a:xfrm>
                <a:off x="2135560" y="6597352"/>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11" name="矩形 110"/>
          <p:cNvSpPr/>
          <p:nvPr userDrawn="1"/>
        </p:nvSpPr>
        <p:spPr>
          <a:xfrm>
            <a:off x="574510" y="3193726"/>
            <a:ext cx="923330" cy="1477328"/>
          </a:xfrm>
          <a:prstGeom prst="rect">
            <a:avLst/>
          </a:prstGeom>
        </p:spPr>
        <p:txBody>
          <a:bodyPr vert="eaVert" wrap="none" anchor="ctr">
            <a:spAutoFit/>
          </a:bodyPr>
          <a:lstStyle/>
          <a:p>
            <a:pPr algn="ctr"/>
            <a:r>
              <a:rPr lang="zh-CN" altLang="en-US" sz="4800" spc="600" dirty="0">
                <a:solidFill>
                  <a:schemeClr val="bg1"/>
                </a:solidFill>
              </a:rPr>
              <a:t>拓展</a:t>
            </a:r>
          </a:p>
        </p:txBody>
      </p:sp>
      <p:pic>
        <p:nvPicPr>
          <p:cNvPr id="112" name="图片 1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819" y="2099705"/>
            <a:ext cx="976498" cy="9764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答题模板">
    <p:spTree>
      <p:nvGrpSpPr>
        <p:cNvPr id="1" name=""/>
        <p:cNvGrpSpPr/>
        <p:nvPr/>
      </p:nvGrpSpPr>
      <p:grpSpPr>
        <a:xfrm>
          <a:off x="0" y="0"/>
          <a:ext cx="0" cy="0"/>
          <a:chOff x="0" y="0"/>
          <a:chExt cx="0" cy="0"/>
        </a:xfrm>
      </p:grpSpPr>
      <p:sp>
        <p:nvSpPr>
          <p:cNvPr id="2" name="标题 1"/>
          <p:cNvSpPr>
            <a:spLocks noGrp="1"/>
          </p:cNvSpPr>
          <p:nvPr>
            <p:ph type="title"/>
          </p:nvPr>
        </p:nvSpPr>
        <p:spPr>
          <a:xfrm>
            <a:off x="2423592" y="476672"/>
            <a:ext cx="9158808" cy="738932"/>
          </a:xfrm>
        </p:spPr>
        <p:txBody>
          <a:bodyPr>
            <a:normAutofit/>
          </a:bodyPr>
          <a:lstStyle>
            <a:lvl1pPr algn="l">
              <a:defRPr sz="4000">
                <a:solidFill>
                  <a:srgbClr val="0070C0"/>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7CD490C1-7E7E-423A-91D8-058624AF834B}" type="datetimeFigureOut">
              <a:rPr lang="zh-CN" altLang="en-US" smtClean="0"/>
              <a:t>20/2/8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A5C5624-0453-40A9-9FFF-DD435B6A2D1D}" type="slidenum">
              <a:rPr lang="zh-CN" altLang="en-US" smtClean="0"/>
              <a:t>‹#›</a:t>
            </a:fld>
            <a:endParaRPr lang="zh-CN" altLang="en-US"/>
          </a:p>
        </p:txBody>
      </p:sp>
      <p:sp>
        <p:nvSpPr>
          <p:cNvPr id="8" name="内容占位符 7"/>
          <p:cNvSpPr>
            <a:spLocks noGrp="1"/>
          </p:cNvSpPr>
          <p:nvPr>
            <p:ph sz="quarter" idx="13" hasCustomPrompt="1"/>
          </p:nvPr>
        </p:nvSpPr>
        <p:spPr>
          <a:xfrm>
            <a:off x="2424113" y="1484784"/>
            <a:ext cx="9158287" cy="4608512"/>
          </a:xfrm>
        </p:spPr>
        <p:txBody>
          <a:bodyPr>
            <a:normAutofit/>
          </a:bodyPr>
          <a:lstStyle>
            <a:lvl1pPr marL="0" indent="0">
              <a:buFontTx/>
              <a:buNone/>
              <a:defRPr sz="2800"/>
            </a:lvl1pPr>
            <a:lvl2pPr>
              <a:defRPr sz="2400"/>
            </a:lvl2pPr>
            <a:lvl3pPr>
              <a:defRPr sz="2000"/>
            </a:lvl3pPr>
            <a:lvl4pPr>
              <a:defRPr sz="1800"/>
            </a:lvl4pPr>
            <a:lvl5pPr>
              <a:defRPr sz="18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cxnSp>
        <p:nvCxnSpPr>
          <p:cNvPr id="9" name="直接连接符 8"/>
          <p:cNvCxnSpPr/>
          <p:nvPr userDrawn="1"/>
        </p:nvCxnSpPr>
        <p:spPr>
          <a:xfrm>
            <a:off x="2434017" y="1222737"/>
            <a:ext cx="91133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8" name="组合 37"/>
          <p:cNvGrpSpPr/>
          <p:nvPr userDrawn="1"/>
        </p:nvGrpSpPr>
        <p:grpSpPr>
          <a:xfrm>
            <a:off x="0" y="0"/>
            <a:ext cx="2072351" cy="6858000"/>
            <a:chOff x="0" y="0"/>
            <a:chExt cx="2072351" cy="6858000"/>
          </a:xfrm>
        </p:grpSpPr>
        <p:sp>
          <p:nvSpPr>
            <p:cNvPr id="39" name="矩形 38"/>
            <p:cNvSpPr/>
            <p:nvPr/>
          </p:nvSpPr>
          <p:spPr>
            <a:xfrm>
              <a:off x="0" y="0"/>
              <a:ext cx="1952781"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p:cNvGrpSpPr/>
            <p:nvPr/>
          </p:nvGrpSpPr>
          <p:grpSpPr>
            <a:xfrm>
              <a:off x="1928335" y="133180"/>
              <a:ext cx="144016" cy="6552728"/>
              <a:chOff x="2135560" y="188640"/>
              <a:chExt cx="144016" cy="6552728"/>
            </a:xfrm>
            <a:solidFill>
              <a:srgbClr val="0070C0"/>
            </a:solidFill>
          </p:grpSpPr>
          <p:sp>
            <p:nvSpPr>
              <p:cNvPr id="41" name="椭圆 40"/>
              <p:cNvSpPr/>
              <p:nvPr/>
            </p:nvSpPr>
            <p:spPr>
              <a:xfrm>
                <a:off x="2135560" y="1886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2135560" y="4556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2135560" y="7227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2135560" y="9897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2135560" y="12567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2135560" y="15237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2135560" y="17908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2135560" y="20578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2135560" y="23248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2135560" y="25919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2135560" y="28589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2135560" y="31259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2135560" y="33930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2135560" y="36600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2135560" y="39270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2135560" y="41940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2135560" y="44611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2135560" y="47281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2135560" y="49951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a:off x="2135560" y="52622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2135560" y="55292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a:off x="2135560" y="57962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a:off x="2135560" y="60633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2135560" y="63303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2135560" y="6597352"/>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66" name="组合 65"/>
          <p:cNvGrpSpPr/>
          <p:nvPr userDrawn="1"/>
        </p:nvGrpSpPr>
        <p:grpSpPr>
          <a:xfrm>
            <a:off x="574510" y="1557429"/>
            <a:ext cx="923330" cy="3743143"/>
            <a:chOff x="704663" y="1268760"/>
            <a:chExt cx="923330" cy="3743143"/>
          </a:xfrm>
        </p:grpSpPr>
        <p:sp>
          <p:nvSpPr>
            <p:cNvPr id="67" name="矩形 66"/>
            <p:cNvSpPr/>
            <p:nvPr/>
          </p:nvSpPr>
          <p:spPr>
            <a:xfrm>
              <a:off x="704663" y="2149581"/>
              <a:ext cx="923330" cy="2862322"/>
            </a:xfrm>
            <a:prstGeom prst="rect">
              <a:avLst/>
            </a:prstGeom>
          </p:spPr>
          <p:txBody>
            <a:bodyPr vert="eaVert" wrap="none" anchor="ctr">
              <a:spAutoFit/>
            </a:bodyPr>
            <a:lstStyle/>
            <a:p>
              <a:pPr algn="ctr"/>
              <a:r>
                <a:rPr lang="zh-CN" altLang="en-US" sz="4800" spc="600" dirty="0">
                  <a:solidFill>
                    <a:schemeClr val="bg1"/>
                  </a:solidFill>
                </a:rPr>
                <a:t>答题模板</a:t>
              </a:r>
            </a:p>
          </p:txBody>
        </p:sp>
        <p:sp>
          <p:nvSpPr>
            <p:cNvPr id="68" name="Freeform 5"/>
            <p:cNvSpPr>
              <a:spLocks noEditPoints="1"/>
            </p:cNvSpPr>
            <p:nvPr/>
          </p:nvSpPr>
          <p:spPr bwMode="auto">
            <a:xfrm>
              <a:off x="766216" y="1268760"/>
              <a:ext cx="800222" cy="799370"/>
            </a:xfrm>
            <a:custGeom>
              <a:avLst/>
              <a:gdLst>
                <a:gd name="T0" fmla="*/ 0 w 939"/>
                <a:gd name="T1" fmla="*/ 0 h 938"/>
                <a:gd name="T2" fmla="*/ 0 w 939"/>
                <a:gd name="T3" fmla="*/ 938 h 938"/>
                <a:gd name="T4" fmla="*/ 939 w 939"/>
                <a:gd name="T5" fmla="*/ 938 h 938"/>
                <a:gd name="T6" fmla="*/ 939 w 939"/>
                <a:gd name="T7" fmla="*/ 0 h 938"/>
                <a:gd name="T8" fmla="*/ 0 w 939"/>
                <a:gd name="T9" fmla="*/ 0 h 938"/>
                <a:gd name="T10" fmla="*/ 899 w 939"/>
                <a:gd name="T11" fmla="*/ 897 h 938"/>
                <a:gd name="T12" fmla="*/ 41 w 939"/>
                <a:gd name="T13" fmla="*/ 897 h 938"/>
                <a:gd name="T14" fmla="*/ 41 w 939"/>
                <a:gd name="T15" fmla="*/ 41 h 938"/>
                <a:gd name="T16" fmla="*/ 899 w 939"/>
                <a:gd name="T17" fmla="*/ 41 h 938"/>
                <a:gd name="T18" fmla="*/ 899 w 939"/>
                <a:gd name="T19" fmla="*/ 897 h 938"/>
                <a:gd name="T20" fmla="*/ 809 w 939"/>
                <a:gd name="T21" fmla="*/ 151 h 938"/>
                <a:gd name="T22" fmla="*/ 131 w 939"/>
                <a:gd name="T23" fmla="*/ 151 h 938"/>
                <a:gd name="T24" fmla="*/ 131 w 939"/>
                <a:gd name="T25" fmla="*/ 390 h 938"/>
                <a:gd name="T26" fmla="*/ 809 w 939"/>
                <a:gd name="T27" fmla="*/ 390 h 938"/>
                <a:gd name="T28" fmla="*/ 809 w 939"/>
                <a:gd name="T29" fmla="*/ 151 h 938"/>
                <a:gd name="T30" fmla="*/ 776 w 939"/>
                <a:gd name="T31" fmla="*/ 357 h 938"/>
                <a:gd name="T32" fmla="*/ 163 w 939"/>
                <a:gd name="T33" fmla="*/ 357 h 938"/>
                <a:gd name="T34" fmla="*/ 163 w 939"/>
                <a:gd name="T35" fmla="*/ 182 h 938"/>
                <a:gd name="T36" fmla="*/ 776 w 939"/>
                <a:gd name="T37" fmla="*/ 182 h 938"/>
                <a:gd name="T38" fmla="*/ 776 w 939"/>
                <a:gd name="T39" fmla="*/ 357 h 938"/>
                <a:gd name="T40" fmla="*/ 508 w 939"/>
                <a:gd name="T41" fmla="*/ 574 h 938"/>
                <a:gd name="T42" fmla="*/ 809 w 939"/>
                <a:gd name="T43" fmla="*/ 574 h 938"/>
                <a:gd name="T44" fmla="*/ 809 w 939"/>
                <a:gd name="T45" fmla="*/ 452 h 938"/>
                <a:gd name="T46" fmla="*/ 508 w 939"/>
                <a:gd name="T47" fmla="*/ 452 h 938"/>
                <a:gd name="T48" fmla="*/ 508 w 939"/>
                <a:gd name="T49" fmla="*/ 574 h 938"/>
                <a:gd name="T50" fmla="*/ 541 w 939"/>
                <a:gd name="T51" fmla="*/ 485 h 938"/>
                <a:gd name="T52" fmla="*/ 776 w 939"/>
                <a:gd name="T53" fmla="*/ 485 h 938"/>
                <a:gd name="T54" fmla="*/ 776 w 939"/>
                <a:gd name="T55" fmla="*/ 543 h 938"/>
                <a:gd name="T56" fmla="*/ 541 w 939"/>
                <a:gd name="T57" fmla="*/ 543 h 938"/>
                <a:gd name="T58" fmla="*/ 541 w 939"/>
                <a:gd name="T59" fmla="*/ 485 h 938"/>
                <a:gd name="T60" fmla="*/ 508 w 939"/>
                <a:gd name="T61" fmla="*/ 745 h 938"/>
                <a:gd name="T62" fmla="*/ 809 w 939"/>
                <a:gd name="T63" fmla="*/ 745 h 938"/>
                <a:gd name="T64" fmla="*/ 809 w 939"/>
                <a:gd name="T65" fmla="*/ 623 h 938"/>
                <a:gd name="T66" fmla="*/ 508 w 939"/>
                <a:gd name="T67" fmla="*/ 623 h 938"/>
                <a:gd name="T68" fmla="*/ 508 w 939"/>
                <a:gd name="T69" fmla="*/ 745 h 938"/>
                <a:gd name="T70" fmla="*/ 541 w 939"/>
                <a:gd name="T71" fmla="*/ 654 h 938"/>
                <a:gd name="T72" fmla="*/ 776 w 939"/>
                <a:gd name="T73" fmla="*/ 654 h 938"/>
                <a:gd name="T74" fmla="*/ 776 w 939"/>
                <a:gd name="T75" fmla="*/ 713 h 938"/>
                <a:gd name="T76" fmla="*/ 541 w 939"/>
                <a:gd name="T77" fmla="*/ 713 h 938"/>
                <a:gd name="T78" fmla="*/ 541 w 939"/>
                <a:gd name="T79" fmla="*/ 654 h 938"/>
                <a:gd name="T80" fmla="*/ 137 w 939"/>
                <a:gd name="T81" fmla="*/ 810 h 938"/>
                <a:gd name="T82" fmla="*/ 438 w 939"/>
                <a:gd name="T83" fmla="*/ 810 h 938"/>
                <a:gd name="T84" fmla="*/ 438 w 939"/>
                <a:gd name="T85" fmla="*/ 428 h 938"/>
                <a:gd name="T86" fmla="*/ 137 w 939"/>
                <a:gd name="T87" fmla="*/ 428 h 938"/>
                <a:gd name="T88" fmla="*/ 137 w 939"/>
                <a:gd name="T89" fmla="*/ 810 h 938"/>
                <a:gd name="T90" fmla="*/ 170 w 939"/>
                <a:gd name="T91" fmla="*/ 460 h 938"/>
                <a:gd name="T92" fmla="*/ 405 w 939"/>
                <a:gd name="T93" fmla="*/ 460 h 938"/>
                <a:gd name="T94" fmla="*/ 405 w 939"/>
                <a:gd name="T95" fmla="*/ 778 h 938"/>
                <a:gd name="T96" fmla="*/ 170 w 939"/>
                <a:gd name="T97" fmla="*/ 778 h 938"/>
                <a:gd name="T98" fmla="*/ 170 w 939"/>
                <a:gd name="T99" fmla="*/ 46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9" h="938">
                  <a:moveTo>
                    <a:pt x="0" y="0"/>
                  </a:moveTo>
                  <a:lnTo>
                    <a:pt x="0" y="938"/>
                  </a:lnTo>
                  <a:lnTo>
                    <a:pt x="939" y="938"/>
                  </a:lnTo>
                  <a:lnTo>
                    <a:pt x="939" y="0"/>
                  </a:lnTo>
                  <a:lnTo>
                    <a:pt x="0" y="0"/>
                  </a:lnTo>
                  <a:close/>
                  <a:moveTo>
                    <a:pt x="899" y="897"/>
                  </a:moveTo>
                  <a:lnTo>
                    <a:pt x="41" y="897"/>
                  </a:lnTo>
                  <a:lnTo>
                    <a:pt x="41" y="41"/>
                  </a:lnTo>
                  <a:lnTo>
                    <a:pt x="899" y="41"/>
                  </a:lnTo>
                  <a:lnTo>
                    <a:pt x="899" y="897"/>
                  </a:lnTo>
                  <a:close/>
                  <a:moveTo>
                    <a:pt x="809" y="151"/>
                  </a:moveTo>
                  <a:lnTo>
                    <a:pt x="131" y="151"/>
                  </a:lnTo>
                  <a:lnTo>
                    <a:pt x="131" y="390"/>
                  </a:lnTo>
                  <a:lnTo>
                    <a:pt x="809" y="390"/>
                  </a:lnTo>
                  <a:lnTo>
                    <a:pt x="809" y="151"/>
                  </a:lnTo>
                  <a:close/>
                  <a:moveTo>
                    <a:pt x="776" y="357"/>
                  </a:moveTo>
                  <a:lnTo>
                    <a:pt x="163" y="357"/>
                  </a:lnTo>
                  <a:lnTo>
                    <a:pt x="163" y="182"/>
                  </a:lnTo>
                  <a:lnTo>
                    <a:pt x="776" y="182"/>
                  </a:lnTo>
                  <a:lnTo>
                    <a:pt x="776" y="357"/>
                  </a:lnTo>
                  <a:close/>
                  <a:moveTo>
                    <a:pt x="508" y="574"/>
                  </a:moveTo>
                  <a:lnTo>
                    <a:pt x="809" y="574"/>
                  </a:lnTo>
                  <a:lnTo>
                    <a:pt x="809" y="452"/>
                  </a:lnTo>
                  <a:lnTo>
                    <a:pt x="508" y="452"/>
                  </a:lnTo>
                  <a:lnTo>
                    <a:pt x="508" y="574"/>
                  </a:lnTo>
                  <a:close/>
                  <a:moveTo>
                    <a:pt x="541" y="485"/>
                  </a:moveTo>
                  <a:lnTo>
                    <a:pt x="776" y="485"/>
                  </a:lnTo>
                  <a:lnTo>
                    <a:pt x="776" y="543"/>
                  </a:lnTo>
                  <a:lnTo>
                    <a:pt x="541" y="543"/>
                  </a:lnTo>
                  <a:lnTo>
                    <a:pt x="541" y="485"/>
                  </a:lnTo>
                  <a:close/>
                  <a:moveTo>
                    <a:pt x="508" y="745"/>
                  </a:moveTo>
                  <a:lnTo>
                    <a:pt x="809" y="745"/>
                  </a:lnTo>
                  <a:lnTo>
                    <a:pt x="809" y="623"/>
                  </a:lnTo>
                  <a:lnTo>
                    <a:pt x="508" y="623"/>
                  </a:lnTo>
                  <a:lnTo>
                    <a:pt x="508" y="745"/>
                  </a:lnTo>
                  <a:close/>
                  <a:moveTo>
                    <a:pt x="541" y="654"/>
                  </a:moveTo>
                  <a:lnTo>
                    <a:pt x="776" y="654"/>
                  </a:lnTo>
                  <a:lnTo>
                    <a:pt x="776" y="713"/>
                  </a:lnTo>
                  <a:lnTo>
                    <a:pt x="541" y="713"/>
                  </a:lnTo>
                  <a:lnTo>
                    <a:pt x="541" y="654"/>
                  </a:lnTo>
                  <a:close/>
                  <a:moveTo>
                    <a:pt x="137" y="810"/>
                  </a:moveTo>
                  <a:lnTo>
                    <a:pt x="438" y="810"/>
                  </a:lnTo>
                  <a:lnTo>
                    <a:pt x="438" y="428"/>
                  </a:lnTo>
                  <a:lnTo>
                    <a:pt x="137" y="428"/>
                  </a:lnTo>
                  <a:lnTo>
                    <a:pt x="137" y="810"/>
                  </a:lnTo>
                  <a:close/>
                  <a:moveTo>
                    <a:pt x="170" y="460"/>
                  </a:moveTo>
                  <a:lnTo>
                    <a:pt x="405" y="460"/>
                  </a:lnTo>
                  <a:lnTo>
                    <a:pt x="405" y="778"/>
                  </a:lnTo>
                  <a:lnTo>
                    <a:pt x="170" y="778"/>
                  </a:lnTo>
                  <a:lnTo>
                    <a:pt x="170" y="46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读图模板">
    <p:spTree>
      <p:nvGrpSpPr>
        <p:cNvPr id="1" name=""/>
        <p:cNvGrpSpPr/>
        <p:nvPr/>
      </p:nvGrpSpPr>
      <p:grpSpPr>
        <a:xfrm>
          <a:off x="0" y="0"/>
          <a:ext cx="0" cy="0"/>
          <a:chOff x="0" y="0"/>
          <a:chExt cx="0" cy="0"/>
        </a:xfrm>
      </p:grpSpPr>
      <p:sp>
        <p:nvSpPr>
          <p:cNvPr id="8" name="内容占位符 7"/>
          <p:cNvSpPr>
            <a:spLocks noGrp="1"/>
          </p:cNvSpPr>
          <p:nvPr>
            <p:ph sz="quarter" idx="13" hasCustomPrompt="1"/>
          </p:nvPr>
        </p:nvSpPr>
        <p:spPr>
          <a:xfrm>
            <a:off x="3457332" y="133180"/>
            <a:ext cx="8079585" cy="2013227"/>
          </a:xfrm>
        </p:spPr>
        <p:txBody>
          <a:bodyPr anchor="ctr">
            <a:normAutofit/>
          </a:bodyPr>
          <a:lstStyle>
            <a:lvl1pPr marL="0" indent="0">
              <a:buFontTx/>
              <a:buNone/>
              <a:defRPr sz="2800"/>
            </a:lvl1pPr>
            <a:lvl2pPr>
              <a:defRPr sz="2400"/>
            </a:lvl2pPr>
            <a:lvl3pPr>
              <a:defRPr sz="2000"/>
            </a:lvl3pPr>
            <a:lvl4pPr>
              <a:defRPr sz="1800"/>
            </a:lvl4pPr>
            <a:lvl5pPr>
              <a:defRPr sz="18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cxnSp>
        <p:nvCxnSpPr>
          <p:cNvPr id="9" name="直接连接符 8"/>
          <p:cNvCxnSpPr/>
          <p:nvPr userDrawn="1"/>
        </p:nvCxnSpPr>
        <p:spPr>
          <a:xfrm>
            <a:off x="2423592" y="2289004"/>
            <a:ext cx="91133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9" name="组合 68"/>
          <p:cNvGrpSpPr/>
          <p:nvPr userDrawn="1"/>
        </p:nvGrpSpPr>
        <p:grpSpPr>
          <a:xfrm>
            <a:off x="0" y="0"/>
            <a:ext cx="2072351" cy="6858000"/>
            <a:chOff x="0" y="0"/>
            <a:chExt cx="2072351" cy="6858000"/>
          </a:xfrm>
        </p:grpSpPr>
        <p:sp>
          <p:nvSpPr>
            <p:cNvPr id="70" name="矩形 69"/>
            <p:cNvSpPr/>
            <p:nvPr/>
          </p:nvSpPr>
          <p:spPr>
            <a:xfrm>
              <a:off x="0" y="0"/>
              <a:ext cx="1952781"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1" name="组合 70"/>
            <p:cNvGrpSpPr/>
            <p:nvPr/>
          </p:nvGrpSpPr>
          <p:grpSpPr>
            <a:xfrm>
              <a:off x="1928335" y="133180"/>
              <a:ext cx="144016" cy="6552728"/>
              <a:chOff x="2135560" y="188640"/>
              <a:chExt cx="144016" cy="6552728"/>
            </a:xfrm>
            <a:solidFill>
              <a:srgbClr val="0070C0"/>
            </a:solidFill>
          </p:grpSpPr>
          <p:sp>
            <p:nvSpPr>
              <p:cNvPr id="72" name="椭圆 71"/>
              <p:cNvSpPr/>
              <p:nvPr/>
            </p:nvSpPr>
            <p:spPr>
              <a:xfrm>
                <a:off x="2135560" y="1886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2135560" y="4556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2135560" y="7227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2135560" y="9897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2135560" y="12567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2135560" y="15237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2135560" y="17908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2135560" y="20578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p:nvSpPr>
            <p:spPr>
              <a:xfrm>
                <a:off x="2135560" y="23248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a:off x="2135560" y="25919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2135560" y="28589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2135560" y="31259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2135560" y="33930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p:cNvSpPr/>
              <p:nvPr/>
            </p:nvSpPr>
            <p:spPr>
              <a:xfrm>
                <a:off x="2135560" y="36600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p:cNvSpPr/>
              <p:nvPr/>
            </p:nvSpPr>
            <p:spPr>
              <a:xfrm>
                <a:off x="2135560" y="39270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2135560" y="41940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2135560" y="44611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p:nvPr/>
            </p:nvSpPr>
            <p:spPr>
              <a:xfrm>
                <a:off x="2135560" y="47281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2135560" y="49951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p:nvPr/>
            </p:nvSpPr>
            <p:spPr>
              <a:xfrm>
                <a:off x="2135560" y="52622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椭圆 91"/>
              <p:cNvSpPr/>
              <p:nvPr/>
            </p:nvSpPr>
            <p:spPr>
              <a:xfrm>
                <a:off x="2135560" y="55292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p:cNvSpPr/>
              <p:nvPr/>
            </p:nvSpPr>
            <p:spPr>
              <a:xfrm>
                <a:off x="2135560" y="57962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p:nvPr/>
            </p:nvSpPr>
            <p:spPr>
              <a:xfrm>
                <a:off x="2135560" y="60633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p:nvPr/>
            </p:nvSpPr>
            <p:spPr>
              <a:xfrm>
                <a:off x="2135560" y="63303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2135560" y="6597352"/>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97" name="组合 96"/>
          <p:cNvGrpSpPr/>
          <p:nvPr userDrawn="1"/>
        </p:nvGrpSpPr>
        <p:grpSpPr>
          <a:xfrm>
            <a:off x="574510" y="1557429"/>
            <a:ext cx="923330" cy="3743142"/>
            <a:chOff x="704663" y="1268760"/>
            <a:chExt cx="923330" cy="3743142"/>
          </a:xfrm>
        </p:grpSpPr>
        <p:sp>
          <p:nvSpPr>
            <p:cNvPr id="98" name="矩形 97"/>
            <p:cNvSpPr/>
            <p:nvPr/>
          </p:nvSpPr>
          <p:spPr>
            <a:xfrm>
              <a:off x="704663" y="2149580"/>
              <a:ext cx="923330" cy="2862322"/>
            </a:xfrm>
            <a:prstGeom prst="rect">
              <a:avLst/>
            </a:prstGeom>
          </p:spPr>
          <p:txBody>
            <a:bodyPr vert="eaVert" wrap="none" anchor="ctr">
              <a:spAutoFit/>
            </a:bodyPr>
            <a:lstStyle/>
            <a:p>
              <a:pPr algn="ctr"/>
              <a:r>
                <a:rPr lang="zh-CN" altLang="en-US" sz="4800" spc="600" dirty="0">
                  <a:solidFill>
                    <a:schemeClr val="bg1"/>
                  </a:solidFill>
                </a:rPr>
                <a:t>读图模板</a:t>
              </a:r>
            </a:p>
          </p:txBody>
        </p:sp>
        <p:sp>
          <p:nvSpPr>
            <p:cNvPr id="99" name="Freeform 5"/>
            <p:cNvSpPr>
              <a:spLocks noEditPoints="1"/>
            </p:cNvSpPr>
            <p:nvPr/>
          </p:nvSpPr>
          <p:spPr bwMode="auto">
            <a:xfrm>
              <a:off x="766216" y="1268760"/>
              <a:ext cx="800222" cy="799370"/>
            </a:xfrm>
            <a:custGeom>
              <a:avLst/>
              <a:gdLst>
                <a:gd name="T0" fmla="*/ 0 w 939"/>
                <a:gd name="T1" fmla="*/ 0 h 938"/>
                <a:gd name="T2" fmla="*/ 0 w 939"/>
                <a:gd name="T3" fmla="*/ 938 h 938"/>
                <a:gd name="T4" fmla="*/ 939 w 939"/>
                <a:gd name="T5" fmla="*/ 938 h 938"/>
                <a:gd name="T6" fmla="*/ 939 w 939"/>
                <a:gd name="T7" fmla="*/ 0 h 938"/>
                <a:gd name="T8" fmla="*/ 0 w 939"/>
                <a:gd name="T9" fmla="*/ 0 h 938"/>
                <a:gd name="T10" fmla="*/ 899 w 939"/>
                <a:gd name="T11" fmla="*/ 897 h 938"/>
                <a:gd name="T12" fmla="*/ 41 w 939"/>
                <a:gd name="T13" fmla="*/ 897 h 938"/>
                <a:gd name="T14" fmla="*/ 41 w 939"/>
                <a:gd name="T15" fmla="*/ 41 h 938"/>
                <a:gd name="T16" fmla="*/ 899 w 939"/>
                <a:gd name="T17" fmla="*/ 41 h 938"/>
                <a:gd name="T18" fmla="*/ 899 w 939"/>
                <a:gd name="T19" fmla="*/ 897 h 938"/>
                <a:gd name="T20" fmla="*/ 809 w 939"/>
                <a:gd name="T21" fmla="*/ 151 h 938"/>
                <a:gd name="T22" fmla="*/ 131 w 939"/>
                <a:gd name="T23" fmla="*/ 151 h 938"/>
                <a:gd name="T24" fmla="*/ 131 w 939"/>
                <a:gd name="T25" fmla="*/ 390 h 938"/>
                <a:gd name="T26" fmla="*/ 809 w 939"/>
                <a:gd name="T27" fmla="*/ 390 h 938"/>
                <a:gd name="T28" fmla="*/ 809 w 939"/>
                <a:gd name="T29" fmla="*/ 151 h 938"/>
                <a:gd name="T30" fmla="*/ 776 w 939"/>
                <a:gd name="T31" fmla="*/ 357 h 938"/>
                <a:gd name="T32" fmla="*/ 163 w 939"/>
                <a:gd name="T33" fmla="*/ 357 h 938"/>
                <a:gd name="T34" fmla="*/ 163 w 939"/>
                <a:gd name="T35" fmla="*/ 182 h 938"/>
                <a:gd name="T36" fmla="*/ 776 w 939"/>
                <a:gd name="T37" fmla="*/ 182 h 938"/>
                <a:gd name="T38" fmla="*/ 776 w 939"/>
                <a:gd name="T39" fmla="*/ 357 h 938"/>
                <a:gd name="T40" fmla="*/ 508 w 939"/>
                <a:gd name="T41" fmla="*/ 574 h 938"/>
                <a:gd name="T42" fmla="*/ 809 w 939"/>
                <a:gd name="T43" fmla="*/ 574 h 938"/>
                <a:gd name="T44" fmla="*/ 809 w 939"/>
                <a:gd name="T45" fmla="*/ 452 h 938"/>
                <a:gd name="T46" fmla="*/ 508 w 939"/>
                <a:gd name="T47" fmla="*/ 452 h 938"/>
                <a:gd name="T48" fmla="*/ 508 w 939"/>
                <a:gd name="T49" fmla="*/ 574 h 938"/>
                <a:gd name="T50" fmla="*/ 541 w 939"/>
                <a:gd name="T51" fmla="*/ 485 h 938"/>
                <a:gd name="T52" fmla="*/ 776 w 939"/>
                <a:gd name="T53" fmla="*/ 485 h 938"/>
                <a:gd name="T54" fmla="*/ 776 w 939"/>
                <a:gd name="T55" fmla="*/ 543 h 938"/>
                <a:gd name="T56" fmla="*/ 541 w 939"/>
                <a:gd name="T57" fmla="*/ 543 h 938"/>
                <a:gd name="T58" fmla="*/ 541 w 939"/>
                <a:gd name="T59" fmla="*/ 485 h 938"/>
                <a:gd name="T60" fmla="*/ 508 w 939"/>
                <a:gd name="T61" fmla="*/ 745 h 938"/>
                <a:gd name="T62" fmla="*/ 809 w 939"/>
                <a:gd name="T63" fmla="*/ 745 h 938"/>
                <a:gd name="T64" fmla="*/ 809 w 939"/>
                <a:gd name="T65" fmla="*/ 623 h 938"/>
                <a:gd name="T66" fmla="*/ 508 w 939"/>
                <a:gd name="T67" fmla="*/ 623 h 938"/>
                <a:gd name="T68" fmla="*/ 508 w 939"/>
                <a:gd name="T69" fmla="*/ 745 h 938"/>
                <a:gd name="T70" fmla="*/ 541 w 939"/>
                <a:gd name="T71" fmla="*/ 654 h 938"/>
                <a:gd name="T72" fmla="*/ 776 w 939"/>
                <a:gd name="T73" fmla="*/ 654 h 938"/>
                <a:gd name="T74" fmla="*/ 776 w 939"/>
                <a:gd name="T75" fmla="*/ 713 h 938"/>
                <a:gd name="T76" fmla="*/ 541 w 939"/>
                <a:gd name="T77" fmla="*/ 713 h 938"/>
                <a:gd name="T78" fmla="*/ 541 w 939"/>
                <a:gd name="T79" fmla="*/ 654 h 938"/>
                <a:gd name="T80" fmla="*/ 137 w 939"/>
                <a:gd name="T81" fmla="*/ 810 h 938"/>
                <a:gd name="T82" fmla="*/ 438 w 939"/>
                <a:gd name="T83" fmla="*/ 810 h 938"/>
                <a:gd name="T84" fmla="*/ 438 w 939"/>
                <a:gd name="T85" fmla="*/ 428 h 938"/>
                <a:gd name="T86" fmla="*/ 137 w 939"/>
                <a:gd name="T87" fmla="*/ 428 h 938"/>
                <a:gd name="T88" fmla="*/ 137 w 939"/>
                <a:gd name="T89" fmla="*/ 810 h 938"/>
                <a:gd name="T90" fmla="*/ 170 w 939"/>
                <a:gd name="T91" fmla="*/ 460 h 938"/>
                <a:gd name="T92" fmla="*/ 405 w 939"/>
                <a:gd name="T93" fmla="*/ 460 h 938"/>
                <a:gd name="T94" fmla="*/ 405 w 939"/>
                <a:gd name="T95" fmla="*/ 778 h 938"/>
                <a:gd name="T96" fmla="*/ 170 w 939"/>
                <a:gd name="T97" fmla="*/ 778 h 938"/>
                <a:gd name="T98" fmla="*/ 170 w 939"/>
                <a:gd name="T99" fmla="*/ 46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9" h="938">
                  <a:moveTo>
                    <a:pt x="0" y="0"/>
                  </a:moveTo>
                  <a:lnTo>
                    <a:pt x="0" y="938"/>
                  </a:lnTo>
                  <a:lnTo>
                    <a:pt x="939" y="938"/>
                  </a:lnTo>
                  <a:lnTo>
                    <a:pt x="939" y="0"/>
                  </a:lnTo>
                  <a:lnTo>
                    <a:pt x="0" y="0"/>
                  </a:lnTo>
                  <a:close/>
                  <a:moveTo>
                    <a:pt x="899" y="897"/>
                  </a:moveTo>
                  <a:lnTo>
                    <a:pt x="41" y="897"/>
                  </a:lnTo>
                  <a:lnTo>
                    <a:pt x="41" y="41"/>
                  </a:lnTo>
                  <a:lnTo>
                    <a:pt x="899" y="41"/>
                  </a:lnTo>
                  <a:lnTo>
                    <a:pt x="899" y="897"/>
                  </a:lnTo>
                  <a:close/>
                  <a:moveTo>
                    <a:pt x="809" y="151"/>
                  </a:moveTo>
                  <a:lnTo>
                    <a:pt x="131" y="151"/>
                  </a:lnTo>
                  <a:lnTo>
                    <a:pt x="131" y="390"/>
                  </a:lnTo>
                  <a:lnTo>
                    <a:pt x="809" y="390"/>
                  </a:lnTo>
                  <a:lnTo>
                    <a:pt x="809" y="151"/>
                  </a:lnTo>
                  <a:close/>
                  <a:moveTo>
                    <a:pt x="776" y="357"/>
                  </a:moveTo>
                  <a:lnTo>
                    <a:pt x="163" y="357"/>
                  </a:lnTo>
                  <a:lnTo>
                    <a:pt x="163" y="182"/>
                  </a:lnTo>
                  <a:lnTo>
                    <a:pt x="776" y="182"/>
                  </a:lnTo>
                  <a:lnTo>
                    <a:pt x="776" y="357"/>
                  </a:lnTo>
                  <a:close/>
                  <a:moveTo>
                    <a:pt x="508" y="574"/>
                  </a:moveTo>
                  <a:lnTo>
                    <a:pt x="809" y="574"/>
                  </a:lnTo>
                  <a:lnTo>
                    <a:pt x="809" y="452"/>
                  </a:lnTo>
                  <a:lnTo>
                    <a:pt x="508" y="452"/>
                  </a:lnTo>
                  <a:lnTo>
                    <a:pt x="508" y="574"/>
                  </a:lnTo>
                  <a:close/>
                  <a:moveTo>
                    <a:pt x="541" y="485"/>
                  </a:moveTo>
                  <a:lnTo>
                    <a:pt x="776" y="485"/>
                  </a:lnTo>
                  <a:lnTo>
                    <a:pt x="776" y="543"/>
                  </a:lnTo>
                  <a:lnTo>
                    <a:pt x="541" y="543"/>
                  </a:lnTo>
                  <a:lnTo>
                    <a:pt x="541" y="485"/>
                  </a:lnTo>
                  <a:close/>
                  <a:moveTo>
                    <a:pt x="508" y="745"/>
                  </a:moveTo>
                  <a:lnTo>
                    <a:pt x="809" y="745"/>
                  </a:lnTo>
                  <a:lnTo>
                    <a:pt x="809" y="623"/>
                  </a:lnTo>
                  <a:lnTo>
                    <a:pt x="508" y="623"/>
                  </a:lnTo>
                  <a:lnTo>
                    <a:pt x="508" y="745"/>
                  </a:lnTo>
                  <a:close/>
                  <a:moveTo>
                    <a:pt x="541" y="654"/>
                  </a:moveTo>
                  <a:lnTo>
                    <a:pt x="776" y="654"/>
                  </a:lnTo>
                  <a:lnTo>
                    <a:pt x="776" y="713"/>
                  </a:lnTo>
                  <a:lnTo>
                    <a:pt x="541" y="713"/>
                  </a:lnTo>
                  <a:lnTo>
                    <a:pt x="541" y="654"/>
                  </a:lnTo>
                  <a:close/>
                  <a:moveTo>
                    <a:pt x="137" y="810"/>
                  </a:moveTo>
                  <a:lnTo>
                    <a:pt x="438" y="810"/>
                  </a:lnTo>
                  <a:lnTo>
                    <a:pt x="438" y="428"/>
                  </a:lnTo>
                  <a:lnTo>
                    <a:pt x="137" y="428"/>
                  </a:lnTo>
                  <a:lnTo>
                    <a:pt x="137" y="810"/>
                  </a:lnTo>
                  <a:close/>
                  <a:moveTo>
                    <a:pt x="170" y="460"/>
                  </a:moveTo>
                  <a:lnTo>
                    <a:pt x="405" y="460"/>
                  </a:lnTo>
                  <a:lnTo>
                    <a:pt x="405" y="778"/>
                  </a:lnTo>
                  <a:lnTo>
                    <a:pt x="170" y="778"/>
                  </a:lnTo>
                  <a:lnTo>
                    <a:pt x="170" y="46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39" name="内容占位符 7"/>
          <p:cNvSpPr>
            <a:spLocks noGrp="1"/>
          </p:cNvSpPr>
          <p:nvPr>
            <p:ph sz="quarter" idx="14" hasCustomPrompt="1"/>
          </p:nvPr>
        </p:nvSpPr>
        <p:spPr>
          <a:xfrm>
            <a:off x="3457332" y="2499319"/>
            <a:ext cx="8079585" cy="1936091"/>
          </a:xfrm>
        </p:spPr>
        <p:txBody>
          <a:bodyPr anchor="ctr">
            <a:normAutofit/>
          </a:bodyPr>
          <a:lstStyle>
            <a:lvl1pPr marL="0" indent="0">
              <a:buFontTx/>
              <a:buNone/>
              <a:defRPr sz="2800"/>
            </a:lvl1pPr>
            <a:lvl2pPr>
              <a:defRPr sz="2400"/>
            </a:lvl2pPr>
            <a:lvl3pPr>
              <a:defRPr sz="2000"/>
            </a:lvl3pPr>
            <a:lvl4pPr>
              <a:defRPr sz="1800"/>
            </a:lvl4pPr>
            <a:lvl5pPr>
              <a:defRPr sz="18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0" name="内容占位符 7"/>
          <p:cNvSpPr>
            <a:spLocks noGrp="1"/>
          </p:cNvSpPr>
          <p:nvPr>
            <p:ph sz="quarter" idx="15" hasCustomPrompt="1"/>
          </p:nvPr>
        </p:nvSpPr>
        <p:spPr>
          <a:xfrm>
            <a:off x="3457332" y="4720607"/>
            <a:ext cx="8079585" cy="1965301"/>
          </a:xfrm>
        </p:spPr>
        <p:txBody>
          <a:bodyPr anchor="ctr">
            <a:normAutofit/>
          </a:bodyPr>
          <a:lstStyle>
            <a:lvl1pPr marL="0" indent="0">
              <a:buFontTx/>
              <a:buNone/>
              <a:defRPr sz="2800"/>
            </a:lvl1pPr>
            <a:lvl2pPr>
              <a:defRPr sz="2400"/>
            </a:lvl2pPr>
            <a:lvl3pPr>
              <a:defRPr sz="2000"/>
            </a:lvl3pPr>
            <a:lvl4pPr>
              <a:defRPr sz="1800"/>
            </a:lvl4pPr>
            <a:lvl5pPr>
              <a:defRPr sz="18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cxnSp>
        <p:nvCxnSpPr>
          <p:cNvPr id="41" name="直接连接符 40"/>
          <p:cNvCxnSpPr/>
          <p:nvPr userDrawn="1"/>
        </p:nvCxnSpPr>
        <p:spPr>
          <a:xfrm>
            <a:off x="2423592" y="4578008"/>
            <a:ext cx="91133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userDrawn="1"/>
        </p:nvGrpSpPr>
        <p:grpSpPr>
          <a:xfrm>
            <a:off x="2444831" y="676660"/>
            <a:ext cx="935686" cy="935686"/>
            <a:chOff x="2444831" y="676660"/>
            <a:chExt cx="935686" cy="935686"/>
          </a:xfrm>
        </p:grpSpPr>
        <p:sp>
          <p:nvSpPr>
            <p:cNvPr id="6" name="椭圆 5"/>
            <p:cNvSpPr/>
            <p:nvPr userDrawn="1"/>
          </p:nvSpPr>
          <p:spPr>
            <a:xfrm>
              <a:off x="2444831" y="676660"/>
              <a:ext cx="935686" cy="93568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userDrawn="1"/>
          </p:nvSpPr>
          <p:spPr>
            <a:xfrm>
              <a:off x="2563862" y="792239"/>
              <a:ext cx="697627" cy="707886"/>
            </a:xfrm>
            <a:prstGeom prst="rect">
              <a:avLst/>
            </a:prstGeom>
            <a:noFill/>
          </p:spPr>
          <p:txBody>
            <a:bodyPr wrap="none" rtlCol="0" anchor="ctr">
              <a:spAutoFit/>
            </a:bodyPr>
            <a:lstStyle/>
            <a:p>
              <a:pPr algn="ctr"/>
              <a:r>
                <a:rPr lang="zh-CN" altLang="en-US" sz="4000" dirty="0">
                  <a:solidFill>
                    <a:srgbClr val="0070C0"/>
                  </a:solidFill>
                </a:rPr>
                <a:t>找</a:t>
              </a:r>
            </a:p>
          </p:txBody>
        </p:sp>
      </p:grpSp>
      <p:grpSp>
        <p:nvGrpSpPr>
          <p:cNvPr id="47" name="组合 46"/>
          <p:cNvGrpSpPr/>
          <p:nvPr userDrawn="1"/>
        </p:nvGrpSpPr>
        <p:grpSpPr>
          <a:xfrm>
            <a:off x="2444831" y="2965663"/>
            <a:ext cx="935686" cy="935686"/>
            <a:chOff x="2444831" y="676660"/>
            <a:chExt cx="935686" cy="935686"/>
          </a:xfrm>
        </p:grpSpPr>
        <p:sp>
          <p:nvSpPr>
            <p:cNvPr id="48" name="椭圆 47"/>
            <p:cNvSpPr/>
            <p:nvPr userDrawn="1"/>
          </p:nvSpPr>
          <p:spPr>
            <a:xfrm>
              <a:off x="2444831" y="676660"/>
              <a:ext cx="935686" cy="93568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p:cNvSpPr txBox="1"/>
            <p:nvPr userDrawn="1"/>
          </p:nvSpPr>
          <p:spPr>
            <a:xfrm>
              <a:off x="2563862" y="792239"/>
              <a:ext cx="697627" cy="707886"/>
            </a:xfrm>
            <a:prstGeom prst="rect">
              <a:avLst/>
            </a:prstGeom>
            <a:noFill/>
          </p:spPr>
          <p:txBody>
            <a:bodyPr wrap="none" rtlCol="0" anchor="ctr">
              <a:spAutoFit/>
            </a:bodyPr>
            <a:lstStyle/>
            <a:p>
              <a:pPr algn="ctr"/>
              <a:r>
                <a:rPr lang="zh-CN" altLang="en-US" sz="4000" dirty="0">
                  <a:solidFill>
                    <a:srgbClr val="0070C0"/>
                  </a:solidFill>
                </a:rPr>
                <a:t>析</a:t>
              </a:r>
            </a:p>
          </p:txBody>
        </p:sp>
      </p:grpSp>
      <p:grpSp>
        <p:nvGrpSpPr>
          <p:cNvPr id="50" name="组合 49"/>
          <p:cNvGrpSpPr/>
          <p:nvPr userDrawn="1"/>
        </p:nvGrpSpPr>
        <p:grpSpPr>
          <a:xfrm>
            <a:off x="2425296" y="5254668"/>
            <a:ext cx="935686" cy="935686"/>
            <a:chOff x="2444831" y="676660"/>
            <a:chExt cx="935686" cy="935686"/>
          </a:xfrm>
        </p:grpSpPr>
        <p:sp>
          <p:nvSpPr>
            <p:cNvPr id="51" name="椭圆 50"/>
            <p:cNvSpPr/>
            <p:nvPr userDrawn="1"/>
          </p:nvSpPr>
          <p:spPr>
            <a:xfrm>
              <a:off x="2444831" y="676660"/>
              <a:ext cx="935686" cy="93568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userDrawn="1"/>
          </p:nvSpPr>
          <p:spPr>
            <a:xfrm>
              <a:off x="2563862" y="792239"/>
              <a:ext cx="697627" cy="707886"/>
            </a:xfrm>
            <a:prstGeom prst="rect">
              <a:avLst/>
            </a:prstGeom>
            <a:noFill/>
          </p:spPr>
          <p:txBody>
            <a:bodyPr wrap="none" rtlCol="0" anchor="ctr">
              <a:spAutoFit/>
            </a:bodyPr>
            <a:lstStyle/>
            <a:p>
              <a:pPr algn="ctr"/>
              <a:r>
                <a:rPr lang="zh-CN" altLang="en-US" sz="4000" dirty="0">
                  <a:solidFill>
                    <a:srgbClr val="0070C0"/>
                  </a:solidFill>
                </a:rPr>
                <a:t>答</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图形突破封面">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CD490C1-7E7E-423A-91D8-058624AF834B}" type="datetimeFigureOut">
              <a:rPr lang="zh-CN" altLang="en-US" smtClean="0"/>
              <a:t>20/2/8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A5C5624-0453-40A9-9FFF-DD435B6A2D1D}" type="slidenum">
              <a:rPr lang="zh-CN" altLang="en-US" smtClean="0"/>
              <a:t>‹#›</a:t>
            </a:fld>
            <a:endParaRPr lang="zh-CN" altLang="en-US"/>
          </a:p>
        </p:txBody>
      </p:sp>
      <p:sp>
        <p:nvSpPr>
          <p:cNvPr id="7" name="矩形 6"/>
          <p:cNvSpPr/>
          <p:nvPr userDrawn="1"/>
        </p:nvSpPr>
        <p:spPr>
          <a:xfrm>
            <a:off x="0" y="0"/>
            <a:ext cx="12192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userDrawn="1"/>
        </p:nvGrpSpPr>
        <p:grpSpPr>
          <a:xfrm>
            <a:off x="3759880" y="3967745"/>
            <a:ext cx="4672240" cy="414091"/>
            <a:chOff x="3791744" y="3505922"/>
            <a:chExt cx="4672240" cy="414091"/>
          </a:xfrm>
        </p:grpSpPr>
        <p:sp>
          <p:nvSpPr>
            <p:cNvPr id="9" name="文本框 8"/>
            <p:cNvSpPr txBox="1"/>
            <p:nvPr/>
          </p:nvSpPr>
          <p:spPr>
            <a:xfrm>
              <a:off x="4940535" y="3505922"/>
              <a:ext cx="2374659" cy="414091"/>
            </a:xfrm>
            <a:custGeom>
              <a:avLst/>
              <a:gdLst/>
              <a:ahLst/>
              <a:cxnLst/>
              <a:rect l="l" t="t" r="r" b="b"/>
              <a:pathLst>
                <a:path w="2374659" h="414091">
                  <a:moveTo>
                    <a:pt x="1015138" y="312048"/>
                  </a:moveTo>
                  <a:cubicBezTo>
                    <a:pt x="1047669" y="317114"/>
                    <a:pt x="1071268" y="324580"/>
                    <a:pt x="1085933" y="334447"/>
                  </a:cubicBezTo>
                  <a:cubicBezTo>
                    <a:pt x="1100599" y="344313"/>
                    <a:pt x="1108999" y="355912"/>
                    <a:pt x="1111132" y="369244"/>
                  </a:cubicBezTo>
                  <a:cubicBezTo>
                    <a:pt x="1112199" y="383910"/>
                    <a:pt x="1107532" y="392976"/>
                    <a:pt x="1097133" y="396443"/>
                  </a:cubicBezTo>
                  <a:cubicBezTo>
                    <a:pt x="1086733" y="399909"/>
                    <a:pt x="1077267" y="393510"/>
                    <a:pt x="1068734" y="377244"/>
                  </a:cubicBezTo>
                  <a:cubicBezTo>
                    <a:pt x="1064201" y="367378"/>
                    <a:pt x="1058135" y="357578"/>
                    <a:pt x="1050536" y="347846"/>
                  </a:cubicBezTo>
                  <a:cubicBezTo>
                    <a:pt x="1042936" y="338113"/>
                    <a:pt x="1030604" y="327514"/>
                    <a:pt x="1013538" y="316048"/>
                  </a:cubicBezTo>
                  <a:cubicBezTo>
                    <a:pt x="1011138" y="313914"/>
                    <a:pt x="1011671" y="312581"/>
                    <a:pt x="1015138" y="312048"/>
                  </a:cubicBezTo>
                  <a:close/>
                  <a:moveTo>
                    <a:pt x="909144" y="303648"/>
                  </a:moveTo>
                  <a:cubicBezTo>
                    <a:pt x="910477" y="303382"/>
                    <a:pt x="912211" y="303782"/>
                    <a:pt x="914344" y="304848"/>
                  </a:cubicBezTo>
                  <a:cubicBezTo>
                    <a:pt x="923143" y="309915"/>
                    <a:pt x="931076" y="315048"/>
                    <a:pt x="938142" y="320247"/>
                  </a:cubicBezTo>
                  <a:cubicBezTo>
                    <a:pt x="945209" y="325447"/>
                    <a:pt x="949008" y="330180"/>
                    <a:pt x="949542" y="334447"/>
                  </a:cubicBezTo>
                  <a:cubicBezTo>
                    <a:pt x="948475" y="336313"/>
                    <a:pt x="943942" y="338446"/>
                    <a:pt x="935943" y="340846"/>
                  </a:cubicBezTo>
                  <a:cubicBezTo>
                    <a:pt x="921543" y="351245"/>
                    <a:pt x="905478" y="361645"/>
                    <a:pt x="887745" y="372044"/>
                  </a:cubicBezTo>
                  <a:cubicBezTo>
                    <a:pt x="870013" y="382444"/>
                    <a:pt x="852214" y="390576"/>
                    <a:pt x="834349" y="396443"/>
                  </a:cubicBezTo>
                  <a:cubicBezTo>
                    <a:pt x="829816" y="397243"/>
                    <a:pt x="829016" y="396176"/>
                    <a:pt x="831949" y="393243"/>
                  </a:cubicBezTo>
                  <a:cubicBezTo>
                    <a:pt x="849015" y="381510"/>
                    <a:pt x="863947" y="367644"/>
                    <a:pt x="876746" y="351645"/>
                  </a:cubicBezTo>
                  <a:cubicBezTo>
                    <a:pt x="889545" y="335646"/>
                    <a:pt x="899412" y="320581"/>
                    <a:pt x="906344" y="306448"/>
                  </a:cubicBezTo>
                  <a:cubicBezTo>
                    <a:pt x="906878" y="304848"/>
                    <a:pt x="907811" y="303915"/>
                    <a:pt x="909144" y="303648"/>
                  </a:cubicBezTo>
                  <a:close/>
                  <a:moveTo>
                    <a:pt x="1928482" y="187655"/>
                  </a:moveTo>
                  <a:cubicBezTo>
                    <a:pt x="1930349" y="187655"/>
                    <a:pt x="1932548" y="188855"/>
                    <a:pt x="1935082" y="191255"/>
                  </a:cubicBezTo>
                  <a:lnTo>
                    <a:pt x="1956680" y="211254"/>
                  </a:lnTo>
                  <a:cubicBezTo>
                    <a:pt x="1967346" y="220587"/>
                    <a:pt x="1967613" y="224587"/>
                    <a:pt x="1957480" y="223253"/>
                  </a:cubicBezTo>
                  <a:lnTo>
                    <a:pt x="1875885" y="223253"/>
                  </a:lnTo>
                  <a:cubicBezTo>
                    <a:pt x="1874285" y="225653"/>
                    <a:pt x="1871885" y="227520"/>
                    <a:pt x="1868686" y="228853"/>
                  </a:cubicBezTo>
                  <a:lnTo>
                    <a:pt x="1868686" y="280850"/>
                  </a:lnTo>
                  <a:lnTo>
                    <a:pt x="1889484" y="280850"/>
                  </a:lnTo>
                  <a:lnTo>
                    <a:pt x="1902284" y="267251"/>
                  </a:lnTo>
                  <a:cubicBezTo>
                    <a:pt x="1904417" y="261384"/>
                    <a:pt x="1907883" y="261384"/>
                    <a:pt x="1912683" y="267251"/>
                  </a:cubicBezTo>
                  <a:lnTo>
                    <a:pt x="1930282" y="283250"/>
                  </a:lnTo>
                  <a:cubicBezTo>
                    <a:pt x="1940148" y="291516"/>
                    <a:pt x="1940948" y="295249"/>
                    <a:pt x="1932682" y="294449"/>
                  </a:cubicBezTo>
                  <a:lnTo>
                    <a:pt x="1868686" y="294449"/>
                  </a:lnTo>
                  <a:lnTo>
                    <a:pt x="1868686" y="360445"/>
                  </a:lnTo>
                  <a:cubicBezTo>
                    <a:pt x="1882285" y="361778"/>
                    <a:pt x="1895084" y="362311"/>
                    <a:pt x="1907083" y="362045"/>
                  </a:cubicBezTo>
                  <a:lnTo>
                    <a:pt x="1916683" y="362045"/>
                  </a:lnTo>
                  <a:cubicBezTo>
                    <a:pt x="1917483" y="362578"/>
                    <a:pt x="1934282" y="361245"/>
                    <a:pt x="1967080" y="358045"/>
                  </a:cubicBezTo>
                  <a:cubicBezTo>
                    <a:pt x="1968679" y="358578"/>
                    <a:pt x="1968679" y="359645"/>
                    <a:pt x="1967080" y="361245"/>
                  </a:cubicBezTo>
                  <a:cubicBezTo>
                    <a:pt x="1955080" y="370044"/>
                    <a:pt x="1946014" y="382044"/>
                    <a:pt x="1939881" y="397243"/>
                  </a:cubicBezTo>
                  <a:cubicBezTo>
                    <a:pt x="1939881" y="401509"/>
                    <a:pt x="1938815" y="403376"/>
                    <a:pt x="1936681" y="402842"/>
                  </a:cubicBezTo>
                  <a:lnTo>
                    <a:pt x="1900684" y="402842"/>
                  </a:lnTo>
                  <a:cubicBezTo>
                    <a:pt x="1880152" y="402842"/>
                    <a:pt x="1858753" y="396776"/>
                    <a:pt x="1836488" y="384643"/>
                  </a:cubicBezTo>
                  <a:cubicBezTo>
                    <a:pt x="1814222" y="372511"/>
                    <a:pt x="1798290" y="354445"/>
                    <a:pt x="1788691" y="330447"/>
                  </a:cubicBezTo>
                  <a:cubicBezTo>
                    <a:pt x="1776691" y="361912"/>
                    <a:pt x="1755093" y="386843"/>
                    <a:pt x="1723894" y="405242"/>
                  </a:cubicBezTo>
                  <a:cubicBezTo>
                    <a:pt x="1720428" y="406309"/>
                    <a:pt x="1719895" y="405509"/>
                    <a:pt x="1722295" y="402842"/>
                  </a:cubicBezTo>
                  <a:cubicBezTo>
                    <a:pt x="1742827" y="379377"/>
                    <a:pt x="1756226" y="353112"/>
                    <a:pt x="1762492" y="324047"/>
                  </a:cubicBezTo>
                  <a:cubicBezTo>
                    <a:pt x="1768758" y="294982"/>
                    <a:pt x="1771625" y="265917"/>
                    <a:pt x="1771092" y="236852"/>
                  </a:cubicBezTo>
                  <a:cubicBezTo>
                    <a:pt x="1770558" y="232053"/>
                    <a:pt x="1771625" y="230453"/>
                    <a:pt x="1774291" y="232053"/>
                  </a:cubicBezTo>
                  <a:cubicBezTo>
                    <a:pt x="1784957" y="234453"/>
                    <a:pt x="1794690" y="236919"/>
                    <a:pt x="1803490" y="239452"/>
                  </a:cubicBezTo>
                  <a:cubicBezTo>
                    <a:pt x="1812289" y="241985"/>
                    <a:pt x="1816955" y="245385"/>
                    <a:pt x="1817489" y="249652"/>
                  </a:cubicBezTo>
                  <a:cubicBezTo>
                    <a:pt x="1817222" y="253385"/>
                    <a:pt x="1814289" y="256318"/>
                    <a:pt x="1808689" y="258451"/>
                  </a:cubicBezTo>
                  <a:cubicBezTo>
                    <a:pt x="1805490" y="282183"/>
                    <a:pt x="1800423" y="302982"/>
                    <a:pt x="1793490" y="320847"/>
                  </a:cubicBezTo>
                  <a:cubicBezTo>
                    <a:pt x="1804156" y="337913"/>
                    <a:pt x="1818022" y="349646"/>
                    <a:pt x="1835088" y="356045"/>
                  </a:cubicBezTo>
                  <a:lnTo>
                    <a:pt x="1835088" y="223253"/>
                  </a:lnTo>
                  <a:lnTo>
                    <a:pt x="1763892" y="223253"/>
                  </a:lnTo>
                  <a:cubicBezTo>
                    <a:pt x="1759359" y="222720"/>
                    <a:pt x="1754559" y="224053"/>
                    <a:pt x="1749493" y="227253"/>
                  </a:cubicBezTo>
                  <a:lnTo>
                    <a:pt x="1738294" y="209654"/>
                  </a:lnTo>
                  <a:lnTo>
                    <a:pt x="1911083" y="209654"/>
                  </a:lnTo>
                  <a:lnTo>
                    <a:pt x="1923882" y="191255"/>
                  </a:lnTo>
                  <a:cubicBezTo>
                    <a:pt x="1925082" y="188855"/>
                    <a:pt x="1926615" y="187655"/>
                    <a:pt x="1928482" y="187655"/>
                  </a:cubicBezTo>
                  <a:close/>
                  <a:moveTo>
                    <a:pt x="218586" y="168657"/>
                  </a:moveTo>
                  <a:cubicBezTo>
                    <a:pt x="220586" y="168657"/>
                    <a:pt x="223186" y="170057"/>
                    <a:pt x="226386" y="172856"/>
                  </a:cubicBezTo>
                  <a:lnTo>
                    <a:pt x="258384" y="196855"/>
                  </a:lnTo>
                  <a:cubicBezTo>
                    <a:pt x="265584" y="203788"/>
                    <a:pt x="266917" y="207521"/>
                    <a:pt x="262384" y="208054"/>
                  </a:cubicBezTo>
                  <a:cubicBezTo>
                    <a:pt x="236785" y="208854"/>
                    <a:pt x="212787" y="215520"/>
                    <a:pt x="190388" y="228053"/>
                  </a:cubicBezTo>
                  <a:cubicBezTo>
                    <a:pt x="193588" y="228853"/>
                    <a:pt x="195188" y="230453"/>
                    <a:pt x="195188" y="232853"/>
                  </a:cubicBezTo>
                  <a:cubicBezTo>
                    <a:pt x="194121" y="237919"/>
                    <a:pt x="191188" y="241386"/>
                    <a:pt x="186388" y="243252"/>
                  </a:cubicBezTo>
                  <a:lnTo>
                    <a:pt x="186388" y="272050"/>
                  </a:lnTo>
                  <a:cubicBezTo>
                    <a:pt x="186388" y="273917"/>
                    <a:pt x="186388" y="275250"/>
                    <a:pt x="186388" y="276050"/>
                  </a:cubicBezTo>
                  <a:lnTo>
                    <a:pt x="263184" y="276050"/>
                  </a:lnTo>
                  <a:lnTo>
                    <a:pt x="279983" y="256851"/>
                  </a:lnTo>
                  <a:cubicBezTo>
                    <a:pt x="283182" y="251518"/>
                    <a:pt x="286916" y="251252"/>
                    <a:pt x="291182" y="256051"/>
                  </a:cubicBezTo>
                  <a:lnTo>
                    <a:pt x="314381" y="276850"/>
                  </a:lnTo>
                  <a:cubicBezTo>
                    <a:pt x="320247" y="282983"/>
                    <a:pt x="322847" y="286716"/>
                    <a:pt x="322180" y="288049"/>
                  </a:cubicBezTo>
                  <a:cubicBezTo>
                    <a:pt x="321513" y="289383"/>
                    <a:pt x="319447" y="289916"/>
                    <a:pt x="315980" y="289649"/>
                  </a:cubicBezTo>
                  <a:lnTo>
                    <a:pt x="186388" y="289649"/>
                  </a:lnTo>
                  <a:cubicBezTo>
                    <a:pt x="186122" y="325914"/>
                    <a:pt x="186655" y="352179"/>
                    <a:pt x="187988" y="368444"/>
                  </a:cubicBezTo>
                  <a:cubicBezTo>
                    <a:pt x="188255" y="379644"/>
                    <a:pt x="183189" y="388443"/>
                    <a:pt x="172789" y="394843"/>
                  </a:cubicBezTo>
                  <a:cubicBezTo>
                    <a:pt x="162390" y="401242"/>
                    <a:pt x="150924" y="404976"/>
                    <a:pt x="138391" y="406042"/>
                  </a:cubicBezTo>
                  <a:cubicBezTo>
                    <a:pt x="136525" y="406309"/>
                    <a:pt x="135191" y="405509"/>
                    <a:pt x="134392" y="403642"/>
                  </a:cubicBezTo>
                  <a:cubicBezTo>
                    <a:pt x="130658" y="389243"/>
                    <a:pt x="113859" y="375644"/>
                    <a:pt x="83995" y="362845"/>
                  </a:cubicBezTo>
                  <a:cubicBezTo>
                    <a:pt x="81861" y="360712"/>
                    <a:pt x="82128" y="359112"/>
                    <a:pt x="84795" y="358045"/>
                  </a:cubicBezTo>
                  <a:cubicBezTo>
                    <a:pt x="114659" y="362311"/>
                    <a:pt x="132792" y="363178"/>
                    <a:pt x="139191" y="360645"/>
                  </a:cubicBezTo>
                  <a:cubicBezTo>
                    <a:pt x="145591" y="358112"/>
                    <a:pt x="148257" y="354712"/>
                    <a:pt x="147191" y="350446"/>
                  </a:cubicBezTo>
                  <a:lnTo>
                    <a:pt x="147191" y="289649"/>
                  </a:lnTo>
                  <a:lnTo>
                    <a:pt x="25598" y="289649"/>
                  </a:lnTo>
                  <a:cubicBezTo>
                    <a:pt x="21065" y="288849"/>
                    <a:pt x="16265" y="290449"/>
                    <a:pt x="11199" y="294449"/>
                  </a:cubicBezTo>
                  <a:lnTo>
                    <a:pt x="0" y="276050"/>
                  </a:lnTo>
                  <a:lnTo>
                    <a:pt x="147191" y="276050"/>
                  </a:lnTo>
                  <a:lnTo>
                    <a:pt x="147191" y="262451"/>
                  </a:lnTo>
                  <a:cubicBezTo>
                    <a:pt x="147191" y="243519"/>
                    <a:pt x="146924" y="231786"/>
                    <a:pt x="146391" y="227253"/>
                  </a:cubicBezTo>
                  <a:cubicBezTo>
                    <a:pt x="143724" y="220853"/>
                    <a:pt x="143991" y="217920"/>
                    <a:pt x="147191" y="218454"/>
                  </a:cubicBezTo>
                  <a:cubicBezTo>
                    <a:pt x="151191" y="218454"/>
                    <a:pt x="156923" y="219054"/>
                    <a:pt x="164390" y="220253"/>
                  </a:cubicBezTo>
                  <a:cubicBezTo>
                    <a:pt x="171856" y="221453"/>
                    <a:pt x="178655" y="223253"/>
                    <a:pt x="184788" y="225653"/>
                  </a:cubicBezTo>
                  <a:lnTo>
                    <a:pt x="201587" y="196055"/>
                  </a:lnTo>
                  <a:lnTo>
                    <a:pt x="89594" y="196055"/>
                  </a:lnTo>
                  <a:cubicBezTo>
                    <a:pt x="85595" y="195255"/>
                    <a:pt x="80795" y="196855"/>
                    <a:pt x="75195" y="200855"/>
                  </a:cubicBezTo>
                  <a:lnTo>
                    <a:pt x="64796" y="183256"/>
                  </a:lnTo>
                  <a:lnTo>
                    <a:pt x="207187" y="183256"/>
                  </a:lnTo>
                  <a:lnTo>
                    <a:pt x="214387" y="172856"/>
                  </a:lnTo>
                  <a:cubicBezTo>
                    <a:pt x="215187" y="170057"/>
                    <a:pt x="216586" y="168657"/>
                    <a:pt x="218586" y="168657"/>
                  </a:cubicBezTo>
                  <a:close/>
                  <a:moveTo>
                    <a:pt x="566365" y="167257"/>
                  </a:moveTo>
                  <a:cubicBezTo>
                    <a:pt x="579164" y="171256"/>
                    <a:pt x="590497" y="177923"/>
                    <a:pt x="600363" y="187255"/>
                  </a:cubicBezTo>
                  <a:cubicBezTo>
                    <a:pt x="610229" y="196588"/>
                    <a:pt x="615429" y="206721"/>
                    <a:pt x="615962" y="217654"/>
                  </a:cubicBezTo>
                  <a:cubicBezTo>
                    <a:pt x="614629" y="230986"/>
                    <a:pt x="608496" y="238452"/>
                    <a:pt x="597563" y="240052"/>
                  </a:cubicBezTo>
                  <a:cubicBezTo>
                    <a:pt x="586631" y="241652"/>
                    <a:pt x="580498" y="232586"/>
                    <a:pt x="579164" y="212854"/>
                  </a:cubicBezTo>
                  <a:cubicBezTo>
                    <a:pt x="578898" y="205388"/>
                    <a:pt x="577364" y="197455"/>
                    <a:pt x="574565" y="189055"/>
                  </a:cubicBezTo>
                  <a:cubicBezTo>
                    <a:pt x="571765" y="180656"/>
                    <a:pt x="568498" y="174190"/>
                    <a:pt x="564765" y="169657"/>
                  </a:cubicBezTo>
                  <a:cubicBezTo>
                    <a:pt x="563699" y="167790"/>
                    <a:pt x="564232" y="166990"/>
                    <a:pt x="566365" y="167257"/>
                  </a:cubicBezTo>
                  <a:close/>
                  <a:moveTo>
                    <a:pt x="1814289" y="104061"/>
                  </a:moveTo>
                  <a:lnTo>
                    <a:pt x="1814289" y="151258"/>
                  </a:lnTo>
                  <a:lnTo>
                    <a:pt x="1889484" y="151258"/>
                  </a:lnTo>
                  <a:lnTo>
                    <a:pt x="1889484" y="104061"/>
                  </a:lnTo>
                  <a:lnTo>
                    <a:pt x="1820689" y="104061"/>
                  </a:lnTo>
                  <a:cubicBezTo>
                    <a:pt x="1819355" y="104061"/>
                    <a:pt x="1817222" y="104061"/>
                    <a:pt x="1814289" y="104061"/>
                  </a:cubicBezTo>
                  <a:close/>
                  <a:moveTo>
                    <a:pt x="564765" y="56863"/>
                  </a:moveTo>
                  <a:cubicBezTo>
                    <a:pt x="581031" y="60330"/>
                    <a:pt x="594830" y="66663"/>
                    <a:pt x="606163" y="75862"/>
                  </a:cubicBezTo>
                  <a:cubicBezTo>
                    <a:pt x="617495" y="85062"/>
                    <a:pt x="623428" y="94194"/>
                    <a:pt x="623962" y="103261"/>
                  </a:cubicBezTo>
                  <a:cubicBezTo>
                    <a:pt x="622362" y="117126"/>
                    <a:pt x="615962" y="124659"/>
                    <a:pt x="604763" y="125859"/>
                  </a:cubicBezTo>
                  <a:cubicBezTo>
                    <a:pt x="593564" y="127059"/>
                    <a:pt x="587164" y="118993"/>
                    <a:pt x="585564" y="101661"/>
                  </a:cubicBezTo>
                  <a:cubicBezTo>
                    <a:pt x="585297" y="95261"/>
                    <a:pt x="583164" y="87995"/>
                    <a:pt x="579164" y="79862"/>
                  </a:cubicBezTo>
                  <a:cubicBezTo>
                    <a:pt x="575165" y="71729"/>
                    <a:pt x="569832" y="65130"/>
                    <a:pt x="563165" y="60063"/>
                  </a:cubicBezTo>
                  <a:cubicBezTo>
                    <a:pt x="561299" y="58730"/>
                    <a:pt x="561832" y="57663"/>
                    <a:pt x="564765" y="56863"/>
                  </a:cubicBezTo>
                  <a:close/>
                  <a:moveTo>
                    <a:pt x="1814289" y="44064"/>
                  </a:moveTo>
                  <a:lnTo>
                    <a:pt x="1814289" y="90461"/>
                  </a:lnTo>
                  <a:lnTo>
                    <a:pt x="1889484" y="90461"/>
                  </a:lnTo>
                  <a:lnTo>
                    <a:pt x="1889484" y="44064"/>
                  </a:lnTo>
                  <a:close/>
                  <a:moveTo>
                    <a:pt x="518368" y="20066"/>
                  </a:moveTo>
                  <a:cubicBezTo>
                    <a:pt x="521835" y="21932"/>
                    <a:pt x="528101" y="27465"/>
                    <a:pt x="537167" y="36665"/>
                  </a:cubicBezTo>
                  <a:cubicBezTo>
                    <a:pt x="546233" y="45864"/>
                    <a:pt x="551433" y="53130"/>
                    <a:pt x="552766" y="58463"/>
                  </a:cubicBezTo>
                  <a:cubicBezTo>
                    <a:pt x="553833" y="61130"/>
                    <a:pt x="549033" y="62196"/>
                    <a:pt x="538367" y="61663"/>
                  </a:cubicBezTo>
                  <a:lnTo>
                    <a:pt x="536767" y="61663"/>
                  </a:lnTo>
                  <a:cubicBezTo>
                    <a:pt x="525568" y="64063"/>
                    <a:pt x="512768" y="65930"/>
                    <a:pt x="498369" y="67263"/>
                  </a:cubicBezTo>
                  <a:cubicBezTo>
                    <a:pt x="506635" y="69129"/>
                    <a:pt x="510902" y="71263"/>
                    <a:pt x="511169" y="73662"/>
                  </a:cubicBezTo>
                  <a:cubicBezTo>
                    <a:pt x="510635" y="78195"/>
                    <a:pt x="507702" y="81929"/>
                    <a:pt x="502369" y="84862"/>
                  </a:cubicBezTo>
                  <a:lnTo>
                    <a:pt x="502369" y="151258"/>
                  </a:lnTo>
                  <a:lnTo>
                    <a:pt x="512768" y="151258"/>
                  </a:lnTo>
                  <a:lnTo>
                    <a:pt x="527968" y="133659"/>
                  </a:lnTo>
                  <a:cubicBezTo>
                    <a:pt x="530901" y="128326"/>
                    <a:pt x="534367" y="128592"/>
                    <a:pt x="538367" y="134459"/>
                  </a:cubicBezTo>
                  <a:lnTo>
                    <a:pt x="555966" y="153658"/>
                  </a:lnTo>
                  <a:cubicBezTo>
                    <a:pt x="564765" y="162990"/>
                    <a:pt x="564765" y="166723"/>
                    <a:pt x="555966" y="164857"/>
                  </a:cubicBezTo>
                  <a:lnTo>
                    <a:pt x="502369" y="164857"/>
                  </a:lnTo>
                  <a:lnTo>
                    <a:pt x="502369" y="199255"/>
                  </a:lnTo>
                  <a:cubicBezTo>
                    <a:pt x="515702" y="203255"/>
                    <a:pt x="528301" y="209454"/>
                    <a:pt x="540167" y="217854"/>
                  </a:cubicBezTo>
                  <a:cubicBezTo>
                    <a:pt x="552033" y="226253"/>
                    <a:pt x="558366" y="236053"/>
                    <a:pt x="559166" y="247252"/>
                  </a:cubicBezTo>
                  <a:cubicBezTo>
                    <a:pt x="557566" y="260851"/>
                    <a:pt x="551366" y="268517"/>
                    <a:pt x="540567" y="270250"/>
                  </a:cubicBezTo>
                  <a:cubicBezTo>
                    <a:pt x="529767" y="271984"/>
                    <a:pt x="523701" y="263518"/>
                    <a:pt x="522368" y="244852"/>
                  </a:cubicBezTo>
                  <a:cubicBezTo>
                    <a:pt x="522368" y="240852"/>
                    <a:pt x="520701" y="235053"/>
                    <a:pt x="517368" y="227453"/>
                  </a:cubicBezTo>
                  <a:cubicBezTo>
                    <a:pt x="514035" y="219853"/>
                    <a:pt x="509035" y="212854"/>
                    <a:pt x="502369" y="206454"/>
                  </a:cubicBezTo>
                  <a:lnTo>
                    <a:pt x="502369" y="396443"/>
                  </a:lnTo>
                  <a:cubicBezTo>
                    <a:pt x="500769" y="404976"/>
                    <a:pt x="493570" y="409509"/>
                    <a:pt x="480770" y="410042"/>
                  </a:cubicBezTo>
                  <a:cubicBezTo>
                    <a:pt x="471438" y="412175"/>
                    <a:pt x="467705" y="407642"/>
                    <a:pt x="469571" y="396443"/>
                  </a:cubicBezTo>
                  <a:cubicBezTo>
                    <a:pt x="469838" y="389243"/>
                    <a:pt x="470038" y="379844"/>
                    <a:pt x="470171" y="368244"/>
                  </a:cubicBezTo>
                  <a:cubicBezTo>
                    <a:pt x="470304" y="356645"/>
                    <a:pt x="470371" y="346979"/>
                    <a:pt x="470371" y="339246"/>
                  </a:cubicBezTo>
                  <a:lnTo>
                    <a:pt x="470371" y="255251"/>
                  </a:lnTo>
                  <a:cubicBezTo>
                    <a:pt x="453572" y="282716"/>
                    <a:pt x="433307" y="307248"/>
                    <a:pt x="409575" y="328847"/>
                  </a:cubicBezTo>
                  <a:cubicBezTo>
                    <a:pt x="406375" y="331780"/>
                    <a:pt x="405575" y="330980"/>
                    <a:pt x="407175" y="326447"/>
                  </a:cubicBezTo>
                  <a:cubicBezTo>
                    <a:pt x="423440" y="300315"/>
                    <a:pt x="436373" y="272917"/>
                    <a:pt x="445972" y="244252"/>
                  </a:cubicBezTo>
                  <a:cubicBezTo>
                    <a:pt x="455572" y="215587"/>
                    <a:pt x="461838" y="189122"/>
                    <a:pt x="464771" y="164857"/>
                  </a:cubicBezTo>
                  <a:lnTo>
                    <a:pt x="430373" y="164857"/>
                  </a:lnTo>
                  <a:cubicBezTo>
                    <a:pt x="426640" y="164057"/>
                    <a:pt x="421841" y="165657"/>
                    <a:pt x="415974" y="169657"/>
                  </a:cubicBezTo>
                  <a:lnTo>
                    <a:pt x="405575" y="151258"/>
                  </a:lnTo>
                  <a:lnTo>
                    <a:pt x="470371" y="151258"/>
                  </a:lnTo>
                  <a:lnTo>
                    <a:pt x="470371" y="106460"/>
                  </a:lnTo>
                  <a:cubicBezTo>
                    <a:pt x="470371" y="87528"/>
                    <a:pt x="470371" y="75796"/>
                    <a:pt x="470371" y="71263"/>
                  </a:cubicBezTo>
                  <a:cubicBezTo>
                    <a:pt x="470371" y="70196"/>
                    <a:pt x="470104" y="69396"/>
                    <a:pt x="469571" y="68863"/>
                  </a:cubicBezTo>
                  <a:cubicBezTo>
                    <a:pt x="447706" y="70996"/>
                    <a:pt x="426374" y="71529"/>
                    <a:pt x="405575" y="70463"/>
                  </a:cubicBezTo>
                  <a:cubicBezTo>
                    <a:pt x="401042" y="69396"/>
                    <a:pt x="400509" y="68329"/>
                    <a:pt x="403975" y="67263"/>
                  </a:cubicBezTo>
                  <a:cubicBezTo>
                    <a:pt x="429307" y="61930"/>
                    <a:pt x="451572" y="55064"/>
                    <a:pt x="470771" y="46664"/>
                  </a:cubicBezTo>
                  <a:cubicBezTo>
                    <a:pt x="489970" y="38265"/>
                    <a:pt x="503969" y="29665"/>
                    <a:pt x="512768" y="20866"/>
                  </a:cubicBezTo>
                  <a:cubicBezTo>
                    <a:pt x="513835" y="19532"/>
                    <a:pt x="515702" y="19266"/>
                    <a:pt x="518368" y="20066"/>
                  </a:cubicBezTo>
                  <a:close/>
                  <a:moveTo>
                    <a:pt x="48797" y="17666"/>
                  </a:moveTo>
                  <a:cubicBezTo>
                    <a:pt x="65329" y="22732"/>
                    <a:pt x="79995" y="30598"/>
                    <a:pt x="92794" y="41264"/>
                  </a:cubicBezTo>
                  <a:cubicBezTo>
                    <a:pt x="105593" y="51930"/>
                    <a:pt x="112793" y="67796"/>
                    <a:pt x="114393" y="88861"/>
                  </a:cubicBezTo>
                  <a:cubicBezTo>
                    <a:pt x="112793" y="104327"/>
                    <a:pt x="105593" y="113260"/>
                    <a:pt x="92794" y="115660"/>
                  </a:cubicBezTo>
                  <a:cubicBezTo>
                    <a:pt x="79995" y="118060"/>
                    <a:pt x="72795" y="108594"/>
                    <a:pt x="71195" y="87262"/>
                  </a:cubicBezTo>
                  <a:cubicBezTo>
                    <a:pt x="70929" y="75796"/>
                    <a:pt x="68329" y="63796"/>
                    <a:pt x="63396" y="51264"/>
                  </a:cubicBezTo>
                  <a:cubicBezTo>
                    <a:pt x="58463" y="38731"/>
                    <a:pt x="52797" y="28332"/>
                    <a:pt x="46397" y="20066"/>
                  </a:cubicBezTo>
                  <a:cubicBezTo>
                    <a:pt x="45597" y="18466"/>
                    <a:pt x="46397" y="17666"/>
                    <a:pt x="48797" y="17666"/>
                  </a:cubicBezTo>
                  <a:close/>
                  <a:moveTo>
                    <a:pt x="1895284" y="11866"/>
                  </a:moveTo>
                  <a:cubicBezTo>
                    <a:pt x="1897417" y="11466"/>
                    <a:pt x="1899750" y="12333"/>
                    <a:pt x="1902284" y="14466"/>
                  </a:cubicBezTo>
                  <a:lnTo>
                    <a:pt x="1927082" y="32865"/>
                  </a:lnTo>
                  <a:cubicBezTo>
                    <a:pt x="1933215" y="36065"/>
                    <a:pt x="1933748" y="40064"/>
                    <a:pt x="1928682" y="44864"/>
                  </a:cubicBezTo>
                  <a:lnTo>
                    <a:pt x="1921482" y="54464"/>
                  </a:lnTo>
                  <a:lnTo>
                    <a:pt x="1921482" y="110460"/>
                  </a:lnTo>
                  <a:cubicBezTo>
                    <a:pt x="1921216" y="113393"/>
                    <a:pt x="1921216" y="120393"/>
                    <a:pt x="1921482" y="131459"/>
                  </a:cubicBezTo>
                  <a:cubicBezTo>
                    <a:pt x="1921749" y="142525"/>
                    <a:pt x="1922282" y="152858"/>
                    <a:pt x="1923082" y="162457"/>
                  </a:cubicBezTo>
                  <a:cubicBezTo>
                    <a:pt x="1924416" y="176323"/>
                    <a:pt x="1916949" y="183256"/>
                    <a:pt x="1900684" y="183256"/>
                  </a:cubicBezTo>
                  <a:cubicBezTo>
                    <a:pt x="1892951" y="184589"/>
                    <a:pt x="1889218" y="182189"/>
                    <a:pt x="1889484" y="176056"/>
                  </a:cubicBezTo>
                  <a:lnTo>
                    <a:pt x="1889484" y="164857"/>
                  </a:lnTo>
                  <a:lnTo>
                    <a:pt x="1819889" y="164857"/>
                  </a:lnTo>
                  <a:cubicBezTo>
                    <a:pt x="1818822" y="164857"/>
                    <a:pt x="1816955" y="164857"/>
                    <a:pt x="1814289" y="164857"/>
                  </a:cubicBezTo>
                  <a:lnTo>
                    <a:pt x="1814289" y="173656"/>
                  </a:lnTo>
                  <a:cubicBezTo>
                    <a:pt x="1812423" y="181389"/>
                    <a:pt x="1804956" y="185922"/>
                    <a:pt x="1791890" y="187255"/>
                  </a:cubicBezTo>
                  <a:cubicBezTo>
                    <a:pt x="1781758" y="189655"/>
                    <a:pt x="1778025" y="185122"/>
                    <a:pt x="1780691" y="173656"/>
                  </a:cubicBezTo>
                  <a:cubicBezTo>
                    <a:pt x="1780958" y="166190"/>
                    <a:pt x="1781158" y="156524"/>
                    <a:pt x="1781291" y="144658"/>
                  </a:cubicBezTo>
                  <a:cubicBezTo>
                    <a:pt x="1781424" y="132792"/>
                    <a:pt x="1781491" y="123259"/>
                    <a:pt x="1781491" y="116060"/>
                  </a:cubicBezTo>
                  <a:lnTo>
                    <a:pt x="1781491" y="57663"/>
                  </a:lnTo>
                  <a:cubicBezTo>
                    <a:pt x="1781491" y="38198"/>
                    <a:pt x="1781224" y="26199"/>
                    <a:pt x="1780691" y="21666"/>
                  </a:cubicBezTo>
                  <a:cubicBezTo>
                    <a:pt x="1778025" y="14999"/>
                    <a:pt x="1778291" y="11800"/>
                    <a:pt x="1781491" y="12066"/>
                  </a:cubicBezTo>
                  <a:cubicBezTo>
                    <a:pt x="1785757" y="12599"/>
                    <a:pt x="1792290" y="14999"/>
                    <a:pt x="1801090" y="19266"/>
                  </a:cubicBezTo>
                  <a:cubicBezTo>
                    <a:pt x="1809889" y="23532"/>
                    <a:pt x="1816155" y="27532"/>
                    <a:pt x="1819889" y="31265"/>
                  </a:cubicBezTo>
                  <a:lnTo>
                    <a:pt x="1878285" y="31265"/>
                  </a:lnTo>
                  <a:lnTo>
                    <a:pt x="1889484" y="16866"/>
                  </a:lnTo>
                  <a:cubicBezTo>
                    <a:pt x="1891218" y="13933"/>
                    <a:pt x="1893151" y="12266"/>
                    <a:pt x="1895284" y="11866"/>
                  </a:cubicBezTo>
                  <a:close/>
                  <a:moveTo>
                    <a:pt x="241585" y="10466"/>
                  </a:moveTo>
                  <a:cubicBezTo>
                    <a:pt x="254384" y="15266"/>
                    <a:pt x="265050" y="20666"/>
                    <a:pt x="273583" y="26665"/>
                  </a:cubicBezTo>
                  <a:cubicBezTo>
                    <a:pt x="282116" y="32665"/>
                    <a:pt x="285849" y="37665"/>
                    <a:pt x="284782" y="41664"/>
                  </a:cubicBezTo>
                  <a:cubicBezTo>
                    <a:pt x="283182" y="45397"/>
                    <a:pt x="279183" y="47797"/>
                    <a:pt x="272783" y="48864"/>
                  </a:cubicBezTo>
                  <a:cubicBezTo>
                    <a:pt x="258917" y="68863"/>
                    <a:pt x="239985" y="95528"/>
                    <a:pt x="215987" y="128859"/>
                  </a:cubicBezTo>
                  <a:lnTo>
                    <a:pt x="269583" y="128859"/>
                  </a:lnTo>
                  <a:lnTo>
                    <a:pt x="277583" y="117660"/>
                  </a:lnTo>
                  <a:cubicBezTo>
                    <a:pt x="279716" y="111260"/>
                    <a:pt x="283982" y="111527"/>
                    <a:pt x="290382" y="118460"/>
                  </a:cubicBezTo>
                  <a:lnTo>
                    <a:pt x="318380" y="142458"/>
                  </a:lnTo>
                  <a:cubicBezTo>
                    <a:pt x="327446" y="150458"/>
                    <a:pt x="328513" y="154724"/>
                    <a:pt x="321580" y="155257"/>
                  </a:cubicBezTo>
                  <a:cubicBezTo>
                    <a:pt x="311181" y="155257"/>
                    <a:pt x="299981" y="157324"/>
                    <a:pt x="287982" y="161457"/>
                  </a:cubicBezTo>
                  <a:cubicBezTo>
                    <a:pt x="275983" y="165590"/>
                    <a:pt x="265584" y="173123"/>
                    <a:pt x="256784" y="184056"/>
                  </a:cubicBezTo>
                  <a:lnTo>
                    <a:pt x="252784" y="184056"/>
                  </a:lnTo>
                  <a:lnTo>
                    <a:pt x="267183" y="142458"/>
                  </a:lnTo>
                  <a:lnTo>
                    <a:pt x="53596" y="142458"/>
                  </a:lnTo>
                  <a:cubicBezTo>
                    <a:pt x="52263" y="142458"/>
                    <a:pt x="50663" y="142458"/>
                    <a:pt x="48797" y="142458"/>
                  </a:cubicBezTo>
                  <a:cubicBezTo>
                    <a:pt x="50130" y="148325"/>
                    <a:pt x="50663" y="156591"/>
                    <a:pt x="50397" y="167257"/>
                  </a:cubicBezTo>
                  <a:cubicBezTo>
                    <a:pt x="47997" y="188322"/>
                    <a:pt x="39997" y="200588"/>
                    <a:pt x="26398" y="204054"/>
                  </a:cubicBezTo>
                  <a:cubicBezTo>
                    <a:pt x="11732" y="206188"/>
                    <a:pt x="3466" y="201721"/>
                    <a:pt x="1600" y="190655"/>
                  </a:cubicBezTo>
                  <a:cubicBezTo>
                    <a:pt x="-267" y="179589"/>
                    <a:pt x="2400" y="169923"/>
                    <a:pt x="9599" y="161657"/>
                  </a:cubicBezTo>
                  <a:cubicBezTo>
                    <a:pt x="18665" y="152058"/>
                    <a:pt x="24198" y="142392"/>
                    <a:pt x="26198" y="132659"/>
                  </a:cubicBezTo>
                  <a:cubicBezTo>
                    <a:pt x="28198" y="122926"/>
                    <a:pt x="29065" y="113393"/>
                    <a:pt x="28798" y="104061"/>
                  </a:cubicBezTo>
                  <a:cubicBezTo>
                    <a:pt x="28798" y="101394"/>
                    <a:pt x="29598" y="101394"/>
                    <a:pt x="31198" y="104061"/>
                  </a:cubicBezTo>
                  <a:cubicBezTo>
                    <a:pt x="35731" y="111260"/>
                    <a:pt x="39997" y="119526"/>
                    <a:pt x="43997" y="128859"/>
                  </a:cubicBezTo>
                  <a:lnTo>
                    <a:pt x="204787" y="128859"/>
                  </a:lnTo>
                  <a:cubicBezTo>
                    <a:pt x="221853" y="84062"/>
                    <a:pt x="232519" y="45931"/>
                    <a:pt x="236785" y="14466"/>
                  </a:cubicBezTo>
                  <a:cubicBezTo>
                    <a:pt x="237052" y="10466"/>
                    <a:pt x="238652" y="9133"/>
                    <a:pt x="241585" y="10466"/>
                  </a:cubicBezTo>
                  <a:close/>
                  <a:moveTo>
                    <a:pt x="2251862" y="8066"/>
                  </a:moveTo>
                  <a:cubicBezTo>
                    <a:pt x="2259062" y="8333"/>
                    <a:pt x="2268528" y="9866"/>
                    <a:pt x="2280260" y="12666"/>
                  </a:cubicBezTo>
                  <a:cubicBezTo>
                    <a:pt x="2291993" y="15466"/>
                    <a:pt x="2298526" y="18732"/>
                    <a:pt x="2299859" y="22466"/>
                  </a:cubicBezTo>
                  <a:cubicBezTo>
                    <a:pt x="2299059" y="27532"/>
                    <a:pt x="2296659" y="31265"/>
                    <a:pt x="2292660" y="33665"/>
                  </a:cubicBezTo>
                  <a:lnTo>
                    <a:pt x="2292660" y="187255"/>
                  </a:lnTo>
                  <a:lnTo>
                    <a:pt x="2313458" y="187255"/>
                  </a:lnTo>
                  <a:lnTo>
                    <a:pt x="2331857" y="168057"/>
                  </a:lnTo>
                  <a:cubicBezTo>
                    <a:pt x="2335591" y="162457"/>
                    <a:pt x="2339323" y="162457"/>
                    <a:pt x="2343057" y="168057"/>
                  </a:cubicBezTo>
                  <a:lnTo>
                    <a:pt x="2366255" y="187255"/>
                  </a:lnTo>
                  <a:cubicBezTo>
                    <a:pt x="2377188" y="197921"/>
                    <a:pt x="2377455" y="202455"/>
                    <a:pt x="2367055" y="200855"/>
                  </a:cubicBezTo>
                  <a:lnTo>
                    <a:pt x="2292660" y="200855"/>
                  </a:lnTo>
                  <a:lnTo>
                    <a:pt x="2292660" y="339246"/>
                  </a:lnTo>
                  <a:cubicBezTo>
                    <a:pt x="2292393" y="340579"/>
                    <a:pt x="2292326" y="346712"/>
                    <a:pt x="2292460" y="357645"/>
                  </a:cubicBezTo>
                  <a:cubicBezTo>
                    <a:pt x="2292593" y="368578"/>
                    <a:pt x="2292926" y="379110"/>
                    <a:pt x="2293460" y="389243"/>
                  </a:cubicBezTo>
                  <a:cubicBezTo>
                    <a:pt x="2293993" y="402842"/>
                    <a:pt x="2284660" y="409775"/>
                    <a:pt x="2265461" y="410042"/>
                  </a:cubicBezTo>
                  <a:cubicBezTo>
                    <a:pt x="2256129" y="411108"/>
                    <a:pt x="2251596" y="408709"/>
                    <a:pt x="2251862" y="402842"/>
                  </a:cubicBezTo>
                  <a:lnTo>
                    <a:pt x="2251862" y="200855"/>
                  </a:lnTo>
                  <a:lnTo>
                    <a:pt x="2180667" y="200855"/>
                  </a:lnTo>
                  <a:lnTo>
                    <a:pt x="2180667" y="218454"/>
                  </a:lnTo>
                  <a:cubicBezTo>
                    <a:pt x="2179867" y="264584"/>
                    <a:pt x="2167867" y="304515"/>
                    <a:pt x="2144669" y="338246"/>
                  </a:cubicBezTo>
                  <a:cubicBezTo>
                    <a:pt x="2121470" y="371978"/>
                    <a:pt x="2091872" y="393510"/>
                    <a:pt x="2055874" y="402842"/>
                  </a:cubicBezTo>
                  <a:cubicBezTo>
                    <a:pt x="2050808" y="402576"/>
                    <a:pt x="2049741" y="400709"/>
                    <a:pt x="2052674" y="397243"/>
                  </a:cubicBezTo>
                  <a:cubicBezTo>
                    <a:pt x="2083606" y="381244"/>
                    <a:pt x="2106671" y="357245"/>
                    <a:pt x="2121870" y="325247"/>
                  </a:cubicBezTo>
                  <a:cubicBezTo>
                    <a:pt x="2137069" y="293249"/>
                    <a:pt x="2144669" y="257651"/>
                    <a:pt x="2144669" y="218454"/>
                  </a:cubicBezTo>
                  <a:lnTo>
                    <a:pt x="2144669" y="200855"/>
                  </a:lnTo>
                  <a:lnTo>
                    <a:pt x="2073473" y="200855"/>
                  </a:lnTo>
                  <a:cubicBezTo>
                    <a:pt x="2068940" y="200321"/>
                    <a:pt x="2064140" y="201655"/>
                    <a:pt x="2059074" y="204854"/>
                  </a:cubicBezTo>
                  <a:lnTo>
                    <a:pt x="2047875" y="187255"/>
                  </a:lnTo>
                  <a:lnTo>
                    <a:pt x="2144669" y="187255"/>
                  </a:lnTo>
                  <a:lnTo>
                    <a:pt x="2144669" y="110460"/>
                  </a:lnTo>
                  <a:cubicBezTo>
                    <a:pt x="2144669" y="100594"/>
                    <a:pt x="2144669" y="90995"/>
                    <a:pt x="2144669" y="81662"/>
                  </a:cubicBezTo>
                  <a:cubicBezTo>
                    <a:pt x="2115870" y="89395"/>
                    <a:pt x="2086272" y="95794"/>
                    <a:pt x="2055874" y="100861"/>
                  </a:cubicBezTo>
                  <a:cubicBezTo>
                    <a:pt x="2050808" y="100861"/>
                    <a:pt x="2049741" y="99261"/>
                    <a:pt x="2052674" y="96061"/>
                  </a:cubicBezTo>
                  <a:cubicBezTo>
                    <a:pt x="2101471" y="78195"/>
                    <a:pt x="2144669" y="50197"/>
                    <a:pt x="2182266" y="12066"/>
                  </a:cubicBezTo>
                  <a:cubicBezTo>
                    <a:pt x="2183866" y="8866"/>
                    <a:pt x="2186000" y="8066"/>
                    <a:pt x="2188666" y="9666"/>
                  </a:cubicBezTo>
                  <a:cubicBezTo>
                    <a:pt x="2195866" y="13933"/>
                    <a:pt x="2204599" y="20066"/>
                    <a:pt x="2214864" y="28065"/>
                  </a:cubicBezTo>
                  <a:cubicBezTo>
                    <a:pt x="2225130" y="36065"/>
                    <a:pt x="2230797" y="42464"/>
                    <a:pt x="2231863" y="47264"/>
                  </a:cubicBezTo>
                  <a:cubicBezTo>
                    <a:pt x="2233463" y="50464"/>
                    <a:pt x="2228397" y="52330"/>
                    <a:pt x="2216664" y="52864"/>
                  </a:cubicBezTo>
                  <a:lnTo>
                    <a:pt x="2214264" y="53664"/>
                  </a:lnTo>
                  <a:cubicBezTo>
                    <a:pt x="2206532" y="58463"/>
                    <a:pt x="2193999" y="63530"/>
                    <a:pt x="2176667" y="68863"/>
                  </a:cubicBezTo>
                  <a:cubicBezTo>
                    <a:pt x="2184133" y="72063"/>
                    <a:pt x="2188133" y="74729"/>
                    <a:pt x="2188666" y="76862"/>
                  </a:cubicBezTo>
                  <a:cubicBezTo>
                    <a:pt x="2187866" y="82195"/>
                    <a:pt x="2185200" y="85928"/>
                    <a:pt x="2180667" y="88062"/>
                  </a:cubicBezTo>
                  <a:lnTo>
                    <a:pt x="2180667" y="187255"/>
                  </a:lnTo>
                  <a:lnTo>
                    <a:pt x="2251862" y="187255"/>
                  </a:lnTo>
                  <a:lnTo>
                    <a:pt x="2251862" y="52864"/>
                  </a:lnTo>
                  <a:cubicBezTo>
                    <a:pt x="2251862" y="33932"/>
                    <a:pt x="2251596" y="22199"/>
                    <a:pt x="2251062" y="17666"/>
                  </a:cubicBezTo>
                  <a:cubicBezTo>
                    <a:pt x="2249196" y="10466"/>
                    <a:pt x="2249462" y="7266"/>
                    <a:pt x="2251862" y="8066"/>
                  </a:cubicBezTo>
                  <a:close/>
                  <a:moveTo>
                    <a:pt x="1311920" y="7266"/>
                  </a:moveTo>
                  <a:cubicBezTo>
                    <a:pt x="1321252" y="8866"/>
                    <a:pt x="1331652" y="12333"/>
                    <a:pt x="1343118" y="17666"/>
                  </a:cubicBezTo>
                  <a:cubicBezTo>
                    <a:pt x="1354584" y="22999"/>
                    <a:pt x="1361250" y="31532"/>
                    <a:pt x="1363117" y="43264"/>
                  </a:cubicBezTo>
                  <a:cubicBezTo>
                    <a:pt x="1362317" y="56863"/>
                    <a:pt x="1356384" y="64596"/>
                    <a:pt x="1345318" y="66463"/>
                  </a:cubicBezTo>
                  <a:cubicBezTo>
                    <a:pt x="1334252" y="68329"/>
                    <a:pt x="1327385" y="62196"/>
                    <a:pt x="1324719" y="48064"/>
                  </a:cubicBezTo>
                  <a:cubicBezTo>
                    <a:pt x="1324452" y="35531"/>
                    <a:pt x="1319919" y="23265"/>
                    <a:pt x="1311120" y="11266"/>
                  </a:cubicBezTo>
                  <a:cubicBezTo>
                    <a:pt x="1309253" y="8866"/>
                    <a:pt x="1309520" y="7533"/>
                    <a:pt x="1311920" y="7266"/>
                  </a:cubicBezTo>
                  <a:close/>
                  <a:moveTo>
                    <a:pt x="1423513" y="5467"/>
                  </a:moveTo>
                  <a:cubicBezTo>
                    <a:pt x="1424313" y="5067"/>
                    <a:pt x="1425513" y="5133"/>
                    <a:pt x="1427113" y="5667"/>
                  </a:cubicBezTo>
                  <a:cubicBezTo>
                    <a:pt x="1454044" y="14199"/>
                    <a:pt x="1467377" y="21932"/>
                    <a:pt x="1467110" y="28865"/>
                  </a:cubicBezTo>
                  <a:cubicBezTo>
                    <a:pt x="1464977" y="32065"/>
                    <a:pt x="1462844" y="33932"/>
                    <a:pt x="1460711" y="34465"/>
                  </a:cubicBezTo>
                  <a:lnTo>
                    <a:pt x="1451911" y="36865"/>
                  </a:lnTo>
                  <a:cubicBezTo>
                    <a:pt x="1444445" y="49664"/>
                    <a:pt x="1435379" y="62463"/>
                    <a:pt x="1424713" y="75262"/>
                  </a:cubicBezTo>
                  <a:lnTo>
                    <a:pt x="1483909" y="75262"/>
                  </a:lnTo>
                  <a:lnTo>
                    <a:pt x="1497508" y="57663"/>
                  </a:lnTo>
                  <a:cubicBezTo>
                    <a:pt x="1500175" y="52330"/>
                    <a:pt x="1504441" y="52597"/>
                    <a:pt x="1510308" y="58463"/>
                  </a:cubicBezTo>
                  <a:lnTo>
                    <a:pt x="1529506" y="76862"/>
                  </a:lnTo>
                  <a:cubicBezTo>
                    <a:pt x="1539372" y="86995"/>
                    <a:pt x="1539639" y="90995"/>
                    <a:pt x="1530306" y="88861"/>
                  </a:cubicBezTo>
                  <a:lnTo>
                    <a:pt x="1405514" y="88861"/>
                  </a:lnTo>
                  <a:cubicBezTo>
                    <a:pt x="1403381" y="89928"/>
                    <a:pt x="1400448" y="91261"/>
                    <a:pt x="1396714" y="92861"/>
                  </a:cubicBezTo>
                  <a:cubicBezTo>
                    <a:pt x="1396981" y="106194"/>
                    <a:pt x="1396181" y="118193"/>
                    <a:pt x="1394315" y="128859"/>
                  </a:cubicBezTo>
                  <a:lnTo>
                    <a:pt x="1462310" y="128859"/>
                  </a:lnTo>
                  <a:lnTo>
                    <a:pt x="1475910" y="112060"/>
                  </a:lnTo>
                  <a:cubicBezTo>
                    <a:pt x="1478843" y="106460"/>
                    <a:pt x="1482576" y="106460"/>
                    <a:pt x="1487109" y="112060"/>
                  </a:cubicBezTo>
                  <a:lnTo>
                    <a:pt x="1505508" y="129659"/>
                  </a:lnTo>
                  <a:cubicBezTo>
                    <a:pt x="1514574" y="140058"/>
                    <a:pt x="1514574" y="144325"/>
                    <a:pt x="1505508" y="142458"/>
                  </a:cubicBezTo>
                  <a:lnTo>
                    <a:pt x="1392715" y="142458"/>
                  </a:lnTo>
                  <a:cubicBezTo>
                    <a:pt x="1390048" y="156857"/>
                    <a:pt x="1385782" y="170457"/>
                    <a:pt x="1379915" y="183256"/>
                  </a:cubicBezTo>
                  <a:lnTo>
                    <a:pt x="1491109" y="183256"/>
                  </a:lnTo>
                  <a:lnTo>
                    <a:pt x="1503108" y="166457"/>
                  </a:lnTo>
                  <a:cubicBezTo>
                    <a:pt x="1506574" y="159790"/>
                    <a:pt x="1510841" y="159524"/>
                    <a:pt x="1515907" y="165657"/>
                  </a:cubicBezTo>
                  <a:lnTo>
                    <a:pt x="1535906" y="184856"/>
                  </a:lnTo>
                  <a:cubicBezTo>
                    <a:pt x="1544172" y="193388"/>
                    <a:pt x="1543372" y="197122"/>
                    <a:pt x="1533506" y="196055"/>
                  </a:cubicBezTo>
                  <a:lnTo>
                    <a:pt x="1426313" y="196055"/>
                  </a:lnTo>
                  <a:cubicBezTo>
                    <a:pt x="1441778" y="217387"/>
                    <a:pt x="1460711" y="233186"/>
                    <a:pt x="1483109" y="243452"/>
                  </a:cubicBezTo>
                  <a:cubicBezTo>
                    <a:pt x="1505508" y="253718"/>
                    <a:pt x="1528973" y="260584"/>
                    <a:pt x="1553505" y="264051"/>
                  </a:cubicBezTo>
                  <a:cubicBezTo>
                    <a:pt x="1557238" y="266184"/>
                    <a:pt x="1557505" y="267784"/>
                    <a:pt x="1554305" y="268851"/>
                  </a:cubicBezTo>
                  <a:cubicBezTo>
                    <a:pt x="1543372" y="272850"/>
                    <a:pt x="1533239" y="280316"/>
                    <a:pt x="1523907" y="291249"/>
                  </a:cubicBezTo>
                  <a:cubicBezTo>
                    <a:pt x="1519640" y="297649"/>
                    <a:pt x="1515374" y="299515"/>
                    <a:pt x="1511107" y="296849"/>
                  </a:cubicBezTo>
                  <a:cubicBezTo>
                    <a:pt x="1495108" y="292049"/>
                    <a:pt x="1478309" y="282716"/>
                    <a:pt x="1460711" y="268851"/>
                  </a:cubicBezTo>
                  <a:cubicBezTo>
                    <a:pt x="1459111" y="271250"/>
                    <a:pt x="1457511" y="272850"/>
                    <a:pt x="1455911" y="273650"/>
                  </a:cubicBezTo>
                  <a:lnTo>
                    <a:pt x="1455911" y="339246"/>
                  </a:lnTo>
                  <a:cubicBezTo>
                    <a:pt x="1455644" y="341379"/>
                    <a:pt x="1455578" y="348046"/>
                    <a:pt x="1455711" y="359245"/>
                  </a:cubicBezTo>
                  <a:cubicBezTo>
                    <a:pt x="1455844" y="370444"/>
                    <a:pt x="1456178" y="380977"/>
                    <a:pt x="1456711" y="390843"/>
                  </a:cubicBezTo>
                  <a:cubicBezTo>
                    <a:pt x="1457777" y="403909"/>
                    <a:pt x="1449778" y="410309"/>
                    <a:pt x="1432712" y="410042"/>
                  </a:cubicBezTo>
                  <a:cubicBezTo>
                    <a:pt x="1426046" y="410842"/>
                    <a:pt x="1422580" y="408975"/>
                    <a:pt x="1422313" y="404442"/>
                  </a:cubicBezTo>
                  <a:lnTo>
                    <a:pt x="1422313" y="290449"/>
                  </a:lnTo>
                  <a:cubicBezTo>
                    <a:pt x="1422313" y="270717"/>
                    <a:pt x="1422046" y="259251"/>
                    <a:pt x="1421513" y="256051"/>
                  </a:cubicBezTo>
                  <a:cubicBezTo>
                    <a:pt x="1418580" y="249385"/>
                    <a:pt x="1418846" y="245919"/>
                    <a:pt x="1422313" y="245652"/>
                  </a:cubicBezTo>
                  <a:cubicBezTo>
                    <a:pt x="1427646" y="246719"/>
                    <a:pt x="1435912" y="249652"/>
                    <a:pt x="1447111" y="254451"/>
                  </a:cubicBezTo>
                  <a:cubicBezTo>
                    <a:pt x="1432712" y="237386"/>
                    <a:pt x="1422313" y="217920"/>
                    <a:pt x="1415913" y="196055"/>
                  </a:cubicBezTo>
                  <a:lnTo>
                    <a:pt x="1375116" y="196055"/>
                  </a:lnTo>
                  <a:cubicBezTo>
                    <a:pt x="1367383" y="211521"/>
                    <a:pt x="1358583" y="225653"/>
                    <a:pt x="1348717" y="238452"/>
                  </a:cubicBezTo>
                  <a:cubicBezTo>
                    <a:pt x="1363650" y="240586"/>
                    <a:pt x="1372183" y="245119"/>
                    <a:pt x="1374316" y="252052"/>
                  </a:cubicBezTo>
                  <a:cubicBezTo>
                    <a:pt x="1372983" y="254718"/>
                    <a:pt x="1369783" y="257651"/>
                    <a:pt x="1364716" y="260851"/>
                  </a:cubicBezTo>
                  <a:lnTo>
                    <a:pt x="1364716" y="294449"/>
                  </a:lnTo>
                  <a:cubicBezTo>
                    <a:pt x="1363383" y="333380"/>
                    <a:pt x="1350851" y="362778"/>
                    <a:pt x="1327119" y="382644"/>
                  </a:cubicBezTo>
                  <a:cubicBezTo>
                    <a:pt x="1303387" y="402509"/>
                    <a:pt x="1276189" y="411375"/>
                    <a:pt x="1245524" y="409242"/>
                  </a:cubicBezTo>
                  <a:cubicBezTo>
                    <a:pt x="1244724" y="408442"/>
                    <a:pt x="1244724" y="407642"/>
                    <a:pt x="1245524" y="406842"/>
                  </a:cubicBezTo>
                  <a:cubicBezTo>
                    <a:pt x="1268456" y="402309"/>
                    <a:pt x="1288588" y="389643"/>
                    <a:pt x="1305920" y="368844"/>
                  </a:cubicBezTo>
                  <a:cubicBezTo>
                    <a:pt x="1323252" y="348046"/>
                    <a:pt x="1332185" y="323247"/>
                    <a:pt x="1332718" y="294449"/>
                  </a:cubicBezTo>
                  <a:lnTo>
                    <a:pt x="1332718" y="280850"/>
                  </a:lnTo>
                  <a:cubicBezTo>
                    <a:pt x="1332718" y="270184"/>
                    <a:pt x="1332718" y="261918"/>
                    <a:pt x="1332718" y="256051"/>
                  </a:cubicBezTo>
                  <a:cubicBezTo>
                    <a:pt x="1304720" y="280583"/>
                    <a:pt x="1272722" y="295516"/>
                    <a:pt x="1236724" y="300849"/>
                  </a:cubicBezTo>
                  <a:cubicBezTo>
                    <a:pt x="1231391" y="300582"/>
                    <a:pt x="1230591" y="299515"/>
                    <a:pt x="1234324" y="297649"/>
                  </a:cubicBezTo>
                  <a:cubicBezTo>
                    <a:pt x="1281788" y="278717"/>
                    <a:pt x="1316986" y="244852"/>
                    <a:pt x="1339918" y="196055"/>
                  </a:cubicBezTo>
                  <a:lnTo>
                    <a:pt x="1257523" y="196055"/>
                  </a:lnTo>
                  <a:cubicBezTo>
                    <a:pt x="1253790" y="195255"/>
                    <a:pt x="1248990" y="196855"/>
                    <a:pt x="1243124" y="200855"/>
                  </a:cubicBezTo>
                  <a:lnTo>
                    <a:pt x="1231925" y="183256"/>
                  </a:lnTo>
                  <a:lnTo>
                    <a:pt x="1345518" y="183256"/>
                  </a:lnTo>
                  <a:cubicBezTo>
                    <a:pt x="1350317" y="170457"/>
                    <a:pt x="1354317" y="156857"/>
                    <a:pt x="1357517" y="142458"/>
                  </a:cubicBezTo>
                  <a:lnTo>
                    <a:pt x="1279122" y="142458"/>
                  </a:lnTo>
                  <a:cubicBezTo>
                    <a:pt x="1275389" y="141925"/>
                    <a:pt x="1270589" y="143258"/>
                    <a:pt x="1264723" y="146458"/>
                  </a:cubicBezTo>
                  <a:lnTo>
                    <a:pt x="1254323" y="128859"/>
                  </a:lnTo>
                  <a:lnTo>
                    <a:pt x="1359117" y="128859"/>
                  </a:lnTo>
                  <a:cubicBezTo>
                    <a:pt x="1360983" y="116860"/>
                    <a:pt x="1361783" y="103527"/>
                    <a:pt x="1361517" y="88861"/>
                  </a:cubicBezTo>
                  <a:lnTo>
                    <a:pt x="1264723" y="88861"/>
                  </a:lnTo>
                  <a:cubicBezTo>
                    <a:pt x="1260989" y="88328"/>
                    <a:pt x="1256190" y="89661"/>
                    <a:pt x="1250323" y="92861"/>
                  </a:cubicBezTo>
                  <a:lnTo>
                    <a:pt x="1239924" y="75262"/>
                  </a:lnTo>
                  <a:lnTo>
                    <a:pt x="1405514" y="75262"/>
                  </a:lnTo>
                  <a:cubicBezTo>
                    <a:pt x="1414313" y="54997"/>
                    <a:pt x="1419913" y="32598"/>
                    <a:pt x="1422313" y="8066"/>
                  </a:cubicBezTo>
                  <a:cubicBezTo>
                    <a:pt x="1422313" y="6733"/>
                    <a:pt x="1422713" y="5867"/>
                    <a:pt x="1423513" y="5467"/>
                  </a:cubicBezTo>
                  <a:close/>
                  <a:moveTo>
                    <a:pt x="1688697" y="4067"/>
                  </a:moveTo>
                  <a:cubicBezTo>
                    <a:pt x="1694830" y="4333"/>
                    <a:pt x="1702962" y="5467"/>
                    <a:pt x="1713095" y="7466"/>
                  </a:cubicBezTo>
                  <a:cubicBezTo>
                    <a:pt x="1723228" y="9466"/>
                    <a:pt x="1728961" y="12066"/>
                    <a:pt x="1730294" y="15266"/>
                  </a:cubicBezTo>
                  <a:cubicBezTo>
                    <a:pt x="1728961" y="20332"/>
                    <a:pt x="1725761" y="23799"/>
                    <a:pt x="1720695" y="25665"/>
                  </a:cubicBezTo>
                  <a:lnTo>
                    <a:pt x="1720695" y="106460"/>
                  </a:lnTo>
                  <a:lnTo>
                    <a:pt x="1725494" y="106460"/>
                  </a:lnTo>
                  <a:lnTo>
                    <a:pt x="1735894" y="92061"/>
                  </a:lnTo>
                  <a:cubicBezTo>
                    <a:pt x="1738294" y="86728"/>
                    <a:pt x="1742027" y="86462"/>
                    <a:pt x="1747093" y="91261"/>
                  </a:cubicBezTo>
                  <a:lnTo>
                    <a:pt x="1764692" y="107260"/>
                  </a:lnTo>
                  <a:cubicBezTo>
                    <a:pt x="1773491" y="117126"/>
                    <a:pt x="1773225" y="121393"/>
                    <a:pt x="1763892" y="120060"/>
                  </a:cubicBezTo>
                  <a:lnTo>
                    <a:pt x="1720695" y="120060"/>
                  </a:lnTo>
                  <a:lnTo>
                    <a:pt x="1720695" y="175256"/>
                  </a:lnTo>
                  <a:cubicBezTo>
                    <a:pt x="1736960" y="168323"/>
                    <a:pt x="1753226" y="159790"/>
                    <a:pt x="1769492" y="149658"/>
                  </a:cubicBezTo>
                  <a:cubicBezTo>
                    <a:pt x="1772692" y="149658"/>
                    <a:pt x="1772692" y="150724"/>
                    <a:pt x="1769492" y="152858"/>
                  </a:cubicBezTo>
                  <a:cubicBezTo>
                    <a:pt x="1750826" y="170990"/>
                    <a:pt x="1734560" y="186722"/>
                    <a:pt x="1720695" y="200055"/>
                  </a:cubicBezTo>
                  <a:lnTo>
                    <a:pt x="1720695" y="272050"/>
                  </a:lnTo>
                  <a:cubicBezTo>
                    <a:pt x="1720695" y="316848"/>
                    <a:pt x="1721228" y="348179"/>
                    <a:pt x="1722295" y="366045"/>
                  </a:cubicBezTo>
                  <a:cubicBezTo>
                    <a:pt x="1720161" y="390043"/>
                    <a:pt x="1706562" y="403376"/>
                    <a:pt x="1681497" y="406042"/>
                  </a:cubicBezTo>
                  <a:cubicBezTo>
                    <a:pt x="1678831" y="406309"/>
                    <a:pt x="1677497" y="405509"/>
                    <a:pt x="1677497" y="403642"/>
                  </a:cubicBezTo>
                  <a:cubicBezTo>
                    <a:pt x="1674831" y="394843"/>
                    <a:pt x="1671098" y="388043"/>
                    <a:pt x="1666298" y="383244"/>
                  </a:cubicBezTo>
                  <a:cubicBezTo>
                    <a:pt x="1661498" y="378444"/>
                    <a:pt x="1653765" y="374044"/>
                    <a:pt x="1643099" y="370044"/>
                  </a:cubicBezTo>
                  <a:cubicBezTo>
                    <a:pt x="1640966" y="368178"/>
                    <a:pt x="1641233" y="366845"/>
                    <a:pt x="1643899" y="366045"/>
                  </a:cubicBezTo>
                  <a:cubicBezTo>
                    <a:pt x="1665231" y="366578"/>
                    <a:pt x="1678231" y="365578"/>
                    <a:pt x="1682897" y="363045"/>
                  </a:cubicBezTo>
                  <a:cubicBezTo>
                    <a:pt x="1687563" y="360512"/>
                    <a:pt x="1689497" y="356579"/>
                    <a:pt x="1688697" y="351245"/>
                  </a:cubicBezTo>
                  <a:lnTo>
                    <a:pt x="1688697" y="228053"/>
                  </a:lnTo>
                  <a:cubicBezTo>
                    <a:pt x="1675364" y="240586"/>
                    <a:pt x="1663365" y="253385"/>
                    <a:pt x="1652699" y="266451"/>
                  </a:cubicBezTo>
                  <a:cubicBezTo>
                    <a:pt x="1651632" y="268584"/>
                    <a:pt x="1650566" y="268584"/>
                    <a:pt x="1649499" y="266451"/>
                  </a:cubicBezTo>
                  <a:lnTo>
                    <a:pt x="1635100" y="212854"/>
                  </a:lnTo>
                  <a:cubicBezTo>
                    <a:pt x="1634300" y="209921"/>
                    <a:pt x="1634833" y="208054"/>
                    <a:pt x="1636700" y="207254"/>
                  </a:cubicBezTo>
                  <a:cubicBezTo>
                    <a:pt x="1651899" y="204588"/>
                    <a:pt x="1669231" y="198721"/>
                    <a:pt x="1688697" y="189655"/>
                  </a:cubicBezTo>
                  <a:lnTo>
                    <a:pt x="1688697" y="120060"/>
                  </a:lnTo>
                  <a:lnTo>
                    <a:pt x="1663898" y="120060"/>
                  </a:lnTo>
                  <a:cubicBezTo>
                    <a:pt x="1659098" y="119526"/>
                    <a:pt x="1654299" y="120860"/>
                    <a:pt x="1649499" y="124059"/>
                  </a:cubicBezTo>
                  <a:lnTo>
                    <a:pt x="1638300" y="106460"/>
                  </a:lnTo>
                  <a:lnTo>
                    <a:pt x="1688697" y="106460"/>
                  </a:lnTo>
                  <a:lnTo>
                    <a:pt x="1688697" y="48864"/>
                  </a:lnTo>
                  <a:cubicBezTo>
                    <a:pt x="1688963" y="30198"/>
                    <a:pt x="1688430" y="17932"/>
                    <a:pt x="1687097" y="12066"/>
                  </a:cubicBezTo>
                  <a:cubicBezTo>
                    <a:pt x="1685230" y="6200"/>
                    <a:pt x="1685763" y="3533"/>
                    <a:pt x="1688697" y="4067"/>
                  </a:cubicBezTo>
                  <a:close/>
                  <a:moveTo>
                    <a:pt x="635961" y="4067"/>
                  </a:moveTo>
                  <a:cubicBezTo>
                    <a:pt x="642094" y="4333"/>
                    <a:pt x="650493" y="5667"/>
                    <a:pt x="661159" y="8066"/>
                  </a:cubicBezTo>
                  <a:cubicBezTo>
                    <a:pt x="671825" y="10466"/>
                    <a:pt x="677825" y="13666"/>
                    <a:pt x="679158" y="17666"/>
                  </a:cubicBezTo>
                  <a:cubicBezTo>
                    <a:pt x="678358" y="22199"/>
                    <a:pt x="675958" y="25399"/>
                    <a:pt x="671959" y="27265"/>
                  </a:cubicBezTo>
                  <a:lnTo>
                    <a:pt x="671959" y="249652"/>
                  </a:lnTo>
                  <a:lnTo>
                    <a:pt x="686358" y="244852"/>
                  </a:lnTo>
                  <a:lnTo>
                    <a:pt x="698357" y="220053"/>
                  </a:lnTo>
                  <a:cubicBezTo>
                    <a:pt x="700224" y="214720"/>
                    <a:pt x="703424" y="214187"/>
                    <a:pt x="707956" y="218454"/>
                  </a:cubicBezTo>
                  <a:lnTo>
                    <a:pt x="731155" y="233653"/>
                  </a:lnTo>
                  <a:cubicBezTo>
                    <a:pt x="742621" y="240319"/>
                    <a:pt x="743421" y="244052"/>
                    <a:pt x="733555" y="244852"/>
                  </a:cubicBezTo>
                  <a:lnTo>
                    <a:pt x="671959" y="262451"/>
                  </a:lnTo>
                  <a:lnTo>
                    <a:pt x="671959" y="339246"/>
                  </a:lnTo>
                  <a:cubicBezTo>
                    <a:pt x="671692" y="341113"/>
                    <a:pt x="671625" y="347579"/>
                    <a:pt x="671759" y="358645"/>
                  </a:cubicBezTo>
                  <a:cubicBezTo>
                    <a:pt x="671892" y="369711"/>
                    <a:pt x="672225" y="380177"/>
                    <a:pt x="672759" y="390043"/>
                  </a:cubicBezTo>
                  <a:cubicBezTo>
                    <a:pt x="673825" y="403376"/>
                    <a:pt x="665026" y="410042"/>
                    <a:pt x="646360" y="410042"/>
                  </a:cubicBezTo>
                  <a:cubicBezTo>
                    <a:pt x="639161" y="411108"/>
                    <a:pt x="635694" y="408975"/>
                    <a:pt x="635961" y="403642"/>
                  </a:cubicBezTo>
                  <a:lnTo>
                    <a:pt x="635961" y="272050"/>
                  </a:lnTo>
                  <a:lnTo>
                    <a:pt x="542367" y="300049"/>
                  </a:lnTo>
                  <a:cubicBezTo>
                    <a:pt x="537300" y="302182"/>
                    <a:pt x="533567" y="304582"/>
                    <a:pt x="531167" y="307248"/>
                  </a:cubicBezTo>
                  <a:lnTo>
                    <a:pt x="515968" y="292849"/>
                  </a:lnTo>
                  <a:lnTo>
                    <a:pt x="635961" y="258451"/>
                  </a:lnTo>
                  <a:lnTo>
                    <a:pt x="635961" y="48864"/>
                  </a:lnTo>
                  <a:cubicBezTo>
                    <a:pt x="635428" y="30198"/>
                    <a:pt x="634628" y="17932"/>
                    <a:pt x="633561" y="12066"/>
                  </a:cubicBezTo>
                  <a:cubicBezTo>
                    <a:pt x="631428" y="6200"/>
                    <a:pt x="632228" y="3533"/>
                    <a:pt x="635961" y="4067"/>
                  </a:cubicBezTo>
                  <a:close/>
                  <a:moveTo>
                    <a:pt x="123192" y="4067"/>
                  </a:moveTo>
                  <a:cubicBezTo>
                    <a:pt x="137058" y="11000"/>
                    <a:pt x="149924" y="19399"/>
                    <a:pt x="161790" y="29265"/>
                  </a:cubicBezTo>
                  <a:cubicBezTo>
                    <a:pt x="173656" y="39131"/>
                    <a:pt x="182122" y="52864"/>
                    <a:pt x="187188" y="70463"/>
                  </a:cubicBezTo>
                  <a:cubicBezTo>
                    <a:pt x="189322" y="89928"/>
                    <a:pt x="183389" y="101261"/>
                    <a:pt x="169389" y="104461"/>
                  </a:cubicBezTo>
                  <a:cubicBezTo>
                    <a:pt x="155390" y="107660"/>
                    <a:pt x="146924" y="99261"/>
                    <a:pt x="143991" y="79262"/>
                  </a:cubicBezTo>
                  <a:cubicBezTo>
                    <a:pt x="141591" y="49131"/>
                    <a:pt x="134125" y="24865"/>
                    <a:pt x="121592" y="6467"/>
                  </a:cubicBezTo>
                  <a:cubicBezTo>
                    <a:pt x="120792" y="4867"/>
                    <a:pt x="121326" y="4067"/>
                    <a:pt x="123192" y="4067"/>
                  </a:cubicBezTo>
                  <a:close/>
                  <a:moveTo>
                    <a:pt x="959141" y="67"/>
                  </a:moveTo>
                  <a:cubicBezTo>
                    <a:pt x="965541" y="334"/>
                    <a:pt x="974273" y="1667"/>
                    <a:pt x="985339" y="4067"/>
                  </a:cubicBezTo>
                  <a:cubicBezTo>
                    <a:pt x="996406" y="6467"/>
                    <a:pt x="1002605" y="9666"/>
                    <a:pt x="1003938" y="13666"/>
                  </a:cubicBezTo>
                  <a:cubicBezTo>
                    <a:pt x="1003405" y="18199"/>
                    <a:pt x="1000472" y="21399"/>
                    <a:pt x="995139" y="23265"/>
                  </a:cubicBezTo>
                  <a:lnTo>
                    <a:pt x="995139" y="48864"/>
                  </a:lnTo>
                  <a:lnTo>
                    <a:pt x="1063935" y="48864"/>
                  </a:lnTo>
                  <a:lnTo>
                    <a:pt x="1077534" y="28865"/>
                  </a:lnTo>
                  <a:cubicBezTo>
                    <a:pt x="1082067" y="24332"/>
                    <a:pt x="1085800" y="24865"/>
                    <a:pt x="1088733" y="30465"/>
                  </a:cubicBezTo>
                  <a:lnTo>
                    <a:pt x="1110332" y="49664"/>
                  </a:lnTo>
                  <a:cubicBezTo>
                    <a:pt x="1120198" y="58997"/>
                    <a:pt x="1120198" y="62996"/>
                    <a:pt x="1110332" y="61663"/>
                  </a:cubicBezTo>
                  <a:lnTo>
                    <a:pt x="995139" y="61663"/>
                  </a:lnTo>
                  <a:lnTo>
                    <a:pt x="995139" y="98461"/>
                  </a:lnTo>
                  <a:lnTo>
                    <a:pt x="1037536" y="98461"/>
                  </a:lnTo>
                  <a:lnTo>
                    <a:pt x="1053535" y="82462"/>
                  </a:lnTo>
                  <a:cubicBezTo>
                    <a:pt x="1057268" y="77929"/>
                    <a:pt x="1060735" y="78195"/>
                    <a:pt x="1063935" y="83262"/>
                  </a:cubicBezTo>
                  <a:lnTo>
                    <a:pt x="1082334" y="99261"/>
                  </a:lnTo>
                  <a:cubicBezTo>
                    <a:pt x="1091133" y="108594"/>
                    <a:pt x="1091133" y="112593"/>
                    <a:pt x="1082334" y="111260"/>
                  </a:cubicBezTo>
                  <a:lnTo>
                    <a:pt x="995139" y="111260"/>
                  </a:lnTo>
                  <a:lnTo>
                    <a:pt x="995139" y="142458"/>
                  </a:lnTo>
                  <a:lnTo>
                    <a:pt x="1085533" y="142458"/>
                  </a:lnTo>
                  <a:lnTo>
                    <a:pt x="1099933" y="123259"/>
                  </a:lnTo>
                  <a:cubicBezTo>
                    <a:pt x="1102866" y="118460"/>
                    <a:pt x="1106332" y="118726"/>
                    <a:pt x="1110332" y="124059"/>
                  </a:cubicBezTo>
                  <a:lnTo>
                    <a:pt x="1131931" y="143258"/>
                  </a:lnTo>
                  <a:cubicBezTo>
                    <a:pt x="1141530" y="153124"/>
                    <a:pt x="1141530" y="157391"/>
                    <a:pt x="1131931" y="156057"/>
                  </a:cubicBezTo>
                  <a:lnTo>
                    <a:pt x="986340" y="156057"/>
                  </a:lnTo>
                  <a:cubicBezTo>
                    <a:pt x="988739" y="157124"/>
                    <a:pt x="989539" y="158457"/>
                    <a:pt x="988739" y="160057"/>
                  </a:cubicBezTo>
                  <a:cubicBezTo>
                    <a:pt x="989806" y="164324"/>
                    <a:pt x="985006" y="166457"/>
                    <a:pt x="974340" y="166457"/>
                  </a:cubicBezTo>
                  <a:cubicBezTo>
                    <a:pt x="963941" y="171523"/>
                    <a:pt x="951675" y="179256"/>
                    <a:pt x="937542" y="189655"/>
                  </a:cubicBezTo>
                  <a:lnTo>
                    <a:pt x="983940" y="200055"/>
                  </a:lnTo>
                  <a:cubicBezTo>
                    <a:pt x="1002872" y="185389"/>
                    <a:pt x="1015938" y="173923"/>
                    <a:pt x="1023137" y="165657"/>
                  </a:cubicBezTo>
                  <a:cubicBezTo>
                    <a:pt x="1026604" y="161390"/>
                    <a:pt x="1029270" y="160324"/>
                    <a:pt x="1031137" y="162457"/>
                  </a:cubicBezTo>
                  <a:cubicBezTo>
                    <a:pt x="1036736" y="166457"/>
                    <a:pt x="1042736" y="171656"/>
                    <a:pt x="1049136" y="178056"/>
                  </a:cubicBezTo>
                  <a:cubicBezTo>
                    <a:pt x="1055535" y="184456"/>
                    <a:pt x="1059402" y="190189"/>
                    <a:pt x="1060735" y="195255"/>
                  </a:cubicBezTo>
                  <a:cubicBezTo>
                    <a:pt x="1061002" y="199788"/>
                    <a:pt x="1055402" y="201921"/>
                    <a:pt x="1043936" y="201655"/>
                  </a:cubicBezTo>
                  <a:cubicBezTo>
                    <a:pt x="1030870" y="210454"/>
                    <a:pt x="1015538" y="219587"/>
                    <a:pt x="997939" y="229053"/>
                  </a:cubicBezTo>
                  <a:cubicBezTo>
                    <a:pt x="980340" y="238519"/>
                    <a:pt x="958341" y="249918"/>
                    <a:pt x="931943" y="263251"/>
                  </a:cubicBezTo>
                  <a:lnTo>
                    <a:pt x="1073534" y="263251"/>
                  </a:lnTo>
                  <a:cubicBezTo>
                    <a:pt x="1068734" y="253651"/>
                    <a:pt x="1064068" y="246319"/>
                    <a:pt x="1059535" y="241252"/>
                  </a:cubicBezTo>
                  <a:cubicBezTo>
                    <a:pt x="1055002" y="236186"/>
                    <a:pt x="1049269" y="230986"/>
                    <a:pt x="1042336" y="225653"/>
                  </a:cubicBezTo>
                  <a:cubicBezTo>
                    <a:pt x="1040203" y="224587"/>
                    <a:pt x="1040469" y="223787"/>
                    <a:pt x="1043136" y="223253"/>
                  </a:cubicBezTo>
                  <a:cubicBezTo>
                    <a:pt x="1061802" y="226453"/>
                    <a:pt x="1078467" y="232719"/>
                    <a:pt x="1093133" y="242052"/>
                  </a:cubicBezTo>
                  <a:cubicBezTo>
                    <a:pt x="1107799" y="251385"/>
                    <a:pt x="1115932" y="262451"/>
                    <a:pt x="1117531" y="275250"/>
                  </a:cubicBezTo>
                  <a:cubicBezTo>
                    <a:pt x="1116732" y="289116"/>
                    <a:pt x="1110865" y="297582"/>
                    <a:pt x="1099933" y="300649"/>
                  </a:cubicBezTo>
                  <a:cubicBezTo>
                    <a:pt x="1089000" y="303715"/>
                    <a:pt x="1081267" y="295249"/>
                    <a:pt x="1076734" y="275250"/>
                  </a:cubicBezTo>
                  <a:cubicBezTo>
                    <a:pt x="1076467" y="273384"/>
                    <a:pt x="1075934" y="271784"/>
                    <a:pt x="1075134" y="270450"/>
                  </a:cubicBezTo>
                  <a:cubicBezTo>
                    <a:pt x="1047669" y="273917"/>
                    <a:pt x="1019937" y="277383"/>
                    <a:pt x="991939" y="280850"/>
                  </a:cubicBezTo>
                  <a:cubicBezTo>
                    <a:pt x="1001539" y="284050"/>
                    <a:pt x="1006871" y="287249"/>
                    <a:pt x="1007938" y="290449"/>
                  </a:cubicBezTo>
                  <a:cubicBezTo>
                    <a:pt x="1006605" y="294716"/>
                    <a:pt x="1003672" y="298449"/>
                    <a:pt x="999139" y="301649"/>
                  </a:cubicBezTo>
                  <a:cubicBezTo>
                    <a:pt x="999139" y="328580"/>
                    <a:pt x="999672" y="354312"/>
                    <a:pt x="1000739" y="378844"/>
                  </a:cubicBezTo>
                  <a:cubicBezTo>
                    <a:pt x="998605" y="402042"/>
                    <a:pt x="983673" y="413775"/>
                    <a:pt x="955941" y="414042"/>
                  </a:cubicBezTo>
                  <a:cubicBezTo>
                    <a:pt x="954075" y="414308"/>
                    <a:pt x="953008" y="413508"/>
                    <a:pt x="952742" y="411642"/>
                  </a:cubicBezTo>
                  <a:cubicBezTo>
                    <a:pt x="953008" y="403909"/>
                    <a:pt x="943409" y="394576"/>
                    <a:pt x="923943" y="383643"/>
                  </a:cubicBezTo>
                  <a:cubicBezTo>
                    <a:pt x="921810" y="381777"/>
                    <a:pt x="921810" y="380444"/>
                    <a:pt x="923943" y="379644"/>
                  </a:cubicBezTo>
                  <a:cubicBezTo>
                    <a:pt x="952208" y="380977"/>
                    <a:pt x="965274" y="378311"/>
                    <a:pt x="963141" y="371644"/>
                  </a:cubicBezTo>
                  <a:lnTo>
                    <a:pt x="963141" y="321647"/>
                  </a:lnTo>
                  <a:cubicBezTo>
                    <a:pt x="963141" y="303248"/>
                    <a:pt x="963141" y="290716"/>
                    <a:pt x="963141" y="284050"/>
                  </a:cubicBezTo>
                  <a:cubicBezTo>
                    <a:pt x="931943" y="286716"/>
                    <a:pt x="900745" y="292582"/>
                    <a:pt x="869547" y="301649"/>
                  </a:cubicBezTo>
                  <a:lnTo>
                    <a:pt x="869547" y="303248"/>
                  </a:lnTo>
                  <a:lnTo>
                    <a:pt x="856747" y="262451"/>
                  </a:lnTo>
                  <a:cubicBezTo>
                    <a:pt x="854081" y="257385"/>
                    <a:pt x="855947" y="254985"/>
                    <a:pt x="862347" y="255251"/>
                  </a:cubicBezTo>
                  <a:cubicBezTo>
                    <a:pt x="880479" y="252851"/>
                    <a:pt x="898878" y="246985"/>
                    <a:pt x="917544" y="237652"/>
                  </a:cubicBezTo>
                  <a:cubicBezTo>
                    <a:pt x="936209" y="228320"/>
                    <a:pt x="954075" y="218720"/>
                    <a:pt x="971140" y="208854"/>
                  </a:cubicBezTo>
                  <a:cubicBezTo>
                    <a:pt x="946875" y="209121"/>
                    <a:pt x="922610" y="212587"/>
                    <a:pt x="898345" y="219254"/>
                  </a:cubicBezTo>
                  <a:lnTo>
                    <a:pt x="889545" y="193655"/>
                  </a:lnTo>
                  <a:cubicBezTo>
                    <a:pt x="886346" y="188589"/>
                    <a:pt x="887945" y="185922"/>
                    <a:pt x="894345" y="185656"/>
                  </a:cubicBezTo>
                  <a:cubicBezTo>
                    <a:pt x="915144" y="175790"/>
                    <a:pt x="929543" y="165923"/>
                    <a:pt x="937542" y="156057"/>
                  </a:cubicBezTo>
                  <a:lnTo>
                    <a:pt x="851948" y="156057"/>
                  </a:lnTo>
                  <a:cubicBezTo>
                    <a:pt x="847948" y="155524"/>
                    <a:pt x="843148" y="156857"/>
                    <a:pt x="837549" y="160057"/>
                  </a:cubicBezTo>
                  <a:lnTo>
                    <a:pt x="827149" y="142458"/>
                  </a:lnTo>
                  <a:lnTo>
                    <a:pt x="959141" y="142458"/>
                  </a:lnTo>
                  <a:lnTo>
                    <a:pt x="959141" y="111260"/>
                  </a:lnTo>
                  <a:lnTo>
                    <a:pt x="887146" y="111260"/>
                  </a:lnTo>
                  <a:cubicBezTo>
                    <a:pt x="883946" y="110460"/>
                    <a:pt x="879146" y="112060"/>
                    <a:pt x="872746" y="116060"/>
                  </a:cubicBezTo>
                  <a:lnTo>
                    <a:pt x="863147" y="98461"/>
                  </a:lnTo>
                  <a:lnTo>
                    <a:pt x="959141" y="98461"/>
                  </a:lnTo>
                  <a:lnTo>
                    <a:pt x="959141" y="61663"/>
                  </a:lnTo>
                  <a:lnTo>
                    <a:pt x="863147" y="61663"/>
                  </a:lnTo>
                  <a:cubicBezTo>
                    <a:pt x="858347" y="60863"/>
                    <a:pt x="853548" y="62730"/>
                    <a:pt x="848748" y="67263"/>
                  </a:cubicBezTo>
                  <a:lnTo>
                    <a:pt x="837549" y="48864"/>
                  </a:lnTo>
                  <a:lnTo>
                    <a:pt x="959141" y="48864"/>
                  </a:lnTo>
                  <a:lnTo>
                    <a:pt x="959141" y="44064"/>
                  </a:lnTo>
                  <a:cubicBezTo>
                    <a:pt x="959141" y="25399"/>
                    <a:pt x="958874" y="13399"/>
                    <a:pt x="958341" y="8066"/>
                  </a:cubicBezTo>
                  <a:cubicBezTo>
                    <a:pt x="955675" y="2200"/>
                    <a:pt x="955941" y="-466"/>
                    <a:pt x="959141" y="67"/>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3200" dirty="0">
                <a:solidFill>
                  <a:schemeClr val="bg1"/>
                </a:solidFill>
                <a:latin typeface="锐字云字库中长宋体1.0" panose="02010604000000000000" pitchFamily="2" charset="-122"/>
                <a:ea typeface="锐字云字库中长宋体1.0" panose="02010604000000000000" pitchFamily="2" charset="-122"/>
              </a:endParaRPr>
            </a:p>
          </p:txBody>
        </p:sp>
        <p:grpSp>
          <p:nvGrpSpPr>
            <p:cNvPr id="10" name="组合 9"/>
            <p:cNvGrpSpPr/>
            <p:nvPr/>
          </p:nvGrpSpPr>
          <p:grpSpPr>
            <a:xfrm>
              <a:off x="3791744" y="3614578"/>
              <a:ext cx="834357" cy="196779"/>
              <a:chOff x="3893490" y="3603420"/>
              <a:chExt cx="834357" cy="196779"/>
            </a:xfrm>
          </p:grpSpPr>
          <p:sp>
            <p:nvSpPr>
              <p:cNvPr id="15" name="Freeform 5"/>
              <p:cNvSpPr/>
              <p:nvPr/>
            </p:nvSpPr>
            <p:spPr bwMode="auto">
              <a:xfrm>
                <a:off x="4530706"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6" name="Freeform 5"/>
              <p:cNvSpPr/>
              <p:nvPr/>
            </p:nvSpPr>
            <p:spPr bwMode="auto">
              <a:xfrm>
                <a:off x="4212098"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7" name="Freeform 5"/>
              <p:cNvSpPr/>
              <p:nvPr/>
            </p:nvSpPr>
            <p:spPr bwMode="auto">
              <a:xfrm>
                <a:off x="3893490"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1" name="组合 10"/>
            <p:cNvGrpSpPr/>
            <p:nvPr/>
          </p:nvGrpSpPr>
          <p:grpSpPr>
            <a:xfrm>
              <a:off x="7629627" y="3614578"/>
              <a:ext cx="834357" cy="196779"/>
              <a:chOff x="3893490" y="3603420"/>
              <a:chExt cx="834357" cy="196779"/>
            </a:xfrm>
          </p:grpSpPr>
          <p:sp>
            <p:nvSpPr>
              <p:cNvPr id="12" name="Freeform 5"/>
              <p:cNvSpPr/>
              <p:nvPr/>
            </p:nvSpPr>
            <p:spPr bwMode="auto">
              <a:xfrm>
                <a:off x="4530706"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3" name="Freeform 5"/>
              <p:cNvSpPr/>
              <p:nvPr/>
            </p:nvSpPr>
            <p:spPr bwMode="auto">
              <a:xfrm>
                <a:off x="4212098"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4" name="Freeform 5"/>
              <p:cNvSpPr/>
              <p:nvPr/>
            </p:nvSpPr>
            <p:spPr bwMode="auto">
              <a:xfrm>
                <a:off x="3893490"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sp>
        <p:nvSpPr>
          <p:cNvPr id="18" name="矩形: 圆顶角 17"/>
          <p:cNvSpPr/>
          <p:nvPr userDrawn="1"/>
        </p:nvSpPr>
        <p:spPr>
          <a:xfrm rot="5400000">
            <a:off x="2579662" y="2862344"/>
            <a:ext cx="916648" cy="551082"/>
          </a:xfrm>
          <a:prstGeom prst="round2SameRect">
            <a:avLst>
              <a:gd name="adj1" fmla="val 1446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形状 18"/>
          <p:cNvSpPr/>
          <p:nvPr userDrawn="1"/>
        </p:nvSpPr>
        <p:spPr>
          <a:xfrm>
            <a:off x="1837182" y="2688093"/>
            <a:ext cx="899142" cy="904478"/>
          </a:xfrm>
          <a:custGeom>
            <a:avLst/>
            <a:gdLst/>
            <a:ahLst/>
            <a:cxnLst/>
            <a:rect l="l" t="t" r="r" b="b"/>
            <a:pathLst>
              <a:path w="899142" h="904478">
                <a:moveTo>
                  <a:pt x="261286" y="732294"/>
                </a:moveTo>
                <a:lnTo>
                  <a:pt x="261286" y="740182"/>
                </a:lnTo>
                <a:lnTo>
                  <a:pt x="444603" y="800302"/>
                </a:lnTo>
                <a:lnTo>
                  <a:pt x="444603" y="732294"/>
                </a:lnTo>
                <a:close/>
                <a:moveTo>
                  <a:pt x="510664" y="668334"/>
                </a:moveTo>
                <a:lnTo>
                  <a:pt x="510664" y="822148"/>
                </a:lnTo>
                <a:lnTo>
                  <a:pt x="533341" y="822148"/>
                </a:lnTo>
                <a:lnTo>
                  <a:pt x="533341" y="668334"/>
                </a:lnTo>
                <a:close/>
                <a:moveTo>
                  <a:pt x="684197" y="563819"/>
                </a:moveTo>
                <a:lnTo>
                  <a:pt x="684197" y="621007"/>
                </a:lnTo>
                <a:lnTo>
                  <a:pt x="725609" y="621007"/>
                </a:lnTo>
                <a:lnTo>
                  <a:pt x="725609" y="563819"/>
                </a:lnTo>
                <a:close/>
                <a:moveTo>
                  <a:pt x="270160" y="506504"/>
                </a:moveTo>
                <a:lnTo>
                  <a:pt x="429890" y="571579"/>
                </a:lnTo>
                <a:lnTo>
                  <a:pt x="429890" y="641584"/>
                </a:lnTo>
                <a:lnTo>
                  <a:pt x="270160" y="574537"/>
                </a:lnTo>
                <a:close/>
                <a:moveTo>
                  <a:pt x="181421" y="506504"/>
                </a:moveTo>
                <a:lnTo>
                  <a:pt x="181421" y="576509"/>
                </a:lnTo>
                <a:lnTo>
                  <a:pt x="19719" y="642570"/>
                </a:lnTo>
                <a:lnTo>
                  <a:pt x="19719" y="573551"/>
                </a:lnTo>
                <a:close/>
                <a:moveTo>
                  <a:pt x="725609" y="474095"/>
                </a:moveTo>
                <a:lnTo>
                  <a:pt x="789698" y="474095"/>
                </a:lnTo>
                <a:lnTo>
                  <a:pt x="789698" y="500716"/>
                </a:lnTo>
                <a:lnTo>
                  <a:pt x="889282" y="500716"/>
                </a:lnTo>
                <a:lnTo>
                  <a:pt x="879423" y="607203"/>
                </a:lnTo>
                <a:lnTo>
                  <a:pt x="817305" y="607203"/>
                </a:lnTo>
                <a:lnTo>
                  <a:pt x="822235" y="563819"/>
                </a:lnTo>
                <a:lnTo>
                  <a:pt x="789698" y="563819"/>
                </a:lnTo>
                <a:lnTo>
                  <a:pt x="789698" y="621007"/>
                </a:lnTo>
                <a:lnTo>
                  <a:pt x="880409" y="621007"/>
                </a:lnTo>
                <a:lnTo>
                  <a:pt x="880409" y="707773"/>
                </a:lnTo>
                <a:lnTo>
                  <a:pt x="822235" y="793554"/>
                </a:lnTo>
                <a:lnTo>
                  <a:pt x="899142" y="904478"/>
                </a:lnTo>
                <a:lnTo>
                  <a:pt x="821249" y="904478"/>
                </a:lnTo>
                <a:lnTo>
                  <a:pt x="781810" y="846797"/>
                </a:lnTo>
                <a:lnTo>
                  <a:pt x="741384" y="904478"/>
                </a:lnTo>
                <a:lnTo>
                  <a:pt x="665464" y="904478"/>
                </a:lnTo>
                <a:lnTo>
                  <a:pt x="741384" y="792568"/>
                </a:lnTo>
                <a:lnTo>
                  <a:pt x="688141" y="711717"/>
                </a:lnTo>
                <a:lnTo>
                  <a:pt x="765048" y="711717"/>
                </a:lnTo>
                <a:lnTo>
                  <a:pt x="781810" y="738339"/>
                </a:lnTo>
                <a:lnTo>
                  <a:pt x="813361" y="692984"/>
                </a:lnTo>
                <a:lnTo>
                  <a:pt x="813361" y="684110"/>
                </a:lnTo>
                <a:lnTo>
                  <a:pt x="685183" y="684110"/>
                </a:lnTo>
                <a:lnTo>
                  <a:pt x="685183" y="764961"/>
                </a:lnTo>
                <a:lnTo>
                  <a:pt x="662506" y="904478"/>
                </a:lnTo>
                <a:lnTo>
                  <a:pt x="599402" y="904478"/>
                </a:lnTo>
                <a:lnTo>
                  <a:pt x="620108" y="768905"/>
                </a:lnTo>
                <a:lnTo>
                  <a:pt x="620108" y="500716"/>
                </a:lnTo>
                <a:lnTo>
                  <a:pt x="725609" y="500716"/>
                </a:lnTo>
                <a:close/>
                <a:moveTo>
                  <a:pt x="103938" y="288894"/>
                </a:moveTo>
                <a:lnTo>
                  <a:pt x="350435" y="310585"/>
                </a:lnTo>
                <a:lnTo>
                  <a:pt x="350435" y="361857"/>
                </a:lnTo>
                <a:lnTo>
                  <a:pt x="103938" y="340165"/>
                </a:lnTo>
                <a:close/>
                <a:moveTo>
                  <a:pt x="156196" y="225790"/>
                </a:moveTo>
                <a:lnTo>
                  <a:pt x="311981" y="241566"/>
                </a:lnTo>
                <a:lnTo>
                  <a:pt x="311981" y="292837"/>
                </a:lnTo>
                <a:lnTo>
                  <a:pt x="156196" y="277062"/>
                </a:lnTo>
                <a:close/>
                <a:moveTo>
                  <a:pt x="546935" y="113616"/>
                </a:moveTo>
                <a:lnTo>
                  <a:pt x="546935" y="159957"/>
                </a:lnTo>
                <a:lnTo>
                  <a:pt x="595249" y="159957"/>
                </a:lnTo>
                <a:lnTo>
                  <a:pt x="595249" y="113616"/>
                </a:lnTo>
                <a:close/>
                <a:moveTo>
                  <a:pt x="104924" y="73949"/>
                </a:moveTo>
                <a:lnTo>
                  <a:pt x="355365" y="73949"/>
                </a:lnTo>
                <a:lnTo>
                  <a:pt x="355365" y="165645"/>
                </a:lnTo>
                <a:lnTo>
                  <a:pt x="307051" y="179449"/>
                </a:lnTo>
                <a:lnTo>
                  <a:pt x="365225" y="191281"/>
                </a:lnTo>
                <a:lnTo>
                  <a:pt x="365225" y="245510"/>
                </a:lnTo>
                <a:lnTo>
                  <a:pt x="217327" y="207057"/>
                </a:lnTo>
                <a:lnTo>
                  <a:pt x="81261" y="245510"/>
                </a:lnTo>
                <a:lnTo>
                  <a:pt x="81261" y="191281"/>
                </a:lnTo>
                <a:lnTo>
                  <a:pt x="162111" y="168603"/>
                </a:lnTo>
                <a:lnTo>
                  <a:pt x="162111" y="137052"/>
                </a:lnTo>
                <a:lnTo>
                  <a:pt x="220285" y="151841"/>
                </a:lnTo>
                <a:lnTo>
                  <a:pt x="294234" y="130150"/>
                </a:lnTo>
                <a:lnTo>
                  <a:pt x="294234" y="125220"/>
                </a:lnTo>
                <a:lnTo>
                  <a:pt x="151266" y="125220"/>
                </a:lnTo>
                <a:lnTo>
                  <a:pt x="139434" y="166631"/>
                </a:lnTo>
                <a:lnTo>
                  <a:pt x="81261" y="166631"/>
                </a:lnTo>
                <a:close/>
                <a:moveTo>
                  <a:pt x="723427" y="62344"/>
                </a:moveTo>
                <a:lnTo>
                  <a:pt x="787516" y="62344"/>
                </a:lnTo>
                <a:lnTo>
                  <a:pt x="787516" y="208270"/>
                </a:lnTo>
                <a:lnTo>
                  <a:pt x="723427" y="208270"/>
                </a:lnTo>
                <a:close/>
                <a:moveTo>
                  <a:pt x="72387" y="59159"/>
                </a:moveTo>
                <a:lnTo>
                  <a:pt x="72387" y="364814"/>
                </a:lnTo>
                <a:lnTo>
                  <a:pt x="374099" y="364814"/>
                </a:lnTo>
                <a:lnTo>
                  <a:pt x="374099" y="59159"/>
                </a:lnTo>
                <a:close/>
                <a:moveTo>
                  <a:pt x="806250" y="42625"/>
                </a:moveTo>
                <a:lnTo>
                  <a:pt x="878227" y="42625"/>
                </a:lnTo>
                <a:lnTo>
                  <a:pt x="878227" y="289121"/>
                </a:lnTo>
                <a:lnTo>
                  <a:pt x="755964" y="289121"/>
                </a:lnTo>
                <a:lnTo>
                  <a:pt x="755964" y="224046"/>
                </a:lnTo>
                <a:lnTo>
                  <a:pt x="806250" y="224046"/>
                </a:lnTo>
                <a:close/>
                <a:moveTo>
                  <a:pt x="5340" y="0"/>
                </a:moveTo>
                <a:lnTo>
                  <a:pt x="441146" y="0"/>
                </a:lnTo>
                <a:lnTo>
                  <a:pt x="441146" y="159957"/>
                </a:lnTo>
                <a:lnTo>
                  <a:pt x="474958" y="159957"/>
                </a:lnTo>
                <a:lnTo>
                  <a:pt x="474958" y="113616"/>
                </a:lnTo>
                <a:lnTo>
                  <a:pt x="445379" y="113616"/>
                </a:lnTo>
                <a:lnTo>
                  <a:pt x="445379" y="48541"/>
                </a:lnTo>
                <a:lnTo>
                  <a:pt x="699763" y="48541"/>
                </a:lnTo>
                <a:lnTo>
                  <a:pt x="699763" y="113616"/>
                </a:lnTo>
                <a:lnTo>
                  <a:pt x="667226" y="113616"/>
                </a:lnTo>
                <a:lnTo>
                  <a:pt x="667226" y="159957"/>
                </a:lnTo>
                <a:lnTo>
                  <a:pt x="705679" y="159957"/>
                </a:lnTo>
                <a:lnTo>
                  <a:pt x="705679" y="226018"/>
                </a:lnTo>
                <a:lnTo>
                  <a:pt x="667226" y="226018"/>
                </a:lnTo>
                <a:lnTo>
                  <a:pt x="667226" y="282219"/>
                </a:lnTo>
                <a:lnTo>
                  <a:pt x="595249" y="282219"/>
                </a:lnTo>
                <a:lnTo>
                  <a:pt x="595249" y="226018"/>
                </a:lnTo>
                <a:lnTo>
                  <a:pt x="537075" y="226018"/>
                </a:lnTo>
                <a:lnTo>
                  <a:pt x="517356" y="289121"/>
                </a:lnTo>
                <a:lnTo>
                  <a:pt x="443407" y="289121"/>
                </a:lnTo>
                <a:lnTo>
                  <a:pt x="464112" y="226018"/>
                </a:lnTo>
                <a:lnTo>
                  <a:pt x="441146" y="226018"/>
                </a:lnTo>
                <a:lnTo>
                  <a:pt x="441146" y="405468"/>
                </a:lnTo>
                <a:lnTo>
                  <a:pt x="624828" y="405468"/>
                </a:lnTo>
                <a:lnTo>
                  <a:pt x="624828" y="379832"/>
                </a:lnTo>
                <a:lnTo>
                  <a:pt x="458196" y="379832"/>
                </a:lnTo>
                <a:lnTo>
                  <a:pt x="458196" y="314757"/>
                </a:lnTo>
                <a:lnTo>
                  <a:pt x="624828" y="314757"/>
                </a:lnTo>
                <a:lnTo>
                  <a:pt x="624828" y="292079"/>
                </a:lnTo>
                <a:lnTo>
                  <a:pt x="697791" y="292079"/>
                </a:lnTo>
                <a:lnTo>
                  <a:pt x="697791" y="314757"/>
                </a:lnTo>
                <a:lnTo>
                  <a:pt x="866395" y="314757"/>
                </a:lnTo>
                <a:lnTo>
                  <a:pt x="866395" y="379832"/>
                </a:lnTo>
                <a:lnTo>
                  <a:pt x="697791" y="379832"/>
                </a:lnTo>
                <a:lnTo>
                  <a:pt x="697791" y="405468"/>
                </a:lnTo>
                <a:lnTo>
                  <a:pt x="885129" y="405468"/>
                </a:lnTo>
                <a:lnTo>
                  <a:pt x="885129" y="469064"/>
                </a:lnTo>
                <a:lnTo>
                  <a:pt x="441722" y="469064"/>
                </a:lnTo>
                <a:lnTo>
                  <a:pt x="441722" y="488884"/>
                </a:lnTo>
                <a:lnTo>
                  <a:pt x="601374" y="488884"/>
                </a:lnTo>
                <a:lnTo>
                  <a:pt x="601374" y="551988"/>
                </a:lnTo>
                <a:lnTo>
                  <a:pt x="541229" y="551988"/>
                </a:lnTo>
                <a:lnTo>
                  <a:pt x="520524" y="605231"/>
                </a:lnTo>
                <a:lnTo>
                  <a:pt x="597431" y="605231"/>
                </a:lnTo>
                <a:lnTo>
                  <a:pt x="597431" y="883772"/>
                </a:lnTo>
                <a:lnTo>
                  <a:pt x="444603" y="883772"/>
                </a:lnTo>
                <a:lnTo>
                  <a:pt x="444603" y="869814"/>
                </a:lnTo>
                <a:lnTo>
                  <a:pt x="223819" y="796384"/>
                </a:lnTo>
                <a:lnTo>
                  <a:pt x="8874" y="869840"/>
                </a:lnTo>
                <a:lnTo>
                  <a:pt x="8874" y="799342"/>
                </a:lnTo>
                <a:lnTo>
                  <a:pt x="188323" y="739196"/>
                </a:lnTo>
                <a:lnTo>
                  <a:pt x="188323" y="732294"/>
                </a:lnTo>
                <a:lnTo>
                  <a:pt x="0" y="732294"/>
                </a:lnTo>
                <a:lnTo>
                  <a:pt x="0" y="671163"/>
                </a:lnTo>
                <a:lnTo>
                  <a:pt x="188323" y="671163"/>
                </a:lnTo>
                <a:lnTo>
                  <a:pt x="188323" y="613976"/>
                </a:lnTo>
                <a:lnTo>
                  <a:pt x="261286" y="613976"/>
                </a:lnTo>
                <a:lnTo>
                  <a:pt x="261286" y="671163"/>
                </a:lnTo>
                <a:lnTo>
                  <a:pt x="313543" y="671163"/>
                </a:lnTo>
                <a:lnTo>
                  <a:pt x="287908" y="619892"/>
                </a:lnTo>
                <a:lnTo>
                  <a:pt x="361857" y="619892"/>
                </a:lnTo>
                <a:lnTo>
                  <a:pt x="390450" y="671163"/>
                </a:lnTo>
                <a:lnTo>
                  <a:pt x="425566" y="671163"/>
                </a:lnTo>
                <a:lnTo>
                  <a:pt x="471224" y="551988"/>
                </a:lnTo>
                <a:lnTo>
                  <a:pt x="430799" y="551988"/>
                </a:lnTo>
                <a:lnTo>
                  <a:pt x="430799" y="544957"/>
                </a:lnTo>
                <a:lnTo>
                  <a:pt x="372703" y="544957"/>
                </a:lnTo>
                <a:lnTo>
                  <a:pt x="372703" y="505518"/>
                </a:lnTo>
                <a:lnTo>
                  <a:pt x="76907" y="505518"/>
                </a:lnTo>
                <a:lnTo>
                  <a:pt x="76907" y="544957"/>
                </a:lnTo>
                <a:lnTo>
                  <a:pt x="7888" y="544957"/>
                </a:lnTo>
                <a:lnTo>
                  <a:pt x="7888" y="442414"/>
                </a:lnTo>
                <a:lnTo>
                  <a:pt x="179449" y="442414"/>
                </a:lnTo>
                <a:lnTo>
                  <a:pt x="171561" y="422695"/>
                </a:lnTo>
                <a:lnTo>
                  <a:pt x="255370" y="422695"/>
                </a:lnTo>
                <a:lnTo>
                  <a:pt x="263258" y="442414"/>
                </a:lnTo>
                <a:lnTo>
                  <a:pt x="437491" y="442414"/>
                </a:lnTo>
                <a:lnTo>
                  <a:pt x="437491" y="422495"/>
                </a:lnTo>
                <a:lnTo>
                  <a:pt x="5340" y="42249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4000" dirty="0">
              <a:solidFill>
                <a:schemeClr val="bg1"/>
              </a:solidFill>
              <a:latin typeface="锐字锐线怒放黑简1.0" panose="02010604000000000000" pitchFamily="2" charset="-122"/>
              <a:ea typeface="锐字锐线怒放黑简1.0" panose="02010604000000000000" pitchFamily="2" charset="-122"/>
            </a:endParaRPr>
          </a:p>
        </p:txBody>
      </p:sp>
      <p:sp>
        <p:nvSpPr>
          <p:cNvPr id="20" name="矩形: 圆角 19"/>
          <p:cNvSpPr/>
          <p:nvPr userDrawn="1"/>
        </p:nvSpPr>
        <p:spPr>
          <a:xfrm>
            <a:off x="1786169" y="2679893"/>
            <a:ext cx="1529470" cy="917570"/>
          </a:xfrm>
          <a:prstGeom prst="roundRect">
            <a:avLst>
              <a:gd name="adj" fmla="val 10569"/>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ctrTitle" hasCustomPrompt="1"/>
          </p:nvPr>
        </p:nvSpPr>
        <p:spPr>
          <a:xfrm>
            <a:off x="3429054" y="2679561"/>
            <a:ext cx="6987426" cy="920890"/>
          </a:xfrm>
        </p:spPr>
        <p:txBody>
          <a:bodyPr>
            <a:normAutofit/>
          </a:bodyPr>
          <a:lstStyle>
            <a:lvl1pPr algn="dist">
              <a:defRPr sz="4800" b="1">
                <a:solidFill>
                  <a:schemeClr val="bg1"/>
                </a:solidFill>
              </a:defRPr>
            </a:lvl1pPr>
          </a:lstStyle>
          <a:p>
            <a:r>
              <a:rPr lang="zh-CN" altLang="en-US" dirty="0"/>
              <a:t>单击此处编辑母版标题</a:t>
            </a:r>
          </a:p>
        </p:txBody>
      </p:sp>
      <p:sp>
        <p:nvSpPr>
          <p:cNvPr id="3" name="副标题 2"/>
          <p:cNvSpPr>
            <a:spLocks noGrp="1"/>
          </p:cNvSpPr>
          <p:nvPr>
            <p:ph type="subTitle" idx="1" hasCustomPrompt="1"/>
          </p:nvPr>
        </p:nvSpPr>
        <p:spPr>
          <a:xfrm>
            <a:off x="2676637" y="2679561"/>
            <a:ext cx="752416" cy="919314"/>
          </a:xfrm>
        </p:spPr>
        <p:txBody>
          <a:bodyPr anchor="ctr">
            <a:noAutofit/>
          </a:bodyPr>
          <a:lstStyle>
            <a:lvl1pPr marL="0" indent="0" algn="ctr">
              <a:buNone/>
              <a:defRPr sz="6000" b="1">
                <a:solidFill>
                  <a:srgbClr val="0070C0"/>
                </a:solidFill>
                <a:latin typeface="+mj-ea"/>
                <a:ea typeface="+mj-e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dirty="0"/>
              <a:t>2</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主观题型封面">
    <p:spTree>
      <p:nvGrpSpPr>
        <p:cNvPr id="1" name=""/>
        <p:cNvGrpSpPr/>
        <p:nvPr/>
      </p:nvGrpSpPr>
      <p:grpSpPr>
        <a:xfrm>
          <a:off x="0" y="0"/>
          <a:ext cx="0" cy="0"/>
          <a:chOff x="0" y="0"/>
          <a:chExt cx="0" cy="0"/>
        </a:xfrm>
      </p:grpSpPr>
      <p:sp>
        <p:nvSpPr>
          <p:cNvPr id="21" name="矩形 20"/>
          <p:cNvSpPr/>
          <p:nvPr userDrawn="1"/>
        </p:nvSpPr>
        <p:spPr>
          <a:xfrm>
            <a:off x="0" y="0"/>
            <a:ext cx="12192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2" name="组合 21"/>
          <p:cNvGrpSpPr/>
          <p:nvPr userDrawn="1"/>
        </p:nvGrpSpPr>
        <p:grpSpPr>
          <a:xfrm>
            <a:off x="3759880" y="3967745"/>
            <a:ext cx="4672240" cy="414091"/>
            <a:chOff x="3791744" y="3505922"/>
            <a:chExt cx="4672240" cy="414091"/>
          </a:xfrm>
        </p:grpSpPr>
        <p:sp>
          <p:nvSpPr>
            <p:cNvPr id="23" name="文本框 22"/>
            <p:cNvSpPr txBox="1"/>
            <p:nvPr/>
          </p:nvSpPr>
          <p:spPr>
            <a:xfrm>
              <a:off x="4940535" y="3505922"/>
              <a:ext cx="2374659" cy="414091"/>
            </a:xfrm>
            <a:custGeom>
              <a:avLst/>
              <a:gdLst/>
              <a:ahLst/>
              <a:cxnLst/>
              <a:rect l="l" t="t" r="r" b="b"/>
              <a:pathLst>
                <a:path w="2374659" h="414091">
                  <a:moveTo>
                    <a:pt x="1015138" y="312048"/>
                  </a:moveTo>
                  <a:cubicBezTo>
                    <a:pt x="1047669" y="317114"/>
                    <a:pt x="1071268" y="324580"/>
                    <a:pt x="1085933" y="334447"/>
                  </a:cubicBezTo>
                  <a:cubicBezTo>
                    <a:pt x="1100599" y="344313"/>
                    <a:pt x="1108999" y="355912"/>
                    <a:pt x="1111132" y="369244"/>
                  </a:cubicBezTo>
                  <a:cubicBezTo>
                    <a:pt x="1112199" y="383910"/>
                    <a:pt x="1107532" y="392976"/>
                    <a:pt x="1097133" y="396443"/>
                  </a:cubicBezTo>
                  <a:cubicBezTo>
                    <a:pt x="1086733" y="399909"/>
                    <a:pt x="1077267" y="393510"/>
                    <a:pt x="1068734" y="377244"/>
                  </a:cubicBezTo>
                  <a:cubicBezTo>
                    <a:pt x="1064201" y="367378"/>
                    <a:pt x="1058135" y="357578"/>
                    <a:pt x="1050536" y="347846"/>
                  </a:cubicBezTo>
                  <a:cubicBezTo>
                    <a:pt x="1042936" y="338113"/>
                    <a:pt x="1030604" y="327514"/>
                    <a:pt x="1013538" y="316048"/>
                  </a:cubicBezTo>
                  <a:cubicBezTo>
                    <a:pt x="1011138" y="313914"/>
                    <a:pt x="1011671" y="312581"/>
                    <a:pt x="1015138" y="312048"/>
                  </a:cubicBezTo>
                  <a:close/>
                  <a:moveTo>
                    <a:pt x="909144" y="303648"/>
                  </a:moveTo>
                  <a:cubicBezTo>
                    <a:pt x="910477" y="303382"/>
                    <a:pt x="912211" y="303782"/>
                    <a:pt x="914344" y="304848"/>
                  </a:cubicBezTo>
                  <a:cubicBezTo>
                    <a:pt x="923143" y="309915"/>
                    <a:pt x="931076" y="315048"/>
                    <a:pt x="938142" y="320247"/>
                  </a:cubicBezTo>
                  <a:cubicBezTo>
                    <a:pt x="945209" y="325447"/>
                    <a:pt x="949008" y="330180"/>
                    <a:pt x="949542" y="334447"/>
                  </a:cubicBezTo>
                  <a:cubicBezTo>
                    <a:pt x="948475" y="336313"/>
                    <a:pt x="943942" y="338446"/>
                    <a:pt x="935943" y="340846"/>
                  </a:cubicBezTo>
                  <a:cubicBezTo>
                    <a:pt x="921543" y="351245"/>
                    <a:pt x="905478" y="361645"/>
                    <a:pt x="887745" y="372044"/>
                  </a:cubicBezTo>
                  <a:cubicBezTo>
                    <a:pt x="870013" y="382444"/>
                    <a:pt x="852214" y="390576"/>
                    <a:pt x="834349" y="396443"/>
                  </a:cubicBezTo>
                  <a:cubicBezTo>
                    <a:pt x="829816" y="397243"/>
                    <a:pt x="829016" y="396176"/>
                    <a:pt x="831949" y="393243"/>
                  </a:cubicBezTo>
                  <a:cubicBezTo>
                    <a:pt x="849015" y="381510"/>
                    <a:pt x="863947" y="367644"/>
                    <a:pt x="876746" y="351645"/>
                  </a:cubicBezTo>
                  <a:cubicBezTo>
                    <a:pt x="889545" y="335646"/>
                    <a:pt x="899412" y="320581"/>
                    <a:pt x="906344" y="306448"/>
                  </a:cubicBezTo>
                  <a:cubicBezTo>
                    <a:pt x="906878" y="304848"/>
                    <a:pt x="907811" y="303915"/>
                    <a:pt x="909144" y="303648"/>
                  </a:cubicBezTo>
                  <a:close/>
                  <a:moveTo>
                    <a:pt x="1928482" y="187655"/>
                  </a:moveTo>
                  <a:cubicBezTo>
                    <a:pt x="1930349" y="187655"/>
                    <a:pt x="1932548" y="188855"/>
                    <a:pt x="1935082" y="191255"/>
                  </a:cubicBezTo>
                  <a:lnTo>
                    <a:pt x="1956680" y="211254"/>
                  </a:lnTo>
                  <a:cubicBezTo>
                    <a:pt x="1967346" y="220587"/>
                    <a:pt x="1967613" y="224587"/>
                    <a:pt x="1957480" y="223253"/>
                  </a:cubicBezTo>
                  <a:lnTo>
                    <a:pt x="1875885" y="223253"/>
                  </a:lnTo>
                  <a:cubicBezTo>
                    <a:pt x="1874285" y="225653"/>
                    <a:pt x="1871885" y="227520"/>
                    <a:pt x="1868686" y="228853"/>
                  </a:cubicBezTo>
                  <a:lnTo>
                    <a:pt x="1868686" y="280850"/>
                  </a:lnTo>
                  <a:lnTo>
                    <a:pt x="1889484" y="280850"/>
                  </a:lnTo>
                  <a:lnTo>
                    <a:pt x="1902284" y="267251"/>
                  </a:lnTo>
                  <a:cubicBezTo>
                    <a:pt x="1904417" y="261384"/>
                    <a:pt x="1907883" y="261384"/>
                    <a:pt x="1912683" y="267251"/>
                  </a:cubicBezTo>
                  <a:lnTo>
                    <a:pt x="1930282" y="283250"/>
                  </a:lnTo>
                  <a:cubicBezTo>
                    <a:pt x="1940148" y="291516"/>
                    <a:pt x="1940948" y="295249"/>
                    <a:pt x="1932682" y="294449"/>
                  </a:cubicBezTo>
                  <a:lnTo>
                    <a:pt x="1868686" y="294449"/>
                  </a:lnTo>
                  <a:lnTo>
                    <a:pt x="1868686" y="360445"/>
                  </a:lnTo>
                  <a:cubicBezTo>
                    <a:pt x="1882285" y="361778"/>
                    <a:pt x="1895084" y="362311"/>
                    <a:pt x="1907083" y="362045"/>
                  </a:cubicBezTo>
                  <a:lnTo>
                    <a:pt x="1916683" y="362045"/>
                  </a:lnTo>
                  <a:cubicBezTo>
                    <a:pt x="1917483" y="362578"/>
                    <a:pt x="1934282" y="361245"/>
                    <a:pt x="1967080" y="358045"/>
                  </a:cubicBezTo>
                  <a:cubicBezTo>
                    <a:pt x="1968679" y="358578"/>
                    <a:pt x="1968679" y="359645"/>
                    <a:pt x="1967080" y="361245"/>
                  </a:cubicBezTo>
                  <a:cubicBezTo>
                    <a:pt x="1955080" y="370044"/>
                    <a:pt x="1946014" y="382044"/>
                    <a:pt x="1939881" y="397243"/>
                  </a:cubicBezTo>
                  <a:cubicBezTo>
                    <a:pt x="1939881" y="401509"/>
                    <a:pt x="1938815" y="403376"/>
                    <a:pt x="1936681" y="402842"/>
                  </a:cubicBezTo>
                  <a:lnTo>
                    <a:pt x="1900684" y="402842"/>
                  </a:lnTo>
                  <a:cubicBezTo>
                    <a:pt x="1880152" y="402842"/>
                    <a:pt x="1858753" y="396776"/>
                    <a:pt x="1836488" y="384643"/>
                  </a:cubicBezTo>
                  <a:cubicBezTo>
                    <a:pt x="1814222" y="372511"/>
                    <a:pt x="1798290" y="354445"/>
                    <a:pt x="1788691" y="330447"/>
                  </a:cubicBezTo>
                  <a:cubicBezTo>
                    <a:pt x="1776691" y="361912"/>
                    <a:pt x="1755093" y="386843"/>
                    <a:pt x="1723894" y="405242"/>
                  </a:cubicBezTo>
                  <a:cubicBezTo>
                    <a:pt x="1720428" y="406309"/>
                    <a:pt x="1719895" y="405509"/>
                    <a:pt x="1722295" y="402842"/>
                  </a:cubicBezTo>
                  <a:cubicBezTo>
                    <a:pt x="1742827" y="379377"/>
                    <a:pt x="1756226" y="353112"/>
                    <a:pt x="1762492" y="324047"/>
                  </a:cubicBezTo>
                  <a:cubicBezTo>
                    <a:pt x="1768758" y="294982"/>
                    <a:pt x="1771625" y="265917"/>
                    <a:pt x="1771092" y="236852"/>
                  </a:cubicBezTo>
                  <a:cubicBezTo>
                    <a:pt x="1770558" y="232053"/>
                    <a:pt x="1771625" y="230453"/>
                    <a:pt x="1774291" y="232053"/>
                  </a:cubicBezTo>
                  <a:cubicBezTo>
                    <a:pt x="1784957" y="234453"/>
                    <a:pt x="1794690" y="236919"/>
                    <a:pt x="1803490" y="239452"/>
                  </a:cubicBezTo>
                  <a:cubicBezTo>
                    <a:pt x="1812289" y="241985"/>
                    <a:pt x="1816955" y="245385"/>
                    <a:pt x="1817489" y="249652"/>
                  </a:cubicBezTo>
                  <a:cubicBezTo>
                    <a:pt x="1817222" y="253385"/>
                    <a:pt x="1814289" y="256318"/>
                    <a:pt x="1808689" y="258451"/>
                  </a:cubicBezTo>
                  <a:cubicBezTo>
                    <a:pt x="1805490" y="282183"/>
                    <a:pt x="1800423" y="302982"/>
                    <a:pt x="1793490" y="320847"/>
                  </a:cubicBezTo>
                  <a:cubicBezTo>
                    <a:pt x="1804156" y="337913"/>
                    <a:pt x="1818022" y="349646"/>
                    <a:pt x="1835088" y="356045"/>
                  </a:cubicBezTo>
                  <a:lnTo>
                    <a:pt x="1835088" y="223253"/>
                  </a:lnTo>
                  <a:lnTo>
                    <a:pt x="1763892" y="223253"/>
                  </a:lnTo>
                  <a:cubicBezTo>
                    <a:pt x="1759359" y="222720"/>
                    <a:pt x="1754559" y="224053"/>
                    <a:pt x="1749493" y="227253"/>
                  </a:cubicBezTo>
                  <a:lnTo>
                    <a:pt x="1738294" y="209654"/>
                  </a:lnTo>
                  <a:lnTo>
                    <a:pt x="1911083" y="209654"/>
                  </a:lnTo>
                  <a:lnTo>
                    <a:pt x="1923882" y="191255"/>
                  </a:lnTo>
                  <a:cubicBezTo>
                    <a:pt x="1925082" y="188855"/>
                    <a:pt x="1926615" y="187655"/>
                    <a:pt x="1928482" y="187655"/>
                  </a:cubicBezTo>
                  <a:close/>
                  <a:moveTo>
                    <a:pt x="218586" y="168657"/>
                  </a:moveTo>
                  <a:cubicBezTo>
                    <a:pt x="220586" y="168657"/>
                    <a:pt x="223186" y="170057"/>
                    <a:pt x="226386" y="172856"/>
                  </a:cubicBezTo>
                  <a:lnTo>
                    <a:pt x="258384" y="196855"/>
                  </a:lnTo>
                  <a:cubicBezTo>
                    <a:pt x="265584" y="203788"/>
                    <a:pt x="266917" y="207521"/>
                    <a:pt x="262384" y="208054"/>
                  </a:cubicBezTo>
                  <a:cubicBezTo>
                    <a:pt x="236785" y="208854"/>
                    <a:pt x="212787" y="215520"/>
                    <a:pt x="190388" y="228053"/>
                  </a:cubicBezTo>
                  <a:cubicBezTo>
                    <a:pt x="193588" y="228853"/>
                    <a:pt x="195188" y="230453"/>
                    <a:pt x="195188" y="232853"/>
                  </a:cubicBezTo>
                  <a:cubicBezTo>
                    <a:pt x="194121" y="237919"/>
                    <a:pt x="191188" y="241386"/>
                    <a:pt x="186388" y="243252"/>
                  </a:cubicBezTo>
                  <a:lnTo>
                    <a:pt x="186388" y="272050"/>
                  </a:lnTo>
                  <a:cubicBezTo>
                    <a:pt x="186388" y="273917"/>
                    <a:pt x="186388" y="275250"/>
                    <a:pt x="186388" y="276050"/>
                  </a:cubicBezTo>
                  <a:lnTo>
                    <a:pt x="263184" y="276050"/>
                  </a:lnTo>
                  <a:lnTo>
                    <a:pt x="279983" y="256851"/>
                  </a:lnTo>
                  <a:cubicBezTo>
                    <a:pt x="283182" y="251518"/>
                    <a:pt x="286916" y="251252"/>
                    <a:pt x="291182" y="256051"/>
                  </a:cubicBezTo>
                  <a:lnTo>
                    <a:pt x="314381" y="276850"/>
                  </a:lnTo>
                  <a:cubicBezTo>
                    <a:pt x="320247" y="282983"/>
                    <a:pt x="322847" y="286716"/>
                    <a:pt x="322180" y="288049"/>
                  </a:cubicBezTo>
                  <a:cubicBezTo>
                    <a:pt x="321513" y="289383"/>
                    <a:pt x="319447" y="289916"/>
                    <a:pt x="315980" y="289649"/>
                  </a:cubicBezTo>
                  <a:lnTo>
                    <a:pt x="186388" y="289649"/>
                  </a:lnTo>
                  <a:cubicBezTo>
                    <a:pt x="186122" y="325914"/>
                    <a:pt x="186655" y="352179"/>
                    <a:pt x="187988" y="368444"/>
                  </a:cubicBezTo>
                  <a:cubicBezTo>
                    <a:pt x="188255" y="379644"/>
                    <a:pt x="183189" y="388443"/>
                    <a:pt x="172789" y="394843"/>
                  </a:cubicBezTo>
                  <a:cubicBezTo>
                    <a:pt x="162390" y="401242"/>
                    <a:pt x="150924" y="404976"/>
                    <a:pt x="138391" y="406042"/>
                  </a:cubicBezTo>
                  <a:cubicBezTo>
                    <a:pt x="136525" y="406309"/>
                    <a:pt x="135191" y="405509"/>
                    <a:pt x="134392" y="403642"/>
                  </a:cubicBezTo>
                  <a:cubicBezTo>
                    <a:pt x="130658" y="389243"/>
                    <a:pt x="113859" y="375644"/>
                    <a:pt x="83995" y="362845"/>
                  </a:cubicBezTo>
                  <a:cubicBezTo>
                    <a:pt x="81861" y="360712"/>
                    <a:pt x="82128" y="359112"/>
                    <a:pt x="84795" y="358045"/>
                  </a:cubicBezTo>
                  <a:cubicBezTo>
                    <a:pt x="114659" y="362311"/>
                    <a:pt x="132792" y="363178"/>
                    <a:pt x="139191" y="360645"/>
                  </a:cubicBezTo>
                  <a:cubicBezTo>
                    <a:pt x="145591" y="358112"/>
                    <a:pt x="148257" y="354712"/>
                    <a:pt x="147191" y="350446"/>
                  </a:cubicBezTo>
                  <a:lnTo>
                    <a:pt x="147191" y="289649"/>
                  </a:lnTo>
                  <a:lnTo>
                    <a:pt x="25598" y="289649"/>
                  </a:lnTo>
                  <a:cubicBezTo>
                    <a:pt x="21065" y="288849"/>
                    <a:pt x="16265" y="290449"/>
                    <a:pt x="11199" y="294449"/>
                  </a:cubicBezTo>
                  <a:lnTo>
                    <a:pt x="0" y="276050"/>
                  </a:lnTo>
                  <a:lnTo>
                    <a:pt x="147191" y="276050"/>
                  </a:lnTo>
                  <a:lnTo>
                    <a:pt x="147191" y="262451"/>
                  </a:lnTo>
                  <a:cubicBezTo>
                    <a:pt x="147191" y="243519"/>
                    <a:pt x="146924" y="231786"/>
                    <a:pt x="146391" y="227253"/>
                  </a:cubicBezTo>
                  <a:cubicBezTo>
                    <a:pt x="143724" y="220853"/>
                    <a:pt x="143991" y="217920"/>
                    <a:pt x="147191" y="218454"/>
                  </a:cubicBezTo>
                  <a:cubicBezTo>
                    <a:pt x="151191" y="218454"/>
                    <a:pt x="156923" y="219054"/>
                    <a:pt x="164390" y="220253"/>
                  </a:cubicBezTo>
                  <a:cubicBezTo>
                    <a:pt x="171856" y="221453"/>
                    <a:pt x="178655" y="223253"/>
                    <a:pt x="184788" y="225653"/>
                  </a:cubicBezTo>
                  <a:lnTo>
                    <a:pt x="201587" y="196055"/>
                  </a:lnTo>
                  <a:lnTo>
                    <a:pt x="89594" y="196055"/>
                  </a:lnTo>
                  <a:cubicBezTo>
                    <a:pt x="85595" y="195255"/>
                    <a:pt x="80795" y="196855"/>
                    <a:pt x="75195" y="200855"/>
                  </a:cubicBezTo>
                  <a:lnTo>
                    <a:pt x="64796" y="183256"/>
                  </a:lnTo>
                  <a:lnTo>
                    <a:pt x="207187" y="183256"/>
                  </a:lnTo>
                  <a:lnTo>
                    <a:pt x="214387" y="172856"/>
                  </a:lnTo>
                  <a:cubicBezTo>
                    <a:pt x="215187" y="170057"/>
                    <a:pt x="216586" y="168657"/>
                    <a:pt x="218586" y="168657"/>
                  </a:cubicBezTo>
                  <a:close/>
                  <a:moveTo>
                    <a:pt x="566365" y="167257"/>
                  </a:moveTo>
                  <a:cubicBezTo>
                    <a:pt x="579164" y="171256"/>
                    <a:pt x="590497" y="177923"/>
                    <a:pt x="600363" y="187255"/>
                  </a:cubicBezTo>
                  <a:cubicBezTo>
                    <a:pt x="610229" y="196588"/>
                    <a:pt x="615429" y="206721"/>
                    <a:pt x="615962" y="217654"/>
                  </a:cubicBezTo>
                  <a:cubicBezTo>
                    <a:pt x="614629" y="230986"/>
                    <a:pt x="608496" y="238452"/>
                    <a:pt x="597563" y="240052"/>
                  </a:cubicBezTo>
                  <a:cubicBezTo>
                    <a:pt x="586631" y="241652"/>
                    <a:pt x="580498" y="232586"/>
                    <a:pt x="579164" y="212854"/>
                  </a:cubicBezTo>
                  <a:cubicBezTo>
                    <a:pt x="578898" y="205388"/>
                    <a:pt x="577364" y="197455"/>
                    <a:pt x="574565" y="189055"/>
                  </a:cubicBezTo>
                  <a:cubicBezTo>
                    <a:pt x="571765" y="180656"/>
                    <a:pt x="568498" y="174190"/>
                    <a:pt x="564765" y="169657"/>
                  </a:cubicBezTo>
                  <a:cubicBezTo>
                    <a:pt x="563699" y="167790"/>
                    <a:pt x="564232" y="166990"/>
                    <a:pt x="566365" y="167257"/>
                  </a:cubicBezTo>
                  <a:close/>
                  <a:moveTo>
                    <a:pt x="1814289" y="104061"/>
                  </a:moveTo>
                  <a:lnTo>
                    <a:pt x="1814289" y="151258"/>
                  </a:lnTo>
                  <a:lnTo>
                    <a:pt x="1889484" y="151258"/>
                  </a:lnTo>
                  <a:lnTo>
                    <a:pt x="1889484" y="104061"/>
                  </a:lnTo>
                  <a:lnTo>
                    <a:pt x="1820689" y="104061"/>
                  </a:lnTo>
                  <a:cubicBezTo>
                    <a:pt x="1819355" y="104061"/>
                    <a:pt x="1817222" y="104061"/>
                    <a:pt x="1814289" y="104061"/>
                  </a:cubicBezTo>
                  <a:close/>
                  <a:moveTo>
                    <a:pt x="564765" y="56863"/>
                  </a:moveTo>
                  <a:cubicBezTo>
                    <a:pt x="581031" y="60330"/>
                    <a:pt x="594830" y="66663"/>
                    <a:pt x="606163" y="75862"/>
                  </a:cubicBezTo>
                  <a:cubicBezTo>
                    <a:pt x="617495" y="85062"/>
                    <a:pt x="623428" y="94194"/>
                    <a:pt x="623962" y="103261"/>
                  </a:cubicBezTo>
                  <a:cubicBezTo>
                    <a:pt x="622362" y="117126"/>
                    <a:pt x="615962" y="124659"/>
                    <a:pt x="604763" y="125859"/>
                  </a:cubicBezTo>
                  <a:cubicBezTo>
                    <a:pt x="593564" y="127059"/>
                    <a:pt x="587164" y="118993"/>
                    <a:pt x="585564" y="101661"/>
                  </a:cubicBezTo>
                  <a:cubicBezTo>
                    <a:pt x="585297" y="95261"/>
                    <a:pt x="583164" y="87995"/>
                    <a:pt x="579164" y="79862"/>
                  </a:cubicBezTo>
                  <a:cubicBezTo>
                    <a:pt x="575165" y="71729"/>
                    <a:pt x="569832" y="65130"/>
                    <a:pt x="563165" y="60063"/>
                  </a:cubicBezTo>
                  <a:cubicBezTo>
                    <a:pt x="561299" y="58730"/>
                    <a:pt x="561832" y="57663"/>
                    <a:pt x="564765" y="56863"/>
                  </a:cubicBezTo>
                  <a:close/>
                  <a:moveTo>
                    <a:pt x="1814289" y="44064"/>
                  </a:moveTo>
                  <a:lnTo>
                    <a:pt x="1814289" y="90461"/>
                  </a:lnTo>
                  <a:lnTo>
                    <a:pt x="1889484" y="90461"/>
                  </a:lnTo>
                  <a:lnTo>
                    <a:pt x="1889484" y="44064"/>
                  </a:lnTo>
                  <a:close/>
                  <a:moveTo>
                    <a:pt x="518368" y="20066"/>
                  </a:moveTo>
                  <a:cubicBezTo>
                    <a:pt x="521835" y="21932"/>
                    <a:pt x="528101" y="27465"/>
                    <a:pt x="537167" y="36665"/>
                  </a:cubicBezTo>
                  <a:cubicBezTo>
                    <a:pt x="546233" y="45864"/>
                    <a:pt x="551433" y="53130"/>
                    <a:pt x="552766" y="58463"/>
                  </a:cubicBezTo>
                  <a:cubicBezTo>
                    <a:pt x="553833" y="61130"/>
                    <a:pt x="549033" y="62196"/>
                    <a:pt x="538367" y="61663"/>
                  </a:cubicBezTo>
                  <a:lnTo>
                    <a:pt x="536767" y="61663"/>
                  </a:lnTo>
                  <a:cubicBezTo>
                    <a:pt x="525568" y="64063"/>
                    <a:pt x="512768" y="65930"/>
                    <a:pt x="498369" y="67263"/>
                  </a:cubicBezTo>
                  <a:cubicBezTo>
                    <a:pt x="506635" y="69129"/>
                    <a:pt x="510902" y="71263"/>
                    <a:pt x="511169" y="73662"/>
                  </a:cubicBezTo>
                  <a:cubicBezTo>
                    <a:pt x="510635" y="78195"/>
                    <a:pt x="507702" y="81929"/>
                    <a:pt x="502369" y="84862"/>
                  </a:cubicBezTo>
                  <a:lnTo>
                    <a:pt x="502369" y="151258"/>
                  </a:lnTo>
                  <a:lnTo>
                    <a:pt x="512768" y="151258"/>
                  </a:lnTo>
                  <a:lnTo>
                    <a:pt x="527968" y="133659"/>
                  </a:lnTo>
                  <a:cubicBezTo>
                    <a:pt x="530901" y="128326"/>
                    <a:pt x="534367" y="128592"/>
                    <a:pt x="538367" y="134459"/>
                  </a:cubicBezTo>
                  <a:lnTo>
                    <a:pt x="555966" y="153658"/>
                  </a:lnTo>
                  <a:cubicBezTo>
                    <a:pt x="564765" y="162990"/>
                    <a:pt x="564765" y="166723"/>
                    <a:pt x="555966" y="164857"/>
                  </a:cubicBezTo>
                  <a:lnTo>
                    <a:pt x="502369" y="164857"/>
                  </a:lnTo>
                  <a:lnTo>
                    <a:pt x="502369" y="199255"/>
                  </a:lnTo>
                  <a:cubicBezTo>
                    <a:pt x="515702" y="203255"/>
                    <a:pt x="528301" y="209454"/>
                    <a:pt x="540167" y="217854"/>
                  </a:cubicBezTo>
                  <a:cubicBezTo>
                    <a:pt x="552033" y="226253"/>
                    <a:pt x="558366" y="236053"/>
                    <a:pt x="559166" y="247252"/>
                  </a:cubicBezTo>
                  <a:cubicBezTo>
                    <a:pt x="557566" y="260851"/>
                    <a:pt x="551366" y="268517"/>
                    <a:pt x="540567" y="270250"/>
                  </a:cubicBezTo>
                  <a:cubicBezTo>
                    <a:pt x="529767" y="271984"/>
                    <a:pt x="523701" y="263518"/>
                    <a:pt x="522368" y="244852"/>
                  </a:cubicBezTo>
                  <a:cubicBezTo>
                    <a:pt x="522368" y="240852"/>
                    <a:pt x="520701" y="235053"/>
                    <a:pt x="517368" y="227453"/>
                  </a:cubicBezTo>
                  <a:cubicBezTo>
                    <a:pt x="514035" y="219853"/>
                    <a:pt x="509035" y="212854"/>
                    <a:pt x="502369" y="206454"/>
                  </a:cubicBezTo>
                  <a:lnTo>
                    <a:pt x="502369" y="396443"/>
                  </a:lnTo>
                  <a:cubicBezTo>
                    <a:pt x="500769" y="404976"/>
                    <a:pt x="493570" y="409509"/>
                    <a:pt x="480770" y="410042"/>
                  </a:cubicBezTo>
                  <a:cubicBezTo>
                    <a:pt x="471438" y="412175"/>
                    <a:pt x="467705" y="407642"/>
                    <a:pt x="469571" y="396443"/>
                  </a:cubicBezTo>
                  <a:cubicBezTo>
                    <a:pt x="469838" y="389243"/>
                    <a:pt x="470038" y="379844"/>
                    <a:pt x="470171" y="368244"/>
                  </a:cubicBezTo>
                  <a:cubicBezTo>
                    <a:pt x="470304" y="356645"/>
                    <a:pt x="470371" y="346979"/>
                    <a:pt x="470371" y="339246"/>
                  </a:cubicBezTo>
                  <a:lnTo>
                    <a:pt x="470371" y="255251"/>
                  </a:lnTo>
                  <a:cubicBezTo>
                    <a:pt x="453572" y="282716"/>
                    <a:pt x="433307" y="307248"/>
                    <a:pt x="409575" y="328847"/>
                  </a:cubicBezTo>
                  <a:cubicBezTo>
                    <a:pt x="406375" y="331780"/>
                    <a:pt x="405575" y="330980"/>
                    <a:pt x="407175" y="326447"/>
                  </a:cubicBezTo>
                  <a:cubicBezTo>
                    <a:pt x="423440" y="300315"/>
                    <a:pt x="436373" y="272917"/>
                    <a:pt x="445972" y="244252"/>
                  </a:cubicBezTo>
                  <a:cubicBezTo>
                    <a:pt x="455572" y="215587"/>
                    <a:pt x="461838" y="189122"/>
                    <a:pt x="464771" y="164857"/>
                  </a:cubicBezTo>
                  <a:lnTo>
                    <a:pt x="430373" y="164857"/>
                  </a:lnTo>
                  <a:cubicBezTo>
                    <a:pt x="426640" y="164057"/>
                    <a:pt x="421841" y="165657"/>
                    <a:pt x="415974" y="169657"/>
                  </a:cubicBezTo>
                  <a:lnTo>
                    <a:pt x="405575" y="151258"/>
                  </a:lnTo>
                  <a:lnTo>
                    <a:pt x="470371" y="151258"/>
                  </a:lnTo>
                  <a:lnTo>
                    <a:pt x="470371" y="106460"/>
                  </a:lnTo>
                  <a:cubicBezTo>
                    <a:pt x="470371" y="87528"/>
                    <a:pt x="470371" y="75796"/>
                    <a:pt x="470371" y="71263"/>
                  </a:cubicBezTo>
                  <a:cubicBezTo>
                    <a:pt x="470371" y="70196"/>
                    <a:pt x="470104" y="69396"/>
                    <a:pt x="469571" y="68863"/>
                  </a:cubicBezTo>
                  <a:cubicBezTo>
                    <a:pt x="447706" y="70996"/>
                    <a:pt x="426374" y="71529"/>
                    <a:pt x="405575" y="70463"/>
                  </a:cubicBezTo>
                  <a:cubicBezTo>
                    <a:pt x="401042" y="69396"/>
                    <a:pt x="400509" y="68329"/>
                    <a:pt x="403975" y="67263"/>
                  </a:cubicBezTo>
                  <a:cubicBezTo>
                    <a:pt x="429307" y="61930"/>
                    <a:pt x="451572" y="55064"/>
                    <a:pt x="470771" y="46664"/>
                  </a:cubicBezTo>
                  <a:cubicBezTo>
                    <a:pt x="489970" y="38265"/>
                    <a:pt x="503969" y="29665"/>
                    <a:pt x="512768" y="20866"/>
                  </a:cubicBezTo>
                  <a:cubicBezTo>
                    <a:pt x="513835" y="19532"/>
                    <a:pt x="515702" y="19266"/>
                    <a:pt x="518368" y="20066"/>
                  </a:cubicBezTo>
                  <a:close/>
                  <a:moveTo>
                    <a:pt x="48797" y="17666"/>
                  </a:moveTo>
                  <a:cubicBezTo>
                    <a:pt x="65329" y="22732"/>
                    <a:pt x="79995" y="30598"/>
                    <a:pt x="92794" y="41264"/>
                  </a:cubicBezTo>
                  <a:cubicBezTo>
                    <a:pt x="105593" y="51930"/>
                    <a:pt x="112793" y="67796"/>
                    <a:pt x="114393" y="88861"/>
                  </a:cubicBezTo>
                  <a:cubicBezTo>
                    <a:pt x="112793" y="104327"/>
                    <a:pt x="105593" y="113260"/>
                    <a:pt x="92794" y="115660"/>
                  </a:cubicBezTo>
                  <a:cubicBezTo>
                    <a:pt x="79995" y="118060"/>
                    <a:pt x="72795" y="108594"/>
                    <a:pt x="71195" y="87262"/>
                  </a:cubicBezTo>
                  <a:cubicBezTo>
                    <a:pt x="70929" y="75796"/>
                    <a:pt x="68329" y="63796"/>
                    <a:pt x="63396" y="51264"/>
                  </a:cubicBezTo>
                  <a:cubicBezTo>
                    <a:pt x="58463" y="38731"/>
                    <a:pt x="52797" y="28332"/>
                    <a:pt x="46397" y="20066"/>
                  </a:cubicBezTo>
                  <a:cubicBezTo>
                    <a:pt x="45597" y="18466"/>
                    <a:pt x="46397" y="17666"/>
                    <a:pt x="48797" y="17666"/>
                  </a:cubicBezTo>
                  <a:close/>
                  <a:moveTo>
                    <a:pt x="1895284" y="11866"/>
                  </a:moveTo>
                  <a:cubicBezTo>
                    <a:pt x="1897417" y="11466"/>
                    <a:pt x="1899750" y="12333"/>
                    <a:pt x="1902284" y="14466"/>
                  </a:cubicBezTo>
                  <a:lnTo>
                    <a:pt x="1927082" y="32865"/>
                  </a:lnTo>
                  <a:cubicBezTo>
                    <a:pt x="1933215" y="36065"/>
                    <a:pt x="1933748" y="40064"/>
                    <a:pt x="1928682" y="44864"/>
                  </a:cubicBezTo>
                  <a:lnTo>
                    <a:pt x="1921482" y="54464"/>
                  </a:lnTo>
                  <a:lnTo>
                    <a:pt x="1921482" y="110460"/>
                  </a:lnTo>
                  <a:cubicBezTo>
                    <a:pt x="1921216" y="113393"/>
                    <a:pt x="1921216" y="120393"/>
                    <a:pt x="1921482" y="131459"/>
                  </a:cubicBezTo>
                  <a:cubicBezTo>
                    <a:pt x="1921749" y="142525"/>
                    <a:pt x="1922282" y="152858"/>
                    <a:pt x="1923082" y="162457"/>
                  </a:cubicBezTo>
                  <a:cubicBezTo>
                    <a:pt x="1924416" y="176323"/>
                    <a:pt x="1916949" y="183256"/>
                    <a:pt x="1900684" y="183256"/>
                  </a:cubicBezTo>
                  <a:cubicBezTo>
                    <a:pt x="1892951" y="184589"/>
                    <a:pt x="1889218" y="182189"/>
                    <a:pt x="1889484" y="176056"/>
                  </a:cubicBezTo>
                  <a:lnTo>
                    <a:pt x="1889484" y="164857"/>
                  </a:lnTo>
                  <a:lnTo>
                    <a:pt x="1819889" y="164857"/>
                  </a:lnTo>
                  <a:cubicBezTo>
                    <a:pt x="1818822" y="164857"/>
                    <a:pt x="1816955" y="164857"/>
                    <a:pt x="1814289" y="164857"/>
                  </a:cubicBezTo>
                  <a:lnTo>
                    <a:pt x="1814289" y="173656"/>
                  </a:lnTo>
                  <a:cubicBezTo>
                    <a:pt x="1812423" y="181389"/>
                    <a:pt x="1804956" y="185922"/>
                    <a:pt x="1791890" y="187255"/>
                  </a:cubicBezTo>
                  <a:cubicBezTo>
                    <a:pt x="1781758" y="189655"/>
                    <a:pt x="1778025" y="185122"/>
                    <a:pt x="1780691" y="173656"/>
                  </a:cubicBezTo>
                  <a:cubicBezTo>
                    <a:pt x="1780958" y="166190"/>
                    <a:pt x="1781158" y="156524"/>
                    <a:pt x="1781291" y="144658"/>
                  </a:cubicBezTo>
                  <a:cubicBezTo>
                    <a:pt x="1781424" y="132792"/>
                    <a:pt x="1781491" y="123259"/>
                    <a:pt x="1781491" y="116060"/>
                  </a:cubicBezTo>
                  <a:lnTo>
                    <a:pt x="1781491" y="57663"/>
                  </a:lnTo>
                  <a:cubicBezTo>
                    <a:pt x="1781491" y="38198"/>
                    <a:pt x="1781224" y="26199"/>
                    <a:pt x="1780691" y="21666"/>
                  </a:cubicBezTo>
                  <a:cubicBezTo>
                    <a:pt x="1778025" y="14999"/>
                    <a:pt x="1778291" y="11800"/>
                    <a:pt x="1781491" y="12066"/>
                  </a:cubicBezTo>
                  <a:cubicBezTo>
                    <a:pt x="1785757" y="12599"/>
                    <a:pt x="1792290" y="14999"/>
                    <a:pt x="1801090" y="19266"/>
                  </a:cubicBezTo>
                  <a:cubicBezTo>
                    <a:pt x="1809889" y="23532"/>
                    <a:pt x="1816155" y="27532"/>
                    <a:pt x="1819889" y="31265"/>
                  </a:cubicBezTo>
                  <a:lnTo>
                    <a:pt x="1878285" y="31265"/>
                  </a:lnTo>
                  <a:lnTo>
                    <a:pt x="1889484" y="16866"/>
                  </a:lnTo>
                  <a:cubicBezTo>
                    <a:pt x="1891218" y="13933"/>
                    <a:pt x="1893151" y="12266"/>
                    <a:pt x="1895284" y="11866"/>
                  </a:cubicBezTo>
                  <a:close/>
                  <a:moveTo>
                    <a:pt x="241585" y="10466"/>
                  </a:moveTo>
                  <a:cubicBezTo>
                    <a:pt x="254384" y="15266"/>
                    <a:pt x="265050" y="20666"/>
                    <a:pt x="273583" y="26665"/>
                  </a:cubicBezTo>
                  <a:cubicBezTo>
                    <a:pt x="282116" y="32665"/>
                    <a:pt x="285849" y="37665"/>
                    <a:pt x="284782" y="41664"/>
                  </a:cubicBezTo>
                  <a:cubicBezTo>
                    <a:pt x="283182" y="45397"/>
                    <a:pt x="279183" y="47797"/>
                    <a:pt x="272783" y="48864"/>
                  </a:cubicBezTo>
                  <a:cubicBezTo>
                    <a:pt x="258917" y="68863"/>
                    <a:pt x="239985" y="95528"/>
                    <a:pt x="215987" y="128859"/>
                  </a:cubicBezTo>
                  <a:lnTo>
                    <a:pt x="269583" y="128859"/>
                  </a:lnTo>
                  <a:lnTo>
                    <a:pt x="277583" y="117660"/>
                  </a:lnTo>
                  <a:cubicBezTo>
                    <a:pt x="279716" y="111260"/>
                    <a:pt x="283982" y="111527"/>
                    <a:pt x="290382" y="118460"/>
                  </a:cubicBezTo>
                  <a:lnTo>
                    <a:pt x="318380" y="142458"/>
                  </a:lnTo>
                  <a:cubicBezTo>
                    <a:pt x="327446" y="150458"/>
                    <a:pt x="328513" y="154724"/>
                    <a:pt x="321580" y="155257"/>
                  </a:cubicBezTo>
                  <a:cubicBezTo>
                    <a:pt x="311181" y="155257"/>
                    <a:pt x="299981" y="157324"/>
                    <a:pt x="287982" y="161457"/>
                  </a:cubicBezTo>
                  <a:cubicBezTo>
                    <a:pt x="275983" y="165590"/>
                    <a:pt x="265584" y="173123"/>
                    <a:pt x="256784" y="184056"/>
                  </a:cubicBezTo>
                  <a:lnTo>
                    <a:pt x="252784" y="184056"/>
                  </a:lnTo>
                  <a:lnTo>
                    <a:pt x="267183" y="142458"/>
                  </a:lnTo>
                  <a:lnTo>
                    <a:pt x="53596" y="142458"/>
                  </a:lnTo>
                  <a:cubicBezTo>
                    <a:pt x="52263" y="142458"/>
                    <a:pt x="50663" y="142458"/>
                    <a:pt x="48797" y="142458"/>
                  </a:cubicBezTo>
                  <a:cubicBezTo>
                    <a:pt x="50130" y="148325"/>
                    <a:pt x="50663" y="156591"/>
                    <a:pt x="50397" y="167257"/>
                  </a:cubicBezTo>
                  <a:cubicBezTo>
                    <a:pt x="47997" y="188322"/>
                    <a:pt x="39997" y="200588"/>
                    <a:pt x="26398" y="204054"/>
                  </a:cubicBezTo>
                  <a:cubicBezTo>
                    <a:pt x="11732" y="206188"/>
                    <a:pt x="3466" y="201721"/>
                    <a:pt x="1600" y="190655"/>
                  </a:cubicBezTo>
                  <a:cubicBezTo>
                    <a:pt x="-267" y="179589"/>
                    <a:pt x="2400" y="169923"/>
                    <a:pt x="9599" y="161657"/>
                  </a:cubicBezTo>
                  <a:cubicBezTo>
                    <a:pt x="18665" y="152058"/>
                    <a:pt x="24198" y="142392"/>
                    <a:pt x="26198" y="132659"/>
                  </a:cubicBezTo>
                  <a:cubicBezTo>
                    <a:pt x="28198" y="122926"/>
                    <a:pt x="29065" y="113393"/>
                    <a:pt x="28798" y="104061"/>
                  </a:cubicBezTo>
                  <a:cubicBezTo>
                    <a:pt x="28798" y="101394"/>
                    <a:pt x="29598" y="101394"/>
                    <a:pt x="31198" y="104061"/>
                  </a:cubicBezTo>
                  <a:cubicBezTo>
                    <a:pt x="35731" y="111260"/>
                    <a:pt x="39997" y="119526"/>
                    <a:pt x="43997" y="128859"/>
                  </a:cubicBezTo>
                  <a:lnTo>
                    <a:pt x="204787" y="128859"/>
                  </a:lnTo>
                  <a:cubicBezTo>
                    <a:pt x="221853" y="84062"/>
                    <a:pt x="232519" y="45931"/>
                    <a:pt x="236785" y="14466"/>
                  </a:cubicBezTo>
                  <a:cubicBezTo>
                    <a:pt x="237052" y="10466"/>
                    <a:pt x="238652" y="9133"/>
                    <a:pt x="241585" y="10466"/>
                  </a:cubicBezTo>
                  <a:close/>
                  <a:moveTo>
                    <a:pt x="2251862" y="8066"/>
                  </a:moveTo>
                  <a:cubicBezTo>
                    <a:pt x="2259062" y="8333"/>
                    <a:pt x="2268528" y="9866"/>
                    <a:pt x="2280260" y="12666"/>
                  </a:cubicBezTo>
                  <a:cubicBezTo>
                    <a:pt x="2291993" y="15466"/>
                    <a:pt x="2298526" y="18732"/>
                    <a:pt x="2299859" y="22466"/>
                  </a:cubicBezTo>
                  <a:cubicBezTo>
                    <a:pt x="2299059" y="27532"/>
                    <a:pt x="2296659" y="31265"/>
                    <a:pt x="2292660" y="33665"/>
                  </a:cubicBezTo>
                  <a:lnTo>
                    <a:pt x="2292660" y="187255"/>
                  </a:lnTo>
                  <a:lnTo>
                    <a:pt x="2313458" y="187255"/>
                  </a:lnTo>
                  <a:lnTo>
                    <a:pt x="2331857" y="168057"/>
                  </a:lnTo>
                  <a:cubicBezTo>
                    <a:pt x="2335591" y="162457"/>
                    <a:pt x="2339323" y="162457"/>
                    <a:pt x="2343057" y="168057"/>
                  </a:cubicBezTo>
                  <a:lnTo>
                    <a:pt x="2366255" y="187255"/>
                  </a:lnTo>
                  <a:cubicBezTo>
                    <a:pt x="2377188" y="197921"/>
                    <a:pt x="2377455" y="202455"/>
                    <a:pt x="2367055" y="200855"/>
                  </a:cubicBezTo>
                  <a:lnTo>
                    <a:pt x="2292660" y="200855"/>
                  </a:lnTo>
                  <a:lnTo>
                    <a:pt x="2292660" y="339246"/>
                  </a:lnTo>
                  <a:cubicBezTo>
                    <a:pt x="2292393" y="340579"/>
                    <a:pt x="2292326" y="346712"/>
                    <a:pt x="2292460" y="357645"/>
                  </a:cubicBezTo>
                  <a:cubicBezTo>
                    <a:pt x="2292593" y="368578"/>
                    <a:pt x="2292926" y="379110"/>
                    <a:pt x="2293460" y="389243"/>
                  </a:cubicBezTo>
                  <a:cubicBezTo>
                    <a:pt x="2293993" y="402842"/>
                    <a:pt x="2284660" y="409775"/>
                    <a:pt x="2265461" y="410042"/>
                  </a:cubicBezTo>
                  <a:cubicBezTo>
                    <a:pt x="2256129" y="411108"/>
                    <a:pt x="2251596" y="408709"/>
                    <a:pt x="2251862" y="402842"/>
                  </a:cubicBezTo>
                  <a:lnTo>
                    <a:pt x="2251862" y="200855"/>
                  </a:lnTo>
                  <a:lnTo>
                    <a:pt x="2180667" y="200855"/>
                  </a:lnTo>
                  <a:lnTo>
                    <a:pt x="2180667" y="218454"/>
                  </a:lnTo>
                  <a:cubicBezTo>
                    <a:pt x="2179867" y="264584"/>
                    <a:pt x="2167867" y="304515"/>
                    <a:pt x="2144669" y="338246"/>
                  </a:cubicBezTo>
                  <a:cubicBezTo>
                    <a:pt x="2121470" y="371978"/>
                    <a:pt x="2091872" y="393510"/>
                    <a:pt x="2055874" y="402842"/>
                  </a:cubicBezTo>
                  <a:cubicBezTo>
                    <a:pt x="2050808" y="402576"/>
                    <a:pt x="2049741" y="400709"/>
                    <a:pt x="2052674" y="397243"/>
                  </a:cubicBezTo>
                  <a:cubicBezTo>
                    <a:pt x="2083606" y="381244"/>
                    <a:pt x="2106671" y="357245"/>
                    <a:pt x="2121870" y="325247"/>
                  </a:cubicBezTo>
                  <a:cubicBezTo>
                    <a:pt x="2137069" y="293249"/>
                    <a:pt x="2144669" y="257651"/>
                    <a:pt x="2144669" y="218454"/>
                  </a:cubicBezTo>
                  <a:lnTo>
                    <a:pt x="2144669" y="200855"/>
                  </a:lnTo>
                  <a:lnTo>
                    <a:pt x="2073473" y="200855"/>
                  </a:lnTo>
                  <a:cubicBezTo>
                    <a:pt x="2068940" y="200321"/>
                    <a:pt x="2064140" y="201655"/>
                    <a:pt x="2059074" y="204854"/>
                  </a:cubicBezTo>
                  <a:lnTo>
                    <a:pt x="2047875" y="187255"/>
                  </a:lnTo>
                  <a:lnTo>
                    <a:pt x="2144669" y="187255"/>
                  </a:lnTo>
                  <a:lnTo>
                    <a:pt x="2144669" y="110460"/>
                  </a:lnTo>
                  <a:cubicBezTo>
                    <a:pt x="2144669" y="100594"/>
                    <a:pt x="2144669" y="90995"/>
                    <a:pt x="2144669" y="81662"/>
                  </a:cubicBezTo>
                  <a:cubicBezTo>
                    <a:pt x="2115870" y="89395"/>
                    <a:pt x="2086272" y="95794"/>
                    <a:pt x="2055874" y="100861"/>
                  </a:cubicBezTo>
                  <a:cubicBezTo>
                    <a:pt x="2050808" y="100861"/>
                    <a:pt x="2049741" y="99261"/>
                    <a:pt x="2052674" y="96061"/>
                  </a:cubicBezTo>
                  <a:cubicBezTo>
                    <a:pt x="2101471" y="78195"/>
                    <a:pt x="2144669" y="50197"/>
                    <a:pt x="2182266" y="12066"/>
                  </a:cubicBezTo>
                  <a:cubicBezTo>
                    <a:pt x="2183866" y="8866"/>
                    <a:pt x="2186000" y="8066"/>
                    <a:pt x="2188666" y="9666"/>
                  </a:cubicBezTo>
                  <a:cubicBezTo>
                    <a:pt x="2195866" y="13933"/>
                    <a:pt x="2204599" y="20066"/>
                    <a:pt x="2214864" y="28065"/>
                  </a:cubicBezTo>
                  <a:cubicBezTo>
                    <a:pt x="2225130" y="36065"/>
                    <a:pt x="2230797" y="42464"/>
                    <a:pt x="2231863" y="47264"/>
                  </a:cubicBezTo>
                  <a:cubicBezTo>
                    <a:pt x="2233463" y="50464"/>
                    <a:pt x="2228397" y="52330"/>
                    <a:pt x="2216664" y="52864"/>
                  </a:cubicBezTo>
                  <a:lnTo>
                    <a:pt x="2214264" y="53664"/>
                  </a:lnTo>
                  <a:cubicBezTo>
                    <a:pt x="2206532" y="58463"/>
                    <a:pt x="2193999" y="63530"/>
                    <a:pt x="2176667" y="68863"/>
                  </a:cubicBezTo>
                  <a:cubicBezTo>
                    <a:pt x="2184133" y="72063"/>
                    <a:pt x="2188133" y="74729"/>
                    <a:pt x="2188666" y="76862"/>
                  </a:cubicBezTo>
                  <a:cubicBezTo>
                    <a:pt x="2187866" y="82195"/>
                    <a:pt x="2185200" y="85928"/>
                    <a:pt x="2180667" y="88062"/>
                  </a:cubicBezTo>
                  <a:lnTo>
                    <a:pt x="2180667" y="187255"/>
                  </a:lnTo>
                  <a:lnTo>
                    <a:pt x="2251862" y="187255"/>
                  </a:lnTo>
                  <a:lnTo>
                    <a:pt x="2251862" y="52864"/>
                  </a:lnTo>
                  <a:cubicBezTo>
                    <a:pt x="2251862" y="33932"/>
                    <a:pt x="2251596" y="22199"/>
                    <a:pt x="2251062" y="17666"/>
                  </a:cubicBezTo>
                  <a:cubicBezTo>
                    <a:pt x="2249196" y="10466"/>
                    <a:pt x="2249462" y="7266"/>
                    <a:pt x="2251862" y="8066"/>
                  </a:cubicBezTo>
                  <a:close/>
                  <a:moveTo>
                    <a:pt x="1311920" y="7266"/>
                  </a:moveTo>
                  <a:cubicBezTo>
                    <a:pt x="1321252" y="8866"/>
                    <a:pt x="1331652" y="12333"/>
                    <a:pt x="1343118" y="17666"/>
                  </a:cubicBezTo>
                  <a:cubicBezTo>
                    <a:pt x="1354584" y="22999"/>
                    <a:pt x="1361250" y="31532"/>
                    <a:pt x="1363117" y="43264"/>
                  </a:cubicBezTo>
                  <a:cubicBezTo>
                    <a:pt x="1362317" y="56863"/>
                    <a:pt x="1356384" y="64596"/>
                    <a:pt x="1345318" y="66463"/>
                  </a:cubicBezTo>
                  <a:cubicBezTo>
                    <a:pt x="1334252" y="68329"/>
                    <a:pt x="1327385" y="62196"/>
                    <a:pt x="1324719" y="48064"/>
                  </a:cubicBezTo>
                  <a:cubicBezTo>
                    <a:pt x="1324452" y="35531"/>
                    <a:pt x="1319919" y="23265"/>
                    <a:pt x="1311120" y="11266"/>
                  </a:cubicBezTo>
                  <a:cubicBezTo>
                    <a:pt x="1309253" y="8866"/>
                    <a:pt x="1309520" y="7533"/>
                    <a:pt x="1311920" y="7266"/>
                  </a:cubicBezTo>
                  <a:close/>
                  <a:moveTo>
                    <a:pt x="1423513" y="5467"/>
                  </a:moveTo>
                  <a:cubicBezTo>
                    <a:pt x="1424313" y="5067"/>
                    <a:pt x="1425513" y="5133"/>
                    <a:pt x="1427113" y="5667"/>
                  </a:cubicBezTo>
                  <a:cubicBezTo>
                    <a:pt x="1454044" y="14199"/>
                    <a:pt x="1467377" y="21932"/>
                    <a:pt x="1467110" y="28865"/>
                  </a:cubicBezTo>
                  <a:cubicBezTo>
                    <a:pt x="1464977" y="32065"/>
                    <a:pt x="1462844" y="33932"/>
                    <a:pt x="1460711" y="34465"/>
                  </a:cubicBezTo>
                  <a:lnTo>
                    <a:pt x="1451911" y="36865"/>
                  </a:lnTo>
                  <a:cubicBezTo>
                    <a:pt x="1444445" y="49664"/>
                    <a:pt x="1435379" y="62463"/>
                    <a:pt x="1424713" y="75262"/>
                  </a:cubicBezTo>
                  <a:lnTo>
                    <a:pt x="1483909" y="75262"/>
                  </a:lnTo>
                  <a:lnTo>
                    <a:pt x="1497508" y="57663"/>
                  </a:lnTo>
                  <a:cubicBezTo>
                    <a:pt x="1500175" y="52330"/>
                    <a:pt x="1504441" y="52597"/>
                    <a:pt x="1510308" y="58463"/>
                  </a:cubicBezTo>
                  <a:lnTo>
                    <a:pt x="1529506" y="76862"/>
                  </a:lnTo>
                  <a:cubicBezTo>
                    <a:pt x="1539372" y="86995"/>
                    <a:pt x="1539639" y="90995"/>
                    <a:pt x="1530306" y="88861"/>
                  </a:cubicBezTo>
                  <a:lnTo>
                    <a:pt x="1405514" y="88861"/>
                  </a:lnTo>
                  <a:cubicBezTo>
                    <a:pt x="1403381" y="89928"/>
                    <a:pt x="1400448" y="91261"/>
                    <a:pt x="1396714" y="92861"/>
                  </a:cubicBezTo>
                  <a:cubicBezTo>
                    <a:pt x="1396981" y="106194"/>
                    <a:pt x="1396181" y="118193"/>
                    <a:pt x="1394315" y="128859"/>
                  </a:cubicBezTo>
                  <a:lnTo>
                    <a:pt x="1462310" y="128859"/>
                  </a:lnTo>
                  <a:lnTo>
                    <a:pt x="1475910" y="112060"/>
                  </a:lnTo>
                  <a:cubicBezTo>
                    <a:pt x="1478843" y="106460"/>
                    <a:pt x="1482576" y="106460"/>
                    <a:pt x="1487109" y="112060"/>
                  </a:cubicBezTo>
                  <a:lnTo>
                    <a:pt x="1505508" y="129659"/>
                  </a:lnTo>
                  <a:cubicBezTo>
                    <a:pt x="1514574" y="140058"/>
                    <a:pt x="1514574" y="144325"/>
                    <a:pt x="1505508" y="142458"/>
                  </a:cubicBezTo>
                  <a:lnTo>
                    <a:pt x="1392715" y="142458"/>
                  </a:lnTo>
                  <a:cubicBezTo>
                    <a:pt x="1390048" y="156857"/>
                    <a:pt x="1385782" y="170457"/>
                    <a:pt x="1379915" y="183256"/>
                  </a:cubicBezTo>
                  <a:lnTo>
                    <a:pt x="1491109" y="183256"/>
                  </a:lnTo>
                  <a:lnTo>
                    <a:pt x="1503108" y="166457"/>
                  </a:lnTo>
                  <a:cubicBezTo>
                    <a:pt x="1506574" y="159790"/>
                    <a:pt x="1510841" y="159524"/>
                    <a:pt x="1515907" y="165657"/>
                  </a:cubicBezTo>
                  <a:lnTo>
                    <a:pt x="1535906" y="184856"/>
                  </a:lnTo>
                  <a:cubicBezTo>
                    <a:pt x="1544172" y="193388"/>
                    <a:pt x="1543372" y="197122"/>
                    <a:pt x="1533506" y="196055"/>
                  </a:cubicBezTo>
                  <a:lnTo>
                    <a:pt x="1426313" y="196055"/>
                  </a:lnTo>
                  <a:cubicBezTo>
                    <a:pt x="1441778" y="217387"/>
                    <a:pt x="1460711" y="233186"/>
                    <a:pt x="1483109" y="243452"/>
                  </a:cubicBezTo>
                  <a:cubicBezTo>
                    <a:pt x="1505508" y="253718"/>
                    <a:pt x="1528973" y="260584"/>
                    <a:pt x="1553505" y="264051"/>
                  </a:cubicBezTo>
                  <a:cubicBezTo>
                    <a:pt x="1557238" y="266184"/>
                    <a:pt x="1557505" y="267784"/>
                    <a:pt x="1554305" y="268851"/>
                  </a:cubicBezTo>
                  <a:cubicBezTo>
                    <a:pt x="1543372" y="272850"/>
                    <a:pt x="1533239" y="280316"/>
                    <a:pt x="1523907" y="291249"/>
                  </a:cubicBezTo>
                  <a:cubicBezTo>
                    <a:pt x="1519640" y="297649"/>
                    <a:pt x="1515374" y="299515"/>
                    <a:pt x="1511107" y="296849"/>
                  </a:cubicBezTo>
                  <a:cubicBezTo>
                    <a:pt x="1495108" y="292049"/>
                    <a:pt x="1478309" y="282716"/>
                    <a:pt x="1460711" y="268851"/>
                  </a:cubicBezTo>
                  <a:cubicBezTo>
                    <a:pt x="1459111" y="271250"/>
                    <a:pt x="1457511" y="272850"/>
                    <a:pt x="1455911" y="273650"/>
                  </a:cubicBezTo>
                  <a:lnTo>
                    <a:pt x="1455911" y="339246"/>
                  </a:lnTo>
                  <a:cubicBezTo>
                    <a:pt x="1455644" y="341379"/>
                    <a:pt x="1455578" y="348046"/>
                    <a:pt x="1455711" y="359245"/>
                  </a:cubicBezTo>
                  <a:cubicBezTo>
                    <a:pt x="1455844" y="370444"/>
                    <a:pt x="1456178" y="380977"/>
                    <a:pt x="1456711" y="390843"/>
                  </a:cubicBezTo>
                  <a:cubicBezTo>
                    <a:pt x="1457777" y="403909"/>
                    <a:pt x="1449778" y="410309"/>
                    <a:pt x="1432712" y="410042"/>
                  </a:cubicBezTo>
                  <a:cubicBezTo>
                    <a:pt x="1426046" y="410842"/>
                    <a:pt x="1422580" y="408975"/>
                    <a:pt x="1422313" y="404442"/>
                  </a:cubicBezTo>
                  <a:lnTo>
                    <a:pt x="1422313" y="290449"/>
                  </a:lnTo>
                  <a:cubicBezTo>
                    <a:pt x="1422313" y="270717"/>
                    <a:pt x="1422046" y="259251"/>
                    <a:pt x="1421513" y="256051"/>
                  </a:cubicBezTo>
                  <a:cubicBezTo>
                    <a:pt x="1418580" y="249385"/>
                    <a:pt x="1418846" y="245919"/>
                    <a:pt x="1422313" y="245652"/>
                  </a:cubicBezTo>
                  <a:cubicBezTo>
                    <a:pt x="1427646" y="246719"/>
                    <a:pt x="1435912" y="249652"/>
                    <a:pt x="1447111" y="254451"/>
                  </a:cubicBezTo>
                  <a:cubicBezTo>
                    <a:pt x="1432712" y="237386"/>
                    <a:pt x="1422313" y="217920"/>
                    <a:pt x="1415913" y="196055"/>
                  </a:cubicBezTo>
                  <a:lnTo>
                    <a:pt x="1375116" y="196055"/>
                  </a:lnTo>
                  <a:cubicBezTo>
                    <a:pt x="1367383" y="211521"/>
                    <a:pt x="1358583" y="225653"/>
                    <a:pt x="1348717" y="238452"/>
                  </a:cubicBezTo>
                  <a:cubicBezTo>
                    <a:pt x="1363650" y="240586"/>
                    <a:pt x="1372183" y="245119"/>
                    <a:pt x="1374316" y="252052"/>
                  </a:cubicBezTo>
                  <a:cubicBezTo>
                    <a:pt x="1372983" y="254718"/>
                    <a:pt x="1369783" y="257651"/>
                    <a:pt x="1364716" y="260851"/>
                  </a:cubicBezTo>
                  <a:lnTo>
                    <a:pt x="1364716" y="294449"/>
                  </a:lnTo>
                  <a:cubicBezTo>
                    <a:pt x="1363383" y="333380"/>
                    <a:pt x="1350851" y="362778"/>
                    <a:pt x="1327119" y="382644"/>
                  </a:cubicBezTo>
                  <a:cubicBezTo>
                    <a:pt x="1303387" y="402509"/>
                    <a:pt x="1276189" y="411375"/>
                    <a:pt x="1245524" y="409242"/>
                  </a:cubicBezTo>
                  <a:cubicBezTo>
                    <a:pt x="1244724" y="408442"/>
                    <a:pt x="1244724" y="407642"/>
                    <a:pt x="1245524" y="406842"/>
                  </a:cubicBezTo>
                  <a:cubicBezTo>
                    <a:pt x="1268456" y="402309"/>
                    <a:pt x="1288588" y="389643"/>
                    <a:pt x="1305920" y="368844"/>
                  </a:cubicBezTo>
                  <a:cubicBezTo>
                    <a:pt x="1323252" y="348046"/>
                    <a:pt x="1332185" y="323247"/>
                    <a:pt x="1332718" y="294449"/>
                  </a:cubicBezTo>
                  <a:lnTo>
                    <a:pt x="1332718" y="280850"/>
                  </a:lnTo>
                  <a:cubicBezTo>
                    <a:pt x="1332718" y="270184"/>
                    <a:pt x="1332718" y="261918"/>
                    <a:pt x="1332718" y="256051"/>
                  </a:cubicBezTo>
                  <a:cubicBezTo>
                    <a:pt x="1304720" y="280583"/>
                    <a:pt x="1272722" y="295516"/>
                    <a:pt x="1236724" y="300849"/>
                  </a:cubicBezTo>
                  <a:cubicBezTo>
                    <a:pt x="1231391" y="300582"/>
                    <a:pt x="1230591" y="299515"/>
                    <a:pt x="1234324" y="297649"/>
                  </a:cubicBezTo>
                  <a:cubicBezTo>
                    <a:pt x="1281788" y="278717"/>
                    <a:pt x="1316986" y="244852"/>
                    <a:pt x="1339918" y="196055"/>
                  </a:cubicBezTo>
                  <a:lnTo>
                    <a:pt x="1257523" y="196055"/>
                  </a:lnTo>
                  <a:cubicBezTo>
                    <a:pt x="1253790" y="195255"/>
                    <a:pt x="1248990" y="196855"/>
                    <a:pt x="1243124" y="200855"/>
                  </a:cubicBezTo>
                  <a:lnTo>
                    <a:pt x="1231925" y="183256"/>
                  </a:lnTo>
                  <a:lnTo>
                    <a:pt x="1345518" y="183256"/>
                  </a:lnTo>
                  <a:cubicBezTo>
                    <a:pt x="1350317" y="170457"/>
                    <a:pt x="1354317" y="156857"/>
                    <a:pt x="1357517" y="142458"/>
                  </a:cubicBezTo>
                  <a:lnTo>
                    <a:pt x="1279122" y="142458"/>
                  </a:lnTo>
                  <a:cubicBezTo>
                    <a:pt x="1275389" y="141925"/>
                    <a:pt x="1270589" y="143258"/>
                    <a:pt x="1264723" y="146458"/>
                  </a:cubicBezTo>
                  <a:lnTo>
                    <a:pt x="1254323" y="128859"/>
                  </a:lnTo>
                  <a:lnTo>
                    <a:pt x="1359117" y="128859"/>
                  </a:lnTo>
                  <a:cubicBezTo>
                    <a:pt x="1360983" y="116860"/>
                    <a:pt x="1361783" y="103527"/>
                    <a:pt x="1361517" y="88861"/>
                  </a:cubicBezTo>
                  <a:lnTo>
                    <a:pt x="1264723" y="88861"/>
                  </a:lnTo>
                  <a:cubicBezTo>
                    <a:pt x="1260989" y="88328"/>
                    <a:pt x="1256190" y="89661"/>
                    <a:pt x="1250323" y="92861"/>
                  </a:cubicBezTo>
                  <a:lnTo>
                    <a:pt x="1239924" y="75262"/>
                  </a:lnTo>
                  <a:lnTo>
                    <a:pt x="1405514" y="75262"/>
                  </a:lnTo>
                  <a:cubicBezTo>
                    <a:pt x="1414313" y="54997"/>
                    <a:pt x="1419913" y="32598"/>
                    <a:pt x="1422313" y="8066"/>
                  </a:cubicBezTo>
                  <a:cubicBezTo>
                    <a:pt x="1422313" y="6733"/>
                    <a:pt x="1422713" y="5867"/>
                    <a:pt x="1423513" y="5467"/>
                  </a:cubicBezTo>
                  <a:close/>
                  <a:moveTo>
                    <a:pt x="1688697" y="4067"/>
                  </a:moveTo>
                  <a:cubicBezTo>
                    <a:pt x="1694830" y="4333"/>
                    <a:pt x="1702962" y="5467"/>
                    <a:pt x="1713095" y="7466"/>
                  </a:cubicBezTo>
                  <a:cubicBezTo>
                    <a:pt x="1723228" y="9466"/>
                    <a:pt x="1728961" y="12066"/>
                    <a:pt x="1730294" y="15266"/>
                  </a:cubicBezTo>
                  <a:cubicBezTo>
                    <a:pt x="1728961" y="20332"/>
                    <a:pt x="1725761" y="23799"/>
                    <a:pt x="1720695" y="25665"/>
                  </a:cubicBezTo>
                  <a:lnTo>
                    <a:pt x="1720695" y="106460"/>
                  </a:lnTo>
                  <a:lnTo>
                    <a:pt x="1725494" y="106460"/>
                  </a:lnTo>
                  <a:lnTo>
                    <a:pt x="1735894" y="92061"/>
                  </a:lnTo>
                  <a:cubicBezTo>
                    <a:pt x="1738294" y="86728"/>
                    <a:pt x="1742027" y="86462"/>
                    <a:pt x="1747093" y="91261"/>
                  </a:cubicBezTo>
                  <a:lnTo>
                    <a:pt x="1764692" y="107260"/>
                  </a:lnTo>
                  <a:cubicBezTo>
                    <a:pt x="1773491" y="117126"/>
                    <a:pt x="1773225" y="121393"/>
                    <a:pt x="1763892" y="120060"/>
                  </a:cubicBezTo>
                  <a:lnTo>
                    <a:pt x="1720695" y="120060"/>
                  </a:lnTo>
                  <a:lnTo>
                    <a:pt x="1720695" y="175256"/>
                  </a:lnTo>
                  <a:cubicBezTo>
                    <a:pt x="1736960" y="168323"/>
                    <a:pt x="1753226" y="159790"/>
                    <a:pt x="1769492" y="149658"/>
                  </a:cubicBezTo>
                  <a:cubicBezTo>
                    <a:pt x="1772692" y="149658"/>
                    <a:pt x="1772692" y="150724"/>
                    <a:pt x="1769492" y="152858"/>
                  </a:cubicBezTo>
                  <a:cubicBezTo>
                    <a:pt x="1750826" y="170990"/>
                    <a:pt x="1734560" y="186722"/>
                    <a:pt x="1720695" y="200055"/>
                  </a:cubicBezTo>
                  <a:lnTo>
                    <a:pt x="1720695" y="272050"/>
                  </a:lnTo>
                  <a:cubicBezTo>
                    <a:pt x="1720695" y="316848"/>
                    <a:pt x="1721228" y="348179"/>
                    <a:pt x="1722295" y="366045"/>
                  </a:cubicBezTo>
                  <a:cubicBezTo>
                    <a:pt x="1720161" y="390043"/>
                    <a:pt x="1706562" y="403376"/>
                    <a:pt x="1681497" y="406042"/>
                  </a:cubicBezTo>
                  <a:cubicBezTo>
                    <a:pt x="1678831" y="406309"/>
                    <a:pt x="1677497" y="405509"/>
                    <a:pt x="1677497" y="403642"/>
                  </a:cubicBezTo>
                  <a:cubicBezTo>
                    <a:pt x="1674831" y="394843"/>
                    <a:pt x="1671098" y="388043"/>
                    <a:pt x="1666298" y="383244"/>
                  </a:cubicBezTo>
                  <a:cubicBezTo>
                    <a:pt x="1661498" y="378444"/>
                    <a:pt x="1653765" y="374044"/>
                    <a:pt x="1643099" y="370044"/>
                  </a:cubicBezTo>
                  <a:cubicBezTo>
                    <a:pt x="1640966" y="368178"/>
                    <a:pt x="1641233" y="366845"/>
                    <a:pt x="1643899" y="366045"/>
                  </a:cubicBezTo>
                  <a:cubicBezTo>
                    <a:pt x="1665231" y="366578"/>
                    <a:pt x="1678231" y="365578"/>
                    <a:pt x="1682897" y="363045"/>
                  </a:cubicBezTo>
                  <a:cubicBezTo>
                    <a:pt x="1687563" y="360512"/>
                    <a:pt x="1689497" y="356579"/>
                    <a:pt x="1688697" y="351245"/>
                  </a:cubicBezTo>
                  <a:lnTo>
                    <a:pt x="1688697" y="228053"/>
                  </a:lnTo>
                  <a:cubicBezTo>
                    <a:pt x="1675364" y="240586"/>
                    <a:pt x="1663365" y="253385"/>
                    <a:pt x="1652699" y="266451"/>
                  </a:cubicBezTo>
                  <a:cubicBezTo>
                    <a:pt x="1651632" y="268584"/>
                    <a:pt x="1650566" y="268584"/>
                    <a:pt x="1649499" y="266451"/>
                  </a:cubicBezTo>
                  <a:lnTo>
                    <a:pt x="1635100" y="212854"/>
                  </a:lnTo>
                  <a:cubicBezTo>
                    <a:pt x="1634300" y="209921"/>
                    <a:pt x="1634833" y="208054"/>
                    <a:pt x="1636700" y="207254"/>
                  </a:cubicBezTo>
                  <a:cubicBezTo>
                    <a:pt x="1651899" y="204588"/>
                    <a:pt x="1669231" y="198721"/>
                    <a:pt x="1688697" y="189655"/>
                  </a:cubicBezTo>
                  <a:lnTo>
                    <a:pt x="1688697" y="120060"/>
                  </a:lnTo>
                  <a:lnTo>
                    <a:pt x="1663898" y="120060"/>
                  </a:lnTo>
                  <a:cubicBezTo>
                    <a:pt x="1659098" y="119526"/>
                    <a:pt x="1654299" y="120860"/>
                    <a:pt x="1649499" y="124059"/>
                  </a:cubicBezTo>
                  <a:lnTo>
                    <a:pt x="1638300" y="106460"/>
                  </a:lnTo>
                  <a:lnTo>
                    <a:pt x="1688697" y="106460"/>
                  </a:lnTo>
                  <a:lnTo>
                    <a:pt x="1688697" y="48864"/>
                  </a:lnTo>
                  <a:cubicBezTo>
                    <a:pt x="1688963" y="30198"/>
                    <a:pt x="1688430" y="17932"/>
                    <a:pt x="1687097" y="12066"/>
                  </a:cubicBezTo>
                  <a:cubicBezTo>
                    <a:pt x="1685230" y="6200"/>
                    <a:pt x="1685763" y="3533"/>
                    <a:pt x="1688697" y="4067"/>
                  </a:cubicBezTo>
                  <a:close/>
                  <a:moveTo>
                    <a:pt x="635961" y="4067"/>
                  </a:moveTo>
                  <a:cubicBezTo>
                    <a:pt x="642094" y="4333"/>
                    <a:pt x="650493" y="5667"/>
                    <a:pt x="661159" y="8066"/>
                  </a:cubicBezTo>
                  <a:cubicBezTo>
                    <a:pt x="671825" y="10466"/>
                    <a:pt x="677825" y="13666"/>
                    <a:pt x="679158" y="17666"/>
                  </a:cubicBezTo>
                  <a:cubicBezTo>
                    <a:pt x="678358" y="22199"/>
                    <a:pt x="675958" y="25399"/>
                    <a:pt x="671959" y="27265"/>
                  </a:cubicBezTo>
                  <a:lnTo>
                    <a:pt x="671959" y="249652"/>
                  </a:lnTo>
                  <a:lnTo>
                    <a:pt x="686358" y="244852"/>
                  </a:lnTo>
                  <a:lnTo>
                    <a:pt x="698357" y="220053"/>
                  </a:lnTo>
                  <a:cubicBezTo>
                    <a:pt x="700224" y="214720"/>
                    <a:pt x="703424" y="214187"/>
                    <a:pt x="707956" y="218454"/>
                  </a:cubicBezTo>
                  <a:lnTo>
                    <a:pt x="731155" y="233653"/>
                  </a:lnTo>
                  <a:cubicBezTo>
                    <a:pt x="742621" y="240319"/>
                    <a:pt x="743421" y="244052"/>
                    <a:pt x="733555" y="244852"/>
                  </a:cubicBezTo>
                  <a:lnTo>
                    <a:pt x="671959" y="262451"/>
                  </a:lnTo>
                  <a:lnTo>
                    <a:pt x="671959" y="339246"/>
                  </a:lnTo>
                  <a:cubicBezTo>
                    <a:pt x="671692" y="341113"/>
                    <a:pt x="671625" y="347579"/>
                    <a:pt x="671759" y="358645"/>
                  </a:cubicBezTo>
                  <a:cubicBezTo>
                    <a:pt x="671892" y="369711"/>
                    <a:pt x="672225" y="380177"/>
                    <a:pt x="672759" y="390043"/>
                  </a:cubicBezTo>
                  <a:cubicBezTo>
                    <a:pt x="673825" y="403376"/>
                    <a:pt x="665026" y="410042"/>
                    <a:pt x="646360" y="410042"/>
                  </a:cubicBezTo>
                  <a:cubicBezTo>
                    <a:pt x="639161" y="411108"/>
                    <a:pt x="635694" y="408975"/>
                    <a:pt x="635961" y="403642"/>
                  </a:cubicBezTo>
                  <a:lnTo>
                    <a:pt x="635961" y="272050"/>
                  </a:lnTo>
                  <a:lnTo>
                    <a:pt x="542367" y="300049"/>
                  </a:lnTo>
                  <a:cubicBezTo>
                    <a:pt x="537300" y="302182"/>
                    <a:pt x="533567" y="304582"/>
                    <a:pt x="531167" y="307248"/>
                  </a:cubicBezTo>
                  <a:lnTo>
                    <a:pt x="515968" y="292849"/>
                  </a:lnTo>
                  <a:lnTo>
                    <a:pt x="635961" y="258451"/>
                  </a:lnTo>
                  <a:lnTo>
                    <a:pt x="635961" y="48864"/>
                  </a:lnTo>
                  <a:cubicBezTo>
                    <a:pt x="635428" y="30198"/>
                    <a:pt x="634628" y="17932"/>
                    <a:pt x="633561" y="12066"/>
                  </a:cubicBezTo>
                  <a:cubicBezTo>
                    <a:pt x="631428" y="6200"/>
                    <a:pt x="632228" y="3533"/>
                    <a:pt x="635961" y="4067"/>
                  </a:cubicBezTo>
                  <a:close/>
                  <a:moveTo>
                    <a:pt x="123192" y="4067"/>
                  </a:moveTo>
                  <a:cubicBezTo>
                    <a:pt x="137058" y="11000"/>
                    <a:pt x="149924" y="19399"/>
                    <a:pt x="161790" y="29265"/>
                  </a:cubicBezTo>
                  <a:cubicBezTo>
                    <a:pt x="173656" y="39131"/>
                    <a:pt x="182122" y="52864"/>
                    <a:pt x="187188" y="70463"/>
                  </a:cubicBezTo>
                  <a:cubicBezTo>
                    <a:pt x="189322" y="89928"/>
                    <a:pt x="183389" y="101261"/>
                    <a:pt x="169389" y="104461"/>
                  </a:cubicBezTo>
                  <a:cubicBezTo>
                    <a:pt x="155390" y="107660"/>
                    <a:pt x="146924" y="99261"/>
                    <a:pt x="143991" y="79262"/>
                  </a:cubicBezTo>
                  <a:cubicBezTo>
                    <a:pt x="141591" y="49131"/>
                    <a:pt x="134125" y="24865"/>
                    <a:pt x="121592" y="6467"/>
                  </a:cubicBezTo>
                  <a:cubicBezTo>
                    <a:pt x="120792" y="4867"/>
                    <a:pt x="121326" y="4067"/>
                    <a:pt x="123192" y="4067"/>
                  </a:cubicBezTo>
                  <a:close/>
                  <a:moveTo>
                    <a:pt x="959141" y="67"/>
                  </a:moveTo>
                  <a:cubicBezTo>
                    <a:pt x="965541" y="334"/>
                    <a:pt x="974273" y="1667"/>
                    <a:pt x="985339" y="4067"/>
                  </a:cubicBezTo>
                  <a:cubicBezTo>
                    <a:pt x="996406" y="6467"/>
                    <a:pt x="1002605" y="9666"/>
                    <a:pt x="1003938" y="13666"/>
                  </a:cubicBezTo>
                  <a:cubicBezTo>
                    <a:pt x="1003405" y="18199"/>
                    <a:pt x="1000472" y="21399"/>
                    <a:pt x="995139" y="23265"/>
                  </a:cubicBezTo>
                  <a:lnTo>
                    <a:pt x="995139" y="48864"/>
                  </a:lnTo>
                  <a:lnTo>
                    <a:pt x="1063935" y="48864"/>
                  </a:lnTo>
                  <a:lnTo>
                    <a:pt x="1077534" y="28865"/>
                  </a:lnTo>
                  <a:cubicBezTo>
                    <a:pt x="1082067" y="24332"/>
                    <a:pt x="1085800" y="24865"/>
                    <a:pt x="1088733" y="30465"/>
                  </a:cubicBezTo>
                  <a:lnTo>
                    <a:pt x="1110332" y="49664"/>
                  </a:lnTo>
                  <a:cubicBezTo>
                    <a:pt x="1120198" y="58997"/>
                    <a:pt x="1120198" y="62996"/>
                    <a:pt x="1110332" y="61663"/>
                  </a:cubicBezTo>
                  <a:lnTo>
                    <a:pt x="995139" y="61663"/>
                  </a:lnTo>
                  <a:lnTo>
                    <a:pt x="995139" y="98461"/>
                  </a:lnTo>
                  <a:lnTo>
                    <a:pt x="1037536" y="98461"/>
                  </a:lnTo>
                  <a:lnTo>
                    <a:pt x="1053535" y="82462"/>
                  </a:lnTo>
                  <a:cubicBezTo>
                    <a:pt x="1057268" y="77929"/>
                    <a:pt x="1060735" y="78195"/>
                    <a:pt x="1063935" y="83262"/>
                  </a:cubicBezTo>
                  <a:lnTo>
                    <a:pt x="1082334" y="99261"/>
                  </a:lnTo>
                  <a:cubicBezTo>
                    <a:pt x="1091133" y="108594"/>
                    <a:pt x="1091133" y="112593"/>
                    <a:pt x="1082334" y="111260"/>
                  </a:cubicBezTo>
                  <a:lnTo>
                    <a:pt x="995139" y="111260"/>
                  </a:lnTo>
                  <a:lnTo>
                    <a:pt x="995139" y="142458"/>
                  </a:lnTo>
                  <a:lnTo>
                    <a:pt x="1085533" y="142458"/>
                  </a:lnTo>
                  <a:lnTo>
                    <a:pt x="1099933" y="123259"/>
                  </a:lnTo>
                  <a:cubicBezTo>
                    <a:pt x="1102866" y="118460"/>
                    <a:pt x="1106332" y="118726"/>
                    <a:pt x="1110332" y="124059"/>
                  </a:cubicBezTo>
                  <a:lnTo>
                    <a:pt x="1131931" y="143258"/>
                  </a:lnTo>
                  <a:cubicBezTo>
                    <a:pt x="1141530" y="153124"/>
                    <a:pt x="1141530" y="157391"/>
                    <a:pt x="1131931" y="156057"/>
                  </a:cubicBezTo>
                  <a:lnTo>
                    <a:pt x="986340" y="156057"/>
                  </a:lnTo>
                  <a:cubicBezTo>
                    <a:pt x="988739" y="157124"/>
                    <a:pt x="989539" y="158457"/>
                    <a:pt x="988739" y="160057"/>
                  </a:cubicBezTo>
                  <a:cubicBezTo>
                    <a:pt x="989806" y="164324"/>
                    <a:pt x="985006" y="166457"/>
                    <a:pt x="974340" y="166457"/>
                  </a:cubicBezTo>
                  <a:cubicBezTo>
                    <a:pt x="963941" y="171523"/>
                    <a:pt x="951675" y="179256"/>
                    <a:pt x="937542" y="189655"/>
                  </a:cubicBezTo>
                  <a:lnTo>
                    <a:pt x="983940" y="200055"/>
                  </a:lnTo>
                  <a:cubicBezTo>
                    <a:pt x="1002872" y="185389"/>
                    <a:pt x="1015938" y="173923"/>
                    <a:pt x="1023137" y="165657"/>
                  </a:cubicBezTo>
                  <a:cubicBezTo>
                    <a:pt x="1026604" y="161390"/>
                    <a:pt x="1029270" y="160324"/>
                    <a:pt x="1031137" y="162457"/>
                  </a:cubicBezTo>
                  <a:cubicBezTo>
                    <a:pt x="1036736" y="166457"/>
                    <a:pt x="1042736" y="171656"/>
                    <a:pt x="1049136" y="178056"/>
                  </a:cubicBezTo>
                  <a:cubicBezTo>
                    <a:pt x="1055535" y="184456"/>
                    <a:pt x="1059402" y="190189"/>
                    <a:pt x="1060735" y="195255"/>
                  </a:cubicBezTo>
                  <a:cubicBezTo>
                    <a:pt x="1061002" y="199788"/>
                    <a:pt x="1055402" y="201921"/>
                    <a:pt x="1043936" y="201655"/>
                  </a:cubicBezTo>
                  <a:cubicBezTo>
                    <a:pt x="1030870" y="210454"/>
                    <a:pt x="1015538" y="219587"/>
                    <a:pt x="997939" y="229053"/>
                  </a:cubicBezTo>
                  <a:cubicBezTo>
                    <a:pt x="980340" y="238519"/>
                    <a:pt x="958341" y="249918"/>
                    <a:pt x="931943" y="263251"/>
                  </a:cubicBezTo>
                  <a:lnTo>
                    <a:pt x="1073534" y="263251"/>
                  </a:lnTo>
                  <a:cubicBezTo>
                    <a:pt x="1068734" y="253651"/>
                    <a:pt x="1064068" y="246319"/>
                    <a:pt x="1059535" y="241252"/>
                  </a:cubicBezTo>
                  <a:cubicBezTo>
                    <a:pt x="1055002" y="236186"/>
                    <a:pt x="1049269" y="230986"/>
                    <a:pt x="1042336" y="225653"/>
                  </a:cubicBezTo>
                  <a:cubicBezTo>
                    <a:pt x="1040203" y="224587"/>
                    <a:pt x="1040469" y="223787"/>
                    <a:pt x="1043136" y="223253"/>
                  </a:cubicBezTo>
                  <a:cubicBezTo>
                    <a:pt x="1061802" y="226453"/>
                    <a:pt x="1078467" y="232719"/>
                    <a:pt x="1093133" y="242052"/>
                  </a:cubicBezTo>
                  <a:cubicBezTo>
                    <a:pt x="1107799" y="251385"/>
                    <a:pt x="1115932" y="262451"/>
                    <a:pt x="1117531" y="275250"/>
                  </a:cubicBezTo>
                  <a:cubicBezTo>
                    <a:pt x="1116732" y="289116"/>
                    <a:pt x="1110865" y="297582"/>
                    <a:pt x="1099933" y="300649"/>
                  </a:cubicBezTo>
                  <a:cubicBezTo>
                    <a:pt x="1089000" y="303715"/>
                    <a:pt x="1081267" y="295249"/>
                    <a:pt x="1076734" y="275250"/>
                  </a:cubicBezTo>
                  <a:cubicBezTo>
                    <a:pt x="1076467" y="273384"/>
                    <a:pt x="1075934" y="271784"/>
                    <a:pt x="1075134" y="270450"/>
                  </a:cubicBezTo>
                  <a:cubicBezTo>
                    <a:pt x="1047669" y="273917"/>
                    <a:pt x="1019937" y="277383"/>
                    <a:pt x="991939" y="280850"/>
                  </a:cubicBezTo>
                  <a:cubicBezTo>
                    <a:pt x="1001539" y="284050"/>
                    <a:pt x="1006871" y="287249"/>
                    <a:pt x="1007938" y="290449"/>
                  </a:cubicBezTo>
                  <a:cubicBezTo>
                    <a:pt x="1006605" y="294716"/>
                    <a:pt x="1003672" y="298449"/>
                    <a:pt x="999139" y="301649"/>
                  </a:cubicBezTo>
                  <a:cubicBezTo>
                    <a:pt x="999139" y="328580"/>
                    <a:pt x="999672" y="354312"/>
                    <a:pt x="1000739" y="378844"/>
                  </a:cubicBezTo>
                  <a:cubicBezTo>
                    <a:pt x="998605" y="402042"/>
                    <a:pt x="983673" y="413775"/>
                    <a:pt x="955941" y="414042"/>
                  </a:cubicBezTo>
                  <a:cubicBezTo>
                    <a:pt x="954075" y="414308"/>
                    <a:pt x="953008" y="413508"/>
                    <a:pt x="952742" y="411642"/>
                  </a:cubicBezTo>
                  <a:cubicBezTo>
                    <a:pt x="953008" y="403909"/>
                    <a:pt x="943409" y="394576"/>
                    <a:pt x="923943" y="383643"/>
                  </a:cubicBezTo>
                  <a:cubicBezTo>
                    <a:pt x="921810" y="381777"/>
                    <a:pt x="921810" y="380444"/>
                    <a:pt x="923943" y="379644"/>
                  </a:cubicBezTo>
                  <a:cubicBezTo>
                    <a:pt x="952208" y="380977"/>
                    <a:pt x="965274" y="378311"/>
                    <a:pt x="963141" y="371644"/>
                  </a:cubicBezTo>
                  <a:lnTo>
                    <a:pt x="963141" y="321647"/>
                  </a:lnTo>
                  <a:cubicBezTo>
                    <a:pt x="963141" y="303248"/>
                    <a:pt x="963141" y="290716"/>
                    <a:pt x="963141" y="284050"/>
                  </a:cubicBezTo>
                  <a:cubicBezTo>
                    <a:pt x="931943" y="286716"/>
                    <a:pt x="900745" y="292582"/>
                    <a:pt x="869547" y="301649"/>
                  </a:cubicBezTo>
                  <a:lnTo>
                    <a:pt x="869547" y="303248"/>
                  </a:lnTo>
                  <a:lnTo>
                    <a:pt x="856747" y="262451"/>
                  </a:lnTo>
                  <a:cubicBezTo>
                    <a:pt x="854081" y="257385"/>
                    <a:pt x="855947" y="254985"/>
                    <a:pt x="862347" y="255251"/>
                  </a:cubicBezTo>
                  <a:cubicBezTo>
                    <a:pt x="880479" y="252851"/>
                    <a:pt x="898878" y="246985"/>
                    <a:pt x="917544" y="237652"/>
                  </a:cubicBezTo>
                  <a:cubicBezTo>
                    <a:pt x="936209" y="228320"/>
                    <a:pt x="954075" y="218720"/>
                    <a:pt x="971140" y="208854"/>
                  </a:cubicBezTo>
                  <a:cubicBezTo>
                    <a:pt x="946875" y="209121"/>
                    <a:pt x="922610" y="212587"/>
                    <a:pt x="898345" y="219254"/>
                  </a:cubicBezTo>
                  <a:lnTo>
                    <a:pt x="889545" y="193655"/>
                  </a:lnTo>
                  <a:cubicBezTo>
                    <a:pt x="886346" y="188589"/>
                    <a:pt x="887945" y="185922"/>
                    <a:pt x="894345" y="185656"/>
                  </a:cubicBezTo>
                  <a:cubicBezTo>
                    <a:pt x="915144" y="175790"/>
                    <a:pt x="929543" y="165923"/>
                    <a:pt x="937542" y="156057"/>
                  </a:cubicBezTo>
                  <a:lnTo>
                    <a:pt x="851948" y="156057"/>
                  </a:lnTo>
                  <a:cubicBezTo>
                    <a:pt x="847948" y="155524"/>
                    <a:pt x="843148" y="156857"/>
                    <a:pt x="837549" y="160057"/>
                  </a:cubicBezTo>
                  <a:lnTo>
                    <a:pt x="827149" y="142458"/>
                  </a:lnTo>
                  <a:lnTo>
                    <a:pt x="959141" y="142458"/>
                  </a:lnTo>
                  <a:lnTo>
                    <a:pt x="959141" y="111260"/>
                  </a:lnTo>
                  <a:lnTo>
                    <a:pt x="887146" y="111260"/>
                  </a:lnTo>
                  <a:cubicBezTo>
                    <a:pt x="883946" y="110460"/>
                    <a:pt x="879146" y="112060"/>
                    <a:pt x="872746" y="116060"/>
                  </a:cubicBezTo>
                  <a:lnTo>
                    <a:pt x="863147" y="98461"/>
                  </a:lnTo>
                  <a:lnTo>
                    <a:pt x="959141" y="98461"/>
                  </a:lnTo>
                  <a:lnTo>
                    <a:pt x="959141" y="61663"/>
                  </a:lnTo>
                  <a:lnTo>
                    <a:pt x="863147" y="61663"/>
                  </a:lnTo>
                  <a:cubicBezTo>
                    <a:pt x="858347" y="60863"/>
                    <a:pt x="853548" y="62730"/>
                    <a:pt x="848748" y="67263"/>
                  </a:cubicBezTo>
                  <a:lnTo>
                    <a:pt x="837549" y="48864"/>
                  </a:lnTo>
                  <a:lnTo>
                    <a:pt x="959141" y="48864"/>
                  </a:lnTo>
                  <a:lnTo>
                    <a:pt x="959141" y="44064"/>
                  </a:lnTo>
                  <a:cubicBezTo>
                    <a:pt x="959141" y="25399"/>
                    <a:pt x="958874" y="13399"/>
                    <a:pt x="958341" y="8066"/>
                  </a:cubicBezTo>
                  <a:cubicBezTo>
                    <a:pt x="955675" y="2200"/>
                    <a:pt x="955941" y="-466"/>
                    <a:pt x="959141" y="67"/>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3200" dirty="0">
                <a:solidFill>
                  <a:schemeClr val="bg1"/>
                </a:solidFill>
                <a:latin typeface="锐字云字库中长宋体1.0" panose="02010604000000000000" pitchFamily="2" charset="-122"/>
                <a:ea typeface="锐字云字库中长宋体1.0" panose="02010604000000000000" pitchFamily="2" charset="-122"/>
              </a:endParaRPr>
            </a:p>
          </p:txBody>
        </p:sp>
        <p:grpSp>
          <p:nvGrpSpPr>
            <p:cNvPr id="24" name="组合 23"/>
            <p:cNvGrpSpPr/>
            <p:nvPr/>
          </p:nvGrpSpPr>
          <p:grpSpPr>
            <a:xfrm>
              <a:off x="3791744" y="3614578"/>
              <a:ext cx="834357" cy="196779"/>
              <a:chOff x="3893490" y="3603420"/>
              <a:chExt cx="834357" cy="196779"/>
            </a:xfrm>
          </p:grpSpPr>
          <p:sp>
            <p:nvSpPr>
              <p:cNvPr id="29" name="Freeform 5"/>
              <p:cNvSpPr/>
              <p:nvPr/>
            </p:nvSpPr>
            <p:spPr bwMode="auto">
              <a:xfrm>
                <a:off x="4530706"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0" name="Freeform 5"/>
              <p:cNvSpPr/>
              <p:nvPr/>
            </p:nvSpPr>
            <p:spPr bwMode="auto">
              <a:xfrm>
                <a:off x="4212098"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1" name="Freeform 5"/>
              <p:cNvSpPr/>
              <p:nvPr/>
            </p:nvSpPr>
            <p:spPr bwMode="auto">
              <a:xfrm>
                <a:off x="3893490"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25" name="组合 24"/>
            <p:cNvGrpSpPr/>
            <p:nvPr/>
          </p:nvGrpSpPr>
          <p:grpSpPr>
            <a:xfrm>
              <a:off x="7629627" y="3614578"/>
              <a:ext cx="834357" cy="196779"/>
              <a:chOff x="3893490" y="3603420"/>
              <a:chExt cx="834357" cy="196779"/>
            </a:xfrm>
          </p:grpSpPr>
          <p:sp>
            <p:nvSpPr>
              <p:cNvPr id="26" name="Freeform 5"/>
              <p:cNvSpPr/>
              <p:nvPr/>
            </p:nvSpPr>
            <p:spPr bwMode="auto">
              <a:xfrm>
                <a:off x="4530706"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7" name="Freeform 5"/>
              <p:cNvSpPr/>
              <p:nvPr/>
            </p:nvSpPr>
            <p:spPr bwMode="auto">
              <a:xfrm>
                <a:off x="4212098"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8" name="Freeform 5"/>
              <p:cNvSpPr/>
              <p:nvPr/>
            </p:nvSpPr>
            <p:spPr bwMode="auto">
              <a:xfrm>
                <a:off x="3893490"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grpSp>
        <p:nvGrpSpPr>
          <p:cNvPr id="32" name="组合 31"/>
          <p:cNvGrpSpPr/>
          <p:nvPr userDrawn="1"/>
        </p:nvGrpSpPr>
        <p:grpSpPr>
          <a:xfrm>
            <a:off x="1796786" y="2679561"/>
            <a:ext cx="1529470" cy="917902"/>
            <a:chOff x="1786169" y="2679561"/>
            <a:chExt cx="1529470" cy="917902"/>
          </a:xfrm>
        </p:grpSpPr>
        <p:sp>
          <p:nvSpPr>
            <p:cNvPr id="34" name="矩形: 圆顶角 33"/>
            <p:cNvSpPr/>
            <p:nvPr/>
          </p:nvSpPr>
          <p:spPr>
            <a:xfrm rot="5400000">
              <a:off x="2579662" y="2862344"/>
              <a:ext cx="916648" cy="551082"/>
            </a:xfrm>
            <a:prstGeom prst="round2SameRect">
              <a:avLst>
                <a:gd name="adj1" fmla="val 1446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a:off x="1828308" y="2680205"/>
              <a:ext cx="907806" cy="907294"/>
            </a:xfrm>
            <a:custGeom>
              <a:avLst/>
              <a:gdLst/>
              <a:ahLst/>
              <a:cxnLst/>
              <a:rect l="l" t="t" r="r" b="b"/>
              <a:pathLst>
                <a:path w="907806" h="907294">
                  <a:moveTo>
                    <a:pt x="7888" y="648486"/>
                  </a:moveTo>
                  <a:lnTo>
                    <a:pt x="232693" y="648486"/>
                  </a:lnTo>
                  <a:lnTo>
                    <a:pt x="232693" y="706659"/>
                  </a:lnTo>
                  <a:lnTo>
                    <a:pt x="156772" y="706659"/>
                  </a:lnTo>
                  <a:lnTo>
                    <a:pt x="156772" y="726379"/>
                  </a:lnTo>
                  <a:lnTo>
                    <a:pt x="228749" y="726379"/>
                  </a:lnTo>
                  <a:lnTo>
                    <a:pt x="228749" y="782580"/>
                  </a:lnTo>
                  <a:lnTo>
                    <a:pt x="156772" y="782580"/>
                  </a:lnTo>
                  <a:lnTo>
                    <a:pt x="156772" y="798356"/>
                  </a:lnTo>
                  <a:lnTo>
                    <a:pt x="181421" y="808216"/>
                  </a:lnTo>
                  <a:lnTo>
                    <a:pt x="462427" y="808216"/>
                  </a:lnTo>
                  <a:lnTo>
                    <a:pt x="462427" y="843698"/>
                  </a:lnTo>
                  <a:lnTo>
                    <a:pt x="635040" y="843698"/>
                  </a:lnTo>
                  <a:lnTo>
                    <a:pt x="635040" y="818062"/>
                  </a:lnTo>
                  <a:lnTo>
                    <a:pt x="468408" y="818062"/>
                  </a:lnTo>
                  <a:lnTo>
                    <a:pt x="468408" y="752987"/>
                  </a:lnTo>
                  <a:lnTo>
                    <a:pt x="635040" y="752987"/>
                  </a:lnTo>
                  <a:lnTo>
                    <a:pt x="635040" y="730309"/>
                  </a:lnTo>
                  <a:lnTo>
                    <a:pt x="708003" y="730309"/>
                  </a:lnTo>
                  <a:lnTo>
                    <a:pt x="708003" y="752987"/>
                  </a:lnTo>
                  <a:lnTo>
                    <a:pt x="876607" y="752987"/>
                  </a:lnTo>
                  <a:lnTo>
                    <a:pt x="876607" y="818062"/>
                  </a:lnTo>
                  <a:lnTo>
                    <a:pt x="708003" y="818062"/>
                  </a:lnTo>
                  <a:lnTo>
                    <a:pt x="708003" y="843698"/>
                  </a:lnTo>
                  <a:lnTo>
                    <a:pt x="895341" y="843698"/>
                  </a:lnTo>
                  <a:lnTo>
                    <a:pt x="895341" y="907294"/>
                  </a:lnTo>
                  <a:lnTo>
                    <a:pt x="447703" y="907294"/>
                  </a:lnTo>
                  <a:lnTo>
                    <a:pt x="447703" y="867868"/>
                  </a:lnTo>
                  <a:lnTo>
                    <a:pt x="167618" y="867868"/>
                  </a:lnTo>
                  <a:lnTo>
                    <a:pt x="69019" y="832865"/>
                  </a:lnTo>
                  <a:lnTo>
                    <a:pt x="64089" y="867868"/>
                  </a:lnTo>
                  <a:lnTo>
                    <a:pt x="0" y="867868"/>
                  </a:lnTo>
                  <a:lnTo>
                    <a:pt x="12818" y="777650"/>
                  </a:lnTo>
                  <a:lnTo>
                    <a:pt x="12818" y="721449"/>
                  </a:lnTo>
                  <a:lnTo>
                    <a:pt x="75921" y="721449"/>
                  </a:lnTo>
                  <a:lnTo>
                    <a:pt x="75921" y="771734"/>
                  </a:lnTo>
                  <a:lnTo>
                    <a:pt x="93669" y="778636"/>
                  </a:lnTo>
                  <a:lnTo>
                    <a:pt x="93669" y="706659"/>
                  </a:lnTo>
                  <a:lnTo>
                    <a:pt x="7888" y="706659"/>
                  </a:lnTo>
                  <a:close/>
                  <a:moveTo>
                    <a:pt x="324389" y="602144"/>
                  </a:moveTo>
                  <a:lnTo>
                    <a:pt x="379605" y="602144"/>
                  </a:lnTo>
                  <a:lnTo>
                    <a:pt x="379605" y="703701"/>
                  </a:lnTo>
                  <a:lnTo>
                    <a:pt x="458484" y="737224"/>
                  </a:lnTo>
                  <a:lnTo>
                    <a:pt x="458484" y="802300"/>
                  </a:lnTo>
                  <a:lnTo>
                    <a:pt x="351997" y="752014"/>
                  </a:lnTo>
                  <a:lnTo>
                    <a:pt x="245510" y="806244"/>
                  </a:lnTo>
                  <a:lnTo>
                    <a:pt x="245510" y="741168"/>
                  </a:lnTo>
                  <a:lnTo>
                    <a:pt x="324389" y="703701"/>
                  </a:lnTo>
                  <a:close/>
                  <a:moveTo>
                    <a:pt x="83809" y="562705"/>
                  </a:moveTo>
                  <a:lnTo>
                    <a:pt x="83809" y="580453"/>
                  </a:lnTo>
                  <a:lnTo>
                    <a:pt x="156772" y="580453"/>
                  </a:lnTo>
                  <a:lnTo>
                    <a:pt x="156772" y="562705"/>
                  </a:lnTo>
                  <a:close/>
                  <a:moveTo>
                    <a:pt x="557147" y="551846"/>
                  </a:moveTo>
                  <a:lnTo>
                    <a:pt x="557147" y="598187"/>
                  </a:lnTo>
                  <a:lnTo>
                    <a:pt x="605461" y="598187"/>
                  </a:lnTo>
                  <a:lnTo>
                    <a:pt x="605461" y="551846"/>
                  </a:lnTo>
                  <a:close/>
                  <a:moveTo>
                    <a:pt x="385521" y="506504"/>
                  </a:moveTo>
                  <a:lnTo>
                    <a:pt x="382563" y="521293"/>
                  </a:lnTo>
                  <a:lnTo>
                    <a:pt x="455526" y="521293"/>
                  </a:lnTo>
                  <a:lnTo>
                    <a:pt x="455526" y="598187"/>
                  </a:lnTo>
                  <a:lnTo>
                    <a:pt x="485170" y="598187"/>
                  </a:lnTo>
                  <a:lnTo>
                    <a:pt x="485170" y="551846"/>
                  </a:lnTo>
                  <a:lnTo>
                    <a:pt x="455591" y="551846"/>
                  </a:lnTo>
                  <a:lnTo>
                    <a:pt x="455591" y="506504"/>
                  </a:lnTo>
                  <a:close/>
                  <a:moveTo>
                    <a:pt x="733639" y="500574"/>
                  </a:moveTo>
                  <a:lnTo>
                    <a:pt x="797728" y="500574"/>
                  </a:lnTo>
                  <a:lnTo>
                    <a:pt x="797728" y="646500"/>
                  </a:lnTo>
                  <a:lnTo>
                    <a:pt x="733639" y="646500"/>
                  </a:lnTo>
                  <a:close/>
                  <a:moveTo>
                    <a:pt x="83809" y="497630"/>
                  </a:moveTo>
                  <a:lnTo>
                    <a:pt x="83809" y="515378"/>
                  </a:lnTo>
                  <a:lnTo>
                    <a:pt x="156772" y="515378"/>
                  </a:lnTo>
                  <a:lnTo>
                    <a:pt x="156772" y="497630"/>
                  </a:lnTo>
                  <a:close/>
                  <a:moveTo>
                    <a:pt x="16762" y="445373"/>
                  </a:moveTo>
                  <a:lnTo>
                    <a:pt x="223819" y="445373"/>
                  </a:lnTo>
                  <a:lnTo>
                    <a:pt x="223819" y="632710"/>
                  </a:lnTo>
                  <a:lnTo>
                    <a:pt x="16762" y="632710"/>
                  </a:lnTo>
                  <a:close/>
                  <a:moveTo>
                    <a:pt x="732301" y="164185"/>
                  </a:moveTo>
                  <a:lnTo>
                    <a:pt x="799348" y="164185"/>
                  </a:lnTo>
                  <a:lnTo>
                    <a:pt x="799348" y="308139"/>
                  </a:lnTo>
                  <a:lnTo>
                    <a:pt x="784558" y="336733"/>
                  </a:lnTo>
                  <a:lnTo>
                    <a:pt x="828927" y="336733"/>
                  </a:lnTo>
                  <a:lnTo>
                    <a:pt x="828927" y="418570"/>
                  </a:lnTo>
                  <a:lnTo>
                    <a:pt x="848647" y="418570"/>
                  </a:lnTo>
                  <a:lnTo>
                    <a:pt x="855549" y="383074"/>
                  </a:lnTo>
                  <a:lnTo>
                    <a:pt x="907806" y="383074"/>
                  </a:lnTo>
                  <a:lnTo>
                    <a:pt x="889073" y="482166"/>
                  </a:lnTo>
                  <a:lnTo>
                    <a:pt x="888439" y="482166"/>
                  </a:lnTo>
                  <a:lnTo>
                    <a:pt x="888439" y="727351"/>
                  </a:lnTo>
                  <a:lnTo>
                    <a:pt x="766176" y="727351"/>
                  </a:lnTo>
                  <a:lnTo>
                    <a:pt x="766176" y="662276"/>
                  </a:lnTo>
                  <a:lnTo>
                    <a:pt x="816462" y="662276"/>
                  </a:lnTo>
                  <a:lnTo>
                    <a:pt x="816462" y="482166"/>
                  </a:lnTo>
                  <a:lnTo>
                    <a:pt x="766810" y="482166"/>
                  </a:lnTo>
                  <a:lnTo>
                    <a:pt x="766810" y="364340"/>
                  </a:lnTo>
                  <a:lnTo>
                    <a:pt x="704693" y="485124"/>
                  </a:lnTo>
                  <a:lnTo>
                    <a:pt x="634688" y="485124"/>
                  </a:lnTo>
                  <a:lnTo>
                    <a:pt x="732301" y="298279"/>
                  </a:lnTo>
                  <a:close/>
                  <a:moveTo>
                    <a:pt x="642576" y="72488"/>
                  </a:moveTo>
                  <a:lnTo>
                    <a:pt x="891045" y="72488"/>
                  </a:lnTo>
                  <a:lnTo>
                    <a:pt x="891045" y="323915"/>
                  </a:lnTo>
                  <a:lnTo>
                    <a:pt x="823012" y="323915"/>
                  </a:lnTo>
                  <a:lnTo>
                    <a:pt x="823012" y="137563"/>
                  </a:lnTo>
                  <a:lnTo>
                    <a:pt x="710609" y="137563"/>
                  </a:lnTo>
                  <a:lnTo>
                    <a:pt x="710609" y="323915"/>
                  </a:lnTo>
                  <a:lnTo>
                    <a:pt x="642576" y="323915"/>
                  </a:lnTo>
                  <a:close/>
                  <a:moveTo>
                    <a:pt x="176901" y="0"/>
                  </a:moveTo>
                  <a:lnTo>
                    <a:pt x="261696" y="0"/>
                  </a:lnTo>
                  <a:lnTo>
                    <a:pt x="275500" y="35495"/>
                  </a:lnTo>
                  <a:lnTo>
                    <a:pt x="448048" y="35495"/>
                  </a:lnTo>
                  <a:lnTo>
                    <a:pt x="448048" y="72488"/>
                  </a:lnTo>
                  <a:lnTo>
                    <a:pt x="620884" y="72488"/>
                  </a:lnTo>
                  <a:lnTo>
                    <a:pt x="620884" y="173059"/>
                  </a:lnTo>
                  <a:lnTo>
                    <a:pt x="577501" y="312083"/>
                  </a:lnTo>
                  <a:lnTo>
                    <a:pt x="642576" y="460474"/>
                  </a:lnTo>
                  <a:lnTo>
                    <a:pt x="565669" y="460474"/>
                  </a:lnTo>
                  <a:lnTo>
                    <a:pt x="542005" y="392934"/>
                  </a:lnTo>
                  <a:lnTo>
                    <a:pt x="508482" y="485124"/>
                  </a:lnTo>
                  <a:lnTo>
                    <a:pt x="459470" y="485124"/>
                  </a:lnTo>
                  <a:lnTo>
                    <a:pt x="459470" y="486771"/>
                  </a:lnTo>
                  <a:lnTo>
                    <a:pt x="709975" y="486771"/>
                  </a:lnTo>
                  <a:lnTo>
                    <a:pt x="709975" y="551846"/>
                  </a:lnTo>
                  <a:lnTo>
                    <a:pt x="677438" y="551846"/>
                  </a:lnTo>
                  <a:lnTo>
                    <a:pt x="677438" y="598187"/>
                  </a:lnTo>
                  <a:lnTo>
                    <a:pt x="715891" y="598187"/>
                  </a:lnTo>
                  <a:lnTo>
                    <a:pt x="715891" y="664248"/>
                  </a:lnTo>
                  <a:lnTo>
                    <a:pt x="677438" y="664248"/>
                  </a:lnTo>
                  <a:lnTo>
                    <a:pt x="677438" y="720449"/>
                  </a:lnTo>
                  <a:lnTo>
                    <a:pt x="605461" y="720449"/>
                  </a:lnTo>
                  <a:lnTo>
                    <a:pt x="605461" y="664248"/>
                  </a:lnTo>
                  <a:lnTo>
                    <a:pt x="547287" y="664248"/>
                  </a:lnTo>
                  <a:lnTo>
                    <a:pt x="527568" y="727351"/>
                  </a:lnTo>
                  <a:lnTo>
                    <a:pt x="453619" y="727351"/>
                  </a:lnTo>
                  <a:lnTo>
                    <a:pt x="474324" y="664248"/>
                  </a:lnTo>
                  <a:lnTo>
                    <a:pt x="455526" y="664248"/>
                  </a:lnTo>
                  <a:lnTo>
                    <a:pt x="455526" y="702715"/>
                  </a:lnTo>
                  <a:lnTo>
                    <a:pt x="394394" y="702715"/>
                  </a:lnTo>
                  <a:lnTo>
                    <a:pt x="394394" y="580453"/>
                  </a:lnTo>
                  <a:lnTo>
                    <a:pt x="309600" y="580453"/>
                  </a:lnTo>
                  <a:lnTo>
                    <a:pt x="309600" y="704687"/>
                  </a:lnTo>
                  <a:lnTo>
                    <a:pt x="248468" y="704687"/>
                  </a:lnTo>
                  <a:lnTo>
                    <a:pt x="248468" y="521293"/>
                  </a:lnTo>
                  <a:lnTo>
                    <a:pt x="316501" y="521293"/>
                  </a:lnTo>
                  <a:lnTo>
                    <a:pt x="319459" y="506504"/>
                  </a:lnTo>
                  <a:lnTo>
                    <a:pt x="248468" y="506504"/>
                  </a:lnTo>
                  <a:lnTo>
                    <a:pt x="248468" y="445373"/>
                  </a:lnTo>
                  <a:lnTo>
                    <a:pt x="450799" y="445373"/>
                  </a:lnTo>
                  <a:lnTo>
                    <a:pt x="498622" y="320957"/>
                  </a:lnTo>
                  <a:lnTo>
                    <a:pt x="441435" y="175031"/>
                  </a:lnTo>
                  <a:lnTo>
                    <a:pt x="513412" y="175031"/>
                  </a:lnTo>
                  <a:lnTo>
                    <a:pt x="535104" y="232218"/>
                  </a:lnTo>
                  <a:lnTo>
                    <a:pt x="554823" y="160241"/>
                  </a:lnTo>
                  <a:lnTo>
                    <a:pt x="554823" y="137563"/>
                  </a:lnTo>
                  <a:lnTo>
                    <a:pt x="443407" y="137563"/>
                  </a:lnTo>
                  <a:lnTo>
                    <a:pt x="443407" y="101556"/>
                  </a:lnTo>
                  <a:lnTo>
                    <a:pt x="273528" y="101556"/>
                  </a:lnTo>
                  <a:lnTo>
                    <a:pt x="273528" y="191281"/>
                  </a:lnTo>
                  <a:lnTo>
                    <a:pt x="435230" y="191281"/>
                  </a:lnTo>
                  <a:lnTo>
                    <a:pt x="435230" y="257342"/>
                  </a:lnTo>
                  <a:lnTo>
                    <a:pt x="273528" y="257342"/>
                  </a:lnTo>
                  <a:lnTo>
                    <a:pt x="273528" y="363829"/>
                  </a:lnTo>
                  <a:lnTo>
                    <a:pt x="453964" y="363829"/>
                  </a:lnTo>
                  <a:lnTo>
                    <a:pt x="453964" y="428411"/>
                  </a:lnTo>
                  <a:lnTo>
                    <a:pt x="9284" y="428411"/>
                  </a:lnTo>
                  <a:lnTo>
                    <a:pt x="9284" y="363829"/>
                  </a:lnTo>
                  <a:lnTo>
                    <a:pt x="200565" y="363829"/>
                  </a:lnTo>
                  <a:lnTo>
                    <a:pt x="200565" y="257342"/>
                  </a:lnTo>
                  <a:lnTo>
                    <a:pt x="29003" y="257342"/>
                  </a:lnTo>
                  <a:lnTo>
                    <a:pt x="29003" y="191281"/>
                  </a:lnTo>
                  <a:lnTo>
                    <a:pt x="200565" y="191281"/>
                  </a:lnTo>
                  <a:lnTo>
                    <a:pt x="200565" y="101556"/>
                  </a:lnTo>
                  <a:lnTo>
                    <a:pt x="16186" y="101556"/>
                  </a:lnTo>
                  <a:lnTo>
                    <a:pt x="16186" y="35495"/>
                  </a:lnTo>
                  <a:lnTo>
                    <a:pt x="190705" y="3549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4000" dirty="0">
                <a:solidFill>
                  <a:schemeClr val="bg1"/>
                </a:solidFill>
                <a:latin typeface="锐字锐线怒放黑简1.0" panose="02010604000000000000" pitchFamily="2" charset="-122"/>
                <a:ea typeface="锐字锐线怒放黑简1.0" panose="02010604000000000000" pitchFamily="2" charset="-122"/>
              </a:endParaRPr>
            </a:p>
          </p:txBody>
        </p:sp>
        <p:sp>
          <p:nvSpPr>
            <p:cNvPr id="36" name="矩形: 圆角 35"/>
            <p:cNvSpPr/>
            <p:nvPr/>
          </p:nvSpPr>
          <p:spPr>
            <a:xfrm>
              <a:off x="1786169" y="2679893"/>
              <a:ext cx="1529470" cy="917570"/>
            </a:xfrm>
            <a:prstGeom prst="roundRect">
              <a:avLst>
                <a:gd name="adj" fmla="val 10569"/>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userDrawn="1"/>
        </p:nvGrpSpPr>
        <p:grpSpPr>
          <a:xfrm>
            <a:off x="3759880" y="3967745"/>
            <a:ext cx="4672240" cy="414091"/>
            <a:chOff x="3791744" y="3505922"/>
            <a:chExt cx="4672240" cy="414091"/>
          </a:xfrm>
        </p:grpSpPr>
        <p:sp>
          <p:nvSpPr>
            <p:cNvPr id="9" name="文本框 8"/>
            <p:cNvSpPr txBox="1"/>
            <p:nvPr/>
          </p:nvSpPr>
          <p:spPr>
            <a:xfrm>
              <a:off x="4940535" y="3505922"/>
              <a:ext cx="2374659" cy="414091"/>
            </a:xfrm>
            <a:custGeom>
              <a:avLst/>
              <a:gdLst/>
              <a:ahLst/>
              <a:cxnLst/>
              <a:rect l="l" t="t" r="r" b="b"/>
              <a:pathLst>
                <a:path w="2374659" h="414091">
                  <a:moveTo>
                    <a:pt x="1015138" y="312048"/>
                  </a:moveTo>
                  <a:cubicBezTo>
                    <a:pt x="1047669" y="317114"/>
                    <a:pt x="1071268" y="324580"/>
                    <a:pt x="1085933" y="334447"/>
                  </a:cubicBezTo>
                  <a:cubicBezTo>
                    <a:pt x="1100599" y="344313"/>
                    <a:pt x="1108999" y="355912"/>
                    <a:pt x="1111132" y="369244"/>
                  </a:cubicBezTo>
                  <a:cubicBezTo>
                    <a:pt x="1112199" y="383910"/>
                    <a:pt x="1107532" y="392976"/>
                    <a:pt x="1097133" y="396443"/>
                  </a:cubicBezTo>
                  <a:cubicBezTo>
                    <a:pt x="1086733" y="399909"/>
                    <a:pt x="1077267" y="393510"/>
                    <a:pt x="1068734" y="377244"/>
                  </a:cubicBezTo>
                  <a:cubicBezTo>
                    <a:pt x="1064201" y="367378"/>
                    <a:pt x="1058135" y="357578"/>
                    <a:pt x="1050536" y="347846"/>
                  </a:cubicBezTo>
                  <a:cubicBezTo>
                    <a:pt x="1042936" y="338113"/>
                    <a:pt x="1030604" y="327514"/>
                    <a:pt x="1013538" y="316048"/>
                  </a:cubicBezTo>
                  <a:cubicBezTo>
                    <a:pt x="1011138" y="313914"/>
                    <a:pt x="1011671" y="312581"/>
                    <a:pt x="1015138" y="312048"/>
                  </a:cubicBezTo>
                  <a:close/>
                  <a:moveTo>
                    <a:pt x="909144" y="303648"/>
                  </a:moveTo>
                  <a:cubicBezTo>
                    <a:pt x="910477" y="303382"/>
                    <a:pt x="912211" y="303782"/>
                    <a:pt x="914344" y="304848"/>
                  </a:cubicBezTo>
                  <a:cubicBezTo>
                    <a:pt x="923143" y="309915"/>
                    <a:pt x="931076" y="315048"/>
                    <a:pt x="938142" y="320247"/>
                  </a:cubicBezTo>
                  <a:cubicBezTo>
                    <a:pt x="945209" y="325447"/>
                    <a:pt x="949008" y="330180"/>
                    <a:pt x="949542" y="334447"/>
                  </a:cubicBezTo>
                  <a:cubicBezTo>
                    <a:pt x="948475" y="336313"/>
                    <a:pt x="943942" y="338446"/>
                    <a:pt x="935943" y="340846"/>
                  </a:cubicBezTo>
                  <a:cubicBezTo>
                    <a:pt x="921543" y="351245"/>
                    <a:pt x="905478" y="361645"/>
                    <a:pt x="887745" y="372044"/>
                  </a:cubicBezTo>
                  <a:cubicBezTo>
                    <a:pt x="870013" y="382444"/>
                    <a:pt x="852214" y="390576"/>
                    <a:pt x="834349" y="396443"/>
                  </a:cubicBezTo>
                  <a:cubicBezTo>
                    <a:pt x="829816" y="397243"/>
                    <a:pt x="829016" y="396176"/>
                    <a:pt x="831949" y="393243"/>
                  </a:cubicBezTo>
                  <a:cubicBezTo>
                    <a:pt x="849015" y="381510"/>
                    <a:pt x="863947" y="367644"/>
                    <a:pt x="876746" y="351645"/>
                  </a:cubicBezTo>
                  <a:cubicBezTo>
                    <a:pt x="889545" y="335646"/>
                    <a:pt x="899412" y="320581"/>
                    <a:pt x="906344" y="306448"/>
                  </a:cubicBezTo>
                  <a:cubicBezTo>
                    <a:pt x="906878" y="304848"/>
                    <a:pt x="907811" y="303915"/>
                    <a:pt x="909144" y="303648"/>
                  </a:cubicBezTo>
                  <a:close/>
                  <a:moveTo>
                    <a:pt x="1928482" y="187655"/>
                  </a:moveTo>
                  <a:cubicBezTo>
                    <a:pt x="1930349" y="187655"/>
                    <a:pt x="1932548" y="188855"/>
                    <a:pt x="1935082" y="191255"/>
                  </a:cubicBezTo>
                  <a:lnTo>
                    <a:pt x="1956680" y="211254"/>
                  </a:lnTo>
                  <a:cubicBezTo>
                    <a:pt x="1967346" y="220587"/>
                    <a:pt x="1967613" y="224587"/>
                    <a:pt x="1957480" y="223253"/>
                  </a:cubicBezTo>
                  <a:lnTo>
                    <a:pt x="1875885" y="223253"/>
                  </a:lnTo>
                  <a:cubicBezTo>
                    <a:pt x="1874285" y="225653"/>
                    <a:pt x="1871885" y="227520"/>
                    <a:pt x="1868686" y="228853"/>
                  </a:cubicBezTo>
                  <a:lnTo>
                    <a:pt x="1868686" y="280850"/>
                  </a:lnTo>
                  <a:lnTo>
                    <a:pt x="1889484" y="280850"/>
                  </a:lnTo>
                  <a:lnTo>
                    <a:pt x="1902284" y="267251"/>
                  </a:lnTo>
                  <a:cubicBezTo>
                    <a:pt x="1904417" y="261384"/>
                    <a:pt x="1907883" y="261384"/>
                    <a:pt x="1912683" y="267251"/>
                  </a:cubicBezTo>
                  <a:lnTo>
                    <a:pt x="1930282" y="283250"/>
                  </a:lnTo>
                  <a:cubicBezTo>
                    <a:pt x="1940148" y="291516"/>
                    <a:pt x="1940948" y="295249"/>
                    <a:pt x="1932682" y="294449"/>
                  </a:cubicBezTo>
                  <a:lnTo>
                    <a:pt x="1868686" y="294449"/>
                  </a:lnTo>
                  <a:lnTo>
                    <a:pt x="1868686" y="360445"/>
                  </a:lnTo>
                  <a:cubicBezTo>
                    <a:pt x="1882285" y="361778"/>
                    <a:pt x="1895084" y="362311"/>
                    <a:pt x="1907083" y="362045"/>
                  </a:cubicBezTo>
                  <a:lnTo>
                    <a:pt x="1916683" y="362045"/>
                  </a:lnTo>
                  <a:cubicBezTo>
                    <a:pt x="1917483" y="362578"/>
                    <a:pt x="1934282" y="361245"/>
                    <a:pt x="1967080" y="358045"/>
                  </a:cubicBezTo>
                  <a:cubicBezTo>
                    <a:pt x="1968679" y="358578"/>
                    <a:pt x="1968679" y="359645"/>
                    <a:pt x="1967080" y="361245"/>
                  </a:cubicBezTo>
                  <a:cubicBezTo>
                    <a:pt x="1955080" y="370044"/>
                    <a:pt x="1946014" y="382044"/>
                    <a:pt x="1939881" y="397243"/>
                  </a:cubicBezTo>
                  <a:cubicBezTo>
                    <a:pt x="1939881" y="401509"/>
                    <a:pt x="1938815" y="403376"/>
                    <a:pt x="1936681" y="402842"/>
                  </a:cubicBezTo>
                  <a:lnTo>
                    <a:pt x="1900684" y="402842"/>
                  </a:lnTo>
                  <a:cubicBezTo>
                    <a:pt x="1880152" y="402842"/>
                    <a:pt x="1858753" y="396776"/>
                    <a:pt x="1836488" y="384643"/>
                  </a:cubicBezTo>
                  <a:cubicBezTo>
                    <a:pt x="1814222" y="372511"/>
                    <a:pt x="1798290" y="354445"/>
                    <a:pt x="1788691" y="330447"/>
                  </a:cubicBezTo>
                  <a:cubicBezTo>
                    <a:pt x="1776691" y="361912"/>
                    <a:pt x="1755093" y="386843"/>
                    <a:pt x="1723894" y="405242"/>
                  </a:cubicBezTo>
                  <a:cubicBezTo>
                    <a:pt x="1720428" y="406309"/>
                    <a:pt x="1719895" y="405509"/>
                    <a:pt x="1722295" y="402842"/>
                  </a:cubicBezTo>
                  <a:cubicBezTo>
                    <a:pt x="1742827" y="379377"/>
                    <a:pt x="1756226" y="353112"/>
                    <a:pt x="1762492" y="324047"/>
                  </a:cubicBezTo>
                  <a:cubicBezTo>
                    <a:pt x="1768758" y="294982"/>
                    <a:pt x="1771625" y="265917"/>
                    <a:pt x="1771092" y="236852"/>
                  </a:cubicBezTo>
                  <a:cubicBezTo>
                    <a:pt x="1770558" y="232053"/>
                    <a:pt x="1771625" y="230453"/>
                    <a:pt x="1774291" y="232053"/>
                  </a:cubicBezTo>
                  <a:cubicBezTo>
                    <a:pt x="1784957" y="234453"/>
                    <a:pt x="1794690" y="236919"/>
                    <a:pt x="1803490" y="239452"/>
                  </a:cubicBezTo>
                  <a:cubicBezTo>
                    <a:pt x="1812289" y="241985"/>
                    <a:pt x="1816955" y="245385"/>
                    <a:pt x="1817489" y="249652"/>
                  </a:cubicBezTo>
                  <a:cubicBezTo>
                    <a:pt x="1817222" y="253385"/>
                    <a:pt x="1814289" y="256318"/>
                    <a:pt x="1808689" y="258451"/>
                  </a:cubicBezTo>
                  <a:cubicBezTo>
                    <a:pt x="1805490" y="282183"/>
                    <a:pt x="1800423" y="302982"/>
                    <a:pt x="1793490" y="320847"/>
                  </a:cubicBezTo>
                  <a:cubicBezTo>
                    <a:pt x="1804156" y="337913"/>
                    <a:pt x="1818022" y="349646"/>
                    <a:pt x="1835088" y="356045"/>
                  </a:cubicBezTo>
                  <a:lnTo>
                    <a:pt x="1835088" y="223253"/>
                  </a:lnTo>
                  <a:lnTo>
                    <a:pt x="1763892" y="223253"/>
                  </a:lnTo>
                  <a:cubicBezTo>
                    <a:pt x="1759359" y="222720"/>
                    <a:pt x="1754559" y="224053"/>
                    <a:pt x="1749493" y="227253"/>
                  </a:cubicBezTo>
                  <a:lnTo>
                    <a:pt x="1738294" y="209654"/>
                  </a:lnTo>
                  <a:lnTo>
                    <a:pt x="1911083" y="209654"/>
                  </a:lnTo>
                  <a:lnTo>
                    <a:pt x="1923882" y="191255"/>
                  </a:lnTo>
                  <a:cubicBezTo>
                    <a:pt x="1925082" y="188855"/>
                    <a:pt x="1926615" y="187655"/>
                    <a:pt x="1928482" y="187655"/>
                  </a:cubicBezTo>
                  <a:close/>
                  <a:moveTo>
                    <a:pt x="218586" y="168657"/>
                  </a:moveTo>
                  <a:cubicBezTo>
                    <a:pt x="220586" y="168657"/>
                    <a:pt x="223186" y="170057"/>
                    <a:pt x="226386" y="172856"/>
                  </a:cubicBezTo>
                  <a:lnTo>
                    <a:pt x="258384" y="196855"/>
                  </a:lnTo>
                  <a:cubicBezTo>
                    <a:pt x="265584" y="203788"/>
                    <a:pt x="266917" y="207521"/>
                    <a:pt x="262384" y="208054"/>
                  </a:cubicBezTo>
                  <a:cubicBezTo>
                    <a:pt x="236785" y="208854"/>
                    <a:pt x="212787" y="215520"/>
                    <a:pt x="190388" y="228053"/>
                  </a:cubicBezTo>
                  <a:cubicBezTo>
                    <a:pt x="193588" y="228853"/>
                    <a:pt x="195188" y="230453"/>
                    <a:pt x="195188" y="232853"/>
                  </a:cubicBezTo>
                  <a:cubicBezTo>
                    <a:pt x="194121" y="237919"/>
                    <a:pt x="191188" y="241386"/>
                    <a:pt x="186388" y="243252"/>
                  </a:cubicBezTo>
                  <a:lnTo>
                    <a:pt x="186388" y="272050"/>
                  </a:lnTo>
                  <a:cubicBezTo>
                    <a:pt x="186388" y="273917"/>
                    <a:pt x="186388" y="275250"/>
                    <a:pt x="186388" y="276050"/>
                  </a:cubicBezTo>
                  <a:lnTo>
                    <a:pt x="263184" y="276050"/>
                  </a:lnTo>
                  <a:lnTo>
                    <a:pt x="279983" y="256851"/>
                  </a:lnTo>
                  <a:cubicBezTo>
                    <a:pt x="283182" y="251518"/>
                    <a:pt x="286916" y="251252"/>
                    <a:pt x="291182" y="256051"/>
                  </a:cubicBezTo>
                  <a:lnTo>
                    <a:pt x="314381" y="276850"/>
                  </a:lnTo>
                  <a:cubicBezTo>
                    <a:pt x="320247" y="282983"/>
                    <a:pt x="322847" y="286716"/>
                    <a:pt x="322180" y="288049"/>
                  </a:cubicBezTo>
                  <a:cubicBezTo>
                    <a:pt x="321513" y="289383"/>
                    <a:pt x="319447" y="289916"/>
                    <a:pt x="315980" y="289649"/>
                  </a:cubicBezTo>
                  <a:lnTo>
                    <a:pt x="186388" y="289649"/>
                  </a:lnTo>
                  <a:cubicBezTo>
                    <a:pt x="186122" y="325914"/>
                    <a:pt x="186655" y="352179"/>
                    <a:pt x="187988" y="368444"/>
                  </a:cubicBezTo>
                  <a:cubicBezTo>
                    <a:pt x="188255" y="379644"/>
                    <a:pt x="183189" y="388443"/>
                    <a:pt x="172789" y="394843"/>
                  </a:cubicBezTo>
                  <a:cubicBezTo>
                    <a:pt x="162390" y="401242"/>
                    <a:pt x="150924" y="404976"/>
                    <a:pt x="138391" y="406042"/>
                  </a:cubicBezTo>
                  <a:cubicBezTo>
                    <a:pt x="136525" y="406309"/>
                    <a:pt x="135191" y="405509"/>
                    <a:pt x="134392" y="403642"/>
                  </a:cubicBezTo>
                  <a:cubicBezTo>
                    <a:pt x="130658" y="389243"/>
                    <a:pt x="113859" y="375644"/>
                    <a:pt x="83995" y="362845"/>
                  </a:cubicBezTo>
                  <a:cubicBezTo>
                    <a:pt x="81861" y="360712"/>
                    <a:pt x="82128" y="359112"/>
                    <a:pt x="84795" y="358045"/>
                  </a:cubicBezTo>
                  <a:cubicBezTo>
                    <a:pt x="114659" y="362311"/>
                    <a:pt x="132792" y="363178"/>
                    <a:pt x="139191" y="360645"/>
                  </a:cubicBezTo>
                  <a:cubicBezTo>
                    <a:pt x="145591" y="358112"/>
                    <a:pt x="148257" y="354712"/>
                    <a:pt x="147191" y="350446"/>
                  </a:cubicBezTo>
                  <a:lnTo>
                    <a:pt x="147191" y="289649"/>
                  </a:lnTo>
                  <a:lnTo>
                    <a:pt x="25598" y="289649"/>
                  </a:lnTo>
                  <a:cubicBezTo>
                    <a:pt x="21065" y="288849"/>
                    <a:pt x="16265" y="290449"/>
                    <a:pt x="11199" y="294449"/>
                  </a:cubicBezTo>
                  <a:lnTo>
                    <a:pt x="0" y="276050"/>
                  </a:lnTo>
                  <a:lnTo>
                    <a:pt x="147191" y="276050"/>
                  </a:lnTo>
                  <a:lnTo>
                    <a:pt x="147191" y="262451"/>
                  </a:lnTo>
                  <a:cubicBezTo>
                    <a:pt x="147191" y="243519"/>
                    <a:pt x="146924" y="231786"/>
                    <a:pt x="146391" y="227253"/>
                  </a:cubicBezTo>
                  <a:cubicBezTo>
                    <a:pt x="143724" y="220853"/>
                    <a:pt x="143991" y="217920"/>
                    <a:pt x="147191" y="218454"/>
                  </a:cubicBezTo>
                  <a:cubicBezTo>
                    <a:pt x="151191" y="218454"/>
                    <a:pt x="156923" y="219054"/>
                    <a:pt x="164390" y="220253"/>
                  </a:cubicBezTo>
                  <a:cubicBezTo>
                    <a:pt x="171856" y="221453"/>
                    <a:pt x="178655" y="223253"/>
                    <a:pt x="184788" y="225653"/>
                  </a:cubicBezTo>
                  <a:lnTo>
                    <a:pt x="201587" y="196055"/>
                  </a:lnTo>
                  <a:lnTo>
                    <a:pt x="89594" y="196055"/>
                  </a:lnTo>
                  <a:cubicBezTo>
                    <a:pt x="85595" y="195255"/>
                    <a:pt x="80795" y="196855"/>
                    <a:pt x="75195" y="200855"/>
                  </a:cubicBezTo>
                  <a:lnTo>
                    <a:pt x="64796" y="183256"/>
                  </a:lnTo>
                  <a:lnTo>
                    <a:pt x="207187" y="183256"/>
                  </a:lnTo>
                  <a:lnTo>
                    <a:pt x="214387" y="172856"/>
                  </a:lnTo>
                  <a:cubicBezTo>
                    <a:pt x="215187" y="170057"/>
                    <a:pt x="216586" y="168657"/>
                    <a:pt x="218586" y="168657"/>
                  </a:cubicBezTo>
                  <a:close/>
                  <a:moveTo>
                    <a:pt x="566365" y="167257"/>
                  </a:moveTo>
                  <a:cubicBezTo>
                    <a:pt x="579164" y="171256"/>
                    <a:pt x="590497" y="177923"/>
                    <a:pt x="600363" y="187255"/>
                  </a:cubicBezTo>
                  <a:cubicBezTo>
                    <a:pt x="610229" y="196588"/>
                    <a:pt x="615429" y="206721"/>
                    <a:pt x="615962" y="217654"/>
                  </a:cubicBezTo>
                  <a:cubicBezTo>
                    <a:pt x="614629" y="230986"/>
                    <a:pt x="608496" y="238452"/>
                    <a:pt x="597563" y="240052"/>
                  </a:cubicBezTo>
                  <a:cubicBezTo>
                    <a:pt x="586631" y="241652"/>
                    <a:pt x="580498" y="232586"/>
                    <a:pt x="579164" y="212854"/>
                  </a:cubicBezTo>
                  <a:cubicBezTo>
                    <a:pt x="578898" y="205388"/>
                    <a:pt x="577364" y="197455"/>
                    <a:pt x="574565" y="189055"/>
                  </a:cubicBezTo>
                  <a:cubicBezTo>
                    <a:pt x="571765" y="180656"/>
                    <a:pt x="568498" y="174190"/>
                    <a:pt x="564765" y="169657"/>
                  </a:cubicBezTo>
                  <a:cubicBezTo>
                    <a:pt x="563699" y="167790"/>
                    <a:pt x="564232" y="166990"/>
                    <a:pt x="566365" y="167257"/>
                  </a:cubicBezTo>
                  <a:close/>
                  <a:moveTo>
                    <a:pt x="1814289" y="104061"/>
                  </a:moveTo>
                  <a:lnTo>
                    <a:pt x="1814289" y="151258"/>
                  </a:lnTo>
                  <a:lnTo>
                    <a:pt x="1889484" y="151258"/>
                  </a:lnTo>
                  <a:lnTo>
                    <a:pt x="1889484" y="104061"/>
                  </a:lnTo>
                  <a:lnTo>
                    <a:pt x="1820689" y="104061"/>
                  </a:lnTo>
                  <a:cubicBezTo>
                    <a:pt x="1819355" y="104061"/>
                    <a:pt x="1817222" y="104061"/>
                    <a:pt x="1814289" y="104061"/>
                  </a:cubicBezTo>
                  <a:close/>
                  <a:moveTo>
                    <a:pt x="564765" y="56863"/>
                  </a:moveTo>
                  <a:cubicBezTo>
                    <a:pt x="581031" y="60330"/>
                    <a:pt x="594830" y="66663"/>
                    <a:pt x="606163" y="75862"/>
                  </a:cubicBezTo>
                  <a:cubicBezTo>
                    <a:pt x="617495" y="85062"/>
                    <a:pt x="623428" y="94194"/>
                    <a:pt x="623962" y="103261"/>
                  </a:cubicBezTo>
                  <a:cubicBezTo>
                    <a:pt x="622362" y="117126"/>
                    <a:pt x="615962" y="124659"/>
                    <a:pt x="604763" y="125859"/>
                  </a:cubicBezTo>
                  <a:cubicBezTo>
                    <a:pt x="593564" y="127059"/>
                    <a:pt x="587164" y="118993"/>
                    <a:pt x="585564" y="101661"/>
                  </a:cubicBezTo>
                  <a:cubicBezTo>
                    <a:pt x="585297" y="95261"/>
                    <a:pt x="583164" y="87995"/>
                    <a:pt x="579164" y="79862"/>
                  </a:cubicBezTo>
                  <a:cubicBezTo>
                    <a:pt x="575165" y="71729"/>
                    <a:pt x="569832" y="65130"/>
                    <a:pt x="563165" y="60063"/>
                  </a:cubicBezTo>
                  <a:cubicBezTo>
                    <a:pt x="561299" y="58730"/>
                    <a:pt x="561832" y="57663"/>
                    <a:pt x="564765" y="56863"/>
                  </a:cubicBezTo>
                  <a:close/>
                  <a:moveTo>
                    <a:pt x="1814289" y="44064"/>
                  </a:moveTo>
                  <a:lnTo>
                    <a:pt x="1814289" y="90461"/>
                  </a:lnTo>
                  <a:lnTo>
                    <a:pt x="1889484" y="90461"/>
                  </a:lnTo>
                  <a:lnTo>
                    <a:pt x="1889484" y="44064"/>
                  </a:lnTo>
                  <a:close/>
                  <a:moveTo>
                    <a:pt x="518368" y="20066"/>
                  </a:moveTo>
                  <a:cubicBezTo>
                    <a:pt x="521835" y="21932"/>
                    <a:pt x="528101" y="27465"/>
                    <a:pt x="537167" y="36665"/>
                  </a:cubicBezTo>
                  <a:cubicBezTo>
                    <a:pt x="546233" y="45864"/>
                    <a:pt x="551433" y="53130"/>
                    <a:pt x="552766" y="58463"/>
                  </a:cubicBezTo>
                  <a:cubicBezTo>
                    <a:pt x="553833" y="61130"/>
                    <a:pt x="549033" y="62196"/>
                    <a:pt x="538367" y="61663"/>
                  </a:cubicBezTo>
                  <a:lnTo>
                    <a:pt x="536767" y="61663"/>
                  </a:lnTo>
                  <a:cubicBezTo>
                    <a:pt x="525568" y="64063"/>
                    <a:pt x="512768" y="65930"/>
                    <a:pt x="498369" y="67263"/>
                  </a:cubicBezTo>
                  <a:cubicBezTo>
                    <a:pt x="506635" y="69129"/>
                    <a:pt x="510902" y="71263"/>
                    <a:pt x="511169" y="73662"/>
                  </a:cubicBezTo>
                  <a:cubicBezTo>
                    <a:pt x="510635" y="78195"/>
                    <a:pt x="507702" y="81929"/>
                    <a:pt x="502369" y="84862"/>
                  </a:cubicBezTo>
                  <a:lnTo>
                    <a:pt x="502369" y="151258"/>
                  </a:lnTo>
                  <a:lnTo>
                    <a:pt x="512768" y="151258"/>
                  </a:lnTo>
                  <a:lnTo>
                    <a:pt x="527968" y="133659"/>
                  </a:lnTo>
                  <a:cubicBezTo>
                    <a:pt x="530901" y="128326"/>
                    <a:pt x="534367" y="128592"/>
                    <a:pt x="538367" y="134459"/>
                  </a:cubicBezTo>
                  <a:lnTo>
                    <a:pt x="555966" y="153658"/>
                  </a:lnTo>
                  <a:cubicBezTo>
                    <a:pt x="564765" y="162990"/>
                    <a:pt x="564765" y="166723"/>
                    <a:pt x="555966" y="164857"/>
                  </a:cubicBezTo>
                  <a:lnTo>
                    <a:pt x="502369" y="164857"/>
                  </a:lnTo>
                  <a:lnTo>
                    <a:pt x="502369" y="199255"/>
                  </a:lnTo>
                  <a:cubicBezTo>
                    <a:pt x="515702" y="203255"/>
                    <a:pt x="528301" y="209454"/>
                    <a:pt x="540167" y="217854"/>
                  </a:cubicBezTo>
                  <a:cubicBezTo>
                    <a:pt x="552033" y="226253"/>
                    <a:pt x="558366" y="236053"/>
                    <a:pt x="559166" y="247252"/>
                  </a:cubicBezTo>
                  <a:cubicBezTo>
                    <a:pt x="557566" y="260851"/>
                    <a:pt x="551366" y="268517"/>
                    <a:pt x="540567" y="270250"/>
                  </a:cubicBezTo>
                  <a:cubicBezTo>
                    <a:pt x="529767" y="271984"/>
                    <a:pt x="523701" y="263518"/>
                    <a:pt x="522368" y="244852"/>
                  </a:cubicBezTo>
                  <a:cubicBezTo>
                    <a:pt x="522368" y="240852"/>
                    <a:pt x="520701" y="235053"/>
                    <a:pt x="517368" y="227453"/>
                  </a:cubicBezTo>
                  <a:cubicBezTo>
                    <a:pt x="514035" y="219853"/>
                    <a:pt x="509035" y="212854"/>
                    <a:pt x="502369" y="206454"/>
                  </a:cubicBezTo>
                  <a:lnTo>
                    <a:pt x="502369" y="396443"/>
                  </a:lnTo>
                  <a:cubicBezTo>
                    <a:pt x="500769" y="404976"/>
                    <a:pt x="493570" y="409509"/>
                    <a:pt x="480770" y="410042"/>
                  </a:cubicBezTo>
                  <a:cubicBezTo>
                    <a:pt x="471438" y="412175"/>
                    <a:pt x="467705" y="407642"/>
                    <a:pt x="469571" y="396443"/>
                  </a:cubicBezTo>
                  <a:cubicBezTo>
                    <a:pt x="469838" y="389243"/>
                    <a:pt x="470038" y="379844"/>
                    <a:pt x="470171" y="368244"/>
                  </a:cubicBezTo>
                  <a:cubicBezTo>
                    <a:pt x="470304" y="356645"/>
                    <a:pt x="470371" y="346979"/>
                    <a:pt x="470371" y="339246"/>
                  </a:cubicBezTo>
                  <a:lnTo>
                    <a:pt x="470371" y="255251"/>
                  </a:lnTo>
                  <a:cubicBezTo>
                    <a:pt x="453572" y="282716"/>
                    <a:pt x="433307" y="307248"/>
                    <a:pt x="409575" y="328847"/>
                  </a:cubicBezTo>
                  <a:cubicBezTo>
                    <a:pt x="406375" y="331780"/>
                    <a:pt x="405575" y="330980"/>
                    <a:pt x="407175" y="326447"/>
                  </a:cubicBezTo>
                  <a:cubicBezTo>
                    <a:pt x="423440" y="300315"/>
                    <a:pt x="436373" y="272917"/>
                    <a:pt x="445972" y="244252"/>
                  </a:cubicBezTo>
                  <a:cubicBezTo>
                    <a:pt x="455572" y="215587"/>
                    <a:pt x="461838" y="189122"/>
                    <a:pt x="464771" y="164857"/>
                  </a:cubicBezTo>
                  <a:lnTo>
                    <a:pt x="430373" y="164857"/>
                  </a:lnTo>
                  <a:cubicBezTo>
                    <a:pt x="426640" y="164057"/>
                    <a:pt x="421841" y="165657"/>
                    <a:pt x="415974" y="169657"/>
                  </a:cubicBezTo>
                  <a:lnTo>
                    <a:pt x="405575" y="151258"/>
                  </a:lnTo>
                  <a:lnTo>
                    <a:pt x="470371" y="151258"/>
                  </a:lnTo>
                  <a:lnTo>
                    <a:pt x="470371" y="106460"/>
                  </a:lnTo>
                  <a:cubicBezTo>
                    <a:pt x="470371" y="87528"/>
                    <a:pt x="470371" y="75796"/>
                    <a:pt x="470371" y="71263"/>
                  </a:cubicBezTo>
                  <a:cubicBezTo>
                    <a:pt x="470371" y="70196"/>
                    <a:pt x="470104" y="69396"/>
                    <a:pt x="469571" y="68863"/>
                  </a:cubicBezTo>
                  <a:cubicBezTo>
                    <a:pt x="447706" y="70996"/>
                    <a:pt x="426374" y="71529"/>
                    <a:pt x="405575" y="70463"/>
                  </a:cubicBezTo>
                  <a:cubicBezTo>
                    <a:pt x="401042" y="69396"/>
                    <a:pt x="400509" y="68329"/>
                    <a:pt x="403975" y="67263"/>
                  </a:cubicBezTo>
                  <a:cubicBezTo>
                    <a:pt x="429307" y="61930"/>
                    <a:pt x="451572" y="55064"/>
                    <a:pt x="470771" y="46664"/>
                  </a:cubicBezTo>
                  <a:cubicBezTo>
                    <a:pt x="489970" y="38265"/>
                    <a:pt x="503969" y="29665"/>
                    <a:pt x="512768" y="20866"/>
                  </a:cubicBezTo>
                  <a:cubicBezTo>
                    <a:pt x="513835" y="19532"/>
                    <a:pt x="515702" y="19266"/>
                    <a:pt x="518368" y="20066"/>
                  </a:cubicBezTo>
                  <a:close/>
                  <a:moveTo>
                    <a:pt x="48797" y="17666"/>
                  </a:moveTo>
                  <a:cubicBezTo>
                    <a:pt x="65329" y="22732"/>
                    <a:pt x="79995" y="30598"/>
                    <a:pt x="92794" y="41264"/>
                  </a:cubicBezTo>
                  <a:cubicBezTo>
                    <a:pt x="105593" y="51930"/>
                    <a:pt x="112793" y="67796"/>
                    <a:pt x="114393" y="88861"/>
                  </a:cubicBezTo>
                  <a:cubicBezTo>
                    <a:pt x="112793" y="104327"/>
                    <a:pt x="105593" y="113260"/>
                    <a:pt x="92794" y="115660"/>
                  </a:cubicBezTo>
                  <a:cubicBezTo>
                    <a:pt x="79995" y="118060"/>
                    <a:pt x="72795" y="108594"/>
                    <a:pt x="71195" y="87262"/>
                  </a:cubicBezTo>
                  <a:cubicBezTo>
                    <a:pt x="70929" y="75796"/>
                    <a:pt x="68329" y="63796"/>
                    <a:pt x="63396" y="51264"/>
                  </a:cubicBezTo>
                  <a:cubicBezTo>
                    <a:pt x="58463" y="38731"/>
                    <a:pt x="52797" y="28332"/>
                    <a:pt x="46397" y="20066"/>
                  </a:cubicBezTo>
                  <a:cubicBezTo>
                    <a:pt x="45597" y="18466"/>
                    <a:pt x="46397" y="17666"/>
                    <a:pt x="48797" y="17666"/>
                  </a:cubicBezTo>
                  <a:close/>
                  <a:moveTo>
                    <a:pt x="1895284" y="11866"/>
                  </a:moveTo>
                  <a:cubicBezTo>
                    <a:pt x="1897417" y="11466"/>
                    <a:pt x="1899750" y="12333"/>
                    <a:pt x="1902284" y="14466"/>
                  </a:cubicBezTo>
                  <a:lnTo>
                    <a:pt x="1927082" y="32865"/>
                  </a:lnTo>
                  <a:cubicBezTo>
                    <a:pt x="1933215" y="36065"/>
                    <a:pt x="1933748" y="40064"/>
                    <a:pt x="1928682" y="44864"/>
                  </a:cubicBezTo>
                  <a:lnTo>
                    <a:pt x="1921482" y="54464"/>
                  </a:lnTo>
                  <a:lnTo>
                    <a:pt x="1921482" y="110460"/>
                  </a:lnTo>
                  <a:cubicBezTo>
                    <a:pt x="1921216" y="113393"/>
                    <a:pt x="1921216" y="120393"/>
                    <a:pt x="1921482" y="131459"/>
                  </a:cubicBezTo>
                  <a:cubicBezTo>
                    <a:pt x="1921749" y="142525"/>
                    <a:pt x="1922282" y="152858"/>
                    <a:pt x="1923082" y="162457"/>
                  </a:cubicBezTo>
                  <a:cubicBezTo>
                    <a:pt x="1924416" y="176323"/>
                    <a:pt x="1916949" y="183256"/>
                    <a:pt x="1900684" y="183256"/>
                  </a:cubicBezTo>
                  <a:cubicBezTo>
                    <a:pt x="1892951" y="184589"/>
                    <a:pt x="1889218" y="182189"/>
                    <a:pt x="1889484" y="176056"/>
                  </a:cubicBezTo>
                  <a:lnTo>
                    <a:pt x="1889484" y="164857"/>
                  </a:lnTo>
                  <a:lnTo>
                    <a:pt x="1819889" y="164857"/>
                  </a:lnTo>
                  <a:cubicBezTo>
                    <a:pt x="1818822" y="164857"/>
                    <a:pt x="1816955" y="164857"/>
                    <a:pt x="1814289" y="164857"/>
                  </a:cubicBezTo>
                  <a:lnTo>
                    <a:pt x="1814289" y="173656"/>
                  </a:lnTo>
                  <a:cubicBezTo>
                    <a:pt x="1812423" y="181389"/>
                    <a:pt x="1804956" y="185922"/>
                    <a:pt x="1791890" y="187255"/>
                  </a:cubicBezTo>
                  <a:cubicBezTo>
                    <a:pt x="1781758" y="189655"/>
                    <a:pt x="1778025" y="185122"/>
                    <a:pt x="1780691" y="173656"/>
                  </a:cubicBezTo>
                  <a:cubicBezTo>
                    <a:pt x="1780958" y="166190"/>
                    <a:pt x="1781158" y="156524"/>
                    <a:pt x="1781291" y="144658"/>
                  </a:cubicBezTo>
                  <a:cubicBezTo>
                    <a:pt x="1781424" y="132792"/>
                    <a:pt x="1781491" y="123259"/>
                    <a:pt x="1781491" y="116060"/>
                  </a:cubicBezTo>
                  <a:lnTo>
                    <a:pt x="1781491" y="57663"/>
                  </a:lnTo>
                  <a:cubicBezTo>
                    <a:pt x="1781491" y="38198"/>
                    <a:pt x="1781224" y="26199"/>
                    <a:pt x="1780691" y="21666"/>
                  </a:cubicBezTo>
                  <a:cubicBezTo>
                    <a:pt x="1778025" y="14999"/>
                    <a:pt x="1778291" y="11800"/>
                    <a:pt x="1781491" y="12066"/>
                  </a:cubicBezTo>
                  <a:cubicBezTo>
                    <a:pt x="1785757" y="12599"/>
                    <a:pt x="1792290" y="14999"/>
                    <a:pt x="1801090" y="19266"/>
                  </a:cubicBezTo>
                  <a:cubicBezTo>
                    <a:pt x="1809889" y="23532"/>
                    <a:pt x="1816155" y="27532"/>
                    <a:pt x="1819889" y="31265"/>
                  </a:cubicBezTo>
                  <a:lnTo>
                    <a:pt x="1878285" y="31265"/>
                  </a:lnTo>
                  <a:lnTo>
                    <a:pt x="1889484" y="16866"/>
                  </a:lnTo>
                  <a:cubicBezTo>
                    <a:pt x="1891218" y="13933"/>
                    <a:pt x="1893151" y="12266"/>
                    <a:pt x="1895284" y="11866"/>
                  </a:cubicBezTo>
                  <a:close/>
                  <a:moveTo>
                    <a:pt x="241585" y="10466"/>
                  </a:moveTo>
                  <a:cubicBezTo>
                    <a:pt x="254384" y="15266"/>
                    <a:pt x="265050" y="20666"/>
                    <a:pt x="273583" y="26665"/>
                  </a:cubicBezTo>
                  <a:cubicBezTo>
                    <a:pt x="282116" y="32665"/>
                    <a:pt x="285849" y="37665"/>
                    <a:pt x="284782" y="41664"/>
                  </a:cubicBezTo>
                  <a:cubicBezTo>
                    <a:pt x="283182" y="45397"/>
                    <a:pt x="279183" y="47797"/>
                    <a:pt x="272783" y="48864"/>
                  </a:cubicBezTo>
                  <a:cubicBezTo>
                    <a:pt x="258917" y="68863"/>
                    <a:pt x="239985" y="95528"/>
                    <a:pt x="215987" y="128859"/>
                  </a:cubicBezTo>
                  <a:lnTo>
                    <a:pt x="269583" y="128859"/>
                  </a:lnTo>
                  <a:lnTo>
                    <a:pt x="277583" y="117660"/>
                  </a:lnTo>
                  <a:cubicBezTo>
                    <a:pt x="279716" y="111260"/>
                    <a:pt x="283982" y="111527"/>
                    <a:pt x="290382" y="118460"/>
                  </a:cubicBezTo>
                  <a:lnTo>
                    <a:pt x="318380" y="142458"/>
                  </a:lnTo>
                  <a:cubicBezTo>
                    <a:pt x="327446" y="150458"/>
                    <a:pt x="328513" y="154724"/>
                    <a:pt x="321580" y="155257"/>
                  </a:cubicBezTo>
                  <a:cubicBezTo>
                    <a:pt x="311181" y="155257"/>
                    <a:pt x="299981" y="157324"/>
                    <a:pt x="287982" y="161457"/>
                  </a:cubicBezTo>
                  <a:cubicBezTo>
                    <a:pt x="275983" y="165590"/>
                    <a:pt x="265584" y="173123"/>
                    <a:pt x="256784" y="184056"/>
                  </a:cubicBezTo>
                  <a:lnTo>
                    <a:pt x="252784" y="184056"/>
                  </a:lnTo>
                  <a:lnTo>
                    <a:pt x="267183" y="142458"/>
                  </a:lnTo>
                  <a:lnTo>
                    <a:pt x="53596" y="142458"/>
                  </a:lnTo>
                  <a:cubicBezTo>
                    <a:pt x="52263" y="142458"/>
                    <a:pt x="50663" y="142458"/>
                    <a:pt x="48797" y="142458"/>
                  </a:cubicBezTo>
                  <a:cubicBezTo>
                    <a:pt x="50130" y="148325"/>
                    <a:pt x="50663" y="156591"/>
                    <a:pt x="50397" y="167257"/>
                  </a:cubicBezTo>
                  <a:cubicBezTo>
                    <a:pt x="47997" y="188322"/>
                    <a:pt x="39997" y="200588"/>
                    <a:pt x="26398" y="204054"/>
                  </a:cubicBezTo>
                  <a:cubicBezTo>
                    <a:pt x="11732" y="206188"/>
                    <a:pt x="3466" y="201721"/>
                    <a:pt x="1600" y="190655"/>
                  </a:cubicBezTo>
                  <a:cubicBezTo>
                    <a:pt x="-267" y="179589"/>
                    <a:pt x="2400" y="169923"/>
                    <a:pt x="9599" y="161657"/>
                  </a:cubicBezTo>
                  <a:cubicBezTo>
                    <a:pt x="18665" y="152058"/>
                    <a:pt x="24198" y="142392"/>
                    <a:pt x="26198" y="132659"/>
                  </a:cubicBezTo>
                  <a:cubicBezTo>
                    <a:pt x="28198" y="122926"/>
                    <a:pt x="29065" y="113393"/>
                    <a:pt x="28798" y="104061"/>
                  </a:cubicBezTo>
                  <a:cubicBezTo>
                    <a:pt x="28798" y="101394"/>
                    <a:pt x="29598" y="101394"/>
                    <a:pt x="31198" y="104061"/>
                  </a:cubicBezTo>
                  <a:cubicBezTo>
                    <a:pt x="35731" y="111260"/>
                    <a:pt x="39997" y="119526"/>
                    <a:pt x="43997" y="128859"/>
                  </a:cubicBezTo>
                  <a:lnTo>
                    <a:pt x="204787" y="128859"/>
                  </a:lnTo>
                  <a:cubicBezTo>
                    <a:pt x="221853" y="84062"/>
                    <a:pt x="232519" y="45931"/>
                    <a:pt x="236785" y="14466"/>
                  </a:cubicBezTo>
                  <a:cubicBezTo>
                    <a:pt x="237052" y="10466"/>
                    <a:pt x="238652" y="9133"/>
                    <a:pt x="241585" y="10466"/>
                  </a:cubicBezTo>
                  <a:close/>
                  <a:moveTo>
                    <a:pt x="2251862" y="8066"/>
                  </a:moveTo>
                  <a:cubicBezTo>
                    <a:pt x="2259062" y="8333"/>
                    <a:pt x="2268528" y="9866"/>
                    <a:pt x="2280260" y="12666"/>
                  </a:cubicBezTo>
                  <a:cubicBezTo>
                    <a:pt x="2291993" y="15466"/>
                    <a:pt x="2298526" y="18732"/>
                    <a:pt x="2299859" y="22466"/>
                  </a:cubicBezTo>
                  <a:cubicBezTo>
                    <a:pt x="2299059" y="27532"/>
                    <a:pt x="2296659" y="31265"/>
                    <a:pt x="2292660" y="33665"/>
                  </a:cubicBezTo>
                  <a:lnTo>
                    <a:pt x="2292660" y="187255"/>
                  </a:lnTo>
                  <a:lnTo>
                    <a:pt x="2313458" y="187255"/>
                  </a:lnTo>
                  <a:lnTo>
                    <a:pt x="2331857" y="168057"/>
                  </a:lnTo>
                  <a:cubicBezTo>
                    <a:pt x="2335591" y="162457"/>
                    <a:pt x="2339323" y="162457"/>
                    <a:pt x="2343057" y="168057"/>
                  </a:cubicBezTo>
                  <a:lnTo>
                    <a:pt x="2366255" y="187255"/>
                  </a:lnTo>
                  <a:cubicBezTo>
                    <a:pt x="2377188" y="197921"/>
                    <a:pt x="2377455" y="202455"/>
                    <a:pt x="2367055" y="200855"/>
                  </a:cubicBezTo>
                  <a:lnTo>
                    <a:pt x="2292660" y="200855"/>
                  </a:lnTo>
                  <a:lnTo>
                    <a:pt x="2292660" y="339246"/>
                  </a:lnTo>
                  <a:cubicBezTo>
                    <a:pt x="2292393" y="340579"/>
                    <a:pt x="2292326" y="346712"/>
                    <a:pt x="2292460" y="357645"/>
                  </a:cubicBezTo>
                  <a:cubicBezTo>
                    <a:pt x="2292593" y="368578"/>
                    <a:pt x="2292926" y="379110"/>
                    <a:pt x="2293460" y="389243"/>
                  </a:cubicBezTo>
                  <a:cubicBezTo>
                    <a:pt x="2293993" y="402842"/>
                    <a:pt x="2284660" y="409775"/>
                    <a:pt x="2265461" y="410042"/>
                  </a:cubicBezTo>
                  <a:cubicBezTo>
                    <a:pt x="2256129" y="411108"/>
                    <a:pt x="2251596" y="408709"/>
                    <a:pt x="2251862" y="402842"/>
                  </a:cubicBezTo>
                  <a:lnTo>
                    <a:pt x="2251862" y="200855"/>
                  </a:lnTo>
                  <a:lnTo>
                    <a:pt x="2180667" y="200855"/>
                  </a:lnTo>
                  <a:lnTo>
                    <a:pt x="2180667" y="218454"/>
                  </a:lnTo>
                  <a:cubicBezTo>
                    <a:pt x="2179867" y="264584"/>
                    <a:pt x="2167867" y="304515"/>
                    <a:pt x="2144669" y="338246"/>
                  </a:cubicBezTo>
                  <a:cubicBezTo>
                    <a:pt x="2121470" y="371978"/>
                    <a:pt x="2091872" y="393510"/>
                    <a:pt x="2055874" y="402842"/>
                  </a:cubicBezTo>
                  <a:cubicBezTo>
                    <a:pt x="2050808" y="402576"/>
                    <a:pt x="2049741" y="400709"/>
                    <a:pt x="2052674" y="397243"/>
                  </a:cubicBezTo>
                  <a:cubicBezTo>
                    <a:pt x="2083606" y="381244"/>
                    <a:pt x="2106671" y="357245"/>
                    <a:pt x="2121870" y="325247"/>
                  </a:cubicBezTo>
                  <a:cubicBezTo>
                    <a:pt x="2137069" y="293249"/>
                    <a:pt x="2144669" y="257651"/>
                    <a:pt x="2144669" y="218454"/>
                  </a:cubicBezTo>
                  <a:lnTo>
                    <a:pt x="2144669" y="200855"/>
                  </a:lnTo>
                  <a:lnTo>
                    <a:pt x="2073473" y="200855"/>
                  </a:lnTo>
                  <a:cubicBezTo>
                    <a:pt x="2068940" y="200321"/>
                    <a:pt x="2064140" y="201655"/>
                    <a:pt x="2059074" y="204854"/>
                  </a:cubicBezTo>
                  <a:lnTo>
                    <a:pt x="2047875" y="187255"/>
                  </a:lnTo>
                  <a:lnTo>
                    <a:pt x="2144669" y="187255"/>
                  </a:lnTo>
                  <a:lnTo>
                    <a:pt x="2144669" y="110460"/>
                  </a:lnTo>
                  <a:cubicBezTo>
                    <a:pt x="2144669" y="100594"/>
                    <a:pt x="2144669" y="90995"/>
                    <a:pt x="2144669" y="81662"/>
                  </a:cubicBezTo>
                  <a:cubicBezTo>
                    <a:pt x="2115870" y="89395"/>
                    <a:pt x="2086272" y="95794"/>
                    <a:pt x="2055874" y="100861"/>
                  </a:cubicBezTo>
                  <a:cubicBezTo>
                    <a:pt x="2050808" y="100861"/>
                    <a:pt x="2049741" y="99261"/>
                    <a:pt x="2052674" y="96061"/>
                  </a:cubicBezTo>
                  <a:cubicBezTo>
                    <a:pt x="2101471" y="78195"/>
                    <a:pt x="2144669" y="50197"/>
                    <a:pt x="2182266" y="12066"/>
                  </a:cubicBezTo>
                  <a:cubicBezTo>
                    <a:pt x="2183866" y="8866"/>
                    <a:pt x="2186000" y="8066"/>
                    <a:pt x="2188666" y="9666"/>
                  </a:cubicBezTo>
                  <a:cubicBezTo>
                    <a:pt x="2195866" y="13933"/>
                    <a:pt x="2204599" y="20066"/>
                    <a:pt x="2214864" y="28065"/>
                  </a:cubicBezTo>
                  <a:cubicBezTo>
                    <a:pt x="2225130" y="36065"/>
                    <a:pt x="2230797" y="42464"/>
                    <a:pt x="2231863" y="47264"/>
                  </a:cubicBezTo>
                  <a:cubicBezTo>
                    <a:pt x="2233463" y="50464"/>
                    <a:pt x="2228397" y="52330"/>
                    <a:pt x="2216664" y="52864"/>
                  </a:cubicBezTo>
                  <a:lnTo>
                    <a:pt x="2214264" y="53664"/>
                  </a:lnTo>
                  <a:cubicBezTo>
                    <a:pt x="2206532" y="58463"/>
                    <a:pt x="2193999" y="63530"/>
                    <a:pt x="2176667" y="68863"/>
                  </a:cubicBezTo>
                  <a:cubicBezTo>
                    <a:pt x="2184133" y="72063"/>
                    <a:pt x="2188133" y="74729"/>
                    <a:pt x="2188666" y="76862"/>
                  </a:cubicBezTo>
                  <a:cubicBezTo>
                    <a:pt x="2187866" y="82195"/>
                    <a:pt x="2185200" y="85928"/>
                    <a:pt x="2180667" y="88062"/>
                  </a:cubicBezTo>
                  <a:lnTo>
                    <a:pt x="2180667" y="187255"/>
                  </a:lnTo>
                  <a:lnTo>
                    <a:pt x="2251862" y="187255"/>
                  </a:lnTo>
                  <a:lnTo>
                    <a:pt x="2251862" y="52864"/>
                  </a:lnTo>
                  <a:cubicBezTo>
                    <a:pt x="2251862" y="33932"/>
                    <a:pt x="2251596" y="22199"/>
                    <a:pt x="2251062" y="17666"/>
                  </a:cubicBezTo>
                  <a:cubicBezTo>
                    <a:pt x="2249196" y="10466"/>
                    <a:pt x="2249462" y="7266"/>
                    <a:pt x="2251862" y="8066"/>
                  </a:cubicBezTo>
                  <a:close/>
                  <a:moveTo>
                    <a:pt x="1311920" y="7266"/>
                  </a:moveTo>
                  <a:cubicBezTo>
                    <a:pt x="1321252" y="8866"/>
                    <a:pt x="1331652" y="12333"/>
                    <a:pt x="1343118" y="17666"/>
                  </a:cubicBezTo>
                  <a:cubicBezTo>
                    <a:pt x="1354584" y="22999"/>
                    <a:pt x="1361250" y="31532"/>
                    <a:pt x="1363117" y="43264"/>
                  </a:cubicBezTo>
                  <a:cubicBezTo>
                    <a:pt x="1362317" y="56863"/>
                    <a:pt x="1356384" y="64596"/>
                    <a:pt x="1345318" y="66463"/>
                  </a:cubicBezTo>
                  <a:cubicBezTo>
                    <a:pt x="1334252" y="68329"/>
                    <a:pt x="1327385" y="62196"/>
                    <a:pt x="1324719" y="48064"/>
                  </a:cubicBezTo>
                  <a:cubicBezTo>
                    <a:pt x="1324452" y="35531"/>
                    <a:pt x="1319919" y="23265"/>
                    <a:pt x="1311120" y="11266"/>
                  </a:cubicBezTo>
                  <a:cubicBezTo>
                    <a:pt x="1309253" y="8866"/>
                    <a:pt x="1309520" y="7533"/>
                    <a:pt x="1311920" y="7266"/>
                  </a:cubicBezTo>
                  <a:close/>
                  <a:moveTo>
                    <a:pt x="1423513" y="5467"/>
                  </a:moveTo>
                  <a:cubicBezTo>
                    <a:pt x="1424313" y="5067"/>
                    <a:pt x="1425513" y="5133"/>
                    <a:pt x="1427113" y="5667"/>
                  </a:cubicBezTo>
                  <a:cubicBezTo>
                    <a:pt x="1454044" y="14199"/>
                    <a:pt x="1467377" y="21932"/>
                    <a:pt x="1467110" y="28865"/>
                  </a:cubicBezTo>
                  <a:cubicBezTo>
                    <a:pt x="1464977" y="32065"/>
                    <a:pt x="1462844" y="33932"/>
                    <a:pt x="1460711" y="34465"/>
                  </a:cubicBezTo>
                  <a:lnTo>
                    <a:pt x="1451911" y="36865"/>
                  </a:lnTo>
                  <a:cubicBezTo>
                    <a:pt x="1444445" y="49664"/>
                    <a:pt x="1435379" y="62463"/>
                    <a:pt x="1424713" y="75262"/>
                  </a:cubicBezTo>
                  <a:lnTo>
                    <a:pt x="1483909" y="75262"/>
                  </a:lnTo>
                  <a:lnTo>
                    <a:pt x="1497508" y="57663"/>
                  </a:lnTo>
                  <a:cubicBezTo>
                    <a:pt x="1500175" y="52330"/>
                    <a:pt x="1504441" y="52597"/>
                    <a:pt x="1510308" y="58463"/>
                  </a:cubicBezTo>
                  <a:lnTo>
                    <a:pt x="1529506" y="76862"/>
                  </a:lnTo>
                  <a:cubicBezTo>
                    <a:pt x="1539372" y="86995"/>
                    <a:pt x="1539639" y="90995"/>
                    <a:pt x="1530306" y="88861"/>
                  </a:cubicBezTo>
                  <a:lnTo>
                    <a:pt x="1405514" y="88861"/>
                  </a:lnTo>
                  <a:cubicBezTo>
                    <a:pt x="1403381" y="89928"/>
                    <a:pt x="1400448" y="91261"/>
                    <a:pt x="1396714" y="92861"/>
                  </a:cubicBezTo>
                  <a:cubicBezTo>
                    <a:pt x="1396981" y="106194"/>
                    <a:pt x="1396181" y="118193"/>
                    <a:pt x="1394315" y="128859"/>
                  </a:cubicBezTo>
                  <a:lnTo>
                    <a:pt x="1462310" y="128859"/>
                  </a:lnTo>
                  <a:lnTo>
                    <a:pt x="1475910" y="112060"/>
                  </a:lnTo>
                  <a:cubicBezTo>
                    <a:pt x="1478843" y="106460"/>
                    <a:pt x="1482576" y="106460"/>
                    <a:pt x="1487109" y="112060"/>
                  </a:cubicBezTo>
                  <a:lnTo>
                    <a:pt x="1505508" y="129659"/>
                  </a:lnTo>
                  <a:cubicBezTo>
                    <a:pt x="1514574" y="140058"/>
                    <a:pt x="1514574" y="144325"/>
                    <a:pt x="1505508" y="142458"/>
                  </a:cubicBezTo>
                  <a:lnTo>
                    <a:pt x="1392715" y="142458"/>
                  </a:lnTo>
                  <a:cubicBezTo>
                    <a:pt x="1390048" y="156857"/>
                    <a:pt x="1385782" y="170457"/>
                    <a:pt x="1379915" y="183256"/>
                  </a:cubicBezTo>
                  <a:lnTo>
                    <a:pt x="1491109" y="183256"/>
                  </a:lnTo>
                  <a:lnTo>
                    <a:pt x="1503108" y="166457"/>
                  </a:lnTo>
                  <a:cubicBezTo>
                    <a:pt x="1506574" y="159790"/>
                    <a:pt x="1510841" y="159524"/>
                    <a:pt x="1515907" y="165657"/>
                  </a:cubicBezTo>
                  <a:lnTo>
                    <a:pt x="1535906" y="184856"/>
                  </a:lnTo>
                  <a:cubicBezTo>
                    <a:pt x="1544172" y="193388"/>
                    <a:pt x="1543372" y="197122"/>
                    <a:pt x="1533506" y="196055"/>
                  </a:cubicBezTo>
                  <a:lnTo>
                    <a:pt x="1426313" y="196055"/>
                  </a:lnTo>
                  <a:cubicBezTo>
                    <a:pt x="1441778" y="217387"/>
                    <a:pt x="1460711" y="233186"/>
                    <a:pt x="1483109" y="243452"/>
                  </a:cubicBezTo>
                  <a:cubicBezTo>
                    <a:pt x="1505508" y="253718"/>
                    <a:pt x="1528973" y="260584"/>
                    <a:pt x="1553505" y="264051"/>
                  </a:cubicBezTo>
                  <a:cubicBezTo>
                    <a:pt x="1557238" y="266184"/>
                    <a:pt x="1557505" y="267784"/>
                    <a:pt x="1554305" y="268851"/>
                  </a:cubicBezTo>
                  <a:cubicBezTo>
                    <a:pt x="1543372" y="272850"/>
                    <a:pt x="1533239" y="280316"/>
                    <a:pt x="1523907" y="291249"/>
                  </a:cubicBezTo>
                  <a:cubicBezTo>
                    <a:pt x="1519640" y="297649"/>
                    <a:pt x="1515374" y="299515"/>
                    <a:pt x="1511107" y="296849"/>
                  </a:cubicBezTo>
                  <a:cubicBezTo>
                    <a:pt x="1495108" y="292049"/>
                    <a:pt x="1478309" y="282716"/>
                    <a:pt x="1460711" y="268851"/>
                  </a:cubicBezTo>
                  <a:cubicBezTo>
                    <a:pt x="1459111" y="271250"/>
                    <a:pt x="1457511" y="272850"/>
                    <a:pt x="1455911" y="273650"/>
                  </a:cubicBezTo>
                  <a:lnTo>
                    <a:pt x="1455911" y="339246"/>
                  </a:lnTo>
                  <a:cubicBezTo>
                    <a:pt x="1455644" y="341379"/>
                    <a:pt x="1455578" y="348046"/>
                    <a:pt x="1455711" y="359245"/>
                  </a:cubicBezTo>
                  <a:cubicBezTo>
                    <a:pt x="1455844" y="370444"/>
                    <a:pt x="1456178" y="380977"/>
                    <a:pt x="1456711" y="390843"/>
                  </a:cubicBezTo>
                  <a:cubicBezTo>
                    <a:pt x="1457777" y="403909"/>
                    <a:pt x="1449778" y="410309"/>
                    <a:pt x="1432712" y="410042"/>
                  </a:cubicBezTo>
                  <a:cubicBezTo>
                    <a:pt x="1426046" y="410842"/>
                    <a:pt x="1422580" y="408975"/>
                    <a:pt x="1422313" y="404442"/>
                  </a:cubicBezTo>
                  <a:lnTo>
                    <a:pt x="1422313" y="290449"/>
                  </a:lnTo>
                  <a:cubicBezTo>
                    <a:pt x="1422313" y="270717"/>
                    <a:pt x="1422046" y="259251"/>
                    <a:pt x="1421513" y="256051"/>
                  </a:cubicBezTo>
                  <a:cubicBezTo>
                    <a:pt x="1418580" y="249385"/>
                    <a:pt x="1418846" y="245919"/>
                    <a:pt x="1422313" y="245652"/>
                  </a:cubicBezTo>
                  <a:cubicBezTo>
                    <a:pt x="1427646" y="246719"/>
                    <a:pt x="1435912" y="249652"/>
                    <a:pt x="1447111" y="254451"/>
                  </a:cubicBezTo>
                  <a:cubicBezTo>
                    <a:pt x="1432712" y="237386"/>
                    <a:pt x="1422313" y="217920"/>
                    <a:pt x="1415913" y="196055"/>
                  </a:cubicBezTo>
                  <a:lnTo>
                    <a:pt x="1375116" y="196055"/>
                  </a:lnTo>
                  <a:cubicBezTo>
                    <a:pt x="1367383" y="211521"/>
                    <a:pt x="1358583" y="225653"/>
                    <a:pt x="1348717" y="238452"/>
                  </a:cubicBezTo>
                  <a:cubicBezTo>
                    <a:pt x="1363650" y="240586"/>
                    <a:pt x="1372183" y="245119"/>
                    <a:pt x="1374316" y="252052"/>
                  </a:cubicBezTo>
                  <a:cubicBezTo>
                    <a:pt x="1372983" y="254718"/>
                    <a:pt x="1369783" y="257651"/>
                    <a:pt x="1364716" y="260851"/>
                  </a:cubicBezTo>
                  <a:lnTo>
                    <a:pt x="1364716" y="294449"/>
                  </a:lnTo>
                  <a:cubicBezTo>
                    <a:pt x="1363383" y="333380"/>
                    <a:pt x="1350851" y="362778"/>
                    <a:pt x="1327119" y="382644"/>
                  </a:cubicBezTo>
                  <a:cubicBezTo>
                    <a:pt x="1303387" y="402509"/>
                    <a:pt x="1276189" y="411375"/>
                    <a:pt x="1245524" y="409242"/>
                  </a:cubicBezTo>
                  <a:cubicBezTo>
                    <a:pt x="1244724" y="408442"/>
                    <a:pt x="1244724" y="407642"/>
                    <a:pt x="1245524" y="406842"/>
                  </a:cubicBezTo>
                  <a:cubicBezTo>
                    <a:pt x="1268456" y="402309"/>
                    <a:pt x="1288588" y="389643"/>
                    <a:pt x="1305920" y="368844"/>
                  </a:cubicBezTo>
                  <a:cubicBezTo>
                    <a:pt x="1323252" y="348046"/>
                    <a:pt x="1332185" y="323247"/>
                    <a:pt x="1332718" y="294449"/>
                  </a:cubicBezTo>
                  <a:lnTo>
                    <a:pt x="1332718" y="280850"/>
                  </a:lnTo>
                  <a:cubicBezTo>
                    <a:pt x="1332718" y="270184"/>
                    <a:pt x="1332718" y="261918"/>
                    <a:pt x="1332718" y="256051"/>
                  </a:cubicBezTo>
                  <a:cubicBezTo>
                    <a:pt x="1304720" y="280583"/>
                    <a:pt x="1272722" y="295516"/>
                    <a:pt x="1236724" y="300849"/>
                  </a:cubicBezTo>
                  <a:cubicBezTo>
                    <a:pt x="1231391" y="300582"/>
                    <a:pt x="1230591" y="299515"/>
                    <a:pt x="1234324" y="297649"/>
                  </a:cubicBezTo>
                  <a:cubicBezTo>
                    <a:pt x="1281788" y="278717"/>
                    <a:pt x="1316986" y="244852"/>
                    <a:pt x="1339918" y="196055"/>
                  </a:cubicBezTo>
                  <a:lnTo>
                    <a:pt x="1257523" y="196055"/>
                  </a:lnTo>
                  <a:cubicBezTo>
                    <a:pt x="1253790" y="195255"/>
                    <a:pt x="1248990" y="196855"/>
                    <a:pt x="1243124" y="200855"/>
                  </a:cubicBezTo>
                  <a:lnTo>
                    <a:pt x="1231925" y="183256"/>
                  </a:lnTo>
                  <a:lnTo>
                    <a:pt x="1345518" y="183256"/>
                  </a:lnTo>
                  <a:cubicBezTo>
                    <a:pt x="1350317" y="170457"/>
                    <a:pt x="1354317" y="156857"/>
                    <a:pt x="1357517" y="142458"/>
                  </a:cubicBezTo>
                  <a:lnTo>
                    <a:pt x="1279122" y="142458"/>
                  </a:lnTo>
                  <a:cubicBezTo>
                    <a:pt x="1275389" y="141925"/>
                    <a:pt x="1270589" y="143258"/>
                    <a:pt x="1264723" y="146458"/>
                  </a:cubicBezTo>
                  <a:lnTo>
                    <a:pt x="1254323" y="128859"/>
                  </a:lnTo>
                  <a:lnTo>
                    <a:pt x="1359117" y="128859"/>
                  </a:lnTo>
                  <a:cubicBezTo>
                    <a:pt x="1360983" y="116860"/>
                    <a:pt x="1361783" y="103527"/>
                    <a:pt x="1361517" y="88861"/>
                  </a:cubicBezTo>
                  <a:lnTo>
                    <a:pt x="1264723" y="88861"/>
                  </a:lnTo>
                  <a:cubicBezTo>
                    <a:pt x="1260989" y="88328"/>
                    <a:pt x="1256190" y="89661"/>
                    <a:pt x="1250323" y="92861"/>
                  </a:cubicBezTo>
                  <a:lnTo>
                    <a:pt x="1239924" y="75262"/>
                  </a:lnTo>
                  <a:lnTo>
                    <a:pt x="1405514" y="75262"/>
                  </a:lnTo>
                  <a:cubicBezTo>
                    <a:pt x="1414313" y="54997"/>
                    <a:pt x="1419913" y="32598"/>
                    <a:pt x="1422313" y="8066"/>
                  </a:cubicBezTo>
                  <a:cubicBezTo>
                    <a:pt x="1422313" y="6733"/>
                    <a:pt x="1422713" y="5867"/>
                    <a:pt x="1423513" y="5467"/>
                  </a:cubicBezTo>
                  <a:close/>
                  <a:moveTo>
                    <a:pt x="1688697" y="4067"/>
                  </a:moveTo>
                  <a:cubicBezTo>
                    <a:pt x="1694830" y="4333"/>
                    <a:pt x="1702962" y="5467"/>
                    <a:pt x="1713095" y="7466"/>
                  </a:cubicBezTo>
                  <a:cubicBezTo>
                    <a:pt x="1723228" y="9466"/>
                    <a:pt x="1728961" y="12066"/>
                    <a:pt x="1730294" y="15266"/>
                  </a:cubicBezTo>
                  <a:cubicBezTo>
                    <a:pt x="1728961" y="20332"/>
                    <a:pt x="1725761" y="23799"/>
                    <a:pt x="1720695" y="25665"/>
                  </a:cubicBezTo>
                  <a:lnTo>
                    <a:pt x="1720695" y="106460"/>
                  </a:lnTo>
                  <a:lnTo>
                    <a:pt x="1725494" y="106460"/>
                  </a:lnTo>
                  <a:lnTo>
                    <a:pt x="1735894" y="92061"/>
                  </a:lnTo>
                  <a:cubicBezTo>
                    <a:pt x="1738294" y="86728"/>
                    <a:pt x="1742027" y="86462"/>
                    <a:pt x="1747093" y="91261"/>
                  </a:cubicBezTo>
                  <a:lnTo>
                    <a:pt x="1764692" y="107260"/>
                  </a:lnTo>
                  <a:cubicBezTo>
                    <a:pt x="1773491" y="117126"/>
                    <a:pt x="1773225" y="121393"/>
                    <a:pt x="1763892" y="120060"/>
                  </a:cubicBezTo>
                  <a:lnTo>
                    <a:pt x="1720695" y="120060"/>
                  </a:lnTo>
                  <a:lnTo>
                    <a:pt x="1720695" y="175256"/>
                  </a:lnTo>
                  <a:cubicBezTo>
                    <a:pt x="1736960" y="168323"/>
                    <a:pt x="1753226" y="159790"/>
                    <a:pt x="1769492" y="149658"/>
                  </a:cubicBezTo>
                  <a:cubicBezTo>
                    <a:pt x="1772692" y="149658"/>
                    <a:pt x="1772692" y="150724"/>
                    <a:pt x="1769492" y="152858"/>
                  </a:cubicBezTo>
                  <a:cubicBezTo>
                    <a:pt x="1750826" y="170990"/>
                    <a:pt x="1734560" y="186722"/>
                    <a:pt x="1720695" y="200055"/>
                  </a:cubicBezTo>
                  <a:lnTo>
                    <a:pt x="1720695" y="272050"/>
                  </a:lnTo>
                  <a:cubicBezTo>
                    <a:pt x="1720695" y="316848"/>
                    <a:pt x="1721228" y="348179"/>
                    <a:pt x="1722295" y="366045"/>
                  </a:cubicBezTo>
                  <a:cubicBezTo>
                    <a:pt x="1720161" y="390043"/>
                    <a:pt x="1706562" y="403376"/>
                    <a:pt x="1681497" y="406042"/>
                  </a:cubicBezTo>
                  <a:cubicBezTo>
                    <a:pt x="1678831" y="406309"/>
                    <a:pt x="1677497" y="405509"/>
                    <a:pt x="1677497" y="403642"/>
                  </a:cubicBezTo>
                  <a:cubicBezTo>
                    <a:pt x="1674831" y="394843"/>
                    <a:pt x="1671098" y="388043"/>
                    <a:pt x="1666298" y="383244"/>
                  </a:cubicBezTo>
                  <a:cubicBezTo>
                    <a:pt x="1661498" y="378444"/>
                    <a:pt x="1653765" y="374044"/>
                    <a:pt x="1643099" y="370044"/>
                  </a:cubicBezTo>
                  <a:cubicBezTo>
                    <a:pt x="1640966" y="368178"/>
                    <a:pt x="1641233" y="366845"/>
                    <a:pt x="1643899" y="366045"/>
                  </a:cubicBezTo>
                  <a:cubicBezTo>
                    <a:pt x="1665231" y="366578"/>
                    <a:pt x="1678231" y="365578"/>
                    <a:pt x="1682897" y="363045"/>
                  </a:cubicBezTo>
                  <a:cubicBezTo>
                    <a:pt x="1687563" y="360512"/>
                    <a:pt x="1689497" y="356579"/>
                    <a:pt x="1688697" y="351245"/>
                  </a:cubicBezTo>
                  <a:lnTo>
                    <a:pt x="1688697" y="228053"/>
                  </a:lnTo>
                  <a:cubicBezTo>
                    <a:pt x="1675364" y="240586"/>
                    <a:pt x="1663365" y="253385"/>
                    <a:pt x="1652699" y="266451"/>
                  </a:cubicBezTo>
                  <a:cubicBezTo>
                    <a:pt x="1651632" y="268584"/>
                    <a:pt x="1650566" y="268584"/>
                    <a:pt x="1649499" y="266451"/>
                  </a:cubicBezTo>
                  <a:lnTo>
                    <a:pt x="1635100" y="212854"/>
                  </a:lnTo>
                  <a:cubicBezTo>
                    <a:pt x="1634300" y="209921"/>
                    <a:pt x="1634833" y="208054"/>
                    <a:pt x="1636700" y="207254"/>
                  </a:cubicBezTo>
                  <a:cubicBezTo>
                    <a:pt x="1651899" y="204588"/>
                    <a:pt x="1669231" y="198721"/>
                    <a:pt x="1688697" y="189655"/>
                  </a:cubicBezTo>
                  <a:lnTo>
                    <a:pt x="1688697" y="120060"/>
                  </a:lnTo>
                  <a:lnTo>
                    <a:pt x="1663898" y="120060"/>
                  </a:lnTo>
                  <a:cubicBezTo>
                    <a:pt x="1659098" y="119526"/>
                    <a:pt x="1654299" y="120860"/>
                    <a:pt x="1649499" y="124059"/>
                  </a:cubicBezTo>
                  <a:lnTo>
                    <a:pt x="1638300" y="106460"/>
                  </a:lnTo>
                  <a:lnTo>
                    <a:pt x="1688697" y="106460"/>
                  </a:lnTo>
                  <a:lnTo>
                    <a:pt x="1688697" y="48864"/>
                  </a:lnTo>
                  <a:cubicBezTo>
                    <a:pt x="1688963" y="30198"/>
                    <a:pt x="1688430" y="17932"/>
                    <a:pt x="1687097" y="12066"/>
                  </a:cubicBezTo>
                  <a:cubicBezTo>
                    <a:pt x="1685230" y="6200"/>
                    <a:pt x="1685763" y="3533"/>
                    <a:pt x="1688697" y="4067"/>
                  </a:cubicBezTo>
                  <a:close/>
                  <a:moveTo>
                    <a:pt x="635961" y="4067"/>
                  </a:moveTo>
                  <a:cubicBezTo>
                    <a:pt x="642094" y="4333"/>
                    <a:pt x="650493" y="5667"/>
                    <a:pt x="661159" y="8066"/>
                  </a:cubicBezTo>
                  <a:cubicBezTo>
                    <a:pt x="671825" y="10466"/>
                    <a:pt x="677825" y="13666"/>
                    <a:pt x="679158" y="17666"/>
                  </a:cubicBezTo>
                  <a:cubicBezTo>
                    <a:pt x="678358" y="22199"/>
                    <a:pt x="675958" y="25399"/>
                    <a:pt x="671959" y="27265"/>
                  </a:cubicBezTo>
                  <a:lnTo>
                    <a:pt x="671959" y="249652"/>
                  </a:lnTo>
                  <a:lnTo>
                    <a:pt x="686358" y="244852"/>
                  </a:lnTo>
                  <a:lnTo>
                    <a:pt x="698357" y="220053"/>
                  </a:lnTo>
                  <a:cubicBezTo>
                    <a:pt x="700224" y="214720"/>
                    <a:pt x="703424" y="214187"/>
                    <a:pt x="707956" y="218454"/>
                  </a:cubicBezTo>
                  <a:lnTo>
                    <a:pt x="731155" y="233653"/>
                  </a:lnTo>
                  <a:cubicBezTo>
                    <a:pt x="742621" y="240319"/>
                    <a:pt x="743421" y="244052"/>
                    <a:pt x="733555" y="244852"/>
                  </a:cubicBezTo>
                  <a:lnTo>
                    <a:pt x="671959" y="262451"/>
                  </a:lnTo>
                  <a:lnTo>
                    <a:pt x="671959" y="339246"/>
                  </a:lnTo>
                  <a:cubicBezTo>
                    <a:pt x="671692" y="341113"/>
                    <a:pt x="671625" y="347579"/>
                    <a:pt x="671759" y="358645"/>
                  </a:cubicBezTo>
                  <a:cubicBezTo>
                    <a:pt x="671892" y="369711"/>
                    <a:pt x="672225" y="380177"/>
                    <a:pt x="672759" y="390043"/>
                  </a:cubicBezTo>
                  <a:cubicBezTo>
                    <a:pt x="673825" y="403376"/>
                    <a:pt x="665026" y="410042"/>
                    <a:pt x="646360" y="410042"/>
                  </a:cubicBezTo>
                  <a:cubicBezTo>
                    <a:pt x="639161" y="411108"/>
                    <a:pt x="635694" y="408975"/>
                    <a:pt x="635961" y="403642"/>
                  </a:cubicBezTo>
                  <a:lnTo>
                    <a:pt x="635961" y="272050"/>
                  </a:lnTo>
                  <a:lnTo>
                    <a:pt x="542367" y="300049"/>
                  </a:lnTo>
                  <a:cubicBezTo>
                    <a:pt x="537300" y="302182"/>
                    <a:pt x="533567" y="304582"/>
                    <a:pt x="531167" y="307248"/>
                  </a:cubicBezTo>
                  <a:lnTo>
                    <a:pt x="515968" y="292849"/>
                  </a:lnTo>
                  <a:lnTo>
                    <a:pt x="635961" y="258451"/>
                  </a:lnTo>
                  <a:lnTo>
                    <a:pt x="635961" y="48864"/>
                  </a:lnTo>
                  <a:cubicBezTo>
                    <a:pt x="635428" y="30198"/>
                    <a:pt x="634628" y="17932"/>
                    <a:pt x="633561" y="12066"/>
                  </a:cubicBezTo>
                  <a:cubicBezTo>
                    <a:pt x="631428" y="6200"/>
                    <a:pt x="632228" y="3533"/>
                    <a:pt x="635961" y="4067"/>
                  </a:cubicBezTo>
                  <a:close/>
                  <a:moveTo>
                    <a:pt x="123192" y="4067"/>
                  </a:moveTo>
                  <a:cubicBezTo>
                    <a:pt x="137058" y="11000"/>
                    <a:pt x="149924" y="19399"/>
                    <a:pt x="161790" y="29265"/>
                  </a:cubicBezTo>
                  <a:cubicBezTo>
                    <a:pt x="173656" y="39131"/>
                    <a:pt x="182122" y="52864"/>
                    <a:pt x="187188" y="70463"/>
                  </a:cubicBezTo>
                  <a:cubicBezTo>
                    <a:pt x="189322" y="89928"/>
                    <a:pt x="183389" y="101261"/>
                    <a:pt x="169389" y="104461"/>
                  </a:cubicBezTo>
                  <a:cubicBezTo>
                    <a:pt x="155390" y="107660"/>
                    <a:pt x="146924" y="99261"/>
                    <a:pt x="143991" y="79262"/>
                  </a:cubicBezTo>
                  <a:cubicBezTo>
                    <a:pt x="141591" y="49131"/>
                    <a:pt x="134125" y="24865"/>
                    <a:pt x="121592" y="6467"/>
                  </a:cubicBezTo>
                  <a:cubicBezTo>
                    <a:pt x="120792" y="4867"/>
                    <a:pt x="121326" y="4067"/>
                    <a:pt x="123192" y="4067"/>
                  </a:cubicBezTo>
                  <a:close/>
                  <a:moveTo>
                    <a:pt x="959141" y="67"/>
                  </a:moveTo>
                  <a:cubicBezTo>
                    <a:pt x="965541" y="334"/>
                    <a:pt x="974273" y="1667"/>
                    <a:pt x="985339" y="4067"/>
                  </a:cubicBezTo>
                  <a:cubicBezTo>
                    <a:pt x="996406" y="6467"/>
                    <a:pt x="1002605" y="9666"/>
                    <a:pt x="1003938" y="13666"/>
                  </a:cubicBezTo>
                  <a:cubicBezTo>
                    <a:pt x="1003405" y="18199"/>
                    <a:pt x="1000472" y="21399"/>
                    <a:pt x="995139" y="23265"/>
                  </a:cubicBezTo>
                  <a:lnTo>
                    <a:pt x="995139" y="48864"/>
                  </a:lnTo>
                  <a:lnTo>
                    <a:pt x="1063935" y="48864"/>
                  </a:lnTo>
                  <a:lnTo>
                    <a:pt x="1077534" y="28865"/>
                  </a:lnTo>
                  <a:cubicBezTo>
                    <a:pt x="1082067" y="24332"/>
                    <a:pt x="1085800" y="24865"/>
                    <a:pt x="1088733" y="30465"/>
                  </a:cubicBezTo>
                  <a:lnTo>
                    <a:pt x="1110332" y="49664"/>
                  </a:lnTo>
                  <a:cubicBezTo>
                    <a:pt x="1120198" y="58997"/>
                    <a:pt x="1120198" y="62996"/>
                    <a:pt x="1110332" y="61663"/>
                  </a:cubicBezTo>
                  <a:lnTo>
                    <a:pt x="995139" y="61663"/>
                  </a:lnTo>
                  <a:lnTo>
                    <a:pt x="995139" y="98461"/>
                  </a:lnTo>
                  <a:lnTo>
                    <a:pt x="1037536" y="98461"/>
                  </a:lnTo>
                  <a:lnTo>
                    <a:pt x="1053535" y="82462"/>
                  </a:lnTo>
                  <a:cubicBezTo>
                    <a:pt x="1057268" y="77929"/>
                    <a:pt x="1060735" y="78195"/>
                    <a:pt x="1063935" y="83262"/>
                  </a:cubicBezTo>
                  <a:lnTo>
                    <a:pt x="1082334" y="99261"/>
                  </a:lnTo>
                  <a:cubicBezTo>
                    <a:pt x="1091133" y="108594"/>
                    <a:pt x="1091133" y="112593"/>
                    <a:pt x="1082334" y="111260"/>
                  </a:cubicBezTo>
                  <a:lnTo>
                    <a:pt x="995139" y="111260"/>
                  </a:lnTo>
                  <a:lnTo>
                    <a:pt x="995139" y="142458"/>
                  </a:lnTo>
                  <a:lnTo>
                    <a:pt x="1085533" y="142458"/>
                  </a:lnTo>
                  <a:lnTo>
                    <a:pt x="1099933" y="123259"/>
                  </a:lnTo>
                  <a:cubicBezTo>
                    <a:pt x="1102866" y="118460"/>
                    <a:pt x="1106332" y="118726"/>
                    <a:pt x="1110332" y="124059"/>
                  </a:cubicBezTo>
                  <a:lnTo>
                    <a:pt x="1131931" y="143258"/>
                  </a:lnTo>
                  <a:cubicBezTo>
                    <a:pt x="1141530" y="153124"/>
                    <a:pt x="1141530" y="157391"/>
                    <a:pt x="1131931" y="156057"/>
                  </a:cubicBezTo>
                  <a:lnTo>
                    <a:pt x="986340" y="156057"/>
                  </a:lnTo>
                  <a:cubicBezTo>
                    <a:pt x="988739" y="157124"/>
                    <a:pt x="989539" y="158457"/>
                    <a:pt x="988739" y="160057"/>
                  </a:cubicBezTo>
                  <a:cubicBezTo>
                    <a:pt x="989806" y="164324"/>
                    <a:pt x="985006" y="166457"/>
                    <a:pt x="974340" y="166457"/>
                  </a:cubicBezTo>
                  <a:cubicBezTo>
                    <a:pt x="963941" y="171523"/>
                    <a:pt x="951675" y="179256"/>
                    <a:pt x="937542" y="189655"/>
                  </a:cubicBezTo>
                  <a:lnTo>
                    <a:pt x="983940" y="200055"/>
                  </a:lnTo>
                  <a:cubicBezTo>
                    <a:pt x="1002872" y="185389"/>
                    <a:pt x="1015938" y="173923"/>
                    <a:pt x="1023137" y="165657"/>
                  </a:cubicBezTo>
                  <a:cubicBezTo>
                    <a:pt x="1026604" y="161390"/>
                    <a:pt x="1029270" y="160324"/>
                    <a:pt x="1031137" y="162457"/>
                  </a:cubicBezTo>
                  <a:cubicBezTo>
                    <a:pt x="1036736" y="166457"/>
                    <a:pt x="1042736" y="171656"/>
                    <a:pt x="1049136" y="178056"/>
                  </a:cubicBezTo>
                  <a:cubicBezTo>
                    <a:pt x="1055535" y="184456"/>
                    <a:pt x="1059402" y="190189"/>
                    <a:pt x="1060735" y="195255"/>
                  </a:cubicBezTo>
                  <a:cubicBezTo>
                    <a:pt x="1061002" y="199788"/>
                    <a:pt x="1055402" y="201921"/>
                    <a:pt x="1043936" y="201655"/>
                  </a:cubicBezTo>
                  <a:cubicBezTo>
                    <a:pt x="1030870" y="210454"/>
                    <a:pt x="1015538" y="219587"/>
                    <a:pt x="997939" y="229053"/>
                  </a:cubicBezTo>
                  <a:cubicBezTo>
                    <a:pt x="980340" y="238519"/>
                    <a:pt x="958341" y="249918"/>
                    <a:pt x="931943" y="263251"/>
                  </a:cubicBezTo>
                  <a:lnTo>
                    <a:pt x="1073534" y="263251"/>
                  </a:lnTo>
                  <a:cubicBezTo>
                    <a:pt x="1068734" y="253651"/>
                    <a:pt x="1064068" y="246319"/>
                    <a:pt x="1059535" y="241252"/>
                  </a:cubicBezTo>
                  <a:cubicBezTo>
                    <a:pt x="1055002" y="236186"/>
                    <a:pt x="1049269" y="230986"/>
                    <a:pt x="1042336" y="225653"/>
                  </a:cubicBezTo>
                  <a:cubicBezTo>
                    <a:pt x="1040203" y="224587"/>
                    <a:pt x="1040469" y="223787"/>
                    <a:pt x="1043136" y="223253"/>
                  </a:cubicBezTo>
                  <a:cubicBezTo>
                    <a:pt x="1061802" y="226453"/>
                    <a:pt x="1078467" y="232719"/>
                    <a:pt x="1093133" y="242052"/>
                  </a:cubicBezTo>
                  <a:cubicBezTo>
                    <a:pt x="1107799" y="251385"/>
                    <a:pt x="1115932" y="262451"/>
                    <a:pt x="1117531" y="275250"/>
                  </a:cubicBezTo>
                  <a:cubicBezTo>
                    <a:pt x="1116732" y="289116"/>
                    <a:pt x="1110865" y="297582"/>
                    <a:pt x="1099933" y="300649"/>
                  </a:cubicBezTo>
                  <a:cubicBezTo>
                    <a:pt x="1089000" y="303715"/>
                    <a:pt x="1081267" y="295249"/>
                    <a:pt x="1076734" y="275250"/>
                  </a:cubicBezTo>
                  <a:cubicBezTo>
                    <a:pt x="1076467" y="273384"/>
                    <a:pt x="1075934" y="271784"/>
                    <a:pt x="1075134" y="270450"/>
                  </a:cubicBezTo>
                  <a:cubicBezTo>
                    <a:pt x="1047669" y="273917"/>
                    <a:pt x="1019937" y="277383"/>
                    <a:pt x="991939" y="280850"/>
                  </a:cubicBezTo>
                  <a:cubicBezTo>
                    <a:pt x="1001539" y="284050"/>
                    <a:pt x="1006871" y="287249"/>
                    <a:pt x="1007938" y="290449"/>
                  </a:cubicBezTo>
                  <a:cubicBezTo>
                    <a:pt x="1006605" y="294716"/>
                    <a:pt x="1003672" y="298449"/>
                    <a:pt x="999139" y="301649"/>
                  </a:cubicBezTo>
                  <a:cubicBezTo>
                    <a:pt x="999139" y="328580"/>
                    <a:pt x="999672" y="354312"/>
                    <a:pt x="1000739" y="378844"/>
                  </a:cubicBezTo>
                  <a:cubicBezTo>
                    <a:pt x="998605" y="402042"/>
                    <a:pt x="983673" y="413775"/>
                    <a:pt x="955941" y="414042"/>
                  </a:cubicBezTo>
                  <a:cubicBezTo>
                    <a:pt x="954075" y="414308"/>
                    <a:pt x="953008" y="413508"/>
                    <a:pt x="952742" y="411642"/>
                  </a:cubicBezTo>
                  <a:cubicBezTo>
                    <a:pt x="953008" y="403909"/>
                    <a:pt x="943409" y="394576"/>
                    <a:pt x="923943" y="383643"/>
                  </a:cubicBezTo>
                  <a:cubicBezTo>
                    <a:pt x="921810" y="381777"/>
                    <a:pt x="921810" y="380444"/>
                    <a:pt x="923943" y="379644"/>
                  </a:cubicBezTo>
                  <a:cubicBezTo>
                    <a:pt x="952208" y="380977"/>
                    <a:pt x="965274" y="378311"/>
                    <a:pt x="963141" y="371644"/>
                  </a:cubicBezTo>
                  <a:lnTo>
                    <a:pt x="963141" y="321647"/>
                  </a:lnTo>
                  <a:cubicBezTo>
                    <a:pt x="963141" y="303248"/>
                    <a:pt x="963141" y="290716"/>
                    <a:pt x="963141" y="284050"/>
                  </a:cubicBezTo>
                  <a:cubicBezTo>
                    <a:pt x="931943" y="286716"/>
                    <a:pt x="900745" y="292582"/>
                    <a:pt x="869547" y="301649"/>
                  </a:cubicBezTo>
                  <a:lnTo>
                    <a:pt x="869547" y="303248"/>
                  </a:lnTo>
                  <a:lnTo>
                    <a:pt x="856747" y="262451"/>
                  </a:lnTo>
                  <a:cubicBezTo>
                    <a:pt x="854081" y="257385"/>
                    <a:pt x="855947" y="254985"/>
                    <a:pt x="862347" y="255251"/>
                  </a:cubicBezTo>
                  <a:cubicBezTo>
                    <a:pt x="880479" y="252851"/>
                    <a:pt x="898878" y="246985"/>
                    <a:pt x="917544" y="237652"/>
                  </a:cubicBezTo>
                  <a:cubicBezTo>
                    <a:pt x="936209" y="228320"/>
                    <a:pt x="954075" y="218720"/>
                    <a:pt x="971140" y="208854"/>
                  </a:cubicBezTo>
                  <a:cubicBezTo>
                    <a:pt x="946875" y="209121"/>
                    <a:pt x="922610" y="212587"/>
                    <a:pt x="898345" y="219254"/>
                  </a:cubicBezTo>
                  <a:lnTo>
                    <a:pt x="889545" y="193655"/>
                  </a:lnTo>
                  <a:cubicBezTo>
                    <a:pt x="886346" y="188589"/>
                    <a:pt x="887945" y="185922"/>
                    <a:pt x="894345" y="185656"/>
                  </a:cubicBezTo>
                  <a:cubicBezTo>
                    <a:pt x="915144" y="175790"/>
                    <a:pt x="929543" y="165923"/>
                    <a:pt x="937542" y="156057"/>
                  </a:cubicBezTo>
                  <a:lnTo>
                    <a:pt x="851948" y="156057"/>
                  </a:lnTo>
                  <a:cubicBezTo>
                    <a:pt x="847948" y="155524"/>
                    <a:pt x="843148" y="156857"/>
                    <a:pt x="837549" y="160057"/>
                  </a:cubicBezTo>
                  <a:lnTo>
                    <a:pt x="827149" y="142458"/>
                  </a:lnTo>
                  <a:lnTo>
                    <a:pt x="959141" y="142458"/>
                  </a:lnTo>
                  <a:lnTo>
                    <a:pt x="959141" y="111260"/>
                  </a:lnTo>
                  <a:lnTo>
                    <a:pt x="887146" y="111260"/>
                  </a:lnTo>
                  <a:cubicBezTo>
                    <a:pt x="883946" y="110460"/>
                    <a:pt x="879146" y="112060"/>
                    <a:pt x="872746" y="116060"/>
                  </a:cubicBezTo>
                  <a:lnTo>
                    <a:pt x="863147" y="98461"/>
                  </a:lnTo>
                  <a:lnTo>
                    <a:pt x="959141" y="98461"/>
                  </a:lnTo>
                  <a:lnTo>
                    <a:pt x="959141" y="61663"/>
                  </a:lnTo>
                  <a:lnTo>
                    <a:pt x="863147" y="61663"/>
                  </a:lnTo>
                  <a:cubicBezTo>
                    <a:pt x="858347" y="60863"/>
                    <a:pt x="853548" y="62730"/>
                    <a:pt x="848748" y="67263"/>
                  </a:cubicBezTo>
                  <a:lnTo>
                    <a:pt x="837549" y="48864"/>
                  </a:lnTo>
                  <a:lnTo>
                    <a:pt x="959141" y="48864"/>
                  </a:lnTo>
                  <a:lnTo>
                    <a:pt x="959141" y="44064"/>
                  </a:lnTo>
                  <a:cubicBezTo>
                    <a:pt x="959141" y="25399"/>
                    <a:pt x="958874" y="13399"/>
                    <a:pt x="958341" y="8066"/>
                  </a:cubicBezTo>
                  <a:cubicBezTo>
                    <a:pt x="955675" y="2200"/>
                    <a:pt x="955941" y="-466"/>
                    <a:pt x="959141" y="67"/>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3200" dirty="0">
                <a:solidFill>
                  <a:schemeClr val="bg1"/>
                </a:solidFill>
                <a:latin typeface="锐字云字库中长宋体1.0" panose="02010604000000000000" pitchFamily="2" charset="-122"/>
                <a:ea typeface="锐字云字库中长宋体1.0" panose="02010604000000000000" pitchFamily="2" charset="-122"/>
              </a:endParaRPr>
            </a:p>
          </p:txBody>
        </p:sp>
        <p:grpSp>
          <p:nvGrpSpPr>
            <p:cNvPr id="10" name="组合 9"/>
            <p:cNvGrpSpPr/>
            <p:nvPr/>
          </p:nvGrpSpPr>
          <p:grpSpPr>
            <a:xfrm>
              <a:off x="3791744" y="3614578"/>
              <a:ext cx="834357" cy="196779"/>
              <a:chOff x="3893490" y="3603420"/>
              <a:chExt cx="834357" cy="196779"/>
            </a:xfrm>
          </p:grpSpPr>
          <p:sp>
            <p:nvSpPr>
              <p:cNvPr id="15" name="Freeform 5"/>
              <p:cNvSpPr/>
              <p:nvPr/>
            </p:nvSpPr>
            <p:spPr bwMode="auto">
              <a:xfrm>
                <a:off x="4530706"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6" name="Freeform 5"/>
              <p:cNvSpPr/>
              <p:nvPr/>
            </p:nvSpPr>
            <p:spPr bwMode="auto">
              <a:xfrm>
                <a:off x="4212098"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7" name="Freeform 5"/>
              <p:cNvSpPr/>
              <p:nvPr/>
            </p:nvSpPr>
            <p:spPr bwMode="auto">
              <a:xfrm>
                <a:off x="3893490"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1" name="组合 10"/>
            <p:cNvGrpSpPr/>
            <p:nvPr/>
          </p:nvGrpSpPr>
          <p:grpSpPr>
            <a:xfrm>
              <a:off x="7629627" y="3614578"/>
              <a:ext cx="834357" cy="196779"/>
              <a:chOff x="3893490" y="3603420"/>
              <a:chExt cx="834357" cy="196779"/>
            </a:xfrm>
          </p:grpSpPr>
          <p:sp>
            <p:nvSpPr>
              <p:cNvPr id="12" name="Freeform 5"/>
              <p:cNvSpPr/>
              <p:nvPr/>
            </p:nvSpPr>
            <p:spPr bwMode="auto">
              <a:xfrm>
                <a:off x="4530706"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3" name="Freeform 5"/>
              <p:cNvSpPr/>
              <p:nvPr/>
            </p:nvSpPr>
            <p:spPr bwMode="auto">
              <a:xfrm>
                <a:off x="4212098"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4" name="Freeform 5"/>
              <p:cNvSpPr/>
              <p:nvPr/>
            </p:nvSpPr>
            <p:spPr bwMode="auto">
              <a:xfrm>
                <a:off x="3893490"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ctrTitle" hasCustomPrompt="1"/>
          </p:nvPr>
        </p:nvSpPr>
        <p:spPr>
          <a:xfrm>
            <a:off x="3429054" y="2681089"/>
            <a:ext cx="6987426" cy="920890"/>
          </a:xfrm>
        </p:spPr>
        <p:txBody>
          <a:bodyPr>
            <a:normAutofit/>
          </a:bodyPr>
          <a:lstStyle>
            <a:lvl1pPr algn="dist">
              <a:defRPr sz="4800" b="1">
                <a:solidFill>
                  <a:schemeClr val="bg1"/>
                </a:solidFill>
              </a:defRPr>
            </a:lvl1pPr>
          </a:lstStyle>
          <a:p>
            <a:r>
              <a:rPr lang="zh-CN" altLang="en-US" dirty="0"/>
              <a:t>单击此处编辑母版标题</a:t>
            </a:r>
          </a:p>
        </p:txBody>
      </p:sp>
      <p:sp>
        <p:nvSpPr>
          <p:cNvPr id="3" name="副标题 2"/>
          <p:cNvSpPr>
            <a:spLocks noGrp="1"/>
          </p:cNvSpPr>
          <p:nvPr>
            <p:ph type="subTitle" idx="1" hasCustomPrompt="1"/>
          </p:nvPr>
        </p:nvSpPr>
        <p:spPr>
          <a:xfrm>
            <a:off x="2676637" y="2681089"/>
            <a:ext cx="752416" cy="919314"/>
          </a:xfrm>
        </p:spPr>
        <p:txBody>
          <a:bodyPr anchor="ctr">
            <a:noAutofit/>
          </a:bodyPr>
          <a:lstStyle>
            <a:lvl1pPr marL="0" indent="0" algn="ctr">
              <a:buNone/>
              <a:defRPr sz="6000" b="1">
                <a:solidFill>
                  <a:srgbClr val="0070C0"/>
                </a:solidFill>
                <a:latin typeface="+mj-ea"/>
                <a:ea typeface="+mj-e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dirty="0"/>
              <a:t>2</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典型例题">
    <p:spTree>
      <p:nvGrpSpPr>
        <p:cNvPr id="1" name=""/>
        <p:cNvGrpSpPr/>
        <p:nvPr/>
      </p:nvGrpSpPr>
      <p:grpSpPr>
        <a:xfrm>
          <a:off x="0" y="0"/>
          <a:ext cx="0" cy="0"/>
          <a:chOff x="0" y="0"/>
          <a:chExt cx="0" cy="0"/>
        </a:xfrm>
      </p:grpSpPr>
      <p:sp>
        <p:nvSpPr>
          <p:cNvPr id="7" name="矩形 6"/>
          <p:cNvSpPr/>
          <p:nvPr userDrawn="1"/>
        </p:nvSpPr>
        <p:spPr>
          <a:xfrm>
            <a:off x="695400" y="0"/>
            <a:ext cx="1620957" cy="523220"/>
          </a:xfrm>
          <a:prstGeom prst="rect">
            <a:avLst/>
          </a:prstGeom>
          <a:solidFill>
            <a:srgbClr val="0070C0"/>
          </a:solidFill>
        </p:spPr>
        <p:txBody>
          <a:bodyPr wrap="none">
            <a:spAutoFit/>
          </a:bodyPr>
          <a:lstStyle/>
          <a:p>
            <a:r>
              <a:rPr lang="zh-CN" altLang="en-US" sz="2800" dirty="0">
                <a:solidFill>
                  <a:schemeClr val="bg1"/>
                </a:solidFill>
              </a:rPr>
              <a:t>典型例题</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析题过程">
    <p:spTree>
      <p:nvGrpSpPr>
        <p:cNvPr id="1" name=""/>
        <p:cNvGrpSpPr/>
        <p:nvPr/>
      </p:nvGrpSpPr>
      <p:grpSpPr>
        <a:xfrm>
          <a:off x="0" y="0"/>
          <a:ext cx="0" cy="0"/>
          <a:chOff x="0" y="0"/>
          <a:chExt cx="0" cy="0"/>
        </a:xfrm>
      </p:grpSpPr>
      <p:sp>
        <p:nvSpPr>
          <p:cNvPr id="7" name="矩形 6"/>
          <p:cNvSpPr/>
          <p:nvPr userDrawn="1"/>
        </p:nvSpPr>
        <p:spPr>
          <a:xfrm>
            <a:off x="695400" y="0"/>
            <a:ext cx="1620957" cy="523220"/>
          </a:xfrm>
          <a:prstGeom prst="rect">
            <a:avLst/>
          </a:prstGeom>
          <a:solidFill>
            <a:srgbClr val="0070C0"/>
          </a:solidFill>
        </p:spPr>
        <p:txBody>
          <a:bodyPr wrap="none">
            <a:spAutoFit/>
          </a:bodyPr>
          <a:lstStyle/>
          <a:p>
            <a:r>
              <a:rPr lang="zh-CN" altLang="en-US" sz="2800" dirty="0">
                <a:solidFill>
                  <a:schemeClr val="bg1"/>
                </a:solidFill>
              </a:rPr>
              <a:t>析题过程</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应用体验">
    <p:spTree>
      <p:nvGrpSpPr>
        <p:cNvPr id="1" name=""/>
        <p:cNvGrpSpPr/>
        <p:nvPr/>
      </p:nvGrpSpPr>
      <p:grpSpPr>
        <a:xfrm>
          <a:off x="0" y="0"/>
          <a:ext cx="0" cy="0"/>
          <a:chOff x="0" y="0"/>
          <a:chExt cx="0" cy="0"/>
        </a:xfrm>
      </p:grpSpPr>
      <p:sp>
        <p:nvSpPr>
          <p:cNvPr id="3" name="矩形 2"/>
          <p:cNvSpPr/>
          <p:nvPr userDrawn="1"/>
        </p:nvSpPr>
        <p:spPr>
          <a:xfrm>
            <a:off x="695400" y="0"/>
            <a:ext cx="1620957" cy="523220"/>
          </a:xfrm>
          <a:prstGeom prst="rect">
            <a:avLst/>
          </a:prstGeom>
          <a:solidFill>
            <a:srgbClr val="0070C0"/>
          </a:solidFill>
        </p:spPr>
        <p:txBody>
          <a:bodyPr wrap="none">
            <a:spAutoFit/>
          </a:bodyPr>
          <a:lstStyle/>
          <a:p>
            <a:r>
              <a:rPr lang="zh-CN" altLang="en-US" sz="2800" dirty="0">
                <a:solidFill>
                  <a:schemeClr val="bg1"/>
                </a:solidFill>
              </a:rPr>
              <a:t>应用体验</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深化整合">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t>20/2/8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A5C5624-0453-40A9-9FFF-DD435B6A2D1D}" type="slidenum">
              <a:rPr lang="zh-CN" altLang="en-US" smtClean="0"/>
              <a:t>‹#›</a:t>
            </a:fld>
            <a:endParaRPr lang="zh-CN" altLang="en-US"/>
          </a:p>
        </p:txBody>
      </p:sp>
      <p:pic>
        <p:nvPicPr>
          <p:cNvPr id="5" name="图片 4"/>
          <p:cNvPicPr>
            <a:picLocks noChangeAspect="1"/>
          </p:cNvPicPr>
          <p:nvPr userDrawn="1"/>
        </p:nvPicPr>
        <p:blipFill>
          <a:blip r:embed="rId2"/>
          <a:stretch>
            <a:fillRect/>
          </a:stretch>
        </p:blipFill>
        <p:spPr>
          <a:xfrm>
            <a:off x="0" y="0"/>
            <a:ext cx="12192000" cy="68579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阅卷展示">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userDrawn="1"/>
        </p:nvGrpSpPr>
        <p:grpSpPr>
          <a:xfrm>
            <a:off x="479377" y="4024313"/>
            <a:ext cx="11233247" cy="2322759"/>
            <a:chOff x="623391" y="683075"/>
            <a:chExt cx="11233247" cy="2322759"/>
          </a:xfrm>
        </p:grpSpPr>
        <p:sp>
          <p:nvSpPr>
            <p:cNvPr id="8" name="矩形: 圆角 7"/>
            <p:cNvSpPr/>
            <p:nvPr/>
          </p:nvSpPr>
          <p:spPr>
            <a:xfrm>
              <a:off x="623391" y="692696"/>
              <a:ext cx="11233247" cy="2313138"/>
            </a:xfrm>
            <a:prstGeom prst="roundRect">
              <a:avLst>
                <a:gd name="adj" fmla="val 49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rot="16200000">
              <a:off x="1410834" y="260648"/>
              <a:ext cx="729372" cy="1593468"/>
            </a:xfrm>
            <a:custGeom>
              <a:avLst/>
              <a:gdLst>
                <a:gd name="connsiteX0" fmla="*/ 729372 w 729372"/>
                <a:gd name="connsiteY0" fmla="*/ 0 h 1593468"/>
                <a:gd name="connsiteX1" fmla="*/ 729372 w 729372"/>
                <a:gd name="connsiteY1" fmla="*/ 1593468 h 1593468"/>
                <a:gd name="connsiteX2" fmla="*/ 0 w 729372"/>
                <a:gd name="connsiteY2" fmla="*/ 1593468 h 1593468"/>
                <a:gd name="connsiteX3" fmla="*/ 233217 w 729372"/>
                <a:gd name="connsiteY3" fmla="*/ 796734 h 1593468"/>
                <a:gd name="connsiteX4" fmla="*/ 0 w 729372"/>
                <a:gd name="connsiteY4" fmla="*/ 0 h 159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372" h="1593468">
                  <a:moveTo>
                    <a:pt x="729372" y="0"/>
                  </a:moveTo>
                  <a:lnTo>
                    <a:pt x="729372" y="1593468"/>
                  </a:lnTo>
                  <a:lnTo>
                    <a:pt x="0" y="1593468"/>
                  </a:lnTo>
                  <a:lnTo>
                    <a:pt x="233217" y="796734"/>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文本框 9"/>
            <p:cNvSpPr txBox="1"/>
            <p:nvPr/>
          </p:nvSpPr>
          <p:spPr>
            <a:xfrm>
              <a:off x="965040" y="683075"/>
              <a:ext cx="1620957" cy="523220"/>
            </a:xfrm>
            <a:prstGeom prst="rect">
              <a:avLst/>
            </a:prstGeom>
            <a:noFill/>
          </p:spPr>
          <p:txBody>
            <a:bodyPr wrap="none" rtlCol="0">
              <a:spAutoFit/>
            </a:bodyPr>
            <a:lstStyle/>
            <a:p>
              <a:r>
                <a:rPr lang="zh-CN" altLang="en-US" sz="2800">
                  <a:solidFill>
                    <a:schemeClr val="bg1"/>
                  </a:solidFill>
                </a:rPr>
                <a:t>标准答案</a:t>
              </a:r>
              <a:endParaRPr lang="zh-CN" altLang="en-US" sz="2800" dirty="0">
                <a:solidFill>
                  <a:schemeClr val="bg1"/>
                </a:solidFill>
              </a:endParaRPr>
            </a:p>
          </p:txBody>
        </p:sp>
      </p:grpSp>
      <p:sp>
        <p:nvSpPr>
          <p:cNvPr id="11" name="矩形: 圆角 10"/>
          <p:cNvSpPr/>
          <p:nvPr userDrawn="1"/>
        </p:nvSpPr>
        <p:spPr>
          <a:xfrm>
            <a:off x="479377" y="520549"/>
            <a:ext cx="5256584" cy="3240361"/>
          </a:xfrm>
          <a:prstGeom prst="roundRect">
            <a:avLst>
              <a:gd name="adj" fmla="val 49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形状 11"/>
          <p:cNvSpPr/>
          <p:nvPr userDrawn="1"/>
        </p:nvSpPr>
        <p:spPr>
          <a:xfrm rot="16200000">
            <a:off x="1266819" y="88502"/>
            <a:ext cx="729372" cy="1593468"/>
          </a:xfrm>
          <a:custGeom>
            <a:avLst/>
            <a:gdLst>
              <a:gd name="connsiteX0" fmla="*/ 729372 w 729372"/>
              <a:gd name="connsiteY0" fmla="*/ 0 h 1593468"/>
              <a:gd name="connsiteX1" fmla="*/ 729372 w 729372"/>
              <a:gd name="connsiteY1" fmla="*/ 1593468 h 1593468"/>
              <a:gd name="connsiteX2" fmla="*/ 0 w 729372"/>
              <a:gd name="connsiteY2" fmla="*/ 1593468 h 1593468"/>
              <a:gd name="connsiteX3" fmla="*/ 233217 w 729372"/>
              <a:gd name="connsiteY3" fmla="*/ 796734 h 1593468"/>
              <a:gd name="connsiteX4" fmla="*/ 0 w 729372"/>
              <a:gd name="connsiteY4" fmla="*/ 0 h 159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372" h="1593468">
                <a:moveTo>
                  <a:pt x="729372" y="0"/>
                </a:moveTo>
                <a:lnTo>
                  <a:pt x="729372" y="1593468"/>
                </a:lnTo>
                <a:lnTo>
                  <a:pt x="0" y="1593468"/>
                </a:lnTo>
                <a:lnTo>
                  <a:pt x="233217" y="796734"/>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文本框 12"/>
          <p:cNvSpPr txBox="1"/>
          <p:nvPr userDrawn="1"/>
        </p:nvSpPr>
        <p:spPr>
          <a:xfrm>
            <a:off x="821025" y="510929"/>
            <a:ext cx="1620957" cy="523220"/>
          </a:xfrm>
          <a:prstGeom prst="rect">
            <a:avLst/>
          </a:prstGeom>
          <a:noFill/>
        </p:spPr>
        <p:txBody>
          <a:bodyPr wrap="none" rtlCol="0">
            <a:spAutoFit/>
          </a:bodyPr>
          <a:lstStyle/>
          <a:p>
            <a:r>
              <a:rPr lang="zh-CN" altLang="en-US" sz="2800" dirty="0">
                <a:solidFill>
                  <a:schemeClr val="bg1"/>
                </a:solidFill>
              </a:rPr>
              <a:t>阅卷展示</a:t>
            </a:r>
          </a:p>
        </p:txBody>
      </p:sp>
      <p:grpSp>
        <p:nvGrpSpPr>
          <p:cNvPr id="14" name="组合 13"/>
          <p:cNvGrpSpPr/>
          <p:nvPr userDrawn="1"/>
        </p:nvGrpSpPr>
        <p:grpSpPr>
          <a:xfrm>
            <a:off x="6027559" y="510929"/>
            <a:ext cx="5685065" cy="3249981"/>
            <a:chOff x="623391" y="683075"/>
            <a:chExt cx="5685065" cy="3249981"/>
          </a:xfrm>
        </p:grpSpPr>
        <p:sp>
          <p:nvSpPr>
            <p:cNvPr id="15" name="矩形: 圆角 14"/>
            <p:cNvSpPr/>
            <p:nvPr/>
          </p:nvSpPr>
          <p:spPr>
            <a:xfrm>
              <a:off x="623391" y="692696"/>
              <a:ext cx="5685065" cy="3240360"/>
            </a:xfrm>
            <a:prstGeom prst="roundRect">
              <a:avLst>
                <a:gd name="adj" fmla="val 49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p:cNvSpPr/>
            <p:nvPr/>
          </p:nvSpPr>
          <p:spPr>
            <a:xfrm rot="16200000">
              <a:off x="1410834" y="260648"/>
              <a:ext cx="729372" cy="1593468"/>
            </a:xfrm>
            <a:custGeom>
              <a:avLst/>
              <a:gdLst>
                <a:gd name="connsiteX0" fmla="*/ 729372 w 729372"/>
                <a:gd name="connsiteY0" fmla="*/ 0 h 1593468"/>
                <a:gd name="connsiteX1" fmla="*/ 729372 w 729372"/>
                <a:gd name="connsiteY1" fmla="*/ 1593468 h 1593468"/>
                <a:gd name="connsiteX2" fmla="*/ 0 w 729372"/>
                <a:gd name="connsiteY2" fmla="*/ 1593468 h 1593468"/>
                <a:gd name="connsiteX3" fmla="*/ 233217 w 729372"/>
                <a:gd name="connsiteY3" fmla="*/ 796734 h 1593468"/>
                <a:gd name="connsiteX4" fmla="*/ 0 w 729372"/>
                <a:gd name="connsiteY4" fmla="*/ 0 h 159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372" h="1593468">
                  <a:moveTo>
                    <a:pt x="729372" y="0"/>
                  </a:moveTo>
                  <a:lnTo>
                    <a:pt x="729372" y="1593468"/>
                  </a:lnTo>
                  <a:lnTo>
                    <a:pt x="0" y="1593468"/>
                  </a:lnTo>
                  <a:lnTo>
                    <a:pt x="233217" y="796734"/>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文本框 16"/>
            <p:cNvSpPr txBox="1"/>
            <p:nvPr/>
          </p:nvSpPr>
          <p:spPr>
            <a:xfrm>
              <a:off x="965040" y="683075"/>
              <a:ext cx="1620957" cy="523220"/>
            </a:xfrm>
            <a:prstGeom prst="rect">
              <a:avLst/>
            </a:prstGeom>
            <a:noFill/>
          </p:spPr>
          <p:txBody>
            <a:bodyPr wrap="none" rtlCol="0">
              <a:spAutoFit/>
            </a:bodyPr>
            <a:lstStyle/>
            <a:p>
              <a:r>
                <a:rPr lang="zh-CN" altLang="en-US" sz="2800" dirty="0">
                  <a:solidFill>
                    <a:schemeClr val="bg1"/>
                  </a:solidFill>
                </a:rPr>
                <a:t>名师点评</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标题幻灯片">
    <p:bg>
      <p:bgPr>
        <a:blipFill rotWithShape="1">
          <a:blip r:embed="rId9"/>
          <a:stretch>
            <a:fillRect l="-11000" t="-21000"/>
          </a:stretch>
        </a:blip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1"/>
            </p:custDataLst>
          </p:nvPr>
        </p:nvSpPr>
        <p:spPr>
          <a:xfrm>
            <a:off x="879743" y="6350618"/>
            <a:ext cx="2700000" cy="31683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20/2/8</a:t>
            </a:fld>
            <a:endParaRPr lang="zh-CN" altLang="en-US"/>
          </a:p>
        </p:txBody>
      </p:sp>
      <p:sp>
        <p:nvSpPr>
          <p:cNvPr id="17" name="页脚占位符 16"/>
          <p:cNvSpPr>
            <a:spLocks noGrp="1"/>
          </p:cNvSpPr>
          <p:nvPr>
            <p:ph type="ftr" sz="quarter" idx="11"/>
            <p:custDataLst>
              <p:tags r:id="rId2"/>
            </p:custDataLst>
          </p:nvPr>
        </p:nvSpPr>
        <p:spPr>
          <a:xfrm>
            <a:off x="4116000" y="6350618"/>
            <a:ext cx="3960000" cy="31683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custDataLst>
              <p:tags r:id="rId3"/>
            </p:custDataLst>
          </p:nvPr>
        </p:nvSpPr>
        <p:spPr>
          <a:xfrm>
            <a:off x="8610600" y="6350618"/>
            <a:ext cx="2700000" cy="31683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6" name="文本占位符 5"/>
          <p:cNvSpPr>
            <a:spLocks noGrp="1"/>
          </p:cNvSpPr>
          <p:nvPr>
            <p:ph type="body" sz="quarter" idx="16" hasCustomPrompt="1"/>
            <p:custDataLst>
              <p:tags r:id="rId4"/>
            </p:custDataLst>
          </p:nvPr>
        </p:nvSpPr>
        <p:spPr>
          <a:xfrm>
            <a:off x="6432557" y="4663914"/>
            <a:ext cx="1910715" cy="408991"/>
          </a:xfrm>
          <a:prstGeom prst="rect">
            <a:avLst/>
          </a:prstGeom>
        </p:spPr>
        <p:txBody>
          <a:bodyPr vert="horz" wrap="square" lIns="0" tIns="0" rIns="0" bIns="0" anchor="t" anchorCtr="0">
            <a:normAutofit/>
          </a:bodyPr>
          <a:lstStyle>
            <a:lvl1pPr marL="342891" marR="0" indent="-342891" algn="l" rtl="0" eaLnBrk="1" fontAlgn="auto">
              <a:lnSpc>
                <a:spcPct val="130000"/>
              </a:lnSpc>
              <a:spcBef>
                <a:spcPts val="0"/>
              </a:spcBef>
              <a:spcAft>
                <a:spcPts val="1333"/>
              </a:spcAft>
              <a:buClrTx/>
              <a:buSzPts val="1600"/>
              <a:buFont typeface="Arial" panose="020B0604020202020204" pitchFamily="34" charset="0"/>
              <a:buNone/>
              <a:defRPr sz="1600" b="0" spc="200">
                <a:solidFill>
                  <a:schemeClr val="tx1"/>
                </a:solidFill>
                <a:latin typeface="Arial" panose="020B0604020202020204" pitchFamily="34" charset="0"/>
                <a:ea typeface="微软雅黑" panose="020B0503020204020204" charset="-122"/>
              </a:defRPr>
            </a:lvl1pPr>
          </a:lstStyle>
          <a:p>
            <a:pPr marL="0" marR="0" lvl="0" indent="0" algn="l" defTabSz="1219170" rtl="0" eaLnBrk="1" fontAlgn="auto" latinLnBrk="0" hangingPunct="1">
              <a:lnSpc>
                <a:spcPct val="130000"/>
              </a:lnSpc>
              <a:spcBef>
                <a:spcPts val="0"/>
              </a:spcBef>
              <a:spcAft>
                <a:spcPts val="1333"/>
              </a:spcAft>
              <a:buClr>
                <a:schemeClr val="tx1">
                  <a:lumMod val="100000"/>
                </a:schemeClr>
              </a:buClr>
              <a:buSzPts val="1600"/>
              <a:buFont typeface="Arial" panose="020B0604020202020204" pitchFamily="34" charset="0"/>
              <a:buNone/>
            </a:pPr>
            <a:r>
              <a:rPr lang="zh-CN" altLang="en-US"/>
              <a:t>编辑文本</a:t>
            </a:r>
          </a:p>
        </p:txBody>
      </p:sp>
      <p:sp>
        <p:nvSpPr>
          <p:cNvPr id="4" name="文本占位符 3"/>
          <p:cNvSpPr>
            <a:spLocks noGrp="1"/>
          </p:cNvSpPr>
          <p:nvPr>
            <p:ph type="body" sz="quarter" idx="15" hasCustomPrompt="1"/>
            <p:custDataLst>
              <p:tags r:id="rId5"/>
            </p:custDataLst>
          </p:nvPr>
        </p:nvSpPr>
        <p:spPr>
          <a:xfrm>
            <a:off x="6432557" y="5138953"/>
            <a:ext cx="1910715" cy="408991"/>
          </a:xfrm>
          <a:prstGeom prst="rect">
            <a:avLst/>
          </a:prstGeom>
        </p:spPr>
        <p:txBody>
          <a:bodyPr vert="horz" wrap="square" lIns="0" tIns="0" rIns="0" bIns="0" anchor="t" anchorCtr="0">
            <a:normAutofit/>
          </a:bodyPr>
          <a:lstStyle>
            <a:lvl1pPr marL="342891" marR="0" indent="-342891" algn="l" rtl="0" eaLnBrk="1" fontAlgn="auto">
              <a:lnSpc>
                <a:spcPct val="130000"/>
              </a:lnSpc>
              <a:spcBef>
                <a:spcPts val="0"/>
              </a:spcBef>
              <a:spcAft>
                <a:spcPts val="1333"/>
              </a:spcAft>
              <a:buClrTx/>
              <a:buSzPts val="1600"/>
              <a:buFont typeface="Arial" panose="020B0604020202020204" pitchFamily="34" charset="0"/>
              <a:buNone/>
              <a:defRPr sz="1600" b="0" spc="200">
                <a:solidFill>
                  <a:schemeClr val="tx1"/>
                </a:solidFill>
                <a:latin typeface="Arial" panose="020B0604020202020204" pitchFamily="34" charset="0"/>
                <a:ea typeface="微软雅黑" panose="020B0503020204020204" charset="-122"/>
              </a:defRPr>
            </a:lvl1pPr>
          </a:lstStyle>
          <a:p>
            <a:pPr marL="0" marR="0" lvl="0" indent="0" algn="l" defTabSz="1219170" rtl="0" eaLnBrk="1" fontAlgn="auto" latinLnBrk="0" hangingPunct="1">
              <a:lnSpc>
                <a:spcPct val="130000"/>
              </a:lnSpc>
              <a:spcBef>
                <a:spcPts val="0"/>
              </a:spcBef>
              <a:spcAft>
                <a:spcPts val="1333"/>
              </a:spcAft>
              <a:buClr>
                <a:schemeClr val="tx1">
                  <a:lumMod val="100000"/>
                </a:schemeClr>
              </a:buClr>
              <a:buSzPts val="1600"/>
              <a:buFont typeface="Arial" panose="020B0604020202020204" pitchFamily="34" charset="0"/>
              <a:buNone/>
            </a:pPr>
            <a:r>
              <a:rPr lang="zh-CN" altLang="en-US"/>
              <a:t>编辑文本</a:t>
            </a:r>
          </a:p>
        </p:txBody>
      </p:sp>
      <p:sp>
        <p:nvSpPr>
          <p:cNvPr id="3" name="副标题 2"/>
          <p:cNvSpPr>
            <a:spLocks noGrp="1"/>
          </p:cNvSpPr>
          <p:nvPr>
            <p:ph type="subTitle" idx="14" hasCustomPrompt="1"/>
            <p:custDataLst>
              <p:tags r:id="rId6"/>
            </p:custDataLst>
          </p:nvPr>
        </p:nvSpPr>
        <p:spPr>
          <a:xfrm>
            <a:off x="6432556" y="3188625"/>
            <a:ext cx="4826000" cy="1111387"/>
          </a:xfrm>
        </p:spPr>
        <p:txBody>
          <a:bodyPr vert="horz" wrap="square" lIns="0" tIns="0" rIns="0" bIns="0" anchor="t" anchorCtr="0">
            <a:normAutofit/>
          </a:bodyPr>
          <a:lstStyle>
            <a:lvl1pPr marL="0" marR="0" indent="0" algn="l" defTabSz="1219170" rtl="0" eaLnBrk="1" fontAlgn="auto" latinLnBrk="0" hangingPunct="1">
              <a:lnSpc>
                <a:spcPct val="120000"/>
              </a:lnSpc>
              <a:spcBef>
                <a:spcPts val="0"/>
              </a:spcBef>
              <a:spcAft>
                <a:spcPts val="0"/>
              </a:spcAft>
              <a:buClrTx/>
              <a:buSzPts val="1800"/>
              <a:buFont typeface="Arial" panose="020B0604020202020204" pitchFamily="34" charset="0"/>
              <a:buNone/>
              <a:defRPr sz="1800" b="0" spc="267">
                <a:solidFill>
                  <a:schemeClr val="tx1"/>
                </a:solidFill>
                <a:latin typeface="Arial" panose="020B0604020202020204" pitchFamily="34" charset="0"/>
                <a:ea typeface="微软雅黑" panose="020B0503020204020204" charset="-122"/>
              </a:defRPr>
            </a:lvl1pPr>
            <a:lvl2pPr marL="457189" indent="0" algn="ctr">
              <a:buNone/>
            </a:lvl2pPr>
            <a:lvl3pPr marL="914377" indent="0" algn="ctr">
              <a:buNone/>
            </a:lvl3pPr>
            <a:lvl4pPr marL="1371566" indent="0" algn="ctr">
              <a:buNone/>
            </a:lvl4pPr>
            <a:lvl5pPr marL="1828754" indent="0" algn="ctr">
              <a:buNone/>
            </a:lvl5pPr>
            <a:lvl6pPr marL="2285943" indent="0" algn="ctr">
              <a:buNone/>
            </a:lvl6pPr>
            <a:lvl7pPr marL="2743131" indent="0" algn="ctr">
              <a:buNone/>
            </a:lvl7pPr>
            <a:lvl8pPr marL="3200320" indent="0" algn="ctr">
              <a:buNone/>
            </a:lvl8pPr>
            <a:lvl9pPr marL="3657509" indent="0" algn="ctr">
              <a:buNone/>
            </a:lvl9pPr>
          </a:lstStyle>
          <a:p>
            <a:r>
              <a:rPr lang="zh-CN" altLang="en-US"/>
              <a:t>单击此处编辑副标题</a:t>
            </a:r>
          </a:p>
        </p:txBody>
      </p:sp>
      <p:sp>
        <p:nvSpPr>
          <p:cNvPr id="2" name="标题 1"/>
          <p:cNvSpPr>
            <a:spLocks noGrp="1"/>
          </p:cNvSpPr>
          <p:nvPr>
            <p:ph type="ctrTitle" idx="13" hasCustomPrompt="1"/>
            <p:custDataLst>
              <p:tags r:id="rId7"/>
            </p:custDataLst>
          </p:nvPr>
        </p:nvSpPr>
        <p:spPr>
          <a:xfrm>
            <a:off x="6432558" y="2013096"/>
            <a:ext cx="4825365" cy="971035"/>
          </a:xfrm>
        </p:spPr>
        <p:txBody>
          <a:bodyPr vert="horz" wrap="square" lIns="0" tIns="0" rIns="0" bIns="0" anchor="ctr" anchorCtr="0">
            <a:normAutofit/>
          </a:bodyPr>
          <a:lstStyle>
            <a:lvl1pPr marL="0" marR="0" indent="0" algn="l" defTabSz="1219170" rtl="0" eaLnBrk="1" fontAlgn="auto" latinLnBrk="0" hangingPunct="1">
              <a:lnSpc>
                <a:spcPct val="100000"/>
              </a:lnSpc>
              <a:spcBef>
                <a:spcPct val="0"/>
              </a:spcBef>
              <a:spcAft>
                <a:spcPts val="0"/>
              </a:spcAft>
              <a:buClrTx/>
              <a:buSzPts val="5400"/>
              <a:buFont typeface="Arial" panose="020B0604020202020204" pitchFamily="34" charset="0"/>
              <a:buNone/>
              <a:defRPr sz="5400" b="0" spc="800">
                <a:solidFill>
                  <a:schemeClr val="tx1"/>
                </a:solidFill>
                <a:latin typeface="Arial" panose="020B0604020202020204" pitchFamily="34" charset="0"/>
                <a:ea typeface="汉仪旗黑-85S" panose="00020600040101010101" pitchFamily="18" charset="-122"/>
              </a:defRPr>
            </a:lvl1pPr>
          </a:lstStyle>
          <a:p>
            <a:r>
              <a:rPr lang="zh-CN" altLang="en-US" dirty="0"/>
              <a:t>编辑标题</a:t>
            </a:r>
          </a:p>
        </p:txBody>
      </p:sp>
    </p:spTree>
    <p:extLst>
      <p:ext uri="{BB962C8B-B14F-4D97-AF65-F5344CB8AC3E}">
        <p14:creationId xmlns:p14="http://schemas.microsoft.com/office/powerpoint/2010/main" val="39075615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基础落实">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文本框 10"/>
          <p:cNvSpPr txBox="1"/>
          <p:nvPr userDrawn="1"/>
        </p:nvSpPr>
        <p:spPr>
          <a:xfrm>
            <a:off x="5122731" y="3013502"/>
            <a:ext cx="2954656" cy="830997"/>
          </a:xfrm>
          <a:prstGeom prst="rect">
            <a:avLst/>
          </a:prstGeom>
          <a:noFill/>
        </p:spPr>
        <p:txBody>
          <a:bodyPr wrap="none" rtlCol="0" anchor="ctr">
            <a:spAutoFit/>
          </a:bodyPr>
          <a:lstStyle/>
          <a:p>
            <a:pPr algn="ctr"/>
            <a:r>
              <a:rPr lang="zh-CN" altLang="en-US" sz="4800" b="1" spc="600" dirty="0" smtClean="0">
                <a:solidFill>
                  <a:prstClr val="white"/>
                </a:solidFill>
              </a:rPr>
              <a:t>基础梳理</a:t>
            </a:r>
            <a:endParaRPr lang="zh-CN" altLang="en-US" sz="4800" b="1" spc="600" dirty="0">
              <a:solidFill>
                <a:prstClr val="white"/>
              </a:solidFill>
            </a:endParaRPr>
          </a:p>
        </p:txBody>
      </p:sp>
      <p:sp>
        <p:nvSpPr>
          <p:cNvPr id="9" name="Freeform 5"/>
          <p:cNvSpPr>
            <a:spLocks noEditPoints="1"/>
          </p:cNvSpPr>
          <p:nvPr userDrawn="1"/>
        </p:nvSpPr>
        <p:spPr bwMode="auto">
          <a:xfrm>
            <a:off x="4114800" y="3013075"/>
            <a:ext cx="833438" cy="831850"/>
          </a:xfrm>
          <a:custGeom>
            <a:avLst/>
            <a:gdLst>
              <a:gd name="T0" fmla="*/ 585 w 681"/>
              <a:gd name="T1" fmla="*/ 232 h 681"/>
              <a:gd name="T2" fmla="*/ 547 w 681"/>
              <a:gd name="T3" fmla="*/ 65 h 681"/>
              <a:gd name="T4" fmla="*/ 437 w 681"/>
              <a:gd name="T5" fmla="*/ 91 h 681"/>
              <a:gd name="T6" fmla="*/ 292 w 681"/>
              <a:gd name="T7" fmla="*/ 0 h 681"/>
              <a:gd name="T8" fmla="*/ 233 w 681"/>
              <a:gd name="T9" fmla="*/ 96 h 681"/>
              <a:gd name="T10" fmla="*/ 66 w 681"/>
              <a:gd name="T11" fmla="*/ 134 h 681"/>
              <a:gd name="T12" fmla="*/ 92 w 681"/>
              <a:gd name="T13" fmla="*/ 244 h 681"/>
              <a:gd name="T14" fmla="*/ 0 w 681"/>
              <a:gd name="T15" fmla="*/ 389 h 681"/>
              <a:gd name="T16" fmla="*/ 96 w 681"/>
              <a:gd name="T17" fmla="*/ 448 h 681"/>
              <a:gd name="T18" fmla="*/ 134 w 681"/>
              <a:gd name="T19" fmla="*/ 615 h 681"/>
              <a:gd name="T20" fmla="*/ 244 w 681"/>
              <a:gd name="T21" fmla="*/ 590 h 681"/>
              <a:gd name="T22" fmla="*/ 389 w 681"/>
              <a:gd name="T23" fmla="*/ 681 h 681"/>
              <a:gd name="T24" fmla="*/ 449 w 681"/>
              <a:gd name="T25" fmla="*/ 585 h 681"/>
              <a:gd name="T26" fmla="*/ 616 w 681"/>
              <a:gd name="T27" fmla="*/ 547 h 681"/>
              <a:gd name="T28" fmla="*/ 590 w 681"/>
              <a:gd name="T29" fmla="*/ 437 h 681"/>
              <a:gd name="T30" fmla="*/ 681 w 681"/>
              <a:gd name="T31" fmla="*/ 292 h 681"/>
              <a:gd name="T32" fmla="*/ 564 w 681"/>
              <a:gd name="T33" fmla="*/ 394 h 681"/>
              <a:gd name="T34" fmla="*/ 537 w 681"/>
              <a:gd name="T35" fmla="*/ 460 h 681"/>
              <a:gd name="T36" fmla="*/ 460 w 681"/>
              <a:gd name="T37" fmla="*/ 536 h 681"/>
              <a:gd name="T38" fmla="*/ 395 w 681"/>
              <a:gd name="T39" fmla="*/ 563 h 681"/>
              <a:gd name="T40" fmla="*/ 287 w 681"/>
              <a:gd name="T41" fmla="*/ 563 h 681"/>
              <a:gd name="T42" fmla="*/ 222 w 681"/>
              <a:gd name="T43" fmla="*/ 536 h 681"/>
              <a:gd name="T44" fmla="*/ 145 w 681"/>
              <a:gd name="T45" fmla="*/ 460 h 681"/>
              <a:gd name="T46" fmla="*/ 118 w 681"/>
              <a:gd name="T47" fmla="*/ 394 h 681"/>
              <a:gd name="T48" fmla="*/ 118 w 681"/>
              <a:gd name="T49" fmla="*/ 286 h 681"/>
              <a:gd name="T50" fmla="*/ 145 w 681"/>
              <a:gd name="T51" fmla="*/ 221 h 681"/>
              <a:gd name="T52" fmla="*/ 222 w 681"/>
              <a:gd name="T53" fmla="*/ 145 h 681"/>
              <a:gd name="T54" fmla="*/ 287 w 681"/>
              <a:gd name="T55" fmla="*/ 118 h 681"/>
              <a:gd name="T56" fmla="*/ 395 w 681"/>
              <a:gd name="T57" fmla="*/ 118 h 681"/>
              <a:gd name="T58" fmla="*/ 460 w 681"/>
              <a:gd name="T59" fmla="*/ 145 h 681"/>
              <a:gd name="T60" fmla="*/ 537 w 681"/>
              <a:gd name="T61" fmla="*/ 221 h 681"/>
              <a:gd name="T62" fmla="*/ 564 w 681"/>
              <a:gd name="T63" fmla="*/ 286 h 681"/>
              <a:gd name="T64" fmla="*/ 633 w 681"/>
              <a:gd name="T65" fmla="*/ 371 h 681"/>
              <a:gd name="T66" fmla="*/ 382 w 681"/>
              <a:gd name="T67" fmla="*/ 437 h 681"/>
              <a:gd name="T68" fmla="*/ 293 w 681"/>
              <a:gd name="T69" fmla="*/ 415 h 681"/>
              <a:gd name="T70" fmla="*/ 320 w 681"/>
              <a:gd name="T71" fmla="*/ 327 h 681"/>
              <a:gd name="T72" fmla="*/ 302 w 681"/>
              <a:gd name="T73" fmla="*/ 306 h 681"/>
              <a:gd name="T74" fmla="*/ 361 w 681"/>
              <a:gd name="T75" fmla="*/ 306 h 681"/>
              <a:gd name="T76" fmla="*/ 388 w 681"/>
              <a:gd name="T77" fmla="*/ 415 h 681"/>
              <a:gd name="T78" fmla="*/ 361 w 681"/>
              <a:gd name="T79" fmla="*/ 274 h 681"/>
              <a:gd name="T80" fmla="*/ 325 w 681"/>
              <a:gd name="T81" fmla="*/ 239 h 681"/>
              <a:gd name="T82" fmla="*/ 325 w 681"/>
              <a:gd name="T83" fmla="*/ 279 h 681"/>
              <a:gd name="T84" fmla="*/ 185 w 681"/>
              <a:gd name="T85" fmla="*/ 340 h 681"/>
              <a:gd name="T86" fmla="*/ 468 w 681"/>
              <a:gd name="T87" fmla="*/ 340 h 681"/>
              <a:gd name="T88" fmla="*/ 250 w 681"/>
              <a:gd name="T89" fmla="*/ 250 h 681"/>
              <a:gd name="T90" fmla="*/ 340 w 681"/>
              <a:gd name="T91" fmla="*/ 467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81" h="681">
                <a:moveTo>
                  <a:pt x="665" y="269"/>
                </a:moveTo>
                <a:cubicBezTo>
                  <a:pt x="590" y="244"/>
                  <a:pt x="590" y="244"/>
                  <a:pt x="590" y="244"/>
                </a:cubicBezTo>
                <a:cubicBezTo>
                  <a:pt x="589" y="240"/>
                  <a:pt x="587" y="236"/>
                  <a:pt x="585" y="232"/>
                </a:cubicBezTo>
                <a:cubicBezTo>
                  <a:pt x="620" y="162"/>
                  <a:pt x="620" y="162"/>
                  <a:pt x="620" y="162"/>
                </a:cubicBezTo>
                <a:cubicBezTo>
                  <a:pt x="625" y="153"/>
                  <a:pt x="623" y="141"/>
                  <a:pt x="616" y="134"/>
                </a:cubicBezTo>
                <a:cubicBezTo>
                  <a:pt x="547" y="65"/>
                  <a:pt x="547" y="65"/>
                  <a:pt x="547" y="65"/>
                </a:cubicBezTo>
                <a:cubicBezTo>
                  <a:pt x="540" y="58"/>
                  <a:pt x="528" y="56"/>
                  <a:pt x="519" y="61"/>
                </a:cubicBezTo>
                <a:cubicBezTo>
                  <a:pt x="449" y="96"/>
                  <a:pt x="449" y="96"/>
                  <a:pt x="449" y="96"/>
                </a:cubicBezTo>
                <a:cubicBezTo>
                  <a:pt x="445" y="94"/>
                  <a:pt x="441" y="93"/>
                  <a:pt x="437" y="91"/>
                </a:cubicBezTo>
                <a:cubicBezTo>
                  <a:pt x="413" y="16"/>
                  <a:pt x="413" y="16"/>
                  <a:pt x="413" y="16"/>
                </a:cubicBezTo>
                <a:cubicBezTo>
                  <a:pt x="409" y="7"/>
                  <a:pt x="400" y="0"/>
                  <a:pt x="389" y="0"/>
                </a:cubicBezTo>
                <a:cubicBezTo>
                  <a:pt x="292" y="0"/>
                  <a:pt x="292" y="0"/>
                  <a:pt x="292" y="0"/>
                </a:cubicBezTo>
                <a:cubicBezTo>
                  <a:pt x="282" y="0"/>
                  <a:pt x="272" y="7"/>
                  <a:pt x="269" y="16"/>
                </a:cubicBezTo>
                <a:cubicBezTo>
                  <a:pt x="244" y="91"/>
                  <a:pt x="244" y="91"/>
                  <a:pt x="244" y="91"/>
                </a:cubicBezTo>
                <a:cubicBezTo>
                  <a:pt x="240" y="93"/>
                  <a:pt x="237" y="94"/>
                  <a:pt x="233" y="96"/>
                </a:cubicBezTo>
                <a:cubicBezTo>
                  <a:pt x="163" y="61"/>
                  <a:pt x="163" y="61"/>
                  <a:pt x="163" y="61"/>
                </a:cubicBezTo>
                <a:cubicBezTo>
                  <a:pt x="153" y="56"/>
                  <a:pt x="142" y="58"/>
                  <a:pt x="134" y="65"/>
                </a:cubicBezTo>
                <a:cubicBezTo>
                  <a:pt x="66" y="134"/>
                  <a:pt x="66" y="134"/>
                  <a:pt x="66" y="134"/>
                </a:cubicBezTo>
                <a:cubicBezTo>
                  <a:pt x="58" y="141"/>
                  <a:pt x="56" y="153"/>
                  <a:pt x="61" y="162"/>
                </a:cubicBezTo>
                <a:cubicBezTo>
                  <a:pt x="96" y="232"/>
                  <a:pt x="96" y="232"/>
                  <a:pt x="96" y="232"/>
                </a:cubicBezTo>
                <a:cubicBezTo>
                  <a:pt x="95" y="236"/>
                  <a:pt x="93" y="240"/>
                  <a:pt x="92" y="244"/>
                </a:cubicBezTo>
                <a:cubicBezTo>
                  <a:pt x="17" y="269"/>
                  <a:pt x="17" y="269"/>
                  <a:pt x="17" y="269"/>
                </a:cubicBezTo>
                <a:cubicBezTo>
                  <a:pt x="7" y="272"/>
                  <a:pt x="0" y="281"/>
                  <a:pt x="0" y="292"/>
                </a:cubicBezTo>
                <a:cubicBezTo>
                  <a:pt x="0" y="389"/>
                  <a:pt x="0" y="389"/>
                  <a:pt x="0" y="389"/>
                </a:cubicBezTo>
                <a:cubicBezTo>
                  <a:pt x="0" y="399"/>
                  <a:pt x="7" y="409"/>
                  <a:pt x="17" y="412"/>
                </a:cubicBezTo>
                <a:cubicBezTo>
                  <a:pt x="92" y="437"/>
                  <a:pt x="92" y="437"/>
                  <a:pt x="92" y="437"/>
                </a:cubicBezTo>
                <a:cubicBezTo>
                  <a:pt x="93" y="441"/>
                  <a:pt x="95" y="445"/>
                  <a:pt x="96" y="448"/>
                </a:cubicBezTo>
                <a:cubicBezTo>
                  <a:pt x="61" y="519"/>
                  <a:pt x="61" y="519"/>
                  <a:pt x="61" y="519"/>
                </a:cubicBezTo>
                <a:cubicBezTo>
                  <a:pt x="56" y="528"/>
                  <a:pt x="58" y="539"/>
                  <a:pt x="66" y="547"/>
                </a:cubicBezTo>
                <a:cubicBezTo>
                  <a:pt x="134" y="615"/>
                  <a:pt x="134" y="615"/>
                  <a:pt x="134" y="615"/>
                </a:cubicBezTo>
                <a:cubicBezTo>
                  <a:pt x="142" y="623"/>
                  <a:pt x="153" y="625"/>
                  <a:pt x="163" y="620"/>
                </a:cubicBezTo>
                <a:cubicBezTo>
                  <a:pt x="233" y="585"/>
                  <a:pt x="233" y="585"/>
                  <a:pt x="233" y="585"/>
                </a:cubicBezTo>
                <a:cubicBezTo>
                  <a:pt x="237" y="587"/>
                  <a:pt x="240" y="588"/>
                  <a:pt x="244" y="590"/>
                </a:cubicBezTo>
                <a:cubicBezTo>
                  <a:pt x="269" y="664"/>
                  <a:pt x="269" y="664"/>
                  <a:pt x="269" y="664"/>
                </a:cubicBezTo>
                <a:cubicBezTo>
                  <a:pt x="272" y="674"/>
                  <a:pt x="282" y="681"/>
                  <a:pt x="292" y="681"/>
                </a:cubicBezTo>
                <a:cubicBezTo>
                  <a:pt x="389" y="681"/>
                  <a:pt x="389" y="681"/>
                  <a:pt x="389" y="681"/>
                </a:cubicBezTo>
                <a:cubicBezTo>
                  <a:pt x="400" y="681"/>
                  <a:pt x="409" y="674"/>
                  <a:pt x="413" y="664"/>
                </a:cubicBezTo>
                <a:cubicBezTo>
                  <a:pt x="437" y="590"/>
                  <a:pt x="437" y="590"/>
                  <a:pt x="437" y="590"/>
                </a:cubicBezTo>
                <a:cubicBezTo>
                  <a:pt x="441" y="588"/>
                  <a:pt x="445" y="587"/>
                  <a:pt x="449" y="585"/>
                </a:cubicBezTo>
                <a:cubicBezTo>
                  <a:pt x="519" y="620"/>
                  <a:pt x="519" y="620"/>
                  <a:pt x="519" y="620"/>
                </a:cubicBezTo>
                <a:cubicBezTo>
                  <a:pt x="528" y="625"/>
                  <a:pt x="540" y="623"/>
                  <a:pt x="547" y="615"/>
                </a:cubicBezTo>
                <a:cubicBezTo>
                  <a:pt x="616" y="547"/>
                  <a:pt x="616" y="547"/>
                  <a:pt x="616" y="547"/>
                </a:cubicBezTo>
                <a:cubicBezTo>
                  <a:pt x="623" y="539"/>
                  <a:pt x="625" y="528"/>
                  <a:pt x="620" y="519"/>
                </a:cubicBezTo>
                <a:cubicBezTo>
                  <a:pt x="585" y="448"/>
                  <a:pt x="585" y="448"/>
                  <a:pt x="585" y="448"/>
                </a:cubicBezTo>
                <a:cubicBezTo>
                  <a:pt x="587" y="444"/>
                  <a:pt x="589" y="441"/>
                  <a:pt x="590" y="437"/>
                </a:cubicBezTo>
                <a:cubicBezTo>
                  <a:pt x="665" y="412"/>
                  <a:pt x="665" y="412"/>
                  <a:pt x="665" y="412"/>
                </a:cubicBezTo>
                <a:cubicBezTo>
                  <a:pt x="675" y="409"/>
                  <a:pt x="681" y="399"/>
                  <a:pt x="681" y="389"/>
                </a:cubicBezTo>
                <a:cubicBezTo>
                  <a:pt x="681" y="292"/>
                  <a:pt x="681" y="292"/>
                  <a:pt x="681" y="292"/>
                </a:cubicBezTo>
                <a:cubicBezTo>
                  <a:pt x="681" y="281"/>
                  <a:pt x="675" y="272"/>
                  <a:pt x="665" y="269"/>
                </a:cubicBezTo>
                <a:close/>
                <a:moveTo>
                  <a:pt x="633" y="371"/>
                </a:moveTo>
                <a:cubicBezTo>
                  <a:pt x="564" y="394"/>
                  <a:pt x="564" y="394"/>
                  <a:pt x="564" y="394"/>
                </a:cubicBezTo>
                <a:cubicBezTo>
                  <a:pt x="556" y="397"/>
                  <a:pt x="551" y="403"/>
                  <a:pt x="548" y="410"/>
                </a:cubicBezTo>
                <a:cubicBezTo>
                  <a:pt x="545" y="419"/>
                  <a:pt x="541" y="428"/>
                  <a:pt x="537" y="438"/>
                </a:cubicBezTo>
                <a:cubicBezTo>
                  <a:pt x="533" y="445"/>
                  <a:pt x="533" y="453"/>
                  <a:pt x="537" y="460"/>
                </a:cubicBezTo>
                <a:cubicBezTo>
                  <a:pt x="569" y="525"/>
                  <a:pt x="569" y="525"/>
                  <a:pt x="569" y="525"/>
                </a:cubicBezTo>
                <a:cubicBezTo>
                  <a:pt x="525" y="569"/>
                  <a:pt x="525" y="569"/>
                  <a:pt x="525" y="569"/>
                </a:cubicBezTo>
                <a:cubicBezTo>
                  <a:pt x="460" y="536"/>
                  <a:pt x="460" y="536"/>
                  <a:pt x="460" y="536"/>
                </a:cubicBezTo>
                <a:cubicBezTo>
                  <a:pt x="453" y="533"/>
                  <a:pt x="445" y="533"/>
                  <a:pt x="438" y="536"/>
                </a:cubicBezTo>
                <a:cubicBezTo>
                  <a:pt x="429" y="541"/>
                  <a:pt x="420" y="545"/>
                  <a:pt x="410" y="548"/>
                </a:cubicBezTo>
                <a:cubicBezTo>
                  <a:pt x="403" y="550"/>
                  <a:pt x="397" y="556"/>
                  <a:pt x="395" y="563"/>
                </a:cubicBezTo>
                <a:cubicBezTo>
                  <a:pt x="372" y="632"/>
                  <a:pt x="372" y="632"/>
                  <a:pt x="372" y="632"/>
                </a:cubicBezTo>
                <a:cubicBezTo>
                  <a:pt x="310" y="632"/>
                  <a:pt x="310" y="632"/>
                  <a:pt x="310" y="632"/>
                </a:cubicBezTo>
                <a:cubicBezTo>
                  <a:pt x="287" y="563"/>
                  <a:pt x="287" y="563"/>
                  <a:pt x="287" y="563"/>
                </a:cubicBezTo>
                <a:cubicBezTo>
                  <a:pt x="284" y="556"/>
                  <a:pt x="279" y="550"/>
                  <a:pt x="271" y="548"/>
                </a:cubicBezTo>
                <a:cubicBezTo>
                  <a:pt x="262" y="545"/>
                  <a:pt x="253" y="541"/>
                  <a:pt x="243" y="536"/>
                </a:cubicBezTo>
                <a:cubicBezTo>
                  <a:pt x="236" y="533"/>
                  <a:pt x="228" y="533"/>
                  <a:pt x="222" y="536"/>
                </a:cubicBezTo>
                <a:cubicBezTo>
                  <a:pt x="156" y="569"/>
                  <a:pt x="156" y="569"/>
                  <a:pt x="156" y="569"/>
                </a:cubicBezTo>
                <a:cubicBezTo>
                  <a:pt x="112" y="525"/>
                  <a:pt x="112" y="525"/>
                  <a:pt x="112" y="525"/>
                </a:cubicBezTo>
                <a:cubicBezTo>
                  <a:pt x="145" y="460"/>
                  <a:pt x="145" y="460"/>
                  <a:pt x="145" y="460"/>
                </a:cubicBezTo>
                <a:cubicBezTo>
                  <a:pt x="148" y="453"/>
                  <a:pt x="148" y="445"/>
                  <a:pt x="145" y="438"/>
                </a:cubicBezTo>
                <a:cubicBezTo>
                  <a:pt x="140" y="428"/>
                  <a:pt x="137" y="419"/>
                  <a:pt x="133" y="410"/>
                </a:cubicBezTo>
                <a:cubicBezTo>
                  <a:pt x="131" y="403"/>
                  <a:pt x="125" y="397"/>
                  <a:pt x="118" y="394"/>
                </a:cubicBezTo>
                <a:cubicBezTo>
                  <a:pt x="49" y="371"/>
                  <a:pt x="49" y="371"/>
                  <a:pt x="49" y="371"/>
                </a:cubicBezTo>
                <a:cubicBezTo>
                  <a:pt x="49" y="309"/>
                  <a:pt x="49" y="309"/>
                  <a:pt x="49" y="309"/>
                </a:cubicBezTo>
                <a:cubicBezTo>
                  <a:pt x="118" y="286"/>
                  <a:pt x="118" y="286"/>
                  <a:pt x="118" y="286"/>
                </a:cubicBezTo>
                <a:cubicBezTo>
                  <a:pt x="125" y="284"/>
                  <a:pt x="131" y="278"/>
                  <a:pt x="133" y="271"/>
                </a:cubicBezTo>
                <a:cubicBezTo>
                  <a:pt x="137" y="262"/>
                  <a:pt x="140" y="252"/>
                  <a:pt x="145" y="243"/>
                </a:cubicBezTo>
                <a:cubicBezTo>
                  <a:pt x="148" y="236"/>
                  <a:pt x="148" y="228"/>
                  <a:pt x="145" y="221"/>
                </a:cubicBezTo>
                <a:cubicBezTo>
                  <a:pt x="112" y="156"/>
                  <a:pt x="112" y="156"/>
                  <a:pt x="112" y="156"/>
                </a:cubicBezTo>
                <a:cubicBezTo>
                  <a:pt x="156" y="112"/>
                  <a:pt x="156" y="112"/>
                  <a:pt x="156" y="112"/>
                </a:cubicBezTo>
                <a:cubicBezTo>
                  <a:pt x="222" y="145"/>
                  <a:pt x="222" y="145"/>
                  <a:pt x="222" y="145"/>
                </a:cubicBezTo>
                <a:cubicBezTo>
                  <a:pt x="228" y="148"/>
                  <a:pt x="237" y="148"/>
                  <a:pt x="243" y="145"/>
                </a:cubicBezTo>
                <a:cubicBezTo>
                  <a:pt x="253" y="140"/>
                  <a:pt x="262" y="136"/>
                  <a:pt x="271" y="133"/>
                </a:cubicBezTo>
                <a:cubicBezTo>
                  <a:pt x="279" y="131"/>
                  <a:pt x="284" y="125"/>
                  <a:pt x="287" y="118"/>
                </a:cubicBezTo>
                <a:cubicBezTo>
                  <a:pt x="310" y="49"/>
                  <a:pt x="310" y="49"/>
                  <a:pt x="310" y="49"/>
                </a:cubicBezTo>
                <a:cubicBezTo>
                  <a:pt x="372" y="49"/>
                  <a:pt x="372" y="49"/>
                  <a:pt x="372" y="49"/>
                </a:cubicBezTo>
                <a:cubicBezTo>
                  <a:pt x="395" y="118"/>
                  <a:pt x="395" y="118"/>
                  <a:pt x="395" y="118"/>
                </a:cubicBezTo>
                <a:cubicBezTo>
                  <a:pt x="397" y="125"/>
                  <a:pt x="403" y="131"/>
                  <a:pt x="410" y="133"/>
                </a:cubicBezTo>
                <a:cubicBezTo>
                  <a:pt x="420" y="136"/>
                  <a:pt x="429" y="140"/>
                  <a:pt x="438" y="145"/>
                </a:cubicBezTo>
                <a:cubicBezTo>
                  <a:pt x="445" y="148"/>
                  <a:pt x="453" y="148"/>
                  <a:pt x="460" y="145"/>
                </a:cubicBezTo>
                <a:cubicBezTo>
                  <a:pt x="525" y="112"/>
                  <a:pt x="525" y="112"/>
                  <a:pt x="525" y="112"/>
                </a:cubicBezTo>
                <a:cubicBezTo>
                  <a:pt x="569" y="156"/>
                  <a:pt x="569" y="156"/>
                  <a:pt x="569" y="156"/>
                </a:cubicBezTo>
                <a:cubicBezTo>
                  <a:pt x="537" y="221"/>
                  <a:pt x="537" y="221"/>
                  <a:pt x="537" y="221"/>
                </a:cubicBezTo>
                <a:cubicBezTo>
                  <a:pt x="533" y="228"/>
                  <a:pt x="533" y="236"/>
                  <a:pt x="537" y="243"/>
                </a:cubicBezTo>
                <a:cubicBezTo>
                  <a:pt x="541" y="252"/>
                  <a:pt x="545" y="262"/>
                  <a:pt x="548" y="271"/>
                </a:cubicBezTo>
                <a:cubicBezTo>
                  <a:pt x="551" y="278"/>
                  <a:pt x="556" y="284"/>
                  <a:pt x="564" y="286"/>
                </a:cubicBezTo>
                <a:cubicBezTo>
                  <a:pt x="633" y="309"/>
                  <a:pt x="633" y="309"/>
                  <a:pt x="633" y="309"/>
                </a:cubicBezTo>
                <a:cubicBezTo>
                  <a:pt x="633" y="371"/>
                  <a:pt x="633" y="371"/>
                  <a:pt x="633" y="371"/>
                </a:cubicBezTo>
                <a:cubicBezTo>
                  <a:pt x="633" y="371"/>
                  <a:pt x="633" y="371"/>
                  <a:pt x="633" y="371"/>
                </a:cubicBezTo>
                <a:close/>
                <a:moveTo>
                  <a:pt x="388" y="415"/>
                </a:moveTo>
                <a:cubicBezTo>
                  <a:pt x="388" y="431"/>
                  <a:pt x="388" y="431"/>
                  <a:pt x="388" y="431"/>
                </a:cubicBezTo>
                <a:cubicBezTo>
                  <a:pt x="388" y="434"/>
                  <a:pt x="385" y="437"/>
                  <a:pt x="382" y="437"/>
                </a:cubicBezTo>
                <a:cubicBezTo>
                  <a:pt x="298" y="437"/>
                  <a:pt x="298" y="437"/>
                  <a:pt x="298" y="437"/>
                </a:cubicBezTo>
                <a:cubicBezTo>
                  <a:pt x="296" y="437"/>
                  <a:pt x="293" y="434"/>
                  <a:pt x="293" y="431"/>
                </a:cubicBezTo>
                <a:cubicBezTo>
                  <a:pt x="293" y="415"/>
                  <a:pt x="293" y="415"/>
                  <a:pt x="293" y="415"/>
                </a:cubicBezTo>
                <a:cubicBezTo>
                  <a:pt x="293" y="412"/>
                  <a:pt x="296" y="410"/>
                  <a:pt x="298" y="410"/>
                </a:cubicBezTo>
                <a:cubicBezTo>
                  <a:pt x="320" y="410"/>
                  <a:pt x="320" y="410"/>
                  <a:pt x="320" y="410"/>
                </a:cubicBezTo>
                <a:cubicBezTo>
                  <a:pt x="320" y="327"/>
                  <a:pt x="320" y="327"/>
                  <a:pt x="320" y="327"/>
                </a:cubicBezTo>
                <a:cubicBezTo>
                  <a:pt x="308" y="327"/>
                  <a:pt x="308" y="327"/>
                  <a:pt x="308" y="327"/>
                </a:cubicBezTo>
                <a:cubicBezTo>
                  <a:pt x="305" y="327"/>
                  <a:pt x="302" y="325"/>
                  <a:pt x="302" y="322"/>
                </a:cubicBezTo>
                <a:cubicBezTo>
                  <a:pt x="302" y="306"/>
                  <a:pt x="302" y="306"/>
                  <a:pt x="302" y="306"/>
                </a:cubicBezTo>
                <a:cubicBezTo>
                  <a:pt x="302" y="303"/>
                  <a:pt x="305" y="300"/>
                  <a:pt x="308" y="300"/>
                </a:cubicBezTo>
                <a:cubicBezTo>
                  <a:pt x="355" y="300"/>
                  <a:pt x="355" y="300"/>
                  <a:pt x="355" y="300"/>
                </a:cubicBezTo>
                <a:cubicBezTo>
                  <a:pt x="358" y="300"/>
                  <a:pt x="361" y="303"/>
                  <a:pt x="361" y="306"/>
                </a:cubicBezTo>
                <a:cubicBezTo>
                  <a:pt x="361" y="410"/>
                  <a:pt x="361" y="410"/>
                  <a:pt x="361" y="410"/>
                </a:cubicBezTo>
                <a:cubicBezTo>
                  <a:pt x="382" y="410"/>
                  <a:pt x="382" y="410"/>
                  <a:pt x="382" y="410"/>
                </a:cubicBezTo>
                <a:cubicBezTo>
                  <a:pt x="385" y="410"/>
                  <a:pt x="388" y="412"/>
                  <a:pt x="388" y="415"/>
                </a:cubicBezTo>
                <a:close/>
                <a:moveTo>
                  <a:pt x="325" y="279"/>
                </a:moveTo>
                <a:cubicBezTo>
                  <a:pt x="355" y="279"/>
                  <a:pt x="355" y="279"/>
                  <a:pt x="355" y="279"/>
                </a:cubicBezTo>
                <a:cubicBezTo>
                  <a:pt x="358" y="279"/>
                  <a:pt x="361" y="277"/>
                  <a:pt x="361" y="274"/>
                </a:cubicBezTo>
                <a:cubicBezTo>
                  <a:pt x="361" y="244"/>
                  <a:pt x="361" y="244"/>
                  <a:pt x="361" y="244"/>
                </a:cubicBezTo>
                <a:cubicBezTo>
                  <a:pt x="361" y="241"/>
                  <a:pt x="358" y="239"/>
                  <a:pt x="355" y="239"/>
                </a:cubicBezTo>
                <a:cubicBezTo>
                  <a:pt x="325" y="239"/>
                  <a:pt x="325" y="239"/>
                  <a:pt x="325" y="239"/>
                </a:cubicBezTo>
                <a:cubicBezTo>
                  <a:pt x="322" y="239"/>
                  <a:pt x="320" y="241"/>
                  <a:pt x="320" y="244"/>
                </a:cubicBezTo>
                <a:cubicBezTo>
                  <a:pt x="320" y="274"/>
                  <a:pt x="320" y="274"/>
                  <a:pt x="320" y="274"/>
                </a:cubicBezTo>
                <a:cubicBezTo>
                  <a:pt x="320" y="277"/>
                  <a:pt x="322" y="279"/>
                  <a:pt x="325" y="279"/>
                </a:cubicBezTo>
                <a:close/>
                <a:moveTo>
                  <a:pt x="496" y="340"/>
                </a:moveTo>
                <a:cubicBezTo>
                  <a:pt x="496" y="426"/>
                  <a:pt x="426" y="496"/>
                  <a:pt x="340" y="496"/>
                </a:cubicBezTo>
                <a:cubicBezTo>
                  <a:pt x="254" y="496"/>
                  <a:pt x="185" y="426"/>
                  <a:pt x="185" y="340"/>
                </a:cubicBezTo>
                <a:cubicBezTo>
                  <a:pt x="185" y="254"/>
                  <a:pt x="254" y="184"/>
                  <a:pt x="340" y="184"/>
                </a:cubicBezTo>
                <a:cubicBezTo>
                  <a:pt x="426" y="184"/>
                  <a:pt x="496" y="254"/>
                  <a:pt x="496" y="340"/>
                </a:cubicBezTo>
                <a:close/>
                <a:moveTo>
                  <a:pt x="468" y="340"/>
                </a:moveTo>
                <a:cubicBezTo>
                  <a:pt x="468" y="306"/>
                  <a:pt x="454" y="274"/>
                  <a:pt x="430" y="250"/>
                </a:cubicBezTo>
                <a:cubicBezTo>
                  <a:pt x="406" y="226"/>
                  <a:pt x="374" y="213"/>
                  <a:pt x="340" y="213"/>
                </a:cubicBezTo>
                <a:cubicBezTo>
                  <a:pt x="306" y="213"/>
                  <a:pt x="275" y="226"/>
                  <a:pt x="250" y="250"/>
                </a:cubicBezTo>
                <a:cubicBezTo>
                  <a:pt x="226" y="274"/>
                  <a:pt x="213" y="306"/>
                  <a:pt x="213" y="340"/>
                </a:cubicBezTo>
                <a:cubicBezTo>
                  <a:pt x="213" y="374"/>
                  <a:pt x="226" y="406"/>
                  <a:pt x="250" y="430"/>
                </a:cubicBezTo>
                <a:cubicBezTo>
                  <a:pt x="275" y="454"/>
                  <a:pt x="306" y="467"/>
                  <a:pt x="340" y="467"/>
                </a:cubicBezTo>
                <a:cubicBezTo>
                  <a:pt x="374" y="467"/>
                  <a:pt x="406" y="454"/>
                  <a:pt x="430" y="430"/>
                </a:cubicBezTo>
                <a:cubicBezTo>
                  <a:pt x="454" y="406"/>
                  <a:pt x="468" y="374"/>
                  <a:pt x="468" y="340"/>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深化整合">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6" name="矩形 5"/>
          <p:cNvSpPr/>
          <p:nvPr userDrawn="1"/>
        </p:nvSpPr>
        <p:spPr>
          <a:xfrm>
            <a:off x="0" y="0"/>
            <a:ext cx="12192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文本框 10"/>
          <p:cNvSpPr txBox="1"/>
          <p:nvPr userDrawn="1"/>
        </p:nvSpPr>
        <p:spPr>
          <a:xfrm>
            <a:off x="5122730" y="3013502"/>
            <a:ext cx="2954656" cy="830997"/>
          </a:xfrm>
          <a:prstGeom prst="rect">
            <a:avLst/>
          </a:prstGeom>
          <a:noFill/>
        </p:spPr>
        <p:txBody>
          <a:bodyPr wrap="none" rtlCol="0" anchor="ctr">
            <a:spAutoFit/>
          </a:bodyPr>
          <a:lstStyle/>
          <a:p>
            <a:pPr algn="ctr"/>
            <a:r>
              <a:rPr lang="zh-CN" altLang="en-US" sz="4800" b="1" spc="600" dirty="0">
                <a:solidFill>
                  <a:prstClr val="white"/>
                </a:solidFill>
              </a:rPr>
              <a:t>深化整合</a:t>
            </a:r>
          </a:p>
        </p:txBody>
      </p:sp>
      <p:sp>
        <p:nvSpPr>
          <p:cNvPr id="8" name="Freeform 5"/>
          <p:cNvSpPr>
            <a:spLocks noEditPoints="1"/>
          </p:cNvSpPr>
          <p:nvPr userDrawn="1"/>
        </p:nvSpPr>
        <p:spPr bwMode="auto">
          <a:xfrm>
            <a:off x="4118542" y="3013501"/>
            <a:ext cx="825784" cy="830998"/>
          </a:xfrm>
          <a:custGeom>
            <a:avLst/>
            <a:gdLst>
              <a:gd name="T0" fmla="*/ 68 w 699"/>
              <a:gd name="T1" fmla="*/ 324 h 705"/>
              <a:gd name="T2" fmla="*/ 105 w 699"/>
              <a:gd name="T3" fmla="*/ 650 h 705"/>
              <a:gd name="T4" fmla="*/ 301 w 699"/>
              <a:gd name="T5" fmla="*/ 681 h 705"/>
              <a:gd name="T6" fmla="*/ 154 w 699"/>
              <a:gd name="T7" fmla="*/ 657 h 705"/>
              <a:gd name="T8" fmla="*/ 69 w 699"/>
              <a:gd name="T9" fmla="*/ 446 h 705"/>
              <a:gd name="T10" fmla="*/ 112 w 699"/>
              <a:gd name="T11" fmla="*/ 327 h 705"/>
              <a:gd name="T12" fmla="*/ 653 w 699"/>
              <a:gd name="T13" fmla="*/ 313 h 705"/>
              <a:gd name="T14" fmla="*/ 383 w 699"/>
              <a:gd name="T15" fmla="*/ 0 h 705"/>
              <a:gd name="T16" fmla="*/ 460 w 699"/>
              <a:gd name="T17" fmla="*/ 368 h 705"/>
              <a:gd name="T18" fmla="*/ 409 w 699"/>
              <a:gd name="T19" fmla="*/ 427 h 705"/>
              <a:gd name="T20" fmla="*/ 323 w 699"/>
              <a:gd name="T21" fmla="*/ 428 h 705"/>
              <a:gd name="T22" fmla="*/ 272 w 699"/>
              <a:gd name="T23" fmla="*/ 336 h 705"/>
              <a:gd name="T24" fmla="*/ 246 w 699"/>
              <a:gd name="T25" fmla="*/ 263 h 705"/>
              <a:gd name="T26" fmla="*/ 278 w 699"/>
              <a:gd name="T27" fmla="*/ 205 h 705"/>
              <a:gd name="T28" fmla="*/ 354 w 699"/>
              <a:gd name="T29" fmla="*/ 189 h 705"/>
              <a:gd name="T30" fmla="*/ 459 w 699"/>
              <a:gd name="T31" fmla="*/ 185 h 705"/>
              <a:gd name="T32" fmla="*/ 504 w 699"/>
              <a:gd name="T33" fmla="*/ 258 h 705"/>
              <a:gd name="T34" fmla="*/ 504 w 699"/>
              <a:gd name="T35" fmla="*/ 304 h 705"/>
              <a:gd name="T36" fmla="*/ 435 w 699"/>
              <a:gd name="T37" fmla="*/ 227 h 705"/>
              <a:gd name="T38" fmla="*/ 413 w 699"/>
              <a:gd name="T39" fmla="*/ 191 h 705"/>
              <a:gd name="T40" fmla="*/ 317 w 699"/>
              <a:gd name="T41" fmla="*/ 182 h 705"/>
              <a:gd name="T42" fmla="*/ 295 w 699"/>
              <a:gd name="T43" fmla="*/ 253 h 705"/>
              <a:gd name="T44" fmla="*/ 246 w 699"/>
              <a:gd name="T45" fmla="*/ 309 h 705"/>
              <a:gd name="T46" fmla="*/ 305 w 699"/>
              <a:gd name="T47" fmla="*/ 386 h 705"/>
              <a:gd name="T48" fmla="*/ 347 w 699"/>
              <a:gd name="T49" fmla="*/ 386 h 705"/>
              <a:gd name="T50" fmla="*/ 449 w 699"/>
              <a:gd name="T51" fmla="*/ 404 h 705"/>
              <a:gd name="T52" fmla="*/ 465 w 699"/>
              <a:gd name="T53" fmla="*/ 314 h 705"/>
              <a:gd name="T54" fmla="*/ 335 w 699"/>
              <a:gd name="T55" fmla="*/ 275 h 705"/>
              <a:gd name="T56" fmla="*/ 389 w 699"/>
              <a:gd name="T57" fmla="*/ 273 h 705"/>
              <a:gd name="T58" fmla="*/ 389 w 699"/>
              <a:gd name="T59" fmla="*/ 273 h 705"/>
              <a:gd name="T60" fmla="*/ 590 w 699"/>
              <a:gd name="T61" fmla="*/ 473 h 705"/>
              <a:gd name="T62" fmla="*/ 563 w 699"/>
              <a:gd name="T63" fmla="*/ 506 h 705"/>
              <a:gd name="T64" fmla="*/ 517 w 699"/>
              <a:gd name="T65" fmla="*/ 507 h 705"/>
              <a:gd name="T66" fmla="*/ 489 w 699"/>
              <a:gd name="T67" fmla="*/ 458 h 705"/>
              <a:gd name="T68" fmla="*/ 474 w 699"/>
              <a:gd name="T69" fmla="*/ 419 h 705"/>
              <a:gd name="T70" fmla="*/ 491 w 699"/>
              <a:gd name="T71" fmla="*/ 388 h 705"/>
              <a:gd name="T72" fmla="*/ 531 w 699"/>
              <a:gd name="T73" fmla="*/ 378 h 705"/>
              <a:gd name="T74" fmla="*/ 588 w 699"/>
              <a:gd name="T75" fmla="*/ 375 h 705"/>
              <a:gd name="T76" fmla="*/ 612 w 699"/>
              <a:gd name="T77" fmla="*/ 414 h 705"/>
              <a:gd name="T78" fmla="*/ 613 w 699"/>
              <a:gd name="T79" fmla="*/ 439 h 705"/>
              <a:gd name="T80" fmla="*/ 576 w 699"/>
              <a:gd name="T81" fmla="*/ 398 h 705"/>
              <a:gd name="T82" fmla="*/ 563 w 699"/>
              <a:gd name="T83" fmla="*/ 379 h 705"/>
              <a:gd name="T84" fmla="*/ 512 w 699"/>
              <a:gd name="T85" fmla="*/ 375 h 705"/>
              <a:gd name="T86" fmla="*/ 500 w 699"/>
              <a:gd name="T87" fmla="*/ 413 h 705"/>
              <a:gd name="T88" fmla="*/ 475 w 699"/>
              <a:gd name="T89" fmla="*/ 444 h 705"/>
              <a:gd name="T90" fmla="*/ 507 w 699"/>
              <a:gd name="T91" fmla="*/ 485 h 705"/>
              <a:gd name="T92" fmla="*/ 530 w 699"/>
              <a:gd name="T93" fmla="*/ 484 h 705"/>
              <a:gd name="T94" fmla="*/ 585 w 699"/>
              <a:gd name="T95" fmla="*/ 493 h 705"/>
              <a:gd name="T96" fmla="*/ 593 w 699"/>
              <a:gd name="T97" fmla="*/ 445 h 705"/>
              <a:gd name="T98" fmla="*/ 522 w 699"/>
              <a:gd name="T99" fmla="*/ 425 h 705"/>
              <a:gd name="T100" fmla="*/ 551 w 699"/>
              <a:gd name="T101" fmla="*/ 423 h 705"/>
              <a:gd name="T102" fmla="*/ 551 w 699"/>
              <a:gd name="T103" fmla="*/ 423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9" h="705">
                <a:moveTo>
                  <a:pt x="383" y="0"/>
                </a:moveTo>
                <a:cubicBezTo>
                  <a:pt x="382" y="0"/>
                  <a:pt x="380" y="0"/>
                  <a:pt x="379" y="0"/>
                </a:cubicBezTo>
                <a:cubicBezTo>
                  <a:pt x="205" y="3"/>
                  <a:pt x="65" y="146"/>
                  <a:pt x="67" y="320"/>
                </a:cubicBezTo>
                <a:cubicBezTo>
                  <a:pt x="67" y="322"/>
                  <a:pt x="67" y="323"/>
                  <a:pt x="68" y="324"/>
                </a:cubicBezTo>
                <a:cubicBezTo>
                  <a:pt x="46" y="347"/>
                  <a:pt x="0" y="399"/>
                  <a:pt x="1" y="436"/>
                </a:cubicBezTo>
                <a:cubicBezTo>
                  <a:pt x="1" y="476"/>
                  <a:pt x="39" y="491"/>
                  <a:pt x="67" y="491"/>
                </a:cubicBezTo>
                <a:cubicBezTo>
                  <a:pt x="98" y="498"/>
                  <a:pt x="98" y="498"/>
                  <a:pt x="98" y="498"/>
                </a:cubicBezTo>
                <a:cubicBezTo>
                  <a:pt x="105" y="650"/>
                  <a:pt x="105" y="650"/>
                  <a:pt x="105" y="650"/>
                </a:cubicBezTo>
                <a:cubicBezTo>
                  <a:pt x="106" y="681"/>
                  <a:pt x="131" y="705"/>
                  <a:pt x="162" y="705"/>
                </a:cubicBezTo>
                <a:cubicBezTo>
                  <a:pt x="162" y="705"/>
                  <a:pt x="162" y="705"/>
                  <a:pt x="163" y="705"/>
                </a:cubicBezTo>
                <a:cubicBezTo>
                  <a:pt x="279" y="704"/>
                  <a:pt x="279" y="704"/>
                  <a:pt x="279" y="704"/>
                </a:cubicBezTo>
                <a:cubicBezTo>
                  <a:pt x="291" y="704"/>
                  <a:pt x="301" y="693"/>
                  <a:pt x="301" y="681"/>
                </a:cubicBezTo>
                <a:cubicBezTo>
                  <a:pt x="301" y="668"/>
                  <a:pt x="291" y="659"/>
                  <a:pt x="278" y="659"/>
                </a:cubicBezTo>
                <a:cubicBezTo>
                  <a:pt x="278" y="659"/>
                  <a:pt x="278" y="659"/>
                  <a:pt x="278" y="659"/>
                </a:cubicBezTo>
                <a:cubicBezTo>
                  <a:pt x="162" y="660"/>
                  <a:pt x="162" y="660"/>
                  <a:pt x="162" y="660"/>
                </a:cubicBezTo>
                <a:cubicBezTo>
                  <a:pt x="158" y="660"/>
                  <a:pt x="155" y="658"/>
                  <a:pt x="154" y="657"/>
                </a:cubicBezTo>
                <a:cubicBezTo>
                  <a:pt x="153" y="656"/>
                  <a:pt x="151" y="653"/>
                  <a:pt x="151" y="649"/>
                </a:cubicBezTo>
                <a:cubicBezTo>
                  <a:pt x="141" y="461"/>
                  <a:pt x="141" y="461"/>
                  <a:pt x="141" y="461"/>
                </a:cubicBezTo>
                <a:cubicBezTo>
                  <a:pt x="71" y="446"/>
                  <a:pt x="71" y="446"/>
                  <a:pt x="71" y="446"/>
                </a:cubicBezTo>
                <a:cubicBezTo>
                  <a:pt x="69" y="446"/>
                  <a:pt x="69" y="446"/>
                  <a:pt x="69" y="446"/>
                </a:cubicBezTo>
                <a:cubicBezTo>
                  <a:pt x="69" y="446"/>
                  <a:pt x="61" y="446"/>
                  <a:pt x="54" y="443"/>
                </a:cubicBezTo>
                <a:cubicBezTo>
                  <a:pt x="46" y="441"/>
                  <a:pt x="46" y="438"/>
                  <a:pt x="46" y="435"/>
                </a:cubicBezTo>
                <a:cubicBezTo>
                  <a:pt x="46" y="422"/>
                  <a:pt x="74" y="382"/>
                  <a:pt x="106" y="350"/>
                </a:cubicBezTo>
                <a:cubicBezTo>
                  <a:pt x="112" y="343"/>
                  <a:pt x="114" y="334"/>
                  <a:pt x="112" y="327"/>
                </a:cubicBezTo>
                <a:cubicBezTo>
                  <a:pt x="112" y="324"/>
                  <a:pt x="113" y="322"/>
                  <a:pt x="113" y="320"/>
                </a:cubicBezTo>
                <a:cubicBezTo>
                  <a:pt x="111" y="171"/>
                  <a:pt x="230" y="48"/>
                  <a:pt x="380" y="46"/>
                </a:cubicBezTo>
                <a:cubicBezTo>
                  <a:pt x="381" y="46"/>
                  <a:pt x="382" y="46"/>
                  <a:pt x="383" y="46"/>
                </a:cubicBezTo>
                <a:cubicBezTo>
                  <a:pt x="531" y="46"/>
                  <a:pt x="652" y="165"/>
                  <a:pt x="653" y="313"/>
                </a:cubicBezTo>
                <a:cubicBezTo>
                  <a:pt x="654" y="325"/>
                  <a:pt x="664" y="335"/>
                  <a:pt x="676" y="335"/>
                </a:cubicBezTo>
                <a:cubicBezTo>
                  <a:pt x="676" y="335"/>
                  <a:pt x="676" y="335"/>
                  <a:pt x="676" y="335"/>
                </a:cubicBezTo>
                <a:cubicBezTo>
                  <a:pt x="689" y="335"/>
                  <a:pt x="699" y="325"/>
                  <a:pt x="699" y="312"/>
                </a:cubicBezTo>
                <a:cubicBezTo>
                  <a:pt x="696" y="139"/>
                  <a:pt x="555" y="0"/>
                  <a:pt x="383" y="0"/>
                </a:cubicBezTo>
                <a:close/>
                <a:moveTo>
                  <a:pt x="504" y="332"/>
                </a:moveTo>
                <a:cubicBezTo>
                  <a:pt x="479" y="333"/>
                  <a:pt x="479" y="333"/>
                  <a:pt x="479" y="333"/>
                </a:cubicBezTo>
                <a:cubicBezTo>
                  <a:pt x="477" y="339"/>
                  <a:pt x="475" y="345"/>
                  <a:pt x="471" y="351"/>
                </a:cubicBezTo>
                <a:cubicBezTo>
                  <a:pt x="468" y="357"/>
                  <a:pt x="464" y="363"/>
                  <a:pt x="460" y="368"/>
                </a:cubicBezTo>
                <a:cubicBezTo>
                  <a:pt x="472" y="389"/>
                  <a:pt x="472" y="389"/>
                  <a:pt x="472" y="389"/>
                </a:cubicBezTo>
                <a:cubicBezTo>
                  <a:pt x="478" y="398"/>
                  <a:pt x="475" y="409"/>
                  <a:pt x="466" y="415"/>
                </a:cubicBezTo>
                <a:cubicBezTo>
                  <a:pt x="434" y="434"/>
                  <a:pt x="434" y="434"/>
                  <a:pt x="434" y="434"/>
                </a:cubicBezTo>
                <a:cubicBezTo>
                  <a:pt x="425" y="439"/>
                  <a:pt x="414" y="436"/>
                  <a:pt x="409" y="427"/>
                </a:cubicBezTo>
                <a:cubicBezTo>
                  <a:pt x="396" y="406"/>
                  <a:pt x="396" y="406"/>
                  <a:pt x="396" y="406"/>
                </a:cubicBezTo>
                <a:cubicBezTo>
                  <a:pt x="383" y="408"/>
                  <a:pt x="369" y="409"/>
                  <a:pt x="356" y="407"/>
                </a:cubicBezTo>
                <a:cubicBezTo>
                  <a:pt x="348" y="421"/>
                  <a:pt x="348" y="421"/>
                  <a:pt x="348" y="421"/>
                </a:cubicBezTo>
                <a:cubicBezTo>
                  <a:pt x="343" y="429"/>
                  <a:pt x="332" y="433"/>
                  <a:pt x="323" y="428"/>
                </a:cubicBezTo>
                <a:cubicBezTo>
                  <a:pt x="291" y="410"/>
                  <a:pt x="291" y="410"/>
                  <a:pt x="291" y="410"/>
                </a:cubicBezTo>
                <a:cubicBezTo>
                  <a:pt x="282" y="405"/>
                  <a:pt x="279" y="394"/>
                  <a:pt x="284" y="385"/>
                </a:cubicBezTo>
                <a:cubicBezTo>
                  <a:pt x="292" y="371"/>
                  <a:pt x="292" y="371"/>
                  <a:pt x="292" y="371"/>
                </a:cubicBezTo>
                <a:cubicBezTo>
                  <a:pt x="283" y="361"/>
                  <a:pt x="276" y="349"/>
                  <a:pt x="272" y="336"/>
                </a:cubicBezTo>
                <a:cubicBezTo>
                  <a:pt x="246" y="337"/>
                  <a:pt x="246" y="337"/>
                  <a:pt x="246" y="337"/>
                </a:cubicBezTo>
                <a:cubicBezTo>
                  <a:pt x="236" y="337"/>
                  <a:pt x="228" y="329"/>
                  <a:pt x="228" y="318"/>
                </a:cubicBezTo>
                <a:cubicBezTo>
                  <a:pt x="227" y="281"/>
                  <a:pt x="227" y="281"/>
                  <a:pt x="227" y="281"/>
                </a:cubicBezTo>
                <a:cubicBezTo>
                  <a:pt x="227" y="271"/>
                  <a:pt x="236" y="263"/>
                  <a:pt x="246" y="263"/>
                </a:cubicBezTo>
                <a:cubicBezTo>
                  <a:pt x="271" y="262"/>
                  <a:pt x="271" y="262"/>
                  <a:pt x="271" y="262"/>
                </a:cubicBezTo>
                <a:cubicBezTo>
                  <a:pt x="273" y="256"/>
                  <a:pt x="275" y="250"/>
                  <a:pt x="279" y="244"/>
                </a:cubicBezTo>
                <a:cubicBezTo>
                  <a:pt x="282" y="238"/>
                  <a:pt x="286" y="232"/>
                  <a:pt x="290" y="227"/>
                </a:cubicBezTo>
                <a:cubicBezTo>
                  <a:pt x="278" y="205"/>
                  <a:pt x="278" y="205"/>
                  <a:pt x="278" y="205"/>
                </a:cubicBezTo>
                <a:cubicBezTo>
                  <a:pt x="272" y="197"/>
                  <a:pt x="275" y="185"/>
                  <a:pt x="284" y="180"/>
                </a:cubicBezTo>
                <a:cubicBezTo>
                  <a:pt x="316" y="161"/>
                  <a:pt x="316" y="161"/>
                  <a:pt x="316" y="161"/>
                </a:cubicBezTo>
                <a:cubicBezTo>
                  <a:pt x="325" y="156"/>
                  <a:pt x="336" y="159"/>
                  <a:pt x="341" y="167"/>
                </a:cubicBezTo>
                <a:cubicBezTo>
                  <a:pt x="354" y="189"/>
                  <a:pt x="354" y="189"/>
                  <a:pt x="354" y="189"/>
                </a:cubicBezTo>
                <a:cubicBezTo>
                  <a:pt x="367" y="186"/>
                  <a:pt x="381" y="186"/>
                  <a:pt x="394" y="188"/>
                </a:cubicBezTo>
                <a:cubicBezTo>
                  <a:pt x="402" y="174"/>
                  <a:pt x="402" y="174"/>
                  <a:pt x="402" y="174"/>
                </a:cubicBezTo>
                <a:cubicBezTo>
                  <a:pt x="407" y="165"/>
                  <a:pt x="418" y="162"/>
                  <a:pt x="427" y="167"/>
                </a:cubicBezTo>
                <a:cubicBezTo>
                  <a:pt x="459" y="185"/>
                  <a:pt x="459" y="185"/>
                  <a:pt x="459" y="185"/>
                </a:cubicBezTo>
                <a:cubicBezTo>
                  <a:pt x="468" y="190"/>
                  <a:pt x="471" y="201"/>
                  <a:pt x="466" y="210"/>
                </a:cubicBezTo>
                <a:cubicBezTo>
                  <a:pt x="458" y="224"/>
                  <a:pt x="458" y="224"/>
                  <a:pt x="458" y="224"/>
                </a:cubicBezTo>
                <a:cubicBezTo>
                  <a:pt x="467" y="234"/>
                  <a:pt x="474" y="246"/>
                  <a:pt x="478" y="259"/>
                </a:cubicBezTo>
                <a:cubicBezTo>
                  <a:pt x="504" y="258"/>
                  <a:pt x="504" y="258"/>
                  <a:pt x="504" y="258"/>
                </a:cubicBezTo>
                <a:cubicBezTo>
                  <a:pt x="514" y="258"/>
                  <a:pt x="522" y="266"/>
                  <a:pt x="522" y="276"/>
                </a:cubicBezTo>
                <a:cubicBezTo>
                  <a:pt x="523" y="313"/>
                  <a:pt x="523" y="313"/>
                  <a:pt x="523" y="313"/>
                </a:cubicBezTo>
                <a:cubicBezTo>
                  <a:pt x="523" y="323"/>
                  <a:pt x="515" y="332"/>
                  <a:pt x="504" y="332"/>
                </a:cubicBezTo>
                <a:close/>
                <a:moveTo>
                  <a:pt x="504" y="304"/>
                </a:moveTo>
                <a:cubicBezTo>
                  <a:pt x="504" y="286"/>
                  <a:pt x="504" y="286"/>
                  <a:pt x="504" y="286"/>
                </a:cubicBezTo>
                <a:cubicBezTo>
                  <a:pt x="504" y="281"/>
                  <a:pt x="500" y="277"/>
                  <a:pt x="495" y="277"/>
                </a:cubicBezTo>
                <a:cubicBezTo>
                  <a:pt x="465" y="277"/>
                  <a:pt x="465" y="277"/>
                  <a:pt x="465" y="277"/>
                </a:cubicBezTo>
                <a:cubicBezTo>
                  <a:pt x="461" y="258"/>
                  <a:pt x="451" y="240"/>
                  <a:pt x="435" y="227"/>
                </a:cubicBezTo>
                <a:cubicBezTo>
                  <a:pt x="445" y="209"/>
                  <a:pt x="445" y="209"/>
                  <a:pt x="445" y="209"/>
                </a:cubicBezTo>
                <a:cubicBezTo>
                  <a:pt x="448" y="205"/>
                  <a:pt x="446" y="199"/>
                  <a:pt x="442" y="197"/>
                </a:cubicBezTo>
                <a:cubicBezTo>
                  <a:pt x="426" y="188"/>
                  <a:pt x="426" y="188"/>
                  <a:pt x="426" y="188"/>
                </a:cubicBezTo>
                <a:cubicBezTo>
                  <a:pt x="421" y="185"/>
                  <a:pt x="416" y="187"/>
                  <a:pt x="413" y="191"/>
                </a:cubicBezTo>
                <a:cubicBezTo>
                  <a:pt x="403" y="209"/>
                  <a:pt x="403" y="209"/>
                  <a:pt x="403" y="209"/>
                </a:cubicBezTo>
                <a:cubicBezTo>
                  <a:pt x="384" y="203"/>
                  <a:pt x="363" y="204"/>
                  <a:pt x="345" y="210"/>
                </a:cubicBezTo>
                <a:cubicBezTo>
                  <a:pt x="330" y="185"/>
                  <a:pt x="330" y="185"/>
                  <a:pt x="330" y="185"/>
                </a:cubicBezTo>
                <a:cubicBezTo>
                  <a:pt x="327" y="180"/>
                  <a:pt x="322" y="179"/>
                  <a:pt x="317" y="182"/>
                </a:cubicBezTo>
                <a:cubicBezTo>
                  <a:pt x="301" y="191"/>
                  <a:pt x="301" y="191"/>
                  <a:pt x="301" y="191"/>
                </a:cubicBezTo>
                <a:cubicBezTo>
                  <a:pt x="297" y="194"/>
                  <a:pt x="296" y="199"/>
                  <a:pt x="298" y="204"/>
                </a:cubicBezTo>
                <a:cubicBezTo>
                  <a:pt x="313" y="229"/>
                  <a:pt x="313" y="229"/>
                  <a:pt x="313" y="229"/>
                </a:cubicBezTo>
                <a:cubicBezTo>
                  <a:pt x="306" y="236"/>
                  <a:pt x="300" y="244"/>
                  <a:pt x="295" y="253"/>
                </a:cubicBezTo>
                <a:cubicBezTo>
                  <a:pt x="290" y="262"/>
                  <a:pt x="287" y="271"/>
                  <a:pt x="285" y="280"/>
                </a:cubicBezTo>
                <a:cubicBezTo>
                  <a:pt x="255" y="281"/>
                  <a:pt x="255" y="281"/>
                  <a:pt x="255" y="281"/>
                </a:cubicBezTo>
                <a:cubicBezTo>
                  <a:pt x="250" y="281"/>
                  <a:pt x="246" y="285"/>
                  <a:pt x="246" y="290"/>
                </a:cubicBezTo>
                <a:cubicBezTo>
                  <a:pt x="246" y="309"/>
                  <a:pt x="246" y="309"/>
                  <a:pt x="246" y="309"/>
                </a:cubicBezTo>
                <a:cubicBezTo>
                  <a:pt x="246" y="314"/>
                  <a:pt x="250" y="318"/>
                  <a:pt x="255" y="318"/>
                </a:cubicBezTo>
                <a:cubicBezTo>
                  <a:pt x="285" y="317"/>
                  <a:pt x="285" y="317"/>
                  <a:pt x="285" y="317"/>
                </a:cubicBezTo>
                <a:cubicBezTo>
                  <a:pt x="289" y="337"/>
                  <a:pt x="299" y="354"/>
                  <a:pt x="315" y="368"/>
                </a:cubicBezTo>
                <a:cubicBezTo>
                  <a:pt x="305" y="386"/>
                  <a:pt x="305" y="386"/>
                  <a:pt x="305" y="386"/>
                </a:cubicBezTo>
                <a:cubicBezTo>
                  <a:pt x="302" y="390"/>
                  <a:pt x="304" y="396"/>
                  <a:pt x="308" y="398"/>
                </a:cubicBezTo>
                <a:cubicBezTo>
                  <a:pt x="324" y="407"/>
                  <a:pt x="324" y="407"/>
                  <a:pt x="324" y="407"/>
                </a:cubicBezTo>
                <a:cubicBezTo>
                  <a:pt x="329" y="410"/>
                  <a:pt x="334" y="408"/>
                  <a:pt x="337" y="403"/>
                </a:cubicBezTo>
                <a:cubicBezTo>
                  <a:pt x="347" y="386"/>
                  <a:pt x="347" y="386"/>
                  <a:pt x="347" y="386"/>
                </a:cubicBezTo>
                <a:cubicBezTo>
                  <a:pt x="366" y="392"/>
                  <a:pt x="387" y="391"/>
                  <a:pt x="405" y="385"/>
                </a:cubicBezTo>
                <a:cubicBezTo>
                  <a:pt x="420" y="410"/>
                  <a:pt x="420" y="410"/>
                  <a:pt x="420" y="410"/>
                </a:cubicBezTo>
                <a:cubicBezTo>
                  <a:pt x="423" y="414"/>
                  <a:pt x="428" y="416"/>
                  <a:pt x="433" y="413"/>
                </a:cubicBezTo>
                <a:cubicBezTo>
                  <a:pt x="449" y="404"/>
                  <a:pt x="449" y="404"/>
                  <a:pt x="449" y="404"/>
                </a:cubicBezTo>
                <a:cubicBezTo>
                  <a:pt x="453" y="401"/>
                  <a:pt x="454" y="395"/>
                  <a:pt x="452" y="391"/>
                </a:cubicBezTo>
                <a:cubicBezTo>
                  <a:pt x="437" y="365"/>
                  <a:pt x="437" y="365"/>
                  <a:pt x="437" y="365"/>
                </a:cubicBezTo>
                <a:cubicBezTo>
                  <a:pt x="444" y="359"/>
                  <a:pt x="450" y="351"/>
                  <a:pt x="455" y="342"/>
                </a:cubicBezTo>
                <a:cubicBezTo>
                  <a:pt x="460" y="333"/>
                  <a:pt x="463" y="324"/>
                  <a:pt x="465" y="314"/>
                </a:cubicBezTo>
                <a:cubicBezTo>
                  <a:pt x="495" y="314"/>
                  <a:pt x="495" y="314"/>
                  <a:pt x="495" y="314"/>
                </a:cubicBezTo>
                <a:cubicBezTo>
                  <a:pt x="500" y="314"/>
                  <a:pt x="504" y="309"/>
                  <a:pt x="504" y="304"/>
                </a:cubicBezTo>
                <a:close/>
                <a:moveTo>
                  <a:pt x="352" y="338"/>
                </a:moveTo>
                <a:cubicBezTo>
                  <a:pt x="330" y="325"/>
                  <a:pt x="322" y="297"/>
                  <a:pt x="335" y="275"/>
                </a:cubicBezTo>
                <a:cubicBezTo>
                  <a:pt x="347" y="253"/>
                  <a:pt x="375" y="245"/>
                  <a:pt x="398" y="257"/>
                </a:cubicBezTo>
                <a:cubicBezTo>
                  <a:pt x="420" y="269"/>
                  <a:pt x="428" y="297"/>
                  <a:pt x="415" y="320"/>
                </a:cubicBezTo>
                <a:cubicBezTo>
                  <a:pt x="403" y="342"/>
                  <a:pt x="375" y="350"/>
                  <a:pt x="352" y="338"/>
                </a:cubicBezTo>
                <a:close/>
                <a:moveTo>
                  <a:pt x="389" y="273"/>
                </a:moveTo>
                <a:cubicBezTo>
                  <a:pt x="375" y="266"/>
                  <a:pt x="358" y="271"/>
                  <a:pt x="351" y="284"/>
                </a:cubicBezTo>
                <a:cubicBezTo>
                  <a:pt x="343" y="297"/>
                  <a:pt x="348" y="314"/>
                  <a:pt x="361" y="322"/>
                </a:cubicBezTo>
                <a:cubicBezTo>
                  <a:pt x="375" y="329"/>
                  <a:pt x="392" y="324"/>
                  <a:pt x="399" y="311"/>
                </a:cubicBezTo>
                <a:cubicBezTo>
                  <a:pt x="407" y="297"/>
                  <a:pt x="402" y="281"/>
                  <a:pt x="389" y="273"/>
                </a:cubicBezTo>
                <a:close/>
                <a:moveTo>
                  <a:pt x="614" y="454"/>
                </a:moveTo>
                <a:cubicBezTo>
                  <a:pt x="600" y="454"/>
                  <a:pt x="600" y="454"/>
                  <a:pt x="600" y="454"/>
                </a:cubicBezTo>
                <a:cubicBezTo>
                  <a:pt x="599" y="458"/>
                  <a:pt x="598" y="461"/>
                  <a:pt x="596" y="464"/>
                </a:cubicBezTo>
                <a:cubicBezTo>
                  <a:pt x="594" y="468"/>
                  <a:pt x="592" y="471"/>
                  <a:pt x="590" y="473"/>
                </a:cubicBezTo>
                <a:cubicBezTo>
                  <a:pt x="597" y="485"/>
                  <a:pt x="597" y="485"/>
                  <a:pt x="597" y="485"/>
                </a:cubicBezTo>
                <a:cubicBezTo>
                  <a:pt x="600" y="489"/>
                  <a:pt x="599" y="496"/>
                  <a:pt x="594" y="498"/>
                </a:cubicBezTo>
                <a:cubicBezTo>
                  <a:pt x="577" y="509"/>
                  <a:pt x="577" y="509"/>
                  <a:pt x="577" y="509"/>
                </a:cubicBezTo>
                <a:cubicBezTo>
                  <a:pt x="572" y="512"/>
                  <a:pt x="566" y="511"/>
                  <a:pt x="563" y="506"/>
                </a:cubicBezTo>
                <a:cubicBezTo>
                  <a:pt x="556" y="494"/>
                  <a:pt x="556" y="494"/>
                  <a:pt x="556" y="494"/>
                </a:cubicBezTo>
                <a:cubicBezTo>
                  <a:pt x="549" y="496"/>
                  <a:pt x="542" y="496"/>
                  <a:pt x="535" y="495"/>
                </a:cubicBezTo>
                <a:cubicBezTo>
                  <a:pt x="531" y="503"/>
                  <a:pt x="531" y="503"/>
                  <a:pt x="531" y="503"/>
                </a:cubicBezTo>
                <a:cubicBezTo>
                  <a:pt x="528" y="508"/>
                  <a:pt x="522" y="510"/>
                  <a:pt x="517" y="507"/>
                </a:cubicBezTo>
                <a:cubicBezTo>
                  <a:pt x="500" y="498"/>
                  <a:pt x="500" y="498"/>
                  <a:pt x="500" y="498"/>
                </a:cubicBezTo>
                <a:cubicBezTo>
                  <a:pt x="495" y="495"/>
                  <a:pt x="493" y="489"/>
                  <a:pt x="496" y="484"/>
                </a:cubicBezTo>
                <a:cubicBezTo>
                  <a:pt x="500" y="477"/>
                  <a:pt x="500" y="477"/>
                  <a:pt x="500" y="477"/>
                </a:cubicBezTo>
                <a:cubicBezTo>
                  <a:pt x="495" y="471"/>
                  <a:pt x="491" y="465"/>
                  <a:pt x="489" y="458"/>
                </a:cubicBezTo>
                <a:cubicBezTo>
                  <a:pt x="475" y="459"/>
                  <a:pt x="475" y="459"/>
                  <a:pt x="475" y="459"/>
                </a:cubicBezTo>
                <a:cubicBezTo>
                  <a:pt x="470" y="459"/>
                  <a:pt x="465" y="455"/>
                  <a:pt x="465" y="449"/>
                </a:cubicBezTo>
                <a:cubicBezTo>
                  <a:pt x="464" y="429"/>
                  <a:pt x="464" y="429"/>
                  <a:pt x="464" y="429"/>
                </a:cubicBezTo>
                <a:cubicBezTo>
                  <a:pt x="464" y="424"/>
                  <a:pt x="468" y="419"/>
                  <a:pt x="474" y="419"/>
                </a:cubicBezTo>
                <a:cubicBezTo>
                  <a:pt x="487" y="419"/>
                  <a:pt x="487" y="419"/>
                  <a:pt x="487" y="419"/>
                </a:cubicBezTo>
                <a:cubicBezTo>
                  <a:pt x="488" y="415"/>
                  <a:pt x="490" y="412"/>
                  <a:pt x="492" y="409"/>
                </a:cubicBezTo>
                <a:cubicBezTo>
                  <a:pt x="493" y="405"/>
                  <a:pt x="495" y="402"/>
                  <a:pt x="498" y="399"/>
                </a:cubicBezTo>
                <a:cubicBezTo>
                  <a:pt x="491" y="388"/>
                  <a:pt x="491" y="388"/>
                  <a:pt x="491" y="388"/>
                </a:cubicBezTo>
                <a:cubicBezTo>
                  <a:pt x="488" y="383"/>
                  <a:pt x="489" y="377"/>
                  <a:pt x="494" y="374"/>
                </a:cubicBezTo>
                <a:cubicBezTo>
                  <a:pt x="511" y="364"/>
                  <a:pt x="511" y="364"/>
                  <a:pt x="511" y="364"/>
                </a:cubicBezTo>
                <a:cubicBezTo>
                  <a:pt x="515" y="361"/>
                  <a:pt x="521" y="362"/>
                  <a:pt x="524" y="367"/>
                </a:cubicBezTo>
                <a:cubicBezTo>
                  <a:pt x="531" y="378"/>
                  <a:pt x="531" y="378"/>
                  <a:pt x="531" y="378"/>
                </a:cubicBezTo>
                <a:cubicBezTo>
                  <a:pt x="538" y="377"/>
                  <a:pt x="546" y="376"/>
                  <a:pt x="553" y="377"/>
                </a:cubicBezTo>
                <a:cubicBezTo>
                  <a:pt x="557" y="370"/>
                  <a:pt x="557" y="370"/>
                  <a:pt x="557" y="370"/>
                </a:cubicBezTo>
                <a:cubicBezTo>
                  <a:pt x="559" y="365"/>
                  <a:pt x="565" y="363"/>
                  <a:pt x="570" y="366"/>
                </a:cubicBezTo>
                <a:cubicBezTo>
                  <a:pt x="588" y="375"/>
                  <a:pt x="588" y="375"/>
                  <a:pt x="588" y="375"/>
                </a:cubicBezTo>
                <a:cubicBezTo>
                  <a:pt x="593" y="378"/>
                  <a:pt x="594" y="384"/>
                  <a:pt x="592" y="389"/>
                </a:cubicBezTo>
                <a:cubicBezTo>
                  <a:pt x="588" y="396"/>
                  <a:pt x="588" y="396"/>
                  <a:pt x="588" y="396"/>
                </a:cubicBezTo>
                <a:cubicBezTo>
                  <a:pt x="593" y="401"/>
                  <a:pt x="596" y="408"/>
                  <a:pt x="599" y="414"/>
                </a:cubicBezTo>
                <a:cubicBezTo>
                  <a:pt x="612" y="414"/>
                  <a:pt x="612" y="414"/>
                  <a:pt x="612" y="414"/>
                </a:cubicBezTo>
                <a:cubicBezTo>
                  <a:pt x="618" y="414"/>
                  <a:pt x="623" y="418"/>
                  <a:pt x="623" y="423"/>
                </a:cubicBezTo>
                <a:cubicBezTo>
                  <a:pt x="623" y="443"/>
                  <a:pt x="623" y="443"/>
                  <a:pt x="623" y="443"/>
                </a:cubicBezTo>
                <a:cubicBezTo>
                  <a:pt x="623" y="449"/>
                  <a:pt x="619" y="453"/>
                  <a:pt x="614" y="454"/>
                </a:cubicBezTo>
                <a:close/>
                <a:moveTo>
                  <a:pt x="613" y="439"/>
                </a:moveTo>
                <a:cubicBezTo>
                  <a:pt x="613" y="429"/>
                  <a:pt x="613" y="429"/>
                  <a:pt x="613" y="429"/>
                </a:cubicBezTo>
                <a:cubicBezTo>
                  <a:pt x="613" y="426"/>
                  <a:pt x="611" y="424"/>
                  <a:pt x="608" y="424"/>
                </a:cubicBezTo>
                <a:cubicBezTo>
                  <a:pt x="592" y="425"/>
                  <a:pt x="592" y="425"/>
                  <a:pt x="592" y="425"/>
                </a:cubicBezTo>
                <a:cubicBezTo>
                  <a:pt x="590" y="414"/>
                  <a:pt x="584" y="405"/>
                  <a:pt x="576" y="398"/>
                </a:cubicBezTo>
                <a:cubicBezTo>
                  <a:pt x="581" y="388"/>
                  <a:pt x="581" y="388"/>
                  <a:pt x="581" y="388"/>
                </a:cubicBezTo>
                <a:cubicBezTo>
                  <a:pt x="582" y="386"/>
                  <a:pt x="581" y="383"/>
                  <a:pt x="579" y="382"/>
                </a:cubicBezTo>
                <a:cubicBezTo>
                  <a:pt x="570" y="377"/>
                  <a:pt x="570" y="377"/>
                  <a:pt x="570" y="377"/>
                </a:cubicBezTo>
                <a:cubicBezTo>
                  <a:pt x="568" y="376"/>
                  <a:pt x="565" y="377"/>
                  <a:pt x="563" y="379"/>
                </a:cubicBezTo>
                <a:cubicBezTo>
                  <a:pt x="558" y="389"/>
                  <a:pt x="558" y="389"/>
                  <a:pt x="558" y="389"/>
                </a:cubicBezTo>
                <a:cubicBezTo>
                  <a:pt x="548" y="386"/>
                  <a:pt x="537" y="386"/>
                  <a:pt x="527" y="390"/>
                </a:cubicBezTo>
                <a:cubicBezTo>
                  <a:pt x="518" y="376"/>
                  <a:pt x="518" y="376"/>
                  <a:pt x="518" y="376"/>
                </a:cubicBezTo>
                <a:cubicBezTo>
                  <a:pt x="517" y="374"/>
                  <a:pt x="514" y="373"/>
                  <a:pt x="512" y="375"/>
                </a:cubicBezTo>
                <a:cubicBezTo>
                  <a:pt x="503" y="380"/>
                  <a:pt x="503" y="380"/>
                  <a:pt x="503" y="380"/>
                </a:cubicBezTo>
                <a:cubicBezTo>
                  <a:pt x="501" y="382"/>
                  <a:pt x="500" y="385"/>
                  <a:pt x="502" y="387"/>
                </a:cubicBezTo>
                <a:cubicBezTo>
                  <a:pt x="510" y="401"/>
                  <a:pt x="510" y="401"/>
                  <a:pt x="510" y="401"/>
                </a:cubicBezTo>
                <a:cubicBezTo>
                  <a:pt x="506" y="404"/>
                  <a:pt x="503" y="408"/>
                  <a:pt x="500" y="413"/>
                </a:cubicBezTo>
                <a:cubicBezTo>
                  <a:pt x="498" y="418"/>
                  <a:pt x="496" y="423"/>
                  <a:pt x="495" y="428"/>
                </a:cubicBezTo>
                <a:cubicBezTo>
                  <a:pt x="479" y="429"/>
                  <a:pt x="479" y="429"/>
                  <a:pt x="479" y="429"/>
                </a:cubicBezTo>
                <a:cubicBezTo>
                  <a:pt x="476" y="429"/>
                  <a:pt x="474" y="431"/>
                  <a:pt x="474" y="434"/>
                </a:cubicBezTo>
                <a:cubicBezTo>
                  <a:pt x="475" y="444"/>
                  <a:pt x="475" y="444"/>
                  <a:pt x="475" y="444"/>
                </a:cubicBezTo>
                <a:cubicBezTo>
                  <a:pt x="475" y="447"/>
                  <a:pt x="477" y="449"/>
                  <a:pt x="480" y="449"/>
                </a:cubicBezTo>
                <a:cubicBezTo>
                  <a:pt x="496" y="448"/>
                  <a:pt x="496" y="448"/>
                  <a:pt x="496" y="448"/>
                </a:cubicBezTo>
                <a:cubicBezTo>
                  <a:pt x="498" y="458"/>
                  <a:pt x="504" y="468"/>
                  <a:pt x="512" y="475"/>
                </a:cubicBezTo>
                <a:cubicBezTo>
                  <a:pt x="507" y="485"/>
                  <a:pt x="507" y="485"/>
                  <a:pt x="507" y="485"/>
                </a:cubicBezTo>
                <a:cubicBezTo>
                  <a:pt x="506" y="487"/>
                  <a:pt x="507" y="490"/>
                  <a:pt x="509" y="491"/>
                </a:cubicBezTo>
                <a:cubicBezTo>
                  <a:pt x="518" y="496"/>
                  <a:pt x="518" y="496"/>
                  <a:pt x="518" y="496"/>
                </a:cubicBezTo>
                <a:cubicBezTo>
                  <a:pt x="520" y="497"/>
                  <a:pt x="523" y="496"/>
                  <a:pt x="524" y="494"/>
                </a:cubicBezTo>
                <a:cubicBezTo>
                  <a:pt x="530" y="484"/>
                  <a:pt x="530" y="484"/>
                  <a:pt x="530" y="484"/>
                </a:cubicBezTo>
                <a:cubicBezTo>
                  <a:pt x="540" y="487"/>
                  <a:pt x="551" y="487"/>
                  <a:pt x="561" y="483"/>
                </a:cubicBezTo>
                <a:cubicBezTo>
                  <a:pt x="569" y="496"/>
                  <a:pt x="569" y="496"/>
                  <a:pt x="569" y="496"/>
                </a:cubicBezTo>
                <a:cubicBezTo>
                  <a:pt x="571" y="499"/>
                  <a:pt x="574" y="499"/>
                  <a:pt x="576" y="498"/>
                </a:cubicBezTo>
                <a:cubicBezTo>
                  <a:pt x="585" y="493"/>
                  <a:pt x="585" y="493"/>
                  <a:pt x="585" y="493"/>
                </a:cubicBezTo>
                <a:cubicBezTo>
                  <a:pt x="587" y="491"/>
                  <a:pt x="588" y="488"/>
                  <a:pt x="586" y="486"/>
                </a:cubicBezTo>
                <a:cubicBezTo>
                  <a:pt x="578" y="472"/>
                  <a:pt x="578" y="472"/>
                  <a:pt x="578" y="472"/>
                </a:cubicBezTo>
                <a:cubicBezTo>
                  <a:pt x="582" y="469"/>
                  <a:pt x="585" y="465"/>
                  <a:pt x="587" y="460"/>
                </a:cubicBezTo>
                <a:cubicBezTo>
                  <a:pt x="590" y="455"/>
                  <a:pt x="592" y="450"/>
                  <a:pt x="593" y="445"/>
                </a:cubicBezTo>
                <a:cubicBezTo>
                  <a:pt x="608" y="444"/>
                  <a:pt x="608" y="444"/>
                  <a:pt x="608" y="444"/>
                </a:cubicBezTo>
                <a:cubicBezTo>
                  <a:pt x="611" y="444"/>
                  <a:pt x="613" y="442"/>
                  <a:pt x="613" y="439"/>
                </a:cubicBezTo>
                <a:close/>
                <a:moveTo>
                  <a:pt x="532" y="458"/>
                </a:moveTo>
                <a:cubicBezTo>
                  <a:pt x="520" y="452"/>
                  <a:pt x="516" y="437"/>
                  <a:pt x="522" y="425"/>
                </a:cubicBezTo>
                <a:cubicBezTo>
                  <a:pt x="528" y="413"/>
                  <a:pt x="544" y="408"/>
                  <a:pt x="556" y="414"/>
                </a:cubicBezTo>
                <a:cubicBezTo>
                  <a:pt x="568" y="421"/>
                  <a:pt x="572" y="436"/>
                  <a:pt x="566" y="448"/>
                </a:cubicBezTo>
                <a:cubicBezTo>
                  <a:pt x="559" y="460"/>
                  <a:pt x="544" y="465"/>
                  <a:pt x="532" y="458"/>
                </a:cubicBezTo>
                <a:close/>
                <a:moveTo>
                  <a:pt x="551" y="423"/>
                </a:moveTo>
                <a:cubicBezTo>
                  <a:pt x="544" y="419"/>
                  <a:pt x="535" y="422"/>
                  <a:pt x="531" y="429"/>
                </a:cubicBezTo>
                <a:cubicBezTo>
                  <a:pt x="527" y="437"/>
                  <a:pt x="530" y="446"/>
                  <a:pt x="537" y="450"/>
                </a:cubicBezTo>
                <a:cubicBezTo>
                  <a:pt x="544" y="453"/>
                  <a:pt x="553" y="451"/>
                  <a:pt x="557" y="443"/>
                </a:cubicBezTo>
                <a:cubicBezTo>
                  <a:pt x="561" y="436"/>
                  <a:pt x="558" y="427"/>
                  <a:pt x="551" y="423"/>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一级标题01">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grpSp>
        <p:nvGrpSpPr>
          <p:cNvPr id="6" name="组合 5"/>
          <p:cNvGrpSpPr/>
          <p:nvPr userDrawn="1"/>
        </p:nvGrpSpPr>
        <p:grpSpPr>
          <a:xfrm>
            <a:off x="1874514" y="2947981"/>
            <a:ext cx="8442972" cy="962038"/>
            <a:chOff x="1166094" y="3047546"/>
            <a:chExt cx="7099732" cy="808982"/>
          </a:xfrm>
        </p:grpSpPr>
        <p:sp>
          <p:nvSpPr>
            <p:cNvPr id="7" name="矩形: 圆角 6"/>
            <p:cNvSpPr/>
            <p:nvPr/>
          </p:nvSpPr>
          <p:spPr>
            <a:xfrm>
              <a:off x="2231151" y="3047546"/>
              <a:ext cx="6034675" cy="808982"/>
            </a:xfrm>
            <a:prstGeom prst="roundRect">
              <a:avLst>
                <a:gd name="adj" fmla="val 13060"/>
              </a:avLst>
            </a:prstGeom>
            <a:solidFill>
              <a:schemeClr val="bg1">
                <a:alpha val="85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8" name="组合 7"/>
            <p:cNvGrpSpPr/>
            <p:nvPr/>
          </p:nvGrpSpPr>
          <p:grpSpPr>
            <a:xfrm>
              <a:off x="1166094" y="3047546"/>
              <a:ext cx="1459364" cy="808982"/>
              <a:chOff x="803329" y="3212977"/>
              <a:chExt cx="1459364" cy="808982"/>
            </a:xfrm>
          </p:grpSpPr>
          <p:sp>
            <p:nvSpPr>
              <p:cNvPr id="9" name="任意多边形: 形状 8"/>
              <p:cNvSpPr/>
              <p:nvPr/>
            </p:nvSpPr>
            <p:spPr>
              <a:xfrm>
                <a:off x="803329" y="3212977"/>
                <a:ext cx="1459364" cy="808982"/>
              </a:xfrm>
              <a:custGeom>
                <a:avLst/>
                <a:gdLst>
                  <a:gd name="connsiteX0" fmla="*/ 86197 w 1459364"/>
                  <a:gd name="connsiteY0" fmla="*/ 0 h 808982"/>
                  <a:gd name="connsiteX1" fmla="*/ 1246032 w 1459364"/>
                  <a:gd name="connsiteY1" fmla="*/ 0 h 808982"/>
                  <a:gd name="connsiteX2" fmla="*/ 1332229 w 1459364"/>
                  <a:gd name="connsiteY2" fmla="*/ 86197 h 808982"/>
                  <a:gd name="connsiteX3" fmla="*/ 1332229 w 1459364"/>
                  <a:gd name="connsiteY3" fmla="*/ 254985 h 808982"/>
                  <a:gd name="connsiteX4" fmla="*/ 1444169 w 1459364"/>
                  <a:gd name="connsiteY4" fmla="*/ 370406 h 808982"/>
                  <a:gd name="connsiteX5" fmla="*/ 1443004 w 1459364"/>
                  <a:gd name="connsiteY5" fmla="*/ 446555 h 808982"/>
                  <a:gd name="connsiteX6" fmla="*/ 1332229 w 1459364"/>
                  <a:gd name="connsiteY6" fmla="*/ 553989 h 808982"/>
                  <a:gd name="connsiteX7" fmla="*/ 1332229 w 1459364"/>
                  <a:gd name="connsiteY7" fmla="*/ 722785 h 808982"/>
                  <a:gd name="connsiteX8" fmla="*/ 1246032 w 1459364"/>
                  <a:gd name="connsiteY8" fmla="*/ 808982 h 808982"/>
                  <a:gd name="connsiteX9" fmla="*/ 86197 w 1459364"/>
                  <a:gd name="connsiteY9" fmla="*/ 808982 h 808982"/>
                  <a:gd name="connsiteX10" fmla="*/ 0 w 1459364"/>
                  <a:gd name="connsiteY10" fmla="*/ 722785 h 808982"/>
                  <a:gd name="connsiteX11" fmla="*/ 0 w 1459364"/>
                  <a:gd name="connsiteY11" fmla="*/ 86197 h 808982"/>
                  <a:gd name="connsiteX12" fmla="*/ 86197 w 1459364"/>
                  <a:gd name="connsiteY12" fmla="*/ 0 h 80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364" h="808982">
                    <a:moveTo>
                      <a:pt x="86197" y="0"/>
                    </a:moveTo>
                    <a:lnTo>
                      <a:pt x="1246032" y="0"/>
                    </a:lnTo>
                    <a:cubicBezTo>
                      <a:pt x="1293637" y="0"/>
                      <a:pt x="1332229" y="38592"/>
                      <a:pt x="1332229" y="86197"/>
                    </a:cubicBezTo>
                    <a:lnTo>
                      <a:pt x="1332229" y="254985"/>
                    </a:lnTo>
                    <a:lnTo>
                      <a:pt x="1444169" y="370406"/>
                    </a:lnTo>
                    <a:cubicBezTo>
                      <a:pt x="1464876" y="391756"/>
                      <a:pt x="1464354" y="425848"/>
                      <a:pt x="1443004" y="446555"/>
                    </a:cubicBezTo>
                    <a:lnTo>
                      <a:pt x="1332229" y="553989"/>
                    </a:lnTo>
                    <a:lnTo>
                      <a:pt x="1332229" y="722785"/>
                    </a:lnTo>
                    <a:cubicBezTo>
                      <a:pt x="1332229" y="770390"/>
                      <a:pt x="1293637" y="808982"/>
                      <a:pt x="1246032" y="808982"/>
                    </a:cubicBezTo>
                    <a:lnTo>
                      <a:pt x="86197" y="808982"/>
                    </a:lnTo>
                    <a:cubicBezTo>
                      <a:pt x="38592" y="808982"/>
                      <a:pt x="0" y="770390"/>
                      <a:pt x="0" y="722785"/>
                    </a:cubicBezTo>
                    <a:lnTo>
                      <a:pt x="0" y="86197"/>
                    </a:lnTo>
                    <a:cubicBezTo>
                      <a:pt x="0" y="38592"/>
                      <a:pt x="38592" y="0"/>
                      <a:pt x="86197" y="0"/>
                    </a:cubicBezTo>
                    <a:close/>
                  </a:path>
                </a:pathLst>
              </a:cu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任意多边形: 形状 9"/>
              <p:cNvSpPr/>
              <p:nvPr/>
            </p:nvSpPr>
            <p:spPr>
              <a:xfrm>
                <a:off x="961579" y="3474316"/>
                <a:ext cx="1029054" cy="300456"/>
              </a:xfrm>
              <a:custGeom>
                <a:avLst/>
                <a:gdLst/>
                <a:ahLst/>
                <a:cxnLst/>
                <a:rect l="l" t="t" r="r" b="b"/>
                <a:pathLst>
                  <a:path w="1029054" h="300456">
                    <a:moveTo>
                      <a:pt x="603666" y="236097"/>
                    </a:moveTo>
                    <a:lnTo>
                      <a:pt x="658044" y="236097"/>
                    </a:lnTo>
                    <a:lnTo>
                      <a:pt x="684200" y="300456"/>
                    </a:lnTo>
                    <a:lnTo>
                      <a:pt x="631887" y="300456"/>
                    </a:lnTo>
                    <a:close/>
                    <a:moveTo>
                      <a:pt x="525196" y="236097"/>
                    </a:moveTo>
                    <a:lnTo>
                      <a:pt x="578886" y="236097"/>
                    </a:lnTo>
                    <a:lnTo>
                      <a:pt x="606419" y="300456"/>
                    </a:lnTo>
                    <a:lnTo>
                      <a:pt x="552729" y="300456"/>
                    </a:lnTo>
                    <a:close/>
                    <a:moveTo>
                      <a:pt x="446038" y="236097"/>
                    </a:moveTo>
                    <a:lnTo>
                      <a:pt x="501105" y="236097"/>
                    </a:lnTo>
                    <a:lnTo>
                      <a:pt x="524508" y="300456"/>
                    </a:lnTo>
                    <a:lnTo>
                      <a:pt x="470818" y="300456"/>
                    </a:lnTo>
                    <a:close/>
                    <a:moveTo>
                      <a:pt x="384777" y="236097"/>
                    </a:moveTo>
                    <a:lnTo>
                      <a:pt x="437778" y="236097"/>
                    </a:lnTo>
                    <a:lnTo>
                      <a:pt x="407492" y="300456"/>
                    </a:lnTo>
                    <a:lnTo>
                      <a:pt x="354490" y="300456"/>
                    </a:lnTo>
                    <a:close/>
                    <a:moveTo>
                      <a:pt x="425388" y="136289"/>
                    </a:moveTo>
                    <a:lnTo>
                      <a:pt x="425388" y="178966"/>
                    </a:lnTo>
                    <a:lnTo>
                      <a:pt x="611237" y="178966"/>
                    </a:lnTo>
                    <a:lnTo>
                      <a:pt x="611237" y="136289"/>
                    </a:lnTo>
                    <a:close/>
                    <a:moveTo>
                      <a:pt x="713799" y="103250"/>
                    </a:moveTo>
                    <a:lnTo>
                      <a:pt x="1029054" y="103250"/>
                    </a:lnTo>
                    <a:lnTo>
                      <a:pt x="1029054" y="150056"/>
                    </a:lnTo>
                    <a:lnTo>
                      <a:pt x="713799" y="150056"/>
                    </a:lnTo>
                    <a:close/>
                    <a:moveTo>
                      <a:pt x="483208" y="0"/>
                    </a:moveTo>
                    <a:lnTo>
                      <a:pt x="534145" y="0"/>
                    </a:lnTo>
                    <a:lnTo>
                      <a:pt x="534145" y="19273"/>
                    </a:lnTo>
                    <a:lnTo>
                      <a:pt x="666304" y="19273"/>
                    </a:lnTo>
                    <a:lnTo>
                      <a:pt x="666304" y="66080"/>
                    </a:lnTo>
                    <a:lnTo>
                      <a:pt x="534145" y="66080"/>
                    </a:lnTo>
                    <a:lnTo>
                      <a:pt x="534145" y="89483"/>
                    </a:lnTo>
                    <a:lnTo>
                      <a:pt x="662174" y="89483"/>
                    </a:lnTo>
                    <a:lnTo>
                      <a:pt x="662174" y="225772"/>
                    </a:lnTo>
                    <a:lnTo>
                      <a:pt x="374452" y="225772"/>
                    </a:lnTo>
                    <a:lnTo>
                      <a:pt x="374452" y="89483"/>
                    </a:lnTo>
                    <a:lnTo>
                      <a:pt x="483208" y="89483"/>
                    </a:lnTo>
                    <a:close/>
                    <a:moveTo>
                      <a:pt x="132160" y="0"/>
                    </a:moveTo>
                    <a:lnTo>
                      <a:pt x="183096" y="0"/>
                    </a:lnTo>
                    <a:lnTo>
                      <a:pt x="183096" y="14455"/>
                    </a:lnTo>
                    <a:lnTo>
                      <a:pt x="248488" y="14455"/>
                    </a:lnTo>
                    <a:lnTo>
                      <a:pt x="248488" y="59885"/>
                    </a:lnTo>
                    <a:lnTo>
                      <a:pt x="183096" y="59885"/>
                    </a:lnTo>
                    <a:lnTo>
                      <a:pt x="183096" y="74340"/>
                    </a:lnTo>
                    <a:lnTo>
                      <a:pt x="242981" y="74340"/>
                    </a:lnTo>
                    <a:lnTo>
                      <a:pt x="278086" y="5507"/>
                    </a:lnTo>
                    <a:lnTo>
                      <a:pt x="333152" y="5507"/>
                    </a:lnTo>
                    <a:lnTo>
                      <a:pt x="300112" y="74340"/>
                    </a:lnTo>
                    <a:lnTo>
                      <a:pt x="322827" y="74340"/>
                    </a:lnTo>
                    <a:lnTo>
                      <a:pt x="322827" y="120458"/>
                    </a:lnTo>
                    <a:lnTo>
                      <a:pt x="104627" y="120458"/>
                    </a:lnTo>
                    <a:lnTo>
                      <a:pt x="98106" y="132848"/>
                    </a:lnTo>
                    <a:lnTo>
                      <a:pt x="316632" y="132848"/>
                    </a:lnTo>
                    <a:lnTo>
                      <a:pt x="316632" y="176901"/>
                    </a:lnTo>
                    <a:lnTo>
                      <a:pt x="180343" y="176901"/>
                    </a:lnTo>
                    <a:lnTo>
                      <a:pt x="172771" y="189291"/>
                    </a:lnTo>
                    <a:lnTo>
                      <a:pt x="309749" y="189291"/>
                    </a:lnTo>
                    <a:lnTo>
                      <a:pt x="301489" y="300456"/>
                    </a:lnTo>
                    <a:lnTo>
                      <a:pt x="74340" y="300456"/>
                    </a:lnTo>
                    <a:lnTo>
                      <a:pt x="74340" y="255371"/>
                    </a:lnTo>
                    <a:lnTo>
                      <a:pt x="252617" y="255371"/>
                    </a:lnTo>
                    <a:lnTo>
                      <a:pt x="254683" y="234032"/>
                    </a:lnTo>
                    <a:lnTo>
                      <a:pt x="90860" y="234032"/>
                    </a:lnTo>
                    <a:lnTo>
                      <a:pt x="127341" y="176901"/>
                    </a:lnTo>
                    <a:lnTo>
                      <a:pt x="97743" y="176901"/>
                    </a:lnTo>
                    <a:lnTo>
                      <a:pt x="97743" y="133536"/>
                    </a:lnTo>
                    <a:lnTo>
                      <a:pt x="56443" y="212006"/>
                    </a:lnTo>
                    <a:lnTo>
                      <a:pt x="0" y="212006"/>
                    </a:lnTo>
                    <a:lnTo>
                      <a:pt x="48872" y="120458"/>
                    </a:lnTo>
                    <a:lnTo>
                      <a:pt x="14455" y="120458"/>
                    </a:lnTo>
                    <a:lnTo>
                      <a:pt x="14455" y="74340"/>
                    </a:lnTo>
                    <a:lnTo>
                      <a:pt x="132160" y="74340"/>
                    </a:lnTo>
                    <a:lnTo>
                      <a:pt x="132160" y="59885"/>
                    </a:lnTo>
                    <a:lnTo>
                      <a:pt x="29599" y="59885"/>
                    </a:lnTo>
                    <a:lnTo>
                      <a:pt x="29599" y="14455"/>
                    </a:lnTo>
                    <a:lnTo>
                      <a:pt x="132160" y="1445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800" dirty="0">
                  <a:solidFill>
                    <a:prstClr val="black"/>
                  </a:solidFill>
                  <a:latin typeface="锐字锐线怒放黑简1.0" panose="02010604000000000000" pitchFamily="2" charset="-122"/>
                  <a:ea typeface="锐字锐线怒放黑简1.0" panose="02010604000000000000" pitchFamily="2" charset="-122"/>
                </a:endParaRPr>
              </a:p>
            </p:txBody>
          </p:sp>
        </p:grpSp>
      </p:grpSp>
      <p:sp>
        <p:nvSpPr>
          <p:cNvPr id="12" name="标题 1"/>
          <p:cNvSpPr>
            <a:spLocks noGrp="1"/>
          </p:cNvSpPr>
          <p:nvPr>
            <p:ph type="title" hasCustomPrompt="1"/>
          </p:nvPr>
        </p:nvSpPr>
        <p:spPr>
          <a:xfrm>
            <a:off x="3719736" y="3068960"/>
            <a:ext cx="6487998" cy="736908"/>
          </a:xfrm>
        </p:spPr>
        <p:txBody>
          <a:bodyPr/>
          <a:lstStyle>
            <a:lvl1pPr>
              <a:defRPr>
                <a:solidFill>
                  <a:srgbClr val="0070C0"/>
                </a:solidFill>
              </a:defRPr>
            </a:lvl1pPr>
          </a:lstStyle>
          <a:p>
            <a:r>
              <a:rPr lang="zh-CN" altLang="en-US" dirty="0"/>
              <a:t>一级标题页</a:t>
            </a:r>
          </a:p>
        </p:txBody>
      </p:sp>
    </p:spTree>
  </p:cSld>
  <p:clrMapOvr>
    <a:masterClrMapping/>
  </p:clrMapOvr>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一级标题02">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l="5748" r="5748"/>
          <a:stretch>
            <a:fillRect/>
          </a:stretch>
        </p:blipFill>
        <p:spPr>
          <a:xfrm>
            <a:off x="0" y="0"/>
            <a:ext cx="12192000" cy="6858000"/>
          </a:xfrm>
          <a:prstGeom prst="rect">
            <a:avLst/>
          </a:prstGeom>
        </p:spPr>
      </p:pic>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7" name="矩形: 圆角 6"/>
          <p:cNvSpPr/>
          <p:nvPr/>
        </p:nvSpPr>
        <p:spPr>
          <a:xfrm>
            <a:off x="3141076" y="2947981"/>
            <a:ext cx="7176411" cy="962038"/>
          </a:xfrm>
          <a:prstGeom prst="roundRect">
            <a:avLst>
              <a:gd name="adj" fmla="val 13060"/>
            </a:avLst>
          </a:prstGeom>
          <a:solidFill>
            <a:schemeClr val="bg1">
              <a:alpha val="85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标题 1"/>
          <p:cNvSpPr>
            <a:spLocks noGrp="1"/>
          </p:cNvSpPr>
          <p:nvPr>
            <p:ph type="title" hasCustomPrompt="1"/>
          </p:nvPr>
        </p:nvSpPr>
        <p:spPr>
          <a:xfrm>
            <a:off x="3719736" y="3068960"/>
            <a:ext cx="6487998" cy="736908"/>
          </a:xfrm>
        </p:spPr>
        <p:txBody>
          <a:bodyPr/>
          <a:lstStyle>
            <a:lvl1pPr>
              <a:defRPr>
                <a:solidFill>
                  <a:srgbClr val="0070C0"/>
                </a:solidFill>
              </a:defRPr>
            </a:lvl1pPr>
          </a:lstStyle>
          <a:p>
            <a:r>
              <a:rPr lang="zh-CN" altLang="en-US" dirty="0"/>
              <a:t>一级标题页</a:t>
            </a:r>
          </a:p>
        </p:txBody>
      </p:sp>
      <p:grpSp>
        <p:nvGrpSpPr>
          <p:cNvPr id="13" name="组合 12"/>
          <p:cNvGrpSpPr/>
          <p:nvPr userDrawn="1"/>
        </p:nvGrpSpPr>
        <p:grpSpPr>
          <a:xfrm>
            <a:off x="1874514" y="2947981"/>
            <a:ext cx="1735470" cy="962038"/>
            <a:chOff x="834821" y="4393362"/>
            <a:chExt cx="1459364" cy="808982"/>
          </a:xfrm>
        </p:grpSpPr>
        <p:sp>
          <p:nvSpPr>
            <p:cNvPr id="14" name="任意多边形: 形状 13"/>
            <p:cNvSpPr/>
            <p:nvPr/>
          </p:nvSpPr>
          <p:spPr>
            <a:xfrm>
              <a:off x="834821" y="4393362"/>
              <a:ext cx="1459364" cy="808982"/>
            </a:xfrm>
            <a:custGeom>
              <a:avLst/>
              <a:gdLst>
                <a:gd name="connsiteX0" fmla="*/ 86197 w 1459364"/>
                <a:gd name="connsiteY0" fmla="*/ 0 h 808982"/>
                <a:gd name="connsiteX1" fmla="*/ 1246032 w 1459364"/>
                <a:gd name="connsiteY1" fmla="*/ 0 h 808982"/>
                <a:gd name="connsiteX2" fmla="*/ 1332229 w 1459364"/>
                <a:gd name="connsiteY2" fmla="*/ 86197 h 808982"/>
                <a:gd name="connsiteX3" fmla="*/ 1332229 w 1459364"/>
                <a:gd name="connsiteY3" fmla="*/ 254985 h 808982"/>
                <a:gd name="connsiteX4" fmla="*/ 1444169 w 1459364"/>
                <a:gd name="connsiteY4" fmla="*/ 370406 h 808982"/>
                <a:gd name="connsiteX5" fmla="*/ 1443004 w 1459364"/>
                <a:gd name="connsiteY5" fmla="*/ 446555 h 808982"/>
                <a:gd name="connsiteX6" fmla="*/ 1332229 w 1459364"/>
                <a:gd name="connsiteY6" fmla="*/ 553989 h 808982"/>
                <a:gd name="connsiteX7" fmla="*/ 1332229 w 1459364"/>
                <a:gd name="connsiteY7" fmla="*/ 722785 h 808982"/>
                <a:gd name="connsiteX8" fmla="*/ 1246032 w 1459364"/>
                <a:gd name="connsiteY8" fmla="*/ 808982 h 808982"/>
                <a:gd name="connsiteX9" fmla="*/ 86197 w 1459364"/>
                <a:gd name="connsiteY9" fmla="*/ 808982 h 808982"/>
                <a:gd name="connsiteX10" fmla="*/ 0 w 1459364"/>
                <a:gd name="connsiteY10" fmla="*/ 722785 h 808982"/>
                <a:gd name="connsiteX11" fmla="*/ 0 w 1459364"/>
                <a:gd name="connsiteY11" fmla="*/ 86197 h 808982"/>
                <a:gd name="connsiteX12" fmla="*/ 86197 w 1459364"/>
                <a:gd name="connsiteY12" fmla="*/ 0 h 80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364" h="808982">
                  <a:moveTo>
                    <a:pt x="86197" y="0"/>
                  </a:moveTo>
                  <a:lnTo>
                    <a:pt x="1246032" y="0"/>
                  </a:lnTo>
                  <a:cubicBezTo>
                    <a:pt x="1293637" y="0"/>
                    <a:pt x="1332229" y="38592"/>
                    <a:pt x="1332229" y="86197"/>
                  </a:cubicBezTo>
                  <a:lnTo>
                    <a:pt x="1332229" y="254985"/>
                  </a:lnTo>
                  <a:lnTo>
                    <a:pt x="1444169" y="370406"/>
                  </a:lnTo>
                  <a:cubicBezTo>
                    <a:pt x="1464876" y="391756"/>
                    <a:pt x="1464354" y="425848"/>
                    <a:pt x="1443004" y="446555"/>
                  </a:cubicBezTo>
                  <a:lnTo>
                    <a:pt x="1332229" y="553989"/>
                  </a:lnTo>
                  <a:lnTo>
                    <a:pt x="1332229" y="722785"/>
                  </a:lnTo>
                  <a:cubicBezTo>
                    <a:pt x="1332229" y="770390"/>
                    <a:pt x="1293637" y="808982"/>
                    <a:pt x="1246032" y="808982"/>
                  </a:cubicBezTo>
                  <a:lnTo>
                    <a:pt x="86197" y="808982"/>
                  </a:lnTo>
                  <a:cubicBezTo>
                    <a:pt x="38592" y="808982"/>
                    <a:pt x="0" y="770390"/>
                    <a:pt x="0" y="722785"/>
                  </a:cubicBezTo>
                  <a:lnTo>
                    <a:pt x="0" y="86197"/>
                  </a:lnTo>
                  <a:cubicBezTo>
                    <a:pt x="0" y="38592"/>
                    <a:pt x="38592" y="0"/>
                    <a:pt x="86197" y="0"/>
                  </a:cubicBezTo>
                  <a:close/>
                </a:path>
              </a:pathLst>
            </a:cu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任意多边形: 形状 14"/>
            <p:cNvSpPr/>
            <p:nvPr/>
          </p:nvSpPr>
          <p:spPr>
            <a:xfrm>
              <a:off x="983343" y="4654701"/>
              <a:ext cx="1026988" cy="300456"/>
            </a:xfrm>
            <a:custGeom>
              <a:avLst/>
              <a:gdLst/>
              <a:ahLst/>
              <a:cxnLst/>
              <a:rect l="l" t="t" r="r" b="b"/>
              <a:pathLst>
                <a:path w="1026988" h="300456">
                  <a:moveTo>
                    <a:pt x="717240" y="240916"/>
                  </a:moveTo>
                  <a:lnTo>
                    <a:pt x="1026988" y="240916"/>
                  </a:lnTo>
                  <a:lnTo>
                    <a:pt x="1026988" y="286690"/>
                  </a:lnTo>
                  <a:lnTo>
                    <a:pt x="717240" y="286690"/>
                  </a:lnTo>
                  <a:close/>
                  <a:moveTo>
                    <a:pt x="603665" y="236097"/>
                  </a:moveTo>
                  <a:lnTo>
                    <a:pt x="658043" y="236097"/>
                  </a:lnTo>
                  <a:lnTo>
                    <a:pt x="684200" y="300456"/>
                  </a:lnTo>
                  <a:lnTo>
                    <a:pt x="631887" y="300456"/>
                  </a:lnTo>
                  <a:close/>
                  <a:moveTo>
                    <a:pt x="525196" y="236097"/>
                  </a:moveTo>
                  <a:lnTo>
                    <a:pt x="578885" y="236097"/>
                  </a:lnTo>
                  <a:lnTo>
                    <a:pt x="606419" y="300456"/>
                  </a:lnTo>
                  <a:lnTo>
                    <a:pt x="552729" y="300456"/>
                  </a:lnTo>
                  <a:close/>
                  <a:moveTo>
                    <a:pt x="446038" y="236097"/>
                  </a:moveTo>
                  <a:lnTo>
                    <a:pt x="501104" y="236097"/>
                  </a:lnTo>
                  <a:lnTo>
                    <a:pt x="524507" y="300456"/>
                  </a:lnTo>
                  <a:lnTo>
                    <a:pt x="470818" y="300456"/>
                  </a:lnTo>
                  <a:close/>
                  <a:moveTo>
                    <a:pt x="384776" y="236097"/>
                  </a:moveTo>
                  <a:lnTo>
                    <a:pt x="437778" y="236097"/>
                  </a:lnTo>
                  <a:lnTo>
                    <a:pt x="407491" y="300456"/>
                  </a:lnTo>
                  <a:lnTo>
                    <a:pt x="354490" y="300456"/>
                  </a:lnTo>
                  <a:close/>
                  <a:moveTo>
                    <a:pt x="425388" y="136290"/>
                  </a:moveTo>
                  <a:lnTo>
                    <a:pt x="425388" y="178966"/>
                  </a:lnTo>
                  <a:lnTo>
                    <a:pt x="611237" y="178966"/>
                  </a:lnTo>
                  <a:lnTo>
                    <a:pt x="611237" y="136290"/>
                  </a:lnTo>
                  <a:close/>
                  <a:moveTo>
                    <a:pt x="733760" y="19962"/>
                  </a:moveTo>
                  <a:lnTo>
                    <a:pt x="1010468" y="19962"/>
                  </a:lnTo>
                  <a:lnTo>
                    <a:pt x="1010468" y="66768"/>
                  </a:lnTo>
                  <a:lnTo>
                    <a:pt x="733760" y="66768"/>
                  </a:lnTo>
                  <a:close/>
                  <a:moveTo>
                    <a:pt x="483208" y="0"/>
                  </a:moveTo>
                  <a:lnTo>
                    <a:pt x="534144" y="0"/>
                  </a:lnTo>
                  <a:lnTo>
                    <a:pt x="534144" y="19273"/>
                  </a:lnTo>
                  <a:lnTo>
                    <a:pt x="666303" y="19273"/>
                  </a:lnTo>
                  <a:lnTo>
                    <a:pt x="666303" y="66080"/>
                  </a:lnTo>
                  <a:lnTo>
                    <a:pt x="534144" y="66080"/>
                  </a:lnTo>
                  <a:lnTo>
                    <a:pt x="534144" y="89483"/>
                  </a:lnTo>
                  <a:lnTo>
                    <a:pt x="662173" y="89483"/>
                  </a:lnTo>
                  <a:lnTo>
                    <a:pt x="662173" y="225772"/>
                  </a:lnTo>
                  <a:lnTo>
                    <a:pt x="374451" y="225772"/>
                  </a:lnTo>
                  <a:lnTo>
                    <a:pt x="374451" y="89483"/>
                  </a:lnTo>
                  <a:lnTo>
                    <a:pt x="483208" y="89483"/>
                  </a:lnTo>
                  <a:close/>
                  <a:moveTo>
                    <a:pt x="132159" y="0"/>
                  </a:moveTo>
                  <a:lnTo>
                    <a:pt x="183096" y="0"/>
                  </a:lnTo>
                  <a:lnTo>
                    <a:pt x="183096" y="14455"/>
                  </a:lnTo>
                  <a:lnTo>
                    <a:pt x="248487" y="14455"/>
                  </a:lnTo>
                  <a:lnTo>
                    <a:pt x="248487" y="59885"/>
                  </a:lnTo>
                  <a:lnTo>
                    <a:pt x="183096" y="59885"/>
                  </a:lnTo>
                  <a:lnTo>
                    <a:pt x="183096" y="74340"/>
                  </a:lnTo>
                  <a:lnTo>
                    <a:pt x="242980" y="74340"/>
                  </a:lnTo>
                  <a:lnTo>
                    <a:pt x="278085" y="5507"/>
                  </a:lnTo>
                  <a:lnTo>
                    <a:pt x="333152" y="5507"/>
                  </a:lnTo>
                  <a:lnTo>
                    <a:pt x="300112" y="74340"/>
                  </a:lnTo>
                  <a:lnTo>
                    <a:pt x="322827" y="74340"/>
                  </a:lnTo>
                  <a:lnTo>
                    <a:pt x="322827" y="120458"/>
                  </a:lnTo>
                  <a:lnTo>
                    <a:pt x="104626" y="120458"/>
                  </a:lnTo>
                  <a:lnTo>
                    <a:pt x="98105" y="132848"/>
                  </a:lnTo>
                  <a:lnTo>
                    <a:pt x="316632" y="132848"/>
                  </a:lnTo>
                  <a:lnTo>
                    <a:pt x="316632" y="176901"/>
                  </a:lnTo>
                  <a:lnTo>
                    <a:pt x="180342" y="176901"/>
                  </a:lnTo>
                  <a:lnTo>
                    <a:pt x="172771" y="189291"/>
                  </a:lnTo>
                  <a:lnTo>
                    <a:pt x="309748" y="189291"/>
                  </a:lnTo>
                  <a:lnTo>
                    <a:pt x="301488" y="300456"/>
                  </a:lnTo>
                  <a:lnTo>
                    <a:pt x="74340" y="300456"/>
                  </a:lnTo>
                  <a:lnTo>
                    <a:pt x="74340" y="255371"/>
                  </a:lnTo>
                  <a:lnTo>
                    <a:pt x="252617" y="255371"/>
                  </a:lnTo>
                  <a:lnTo>
                    <a:pt x="254682" y="234032"/>
                  </a:lnTo>
                  <a:lnTo>
                    <a:pt x="90859" y="234032"/>
                  </a:lnTo>
                  <a:lnTo>
                    <a:pt x="127341" y="176901"/>
                  </a:lnTo>
                  <a:lnTo>
                    <a:pt x="97743" y="176901"/>
                  </a:lnTo>
                  <a:lnTo>
                    <a:pt x="97743" y="133536"/>
                  </a:lnTo>
                  <a:lnTo>
                    <a:pt x="56443" y="212006"/>
                  </a:lnTo>
                  <a:lnTo>
                    <a:pt x="0" y="212006"/>
                  </a:lnTo>
                  <a:lnTo>
                    <a:pt x="48871" y="120458"/>
                  </a:lnTo>
                  <a:lnTo>
                    <a:pt x="14455" y="120458"/>
                  </a:lnTo>
                  <a:lnTo>
                    <a:pt x="14455" y="74340"/>
                  </a:lnTo>
                  <a:lnTo>
                    <a:pt x="132159" y="74340"/>
                  </a:lnTo>
                  <a:lnTo>
                    <a:pt x="132159" y="59885"/>
                  </a:lnTo>
                  <a:lnTo>
                    <a:pt x="29598" y="59885"/>
                  </a:lnTo>
                  <a:lnTo>
                    <a:pt x="29598" y="14455"/>
                  </a:lnTo>
                  <a:lnTo>
                    <a:pt x="132159" y="1445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800" dirty="0">
                <a:solidFill>
                  <a:prstClr val="black"/>
                </a:solidFill>
                <a:latin typeface="锐字锐线怒放黑简1.0" panose="02010604000000000000" pitchFamily="2" charset="-122"/>
                <a:ea typeface="锐字锐线怒放黑简1.0" panose="02010604000000000000" pitchFamily="2" charset="-122"/>
              </a:endParaRPr>
            </a:p>
          </p:txBody>
        </p:sp>
      </p:grpSp>
    </p:spTree>
  </p:cSld>
  <p:clrMapOvr>
    <a:masterClrMapping/>
  </p:clrMapOvr>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一级标题03">
    <p:spTree>
      <p:nvGrpSpPr>
        <p:cNvPr id="1" name=""/>
        <p:cNvGrpSpPr/>
        <p:nvPr/>
      </p:nvGrpSpPr>
      <p:grpSpPr>
        <a:xfrm>
          <a:off x="0" y="0"/>
          <a:ext cx="0" cy="0"/>
          <a:chOff x="0" y="0"/>
          <a:chExt cx="0" cy="0"/>
        </a:xfrm>
      </p:grpSpPr>
      <p:pic>
        <p:nvPicPr>
          <p:cNvPr id="11" name="图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7" name="矩形: 圆角 6"/>
          <p:cNvSpPr/>
          <p:nvPr/>
        </p:nvSpPr>
        <p:spPr>
          <a:xfrm>
            <a:off x="3141076" y="2947981"/>
            <a:ext cx="7176411" cy="962038"/>
          </a:xfrm>
          <a:prstGeom prst="roundRect">
            <a:avLst>
              <a:gd name="adj" fmla="val 13060"/>
            </a:avLst>
          </a:prstGeom>
          <a:solidFill>
            <a:schemeClr val="bg1">
              <a:alpha val="85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标题 1"/>
          <p:cNvSpPr>
            <a:spLocks noGrp="1"/>
          </p:cNvSpPr>
          <p:nvPr>
            <p:ph type="title" hasCustomPrompt="1"/>
          </p:nvPr>
        </p:nvSpPr>
        <p:spPr>
          <a:xfrm>
            <a:off x="3719736" y="3068960"/>
            <a:ext cx="6487998" cy="736908"/>
          </a:xfrm>
        </p:spPr>
        <p:txBody>
          <a:bodyPr/>
          <a:lstStyle>
            <a:lvl1pPr>
              <a:defRPr>
                <a:solidFill>
                  <a:srgbClr val="0070C0"/>
                </a:solidFill>
              </a:defRPr>
            </a:lvl1pPr>
          </a:lstStyle>
          <a:p>
            <a:r>
              <a:rPr lang="zh-CN" altLang="en-US" dirty="0"/>
              <a:t>一级标题页</a:t>
            </a:r>
          </a:p>
        </p:txBody>
      </p:sp>
      <p:grpSp>
        <p:nvGrpSpPr>
          <p:cNvPr id="16" name="组合 15"/>
          <p:cNvGrpSpPr/>
          <p:nvPr userDrawn="1"/>
        </p:nvGrpSpPr>
        <p:grpSpPr>
          <a:xfrm>
            <a:off x="1874514" y="2947981"/>
            <a:ext cx="1735470" cy="962038"/>
            <a:chOff x="2807881" y="4245776"/>
            <a:chExt cx="1459364" cy="808982"/>
          </a:xfrm>
        </p:grpSpPr>
        <p:sp>
          <p:nvSpPr>
            <p:cNvPr id="17" name="任意多边形: 形状 16"/>
            <p:cNvSpPr/>
            <p:nvPr/>
          </p:nvSpPr>
          <p:spPr>
            <a:xfrm>
              <a:off x="2807881" y="4245776"/>
              <a:ext cx="1459364" cy="808982"/>
            </a:xfrm>
            <a:custGeom>
              <a:avLst/>
              <a:gdLst>
                <a:gd name="connsiteX0" fmla="*/ 86197 w 1459364"/>
                <a:gd name="connsiteY0" fmla="*/ 0 h 808982"/>
                <a:gd name="connsiteX1" fmla="*/ 1246032 w 1459364"/>
                <a:gd name="connsiteY1" fmla="*/ 0 h 808982"/>
                <a:gd name="connsiteX2" fmla="*/ 1332229 w 1459364"/>
                <a:gd name="connsiteY2" fmla="*/ 86197 h 808982"/>
                <a:gd name="connsiteX3" fmla="*/ 1332229 w 1459364"/>
                <a:gd name="connsiteY3" fmla="*/ 254985 h 808982"/>
                <a:gd name="connsiteX4" fmla="*/ 1444169 w 1459364"/>
                <a:gd name="connsiteY4" fmla="*/ 370406 h 808982"/>
                <a:gd name="connsiteX5" fmla="*/ 1443004 w 1459364"/>
                <a:gd name="connsiteY5" fmla="*/ 446555 h 808982"/>
                <a:gd name="connsiteX6" fmla="*/ 1332229 w 1459364"/>
                <a:gd name="connsiteY6" fmla="*/ 553989 h 808982"/>
                <a:gd name="connsiteX7" fmla="*/ 1332229 w 1459364"/>
                <a:gd name="connsiteY7" fmla="*/ 722785 h 808982"/>
                <a:gd name="connsiteX8" fmla="*/ 1246032 w 1459364"/>
                <a:gd name="connsiteY8" fmla="*/ 808982 h 808982"/>
                <a:gd name="connsiteX9" fmla="*/ 86197 w 1459364"/>
                <a:gd name="connsiteY9" fmla="*/ 808982 h 808982"/>
                <a:gd name="connsiteX10" fmla="*/ 0 w 1459364"/>
                <a:gd name="connsiteY10" fmla="*/ 722785 h 808982"/>
                <a:gd name="connsiteX11" fmla="*/ 0 w 1459364"/>
                <a:gd name="connsiteY11" fmla="*/ 86197 h 808982"/>
                <a:gd name="connsiteX12" fmla="*/ 86197 w 1459364"/>
                <a:gd name="connsiteY12" fmla="*/ 0 h 80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364" h="808982">
                  <a:moveTo>
                    <a:pt x="86197" y="0"/>
                  </a:moveTo>
                  <a:lnTo>
                    <a:pt x="1246032" y="0"/>
                  </a:lnTo>
                  <a:cubicBezTo>
                    <a:pt x="1293637" y="0"/>
                    <a:pt x="1332229" y="38592"/>
                    <a:pt x="1332229" y="86197"/>
                  </a:cubicBezTo>
                  <a:lnTo>
                    <a:pt x="1332229" y="254985"/>
                  </a:lnTo>
                  <a:lnTo>
                    <a:pt x="1444169" y="370406"/>
                  </a:lnTo>
                  <a:cubicBezTo>
                    <a:pt x="1464876" y="391756"/>
                    <a:pt x="1464354" y="425848"/>
                    <a:pt x="1443004" y="446555"/>
                  </a:cubicBezTo>
                  <a:lnTo>
                    <a:pt x="1332229" y="553989"/>
                  </a:lnTo>
                  <a:lnTo>
                    <a:pt x="1332229" y="722785"/>
                  </a:lnTo>
                  <a:cubicBezTo>
                    <a:pt x="1332229" y="770390"/>
                    <a:pt x="1293637" y="808982"/>
                    <a:pt x="1246032" y="808982"/>
                  </a:cubicBezTo>
                  <a:lnTo>
                    <a:pt x="86197" y="808982"/>
                  </a:lnTo>
                  <a:cubicBezTo>
                    <a:pt x="38592" y="808982"/>
                    <a:pt x="0" y="770390"/>
                    <a:pt x="0" y="722785"/>
                  </a:cubicBezTo>
                  <a:lnTo>
                    <a:pt x="0" y="86197"/>
                  </a:lnTo>
                  <a:cubicBezTo>
                    <a:pt x="0" y="38592"/>
                    <a:pt x="38592" y="0"/>
                    <a:pt x="86197" y="0"/>
                  </a:cubicBezTo>
                  <a:close/>
                </a:path>
              </a:pathLst>
            </a:cu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任意多边形: 形状 17"/>
            <p:cNvSpPr/>
            <p:nvPr/>
          </p:nvSpPr>
          <p:spPr>
            <a:xfrm>
              <a:off x="2946675" y="4507115"/>
              <a:ext cx="1031807" cy="300456"/>
            </a:xfrm>
            <a:custGeom>
              <a:avLst/>
              <a:gdLst/>
              <a:ahLst/>
              <a:cxnLst/>
              <a:rect l="l" t="t" r="r" b="b"/>
              <a:pathLst>
                <a:path w="1031807" h="300456">
                  <a:moveTo>
                    <a:pt x="712422" y="245734"/>
                  </a:moveTo>
                  <a:lnTo>
                    <a:pt x="1031807" y="245734"/>
                  </a:lnTo>
                  <a:lnTo>
                    <a:pt x="1031807" y="291508"/>
                  </a:lnTo>
                  <a:lnTo>
                    <a:pt x="712422" y="291508"/>
                  </a:lnTo>
                  <a:close/>
                  <a:moveTo>
                    <a:pt x="603665" y="236097"/>
                  </a:moveTo>
                  <a:lnTo>
                    <a:pt x="658043" y="236097"/>
                  </a:lnTo>
                  <a:lnTo>
                    <a:pt x="684200" y="300456"/>
                  </a:lnTo>
                  <a:lnTo>
                    <a:pt x="631887" y="300456"/>
                  </a:lnTo>
                  <a:close/>
                  <a:moveTo>
                    <a:pt x="525196" y="236097"/>
                  </a:moveTo>
                  <a:lnTo>
                    <a:pt x="578886" y="236097"/>
                  </a:lnTo>
                  <a:lnTo>
                    <a:pt x="606419" y="300456"/>
                  </a:lnTo>
                  <a:lnTo>
                    <a:pt x="552729" y="300456"/>
                  </a:lnTo>
                  <a:close/>
                  <a:moveTo>
                    <a:pt x="446038" y="236097"/>
                  </a:moveTo>
                  <a:lnTo>
                    <a:pt x="501104" y="236097"/>
                  </a:lnTo>
                  <a:lnTo>
                    <a:pt x="524507" y="300456"/>
                  </a:lnTo>
                  <a:lnTo>
                    <a:pt x="470818" y="300456"/>
                  </a:lnTo>
                  <a:close/>
                  <a:moveTo>
                    <a:pt x="384776" y="236097"/>
                  </a:moveTo>
                  <a:lnTo>
                    <a:pt x="437778" y="236097"/>
                  </a:lnTo>
                  <a:lnTo>
                    <a:pt x="407491" y="300456"/>
                  </a:lnTo>
                  <a:lnTo>
                    <a:pt x="354490" y="300456"/>
                  </a:lnTo>
                  <a:close/>
                  <a:moveTo>
                    <a:pt x="425388" y="136290"/>
                  </a:moveTo>
                  <a:lnTo>
                    <a:pt x="425388" y="178966"/>
                  </a:lnTo>
                  <a:lnTo>
                    <a:pt x="611237" y="178966"/>
                  </a:lnTo>
                  <a:lnTo>
                    <a:pt x="611237" y="136290"/>
                  </a:lnTo>
                  <a:close/>
                  <a:moveTo>
                    <a:pt x="739955" y="124588"/>
                  </a:moveTo>
                  <a:lnTo>
                    <a:pt x="1002897" y="124588"/>
                  </a:lnTo>
                  <a:lnTo>
                    <a:pt x="1002897" y="171394"/>
                  </a:lnTo>
                  <a:lnTo>
                    <a:pt x="739955" y="171394"/>
                  </a:lnTo>
                  <a:close/>
                  <a:moveTo>
                    <a:pt x="729630" y="18585"/>
                  </a:moveTo>
                  <a:lnTo>
                    <a:pt x="1014599" y="18585"/>
                  </a:lnTo>
                  <a:lnTo>
                    <a:pt x="1014599" y="65392"/>
                  </a:lnTo>
                  <a:lnTo>
                    <a:pt x="729630" y="65392"/>
                  </a:lnTo>
                  <a:close/>
                  <a:moveTo>
                    <a:pt x="483208" y="0"/>
                  </a:moveTo>
                  <a:lnTo>
                    <a:pt x="534144" y="0"/>
                  </a:lnTo>
                  <a:lnTo>
                    <a:pt x="534144" y="19273"/>
                  </a:lnTo>
                  <a:lnTo>
                    <a:pt x="666303" y="19273"/>
                  </a:lnTo>
                  <a:lnTo>
                    <a:pt x="666303" y="66080"/>
                  </a:lnTo>
                  <a:lnTo>
                    <a:pt x="534144" y="66080"/>
                  </a:lnTo>
                  <a:lnTo>
                    <a:pt x="534144" y="89483"/>
                  </a:lnTo>
                  <a:lnTo>
                    <a:pt x="662173" y="89483"/>
                  </a:lnTo>
                  <a:lnTo>
                    <a:pt x="662173" y="225772"/>
                  </a:lnTo>
                  <a:lnTo>
                    <a:pt x="374451" y="225772"/>
                  </a:lnTo>
                  <a:lnTo>
                    <a:pt x="374451" y="89483"/>
                  </a:lnTo>
                  <a:lnTo>
                    <a:pt x="483208" y="89483"/>
                  </a:lnTo>
                  <a:close/>
                  <a:moveTo>
                    <a:pt x="132159" y="0"/>
                  </a:moveTo>
                  <a:lnTo>
                    <a:pt x="183096" y="0"/>
                  </a:lnTo>
                  <a:lnTo>
                    <a:pt x="183096" y="14455"/>
                  </a:lnTo>
                  <a:lnTo>
                    <a:pt x="248487" y="14455"/>
                  </a:lnTo>
                  <a:lnTo>
                    <a:pt x="248487" y="59885"/>
                  </a:lnTo>
                  <a:lnTo>
                    <a:pt x="183096" y="59885"/>
                  </a:lnTo>
                  <a:lnTo>
                    <a:pt x="183096" y="74340"/>
                  </a:lnTo>
                  <a:lnTo>
                    <a:pt x="242980" y="74340"/>
                  </a:lnTo>
                  <a:lnTo>
                    <a:pt x="278085" y="5507"/>
                  </a:lnTo>
                  <a:lnTo>
                    <a:pt x="333152" y="5507"/>
                  </a:lnTo>
                  <a:lnTo>
                    <a:pt x="300112" y="74340"/>
                  </a:lnTo>
                  <a:lnTo>
                    <a:pt x="322827" y="74340"/>
                  </a:lnTo>
                  <a:lnTo>
                    <a:pt x="322827" y="120458"/>
                  </a:lnTo>
                  <a:lnTo>
                    <a:pt x="104626" y="120458"/>
                  </a:lnTo>
                  <a:lnTo>
                    <a:pt x="98105" y="132848"/>
                  </a:lnTo>
                  <a:lnTo>
                    <a:pt x="316632" y="132848"/>
                  </a:lnTo>
                  <a:lnTo>
                    <a:pt x="316632" y="176901"/>
                  </a:lnTo>
                  <a:lnTo>
                    <a:pt x="180342" y="176901"/>
                  </a:lnTo>
                  <a:lnTo>
                    <a:pt x="172771" y="189291"/>
                  </a:lnTo>
                  <a:lnTo>
                    <a:pt x="309748" y="189291"/>
                  </a:lnTo>
                  <a:lnTo>
                    <a:pt x="301488" y="300456"/>
                  </a:lnTo>
                  <a:lnTo>
                    <a:pt x="74340" y="300456"/>
                  </a:lnTo>
                  <a:lnTo>
                    <a:pt x="74340" y="255371"/>
                  </a:lnTo>
                  <a:lnTo>
                    <a:pt x="252617" y="255371"/>
                  </a:lnTo>
                  <a:lnTo>
                    <a:pt x="254682" y="234032"/>
                  </a:lnTo>
                  <a:lnTo>
                    <a:pt x="90860" y="234032"/>
                  </a:lnTo>
                  <a:lnTo>
                    <a:pt x="127341" y="176901"/>
                  </a:lnTo>
                  <a:lnTo>
                    <a:pt x="97743" y="176901"/>
                  </a:lnTo>
                  <a:lnTo>
                    <a:pt x="97743" y="133536"/>
                  </a:lnTo>
                  <a:lnTo>
                    <a:pt x="56443" y="212006"/>
                  </a:lnTo>
                  <a:lnTo>
                    <a:pt x="0" y="212006"/>
                  </a:lnTo>
                  <a:lnTo>
                    <a:pt x="48871" y="120458"/>
                  </a:lnTo>
                  <a:lnTo>
                    <a:pt x="14455" y="120458"/>
                  </a:lnTo>
                  <a:lnTo>
                    <a:pt x="14455" y="74340"/>
                  </a:lnTo>
                  <a:lnTo>
                    <a:pt x="132159" y="74340"/>
                  </a:lnTo>
                  <a:lnTo>
                    <a:pt x="132159" y="59885"/>
                  </a:lnTo>
                  <a:lnTo>
                    <a:pt x="29598" y="59885"/>
                  </a:lnTo>
                  <a:lnTo>
                    <a:pt x="29598" y="14455"/>
                  </a:lnTo>
                  <a:lnTo>
                    <a:pt x="132159" y="1445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800" dirty="0">
                <a:solidFill>
                  <a:prstClr val="black"/>
                </a:solidFill>
                <a:latin typeface="锐字锐线怒放黑简1.0" panose="02010604000000000000" pitchFamily="2" charset="-122"/>
                <a:ea typeface="锐字锐线怒放黑简1.0" panose="02010604000000000000" pitchFamily="2" charset="-122"/>
              </a:endParaRPr>
            </a:p>
          </p:txBody>
        </p:sp>
      </p:grpSp>
    </p:spTree>
  </p:cSld>
  <p:clrMapOvr>
    <a:masterClrMapping/>
  </p:clrMapOvr>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一级标题4">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p:cNvSpPr/>
          <p:nvPr/>
        </p:nvSpPr>
        <p:spPr>
          <a:xfrm>
            <a:off x="3141076" y="2947981"/>
            <a:ext cx="7176411" cy="962038"/>
          </a:xfrm>
          <a:prstGeom prst="roundRect">
            <a:avLst>
              <a:gd name="adj" fmla="val 13060"/>
            </a:avLst>
          </a:prstGeom>
          <a:solidFill>
            <a:schemeClr val="bg1">
              <a:alpha val="85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标题 1"/>
          <p:cNvSpPr>
            <a:spLocks noGrp="1"/>
          </p:cNvSpPr>
          <p:nvPr>
            <p:ph type="title" hasCustomPrompt="1"/>
          </p:nvPr>
        </p:nvSpPr>
        <p:spPr>
          <a:xfrm>
            <a:off x="3719736" y="3068960"/>
            <a:ext cx="6487998" cy="736908"/>
          </a:xfrm>
        </p:spPr>
        <p:txBody>
          <a:bodyPr/>
          <a:lstStyle>
            <a:lvl1pPr>
              <a:defRPr>
                <a:solidFill>
                  <a:srgbClr val="0070C0"/>
                </a:solidFill>
              </a:defRPr>
            </a:lvl1pPr>
          </a:lstStyle>
          <a:p>
            <a:r>
              <a:rPr lang="zh-CN" altLang="en-US" dirty="0"/>
              <a:t>一级标题页</a:t>
            </a:r>
          </a:p>
        </p:txBody>
      </p:sp>
      <p:grpSp>
        <p:nvGrpSpPr>
          <p:cNvPr id="19" name="组合 18"/>
          <p:cNvGrpSpPr/>
          <p:nvPr userDrawn="1"/>
        </p:nvGrpSpPr>
        <p:grpSpPr>
          <a:xfrm>
            <a:off x="1874514" y="2945762"/>
            <a:ext cx="1735470" cy="962038"/>
            <a:chOff x="4536073" y="4251561"/>
            <a:chExt cx="1459364" cy="808982"/>
          </a:xfrm>
        </p:grpSpPr>
        <p:sp>
          <p:nvSpPr>
            <p:cNvPr id="20" name="任意多边形: 形状 19"/>
            <p:cNvSpPr/>
            <p:nvPr/>
          </p:nvSpPr>
          <p:spPr>
            <a:xfrm>
              <a:off x="4536073" y="4251561"/>
              <a:ext cx="1459364" cy="808982"/>
            </a:xfrm>
            <a:custGeom>
              <a:avLst/>
              <a:gdLst>
                <a:gd name="connsiteX0" fmla="*/ 86197 w 1459364"/>
                <a:gd name="connsiteY0" fmla="*/ 0 h 808982"/>
                <a:gd name="connsiteX1" fmla="*/ 1246032 w 1459364"/>
                <a:gd name="connsiteY1" fmla="*/ 0 h 808982"/>
                <a:gd name="connsiteX2" fmla="*/ 1332229 w 1459364"/>
                <a:gd name="connsiteY2" fmla="*/ 86197 h 808982"/>
                <a:gd name="connsiteX3" fmla="*/ 1332229 w 1459364"/>
                <a:gd name="connsiteY3" fmla="*/ 254985 h 808982"/>
                <a:gd name="connsiteX4" fmla="*/ 1444169 w 1459364"/>
                <a:gd name="connsiteY4" fmla="*/ 370406 h 808982"/>
                <a:gd name="connsiteX5" fmla="*/ 1443004 w 1459364"/>
                <a:gd name="connsiteY5" fmla="*/ 446555 h 808982"/>
                <a:gd name="connsiteX6" fmla="*/ 1332229 w 1459364"/>
                <a:gd name="connsiteY6" fmla="*/ 553989 h 808982"/>
                <a:gd name="connsiteX7" fmla="*/ 1332229 w 1459364"/>
                <a:gd name="connsiteY7" fmla="*/ 722785 h 808982"/>
                <a:gd name="connsiteX8" fmla="*/ 1246032 w 1459364"/>
                <a:gd name="connsiteY8" fmla="*/ 808982 h 808982"/>
                <a:gd name="connsiteX9" fmla="*/ 86197 w 1459364"/>
                <a:gd name="connsiteY9" fmla="*/ 808982 h 808982"/>
                <a:gd name="connsiteX10" fmla="*/ 0 w 1459364"/>
                <a:gd name="connsiteY10" fmla="*/ 722785 h 808982"/>
                <a:gd name="connsiteX11" fmla="*/ 0 w 1459364"/>
                <a:gd name="connsiteY11" fmla="*/ 86197 h 808982"/>
                <a:gd name="connsiteX12" fmla="*/ 86197 w 1459364"/>
                <a:gd name="connsiteY12" fmla="*/ 0 h 80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364" h="808982">
                  <a:moveTo>
                    <a:pt x="86197" y="0"/>
                  </a:moveTo>
                  <a:lnTo>
                    <a:pt x="1246032" y="0"/>
                  </a:lnTo>
                  <a:cubicBezTo>
                    <a:pt x="1293637" y="0"/>
                    <a:pt x="1332229" y="38592"/>
                    <a:pt x="1332229" y="86197"/>
                  </a:cubicBezTo>
                  <a:lnTo>
                    <a:pt x="1332229" y="254985"/>
                  </a:lnTo>
                  <a:lnTo>
                    <a:pt x="1444169" y="370406"/>
                  </a:lnTo>
                  <a:cubicBezTo>
                    <a:pt x="1464876" y="391756"/>
                    <a:pt x="1464354" y="425848"/>
                    <a:pt x="1443004" y="446555"/>
                  </a:cubicBezTo>
                  <a:lnTo>
                    <a:pt x="1332229" y="553989"/>
                  </a:lnTo>
                  <a:lnTo>
                    <a:pt x="1332229" y="722785"/>
                  </a:lnTo>
                  <a:cubicBezTo>
                    <a:pt x="1332229" y="770390"/>
                    <a:pt x="1293637" y="808982"/>
                    <a:pt x="1246032" y="808982"/>
                  </a:cubicBezTo>
                  <a:lnTo>
                    <a:pt x="86197" y="808982"/>
                  </a:lnTo>
                  <a:cubicBezTo>
                    <a:pt x="38592" y="808982"/>
                    <a:pt x="0" y="770390"/>
                    <a:pt x="0" y="722785"/>
                  </a:cubicBezTo>
                  <a:lnTo>
                    <a:pt x="0" y="86197"/>
                  </a:lnTo>
                  <a:cubicBezTo>
                    <a:pt x="0" y="38592"/>
                    <a:pt x="38592" y="0"/>
                    <a:pt x="86197" y="0"/>
                  </a:cubicBezTo>
                  <a:close/>
                </a:path>
              </a:pathLst>
            </a:cu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任意多边形: 形状 20"/>
            <p:cNvSpPr/>
            <p:nvPr/>
          </p:nvSpPr>
          <p:spPr>
            <a:xfrm>
              <a:off x="4674867" y="4512900"/>
              <a:ext cx="1025612" cy="300456"/>
            </a:xfrm>
            <a:custGeom>
              <a:avLst/>
              <a:gdLst/>
              <a:ahLst/>
              <a:cxnLst/>
              <a:rect l="l" t="t" r="r" b="b"/>
              <a:pathLst>
                <a:path w="1025612" h="300456">
                  <a:moveTo>
                    <a:pt x="603665" y="236097"/>
                  </a:moveTo>
                  <a:lnTo>
                    <a:pt x="658044" y="236097"/>
                  </a:lnTo>
                  <a:lnTo>
                    <a:pt x="684200" y="300456"/>
                  </a:lnTo>
                  <a:lnTo>
                    <a:pt x="631887" y="300456"/>
                  </a:lnTo>
                  <a:close/>
                  <a:moveTo>
                    <a:pt x="525196" y="236097"/>
                  </a:moveTo>
                  <a:lnTo>
                    <a:pt x="578886" y="236097"/>
                  </a:lnTo>
                  <a:lnTo>
                    <a:pt x="606419" y="300456"/>
                  </a:lnTo>
                  <a:lnTo>
                    <a:pt x="552729" y="300456"/>
                  </a:lnTo>
                  <a:close/>
                  <a:moveTo>
                    <a:pt x="446038" y="236097"/>
                  </a:moveTo>
                  <a:lnTo>
                    <a:pt x="501104" y="236097"/>
                  </a:lnTo>
                  <a:lnTo>
                    <a:pt x="524508" y="300456"/>
                  </a:lnTo>
                  <a:lnTo>
                    <a:pt x="470818" y="300456"/>
                  </a:lnTo>
                  <a:close/>
                  <a:moveTo>
                    <a:pt x="384777" y="236097"/>
                  </a:moveTo>
                  <a:lnTo>
                    <a:pt x="437778" y="236097"/>
                  </a:lnTo>
                  <a:lnTo>
                    <a:pt x="407491" y="300456"/>
                  </a:lnTo>
                  <a:lnTo>
                    <a:pt x="354490" y="300456"/>
                  </a:lnTo>
                  <a:close/>
                  <a:moveTo>
                    <a:pt x="425388" y="136290"/>
                  </a:moveTo>
                  <a:lnTo>
                    <a:pt x="425388" y="178966"/>
                  </a:lnTo>
                  <a:lnTo>
                    <a:pt x="611237" y="178966"/>
                  </a:lnTo>
                  <a:lnTo>
                    <a:pt x="611237" y="136290"/>
                  </a:lnTo>
                  <a:close/>
                  <a:moveTo>
                    <a:pt x="940947" y="54378"/>
                  </a:moveTo>
                  <a:lnTo>
                    <a:pt x="940947" y="161758"/>
                  </a:lnTo>
                  <a:lnTo>
                    <a:pt x="974675" y="161758"/>
                  </a:lnTo>
                  <a:lnTo>
                    <a:pt x="974675" y="54378"/>
                  </a:lnTo>
                  <a:close/>
                  <a:moveTo>
                    <a:pt x="769553" y="54378"/>
                  </a:moveTo>
                  <a:lnTo>
                    <a:pt x="769553" y="249864"/>
                  </a:lnTo>
                  <a:lnTo>
                    <a:pt x="974675" y="249864"/>
                  </a:lnTo>
                  <a:lnTo>
                    <a:pt x="974675" y="208564"/>
                  </a:lnTo>
                  <a:lnTo>
                    <a:pt x="890011" y="208564"/>
                  </a:lnTo>
                  <a:lnTo>
                    <a:pt x="890011" y="54378"/>
                  </a:lnTo>
                  <a:lnTo>
                    <a:pt x="860413" y="54378"/>
                  </a:lnTo>
                  <a:lnTo>
                    <a:pt x="823931" y="218201"/>
                  </a:lnTo>
                  <a:lnTo>
                    <a:pt x="772306" y="218201"/>
                  </a:lnTo>
                  <a:lnTo>
                    <a:pt x="808100" y="54378"/>
                  </a:lnTo>
                  <a:close/>
                  <a:moveTo>
                    <a:pt x="718617" y="7572"/>
                  </a:moveTo>
                  <a:lnTo>
                    <a:pt x="1025612" y="7572"/>
                  </a:lnTo>
                  <a:lnTo>
                    <a:pt x="1025612" y="295638"/>
                  </a:lnTo>
                  <a:lnTo>
                    <a:pt x="718617" y="295638"/>
                  </a:lnTo>
                  <a:close/>
                  <a:moveTo>
                    <a:pt x="483208" y="0"/>
                  </a:moveTo>
                  <a:lnTo>
                    <a:pt x="534144" y="0"/>
                  </a:lnTo>
                  <a:lnTo>
                    <a:pt x="534144" y="19273"/>
                  </a:lnTo>
                  <a:lnTo>
                    <a:pt x="666304" y="19273"/>
                  </a:lnTo>
                  <a:lnTo>
                    <a:pt x="666304" y="66080"/>
                  </a:lnTo>
                  <a:lnTo>
                    <a:pt x="534144" y="66080"/>
                  </a:lnTo>
                  <a:lnTo>
                    <a:pt x="534144" y="89483"/>
                  </a:lnTo>
                  <a:lnTo>
                    <a:pt x="662174" y="89483"/>
                  </a:lnTo>
                  <a:lnTo>
                    <a:pt x="662174" y="225772"/>
                  </a:lnTo>
                  <a:lnTo>
                    <a:pt x="374452" y="225772"/>
                  </a:lnTo>
                  <a:lnTo>
                    <a:pt x="374452" y="89483"/>
                  </a:lnTo>
                  <a:lnTo>
                    <a:pt x="483208" y="89483"/>
                  </a:lnTo>
                  <a:close/>
                  <a:moveTo>
                    <a:pt x="132159" y="0"/>
                  </a:moveTo>
                  <a:lnTo>
                    <a:pt x="183096" y="0"/>
                  </a:lnTo>
                  <a:lnTo>
                    <a:pt x="183096" y="14455"/>
                  </a:lnTo>
                  <a:lnTo>
                    <a:pt x="248487" y="14455"/>
                  </a:lnTo>
                  <a:lnTo>
                    <a:pt x="248487" y="59885"/>
                  </a:lnTo>
                  <a:lnTo>
                    <a:pt x="183096" y="59885"/>
                  </a:lnTo>
                  <a:lnTo>
                    <a:pt x="183096" y="74340"/>
                  </a:lnTo>
                  <a:lnTo>
                    <a:pt x="242981" y="74340"/>
                  </a:lnTo>
                  <a:lnTo>
                    <a:pt x="278085" y="5507"/>
                  </a:lnTo>
                  <a:lnTo>
                    <a:pt x="333152" y="5507"/>
                  </a:lnTo>
                  <a:lnTo>
                    <a:pt x="300112" y="74340"/>
                  </a:lnTo>
                  <a:lnTo>
                    <a:pt x="322827" y="74340"/>
                  </a:lnTo>
                  <a:lnTo>
                    <a:pt x="322827" y="120458"/>
                  </a:lnTo>
                  <a:lnTo>
                    <a:pt x="104626" y="120458"/>
                  </a:lnTo>
                  <a:lnTo>
                    <a:pt x="98105" y="132848"/>
                  </a:lnTo>
                  <a:lnTo>
                    <a:pt x="316632" y="132848"/>
                  </a:lnTo>
                  <a:lnTo>
                    <a:pt x="316632" y="176901"/>
                  </a:lnTo>
                  <a:lnTo>
                    <a:pt x="180343" y="176901"/>
                  </a:lnTo>
                  <a:lnTo>
                    <a:pt x="172771" y="189291"/>
                  </a:lnTo>
                  <a:lnTo>
                    <a:pt x="309749" y="189291"/>
                  </a:lnTo>
                  <a:lnTo>
                    <a:pt x="301489" y="300456"/>
                  </a:lnTo>
                  <a:lnTo>
                    <a:pt x="74340" y="300456"/>
                  </a:lnTo>
                  <a:lnTo>
                    <a:pt x="74340" y="255371"/>
                  </a:lnTo>
                  <a:lnTo>
                    <a:pt x="252617" y="255371"/>
                  </a:lnTo>
                  <a:lnTo>
                    <a:pt x="254682" y="234032"/>
                  </a:lnTo>
                  <a:lnTo>
                    <a:pt x="90860" y="234032"/>
                  </a:lnTo>
                  <a:lnTo>
                    <a:pt x="127341" y="176901"/>
                  </a:lnTo>
                  <a:lnTo>
                    <a:pt x="97743" y="176901"/>
                  </a:lnTo>
                  <a:lnTo>
                    <a:pt x="97743" y="133536"/>
                  </a:lnTo>
                  <a:lnTo>
                    <a:pt x="56443" y="212006"/>
                  </a:lnTo>
                  <a:lnTo>
                    <a:pt x="0" y="212006"/>
                  </a:lnTo>
                  <a:lnTo>
                    <a:pt x="48871" y="120458"/>
                  </a:lnTo>
                  <a:lnTo>
                    <a:pt x="14455" y="120458"/>
                  </a:lnTo>
                  <a:lnTo>
                    <a:pt x="14455" y="74340"/>
                  </a:lnTo>
                  <a:lnTo>
                    <a:pt x="132159" y="74340"/>
                  </a:lnTo>
                  <a:lnTo>
                    <a:pt x="132159" y="59885"/>
                  </a:lnTo>
                  <a:lnTo>
                    <a:pt x="29598" y="59885"/>
                  </a:lnTo>
                  <a:lnTo>
                    <a:pt x="29598" y="14455"/>
                  </a:lnTo>
                  <a:lnTo>
                    <a:pt x="132159" y="1445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800" dirty="0">
                <a:solidFill>
                  <a:prstClr val="black"/>
                </a:solidFill>
                <a:latin typeface="锐字锐线怒放黑简1.0" panose="02010604000000000000" pitchFamily="2" charset="-122"/>
                <a:ea typeface="锐字锐线怒放黑简1.0" panose="02010604000000000000" pitchFamily="2" charset="-122"/>
              </a:endParaRPr>
            </a:p>
          </p:txBody>
        </p:sp>
      </p:gr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一级标题01">
    <p:spTree>
      <p:nvGrpSpPr>
        <p:cNvPr id="1" name=""/>
        <p:cNvGrpSpPr/>
        <p:nvPr/>
      </p:nvGrpSpPr>
      <p:grpSpPr>
        <a:xfrm>
          <a:off x="0" y="0"/>
          <a:ext cx="0" cy="0"/>
          <a:chOff x="0" y="0"/>
          <a:chExt cx="0" cy="0"/>
        </a:xfrm>
      </p:grpSpPr>
      <p:pic>
        <p:nvPicPr>
          <p:cNvPr id="14" name="Picture 2" descr="E:\莫成程\莫成程\2018\一轮\地理\人教\2018大一轮幻灯片下图莫程程\14讲考点一背景图.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4197"/>
          <a:stretch>
            <a:fillRect/>
          </a:stretch>
        </p:blipFill>
        <p:spPr bwMode="auto">
          <a:xfrm>
            <a:off x="0" y="-33013"/>
            <a:ext cx="12216680" cy="6893754"/>
          </a:xfrm>
          <a:prstGeom prst="rect">
            <a:avLst/>
          </a:prstGeom>
          <a:noFill/>
          <a:extLst>
            <a:ext uri="{909E8E84-426E-40dd-AFC4-6F175D3DCCD1}">
              <a14:hiddenFill xmlns:a14="http://schemas.microsoft.com/office/drawing/2010/main">
                <a:solidFill>
                  <a:srgbClr val="FFFFFF"/>
                </a:solidFill>
              </a14:hiddenFill>
            </a:ext>
          </a:extLst>
        </p:spPr>
      </p:pic>
      <p:sp>
        <p:nvSpPr>
          <p:cNvPr id="2" name="日期占位符 1"/>
          <p:cNvSpPr>
            <a:spLocks noGrp="1"/>
          </p:cNvSpPr>
          <p:nvPr>
            <p:ph type="dt" sz="half" idx="10"/>
          </p:nvPr>
        </p:nvSpPr>
        <p:spPr/>
        <p:txBody>
          <a:bodyPr/>
          <a:lstStyle/>
          <a:p>
            <a:fld id="{7CD490C1-7E7E-423A-91D8-058624AF834B}" type="datetimeFigureOut">
              <a:rPr lang="zh-CN" altLang="en-US" smtClean="0"/>
              <a:t>20/2/8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A5C5624-0453-40A9-9FFF-DD435B6A2D1D}" type="slidenum">
              <a:rPr lang="zh-CN" altLang="en-US" smtClean="0"/>
              <a:t>‹#›</a:t>
            </a:fld>
            <a:endParaRPr lang="zh-CN" altLang="en-US"/>
          </a:p>
        </p:txBody>
      </p:sp>
      <p:grpSp>
        <p:nvGrpSpPr>
          <p:cNvPr id="6" name="组合 5"/>
          <p:cNvGrpSpPr/>
          <p:nvPr userDrawn="1"/>
        </p:nvGrpSpPr>
        <p:grpSpPr>
          <a:xfrm>
            <a:off x="1874514" y="2947981"/>
            <a:ext cx="8442972" cy="962038"/>
            <a:chOff x="1166094" y="3047546"/>
            <a:chExt cx="7099732" cy="808982"/>
          </a:xfrm>
        </p:grpSpPr>
        <p:sp>
          <p:nvSpPr>
            <p:cNvPr id="7" name="矩形: 圆角 6"/>
            <p:cNvSpPr/>
            <p:nvPr/>
          </p:nvSpPr>
          <p:spPr>
            <a:xfrm>
              <a:off x="2231151" y="3047546"/>
              <a:ext cx="6034675" cy="808982"/>
            </a:xfrm>
            <a:prstGeom prst="roundRect">
              <a:avLst>
                <a:gd name="adj" fmla="val 13060"/>
              </a:avLst>
            </a:prstGeom>
            <a:solidFill>
              <a:schemeClr val="bg1">
                <a:alpha val="85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1166094" y="3047546"/>
              <a:ext cx="1459364" cy="808982"/>
              <a:chOff x="803329" y="3212977"/>
              <a:chExt cx="1459364" cy="808982"/>
            </a:xfrm>
          </p:grpSpPr>
          <p:sp>
            <p:nvSpPr>
              <p:cNvPr id="9" name="任意多边形: 形状 8"/>
              <p:cNvSpPr/>
              <p:nvPr/>
            </p:nvSpPr>
            <p:spPr>
              <a:xfrm>
                <a:off x="803329" y="3212977"/>
                <a:ext cx="1459364" cy="808982"/>
              </a:xfrm>
              <a:custGeom>
                <a:avLst/>
                <a:gdLst>
                  <a:gd name="connsiteX0" fmla="*/ 86197 w 1459364"/>
                  <a:gd name="connsiteY0" fmla="*/ 0 h 808982"/>
                  <a:gd name="connsiteX1" fmla="*/ 1246032 w 1459364"/>
                  <a:gd name="connsiteY1" fmla="*/ 0 h 808982"/>
                  <a:gd name="connsiteX2" fmla="*/ 1332229 w 1459364"/>
                  <a:gd name="connsiteY2" fmla="*/ 86197 h 808982"/>
                  <a:gd name="connsiteX3" fmla="*/ 1332229 w 1459364"/>
                  <a:gd name="connsiteY3" fmla="*/ 254985 h 808982"/>
                  <a:gd name="connsiteX4" fmla="*/ 1444169 w 1459364"/>
                  <a:gd name="connsiteY4" fmla="*/ 370406 h 808982"/>
                  <a:gd name="connsiteX5" fmla="*/ 1443004 w 1459364"/>
                  <a:gd name="connsiteY5" fmla="*/ 446555 h 808982"/>
                  <a:gd name="connsiteX6" fmla="*/ 1332229 w 1459364"/>
                  <a:gd name="connsiteY6" fmla="*/ 553989 h 808982"/>
                  <a:gd name="connsiteX7" fmla="*/ 1332229 w 1459364"/>
                  <a:gd name="connsiteY7" fmla="*/ 722785 h 808982"/>
                  <a:gd name="connsiteX8" fmla="*/ 1246032 w 1459364"/>
                  <a:gd name="connsiteY8" fmla="*/ 808982 h 808982"/>
                  <a:gd name="connsiteX9" fmla="*/ 86197 w 1459364"/>
                  <a:gd name="connsiteY9" fmla="*/ 808982 h 808982"/>
                  <a:gd name="connsiteX10" fmla="*/ 0 w 1459364"/>
                  <a:gd name="connsiteY10" fmla="*/ 722785 h 808982"/>
                  <a:gd name="connsiteX11" fmla="*/ 0 w 1459364"/>
                  <a:gd name="connsiteY11" fmla="*/ 86197 h 808982"/>
                  <a:gd name="connsiteX12" fmla="*/ 86197 w 1459364"/>
                  <a:gd name="connsiteY12" fmla="*/ 0 h 80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364" h="808982">
                    <a:moveTo>
                      <a:pt x="86197" y="0"/>
                    </a:moveTo>
                    <a:lnTo>
                      <a:pt x="1246032" y="0"/>
                    </a:lnTo>
                    <a:cubicBezTo>
                      <a:pt x="1293637" y="0"/>
                      <a:pt x="1332229" y="38592"/>
                      <a:pt x="1332229" y="86197"/>
                    </a:cubicBezTo>
                    <a:lnTo>
                      <a:pt x="1332229" y="254985"/>
                    </a:lnTo>
                    <a:lnTo>
                      <a:pt x="1444169" y="370406"/>
                    </a:lnTo>
                    <a:cubicBezTo>
                      <a:pt x="1464876" y="391756"/>
                      <a:pt x="1464354" y="425848"/>
                      <a:pt x="1443004" y="446555"/>
                    </a:cubicBezTo>
                    <a:lnTo>
                      <a:pt x="1332229" y="553989"/>
                    </a:lnTo>
                    <a:lnTo>
                      <a:pt x="1332229" y="722785"/>
                    </a:lnTo>
                    <a:cubicBezTo>
                      <a:pt x="1332229" y="770390"/>
                      <a:pt x="1293637" y="808982"/>
                      <a:pt x="1246032" y="808982"/>
                    </a:cubicBezTo>
                    <a:lnTo>
                      <a:pt x="86197" y="808982"/>
                    </a:lnTo>
                    <a:cubicBezTo>
                      <a:pt x="38592" y="808982"/>
                      <a:pt x="0" y="770390"/>
                      <a:pt x="0" y="722785"/>
                    </a:cubicBezTo>
                    <a:lnTo>
                      <a:pt x="0" y="86197"/>
                    </a:lnTo>
                    <a:cubicBezTo>
                      <a:pt x="0" y="38592"/>
                      <a:pt x="38592" y="0"/>
                      <a:pt x="86197" y="0"/>
                    </a:cubicBezTo>
                    <a:close/>
                  </a:path>
                </a:pathLst>
              </a:cu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p:cNvSpPr/>
              <p:nvPr/>
            </p:nvSpPr>
            <p:spPr>
              <a:xfrm>
                <a:off x="961579" y="3474316"/>
                <a:ext cx="1029054" cy="300456"/>
              </a:xfrm>
              <a:custGeom>
                <a:avLst/>
                <a:gdLst/>
                <a:ahLst/>
                <a:cxnLst/>
                <a:rect l="l" t="t" r="r" b="b"/>
                <a:pathLst>
                  <a:path w="1029054" h="300456">
                    <a:moveTo>
                      <a:pt x="603666" y="236097"/>
                    </a:moveTo>
                    <a:lnTo>
                      <a:pt x="658044" y="236097"/>
                    </a:lnTo>
                    <a:lnTo>
                      <a:pt x="684200" y="300456"/>
                    </a:lnTo>
                    <a:lnTo>
                      <a:pt x="631887" y="300456"/>
                    </a:lnTo>
                    <a:close/>
                    <a:moveTo>
                      <a:pt x="525196" y="236097"/>
                    </a:moveTo>
                    <a:lnTo>
                      <a:pt x="578886" y="236097"/>
                    </a:lnTo>
                    <a:lnTo>
                      <a:pt x="606419" y="300456"/>
                    </a:lnTo>
                    <a:lnTo>
                      <a:pt x="552729" y="300456"/>
                    </a:lnTo>
                    <a:close/>
                    <a:moveTo>
                      <a:pt x="446038" y="236097"/>
                    </a:moveTo>
                    <a:lnTo>
                      <a:pt x="501105" y="236097"/>
                    </a:lnTo>
                    <a:lnTo>
                      <a:pt x="524508" y="300456"/>
                    </a:lnTo>
                    <a:lnTo>
                      <a:pt x="470818" y="300456"/>
                    </a:lnTo>
                    <a:close/>
                    <a:moveTo>
                      <a:pt x="384777" y="236097"/>
                    </a:moveTo>
                    <a:lnTo>
                      <a:pt x="437778" y="236097"/>
                    </a:lnTo>
                    <a:lnTo>
                      <a:pt x="407492" y="300456"/>
                    </a:lnTo>
                    <a:lnTo>
                      <a:pt x="354490" y="300456"/>
                    </a:lnTo>
                    <a:close/>
                    <a:moveTo>
                      <a:pt x="425388" y="136289"/>
                    </a:moveTo>
                    <a:lnTo>
                      <a:pt x="425388" y="178966"/>
                    </a:lnTo>
                    <a:lnTo>
                      <a:pt x="611237" y="178966"/>
                    </a:lnTo>
                    <a:lnTo>
                      <a:pt x="611237" y="136289"/>
                    </a:lnTo>
                    <a:close/>
                    <a:moveTo>
                      <a:pt x="713799" y="103250"/>
                    </a:moveTo>
                    <a:lnTo>
                      <a:pt x="1029054" y="103250"/>
                    </a:lnTo>
                    <a:lnTo>
                      <a:pt x="1029054" y="150056"/>
                    </a:lnTo>
                    <a:lnTo>
                      <a:pt x="713799" y="150056"/>
                    </a:lnTo>
                    <a:close/>
                    <a:moveTo>
                      <a:pt x="483208" y="0"/>
                    </a:moveTo>
                    <a:lnTo>
                      <a:pt x="534145" y="0"/>
                    </a:lnTo>
                    <a:lnTo>
                      <a:pt x="534145" y="19273"/>
                    </a:lnTo>
                    <a:lnTo>
                      <a:pt x="666304" y="19273"/>
                    </a:lnTo>
                    <a:lnTo>
                      <a:pt x="666304" y="66080"/>
                    </a:lnTo>
                    <a:lnTo>
                      <a:pt x="534145" y="66080"/>
                    </a:lnTo>
                    <a:lnTo>
                      <a:pt x="534145" y="89483"/>
                    </a:lnTo>
                    <a:lnTo>
                      <a:pt x="662174" y="89483"/>
                    </a:lnTo>
                    <a:lnTo>
                      <a:pt x="662174" y="225772"/>
                    </a:lnTo>
                    <a:lnTo>
                      <a:pt x="374452" y="225772"/>
                    </a:lnTo>
                    <a:lnTo>
                      <a:pt x="374452" y="89483"/>
                    </a:lnTo>
                    <a:lnTo>
                      <a:pt x="483208" y="89483"/>
                    </a:lnTo>
                    <a:close/>
                    <a:moveTo>
                      <a:pt x="132160" y="0"/>
                    </a:moveTo>
                    <a:lnTo>
                      <a:pt x="183096" y="0"/>
                    </a:lnTo>
                    <a:lnTo>
                      <a:pt x="183096" y="14455"/>
                    </a:lnTo>
                    <a:lnTo>
                      <a:pt x="248488" y="14455"/>
                    </a:lnTo>
                    <a:lnTo>
                      <a:pt x="248488" y="59885"/>
                    </a:lnTo>
                    <a:lnTo>
                      <a:pt x="183096" y="59885"/>
                    </a:lnTo>
                    <a:lnTo>
                      <a:pt x="183096" y="74340"/>
                    </a:lnTo>
                    <a:lnTo>
                      <a:pt x="242981" y="74340"/>
                    </a:lnTo>
                    <a:lnTo>
                      <a:pt x="278086" y="5507"/>
                    </a:lnTo>
                    <a:lnTo>
                      <a:pt x="333152" y="5507"/>
                    </a:lnTo>
                    <a:lnTo>
                      <a:pt x="300112" y="74340"/>
                    </a:lnTo>
                    <a:lnTo>
                      <a:pt x="322827" y="74340"/>
                    </a:lnTo>
                    <a:lnTo>
                      <a:pt x="322827" y="120458"/>
                    </a:lnTo>
                    <a:lnTo>
                      <a:pt x="104627" y="120458"/>
                    </a:lnTo>
                    <a:lnTo>
                      <a:pt x="98106" y="132848"/>
                    </a:lnTo>
                    <a:lnTo>
                      <a:pt x="316632" y="132848"/>
                    </a:lnTo>
                    <a:lnTo>
                      <a:pt x="316632" y="176901"/>
                    </a:lnTo>
                    <a:lnTo>
                      <a:pt x="180343" y="176901"/>
                    </a:lnTo>
                    <a:lnTo>
                      <a:pt x="172771" y="189291"/>
                    </a:lnTo>
                    <a:lnTo>
                      <a:pt x="309749" y="189291"/>
                    </a:lnTo>
                    <a:lnTo>
                      <a:pt x="301489" y="300456"/>
                    </a:lnTo>
                    <a:lnTo>
                      <a:pt x="74340" y="300456"/>
                    </a:lnTo>
                    <a:lnTo>
                      <a:pt x="74340" y="255371"/>
                    </a:lnTo>
                    <a:lnTo>
                      <a:pt x="252617" y="255371"/>
                    </a:lnTo>
                    <a:lnTo>
                      <a:pt x="254683" y="234032"/>
                    </a:lnTo>
                    <a:lnTo>
                      <a:pt x="90860" y="234032"/>
                    </a:lnTo>
                    <a:lnTo>
                      <a:pt x="127341" y="176901"/>
                    </a:lnTo>
                    <a:lnTo>
                      <a:pt x="97743" y="176901"/>
                    </a:lnTo>
                    <a:lnTo>
                      <a:pt x="97743" y="133536"/>
                    </a:lnTo>
                    <a:lnTo>
                      <a:pt x="56443" y="212006"/>
                    </a:lnTo>
                    <a:lnTo>
                      <a:pt x="0" y="212006"/>
                    </a:lnTo>
                    <a:lnTo>
                      <a:pt x="48872" y="120458"/>
                    </a:lnTo>
                    <a:lnTo>
                      <a:pt x="14455" y="120458"/>
                    </a:lnTo>
                    <a:lnTo>
                      <a:pt x="14455" y="74340"/>
                    </a:lnTo>
                    <a:lnTo>
                      <a:pt x="132160" y="74340"/>
                    </a:lnTo>
                    <a:lnTo>
                      <a:pt x="132160" y="59885"/>
                    </a:lnTo>
                    <a:lnTo>
                      <a:pt x="29599" y="59885"/>
                    </a:lnTo>
                    <a:lnTo>
                      <a:pt x="29599" y="14455"/>
                    </a:lnTo>
                    <a:lnTo>
                      <a:pt x="132160" y="1445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800" dirty="0">
                  <a:latin typeface="锐字锐线怒放黑简1.0" panose="02010604000000000000" pitchFamily="2" charset="-122"/>
                  <a:ea typeface="锐字锐线怒放黑简1.0" panose="02010604000000000000" pitchFamily="2" charset="-122"/>
                </a:endParaRPr>
              </a:p>
            </p:txBody>
          </p:sp>
        </p:grpSp>
      </p:grpSp>
      <p:sp>
        <p:nvSpPr>
          <p:cNvPr id="12" name="标题 1"/>
          <p:cNvSpPr>
            <a:spLocks noGrp="1"/>
          </p:cNvSpPr>
          <p:nvPr>
            <p:ph type="title" hasCustomPrompt="1"/>
          </p:nvPr>
        </p:nvSpPr>
        <p:spPr>
          <a:xfrm>
            <a:off x="3719736" y="3068960"/>
            <a:ext cx="6487998" cy="736908"/>
          </a:xfrm>
        </p:spPr>
        <p:txBody>
          <a:bodyPr/>
          <a:lstStyle>
            <a:lvl1pPr>
              <a:defRPr>
                <a:solidFill>
                  <a:srgbClr val="0070C0"/>
                </a:solidFill>
              </a:defRPr>
            </a:lvl1pPr>
          </a:lstStyle>
          <a:p>
            <a:r>
              <a:rPr lang="zh-CN" altLang="en-US" dirty="0"/>
              <a:t>一级标题页</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一级标题05">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7" name="矩形: 圆角 6"/>
          <p:cNvSpPr/>
          <p:nvPr/>
        </p:nvSpPr>
        <p:spPr>
          <a:xfrm>
            <a:off x="2711624" y="2971018"/>
            <a:ext cx="7176411" cy="962038"/>
          </a:xfrm>
          <a:prstGeom prst="roundRect">
            <a:avLst>
              <a:gd name="adj" fmla="val 13060"/>
            </a:avLst>
          </a:prstGeom>
          <a:solidFill>
            <a:schemeClr val="bg1">
              <a:alpha val="85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标题 1"/>
          <p:cNvSpPr>
            <a:spLocks noGrp="1"/>
          </p:cNvSpPr>
          <p:nvPr>
            <p:ph type="title" hasCustomPrompt="1"/>
          </p:nvPr>
        </p:nvSpPr>
        <p:spPr>
          <a:xfrm>
            <a:off x="3290284" y="3091997"/>
            <a:ext cx="6487998" cy="736908"/>
          </a:xfrm>
        </p:spPr>
        <p:txBody>
          <a:bodyPr/>
          <a:lstStyle>
            <a:lvl1pPr>
              <a:defRPr>
                <a:solidFill>
                  <a:srgbClr val="0070C0"/>
                </a:solidFill>
              </a:defRPr>
            </a:lvl1pPr>
          </a:lstStyle>
          <a:p>
            <a:r>
              <a:rPr lang="zh-CN" altLang="en-US" dirty="0"/>
              <a:t>一级标题页</a:t>
            </a:r>
          </a:p>
        </p:txBody>
      </p:sp>
    </p:spTree>
  </p:cSld>
  <p:clrMapOvr>
    <a:masterClrMapping/>
  </p:clrMapOvr>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一级标题06">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p:cNvSpPr/>
          <p:nvPr/>
        </p:nvSpPr>
        <p:spPr>
          <a:xfrm>
            <a:off x="3141076" y="2947981"/>
            <a:ext cx="7176411" cy="962038"/>
          </a:xfrm>
          <a:prstGeom prst="roundRect">
            <a:avLst>
              <a:gd name="adj" fmla="val 13060"/>
            </a:avLst>
          </a:prstGeom>
          <a:solidFill>
            <a:schemeClr val="bg1">
              <a:alpha val="85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标题 1"/>
          <p:cNvSpPr>
            <a:spLocks noGrp="1"/>
          </p:cNvSpPr>
          <p:nvPr>
            <p:ph type="title" hasCustomPrompt="1"/>
          </p:nvPr>
        </p:nvSpPr>
        <p:spPr>
          <a:xfrm>
            <a:off x="3719736" y="3068960"/>
            <a:ext cx="6487998" cy="736908"/>
          </a:xfrm>
        </p:spPr>
        <p:txBody>
          <a:bodyPr/>
          <a:lstStyle>
            <a:lvl1pPr>
              <a:defRPr>
                <a:solidFill>
                  <a:srgbClr val="0070C0"/>
                </a:solidFill>
              </a:defRPr>
            </a:lvl1pPr>
          </a:lstStyle>
          <a:p>
            <a:r>
              <a:rPr lang="zh-CN" altLang="en-US" dirty="0"/>
              <a:t>一级标题页</a:t>
            </a:r>
          </a:p>
        </p:txBody>
      </p:sp>
      <p:grpSp>
        <p:nvGrpSpPr>
          <p:cNvPr id="25" name="组合 24"/>
          <p:cNvGrpSpPr/>
          <p:nvPr userDrawn="1"/>
        </p:nvGrpSpPr>
        <p:grpSpPr>
          <a:xfrm>
            <a:off x="1874514" y="2943543"/>
            <a:ext cx="1735470" cy="962038"/>
            <a:chOff x="1976153" y="5685409"/>
            <a:chExt cx="1459364" cy="808982"/>
          </a:xfrm>
        </p:grpSpPr>
        <p:sp>
          <p:nvSpPr>
            <p:cNvPr id="26" name="任意多边形: 形状 25"/>
            <p:cNvSpPr/>
            <p:nvPr/>
          </p:nvSpPr>
          <p:spPr>
            <a:xfrm>
              <a:off x="1976153" y="5685409"/>
              <a:ext cx="1459364" cy="808982"/>
            </a:xfrm>
            <a:custGeom>
              <a:avLst/>
              <a:gdLst>
                <a:gd name="connsiteX0" fmla="*/ 86197 w 1459364"/>
                <a:gd name="connsiteY0" fmla="*/ 0 h 808982"/>
                <a:gd name="connsiteX1" fmla="*/ 1246032 w 1459364"/>
                <a:gd name="connsiteY1" fmla="*/ 0 h 808982"/>
                <a:gd name="connsiteX2" fmla="*/ 1332229 w 1459364"/>
                <a:gd name="connsiteY2" fmla="*/ 86197 h 808982"/>
                <a:gd name="connsiteX3" fmla="*/ 1332229 w 1459364"/>
                <a:gd name="connsiteY3" fmla="*/ 254985 h 808982"/>
                <a:gd name="connsiteX4" fmla="*/ 1444169 w 1459364"/>
                <a:gd name="connsiteY4" fmla="*/ 370406 h 808982"/>
                <a:gd name="connsiteX5" fmla="*/ 1443004 w 1459364"/>
                <a:gd name="connsiteY5" fmla="*/ 446555 h 808982"/>
                <a:gd name="connsiteX6" fmla="*/ 1332229 w 1459364"/>
                <a:gd name="connsiteY6" fmla="*/ 553989 h 808982"/>
                <a:gd name="connsiteX7" fmla="*/ 1332229 w 1459364"/>
                <a:gd name="connsiteY7" fmla="*/ 722785 h 808982"/>
                <a:gd name="connsiteX8" fmla="*/ 1246032 w 1459364"/>
                <a:gd name="connsiteY8" fmla="*/ 808982 h 808982"/>
                <a:gd name="connsiteX9" fmla="*/ 86197 w 1459364"/>
                <a:gd name="connsiteY9" fmla="*/ 808982 h 808982"/>
                <a:gd name="connsiteX10" fmla="*/ 0 w 1459364"/>
                <a:gd name="connsiteY10" fmla="*/ 722785 h 808982"/>
                <a:gd name="connsiteX11" fmla="*/ 0 w 1459364"/>
                <a:gd name="connsiteY11" fmla="*/ 86197 h 808982"/>
                <a:gd name="connsiteX12" fmla="*/ 86197 w 1459364"/>
                <a:gd name="connsiteY12" fmla="*/ 0 h 80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364" h="808982">
                  <a:moveTo>
                    <a:pt x="86197" y="0"/>
                  </a:moveTo>
                  <a:lnTo>
                    <a:pt x="1246032" y="0"/>
                  </a:lnTo>
                  <a:cubicBezTo>
                    <a:pt x="1293637" y="0"/>
                    <a:pt x="1332229" y="38592"/>
                    <a:pt x="1332229" y="86197"/>
                  </a:cubicBezTo>
                  <a:lnTo>
                    <a:pt x="1332229" y="254985"/>
                  </a:lnTo>
                  <a:lnTo>
                    <a:pt x="1444169" y="370406"/>
                  </a:lnTo>
                  <a:cubicBezTo>
                    <a:pt x="1464876" y="391756"/>
                    <a:pt x="1464354" y="425848"/>
                    <a:pt x="1443004" y="446555"/>
                  </a:cubicBezTo>
                  <a:lnTo>
                    <a:pt x="1332229" y="553989"/>
                  </a:lnTo>
                  <a:lnTo>
                    <a:pt x="1332229" y="722785"/>
                  </a:lnTo>
                  <a:cubicBezTo>
                    <a:pt x="1332229" y="770390"/>
                    <a:pt x="1293637" y="808982"/>
                    <a:pt x="1246032" y="808982"/>
                  </a:cubicBezTo>
                  <a:lnTo>
                    <a:pt x="86197" y="808982"/>
                  </a:lnTo>
                  <a:cubicBezTo>
                    <a:pt x="38592" y="808982"/>
                    <a:pt x="0" y="770390"/>
                    <a:pt x="0" y="722785"/>
                  </a:cubicBezTo>
                  <a:lnTo>
                    <a:pt x="0" y="86197"/>
                  </a:lnTo>
                  <a:cubicBezTo>
                    <a:pt x="0" y="38592"/>
                    <a:pt x="38592" y="0"/>
                    <a:pt x="86197" y="0"/>
                  </a:cubicBezTo>
                  <a:close/>
                </a:path>
              </a:pathLst>
            </a:cu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任意多边形: 形状 26"/>
            <p:cNvSpPr/>
            <p:nvPr/>
          </p:nvSpPr>
          <p:spPr>
            <a:xfrm>
              <a:off x="2124674" y="5945372"/>
              <a:ext cx="1031807" cy="301832"/>
            </a:xfrm>
            <a:custGeom>
              <a:avLst/>
              <a:gdLst/>
              <a:ahLst/>
              <a:cxnLst/>
              <a:rect l="l" t="t" r="r" b="b"/>
              <a:pathLst>
                <a:path w="1031807" h="301832">
                  <a:moveTo>
                    <a:pt x="603665" y="237473"/>
                  </a:moveTo>
                  <a:lnTo>
                    <a:pt x="658043" y="237473"/>
                  </a:lnTo>
                  <a:lnTo>
                    <a:pt x="684200" y="301832"/>
                  </a:lnTo>
                  <a:lnTo>
                    <a:pt x="631887" y="301832"/>
                  </a:lnTo>
                  <a:close/>
                  <a:moveTo>
                    <a:pt x="525196" y="237473"/>
                  </a:moveTo>
                  <a:lnTo>
                    <a:pt x="578886" y="237473"/>
                  </a:lnTo>
                  <a:lnTo>
                    <a:pt x="606419" y="301832"/>
                  </a:lnTo>
                  <a:lnTo>
                    <a:pt x="552729" y="301832"/>
                  </a:lnTo>
                  <a:close/>
                  <a:moveTo>
                    <a:pt x="446038" y="237473"/>
                  </a:moveTo>
                  <a:lnTo>
                    <a:pt x="501104" y="237473"/>
                  </a:lnTo>
                  <a:lnTo>
                    <a:pt x="524507" y="301832"/>
                  </a:lnTo>
                  <a:lnTo>
                    <a:pt x="470818" y="301832"/>
                  </a:lnTo>
                  <a:close/>
                  <a:moveTo>
                    <a:pt x="384776" y="237473"/>
                  </a:moveTo>
                  <a:lnTo>
                    <a:pt x="437778" y="237473"/>
                  </a:lnTo>
                  <a:lnTo>
                    <a:pt x="407491" y="301832"/>
                  </a:lnTo>
                  <a:lnTo>
                    <a:pt x="354490" y="301832"/>
                  </a:lnTo>
                  <a:close/>
                  <a:moveTo>
                    <a:pt x="905842" y="148679"/>
                  </a:moveTo>
                  <a:lnTo>
                    <a:pt x="962974" y="148679"/>
                  </a:lnTo>
                  <a:lnTo>
                    <a:pt x="1031807" y="301832"/>
                  </a:lnTo>
                  <a:lnTo>
                    <a:pt x="974675" y="301832"/>
                  </a:lnTo>
                  <a:close/>
                  <a:moveTo>
                    <a:pt x="777125" y="148679"/>
                  </a:moveTo>
                  <a:lnTo>
                    <a:pt x="833568" y="148679"/>
                  </a:lnTo>
                  <a:lnTo>
                    <a:pt x="768865" y="301832"/>
                  </a:lnTo>
                  <a:lnTo>
                    <a:pt x="713110" y="301832"/>
                  </a:lnTo>
                  <a:close/>
                  <a:moveTo>
                    <a:pt x="425388" y="137666"/>
                  </a:moveTo>
                  <a:lnTo>
                    <a:pt x="425388" y="180342"/>
                  </a:lnTo>
                  <a:lnTo>
                    <a:pt x="611237" y="180342"/>
                  </a:lnTo>
                  <a:lnTo>
                    <a:pt x="611237" y="137666"/>
                  </a:lnTo>
                  <a:close/>
                  <a:moveTo>
                    <a:pt x="715175" y="72963"/>
                  </a:moveTo>
                  <a:lnTo>
                    <a:pt x="1029053" y="72963"/>
                  </a:lnTo>
                  <a:lnTo>
                    <a:pt x="1029053" y="119769"/>
                  </a:lnTo>
                  <a:lnTo>
                    <a:pt x="715175" y="119769"/>
                  </a:lnTo>
                  <a:close/>
                  <a:moveTo>
                    <a:pt x="483208" y="1376"/>
                  </a:moveTo>
                  <a:lnTo>
                    <a:pt x="534144" y="1376"/>
                  </a:lnTo>
                  <a:lnTo>
                    <a:pt x="534144" y="20649"/>
                  </a:lnTo>
                  <a:lnTo>
                    <a:pt x="666303" y="20649"/>
                  </a:lnTo>
                  <a:lnTo>
                    <a:pt x="666303" y="67456"/>
                  </a:lnTo>
                  <a:lnTo>
                    <a:pt x="534144" y="67456"/>
                  </a:lnTo>
                  <a:lnTo>
                    <a:pt x="534144" y="90859"/>
                  </a:lnTo>
                  <a:lnTo>
                    <a:pt x="662173" y="90859"/>
                  </a:lnTo>
                  <a:lnTo>
                    <a:pt x="662173" y="227148"/>
                  </a:lnTo>
                  <a:lnTo>
                    <a:pt x="374451" y="227148"/>
                  </a:lnTo>
                  <a:lnTo>
                    <a:pt x="374451" y="90859"/>
                  </a:lnTo>
                  <a:lnTo>
                    <a:pt x="483208" y="90859"/>
                  </a:lnTo>
                  <a:close/>
                  <a:moveTo>
                    <a:pt x="132159" y="1376"/>
                  </a:moveTo>
                  <a:lnTo>
                    <a:pt x="183096" y="1376"/>
                  </a:lnTo>
                  <a:lnTo>
                    <a:pt x="183096" y="15831"/>
                  </a:lnTo>
                  <a:lnTo>
                    <a:pt x="248487" y="15831"/>
                  </a:lnTo>
                  <a:lnTo>
                    <a:pt x="248487" y="61261"/>
                  </a:lnTo>
                  <a:lnTo>
                    <a:pt x="183096" y="61261"/>
                  </a:lnTo>
                  <a:lnTo>
                    <a:pt x="183096" y="75716"/>
                  </a:lnTo>
                  <a:lnTo>
                    <a:pt x="242980" y="75716"/>
                  </a:lnTo>
                  <a:lnTo>
                    <a:pt x="278085" y="6883"/>
                  </a:lnTo>
                  <a:lnTo>
                    <a:pt x="333152" y="6883"/>
                  </a:lnTo>
                  <a:lnTo>
                    <a:pt x="300112" y="75716"/>
                  </a:lnTo>
                  <a:lnTo>
                    <a:pt x="322827" y="75716"/>
                  </a:lnTo>
                  <a:lnTo>
                    <a:pt x="322827" y="121834"/>
                  </a:lnTo>
                  <a:lnTo>
                    <a:pt x="104626" y="121834"/>
                  </a:lnTo>
                  <a:lnTo>
                    <a:pt x="98105" y="134224"/>
                  </a:lnTo>
                  <a:lnTo>
                    <a:pt x="316632" y="134224"/>
                  </a:lnTo>
                  <a:lnTo>
                    <a:pt x="316632" y="178277"/>
                  </a:lnTo>
                  <a:lnTo>
                    <a:pt x="180342" y="178277"/>
                  </a:lnTo>
                  <a:lnTo>
                    <a:pt x="172771" y="190667"/>
                  </a:lnTo>
                  <a:lnTo>
                    <a:pt x="309748" y="190667"/>
                  </a:lnTo>
                  <a:lnTo>
                    <a:pt x="301488" y="301832"/>
                  </a:lnTo>
                  <a:lnTo>
                    <a:pt x="74340" y="301832"/>
                  </a:lnTo>
                  <a:lnTo>
                    <a:pt x="74340" y="256747"/>
                  </a:lnTo>
                  <a:lnTo>
                    <a:pt x="252617" y="256747"/>
                  </a:lnTo>
                  <a:lnTo>
                    <a:pt x="254682" y="235408"/>
                  </a:lnTo>
                  <a:lnTo>
                    <a:pt x="90860" y="235408"/>
                  </a:lnTo>
                  <a:lnTo>
                    <a:pt x="127341" y="178277"/>
                  </a:lnTo>
                  <a:lnTo>
                    <a:pt x="97743" y="178277"/>
                  </a:lnTo>
                  <a:lnTo>
                    <a:pt x="97743" y="134912"/>
                  </a:lnTo>
                  <a:lnTo>
                    <a:pt x="56443" y="213382"/>
                  </a:lnTo>
                  <a:lnTo>
                    <a:pt x="0" y="213382"/>
                  </a:lnTo>
                  <a:lnTo>
                    <a:pt x="48871" y="121834"/>
                  </a:lnTo>
                  <a:lnTo>
                    <a:pt x="14455" y="121834"/>
                  </a:lnTo>
                  <a:lnTo>
                    <a:pt x="14455" y="75716"/>
                  </a:lnTo>
                  <a:lnTo>
                    <a:pt x="132159" y="75716"/>
                  </a:lnTo>
                  <a:lnTo>
                    <a:pt x="132159" y="61261"/>
                  </a:lnTo>
                  <a:lnTo>
                    <a:pt x="29598" y="61261"/>
                  </a:lnTo>
                  <a:lnTo>
                    <a:pt x="29598" y="15831"/>
                  </a:lnTo>
                  <a:lnTo>
                    <a:pt x="132159" y="15831"/>
                  </a:lnTo>
                  <a:close/>
                  <a:moveTo>
                    <a:pt x="813606" y="0"/>
                  </a:moveTo>
                  <a:lnTo>
                    <a:pt x="872802" y="0"/>
                  </a:lnTo>
                  <a:lnTo>
                    <a:pt x="910661" y="57131"/>
                  </a:lnTo>
                  <a:lnTo>
                    <a:pt x="851464" y="57131"/>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800" dirty="0">
                <a:solidFill>
                  <a:prstClr val="black"/>
                </a:solidFill>
                <a:latin typeface="锐字锐线怒放黑简1.0" panose="02010604000000000000" pitchFamily="2" charset="-122"/>
                <a:ea typeface="锐字锐线怒放黑简1.0" panose="02010604000000000000" pitchFamily="2" charset="-122"/>
              </a:endParaRPr>
            </a:p>
          </p:txBody>
        </p:sp>
      </p:grpSp>
    </p:spTree>
  </p:cSld>
  <p:clrMapOvr>
    <a:masterClrMapping/>
  </p:clrMapOvr>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二级标题页">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6" name="矩形 5"/>
          <p:cNvSpPr/>
          <p:nvPr userDrawn="1"/>
        </p:nvSpPr>
        <p:spPr>
          <a:xfrm>
            <a:off x="0" y="2362572"/>
            <a:ext cx="12192000" cy="21328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hasCustomPrompt="1"/>
          </p:nvPr>
        </p:nvSpPr>
        <p:spPr>
          <a:xfrm>
            <a:off x="609600" y="2857500"/>
            <a:ext cx="10972800" cy="1143000"/>
          </a:xfrm>
        </p:spPr>
        <p:txBody>
          <a:bodyPr>
            <a:normAutofit/>
          </a:bodyPr>
          <a:lstStyle>
            <a:lvl1pPr>
              <a:defRPr sz="6000">
                <a:solidFill>
                  <a:schemeClr val="bg1"/>
                </a:solidFill>
              </a:defRPr>
            </a:lvl1pPr>
          </a:lstStyle>
          <a:p>
            <a:r>
              <a:rPr lang="zh-CN" altLang="en-US" dirty="0"/>
              <a:t>二级标题页</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三级标题">
    <p:spTree>
      <p:nvGrpSpPr>
        <p:cNvPr id="1" name=""/>
        <p:cNvGrpSpPr/>
        <p:nvPr/>
      </p:nvGrpSpPr>
      <p:grpSpPr>
        <a:xfrm>
          <a:off x="0" y="0"/>
          <a:ext cx="0" cy="0"/>
          <a:chOff x="0" y="0"/>
          <a:chExt cx="0" cy="0"/>
        </a:xfrm>
      </p:grpSpPr>
      <p:grpSp>
        <p:nvGrpSpPr>
          <p:cNvPr id="6" name="组合 5"/>
          <p:cNvGrpSpPr/>
          <p:nvPr userDrawn="1"/>
        </p:nvGrpSpPr>
        <p:grpSpPr>
          <a:xfrm>
            <a:off x="2495600" y="0"/>
            <a:ext cx="7200800" cy="4149080"/>
            <a:chOff x="2495600" y="0"/>
            <a:chExt cx="7200800" cy="4149080"/>
          </a:xfrm>
        </p:grpSpPr>
        <p:sp>
          <p:nvSpPr>
            <p:cNvPr id="7" name="矩形 6"/>
            <p:cNvSpPr/>
            <p:nvPr/>
          </p:nvSpPr>
          <p:spPr>
            <a:xfrm>
              <a:off x="2495600" y="2708920"/>
              <a:ext cx="7200800" cy="144016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p:nvPr/>
          </p:nvSpPr>
          <p:spPr>
            <a:xfrm>
              <a:off x="2711624" y="2852936"/>
              <a:ext cx="216024" cy="216024"/>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椭圆 8"/>
            <p:cNvSpPr/>
            <p:nvPr/>
          </p:nvSpPr>
          <p:spPr>
            <a:xfrm>
              <a:off x="9264354" y="2851870"/>
              <a:ext cx="216024" cy="216024"/>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0" name="直接连接符 9"/>
            <p:cNvCxnSpPr/>
            <p:nvPr/>
          </p:nvCxnSpPr>
          <p:spPr>
            <a:xfrm flipV="1">
              <a:off x="2819636" y="0"/>
              <a:ext cx="0" cy="295988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9372366" y="0"/>
              <a:ext cx="0" cy="295988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p:ph type="title" hasCustomPrompt="1"/>
          </p:nvPr>
        </p:nvSpPr>
        <p:spPr>
          <a:xfrm>
            <a:off x="3035660" y="2857500"/>
            <a:ext cx="6120680" cy="1143000"/>
          </a:xfrm>
        </p:spPr>
        <p:txBody>
          <a:bodyPr/>
          <a:lstStyle>
            <a:lvl1pPr>
              <a:defRPr>
                <a:solidFill>
                  <a:schemeClr val="bg1"/>
                </a:solidFill>
              </a:defRPr>
            </a:lvl1pPr>
          </a:lstStyle>
          <a:p>
            <a:r>
              <a:rPr lang="zh-CN" altLang="en-US" dirty="0"/>
              <a:t>三级标题</a:t>
            </a:r>
          </a:p>
        </p:txBody>
      </p:sp>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带标题的内页">
    <p:spTree>
      <p:nvGrpSpPr>
        <p:cNvPr id="1" name=""/>
        <p:cNvGrpSpPr/>
        <p:nvPr/>
      </p:nvGrpSpPr>
      <p:grpSpPr>
        <a:xfrm>
          <a:off x="0" y="0"/>
          <a:ext cx="0" cy="0"/>
          <a:chOff x="0" y="0"/>
          <a:chExt cx="0" cy="0"/>
        </a:xfrm>
      </p:grpSpPr>
      <p:sp>
        <p:nvSpPr>
          <p:cNvPr id="6" name="矩形 5"/>
          <p:cNvSpPr/>
          <p:nvPr userDrawn="1"/>
        </p:nvSpPr>
        <p:spPr>
          <a:xfrm>
            <a:off x="0" y="0"/>
            <a:ext cx="12192000" cy="9278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hasCustomPrompt="1"/>
          </p:nvPr>
        </p:nvSpPr>
        <p:spPr>
          <a:xfrm>
            <a:off x="609600" y="0"/>
            <a:ext cx="10972800" cy="927884"/>
          </a:xfrm>
        </p:spPr>
        <p:txBody>
          <a:bodyPr>
            <a:normAutofit/>
          </a:bodyPr>
          <a:lstStyle>
            <a:lvl1pPr>
              <a:defRPr sz="3200">
                <a:solidFill>
                  <a:schemeClr val="bg1"/>
                </a:solidFill>
              </a:defRPr>
            </a:lvl1pPr>
          </a:lstStyle>
          <a:p>
            <a:r>
              <a:rPr lang="zh-CN" altLang="en-US" dirty="0"/>
              <a:t>带标题的内页</a:t>
            </a:r>
          </a:p>
        </p:txBody>
      </p:sp>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带标题的内页2">
    <p:spTree>
      <p:nvGrpSpPr>
        <p:cNvPr id="1" name=""/>
        <p:cNvGrpSpPr/>
        <p:nvPr/>
      </p:nvGrpSpPr>
      <p:grpSpPr>
        <a:xfrm>
          <a:off x="0" y="0"/>
          <a:ext cx="0" cy="0"/>
          <a:chOff x="0" y="0"/>
          <a:chExt cx="0" cy="0"/>
        </a:xfrm>
      </p:grpSpPr>
      <p:sp>
        <p:nvSpPr>
          <p:cNvPr id="7" name="任意多边形: 形状 6"/>
          <p:cNvSpPr/>
          <p:nvPr userDrawn="1"/>
        </p:nvSpPr>
        <p:spPr>
          <a:xfrm>
            <a:off x="0" y="0"/>
            <a:ext cx="12192000" cy="1844825"/>
          </a:xfrm>
          <a:custGeom>
            <a:avLst/>
            <a:gdLst>
              <a:gd name="connsiteX0" fmla="*/ 0 w 12192000"/>
              <a:gd name="connsiteY0" fmla="*/ 0 h 1844825"/>
              <a:gd name="connsiteX1" fmla="*/ 12192000 w 12192000"/>
              <a:gd name="connsiteY1" fmla="*/ 0 h 1844825"/>
              <a:gd name="connsiteX2" fmla="*/ 12192000 w 12192000"/>
              <a:gd name="connsiteY2" fmla="*/ 224030 h 1844825"/>
              <a:gd name="connsiteX3" fmla="*/ 12133782 w 12192000"/>
              <a:gd name="connsiteY3" fmla="*/ 281700 h 1844825"/>
              <a:gd name="connsiteX4" fmla="*/ 6096000 w 12192000"/>
              <a:gd name="connsiteY4" fmla="*/ 1844825 h 1844825"/>
              <a:gd name="connsiteX5" fmla="*/ 58218 w 12192000"/>
              <a:gd name="connsiteY5" fmla="*/ 281700 h 1844825"/>
              <a:gd name="connsiteX6" fmla="*/ 0 w 12192000"/>
              <a:gd name="connsiteY6" fmla="*/ 224031 h 184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44825">
                <a:moveTo>
                  <a:pt x="0" y="0"/>
                </a:moveTo>
                <a:lnTo>
                  <a:pt x="12192000" y="0"/>
                </a:lnTo>
                <a:lnTo>
                  <a:pt x="12192000" y="224030"/>
                </a:lnTo>
                <a:lnTo>
                  <a:pt x="12133782" y="281700"/>
                </a:lnTo>
                <a:cubicBezTo>
                  <a:pt x="11139024" y="1200283"/>
                  <a:pt x="8810229" y="1844825"/>
                  <a:pt x="6096000" y="1844825"/>
                </a:cubicBezTo>
                <a:cubicBezTo>
                  <a:pt x="3381771" y="1844825"/>
                  <a:pt x="1052976" y="1200283"/>
                  <a:pt x="58218" y="281700"/>
                </a:cubicBezTo>
                <a:lnTo>
                  <a:pt x="0" y="224031"/>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hasCustomPrompt="1"/>
          </p:nvPr>
        </p:nvSpPr>
        <p:spPr>
          <a:xfrm>
            <a:off x="2495600" y="458470"/>
            <a:ext cx="7200800" cy="927884"/>
          </a:xfrm>
        </p:spPr>
        <p:txBody>
          <a:bodyPr>
            <a:normAutofit/>
          </a:bodyPr>
          <a:lstStyle>
            <a:lvl1pPr>
              <a:defRPr sz="3200">
                <a:solidFill>
                  <a:schemeClr val="bg1"/>
                </a:solidFill>
              </a:defRPr>
            </a:lvl1pPr>
          </a:lstStyle>
          <a:p>
            <a:r>
              <a:rPr lang="zh-CN" altLang="en-US" dirty="0"/>
              <a:t>带标题的内页</a:t>
            </a:r>
          </a:p>
        </p:txBody>
      </p:sp>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带小结的内页">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6" name="矩形 5"/>
          <p:cNvSpPr/>
          <p:nvPr userDrawn="1"/>
        </p:nvSpPr>
        <p:spPr>
          <a:xfrm>
            <a:off x="0" y="4941168"/>
            <a:ext cx="12192000" cy="19168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hasCustomPrompt="1"/>
          </p:nvPr>
        </p:nvSpPr>
        <p:spPr>
          <a:xfrm>
            <a:off x="609600" y="5589240"/>
            <a:ext cx="10972800" cy="627378"/>
          </a:xfrm>
        </p:spPr>
        <p:txBody>
          <a:bodyPr>
            <a:normAutofit/>
          </a:bodyPr>
          <a:lstStyle>
            <a:lvl1pPr algn="l">
              <a:defRPr sz="3200">
                <a:solidFill>
                  <a:srgbClr val="00B0F0"/>
                </a:solidFill>
              </a:defRPr>
            </a:lvl1pPr>
          </a:lstStyle>
          <a:p>
            <a:r>
              <a:rPr lang="zh-CN" altLang="en-US" dirty="0"/>
              <a:t>带小结的内页</a:t>
            </a:r>
          </a:p>
        </p:txBody>
      </p:sp>
      <p:sp>
        <p:nvSpPr>
          <p:cNvPr id="7" name="等腰三角形 6"/>
          <p:cNvSpPr/>
          <p:nvPr userDrawn="1"/>
        </p:nvSpPr>
        <p:spPr>
          <a:xfrm>
            <a:off x="609600" y="4780033"/>
            <a:ext cx="373832" cy="322269"/>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带小结的内页2">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6" name="矩形 5"/>
          <p:cNvSpPr/>
          <p:nvPr userDrawn="1"/>
        </p:nvSpPr>
        <p:spPr>
          <a:xfrm>
            <a:off x="0" y="4941168"/>
            <a:ext cx="12192000" cy="19168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hasCustomPrompt="1"/>
          </p:nvPr>
        </p:nvSpPr>
        <p:spPr>
          <a:xfrm>
            <a:off x="335360" y="5102302"/>
            <a:ext cx="11521280" cy="1601254"/>
          </a:xfrm>
        </p:spPr>
        <p:txBody>
          <a:bodyPr>
            <a:normAutofit/>
          </a:bodyPr>
          <a:lstStyle>
            <a:lvl1pPr algn="l">
              <a:defRPr sz="3200">
                <a:solidFill>
                  <a:schemeClr val="bg1"/>
                </a:solidFill>
              </a:defRPr>
            </a:lvl1pPr>
          </a:lstStyle>
          <a:p>
            <a:r>
              <a:rPr lang="zh-CN" altLang="en-US" dirty="0"/>
              <a:t>带小结的内页</a:t>
            </a:r>
          </a:p>
        </p:txBody>
      </p:sp>
      <p:sp>
        <p:nvSpPr>
          <p:cNvPr id="7" name="等腰三角形 6"/>
          <p:cNvSpPr/>
          <p:nvPr userDrawn="1"/>
        </p:nvSpPr>
        <p:spPr>
          <a:xfrm>
            <a:off x="609600" y="4780033"/>
            <a:ext cx="373832" cy="32226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带小结的内页3">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grpSp>
        <p:nvGrpSpPr>
          <p:cNvPr id="9" name="组合 8"/>
          <p:cNvGrpSpPr/>
          <p:nvPr/>
        </p:nvGrpSpPr>
        <p:grpSpPr>
          <a:xfrm>
            <a:off x="0" y="3960336"/>
            <a:ext cx="12192000" cy="2897664"/>
            <a:chOff x="0" y="3960336"/>
            <a:chExt cx="12192000" cy="2897664"/>
          </a:xfrm>
        </p:grpSpPr>
        <p:sp>
          <p:nvSpPr>
            <p:cNvPr id="11" name="矩形 10"/>
            <p:cNvSpPr/>
            <p:nvPr/>
          </p:nvSpPr>
          <p:spPr>
            <a:xfrm>
              <a:off x="0" y="4005064"/>
              <a:ext cx="12192000" cy="285293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2" name="组合 11"/>
            <p:cNvGrpSpPr/>
            <p:nvPr/>
          </p:nvGrpSpPr>
          <p:grpSpPr>
            <a:xfrm>
              <a:off x="144804" y="3960336"/>
              <a:ext cx="11902392" cy="216024"/>
              <a:chOff x="119336" y="4039899"/>
              <a:chExt cx="11902392" cy="216024"/>
            </a:xfrm>
          </p:grpSpPr>
          <p:sp>
            <p:nvSpPr>
              <p:cNvPr id="13" name="椭圆 12"/>
              <p:cNvSpPr/>
              <p:nvPr/>
            </p:nvSpPr>
            <p:spPr>
              <a:xfrm>
                <a:off x="11933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椭圆 13"/>
              <p:cNvSpPr/>
              <p:nvPr/>
            </p:nvSpPr>
            <p:spPr>
              <a:xfrm>
                <a:off x="47346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椭圆 14"/>
              <p:cNvSpPr/>
              <p:nvPr/>
            </p:nvSpPr>
            <p:spPr>
              <a:xfrm>
                <a:off x="82760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椭圆 15"/>
              <p:cNvSpPr/>
              <p:nvPr/>
            </p:nvSpPr>
            <p:spPr>
              <a:xfrm>
                <a:off x="1181732"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椭圆 16"/>
              <p:cNvSpPr/>
              <p:nvPr/>
            </p:nvSpPr>
            <p:spPr>
              <a:xfrm>
                <a:off x="153586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椭圆 17"/>
              <p:cNvSpPr/>
              <p:nvPr/>
            </p:nvSpPr>
            <p:spPr>
              <a:xfrm>
                <a:off x="188999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椭圆 18"/>
              <p:cNvSpPr/>
              <p:nvPr/>
            </p:nvSpPr>
            <p:spPr>
              <a:xfrm>
                <a:off x="224412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椭圆 19"/>
              <p:cNvSpPr/>
              <p:nvPr/>
            </p:nvSpPr>
            <p:spPr>
              <a:xfrm>
                <a:off x="259826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椭圆 20"/>
              <p:cNvSpPr/>
              <p:nvPr/>
            </p:nvSpPr>
            <p:spPr>
              <a:xfrm>
                <a:off x="2952392"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椭圆 21"/>
              <p:cNvSpPr/>
              <p:nvPr/>
            </p:nvSpPr>
            <p:spPr>
              <a:xfrm>
                <a:off x="330652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椭圆 22"/>
              <p:cNvSpPr/>
              <p:nvPr/>
            </p:nvSpPr>
            <p:spPr>
              <a:xfrm>
                <a:off x="366065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椭圆 23"/>
              <p:cNvSpPr/>
              <p:nvPr/>
            </p:nvSpPr>
            <p:spPr>
              <a:xfrm>
                <a:off x="401478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椭圆 24"/>
              <p:cNvSpPr/>
              <p:nvPr/>
            </p:nvSpPr>
            <p:spPr>
              <a:xfrm>
                <a:off x="436892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椭圆 25"/>
              <p:cNvSpPr/>
              <p:nvPr/>
            </p:nvSpPr>
            <p:spPr>
              <a:xfrm>
                <a:off x="4723052"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椭圆 26"/>
              <p:cNvSpPr/>
              <p:nvPr/>
            </p:nvSpPr>
            <p:spPr>
              <a:xfrm>
                <a:off x="507718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椭圆 27"/>
              <p:cNvSpPr/>
              <p:nvPr/>
            </p:nvSpPr>
            <p:spPr>
              <a:xfrm>
                <a:off x="543131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椭圆 28"/>
              <p:cNvSpPr/>
              <p:nvPr/>
            </p:nvSpPr>
            <p:spPr>
              <a:xfrm>
                <a:off x="578544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椭圆 29"/>
              <p:cNvSpPr/>
              <p:nvPr/>
            </p:nvSpPr>
            <p:spPr>
              <a:xfrm>
                <a:off x="613958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椭圆 30"/>
              <p:cNvSpPr/>
              <p:nvPr/>
            </p:nvSpPr>
            <p:spPr>
              <a:xfrm>
                <a:off x="6493712"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椭圆 31"/>
              <p:cNvSpPr/>
              <p:nvPr/>
            </p:nvSpPr>
            <p:spPr>
              <a:xfrm>
                <a:off x="684784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椭圆 32"/>
              <p:cNvSpPr/>
              <p:nvPr/>
            </p:nvSpPr>
            <p:spPr>
              <a:xfrm>
                <a:off x="720197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椭圆 33"/>
              <p:cNvSpPr/>
              <p:nvPr/>
            </p:nvSpPr>
            <p:spPr>
              <a:xfrm>
                <a:off x="755610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椭圆 34"/>
              <p:cNvSpPr/>
              <p:nvPr/>
            </p:nvSpPr>
            <p:spPr>
              <a:xfrm>
                <a:off x="791024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椭圆 35"/>
              <p:cNvSpPr/>
              <p:nvPr/>
            </p:nvSpPr>
            <p:spPr>
              <a:xfrm>
                <a:off x="8264372"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椭圆 36"/>
              <p:cNvSpPr/>
              <p:nvPr/>
            </p:nvSpPr>
            <p:spPr>
              <a:xfrm>
                <a:off x="861850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椭圆 37"/>
              <p:cNvSpPr/>
              <p:nvPr/>
            </p:nvSpPr>
            <p:spPr>
              <a:xfrm>
                <a:off x="897263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椭圆 38"/>
              <p:cNvSpPr/>
              <p:nvPr/>
            </p:nvSpPr>
            <p:spPr>
              <a:xfrm>
                <a:off x="932676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0" name="椭圆 39"/>
              <p:cNvSpPr/>
              <p:nvPr/>
            </p:nvSpPr>
            <p:spPr>
              <a:xfrm>
                <a:off x="968090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椭圆 40"/>
              <p:cNvSpPr/>
              <p:nvPr/>
            </p:nvSpPr>
            <p:spPr>
              <a:xfrm>
                <a:off x="10035032"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椭圆 41"/>
              <p:cNvSpPr/>
              <p:nvPr/>
            </p:nvSpPr>
            <p:spPr>
              <a:xfrm>
                <a:off x="1038916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椭圆 42"/>
              <p:cNvSpPr/>
              <p:nvPr/>
            </p:nvSpPr>
            <p:spPr>
              <a:xfrm>
                <a:off x="1074329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4" name="椭圆 43"/>
              <p:cNvSpPr/>
              <p:nvPr/>
            </p:nvSpPr>
            <p:spPr>
              <a:xfrm>
                <a:off x="1109742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椭圆 44"/>
              <p:cNvSpPr/>
              <p:nvPr/>
            </p:nvSpPr>
            <p:spPr>
              <a:xfrm>
                <a:off x="1145156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椭圆 45"/>
              <p:cNvSpPr/>
              <p:nvPr/>
            </p:nvSpPr>
            <p:spPr>
              <a:xfrm>
                <a:off x="1180570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2" name="标题 1"/>
          <p:cNvSpPr>
            <a:spLocks noGrp="1"/>
          </p:cNvSpPr>
          <p:nvPr>
            <p:ph type="title" hasCustomPrompt="1"/>
          </p:nvPr>
        </p:nvSpPr>
        <p:spPr>
          <a:xfrm>
            <a:off x="335360" y="4437112"/>
            <a:ext cx="11521280" cy="2266444"/>
          </a:xfrm>
        </p:spPr>
        <p:txBody>
          <a:bodyPr>
            <a:normAutofit/>
          </a:bodyPr>
          <a:lstStyle>
            <a:lvl1pPr algn="l">
              <a:defRPr sz="3200">
                <a:solidFill>
                  <a:schemeClr val="bg1"/>
                </a:solidFill>
              </a:defRPr>
            </a:lvl1pPr>
          </a:lstStyle>
          <a:p>
            <a:r>
              <a:rPr lang="zh-CN" altLang="en-US" dirty="0"/>
              <a:t>带小结的内页</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带标题及小结的内页">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6" name="矩形 5"/>
          <p:cNvSpPr/>
          <p:nvPr userDrawn="1"/>
        </p:nvSpPr>
        <p:spPr>
          <a:xfrm>
            <a:off x="0" y="4941168"/>
            <a:ext cx="12192000" cy="19168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等腰三角形 6"/>
          <p:cNvSpPr/>
          <p:nvPr userDrawn="1"/>
        </p:nvSpPr>
        <p:spPr>
          <a:xfrm>
            <a:off x="609600" y="4780033"/>
            <a:ext cx="373832" cy="32226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7"/>
          <p:cNvSpPr/>
          <p:nvPr userDrawn="1"/>
        </p:nvSpPr>
        <p:spPr>
          <a:xfrm>
            <a:off x="0" y="0"/>
            <a:ext cx="12192000" cy="9278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标题 1"/>
          <p:cNvSpPr>
            <a:spLocks noGrp="1"/>
          </p:cNvSpPr>
          <p:nvPr>
            <p:ph type="title" hasCustomPrompt="1"/>
          </p:nvPr>
        </p:nvSpPr>
        <p:spPr>
          <a:xfrm>
            <a:off x="609600" y="0"/>
            <a:ext cx="10972800" cy="927884"/>
          </a:xfrm>
        </p:spPr>
        <p:txBody>
          <a:bodyPr>
            <a:normAutofit/>
          </a:bodyPr>
          <a:lstStyle>
            <a:lvl1pPr>
              <a:defRPr sz="3200">
                <a:solidFill>
                  <a:schemeClr val="bg1"/>
                </a:solidFill>
              </a:defRPr>
            </a:lvl1pPr>
          </a:lstStyle>
          <a:p>
            <a:r>
              <a:rPr lang="zh-CN" altLang="en-US" dirty="0"/>
              <a:t>带标题的内页</a:t>
            </a:r>
          </a:p>
        </p:txBody>
      </p:sp>
      <p:sp>
        <p:nvSpPr>
          <p:cNvPr id="13" name="文本占位符 12"/>
          <p:cNvSpPr>
            <a:spLocks noGrp="1"/>
          </p:cNvSpPr>
          <p:nvPr>
            <p:ph type="body" sz="quarter" idx="13" hasCustomPrompt="1"/>
          </p:nvPr>
        </p:nvSpPr>
        <p:spPr>
          <a:xfrm>
            <a:off x="550863" y="5229225"/>
            <a:ext cx="11090275" cy="1439863"/>
          </a:xfrm>
        </p:spPr>
        <p:txBody>
          <a:bodyPr anchor="ctr"/>
          <a:lstStyle>
            <a:lvl1pPr marL="0" indent="0">
              <a:buFontTx/>
              <a:buNone/>
              <a:defRPr>
                <a:solidFill>
                  <a:schemeClr val="bg1"/>
                </a:solidFill>
              </a:defRPr>
            </a:lvl1pPr>
            <a:lvl2pPr marL="457200" indent="0">
              <a:buNone/>
              <a:defRPr/>
            </a:lvl2pPr>
          </a:lstStyle>
          <a:p>
            <a:pPr lvl="0"/>
            <a:r>
              <a:rPr lang="zh-CN" altLang="en-US" dirty="0"/>
              <a:t>编辑母版文本样式</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一级标题02">
    <p:spTree>
      <p:nvGrpSpPr>
        <p:cNvPr id="1" name=""/>
        <p:cNvGrpSpPr/>
        <p:nvPr/>
      </p:nvGrpSpPr>
      <p:grpSpPr>
        <a:xfrm>
          <a:off x="0" y="0"/>
          <a:ext cx="0" cy="0"/>
          <a:chOff x="0" y="0"/>
          <a:chExt cx="0" cy="0"/>
        </a:xfrm>
      </p:grpSpPr>
      <p:pic>
        <p:nvPicPr>
          <p:cNvPr id="11" name="Picture 2" descr="E:\莫成程\莫成程\2018\一轮\地理\人教\2018大一轮幻灯片下图莫程程\14讲考点二背景图.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9864"/>
          <a:stretch>
            <a:fillRect/>
          </a:stretch>
        </p:blipFill>
        <p:spPr bwMode="auto">
          <a:xfrm>
            <a:off x="-292" y="-6175"/>
            <a:ext cx="12192292" cy="6864176"/>
          </a:xfrm>
          <a:prstGeom prst="rect">
            <a:avLst/>
          </a:prstGeom>
          <a:noFill/>
          <a:extLst>
            <a:ext uri="{909E8E84-426E-40dd-AFC4-6F175D3DCCD1}">
              <a14:hiddenFill xmlns:a14="http://schemas.microsoft.com/office/drawing/2010/main">
                <a:solidFill>
                  <a:srgbClr val="FFFFFF"/>
                </a:solidFill>
              </a14:hiddenFill>
            </a:ext>
          </a:extLst>
        </p:spPr>
      </p:pic>
      <p:sp>
        <p:nvSpPr>
          <p:cNvPr id="2" name="日期占位符 1"/>
          <p:cNvSpPr>
            <a:spLocks noGrp="1"/>
          </p:cNvSpPr>
          <p:nvPr>
            <p:ph type="dt" sz="half" idx="10"/>
          </p:nvPr>
        </p:nvSpPr>
        <p:spPr/>
        <p:txBody>
          <a:bodyPr/>
          <a:lstStyle/>
          <a:p>
            <a:fld id="{7CD490C1-7E7E-423A-91D8-058624AF834B}" type="datetimeFigureOut">
              <a:rPr lang="zh-CN" altLang="en-US" smtClean="0"/>
              <a:t>20/2/8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A5C5624-0453-40A9-9FFF-DD435B6A2D1D}" type="slidenum">
              <a:rPr lang="zh-CN" altLang="en-US" smtClean="0"/>
              <a:t>‹#›</a:t>
            </a:fld>
            <a:endParaRPr lang="zh-CN" altLang="en-US"/>
          </a:p>
        </p:txBody>
      </p:sp>
      <p:sp>
        <p:nvSpPr>
          <p:cNvPr id="7" name="矩形: 圆角 6"/>
          <p:cNvSpPr/>
          <p:nvPr userDrawn="1"/>
        </p:nvSpPr>
        <p:spPr>
          <a:xfrm>
            <a:off x="3141076" y="2947981"/>
            <a:ext cx="7176411" cy="962038"/>
          </a:xfrm>
          <a:prstGeom prst="roundRect">
            <a:avLst>
              <a:gd name="adj" fmla="val 13060"/>
            </a:avLst>
          </a:prstGeom>
          <a:solidFill>
            <a:schemeClr val="bg1">
              <a:alpha val="85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标题 1"/>
          <p:cNvSpPr>
            <a:spLocks noGrp="1"/>
          </p:cNvSpPr>
          <p:nvPr>
            <p:ph type="title" hasCustomPrompt="1"/>
          </p:nvPr>
        </p:nvSpPr>
        <p:spPr>
          <a:xfrm>
            <a:off x="3719736" y="3068960"/>
            <a:ext cx="6487998" cy="736908"/>
          </a:xfrm>
        </p:spPr>
        <p:txBody>
          <a:bodyPr/>
          <a:lstStyle>
            <a:lvl1pPr>
              <a:defRPr>
                <a:solidFill>
                  <a:srgbClr val="0070C0"/>
                </a:solidFill>
              </a:defRPr>
            </a:lvl1pPr>
          </a:lstStyle>
          <a:p>
            <a:r>
              <a:rPr lang="zh-CN" altLang="en-US" dirty="0"/>
              <a:t>一级标题页</a:t>
            </a:r>
          </a:p>
        </p:txBody>
      </p:sp>
      <p:grpSp>
        <p:nvGrpSpPr>
          <p:cNvPr id="13" name="组合 12"/>
          <p:cNvGrpSpPr/>
          <p:nvPr userDrawn="1"/>
        </p:nvGrpSpPr>
        <p:grpSpPr>
          <a:xfrm>
            <a:off x="1874514" y="2947981"/>
            <a:ext cx="1735470" cy="962038"/>
            <a:chOff x="834821" y="4393362"/>
            <a:chExt cx="1459364" cy="808982"/>
          </a:xfrm>
        </p:grpSpPr>
        <p:sp>
          <p:nvSpPr>
            <p:cNvPr id="14" name="任意多边形: 形状 13"/>
            <p:cNvSpPr/>
            <p:nvPr/>
          </p:nvSpPr>
          <p:spPr>
            <a:xfrm>
              <a:off x="834821" y="4393362"/>
              <a:ext cx="1459364" cy="808982"/>
            </a:xfrm>
            <a:custGeom>
              <a:avLst/>
              <a:gdLst>
                <a:gd name="connsiteX0" fmla="*/ 86197 w 1459364"/>
                <a:gd name="connsiteY0" fmla="*/ 0 h 808982"/>
                <a:gd name="connsiteX1" fmla="*/ 1246032 w 1459364"/>
                <a:gd name="connsiteY1" fmla="*/ 0 h 808982"/>
                <a:gd name="connsiteX2" fmla="*/ 1332229 w 1459364"/>
                <a:gd name="connsiteY2" fmla="*/ 86197 h 808982"/>
                <a:gd name="connsiteX3" fmla="*/ 1332229 w 1459364"/>
                <a:gd name="connsiteY3" fmla="*/ 254985 h 808982"/>
                <a:gd name="connsiteX4" fmla="*/ 1444169 w 1459364"/>
                <a:gd name="connsiteY4" fmla="*/ 370406 h 808982"/>
                <a:gd name="connsiteX5" fmla="*/ 1443004 w 1459364"/>
                <a:gd name="connsiteY5" fmla="*/ 446555 h 808982"/>
                <a:gd name="connsiteX6" fmla="*/ 1332229 w 1459364"/>
                <a:gd name="connsiteY6" fmla="*/ 553989 h 808982"/>
                <a:gd name="connsiteX7" fmla="*/ 1332229 w 1459364"/>
                <a:gd name="connsiteY7" fmla="*/ 722785 h 808982"/>
                <a:gd name="connsiteX8" fmla="*/ 1246032 w 1459364"/>
                <a:gd name="connsiteY8" fmla="*/ 808982 h 808982"/>
                <a:gd name="connsiteX9" fmla="*/ 86197 w 1459364"/>
                <a:gd name="connsiteY9" fmla="*/ 808982 h 808982"/>
                <a:gd name="connsiteX10" fmla="*/ 0 w 1459364"/>
                <a:gd name="connsiteY10" fmla="*/ 722785 h 808982"/>
                <a:gd name="connsiteX11" fmla="*/ 0 w 1459364"/>
                <a:gd name="connsiteY11" fmla="*/ 86197 h 808982"/>
                <a:gd name="connsiteX12" fmla="*/ 86197 w 1459364"/>
                <a:gd name="connsiteY12" fmla="*/ 0 h 80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364" h="808982">
                  <a:moveTo>
                    <a:pt x="86197" y="0"/>
                  </a:moveTo>
                  <a:lnTo>
                    <a:pt x="1246032" y="0"/>
                  </a:lnTo>
                  <a:cubicBezTo>
                    <a:pt x="1293637" y="0"/>
                    <a:pt x="1332229" y="38592"/>
                    <a:pt x="1332229" y="86197"/>
                  </a:cubicBezTo>
                  <a:lnTo>
                    <a:pt x="1332229" y="254985"/>
                  </a:lnTo>
                  <a:lnTo>
                    <a:pt x="1444169" y="370406"/>
                  </a:lnTo>
                  <a:cubicBezTo>
                    <a:pt x="1464876" y="391756"/>
                    <a:pt x="1464354" y="425848"/>
                    <a:pt x="1443004" y="446555"/>
                  </a:cubicBezTo>
                  <a:lnTo>
                    <a:pt x="1332229" y="553989"/>
                  </a:lnTo>
                  <a:lnTo>
                    <a:pt x="1332229" y="722785"/>
                  </a:lnTo>
                  <a:cubicBezTo>
                    <a:pt x="1332229" y="770390"/>
                    <a:pt x="1293637" y="808982"/>
                    <a:pt x="1246032" y="808982"/>
                  </a:cubicBezTo>
                  <a:lnTo>
                    <a:pt x="86197" y="808982"/>
                  </a:lnTo>
                  <a:cubicBezTo>
                    <a:pt x="38592" y="808982"/>
                    <a:pt x="0" y="770390"/>
                    <a:pt x="0" y="722785"/>
                  </a:cubicBezTo>
                  <a:lnTo>
                    <a:pt x="0" y="86197"/>
                  </a:lnTo>
                  <a:cubicBezTo>
                    <a:pt x="0" y="38592"/>
                    <a:pt x="38592" y="0"/>
                    <a:pt x="86197" y="0"/>
                  </a:cubicBezTo>
                  <a:close/>
                </a:path>
              </a:pathLst>
            </a:cu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14"/>
            <p:cNvSpPr/>
            <p:nvPr/>
          </p:nvSpPr>
          <p:spPr>
            <a:xfrm>
              <a:off x="983343" y="4654701"/>
              <a:ext cx="1026988" cy="300456"/>
            </a:xfrm>
            <a:custGeom>
              <a:avLst/>
              <a:gdLst/>
              <a:ahLst/>
              <a:cxnLst/>
              <a:rect l="l" t="t" r="r" b="b"/>
              <a:pathLst>
                <a:path w="1026988" h="300456">
                  <a:moveTo>
                    <a:pt x="717240" y="240916"/>
                  </a:moveTo>
                  <a:lnTo>
                    <a:pt x="1026988" y="240916"/>
                  </a:lnTo>
                  <a:lnTo>
                    <a:pt x="1026988" y="286690"/>
                  </a:lnTo>
                  <a:lnTo>
                    <a:pt x="717240" y="286690"/>
                  </a:lnTo>
                  <a:close/>
                  <a:moveTo>
                    <a:pt x="603665" y="236097"/>
                  </a:moveTo>
                  <a:lnTo>
                    <a:pt x="658043" y="236097"/>
                  </a:lnTo>
                  <a:lnTo>
                    <a:pt x="684200" y="300456"/>
                  </a:lnTo>
                  <a:lnTo>
                    <a:pt x="631887" y="300456"/>
                  </a:lnTo>
                  <a:close/>
                  <a:moveTo>
                    <a:pt x="525196" y="236097"/>
                  </a:moveTo>
                  <a:lnTo>
                    <a:pt x="578885" y="236097"/>
                  </a:lnTo>
                  <a:lnTo>
                    <a:pt x="606419" y="300456"/>
                  </a:lnTo>
                  <a:lnTo>
                    <a:pt x="552729" y="300456"/>
                  </a:lnTo>
                  <a:close/>
                  <a:moveTo>
                    <a:pt x="446038" y="236097"/>
                  </a:moveTo>
                  <a:lnTo>
                    <a:pt x="501104" y="236097"/>
                  </a:lnTo>
                  <a:lnTo>
                    <a:pt x="524507" y="300456"/>
                  </a:lnTo>
                  <a:lnTo>
                    <a:pt x="470818" y="300456"/>
                  </a:lnTo>
                  <a:close/>
                  <a:moveTo>
                    <a:pt x="384776" y="236097"/>
                  </a:moveTo>
                  <a:lnTo>
                    <a:pt x="437778" y="236097"/>
                  </a:lnTo>
                  <a:lnTo>
                    <a:pt x="407491" y="300456"/>
                  </a:lnTo>
                  <a:lnTo>
                    <a:pt x="354490" y="300456"/>
                  </a:lnTo>
                  <a:close/>
                  <a:moveTo>
                    <a:pt x="425388" y="136290"/>
                  </a:moveTo>
                  <a:lnTo>
                    <a:pt x="425388" y="178966"/>
                  </a:lnTo>
                  <a:lnTo>
                    <a:pt x="611237" y="178966"/>
                  </a:lnTo>
                  <a:lnTo>
                    <a:pt x="611237" y="136290"/>
                  </a:lnTo>
                  <a:close/>
                  <a:moveTo>
                    <a:pt x="733760" y="19962"/>
                  </a:moveTo>
                  <a:lnTo>
                    <a:pt x="1010468" y="19962"/>
                  </a:lnTo>
                  <a:lnTo>
                    <a:pt x="1010468" y="66768"/>
                  </a:lnTo>
                  <a:lnTo>
                    <a:pt x="733760" y="66768"/>
                  </a:lnTo>
                  <a:close/>
                  <a:moveTo>
                    <a:pt x="483208" y="0"/>
                  </a:moveTo>
                  <a:lnTo>
                    <a:pt x="534144" y="0"/>
                  </a:lnTo>
                  <a:lnTo>
                    <a:pt x="534144" y="19273"/>
                  </a:lnTo>
                  <a:lnTo>
                    <a:pt x="666303" y="19273"/>
                  </a:lnTo>
                  <a:lnTo>
                    <a:pt x="666303" y="66080"/>
                  </a:lnTo>
                  <a:lnTo>
                    <a:pt x="534144" y="66080"/>
                  </a:lnTo>
                  <a:lnTo>
                    <a:pt x="534144" y="89483"/>
                  </a:lnTo>
                  <a:lnTo>
                    <a:pt x="662173" y="89483"/>
                  </a:lnTo>
                  <a:lnTo>
                    <a:pt x="662173" y="225772"/>
                  </a:lnTo>
                  <a:lnTo>
                    <a:pt x="374451" y="225772"/>
                  </a:lnTo>
                  <a:lnTo>
                    <a:pt x="374451" y="89483"/>
                  </a:lnTo>
                  <a:lnTo>
                    <a:pt x="483208" y="89483"/>
                  </a:lnTo>
                  <a:close/>
                  <a:moveTo>
                    <a:pt x="132159" y="0"/>
                  </a:moveTo>
                  <a:lnTo>
                    <a:pt x="183096" y="0"/>
                  </a:lnTo>
                  <a:lnTo>
                    <a:pt x="183096" y="14455"/>
                  </a:lnTo>
                  <a:lnTo>
                    <a:pt x="248487" y="14455"/>
                  </a:lnTo>
                  <a:lnTo>
                    <a:pt x="248487" y="59885"/>
                  </a:lnTo>
                  <a:lnTo>
                    <a:pt x="183096" y="59885"/>
                  </a:lnTo>
                  <a:lnTo>
                    <a:pt x="183096" y="74340"/>
                  </a:lnTo>
                  <a:lnTo>
                    <a:pt x="242980" y="74340"/>
                  </a:lnTo>
                  <a:lnTo>
                    <a:pt x="278085" y="5507"/>
                  </a:lnTo>
                  <a:lnTo>
                    <a:pt x="333152" y="5507"/>
                  </a:lnTo>
                  <a:lnTo>
                    <a:pt x="300112" y="74340"/>
                  </a:lnTo>
                  <a:lnTo>
                    <a:pt x="322827" y="74340"/>
                  </a:lnTo>
                  <a:lnTo>
                    <a:pt x="322827" y="120458"/>
                  </a:lnTo>
                  <a:lnTo>
                    <a:pt x="104626" y="120458"/>
                  </a:lnTo>
                  <a:lnTo>
                    <a:pt x="98105" y="132848"/>
                  </a:lnTo>
                  <a:lnTo>
                    <a:pt x="316632" y="132848"/>
                  </a:lnTo>
                  <a:lnTo>
                    <a:pt x="316632" y="176901"/>
                  </a:lnTo>
                  <a:lnTo>
                    <a:pt x="180342" y="176901"/>
                  </a:lnTo>
                  <a:lnTo>
                    <a:pt x="172771" y="189291"/>
                  </a:lnTo>
                  <a:lnTo>
                    <a:pt x="309748" y="189291"/>
                  </a:lnTo>
                  <a:lnTo>
                    <a:pt x="301488" y="300456"/>
                  </a:lnTo>
                  <a:lnTo>
                    <a:pt x="74340" y="300456"/>
                  </a:lnTo>
                  <a:lnTo>
                    <a:pt x="74340" y="255371"/>
                  </a:lnTo>
                  <a:lnTo>
                    <a:pt x="252617" y="255371"/>
                  </a:lnTo>
                  <a:lnTo>
                    <a:pt x="254682" y="234032"/>
                  </a:lnTo>
                  <a:lnTo>
                    <a:pt x="90859" y="234032"/>
                  </a:lnTo>
                  <a:lnTo>
                    <a:pt x="127341" y="176901"/>
                  </a:lnTo>
                  <a:lnTo>
                    <a:pt x="97743" y="176901"/>
                  </a:lnTo>
                  <a:lnTo>
                    <a:pt x="97743" y="133536"/>
                  </a:lnTo>
                  <a:lnTo>
                    <a:pt x="56443" y="212006"/>
                  </a:lnTo>
                  <a:lnTo>
                    <a:pt x="0" y="212006"/>
                  </a:lnTo>
                  <a:lnTo>
                    <a:pt x="48871" y="120458"/>
                  </a:lnTo>
                  <a:lnTo>
                    <a:pt x="14455" y="120458"/>
                  </a:lnTo>
                  <a:lnTo>
                    <a:pt x="14455" y="74340"/>
                  </a:lnTo>
                  <a:lnTo>
                    <a:pt x="132159" y="74340"/>
                  </a:lnTo>
                  <a:lnTo>
                    <a:pt x="132159" y="59885"/>
                  </a:lnTo>
                  <a:lnTo>
                    <a:pt x="29598" y="59885"/>
                  </a:lnTo>
                  <a:lnTo>
                    <a:pt x="29598" y="14455"/>
                  </a:lnTo>
                  <a:lnTo>
                    <a:pt x="132159" y="1445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800" dirty="0">
                <a:latin typeface="锐字锐线怒放黑简1.0" panose="02010604000000000000" pitchFamily="2" charset="-122"/>
                <a:ea typeface="锐字锐线怒放黑简1.0" panose="02010604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命题探究">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定向例题">
    <p:spTree>
      <p:nvGrpSpPr>
        <p:cNvPr id="1" name=""/>
        <p:cNvGrpSpPr/>
        <p:nvPr/>
      </p:nvGrpSpPr>
      <p:grpSpPr>
        <a:xfrm>
          <a:off x="0" y="0"/>
          <a:ext cx="0" cy="0"/>
          <a:chOff x="0" y="0"/>
          <a:chExt cx="0" cy="0"/>
        </a:xfrm>
      </p:grpSpPr>
      <p:sp>
        <p:nvSpPr>
          <p:cNvPr id="25" name="矩形 24"/>
          <p:cNvSpPr/>
          <p:nvPr userDrawn="1"/>
        </p:nvSpPr>
        <p:spPr>
          <a:xfrm>
            <a:off x="0" y="-2"/>
            <a:ext cx="12192000" cy="9087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1" name="直接连接符 10"/>
          <p:cNvCxnSpPr/>
          <p:nvPr userDrawn="1"/>
        </p:nvCxnSpPr>
        <p:spPr>
          <a:xfrm>
            <a:off x="-9037" y="904201"/>
            <a:ext cx="12201037"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1633222" y="189480"/>
            <a:ext cx="9199728" cy="529758"/>
          </a:xfrm>
        </p:spPr>
        <p:txBody>
          <a:bodyPr>
            <a:normAutofit/>
          </a:bodyPr>
          <a:lstStyle>
            <a:lvl1pPr algn="l">
              <a:defRPr sz="2800"/>
            </a:lvl1pPr>
          </a:lstStyle>
          <a:p>
            <a:r>
              <a:rPr lang="zh-CN" altLang="en-US" dirty="0"/>
              <a:t>单击此处编辑母版标题样式</a:t>
            </a:r>
          </a:p>
        </p:txBody>
      </p:sp>
      <p:sp>
        <p:nvSpPr>
          <p:cNvPr id="12" name="日期占位符 2"/>
          <p:cNvSpPr>
            <a:spLocks noGrp="1"/>
          </p:cNvSpPr>
          <p:nvPr>
            <p:ph type="dt" sz="half" idx="10"/>
          </p:nvPr>
        </p:nvSpPr>
        <p:spPr/>
        <p:txBody>
          <a:bodyPr/>
          <a:lstStyle>
            <a:lvl1pPr>
              <a:defRPr/>
            </a:lvl1pPr>
          </a:lstStyle>
          <a:p>
            <a:pPr>
              <a:defRPr/>
            </a:pPr>
            <a:fld id="{ED2EA462-F370-42F9-9E2A-5189981B8EEF}" type="datetimeFigureOut">
              <a:rPr lang="zh-CN" altLang="en-US">
                <a:solidFill>
                  <a:prstClr val="black">
                    <a:tint val="75000"/>
                  </a:prstClr>
                </a:solidFill>
              </a:rPr>
              <a:t>20/2/8</a:t>
            </a:fld>
            <a:endParaRPr lang="zh-CN" altLang="en-US">
              <a:solidFill>
                <a:prstClr val="black">
                  <a:tint val="75000"/>
                </a:prstClr>
              </a:solidFill>
            </a:endParaRPr>
          </a:p>
        </p:txBody>
      </p:sp>
      <p:sp>
        <p:nvSpPr>
          <p:cNvPr id="13" name="页脚占位符 3"/>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14" name="灯片编号占位符 4"/>
          <p:cNvSpPr>
            <a:spLocks noGrp="1"/>
          </p:cNvSpPr>
          <p:nvPr>
            <p:ph type="sldNum" sz="quarter" idx="12"/>
          </p:nvPr>
        </p:nvSpPr>
        <p:spPr/>
        <p:txBody>
          <a:bodyPr/>
          <a:lstStyle>
            <a:lvl1pPr>
              <a:defRPr/>
            </a:lvl1pPr>
          </a:lstStyle>
          <a:p>
            <a:pPr>
              <a:defRPr/>
            </a:pPr>
            <a:fld id="{B3DE3145-697B-43A0-8694-4C03B7FF113D}" type="slidenum">
              <a:rPr lang="zh-CN" altLang="en-US">
                <a:solidFill>
                  <a:prstClr val="black">
                    <a:tint val="75000"/>
                  </a:prstClr>
                </a:solidFill>
              </a:rPr>
              <a:t>‹#›</a:t>
            </a:fld>
            <a:endParaRPr lang="zh-CN" altLang="en-US">
              <a:solidFill>
                <a:prstClr val="black">
                  <a:tint val="75000"/>
                </a:prstClr>
              </a:solidFill>
            </a:endParaRPr>
          </a:p>
        </p:txBody>
      </p:sp>
      <p:sp>
        <p:nvSpPr>
          <p:cNvPr id="20" name="箭头: 五边形 19"/>
          <p:cNvSpPr/>
          <p:nvPr userDrawn="1"/>
        </p:nvSpPr>
        <p:spPr>
          <a:xfrm>
            <a:off x="-6919" y="0"/>
            <a:ext cx="1566415" cy="908720"/>
          </a:xfrm>
          <a:prstGeom prst="homePlate">
            <a:avLst>
              <a:gd name="adj" fmla="val 1866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6" name="组合 25"/>
          <p:cNvGrpSpPr/>
          <p:nvPr userDrawn="1"/>
        </p:nvGrpSpPr>
        <p:grpSpPr>
          <a:xfrm>
            <a:off x="73726" y="214780"/>
            <a:ext cx="1334985" cy="479158"/>
            <a:chOff x="-9037" y="393831"/>
            <a:chExt cx="1334985" cy="479158"/>
          </a:xfrm>
        </p:grpSpPr>
        <p:sp>
          <p:nvSpPr>
            <p:cNvPr id="18" name="Freeform 5"/>
            <p:cNvSpPr>
              <a:spLocks noEditPoints="1"/>
            </p:cNvSpPr>
            <p:nvPr userDrawn="1"/>
          </p:nvSpPr>
          <p:spPr bwMode="auto">
            <a:xfrm>
              <a:off x="435622" y="393831"/>
              <a:ext cx="481905" cy="479158"/>
            </a:xfrm>
            <a:custGeom>
              <a:avLst/>
              <a:gdLst>
                <a:gd name="T0" fmla="*/ 0 w 670"/>
                <a:gd name="T1" fmla="*/ 373 h 670"/>
                <a:gd name="T2" fmla="*/ 306 w 670"/>
                <a:gd name="T3" fmla="*/ 75 h 670"/>
                <a:gd name="T4" fmla="*/ 343 w 670"/>
                <a:gd name="T5" fmla="*/ 79 h 670"/>
                <a:gd name="T6" fmla="*/ 362 w 670"/>
                <a:gd name="T7" fmla="*/ 95 h 670"/>
                <a:gd name="T8" fmla="*/ 347 w 670"/>
                <a:gd name="T9" fmla="*/ 110 h 670"/>
                <a:gd name="T10" fmla="*/ 340 w 670"/>
                <a:gd name="T11" fmla="*/ 109 h 670"/>
                <a:gd name="T12" fmla="*/ 309 w 670"/>
                <a:gd name="T13" fmla="*/ 107 h 670"/>
                <a:gd name="T14" fmla="*/ 107 w 670"/>
                <a:gd name="T15" fmla="*/ 183 h 670"/>
                <a:gd name="T16" fmla="*/ 107 w 670"/>
                <a:gd name="T17" fmla="*/ 563 h 670"/>
                <a:gd name="T18" fmla="*/ 488 w 670"/>
                <a:gd name="T19" fmla="*/ 563 h 670"/>
                <a:gd name="T20" fmla="*/ 559 w 670"/>
                <a:gd name="T21" fmla="*/ 323 h 670"/>
                <a:gd name="T22" fmla="*/ 559 w 670"/>
                <a:gd name="T23" fmla="*/ 321 h 670"/>
                <a:gd name="T24" fmla="*/ 573 w 670"/>
                <a:gd name="T25" fmla="*/ 298 h 670"/>
                <a:gd name="T26" fmla="*/ 589 w 670"/>
                <a:gd name="T27" fmla="*/ 315 h 670"/>
                <a:gd name="T28" fmla="*/ 589 w 670"/>
                <a:gd name="T29" fmla="*/ 316 h 670"/>
                <a:gd name="T30" fmla="*/ 297 w 670"/>
                <a:gd name="T31" fmla="*/ 670 h 670"/>
                <a:gd name="T32" fmla="*/ 235 w 670"/>
                <a:gd name="T33" fmla="*/ 580 h 670"/>
                <a:gd name="T34" fmla="*/ 233 w 670"/>
                <a:gd name="T35" fmla="*/ 580 h 670"/>
                <a:gd name="T36" fmla="*/ 141 w 670"/>
                <a:gd name="T37" fmla="*/ 523 h 670"/>
                <a:gd name="T38" fmla="*/ 127 w 670"/>
                <a:gd name="T39" fmla="*/ 508 h 670"/>
                <a:gd name="T40" fmla="*/ 146 w 670"/>
                <a:gd name="T41" fmla="*/ 505 h 670"/>
                <a:gd name="T42" fmla="*/ 246 w 670"/>
                <a:gd name="T43" fmla="*/ 571 h 670"/>
                <a:gd name="T44" fmla="*/ 297 w 670"/>
                <a:gd name="T45" fmla="*/ 511 h 670"/>
                <a:gd name="T46" fmla="*/ 289 w 670"/>
                <a:gd name="T47" fmla="*/ 234 h 670"/>
                <a:gd name="T48" fmla="*/ 297 w 670"/>
                <a:gd name="T49" fmla="*/ 235 h 670"/>
                <a:gd name="T50" fmla="*/ 297 w 670"/>
                <a:gd name="T51" fmla="*/ 267 h 670"/>
                <a:gd name="T52" fmla="*/ 295 w 670"/>
                <a:gd name="T53" fmla="*/ 266 h 670"/>
                <a:gd name="T54" fmla="*/ 294 w 670"/>
                <a:gd name="T55" fmla="*/ 266 h 670"/>
                <a:gd name="T56" fmla="*/ 297 w 670"/>
                <a:gd name="T57" fmla="*/ 479 h 670"/>
                <a:gd name="T58" fmla="*/ 404 w 670"/>
                <a:gd name="T59" fmla="*/ 381 h 670"/>
                <a:gd name="T60" fmla="*/ 404 w 670"/>
                <a:gd name="T61" fmla="*/ 371 h 670"/>
                <a:gd name="T62" fmla="*/ 436 w 670"/>
                <a:gd name="T63" fmla="*/ 372 h 670"/>
                <a:gd name="T64" fmla="*/ 436 w 670"/>
                <a:gd name="T65" fmla="*/ 374 h 670"/>
                <a:gd name="T66" fmla="*/ 297 w 670"/>
                <a:gd name="T67" fmla="*/ 511 h 670"/>
                <a:gd name="T68" fmla="*/ 102 w 670"/>
                <a:gd name="T69" fmla="*/ 477 h 670"/>
                <a:gd name="T70" fmla="*/ 98 w 670"/>
                <a:gd name="T71" fmla="*/ 471 h 670"/>
                <a:gd name="T72" fmla="*/ 89 w 670"/>
                <a:gd name="T73" fmla="*/ 456 h 670"/>
                <a:gd name="T74" fmla="*/ 104 w 670"/>
                <a:gd name="T75" fmla="*/ 450 h 670"/>
                <a:gd name="T76" fmla="*/ 115 w 670"/>
                <a:gd name="T77" fmla="*/ 469 h 670"/>
                <a:gd name="T78" fmla="*/ 272 w 670"/>
                <a:gd name="T79" fmla="*/ 361 h 670"/>
                <a:gd name="T80" fmla="*/ 404 w 670"/>
                <a:gd name="T81" fmla="*/ 121 h 670"/>
                <a:gd name="T82" fmla="*/ 502 w 670"/>
                <a:gd name="T83" fmla="*/ 34 h 670"/>
                <a:gd name="T84" fmla="*/ 546 w 670"/>
                <a:gd name="T85" fmla="*/ 124 h 670"/>
                <a:gd name="T86" fmla="*/ 648 w 670"/>
                <a:gd name="T87" fmla="*/ 157 h 670"/>
                <a:gd name="T88" fmla="*/ 640 w 670"/>
                <a:gd name="T89" fmla="*/ 165 h 670"/>
                <a:gd name="T90" fmla="*/ 546 w 670"/>
                <a:gd name="T91" fmla="*/ 243 h 670"/>
                <a:gd name="T92" fmla="*/ 430 w 670"/>
                <a:gd name="T93" fmla="*/ 255 h 670"/>
                <a:gd name="T94" fmla="*/ 272 w 670"/>
                <a:gd name="T95" fmla="*/ 361 h 670"/>
                <a:gd name="T96" fmla="*/ 436 w 670"/>
                <a:gd name="T97" fmla="*/ 234 h 670"/>
                <a:gd name="T98" fmla="*/ 608 w 670"/>
                <a:gd name="T99" fmla="*/ 157 h 670"/>
                <a:gd name="T100" fmla="*/ 513 w 670"/>
                <a:gd name="T101" fmla="*/ 6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70" h="670">
                  <a:moveTo>
                    <a:pt x="297" y="670"/>
                  </a:moveTo>
                  <a:cubicBezTo>
                    <a:pt x="133" y="670"/>
                    <a:pt x="0" y="537"/>
                    <a:pt x="0" y="373"/>
                  </a:cubicBezTo>
                  <a:cubicBezTo>
                    <a:pt x="0" y="209"/>
                    <a:pt x="133" y="75"/>
                    <a:pt x="297" y="75"/>
                  </a:cubicBezTo>
                  <a:cubicBezTo>
                    <a:pt x="306" y="75"/>
                    <a:pt x="306" y="75"/>
                    <a:pt x="306" y="75"/>
                  </a:cubicBezTo>
                  <a:cubicBezTo>
                    <a:pt x="323" y="75"/>
                    <a:pt x="327" y="75"/>
                    <a:pt x="343" y="78"/>
                  </a:cubicBezTo>
                  <a:cubicBezTo>
                    <a:pt x="343" y="79"/>
                    <a:pt x="343" y="79"/>
                    <a:pt x="343" y="79"/>
                  </a:cubicBezTo>
                  <a:cubicBezTo>
                    <a:pt x="351" y="81"/>
                    <a:pt x="351" y="81"/>
                    <a:pt x="351" y="81"/>
                  </a:cubicBezTo>
                  <a:cubicBezTo>
                    <a:pt x="357" y="82"/>
                    <a:pt x="362" y="88"/>
                    <a:pt x="362" y="95"/>
                  </a:cubicBezTo>
                  <a:cubicBezTo>
                    <a:pt x="362" y="104"/>
                    <a:pt x="355" y="110"/>
                    <a:pt x="347" y="110"/>
                  </a:cubicBezTo>
                  <a:cubicBezTo>
                    <a:pt x="347" y="110"/>
                    <a:pt x="347" y="110"/>
                    <a:pt x="347" y="110"/>
                  </a:cubicBezTo>
                  <a:cubicBezTo>
                    <a:pt x="346" y="110"/>
                    <a:pt x="346" y="110"/>
                    <a:pt x="346" y="110"/>
                  </a:cubicBezTo>
                  <a:cubicBezTo>
                    <a:pt x="340" y="109"/>
                    <a:pt x="340" y="109"/>
                    <a:pt x="340" y="109"/>
                  </a:cubicBezTo>
                  <a:cubicBezTo>
                    <a:pt x="330" y="108"/>
                    <a:pt x="324" y="107"/>
                    <a:pt x="316" y="107"/>
                  </a:cubicBezTo>
                  <a:cubicBezTo>
                    <a:pt x="314" y="107"/>
                    <a:pt x="311" y="107"/>
                    <a:pt x="309" y="107"/>
                  </a:cubicBezTo>
                  <a:cubicBezTo>
                    <a:pt x="306" y="107"/>
                    <a:pt x="302" y="107"/>
                    <a:pt x="297" y="107"/>
                  </a:cubicBezTo>
                  <a:cubicBezTo>
                    <a:pt x="223" y="107"/>
                    <a:pt x="156" y="134"/>
                    <a:pt x="107" y="183"/>
                  </a:cubicBezTo>
                  <a:cubicBezTo>
                    <a:pt x="59" y="231"/>
                    <a:pt x="32" y="299"/>
                    <a:pt x="32" y="373"/>
                  </a:cubicBezTo>
                  <a:cubicBezTo>
                    <a:pt x="32" y="447"/>
                    <a:pt x="59" y="514"/>
                    <a:pt x="107" y="563"/>
                  </a:cubicBezTo>
                  <a:cubicBezTo>
                    <a:pt x="156" y="611"/>
                    <a:pt x="223" y="638"/>
                    <a:pt x="297" y="638"/>
                  </a:cubicBezTo>
                  <a:cubicBezTo>
                    <a:pt x="371" y="638"/>
                    <a:pt x="439" y="611"/>
                    <a:pt x="488" y="563"/>
                  </a:cubicBezTo>
                  <a:cubicBezTo>
                    <a:pt x="536" y="514"/>
                    <a:pt x="563" y="447"/>
                    <a:pt x="563" y="373"/>
                  </a:cubicBezTo>
                  <a:cubicBezTo>
                    <a:pt x="563" y="354"/>
                    <a:pt x="562" y="337"/>
                    <a:pt x="559" y="323"/>
                  </a:cubicBezTo>
                  <a:cubicBezTo>
                    <a:pt x="559" y="322"/>
                    <a:pt x="559" y="322"/>
                    <a:pt x="559" y="322"/>
                  </a:cubicBezTo>
                  <a:cubicBezTo>
                    <a:pt x="559" y="321"/>
                    <a:pt x="559" y="321"/>
                    <a:pt x="559" y="321"/>
                  </a:cubicBezTo>
                  <a:cubicBezTo>
                    <a:pt x="558" y="319"/>
                    <a:pt x="557" y="316"/>
                    <a:pt x="557" y="314"/>
                  </a:cubicBezTo>
                  <a:cubicBezTo>
                    <a:pt x="557" y="305"/>
                    <a:pt x="564" y="298"/>
                    <a:pt x="573" y="298"/>
                  </a:cubicBezTo>
                  <a:cubicBezTo>
                    <a:pt x="582" y="298"/>
                    <a:pt x="589" y="305"/>
                    <a:pt x="589" y="314"/>
                  </a:cubicBezTo>
                  <a:cubicBezTo>
                    <a:pt x="589" y="314"/>
                    <a:pt x="589" y="315"/>
                    <a:pt x="589" y="315"/>
                  </a:cubicBezTo>
                  <a:cubicBezTo>
                    <a:pt x="589" y="316"/>
                    <a:pt x="589" y="316"/>
                    <a:pt x="589" y="316"/>
                  </a:cubicBezTo>
                  <a:cubicBezTo>
                    <a:pt x="589" y="316"/>
                    <a:pt x="589" y="316"/>
                    <a:pt x="589" y="316"/>
                  </a:cubicBezTo>
                  <a:cubicBezTo>
                    <a:pt x="593" y="335"/>
                    <a:pt x="595" y="347"/>
                    <a:pt x="595" y="373"/>
                  </a:cubicBezTo>
                  <a:cubicBezTo>
                    <a:pt x="595" y="537"/>
                    <a:pt x="462" y="670"/>
                    <a:pt x="297" y="670"/>
                  </a:cubicBezTo>
                  <a:close/>
                  <a:moveTo>
                    <a:pt x="237" y="581"/>
                  </a:moveTo>
                  <a:cubicBezTo>
                    <a:pt x="236" y="581"/>
                    <a:pt x="236" y="580"/>
                    <a:pt x="235" y="580"/>
                  </a:cubicBezTo>
                  <a:cubicBezTo>
                    <a:pt x="234" y="580"/>
                    <a:pt x="234" y="580"/>
                    <a:pt x="234" y="580"/>
                  </a:cubicBezTo>
                  <a:cubicBezTo>
                    <a:pt x="233" y="580"/>
                    <a:pt x="233" y="580"/>
                    <a:pt x="233" y="580"/>
                  </a:cubicBezTo>
                  <a:cubicBezTo>
                    <a:pt x="198" y="568"/>
                    <a:pt x="166" y="549"/>
                    <a:pt x="140" y="524"/>
                  </a:cubicBezTo>
                  <a:cubicBezTo>
                    <a:pt x="141" y="523"/>
                    <a:pt x="141" y="523"/>
                    <a:pt x="141" y="523"/>
                  </a:cubicBezTo>
                  <a:cubicBezTo>
                    <a:pt x="131" y="515"/>
                    <a:pt x="131" y="515"/>
                    <a:pt x="131" y="515"/>
                  </a:cubicBezTo>
                  <a:cubicBezTo>
                    <a:pt x="129" y="514"/>
                    <a:pt x="127" y="511"/>
                    <a:pt x="127" y="508"/>
                  </a:cubicBezTo>
                  <a:cubicBezTo>
                    <a:pt x="127" y="503"/>
                    <a:pt x="131" y="499"/>
                    <a:pt x="136" y="499"/>
                  </a:cubicBezTo>
                  <a:cubicBezTo>
                    <a:pt x="138" y="499"/>
                    <a:pt x="143" y="502"/>
                    <a:pt x="146" y="505"/>
                  </a:cubicBezTo>
                  <a:cubicBezTo>
                    <a:pt x="173" y="532"/>
                    <a:pt x="206" y="552"/>
                    <a:pt x="241" y="564"/>
                  </a:cubicBezTo>
                  <a:cubicBezTo>
                    <a:pt x="243" y="565"/>
                    <a:pt x="246" y="567"/>
                    <a:pt x="246" y="571"/>
                  </a:cubicBezTo>
                  <a:cubicBezTo>
                    <a:pt x="245" y="572"/>
                    <a:pt x="244" y="581"/>
                    <a:pt x="237" y="581"/>
                  </a:cubicBezTo>
                  <a:close/>
                  <a:moveTo>
                    <a:pt x="297" y="511"/>
                  </a:moveTo>
                  <a:cubicBezTo>
                    <a:pt x="221" y="511"/>
                    <a:pt x="159" y="449"/>
                    <a:pt x="159" y="373"/>
                  </a:cubicBezTo>
                  <a:cubicBezTo>
                    <a:pt x="159" y="299"/>
                    <a:pt x="217" y="238"/>
                    <a:pt x="289" y="234"/>
                  </a:cubicBezTo>
                  <a:cubicBezTo>
                    <a:pt x="289" y="235"/>
                    <a:pt x="289" y="235"/>
                    <a:pt x="289" y="235"/>
                  </a:cubicBezTo>
                  <a:cubicBezTo>
                    <a:pt x="297" y="235"/>
                    <a:pt x="297" y="235"/>
                    <a:pt x="297" y="235"/>
                  </a:cubicBezTo>
                  <a:cubicBezTo>
                    <a:pt x="306" y="235"/>
                    <a:pt x="313" y="242"/>
                    <a:pt x="313" y="251"/>
                  </a:cubicBezTo>
                  <a:cubicBezTo>
                    <a:pt x="313" y="260"/>
                    <a:pt x="306" y="267"/>
                    <a:pt x="297" y="267"/>
                  </a:cubicBezTo>
                  <a:cubicBezTo>
                    <a:pt x="296" y="267"/>
                    <a:pt x="296" y="267"/>
                    <a:pt x="296" y="267"/>
                  </a:cubicBezTo>
                  <a:cubicBezTo>
                    <a:pt x="296" y="267"/>
                    <a:pt x="295" y="267"/>
                    <a:pt x="295" y="266"/>
                  </a:cubicBezTo>
                  <a:cubicBezTo>
                    <a:pt x="294" y="266"/>
                    <a:pt x="294" y="266"/>
                    <a:pt x="294" y="266"/>
                  </a:cubicBezTo>
                  <a:cubicBezTo>
                    <a:pt x="294" y="266"/>
                    <a:pt x="294" y="266"/>
                    <a:pt x="294" y="266"/>
                  </a:cubicBezTo>
                  <a:cubicBezTo>
                    <a:pt x="230" y="268"/>
                    <a:pt x="191" y="309"/>
                    <a:pt x="191" y="373"/>
                  </a:cubicBezTo>
                  <a:cubicBezTo>
                    <a:pt x="191" y="437"/>
                    <a:pt x="233" y="479"/>
                    <a:pt x="297" y="479"/>
                  </a:cubicBezTo>
                  <a:cubicBezTo>
                    <a:pt x="359" y="479"/>
                    <a:pt x="400" y="441"/>
                    <a:pt x="404" y="381"/>
                  </a:cubicBezTo>
                  <a:cubicBezTo>
                    <a:pt x="404" y="381"/>
                    <a:pt x="404" y="381"/>
                    <a:pt x="404" y="381"/>
                  </a:cubicBezTo>
                  <a:cubicBezTo>
                    <a:pt x="404" y="373"/>
                    <a:pt x="404" y="373"/>
                    <a:pt x="404" y="373"/>
                  </a:cubicBezTo>
                  <a:cubicBezTo>
                    <a:pt x="404" y="372"/>
                    <a:pt x="404" y="372"/>
                    <a:pt x="404" y="371"/>
                  </a:cubicBezTo>
                  <a:cubicBezTo>
                    <a:pt x="404" y="363"/>
                    <a:pt x="411" y="356"/>
                    <a:pt x="420" y="356"/>
                  </a:cubicBezTo>
                  <a:cubicBezTo>
                    <a:pt x="429" y="356"/>
                    <a:pt x="436" y="363"/>
                    <a:pt x="436" y="372"/>
                  </a:cubicBezTo>
                  <a:cubicBezTo>
                    <a:pt x="436" y="372"/>
                    <a:pt x="436" y="372"/>
                    <a:pt x="436" y="372"/>
                  </a:cubicBezTo>
                  <a:cubicBezTo>
                    <a:pt x="436" y="374"/>
                    <a:pt x="436" y="374"/>
                    <a:pt x="436" y="374"/>
                  </a:cubicBezTo>
                  <a:cubicBezTo>
                    <a:pt x="436" y="374"/>
                    <a:pt x="436" y="374"/>
                    <a:pt x="436" y="374"/>
                  </a:cubicBezTo>
                  <a:cubicBezTo>
                    <a:pt x="435" y="450"/>
                    <a:pt x="373" y="511"/>
                    <a:pt x="297" y="511"/>
                  </a:cubicBezTo>
                  <a:close/>
                  <a:moveTo>
                    <a:pt x="106" y="478"/>
                  </a:moveTo>
                  <a:cubicBezTo>
                    <a:pt x="105" y="478"/>
                    <a:pt x="104" y="478"/>
                    <a:pt x="102" y="477"/>
                  </a:cubicBezTo>
                  <a:cubicBezTo>
                    <a:pt x="101" y="475"/>
                    <a:pt x="99" y="473"/>
                    <a:pt x="98" y="473"/>
                  </a:cubicBezTo>
                  <a:cubicBezTo>
                    <a:pt x="98" y="472"/>
                    <a:pt x="98" y="471"/>
                    <a:pt x="98" y="471"/>
                  </a:cubicBezTo>
                  <a:cubicBezTo>
                    <a:pt x="97" y="471"/>
                    <a:pt x="97" y="471"/>
                    <a:pt x="97" y="470"/>
                  </a:cubicBezTo>
                  <a:cubicBezTo>
                    <a:pt x="90" y="460"/>
                    <a:pt x="89" y="457"/>
                    <a:pt x="89" y="456"/>
                  </a:cubicBezTo>
                  <a:cubicBezTo>
                    <a:pt x="89" y="451"/>
                    <a:pt x="93" y="447"/>
                    <a:pt x="98" y="447"/>
                  </a:cubicBezTo>
                  <a:cubicBezTo>
                    <a:pt x="100" y="447"/>
                    <a:pt x="102" y="448"/>
                    <a:pt x="104" y="450"/>
                  </a:cubicBezTo>
                  <a:cubicBezTo>
                    <a:pt x="115" y="467"/>
                    <a:pt x="115" y="467"/>
                    <a:pt x="115" y="467"/>
                  </a:cubicBezTo>
                  <a:cubicBezTo>
                    <a:pt x="115" y="468"/>
                    <a:pt x="115" y="469"/>
                    <a:pt x="115" y="469"/>
                  </a:cubicBezTo>
                  <a:cubicBezTo>
                    <a:pt x="115" y="474"/>
                    <a:pt x="111" y="478"/>
                    <a:pt x="106" y="478"/>
                  </a:cubicBezTo>
                  <a:close/>
                  <a:moveTo>
                    <a:pt x="272" y="361"/>
                  </a:moveTo>
                  <a:cubicBezTo>
                    <a:pt x="404" y="240"/>
                    <a:pt x="404" y="240"/>
                    <a:pt x="404" y="240"/>
                  </a:cubicBezTo>
                  <a:cubicBezTo>
                    <a:pt x="404" y="121"/>
                    <a:pt x="404" y="121"/>
                    <a:pt x="404" y="121"/>
                  </a:cubicBezTo>
                  <a:cubicBezTo>
                    <a:pt x="502" y="34"/>
                    <a:pt x="502" y="34"/>
                    <a:pt x="502" y="34"/>
                  </a:cubicBezTo>
                  <a:cubicBezTo>
                    <a:pt x="502" y="34"/>
                    <a:pt x="502" y="34"/>
                    <a:pt x="502" y="34"/>
                  </a:cubicBezTo>
                  <a:cubicBezTo>
                    <a:pt x="535" y="0"/>
                    <a:pt x="535" y="0"/>
                    <a:pt x="535" y="0"/>
                  </a:cubicBezTo>
                  <a:cubicBezTo>
                    <a:pt x="546" y="124"/>
                    <a:pt x="546" y="124"/>
                    <a:pt x="546" y="124"/>
                  </a:cubicBezTo>
                  <a:cubicBezTo>
                    <a:pt x="670" y="135"/>
                    <a:pt x="670" y="135"/>
                    <a:pt x="670" y="135"/>
                  </a:cubicBezTo>
                  <a:cubicBezTo>
                    <a:pt x="648" y="157"/>
                    <a:pt x="648" y="157"/>
                    <a:pt x="648" y="157"/>
                  </a:cubicBezTo>
                  <a:cubicBezTo>
                    <a:pt x="632" y="157"/>
                    <a:pt x="632" y="157"/>
                    <a:pt x="632" y="157"/>
                  </a:cubicBezTo>
                  <a:cubicBezTo>
                    <a:pt x="640" y="165"/>
                    <a:pt x="640" y="165"/>
                    <a:pt x="640" y="165"/>
                  </a:cubicBezTo>
                  <a:cubicBezTo>
                    <a:pt x="554" y="251"/>
                    <a:pt x="554" y="251"/>
                    <a:pt x="554" y="251"/>
                  </a:cubicBezTo>
                  <a:cubicBezTo>
                    <a:pt x="546" y="243"/>
                    <a:pt x="546" y="243"/>
                    <a:pt x="546" y="243"/>
                  </a:cubicBezTo>
                  <a:cubicBezTo>
                    <a:pt x="546" y="255"/>
                    <a:pt x="546" y="255"/>
                    <a:pt x="546" y="255"/>
                  </a:cubicBezTo>
                  <a:cubicBezTo>
                    <a:pt x="430" y="255"/>
                    <a:pt x="430" y="255"/>
                    <a:pt x="430" y="255"/>
                  </a:cubicBezTo>
                  <a:cubicBezTo>
                    <a:pt x="289" y="385"/>
                    <a:pt x="289" y="385"/>
                    <a:pt x="289" y="385"/>
                  </a:cubicBezTo>
                  <a:lnTo>
                    <a:pt x="272" y="361"/>
                  </a:lnTo>
                  <a:close/>
                  <a:moveTo>
                    <a:pt x="436" y="139"/>
                  </a:moveTo>
                  <a:cubicBezTo>
                    <a:pt x="436" y="234"/>
                    <a:pt x="436" y="234"/>
                    <a:pt x="436" y="234"/>
                  </a:cubicBezTo>
                  <a:cubicBezTo>
                    <a:pt x="531" y="234"/>
                    <a:pt x="531" y="234"/>
                    <a:pt x="531" y="234"/>
                  </a:cubicBezTo>
                  <a:cubicBezTo>
                    <a:pt x="608" y="157"/>
                    <a:pt x="608" y="157"/>
                    <a:pt x="608" y="157"/>
                  </a:cubicBezTo>
                  <a:cubicBezTo>
                    <a:pt x="513" y="157"/>
                    <a:pt x="513" y="157"/>
                    <a:pt x="513" y="157"/>
                  </a:cubicBezTo>
                  <a:cubicBezTo>
                    <a:pt x="513" y="62"/>
                    <a:pt x="513" y="62"/>
                    <a:pt x="513" y="62"/>
                  </a:cubicBezTo>
                  <a:lnTo>
                    <a:pt x="436" y="139"/>
                  </a:lnTo>
                  <a:close/>
                </a:path>
              </a:pathLst>
            </a:custGeom>
            <a:solidFill>
              <a:schemeClr val="bg1"/>
            </a:solidFill>
            <a:ln>
              <a:noFill/>
            </a:ln>
          </p:spPr>
          <p:txBody>
            <a:bodyPr vert="horz" wrap="square" lIns="91440" tIns="45720" rIns="91440" bIns="45720" numCol="1" anchor="t" anchorCtr="0" compatLnSpc="1"/>
            <a:lstStyle/>
            <a:p>
              <a:endParaRPr lang="zh-CN" altLang="en-US" dirty="0">
                <a:solidFill>
                  <a:prstClr val="black"/>
                </a:solidFill>
              </a:endParaRPr>
            </a:p>
          </p:txBody>
        </p:sp>
        <p:sp>
          <p:nvSpPr>
            <p:cNvPr id="21" name="文本框 20"/>
            <p:cNvSpPr txBox="1"/>
            <p:nvPr userDrawn="1"/>
          </p:nvSpPr>
          <p:spPr>
            <a:xfrm>
              <a:off x="-9037" y="402578"/>
              <a:ext cx="487680" cy="460375"/>
            </a:xfrm>
            <a:prstGeom prst="rect">
              <a:avLst/>
            </a:prstGeom>
            <a:noFill/>
          </p:spPr>
          <p:txBody>
            <a:bodyPr wrap="none" rtlCol="0">
              <a:spAutoFit/>
            </a:bodyPr>
            <a:lstStyle/>
            <a:p>
              <a:r>
                <a:rPr lang="zh-CN" altLang="en-US" sz="2400" dirty="0">
                  <a:solidFill>
                    <a:prstClr val="white"/>
                  </a:solidFill>
                </a:rPr>
                <a:t>考</a:t>
              </a:r>
            </a:p>
          </p:txBody>
        </p:sp>
        <p:sp>
          <p:nvSpPr>
            <p:cNvPr id="22" name="文本框 21"/>
            <p:cNvSpPr txBox="1"/>
            <p:nvPr userDrawn="1"/>
          </p:nvSpPr>
          <p:spPr>
            <a:xfrm>
              <a:off x="838268" y="402578"/>
              <a:ext cx="487680" cy="460375"/>
            </a:xfrm>
            <a:prstGeom prst="rect">
              <a:avLst/>
            </a:prstGeom>
            <a:noFill/>
          </p:spPr>
          <p:txBody>
            <a:bodyPr wrap="none" rtlCol="0">
              <a:spAutoFit/>
            </a:bodyPr>
            <a:lstStyle/>
            <a:p>
              <a:r>
                <a:rPr lang="zh-CN" altLang="en-US" sz="2400" dirty="0">
                  <a:solidFill>
                    <a:prstClr val="white"/>
                  </a:solidFill>
                </a:rPr>
                <a:t>法</a:t>
              </a:r>
            </a:p>
          </p:txBody>
        </p:sp>
      </p:grpSp>
    </p:spTree>
  </p:cSld>
  <p:clrMapOvr>
    <a:masterClrMapping/>
  </p:clrMapOvr>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方法技巧">
    <p:spTree>
      <p:nvGrpSpPr>
        <p:cNvPr id="1" name=""/>
        <p:cNvGrpSpPr/>
        <p:nvPr/>
      </p:nvGrpSpPr>
      <p:grpSpPr>
        <a:xfrm>
          <a:off x="0" y="0"/>
          <a:ext cx="0" cy="0"/>
          <a:chOff x="0" y="0"/>
          <a:chExt cx="0" cy="0"/>
        </a:xfrm>
      </p:grpSpPr>
      <p:sp>
        <p:nvSpPr>
          <p:cNvPr id="2" name="标题 1"/>
          <p:cNvSpPr>
            <a:spLocks noGrp="1"/>
          </p:cNvSpPr>
          <p:nvPr>
            <p:ph type="title"/>
          </p:nvPr>
        </p:nvSpPr>
        <p:spPr>
          <a:xfrm>
            <a:off x="2423592" y="476672"/>
            <a:ext cx="9158808" cy="738932"/>
          </a:xfrm>
        </p:spPr>
        <p:txBody>
          <a:bodyPr>
            <a:normAutofit/>
          </a:bodyPr>
          <a:lstStyle>
            <a:lvl1pPr algn="l">
              <a:defRPr sz="4000">
                <a:solidFill>
                  <a:srgbClr val="0070C0"/>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pic>
        <p:nvPicPr>
          <p:cNvPr id="6" name="图片 5"/>
          <p:cNvPicPr>
            <a:picLocks noChangeAspect="1"/>
          </p:cNvPicPr>
          <p:nvPr userDrawn="1"/>
        </p:nvPicPr>
        <p:blipFill>
          <a:blip r:embed="rId2"/>
          <a:stretch>
            <a:fillRect/>
          </a:stretch>
        </p:blipFill>
        <p:spPr>
          <a:xfrm>
            <a:off x="0" y="0"/>
            <a:ext cx="2072640" cy="6858000"/>
          </a:xfrm>
          <a:prstGeom prst="rect">
            <a:avLst/>
          </a:prstGeom>
        </p:spPr>
      </p:pic>
      <p:sp>
        <p:nvSpPr>
          <p:cNvPr id="8" name="内容占位符 7"/>
          <p:cNvSpPr>
            <a:spLocks noGrp="1"/>
          </p:cNvSpPr>
          <p:nvPr>
            <p:ph sz="quarter" idx="13" hasCustomPrompt="1"/>
          </p:nvPr>
        </p:nvSpPr>
        <p:spPr>
          <a:xfrm>
            <a:off x="2424113" y="1484784"/>
            <a:ext cx="9158287" cy="4608512"/>
          </a:xfrm>
        </p:spPr>
        <p:txBody>
          <a:bodyPr>
            <a:normAutofit/>
          </a:bodyPr>
          <a:lstStyle>
            <a:lvl1pPr marL="0" indent="0">
              <a:buFontTx/>
              <a:buNone/>
              <a:defRPr sz="2800"/>
            </a:lvl1pPr>
            <a:lvl2pPr>
              <a:defRPr sz="2400"/>
            </a:lvl2pPr>
            <a:lvl3pPr>
              <a:defRPr sz="2000"/>
            </a:lvl3pPr>
            <a:lvl4pPr>
              <a:defRPr sz="1800"/>
            </a:lvl4pPr>
            <a:lvl5pPr>
              <a:defRPr sz="18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cxnSp>
        <p:nvCxnSpPr>
          <p:cNvPr id="9" name="直接连接符 8"/>
          <p:cNvCxnSpPr/>
          <p:nvPr userDrawn="1"/>
        </p:nvCxnSpPr>
        <p:spPr>
          <a:xfrm>
            <a:off x="2434017" y="1222737"/>
            <a:ext cx="91133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提示">
    <p:spTree>
      <p:nvGrpSpPr>
        <p:cNvPr id="1" name=""/>
        <p:cNvGrpSpPr/>
        <p:nvPr/>
      </p:nvGrpSpPr>
      <p:grpSpPr>
        <a:xfrm>
          <a:off x="0" y="0"/>
          <a:ext cx="0" cy="0"/>
          <a:chOff x="0" y="0"/>
          <a:chExt cx="0" cy="0"/>
        </a:xfrm>
      </p:grpSpPr>
      <p:sp>
        <p:nvSpPr>
          <p:cNvPr id="2" name="标题 1"/>
          <p:cNvSpPr>
            <a:spLocks noGrp="1"/>
          </p:cNvSpPr>
          <p:nvPr>
            <p:ph type="title"/>
          </p:nvPr>
        </p:nvSpPr>
        <p:spPr>
          <a:xfrm>
            <a:off x="2423592" y="476672"/>
            <a:ext cx="9158808" cy="738932"/>
          </a:xfrm>
        </p:spPr>
        <p:txBody>
          <a:bodyPr>
            <a:normAutofit/>
          </a:bodyPr>
          <a:lstStyle>
            <a:lvl1pPr algn="l">
              <a:defRPr sz="4000">
                <a:solidFill>
                  <a:srgbClr val="0070C0"/>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8" name="内容占位符 7"/>
          <p:cNvSpPr>
            <a:spLocks noGrp="1"/>
          </p:cNvSpPr>
          <p:nvPr>
            <p:ph sz="quarter" idx="13" hasCustomPrompt="1"/>
          </p:nvPr>
        </p:nvSpPr>
        <p:spPr>
          <a:xfrm>
            <a:off x="2424113" y="1484784"/>
            <a:ext cx="9158287" cy="4608512"/>
          </a:xfrm>
        </p:spPr>
        <p:txBody>
          <a:bodyPr>
            <a:normAutofit/>
          </a:bodyPr>
          <a:lstStyle>
            <a:lvl1pPr marL="0" indent="0">
              <a:buFontTx/>
              <a:buNone/>
              <a:defRPr sz="2800"/>
            </a:lvl1pPr>
            <a:lvl2pPr>
              <a:defRPr sz="2400"/>
            </a:lvl2pPr>
            <a:lvl3pPr>
              <a:defRPr sz="2000"/>
            </a:lvl3pPr>
            <a:lvl4pPr>
              <a:defRPr sz="1800"/>
            </a:lvl4pPr>
            <a:lvl5pPr>
              <a:defRPr sz="18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cxnSp>
        <p:nvCxnSpPr>
          <p:cNvPr id="9" name="直接连接符 8"/>
          <p:cNvCxnSpPr/>
          <p:nvPr userDrawn="1"/>
        </p:nvCxnSpPr>
        <p:spPr>
          <a:xfrm>
            <a:off x="2434017" y="1222737"/>
            <a:ext cx="91133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8" name="组合 37"/>
          <p:cNvGrpSpPr/>
          <p:nvPr userDrawn="1"/>
        </p:nvGrpSpPr>
        <p:grpSpPr>
          <a:xfrm>
            <a:off x="0" y="0"/>
            <a:ext cx="2072351" cy="6858000"/>
            <a:chOff x="0" y="0"/>
            <a:chExt cx="2072351" cy="6858000"/>
          </a:xfrm>
        </p:grpSpPr>
        <p:sp>
          <p:nvSpPr>
            <p:cNvPr id="39" name="矩形 38"/>
            <p:cNvSpPr/>
            <p:nvPr/>
          </p:nvSpPr>
          <p:spPr>
            <a:xfrm>
              <a:off x="0" y="0"/>
              <a:ext cx="1952781"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0" name="组合 39"/>
            <p:cNvGrpSpPr/>
            <p:nvPr/>
          </p:nvGrpSpPr>
          <p:grpSpPr>
            <a:xfrm>
              <a:off x="1928335" y="133180"/>
              <a:ext cx="144016" cy="6552728"/>
              <a:chOff x="2135560" y="188640"/>
              <a:chExt cx="144016" cy="6552728"/>
            </a:xfrm>
            <a:solidFill>
              <a:srgbClr val="0070C0"/>
            </a:solidFill>
          </p:grpSpPr>
          <p:sp>
            <p:nvSpPr>
              <p:cNvPr id="41" name="椭圆 40"/>
              <p:cNvSpPr/>
              <p:nvPr/>
            </p:nvSpPr>
            <p:spPr>
              <a:xfrm>
                <a:off x="2135560" y="1886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椭圆 41"/>
              <p:cNvSpPr/>
              <p:nvPr/>
            </p:nvSpPr>
            <p:spPr>
              <a:xfrm>
                <a:off x="2135560" y="4556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椭圆 42"/>
              <p:cNvSpPr/>
              <p:nvPr/>
            </p:nvSpPr>
            <p:spPr>
              <a:xfrm>
                <a:off x="2135560" y="7227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4" name="椭圆 43"/>
              <p:cNvSpPr/>
              <p:nvPr/>
            </p:nvSpPr>
            <p:spPr>
              <a:xfrm>
                <a:off x="2135560" y="9897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椭圆 44"/>
              <p:cNvSpPr/>
              <p:nvPr/>
            </p:nvSpPr>
            <p:spPr>
              <a:xfrm>
                <a:off x="2135560" y="12567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椭圆 45"/>
              <p:cNvSpPr/>
              <p:nvPr/>
            </p:nvSpPr>
            <p:spPr>
              <a:xfrm>
                <a:off x="2135560" y="15237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椭圆 46"/>
              <p:cNvSpPr/>
              <p:nvPr/>
            </p:nvSpPr>
            <p:spPr>
              <a:xfrm>
                <a:off x="2135560" y="17908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8" name="椭圆 47"/>
              <p:cNvSpPr/>
              <p:nvPr/>
            </p:nvSpPr>
            <p:spPr>
              <a:xfrm>
                <a:off x="2135560" y="20578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椭圆 48"/>
              <p:cNvSpPr/>
              <p:nvPr/>
            </p:nvSpPr>
            <p:spPr>
              <a:xfrm>
                <a:off x="2135560" y="23248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0" name="椭圆 49"/>
              <p:cNvSpPr/>
              <p:nvPr/>
            </p:nvSpPr>
            <p:spPr>
              <a:xfrm>
                <a:off x="2135560" y="25919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1" name="椭圆 50"/>
              <p:cNvSpPr/>
              <p:nvPr/>
            </p:nvSpPr>
            <p:spPr>
              <a:xfrm>
                <a:off x="2135560" y="28589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椭圆 51"/>
              <p:cNvSpPr/>
              <p:nvPr/>
            </p:nvSpPr>
            <p:spPr>
              <a:xfrm>
                <a:off x="2135560" y="31259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3" name="椭圆 52"/>
              <p:cNvSpPr/>
              <p:nvPr/>
            </p:nvSpPr>
            <p:spPr>
              <a:xfrm>
                <a:off x="2135560" y="33930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4" name="椭圆 53"/>
              <p:cNvSpPr/>
              <p:nvPr/>
            </p:nvSpPr>
            <p:spPr>
              <a:xfrm>
                <a:off x="2135560" y="36600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5" name="椭圆 54"/>
              <p:cNvSpPr/>
              <p:nvPr/>
            </p:nvSpPr>
            <p:spPr>
              <a:xfrm>
                <a:off x="2135560" y="39270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6" name="椭圆 55"/>
              <p:cNvSpPr/>
              <p:nvPr/>
            </p:nvSpPr>
            <p:spPr>
              <a:xfrm>
                <a:off x="2135560" y="41940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7" name="椭圆 56"/>
              <p:cNvSpPr/>
              <p:nvPr/>
            </p:nvSpPr>
            <p:spPr>
              <a:xfrm>
                <a:off x="2135560" y="44611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8" name="椭圆 57"/>
              <p:cNvSpPr/>
              <p:nvPr/>
            </p:nvSpPr>
            <p:spPr>
              <a:xfrm>
                <a:off x="2135560" y="47281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9" name="椭圆 58"/>
              <p:cNvSpPr/>
              <p:nvPr/>
            </p:nvSpPr>
            <p:spPr>
              <a:xfrm>
                <a:off x="2135560" y="49951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0" name="椭圆 59"/>
              <p:cNvSpPr/>
              <p:nvPr/>
            </p:nvSpPr>
            <p:spPr>
              <a:xfrm>
                <a:off x="2135560" y="52622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1" name="椭圆 60"/>
              <p:cNvSpPr/>
              <p:nvPr/>
            </p:nvSpPr>
            <p:spPr>
              <a:xfrm>
                <a:off x="2135560" y="55292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2" name="椭圆 61"/>
              <p:cNvSpPr/>
              <p:nvPr/>
            </p:nvSpPr>
            <p:spPr>
              <a:xfrm>
                <a:off x="2135560" y="57962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3" name="椭圆 62"/>
              <p:cNvSpPr/>
              <p:nvPr/>
            </p:nvSpPr>
            <p:spPr>
              <a:xfrm>
                <a:off x="2135560" y="60633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4" name="椭圆 63"/>
              <p:cNvSpPr/>
              <p:nvPr/>
            </p:nvSpPr>
            <p:spPr>
              <a:xfrm>
                <a:off x="2135560" y="63303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5" name="椭圆 64"/>
              <p:cNvSpPr/>
              <p:nvPr/>
            </p:nvSpPr>
            <p:spPr>
              <a:xfrm>
                <a:off x="2135560" y="6597352"/>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grpSp>
        <p:nvGrpSpPr>
          <p:cNvPr id="66" name="组合 65"/>
          <p:cNvGrpSpPr/>
          <p:nvPr userDrawn="1"/>
        </p:nvGrpSpPr>
        <p:grpSpPr>
          <a:xfrm>
            <a:off x="574510" y="2186947"/>
            <a:ext cx="923330" cy="2484107"/>
            <a:chOff x="574510" y="2086040"/>
            <a:chExt cx="923330" cy="2484107"/>
          </a:xfrm>
        </p:grpSpPr>
        <p:sp>
          <p:nvSpPr>
            <p:cNvPr id="67" name="矩形 66"/>
            <p:cNvSpPr/>
            <p:nvPr/>
          </p:nvSpPr>
          <p:spPr>
            <a:xfrm>
              <a:off x="574510" y="3092819"/>
              <a:ext cx="923330" cy="1477328"/>
            </a:xfrm>
            <a:prstGeom prst="rect">
              <a:avLst/>
            </a:prstGeom>
          </p:spPr>
          <p:txBody>
            <a:bodyPr vert="eaVert" wrap="none" anchor="ctr">
              <a:spAutoFit/>
            </a:bodyPr>
            <a:lstStyle/>
            <a:p>
              <a:pPr algn="ctr"/>
              <a:r>
                <a:rPr lang="zh-CN" altLang="en-US" sz="4800" spc="600" dirty="0">
                  <a:solidFill>
                    <a:prstClr val="white"/>
                  </a:solidFill>
                </a:rPr>
                <a:t>提示</a:t>
              </a:r>
            </a:p>
          </p:txBody>
        </p:sp>
        <p:grpSp>
          <p:nvGrpSpPr>
            <p:cNvPr id="68" name="组合 67"/>
            <p:cNvGrpSpPr/>
            <p:nvPr/>
          </p:nvGrpSpPr>
          <p:grpSpPr>
            <a:xfrm>
              <a:off x="698875" y="2086040"/>
              <a:ext cx="674600" cy="709366"/>
              <a:chOff x="471487" y="193675"/>
              <a:chExt cx="1601789" cy="1684338"/>
            </a:xfrm>
            <a:solidFill>
              <a:schemeClr val="bg1"/>
            </a:solidFill>
          </p:grpSpPr>
          <p:sp>
            <p:nvSpPr>
              <p:cNvPr id="69" name="Freeform 5"/>
              <p:cNvSpPr>
                <a:spLocks noEditPoints="1"/>
              </p:cNvSpPr>
              <p:nvPr/>
            </p:nvSpPr>
            <p:spPr bwMode="auto">
              <a:xfrm>
                <a:off x="828675" y="620713"/>
                <a:ext cx="887413" cy="1131888"/>
              </a:xfrm>
              <a:custGeom>
                <a:avLst/>
                <a:gdLst>
                  <a:gd name="T0" fmla="*/ 270 w 411"/>
                  <a:gd name="T1" fmla="*/ 526 h 526"/>
                  <a:gd name="T2" fmla="*/ 141 w 411"/>
                  <a:gd name="T3" fmla="*/ 526 h 526"/>
                  <a:gd name="T4" fmla="*/ 93 w 411"/>
                  <a:gd name="T5" fmla="*/ 478 h 526"/>
                  <a:gd name="T6" fmla="*/ 93 w 411"/>
                  <a:gd name="T7" fmla="*/ 378 h 526"/>
                  <a:gd name="T8" fmla="*/ 28 w 411"/>
                  <a:gd name="T9" fmla="*/ 310 h 526"/>
                  <a:gd name="T10" fmla="*/ 0 w 411"/>
                  <a:gd name="T11" fmla="*/ 206 h 526"/>
                  <a:gd name="T12" fmla="*/ 60 w 411"/>
                  <a:gd name="T13" fmla="*/ 61 h 526"/>
                  <a:gd name="T14" fmla="*/ 205 w 411"/>
                  <a:gd name="T15" fmla="*/ 0 h 526"/>
                  <a:gd name="T16" fmla="*/ 350 w 411"/>
                  <a:gd name="T17" fmla="*/ 61 h 526"/>
                  <a:gd name="T18" fmla="*/ 411 w 411"/>
                  <a:gd name="T19" fmla="*/ 206 h 526"/>
                  <a:gd name="T20" fmla="*/ 382 w 411"/>
                  <a:gd name="T21" fmla="*/ 310 h 526"/>
                  <a:gd name="T22" fmla="*/ 317 w 411"/>
                  <a:gd name="T23" fmla="*/ 378 h 526"/>
                  <a:gd name="T24" fmla="*/ 317 w 411"/>
                  <a:gd name="T25" fmla="*/ 478 h 526"/>
                  <a:gd name="T26" fmla="*/ 270 w 411"/>
                  <a:gd name="T27" fmla="*/ 526 h 526"/>
                  <a:gd name="T28" fmla="*/ 205 w 411"/>
                  <a:gd name="T29" fmla="*/ 37 h 526"/>
                  <a:gd name="T30" fmla="*/ 85 w 411"/>
                  <a:gd name="T31" fmla="*/ 86 h 526"/>
                  <a:gd name="T32" fmla="*/ 36 w 411"/>
                  <a:gd name="T33" fmla="*/ 206 h 526"/>
                  <a:gd name="T34" fmla="*/ 59 w 411"/>
                  <a:gd name="T35" fmla="*/ 292 h 526"/>
                  <a:gd name="T36" fmla="*/ 120 w 411"/>
                  <a:gd name="T37" fmla="*/ 352 h 526"/>
                  <a:gd name="T38" fmla="*/ 129 w 411"/>
                  <a:gd name="T39" fmla="*/ 358 h 526"/>
                  <a:gd name="T40" fmla="*/ 129 w 411"/>
                  <a:gd name="T41" fmla="*/ 478 h 526"/>
                  <a:gd name="T42" fmla="*/ 141 w 411"/>
                  <a:gd name="T43" fmla="*/ 490 h 526"/>
                  <a:gd name="T44" fmla="*/ 270 w 411"/>
                  <a:gd name="T45" fmla="*/ 490 h 526"/>
                  <a:gd name="T46" fmla="*/ 281 w 411"/>
                  <a:gd name="T47" fmla="*/ 478 h 526"/>
                  <a:gd name="T48" fmla="*/ 281 w 411"/>
                  <a:gd name="T49" fmla="*/ 358 h 526"/>
                  <a:gd name="T50" fmla="*/ 290 w 411"/>
                  <a:gd name="T51" fmla="*/ 353 h 526"/>
                  <a:gd name="T52" fmla="*/ 351 w 411"/>
                  <a:gd name="T53" fmla="*/ 292 h 526"/>
                  <a:gd name="T54" fmla="*/ 375 w 411"/>
                  <a:gd name="T55" fmla="*/ 206 h 526"/>
                  <a:gd name="T56" fmla="*/ 325 w 411"/>
                  <a:gd name="T57" fmla="*/ 86 h 526"/>
                  <a:gd name="T58" fmla="*/ 205 w 411"/>
                  <a:gd name="T59" fmla="*/ 37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11" h="526">
                    <a:moveTo>
                      <a:pt x="270" y="526"/>
                    </a:moveTo>
                    <a:cubicBezTo>
                      <a:pt x="141" y="526"/>
                      <a:pt x="141" y="526"/>
                      <a:pt x="141" y="526"/>
                    </a:cubicBezTo>
                    <a:cubicBezTo>
                      <a:pt x="114" y="526"/>
                      <a:pt x="93" y="504"/>
                      <a:pt x="93" y="478"/>
                    </a:cubicBezTo>
                    <a:cubicBezTo>
                      <a:pt x="93" y="378"/>
                      <a:pt x="93" y="378"/>
                      <a:pt x="93" y="378"/>
                    </a:cubicBezTo>
                    <a:cubicBezTo>
                      <a:pt x="67" y="361"/>
                      <a:pt x="44" y="337"/>
                      <a:pt x="28" y="310"/>
                    </a:cubicBezTo>
                    <a:cubicBezTo>
                      <a:pt x="10" y="278"/>
                      <a:pt x="0" y="242"/>
                      <a:pt x="0" y="206"/>
                    </a:cubicBezTo>
                    <a:cubicBezTo>
                      <a:pt x="0" y="151"/>
                      <a:pt x="21" y="99"/>
                      <a:pt x="60" y="61"/>
                    </a:cubicBezTo>
                    <a:cubicBezTo>
                      <a:pt x="99" y="22"/>
                      <a:pt x="150" y="0"/>
                      <a:pt x="205" y="0"/>
                    </a:cubicBezTo>
                    <a:cubicBezTo>
                      <a:pt x="260" y="0"/>
                      <a:pt x="312" y="22"/>
                      <a:pt x="350" y="61"/>
                    </a:cubicBezTo>
                    <a:cubicBezTo>
                      <a:pt x="389" y="99"/>
                      <a:pt x="411" y="151"/>
                      <a:pt x="411" y="206"/>
                    </a:cubicBezTo>
                    <a:cubicBezTo>
                      <a:pt x="411" y="243"/>
                      <a:pt x="401" y="279"/>
                      <a:pt x="382" y="310"/>
                    </a:cubicBezTo>
                    <a:cubicBezTo>
                      <a:pt x="366" y="337"/>
                      <a:pt x="344" y="361"/>
                      <a:pt x="317" y="378"/>
                    </a:cubicBezTo>
                    <a:cubicBezTo>
                      <a:pt x="317" y="478"/>
                      <a:pt x="317" y="478"/>
                      <a:pt x="317" y="478"/>
                    </a:cubicBezTo>
                    <a:cubicBezTo>
                      <a:pt x="317" y="504"/>
                      <a:pt x="296" y="526"/>
                      <a:pt x="270" y="526"/>
                    </a:cubicBezTo>
                    <a:close/>
                    <a:moveTo>
                      <a:pt x="205" y="37"/>
                    </a:moveTo>
                    <a:cubicBezTo>
                      <a:pt x="160" y="37"/>
                      <a:pt x="117" y="54"/>
                      <a:pt x="85" y="86"/>
                    </a:cubicBezTo>
                    <a:cubicBezTo>
                      <a:pt x="53" y="118"/>
                      <a:pt x="36" y="161"/>
                      <a:pt x="36" y="206"/>
                    </a:cubicBezTo>
                    <a:cubicBezTo>
                      <a:pt x="36" y="236"/>
                      <a:pt x="44" y="266"/>
                      <a:pt x="59" y="292"/>
                    </a:cubicBezTo>
                    <a:cubicBezTo>
                      <a:pt x="74" y="317"/>
                      <a:pt x="95" y="338"/>
                      <a:pt x="120" y="352"/>
                    </a:cubicBezTo>
                    <a:cubicBezTo>
                      <a:pt x="129" y="358"/>
                      <a:pt x="129" y="358"/>
                      <a:pt x="129" y="358"/>
                    </a:cubicBezTo>
                    <a:cubicBezTo>
                      <a:pt x="129" y="478"/>
                      <a:pt x="129" y="478"/>
                      <a:pt x="129" y="478"/>
                    </a:cubicBezTo>
                    <a:cubicBezTo>
                      <a:pt x="129" y="484"/>
                      <a:pt x="134" y="490"/>
                      <a:pt x="141" y="490"/>
                    </a:cubicBezTo>
                    <a:cubicBezTo>
                      <a:pt x="270" y="490"/>
                      <a:pt x="270" y="490"/>
                      <a:pt x="270" y="490"/>
                    </a:cubicBezTo>
                    <a:cubicBezTo>
                      <a:pt x="276" y="490"/>
                      <a:pt x="281" y="484"/>
                      <a:pt x="281" y="478"/>
                    </a:cubicBezTo>
                    <a:cubicBezTo>
                      <a:pt x="281" y="358"/>
                      <a:pt x="281" y="358"/>
                      <a:pt x="281" y="358"/>
                    </a:cubicBezTo>
                    <a:cubicBezTo>
                      <a:pt x="290" y="353"/>
                      <a:pt x="290" y="353"/>
                      <a:pt x="290" y="353"/>
                    </a:cubicBezTo>
                    <a:cubicBezTo>
                      <a:pt x="315" y="338"/>
                      <a:pt x="336" y="317"/>
                      <a:pt x="351" y="292"/>
                    </a:cubicBezTo>
                    <a:cubicBezTo>
                      <a:pt x="366" y="266"/>
                      <a:pt x="375" y="236"/>
                      <a:pt x="375" y="206"/>
                    </a:cubicBezTo>
                    <a:cubicBezTo>
                      <a:pt x="375" y="161"/>
                      <a:pt x="357" y="118"/>
                      <a:pt x="325" y="86"/>
                    </a:cubicBezTo>
                    <a:cubicBezTo>
                      <a:pt x="293" y="54"/>
                      <a:pt x="250" y="37"/>
                      <a:pt x="205"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0" name="Freeform 6"/>
              <p:cNvSpPr/>
              <p:nvPr/>
            </p:nvSpPr>
            <p:spPr bwMode="auto">
              <a:xfrm>
                <a:off x="1098550" y="1800225"/>
                <a:ext cx="347663" cy="77788"/>
              </a:xfrm>
              <a:custGeom>
                <a:avLst/>
                <a:gdLst>
                  <a:gd name="T0" fmla="*/ 143 w 161"/>
                  <a:gd name="T1" fmla="*/ 36 h 36"/>
                  <a:gd name="T2" fmla="*/ 18 w 161"/>
                  <a:gd name="T3" fmla="*/ 36 h 36"/>
                  <a:gd name="T4" fmla="*/ 0 w 161"/>
                  <a:gd name="T5" fmla="*/ 18 h 36"/>
                  <a:gd name="T6" fmla="*/ 18 w 161"/>
                  <a:gd name="T7" fmla="*/ 0 h 36"/>
                  <a:gd name="T8" fmla="*/ 143 w 161"/>
                  <a:gd name="T9" fmla="*/ 0 h 36"/>
                  <a:gd name="T10" fmla="*/ 161 w 161"/>
                  <a:gd name="T11" fmla="*/ 18 h 36"/>
                  <a:gd name="T12" fmla="*/ 143 w 161"/>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61" h="36">
                    <a:moveTo>
                      <a:pt x="143" y="36"/>
                    </a:moveTo>
                    <a:cubicBezTo>
                      <a:pt x="18" y="36"/>
                      <a:pt x="18" y="36"/>
                      <a:pt x="18" y="36"/>
                    </a:cubicBezTo>
                    <a:cubicBezTo>
                      <a:pt x="8" y="36"/>
                      <a:pt x="0" y="28"/>
                      <a:pt x="0" y="18"/>
                    </a:cubicBezTo>
                    <a:cubicBezTo>
                      <a:pt x="0" y="8"/>
                      <a:pt x="8" y="0"/>
                      <a:pt x="18" y="0"/>
                    </a:cubicBezTo>
                    <a:cubicBezTo>
                      <a:pt x="143" y="0"/>
                      <a:pt x="143" y="0"/>
                      <a:pt x="143" y="0"/>
                    </a:cubicBezTo>
                    <a:cubicBezTo>
                      <a:pt x="153" y="0"/>
                      <a:pt x="161" y="8"/>
                      <a:pt x="161" y="18"/>
                    </a:cubicBezTo>
                    <a:cubicBezTo>
                      <a:pt x="161" y="28"/>
                      <a:pt x="153" y="36"/>
                      <a:pt x="14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1" name="Freeform 7"/>
              <p:cNvSpPr/>
              <p:nvPr/>
            </p:nvSpPr>
            <p:spPr bwMode="auto">
              <a:xfrm>
                <a:off x="1231900" y="193675"/>
                <a:ext cx="77788" cy="346075"/>
              </a:xfrm>
              <a:custGeom>
                <a:avLst/>
                <a:gdLst>
                  <a:gd name="T0" fmla="*/ 0 w 36"/>
                  <a:gd name="T1" fmla="*/ 143 h 161"/>
                  <a:gd name="T2" fmla="*/ 0 w 36"/>
                  <a:gd name="T3" fmla="*/ 18 h 161"/>
                  <a:gd name="T4" fmla="*/ 18 w 36"/>
                  <a:gd name="T5" fmla="*/ 0 h 161"/>
                  <a:gd name="T6" fmla="*/ 36 w 36"/>
                  <a:gd name="T7" fmla="*/ 18 h 161"/>
                  <a:gd name="T8" fmla="*/ 36 w 36"/>
                  <a:gd name="T9" fmla="*/ 143 h 161"/>
                  <a:gd name="T10" fmla="*/ 18 w 36"/>
                  <a:gd name="T11" fmla="*/ 161 h 161"/>
                  <a:gd name="T12" fmla="*/ 0 w 36"/>
                  <a:gd name="T13" fmla="*/ 143 h 161"/>
                </a:gdLst>
                <a:ahLst/>
                <a:cxnLst>
                  <a:cxn ang="0">
                    <a:pos x="T0" y="T1"/>
                  </a:cxn>
                  <a:cxn ang="0">
                    <a:pos x="T2" y="T3"/>
                  </a:cxn>
                  <a:cxn ang="0">
                    <a:pos x="T4" y="T5"/>
                  </a:cxn>
                  <a:cxn ang="0">
                    <a:pos x="T6" y="T7"/>
                  </a:cxn>
                  <a:cxn ang="0">
                    <a:pos x="T8" y="T9"/>
                  </a:cxn>
                  <a:cxn ang="0">
                    <a:pos x="T10" y="T11"/>
                  </a:cxn>
                  <a:cxn ang="0">
                    <a:pos x="T12" y="T13"/>
                  </a:cxn>
                </a:cxnLst>
                <a:rect l="0" t="0" r="r" b="b"/>
                <a:pathLst>
                  <a:path w="36" h="161">
                    <a:moveTo>
                      <a:pt x="0" y="143"/>
                    </a:moveTo>
                    <a:cubicBezTo>
                      <a:pt x="0" y="18"/>
                      <a:pt x="0" y="18"/>
                      <a:pt x="0" y="18"/>
                    </a:cubicBezTo>
                    <a:cubicBezTo>
                      <a:pt x="0" y="8"/>
                      <a:pt x="8" y="0"/>
                      <a:pt x="18" y="0"/>
                    </a:cubicBezTo>
                    <a:cubicBezTo>
                      <a:pt x="28" y="0"/>
                      <a:pt x="36" y="8"/>
                      <a:pt x="36" y="18"/>
                    </a:cubicBezTo>
                    <a:cubicBezTo>
                      <a:pt x="36" y="143"/>
                      <a:pt x="36" y="143"/>
                      <a:pt x="36" y="143"/>
                    </a:cubicBezTo>
                    <a:cubicBezTo>
                      <a:pt x="36" y="153"/>
                      <a:pt x="28" y="161"/>
                      <a:pt x="18" y="161"/>
                    </a:cubicBezTo>
                    <a:cubicBezTo>
                      <a:pt x="8" y="161"/>
                      <a:pt x="0" y="153"/>
                      <a:pt x="0"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2" name="Freeform 8"/>
              <p:cNvSpPr/>
              <p:nvPr/>
            </p:nvSpPr>
            <p:spPr bwMode="auto">
              <a:xfrm>
                <a:off x="1609725" y="427038"/>
                <a:ext cx="276225" cy="274638"/>
              </a:xfrm>
              <a:custGeom>
                <a:avLst/>
                <a:gdLst>
                  <a:gd name="T0" fmla="*/ 8 w 128"/>
                  <a:gd name="T1" fmla="*/ 96 h 128"/>
                  <a:gd name="T2" fmla="*/ 96 w 128"/>
                  <a:gd name="T3" fmla="*/ 7 h 128"/>
                  <a:gd name="T4" fmla="*/ 121 w 128"/>
                  <a:gd name="T5" fmla="*/ 7 h 128"/>
                  <a:gd name="T6" fmla="*/ 121 w 128"/>
                  <a:gd name="T7" fmla="*/ 33 h 128"/>
                  <a:gd name="T8" fmla="*/ 33 w 128"/>
                  <a:gd name="T9" fmla="*/ 121 h 128"/>
                  <a:gd name="T10" fmla="*/ 8 w 128"/>
                  <a:gd name="T11" fmla="*/ 121 h 128"/>
                  <a:gd name="T12" fmla="*/ 8 w 128"/>
                  <a:gd name="T13" fmla="*/ 96 h 128"/>
                </a:gdLst>
                <a:ahLst/>
                <a:cxnLst>
                  <a:cxn ang="0">
                    <a:pos x="T0" y="T1"/>
                  </a:cxn>
                  <a:cxn ang="0">
                    <a:pos x="T2" y="T3"/>
                  </a:cxn>
                  <a:cxn ang="0">
                    <a:pos x="T4" y="T5"/>
                  </a:cxn>
                  <a:cxn ang="0">
                    <a:pos x="T6" y="T7"/>
                  </a:cxn>
                  <a:cxn ang="0">
                    <a:pos x="T8" y="T9"/>
                  </a:cxn>
                  <a:cxn ang="0">
                    <a:pos x="T10" y="T11"/>
                  </a:cxn>
                  <a:cxn ang="0">
                    <a:pos x="T12" y="T13"/>
                  </a:cxn>
                </a:cxnLst>
                <a:rect l="0" t="0" r="r" b="b"/>
                <a:pathLst>
                  <a:path w="128" h="128">
                    <a:moveTo>
                      <a:pt x="8" y="96"/>
                    </a:moveTo>
                    <a:cubicBezTo>
                      <a:pt x="96" y="7"/>
                      <a:pt x="96" y="7"/>
                      <a:pt x="96" y="7"/>
                    </a:cubicBezTo>
                    <a:cubicBezTo>
                      <a:pt x="103" y="0"/>
                      <a:pt x="114" y="0"/>
                      <a:pt x="121" y="7"/>
                    </a:cubicBezTo>
                    <a:cubicBezTo>
                      <a:pt x="128" y="14"/>
                      <a:pt x="128" y="26"/>
                      <a:pt x="121" y="33"/>
                    </a:cubicBezTo>
                    <a:cubicBezTo>
                      <a:pt x="33" y="121"/>
                      <a:pt x="33" y="121"/>
                      <a:pt x="33" y="121"/>
                    </a:cubicBezTo>
                    <a:cubicBezTo>
                      <a:pt x="26" y="128"/>
                      <a:pt x="15" y="128"/>
                      <a:pt x="8" y="121"/>
                    </a:cubicBezTo>
                    <a:cubicBezTo>
                      <a:pt x="0" y="114"/>
                      <a:pt x="0" y="103"/>
                      <a:pt x="8"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3" name="Freeform 9"/>
              <p:cNvSpPr/>
              <p:nvPr/>
            </p:nvSpPr>
            <p:spPr bwMode="auto">
              <a:xfrm>
                <a:off x="619125" y="427038"/>
                <a:ext cx="276225" cy="274638"/>
              </a:xfrm>
              <a:custGeom>
                <a:avLst/>
                <a:gdLst>
                  <a:gd name="T0" fmla="*/ 121 w 128"/>
                  <a:gd name="T1" fmla="*/ 96 h 128"/>
                  <a:gd name="T2" fmla="*/ 33 w 128"/>
                  <a:gd name="T3" fmla="*/ 7 h 128"/>
                  <a:gd name="T4" fmla="*/ 7 w 128"/>
                  <a:gd name="T5" fmla="*/ 7 h 128"/>
                  <a:gd name="T6" fmla="*/ 7 w 128"/>
                  <a:gd name="T7" fmla="*/ 33 h 128"/>
                  <a:gd name="T8" fmla="*/ 95 w 128"/>
                  <a:gd name="T9" fmla="*/ 121 h 128"/>
                  <a:gd name="T10" fmla="*/ 121 w 128"/>
                  <a:gd name="T11" fmla="*/ 121 h 128"/>
                  <a:gd name="T12" fmla="*/ 121 w 128"/>
                  <a:gd name="T13" fmla="*/ 96 h 128"/>
                </a:gdLst>
                <a:ahLst/>
                <a:cxnLst>
                  <a:cxn ang="0">
                    <a:pos x="T0" y="T1"/>
                  </a:cxn>
                  <a:cxn ang="0">
                    <a:pos x="T2" y="T3"/>
                  </a:cxn>
                  <a:cxn ang="0">
                    <a:pos x="T4" y="T5"/>
                  </a:cxn>
                  <a:cxn ang="0">
                    <a:pos x="T6" y="T7"/>
                  </a:cxn>
                  <a:cxn ang="0">
                    <a:pos x="T8" y="T9"/>
                  </a:cxn>
                  <a:cxn ang="0">
                    <a:pos x="T10" y="T11"/>
                  </a:cxn>
                  <a:cxn ang="0">
                    <a:pos x="T12" y="T13"/>
                  </a:cxn>
                </a:cxnLst>
                <a:rect l="0" t="0" r="r" b="b"/>
                <a:pathLst>
                  <a:path w="128" h="128">
                    <a:moveTo>
                      <a:pt x="121" y="96"/>
                    </a:moveTo>
                    <a:cubicBezTo>
                      <a:pt x="33" y="7"/>
                      <a:pt x="33" y="7"/>
                      <a:pt x="33" y="7"/>
                    </a:cubicBezTo>
                    <a:cubicBezTo>
                      <a:pt x="26" y="0"/>
                      <a:pt x="14" y="0"/>
                      <a:pt x="7" y="7"/>
                    </a:cubicBezTo>
                    <a:cubicBezTo>
                      <a:pt x="0" y="14"/>
                      <a:pt x="0" y="26"/>
                      <a:pt x="7" y="33"/>
                    </a:cubicBezTo>
                    <a:cubicBezTo>
                      <a:pt x="95" y="121"/>
                      <a:pt x="95" y="121"/>
                      <a:pt x="95" y="121"/>
                    </a:cubicBezTo>
                    <a:cubicBezTo>
                      <a:pt x="102" y="128"/>
                      <a:pt x="114" y="128"/>
                      <a:pt x="121" y="121"/>
                    </a:cubicBezTo>
                    <a:cubicBezTo>
                      <a:pt x="128" y="114"/>
                      <a:pt x="128" y="103"/>
                      <a:pt x="121"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4" name="Freeform 10"/>
              <p:cNvSpPr/>
              <p:nvPr/>
            </p:nvSpPr>
            <p:spPr bwMode="auto">
              <a:xfrm>
                <a:off x="1747838" y="958850"/>
                <a:ext cx="325438" cy="76200"/>
              </a:xfrm>
              <a:custGeom>
                <a:avLst/>
                <a:gdLst>
                  <a:gd name="T0" fmla="*/ 17 w 151"/>
                  <a:gd name="T1" fmla="*/ 0 h 36"/>
                  <a:gd name="T2" fmla="*/ 135 w 151"/>
                  <a:gd name="T3" fmla="*/ 0 h 36"/>
                  <a:gd name="T4" fmla="*/ 151 w 151"/>
                  <a:gd name="T5" fmla="*/ 18 h 36"/>
                  <a:gd name="T6" fmla="*/ 135 w 151"/>
                  <a:gd name="T7" fmla="*/ 36 h 36"/>
                  <a:gd name="T8" fmla="*/ 17 w 151"/>
                  <a:gd name="T9" fmla="*/ 36 h 36"/>
                  <a:gd name="T10" fmla="*/ 0 w 151"/>
                  <a:gd name="T11" fmla="*/ 18 h 36"/>
                  <a:gd name="T12" fmla="*/ 17 w 151"/>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51" h="36">
                    <a:moveTo>
                      <a:pt x="17" y="0"/>
                    </a:moveTo>
                    <a:cubicBezTo>
                      <a:pt x="135" y="0"/>
                      <a:pt x="135" y="0"/>
                      <a:pt x="135" y="0"/>
                    </a:cubicBezTo>
                    <a:cubicBezTo>
                      <a:pt x="144" y="0"/>
                      <a:pt x="151" y="8"/>
                      <a:pt x="151" y="18"/>
                    </a:cubicBezTo>
                    <a:cubicBezTo>
                      <a:pt x="151" y="28"/>
                      <a:pt x="144" y="36"/>
                      <a:pt x="135" y="36"/>
                    </a:cubicBezTo>
                    <a:cubicBezTo>
                      <a:pt x="17" y="36"/>
                      <a:pt x="17" y="36"/>
                      <a:pt x="17" y="36"/>
                    </a:cubicBezTo>
                    <a:cubicBezTo>
                      <a:pt x="8" y="36"/>
                      <a:pt x="0" y="28"/>
                      <a:pt x="0" y="18"/>
                    </a:cubicBezTo>
                    <a:cubicBezTo>
                      <a:pt x="0" y="8"/>
                      <a:pt x="8"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5" name="Freeform 11"/>
              <p:cNvSpPr/>
              <p:nvPr/>
            </p:nvSpPr>
            <p:spPr bwMode="auto">
              <a:xfrm>
                <a:off x="1044575" y="1474788"/>
                <a:ext cx="455613" cy="77788"/>
              </a:xfrm>
              <a:custGeom>
                <a:avLst/>
                <a:gdLst>
                  <a:gd name="T0" fmla="*/ 193 w 211"/>
                  <a:gd name="T1" fmla="*/ 36 h 36"/>
                  <a:gd name="T2" fmla="*/ 18 w 211"/>
                  <a:gd name="T3" fmla="*/ 36 h 36"/>
                  <a:gd name="T4" fmla="*/ 0 w 211"/>
                  <a:gd name="T5" fmla="*/ 18 h 36"/>
                  <a:gd name="T6" fmla="*/ 18 w 211"/>
                  <a:gd name="T7" fmla="*/ 0 h 36"/>
                  <a:gd name="T8" fmla="*/ 193 w 211"/>
                  <a:gd name="T9" fmla="*/ 0 h 36"/>
                  <a:gd name="T10" fmla="*/ 211 w 211"/>
                  <a:gd name="T11" fmla="*/ 18 h 36"/>
                  <a:gd name="T12" fmla="*/ 193 w 211"/>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211" h="36">
                    <a:moveTo>
                      <a:pt x="193" y="36"/>
                    </a:moveTo>
                    <a:cubicBezTo>
                      <a:pt x="18" y="36"/>
                      <a:pt x="18" y="36"/>
                      <a:pt x="18" y="36"/>
                    </a:cubicBezTo>
                    <a:cubicBezTo>
                      <a:pt x="8" y="36"/>
                      <a:pt x="0" y="28"/>
                      <a:pt x="0" y="18"/>
                    </a:cubicBezTo>
                    <a:cubicBezTo>
                      <a:pt x="0" y="8"/>
                      <a:pt x="8" y="0"/>
                      <a:pt x="18" y="0"/>
                    </a:cubicBezTo>
                    <a:cubicBezTo>
                      <a:pt x="193" y="0"/>
                      <a:pt x="193" y="0"/>
                      <a:pt x="193" y="0"/>
                    </a:cubicBezTo>
                    <a:cubicBezTo>
                      <a:pt x="203" y="0"/>
                      <a:pt x="211" y="8"/>
                      <a:pt x="211" y="18"/>
                    </a:cubicBezTo>
                    <a:cubicBezTo>
                      <a:pt x="211" y="28"/>
                      <a:pt x="203" y="36"/>
                      <a:pt x="19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6" name="Line 12"/>
              <p:cNvSpPr>
                <a:spLocks noChangeShapeType="1"/>
              </p:cNvSpPr>
              <p:nvPr/>
            </p:nvSpPr>
            <p:spPr bwMode="auto">
              <a:xfrm>
                <a:off x="1797050" y="75406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7" name="Line 13"/>
              <p:cNvSpPr>
                <a:spLocks noChangeShapeType="1"/>
              </p:cNvSpPr>
              <p:nvPr/>
            </p:nvSpPr>
            <p:spPr bwMode="auto">
              <a:xfrm>
                <a:off x="1797050" y="75406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8" name="Freeform 14"/>
              <p:cNvSpPr/>
              <p:nvPr/>
            </p:nvSpPr>
            <p:spPr bwMode="auto">
              <a:xfrm>
                <a:off x="471487" y="958850"/>
                <a:ext cx="325438" cy="76200"/>
              </a:xfrm>
              <a:custGeom>
                <a:avLst/>
                <a:gdLst>
                  <a:gd name="T0" fmla="*/ 17 w 151"/>
                  <a:gd name="T1" fmla="*/ 0 h 36"/>
                  <a:gd name="T2" fmla="*/ 134 w 151"/>
                  <a:gd name="T3" fmla="*/ 0 h 36"/>
                  <a:gd name="T4" fmla="*/ 151 w 151"/>
                  <a:gd name="T5" fmla="*/ 18 h 36"/>
                  <a:gd name="T6" fmla="*/ 134 w 151"/>
                  <a:gd name="T7" fmla="*/ 36 h 36"/>
                  <a:gd name="T8" fmla="*/ 17 w 151"/>
                  <a:gd name="T9" fmla="*/ 36 h 36"/>
                  <a:gd name="T10" fmla="*/ 0 w 151"/>
                  <a:gd name="T11" fmla="*/ 18 h 36"/>
                  <a:gd name="T12" fmla="*/ 17 w 151"/>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51" h="36">
                    <a:moveTo>
                      <a:pt x="17" y="0"/>
                    </a:moveTo>
                    <a:cubicBezTo>
                      <a:pt x="134" y="0"/>
                      <a:pt x="134" y="0"/>
                      <a:pt x="134" y="0"/>
                    </a:cubicBezTo>
                    <a:cubicBezTo>
                      <a:pt x="144" y="0"/>
                      <a:pt x="151" y="8"/>
                      <a:pt x="151" y="18"/>
                    </a:cubicBezTo>
                    <a:cubicBezTo>
                      <a:pt x="151" y="28"/>
                      <a:pt x="144" y="36"/>
                      <a:pt x="134" y="36"/>
                    </a:cubicBezTo>
                    <a:cubicBezTo>
                      <a:pt x="17" y="36"/>
                      <a:pt x="17" y="36"/>
                      <a:pt x="17" y="36"/>
                    </a:cubicBezTo>
                    <a:cubicBezTo>
                      <a:pt x="8" y="36"/>
                      <a:pt x="0" y="28"/>
                      <a:pt x="0" y="18"/>
                    </a:cubicBezTo>
                    <a:cubicBezTo>
                      <a:pt x="0" y="8"/>
                      <a:pt x="8"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9" name="Line 15"/>
              <p:cNvSpPr>
                <a:spLocks noChangeShapeType="1"/>
              </p:cNvSpPr>
              <p:nvPr/>
            </p:nvSpPr>
            <p:spPr bwMode="auto">
              <a:xfrm>
                <a:off x="833438" y="8032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0" name="Line 16"/>
              <p:cNvSpPr>
                <a:spLocks noChangeShapeType="1"/>
              </p:cNvSpPr>
              <p:nvPr/>
            </p:nvSpPr>
            <p:spPr bwMode="auto">
              <a:xfrm>
                <a:off x="833438" y="8032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1" name="Line 17"/>
              <p:cNvSpPr>
                <a:spLocks noChangeShapeType="1"/>
              </p:cNvSpPr>
              <p:nvPr/>
            </p:nvSpPr>
            <p:spPr bwMode="auto">
              <a:xfrm>
                <a:off x="847725" y="7270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2" name="Line 18"/>
              <p:cNvSpPr>
                <a:spLocks noChangeShapeType="1"/>
              </p:cNvSpPr>
              <p:nvPr/>
            </p:nvSpPr>
            <p:spPr bwMode="auto">
              <a:xfrm>
                <a:off x="847725" y="7270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spTree>
  </p:cSld>
  <p:clrMapOvr>
    <a:masterClrMapping/>
  </p:clrMapOvr>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拓展">
    <p:spTree>
      <p:nvGrpSpPr>
        <p:cNvPr id="1" name=""/>
        <p:cNvGrpSpPr/>
        <p:nvPr/>
      </p:nvGrpSpPr>
      <p:grpSpPr>
        <a:xfrm>
          <a:off x="0" y="0"/>
          <a:ext cx="0" cy="0"/>
          <a:chOff x="0" y="0"/>
          <a:chExt cx="0" cy="0"/>
        </a:xfrm>
      </p:grpSpPr>
      <p:sp>
        <p:nvSpPr>
          <p:cNvPr id="2" name="标题 1"/>
          <p:cNvSpPr>
            <a:spLocks noGrp="1"/>
          </p:cNvSpPr>
          <p:nvPr>
            <p:ph type="title"/>
          </p:nvPr>
        </p:nvSpPr>
        <p:spPr>
          <a:xfrm>
            <a:off x="2423592" y="476672"/>
            <a:ext cx="9158808" cy="738932"/>
          </a:xfrm>
        </p:spPr>
        <p:txBody>
          <a:bodyPr>
            <a:normAutofit/>
          </a:bodyPr>
          <a:lstStyle>
            <a:lvl1pPr algn="l">
              <a:defRPr sz="4000">
                <a:solidFill>
                  <a:srgbClr val="0070C0"/>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8" name="内容占位符 7"/>
          <p:cNvSpPr>
            <a:spLocks noGrp="1"/>
          </p:cNvSpPr>
          <p:nvPr>
            <p:ph sz="quarter" idx="13" hasCustomPrompt="1"/>
          </p:nvPr>
        </p:nvSpPr>
        <p:spPr>
          <a:xfrm>
            <a:off x="2424113" y="1484784"/>
            <a:ext cx="9158287" cy="4608512"/>
          </a:xfrm>
        </p:spPr>
        <p:txBody>
          <a:bodyPr>
            <a:normAutofit/>
          </a:bodyPr>
          <a:lstStyle>
            <a:lvl1pPr marL="0" indent="0">
              <a:buFontTx/>
              <a:buNone/>
              <a:defRPr sz="2800"/>
            </a:lvl1pPr>
            <a:lvl2pPr>
              <a:defRPr sz="2400"/>
            </a:lvl2pPr>
            <a:lvl3pPr>
              <a:defRPr sz="2000"/>
            </a:lvl3pPr>
            <a:lvl4pPr>
              <a:defRPr sz="1800"/>
            </a:lvl4pPr>
            <a:lvl5pPr>
              <a:defRPr sz="18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cxnSp>
        <p:nvCxnSpPr>
          <p:cNvPr id="9" name="直接连接符 8"/>
          <p:cNvCxnSpPr/>
          <p:nvPr userDrawn="1"/>
        </p:nvCxnSpPr>
        <p:spPr>
          <a:xfrm>
            <a:off x="2434017" y="1222737"/>
            <a:ext cx="91133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83" name="组合 82"/>
          <p:cNvGrpSpPr/>
          <p:nvPr userDrawn="1"/>
        </p:nvGrpSpPr>
        <p:grpSpPr>
          <a:xfrm>
            <a:off x="0" y="0"/>
            <a:ext cx="2072351" cy="6858000"/>
            <a:chOff x="0" y="0"/>
            <a:chExt cx="2072351" cy="6858000"/>
          </a:xfrm>
        </p:grpSpPr>
        <p:sp>
          <p:nvSpPr>
            <p:cNvPr id="84" name="矩形 83"/>
            <p:cNvSpPr/>
            <p:nvPr/>
          </p:nvSpPr>
          <p:spPr>
            <a:xfrm>
              <a:off x="0" y="0"/>
              <a:ext cx="1952781"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85" name="组合 84"/>
            <p:cNvGrpSpPr/>
            <p:nvPr/>
          </p:nvGrpSpPr>
          <p:grpSpPr>
            <a:xfrm>
              <a:off x="1928335" y="133180"/>
              <a:ext cx="144016" cy="6552728"/>
              <a:chOff x="2135560" y="188640"/>
              <a:chExt cx="144016" cy="6552728"/>
            </a:xfrm>
            <a:solidFill>
              <a:srgbClr val="0070C0"/>
            </a:solidFill>
          </p:grpSpPr>
          <p:sp>
            <p:nvSpPr>
              <p:cNvPr id="86" name="椭圆 85"/>
              <p:cNvSpPr/>
              <p:nvPr/>
            </p:nvSpPr>
            <p:spPr>
              <a:xfrm>
                <a:off x="2135560" y="1886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7" name="椭圆 86"/>
              <p:cNvSpPr/>
              <p:nvPr/>
            </p:nvSpPr>
            <p:spPr>
              <a:xfrm>
                <a:off x="2135560" y="4556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8" name="椭圆 87"/>
              <p:cNvSpPr/>
              <p:nvPr/>
            </p:nvSpPr>
            <p:spPr>
              <a:xfrm>
                <a:off x="2135560" y="7227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9" name="椭圆 88"/>
              <p:cNvSpPr/>
              <p:nvPr/>
            </p:nvSpPr>
            <p:spPr>
              <a:xfrm>
                <a:off x="2135560" y="9897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0" name="椭圆 89"/>
              <p:cNvSpPr/>
              <p:nvPr/>
            </p:nvSpPr>
            <p:spPr>
              <a:xfrm>
                <a:off x="2135560" y="12567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1" name="椭圆 90"/>
              <p:cNvSpPr/>
              <p:nvPr/>
            </p:nvSpPr>
            <p:spPr>
              <a:xfrm>
                <a:off x="2135560" y="15237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2" name="椭圆 91"/>
              <p:cNvSpPr/>
              <p:nvPr/>
            </p:nvSpPr>
            <p:spPr>
              <a:xfrm>
                <a:off x="2135560" y="17908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3" name="椭圆 92"/>
              <p:cNvSpPr/>
              <p:nvPr/>
            </p:nvSpPr>
            <p:spPr>
              <a:xfrm>
                <a:off x="2135560" y="20578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4" name="椭圆 93"/>
              <p:cNvSpPr/>
              <p:nvPr/>
            </p:nvSpPr>
            <p:spPr>
              <a:xfrm>
                <a:off x="2135560" y="23248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5" name="椭圆 94"/>
              <p:cNvSpPr/>
              <p:nvPr/>
            </p:nvSpPr>
            <p:spPr>
              <a:xfrm>
                <a:off x="2135560" y="25919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6" name="椭圆 95"/>
              <p:cNvSpPr/>
              <p:nvPr/>
            </p:nvSpPr>
            <p:spPr>
              <a:xfrm>
                <a:off x="2135560" y="28589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7" name="椭圆 96"/>
              <p:cNvSpPr/>
              <p:nvPr/>
            </p:nvSpPr>
            <p:spPr>
              <a:xfrm>
                <a:off x="2135560" y="31259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8" name="椭圆 97"/>
              <p:cNvSpPr/>
              <p:nvPr/>
            </p:nvSpPr>
            <p:spPr>
              <a:xfrm>
                <a:off x="2135560" y="33930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9" name="椭圆 98"/>
              <p:cNvSpPr/>
              <p:nvPr/>
            </p:nvSpPr>
            <p:spPr>
              <a:xfrm>
                <a:off x="2135560" y="36600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椭圆 99"/>
              <p:cNvSpPr/>
              <p:nvPr/>
            </p:nvSpPr>
            <p:spPr>
              <a:xfrm>
                <a:off x="2135560" y="39270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1" name="椭圆 100"/>
              <p:cNvSpPr/>
              <p:nvPr/>
            </p:nvSpPr>
            <p:spPr>
              <a:xfrm>
                <a:off x="2135560" y="41940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2" name="椭圆 101"/>
              <p:cNvSpPr/>
              <p:nvPr/>
            </p:nvSpPr>
            <p:spPr>
              <a:xfrm>
                <a:off x="2135560" y="44611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3" name="椭圆 102"/>
              <p:cNvSpPr/>
              <p:nvPr/>
            </p:nvSpPr>
            <p:spPr>
              <a:xfrm>
                <a:off x="2135560" y="47281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4" name="椭圆 103"/>
              <p:cNvSpPr/>
              <p:nvPr/>
            </p:nvSpPr>
            <p:spPr>
              <a:xfrm>
                <a:off x="2135560" y="49951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5" name="椭圆 104"/>
              <p:cNvSpPr/>
              <p:nvPr/>
            </p:nvSpPr>
            <p:spPr>
              <a:xfrm>
                <a:off x="2135560" y="52622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6" name="椭圆 105"/>
              <p:cNvSpPr/>
              <p:nvPr/>
            </p:nvSpPr>
            <p:spPr>
              <a:xfrm>
                <a:off x="2135560" y="55292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椭圆 106"/>
              <p:cNvSpPr/>
              <p:nvPr/>
            </p:nvSpPr>
            <p:spPr>
              <a:xfrm>
                <a:off x="2135560" y="57962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8" name="椭圆 107"/>
              <p:cNvSpPr/>
              <p:nvPr/>
            </p:nvSpPr>
            <p:spPr>
              <a:xfrm>
                <a:off x="2135560" y="60633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9" name="椭圆 108"/>
              <p:cNvSpPr/>
              <p:nvPr/>
            </p:nvSpPr>
            <p:spPr>
              <a:xfrm>
                <a:off x="2135560" y="63303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0" name="椭圆 109"/>
              <p:cNvSpPr/>
              <p:nvPr/>
            </p:nvSpPr>
            <p:spPr>
              <a:xfrm>
                <a:off x="2135560" y="6597352"/>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11" name="矩形 110"/>
          <p:cNvSpPr/>
          <p:nvPr userDrawn="1"/>
        </p:nvSpPr>
        <p:spPr>
          <a:xfrm>
            <a:off x="574510" y="3193726"/>
            <a:ext cx="923330" cy="1477328"/>
          </a:xfrm>
          <a:prstGeom prst="rect">
            <a:avLst/>
          </a:prstGeom>
        </p:spPr>
        <p:txBody>
          <a:bodyPr vert="eaVert" wrap="none" anchor="ctr">
            <a:spAutoFit/>
          </a:bodyPr>
          <a:lstStyle/>
          <a:p>
            <a:pPr algn="ctr"/>
            <a:r>
              <a:rPr lang="zh-CN" altLang="en-US" sz="4800" spc="600" dirty="0">
                <a:solidFill>
                  <a:prstClr val="white"/>
                </a:solidFill>
              </a:rPr>
              <a:t>拓展</a:t>
            </a:r>
          </a:p>
        </p:txBody>
      </p:sp>
      <p:pic>
        <p:nvPicPr>
          <p:cNvPr id="112" name="图片 1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819" y="2099705"/>
            <a:ext cx="976498" cy="976498"/>
          </a:xfrm>
          <a:prstGeom prst="rect">
            <a:avLst/>
          </a:prstGeom>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答题模板">
    <p:spTree>
      <p:nvGrpSpPr>
        <p:cNvPr id="1" name=""/>
        <p:cNvGrpSpPr/>
        <p:nvPr/>
      </p:nvGrpSpPr>
      <p:grpSpPr>
        <a:xfrm>
          <a:off x="0" y="0"/>
          <a:ext cx="0" cy="0"/>
          <a:chOff x="0" y="0"/>
          <a:chExt cx="0" cy="0"/>
        </a:xfrm>
      </p:grpSpPr>
      <p:sp>
        <p:nvSpPr>
          <p:cNvPr id="2" name="标题 1"/>
          <p:cNvSpPr>
            <a:spLocks noGrp="1"/>
          </p:cNvSpPr>
          <p:nvPr>
            <p:ph type="title"/>
          </p:nvPr>
        </p:nvSpPr>
        <p:spPr>
          <a:xfrm>
            <a:off x="2423592" y="476672"/>
            <a:ext cx="9158808" cy="738932"/>
          </a:xfrm>
        </p:spPr>
        <p:txBody>
          <a:bodyPr>
            <a:normAutofit/>
          </a:bodyPr>
          <a:lstStyle>
            <a:lvl1pPr algn="l">
              <a:defRPr sz="4000">
                <a:solidFill>
                  <a:srgbClr val="0070C0"/>
                </a:solidFill>
              </a:defRPr>
            </a:lvl1pPr>
          </a:lstStyle>
          <a:p>
            <a:r>
              <a:rPr lang="zh-CN" altLang="en-US"/>
              <a:t>单击此处编辑母版标题样式</a:t>
            </a: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8" name="内容占位符 7"/>
          <p:cNvSpPr>
            <a:spLocks noGrp="1"/>
          </p:cNvSpPr>
          <p:nvPr>
            <p:ph sz="quarter" idx="13" hasCustomPrompt="1"/>
          </p:nvPr>
        </p:nvSpPr>
        <p:spPr>
          <a:xfrm>
            <a:off x="2424113" y="1484784"/>
            <a:ext cx="9158287" cy="4608512"/>
          </a:xfrm>
        </p:spPr>
        <p:txBody>
          <a:bodyPr>
            <a:normAutofit/>
          </a:bodyPr>
          <a:lstStyle>
            <a:lvl1pPr marL="0" indent="0">
              <a:buFontTx/>
              <a:buNone/>
              <a:defRPr sz="2800"/>
            </a:lvl1pPr>
            <a:lvl2pPr>
              <a:defRPr sz="2400"/>
            </a:lvl2pPr>
            <a:lvl3pPr>
              <a:defRPr sz="2000"/>
            </a:lvl3pPr>
            <a:lvl4pPr>
              <a:defRPr sz="1800"/>
            </a:lvl4pPr>
            <a:lvl5pPr>
              <a:defRPr sz="18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cxnSp>
        <p:nvCxnSpPr>
          <p:cNvPr id="9" name="直接连接符 8"/>
          <p:cNvCxnSpPr/>
          <p:nvPr userDrawn="1"/>
        </p:nvCxnSpPr>
        <p:spPr>
          <a:xfrm>
            <a:off x="2434017" y="1222737"/>
            <a:ext cx="91133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8" name="组合 37"/>
          <p:cNvGrpSpPr/>
          <p:nvPr userDrawn="1"/>
        </p:nvGrpSpPr>
        <p:grpSpPr>
          <a:xfrm>
            <a:off x="0" y="0"/>
            <a:ext cx="2072351" cy="6858000"/>
            <a:chOff x="0" y="0"/>
            <a:chExt cx="2072351" cy="6858000"/>
          </a:xfrm>
        </p:grpSpPr>
        <p:sp>
          <p:nvSpPr>
            <p:cNvPr id="39" name="矩形 38"/>
            <p:cNvSpPr/>
            <p:nvPr/>
          </p:nvSpPr>
          <p:spPr>
            <a:xfrm>
              <a:off x="0" y="0"/>
              <a:ext cx="1952781"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0" name="组合 39"/>
            <p:cNvGrpSpPr/>
            <p:nvPr/>
          </p:nvGrpSpPr>
          <p:grpSpPr>
            <a:xfrm>
              <a:off x="1928335" y="133180"/>
              <a:ext cx="144016" cy="6552728"/>
              <a:chOff x="2135560" y="188640"/>
              <a:chExt cx="144016" cy="6552728"/>
            </a:xfrm>
            <a:solidFill>
              <a:srgbClr val="0070C0"/>
            </a:solidFill>
          </p:grpSpPr>
          <p:sp>
            <p:nvSpPr>
              <p:cNvPr id="41" name="椭圆 40"/>
              <p:cNvSpPr/>
              <p:nvPr/>
            </p:nvSpPr>
            <p:spPr>
              <a:xfrm>
                <a:off x="2135560" y="1886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椭圆 41"/>
              <p:cNvSpPr/>
              <p:nvPr/>
            </p:nvSpPr>
            <p:spPr>
              <a:xfrm>
                <a:off x="2135560" y="4556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椭圆 42"/>
              <p:cNvSpPr/>
              <p:nvPr/>
            </p:nvSpPr>
            <p:spPr>
              <a:xfrm>
                <a:off x="2135560" y="7227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4" name="椭圆 43"/>
              <p:cNvSpPr/>
              <p:nvPr/>
            </p:nvSpPr>
            <p:spPr>
              <a:xfrm>
                <a:off x="2135560" y="9897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椭圆 44"/>
              <p:cNvSpPr/>
              <p:nvPr/>
            </p:nvSpPr>
            <p:spPr>
              <a:xfrm>
                <a:off x="2135560" y="12567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椭圆 45"/>
              <p:cNvSpPr/>
              <p:nvPr/>
            </p:nvSpPr>
            <p:spPr>
              <a:xfrm>
                <a:off x="2135560" y="15237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椭圆 46"/>
              <p:cNvSpPr/>
              <p:nvPr/>
            </p:nvSpPr>
            <p:spPr>
              <a:xfrm>
                <a:off x="2135560" y="17908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8" name="椭圆 47"/>
              <p:cNvSpPr/>
              <p:nvPr/>
            </p:nvSpPr>
            <p:spPr>
              <a:xfrm>
                <a:off x="2135560" y="20578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椭圆 48"/>
              <p:cNvSpPr/>
              <p:nvPr/>
            </p:nvSpPr>
            <p:spPr>
              <a:xfrm>
                <a:off x="2135560" y="23248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0" name="椭圆 49"/>
              <p:cNvSpPr/>
              <p:nvPr/>
            </p:nvSpPr>
            <p:spPr>
              <a:xfrm>
                <a:off x="2135560" y="25919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1" name="椭圆 50"/>
              <p:cNvSpPr/>
              <p:nvPr/>
            </p:nvSpPr>
            <p:spPr>
              <a:xfrm>
                <a:off x="2135560" y="28589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椭圆 51"/>
              <p:cNvSpPr/>
              <p:nvPr/>
            </p:nvSpPr>
            <p:spPr>
              <a:xfrm>
                <a:off x="2135560" y="31259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3" name="椭圆 52"/>
              <p:cNvSpPr/>
              <p:nvPr/>
            </p:nvSpPr>
            <p:spPr>
              <a:xfrm>
                <a:off x="2135560" y="33930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4" name="椭圆 53"/>
              <p:cNvSpPr/>
              <p:nvPr/>
            </p:nvSpPr>
            <p:spPr>
              <a:xfrm>
                <a:off x="2135560" y="36600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5" name="椭圆 54"/>
              <p:cNvSpPr/>
              <p:nvPr/>
            </p:nvSpPr>
            <p:spPr>
              <a:xfrm>
                <a:off x="2135560" y="39270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6" name="椭圆 55"/>
              <p:cNvSpPr/>
              <p:nvPr/>
            </p:nvSpPr>
            <p:spPr>
              <a:xfrm>
                <a:off x="2135560" y="41940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7" name="椭圆 56"/>
              <p:cNvSpPr/>
              <p:nvPr/>
            </p:nvSpPr>
            <p:spPr>
              <a:xfrm>
                <a:off x="2135560" y="44611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8" name="椭圆 57"/>
              <p:cNvSpPr/>
              <p:nvPr/>
            </p:nvSpPr>
            <p:spPr>
              <a:xfrm>
                <a:off x="2135560" y="47281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9" name="椭圆 58"/>
              <p:cNvSpPr/>
              <p:nvPr/>
            </p:nvSpPr>
            <p:spPr>
              <a:xfrm>
                <a:off x="2135560" y="49951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0" name="椭圆 59"/>
              <p:cNvSpPr/>
              <p:nvPr/>
            </p:nvSpPr>
            <p:spPr>
              <a:xfrm>
                <a:off x="2135560" y="52622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1" name="椭圆 60"/>
              <p:cNvSpPr/>
              <p:nvPr/>
            </p:nvSpPr>
            <p:spPr>
              <a:xfrm>
                <a:off x="2135560" y="55292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2" name="椭圆 61"/>
              <p:cNvSpPr/>
              <p:nvPr/>
            </p:nvSpPr>
            <p:spPr>
              <a:xfrm>
                <a:off x="2135560" y="57962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3" name="椭圆 62"/>
              <p:cNvSpPr/>
              <p:nvPr/>
            </p:nvSpPr>
            <p:spPr>
              <a:xfrm>
                <a:off x="2135560" y="60633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4" name="椭圆 63"/>
              <p:cNvSpPr/>
              <p:nvPr/>
            </p:nvSpPr>
            <p:spPr>
              <a:xfrm>
                <a:off x="2135560" y="63303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5" name="椭圆 64"/>
              <p:cNvSpPr/>
              <p:nvPr/>
            </p:nvSpPr>
            <p:spPr>
              <a:xfrm>
                <a:off x="2135560" y="6597352"/>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69" name="标题 1"/>
          <p:cNvSpPr txBox="1"/>
          <p:nvPr userDrawn="1"/>
        </p:nvSpPr>
        <p:spPr>
          <a:xfrm>
            <a:off x="-3693" y="3035"/>
            <a:ext cx="1920865" cy="555170"/>
          </a:xfrm>
          <a:prstGeom prst="rect">
            <a:avLst/>
          </a:prstGeom>
          <a:ln>
            <a:noFill/>
          </a:ln>
        </p:spPr>
        <p:txBody>
          <a:bodyPr vert="horz" lIns="91440" tIns="45720" rIns="91440" bIns="45720" rtlCol="0" anchor="ctr">
            <a:noAutofit/>
          </a:bodyPr>
          <a:lstStyle>
            <a:lvl1pPr algn="l" defTabSz="914400" rtl="0" eaLnBrk="1" latinLnBrk="0" hangingPunct="1">
              <a:spcBef>
                <a:spcPct val="0"/>
              </a:spcBef>
              <a:buNone/>
              <a:defRPr sz="4000" kern="1200">
                <a:solidFill>
                  <a:srgbClr val="0070C0"/>
                </a:solidFill>
                <a:latin typeface="+mj-lt"/>
                <a:ea typeface="+mj-ea"/>
                <a:cs typeface="+mj-cs"/>
              </a:defRPr>
            </a:lvl1pPr>
          </a:lstStyle>
          <a:p>
            <a:pPr algn="ctr"/>
            <a:r>
              <a:rPr lang="zh-CN" altLang="en-US" sz="2800" spc="600" dirty="0">
                <a:solidFill>
                  <a:prstClr val="white"/>
                </a:solidFill>
              </a:rPr>
              <a:t>答题模板</a:t>
            </a:r>
          </a:p>
        </p:txBody>
      </p:sp>
      <p:cxnSp>
        <p:nvCxnSpPr>
          <p:cNvPr id="70" name="直接连接符 69"/>
          <p:cNvCxnSpPr/>
          <p:nvPr userDrawn="1"/>
        </p:nvCxnSpPr>
        <p:spPr>
          <a:xfrm>
            <a:off x="0" y="558205"/>
            <a:ext cx="19171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读图模板">
    <p:spTree>
      <p:nvGrpSpPr>
        <p:cNvPr id="1" name=""/>
        <p:cNvGrpSpPr/>
        <p:nvPr/>
      </p:nvGrpSpPr>
      <p:grpSpPr>
        <a:xfrm>
          <a:off x="0" y="0"/>
          <a:ext cx="0" cy="0"/>
          <a:chOff x="0" y="0"/>
          <a:chExt cx="0" cy="0"/>
        </a:xfrm>
      </p:grpSpPr>
      <p:sp>
        <p:nvSpPr>
          <p:cNvPr id="2" name="标题 1"/>
          <p:cNvSpPr>
            <a:spLocks noGrp="1"/>
          </p:cNvSpPr>
          <p:nvPr>
            <p:ph type="title"/>
          </p:nvPr>
        </p:nvSpPr>
        <p:spPr>
          <a:xfrm>
            <a:off x="2423592" y="476672"/>
            <a:ext cx="9158808" cy="738932"/>
          </a:xfrm>
        </p:spPr>
        <p:txBody>
          <a:bodyPr>
            <a:normAutofit/>
          </a:bodyPr>
          <a:lstStyle>
            <a:lvl1pPr algn="l">
              <a:defRPr sz="4000">
                <a:solidFill>
                  <a:srgbClr val="0070C0"/>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8" name="内容占位符 7"/>
          <p:cNvSpPr>
            <a:spLocks noGrp="1"/>
          </p:cNvSpPr>
          <p:nvPr>
            <p:ph sz="quarter" idx="13" hasCustomPrompt="1"/>
          </p:nvPr>
        </p:nvSpPr>
        <p:spPr>
          <a:xfrm>
            <a:off x="2424113" y="1484784"/>
            <a:ext cx="9158287" cy="4608512"/>
          </a:xfrm>
        </p:spPr>
        <p:txBody>
          <a:bodyPr>
            <a:normAutofit/>
          </a:bodyPr>
          <a:lstStyle>
            <a:lvl1pPr marL="0" indent="0">
              <a:buFontTx/>
              <a:buNone/>
              <a:defRPr sz="2800"/>
            </a:lvl1pPr>
            <a:lvl2pPr>
              <a:defRPr sz="2400"/>
            </a:lvl2pPr>
            <a:lvl3pPr>
              <a:defRPr sz="2000"/>
            </a:lvl3pPr>
            <a:lvl4pPr>
              <a:defRPr sz="1800"/>
            </a:lvl4pPr>
            <a:lvl5pPr>
              <a:defRPr sz="18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cxnSp>
        <p:nvCxnSpPr>
          <p:cNvPr id="9" name="直接连接符 8"/>
          <p:cNvCxnSpPr/>
          <p:nvPr userDrawn="1"/>
        </p:nvCxnSpPr>
        <p:spPr>
          <a:xfrm>
            <a:off x="2434017" y="1222737"/>
            <a:ext cx="91133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9" name="组合 68"/>
          <p:cNvGrpSpPr/>
          <p:nvPr userDrawn="1"/>
        </p:nvGrpSpPr>
        <p:grpSpPr>
          <a:xfrm>
            <a:off x="0" y="0"/>
            <a:ext cx="2072351" cy="6858000"/>
            <a:chOff x="0" y="0"/>
            <a:chExt cx="2072351" cy="6858000"/>
          </a:xfrm>
        </p:grpSpPr>
        <p:sp>
          <p:nvSpPr>
            <p:cNvPr id="70" name="矩形 69"/>
            <p:cNvSpPr/>
            <p:nvPr/>
          </p:nvSpPr>
          <p:spPr>
            <a:xfrm>
              <a:off x="0" y="0"/>
              <a:ext cx="1952781"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71" name="组合 70"/>
            <p:cNvGrpSpPr/>
            <p:nvPr/>
          </p:nvGrpSpPr>
          <p:grpSpPr>
            <a:xfrm>
              <a:off x="1928335" y="133180"/>
              <a:ext cx="144016" cy="6552728"/>
              <a:chOff x="2135560" y="188640"/>
              <a:chExt cx="144016" cy="6552728"/>
            </a:xfrm>
            <a:solidFill>
              <a:srgbClr val="0070C0"/>
            </a:solidFill>
          </p:grpSpPr>
          <p:sp>
            <p:nvSpPr>
              <p:cNvPr id="72" name="椭圆 71"/>
              <p:cNvSpPr/>
              <p:nvPr/>
            </p:nvSpPr>
            <p:spPr>
              <a:xfrm>
                <a:off x="2135560" y="1886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3" name="椭圆 72"/>
              <p:cNvSpPr/>
              <p:nvPr/>
            </p:nvSpPr>
            <p:spPr>
              <a:xfrm>
                <a:off x="2135560" y="4556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4" name="椭圆 73"/>
              <p:cNvSpPr/>
              <p:nvPr/>
            </p:nvSpPr>
            <p:spPr>
              <a:xfrm>
                <a:off x="2135560" y="7227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5" name="椭圆 74"/>
              <p:cNvSpPr/>
              <p:nvPr/>
            </p:nvSpPr>
            <p:spPr>
              <a:xfrm>
                <a:off x="2135560" y="9897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6" name="椭圆 75"/>
              <p:cNvSpPr/>
              <p:nvPr/>
            </p:nvSpPr>
            <p:spPr>
              <a:xfrm>
                <a:off x="2135560" y="12567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7" name="椭圆 76"/>
              <p:cNvSpPr/>
              <p:nvPr/>
            </p:nvSpPr>
            <p:spPr>
              <a:xfrm>
                <a:off x="2135560" y="15237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8" name="椭圆 77"/>
              <p:cNvSpPr/>
              <p:nvPr/>
            </p:nvSpPr>
            <p:spPr>
              <a:xfrm>
                <a:off x="2135560" y="17908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9" name="椭圆 78"/>
              <p:cNvSpPr/>
              <p:nvPr/>
            </p:nvSpPr>
            <p:spPr>
              <a:xfrm>
                <a:off x="2135560" y="20578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0" name="椭圆 79"/>
              <p:cNvSpPr/>
              <p:nvPr/>
            </p:nvSpPr>
            <p:spPr>
              <a:xfrm>
                <a:off x="2135560" y="23248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1" name="椭圆 80"/>
              <p:cNvSpPr/>
              <p:nvPr/>
            </p:nvSpPr>
            <p:spPr>
              <a:xfrm>
                <a:off x="2135560" y="25919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2" name="椭圆 81"/>
              <p:cNvSpPr/>
              <p:nvPr/>
            </p:nvSpPr>
            <p:spPr>
              <a:xfrm>
                <a:off x="2135560" y="28589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3" name="椭圆 82"/>
              <p:cNvSpPr/>
              <p:nvPr/>
            </p:nvSpPr>
            <p:spPr>
              <a:xfrm>
                <a:off x="2135560" y="31259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4" name="椭圆 83"/>
              <p:cNvSpPr/>
              <p:nvPr/>
            </p:nvSpPr>
            <p:spPr>
              <a:xfrm>
                <a:off x="2135560" y="33930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5" name="椭圆 84"/>
              <p:cNvSpPr/>
              <p:nvPr/>
            </p:nvSpPr>
            <p:spPr>
              <a:xfrm>
                <a:off x="2135560" y="36600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6" name="椭圆 85"/>
              <p:cNvSpPr/>
              <p:nvPr/>
            </p:nvSpPr>
            <p:spPr>
              <a:xfrm>
                <a:off x="2135560" y="39270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7" name="椭圆 86"/>
              <p:cNvSpPr/>
              <p:nvPr/>
            </p:nvSpPr>
            <p:spPr>
              <a:xfrm>
                <a:off x="2135560" y="41940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8" name="椭圆 87"/>
              <p:cNvSpPr/>
              <p:nvPr/>
            </p:nvSpPr>
            <p:spPr>
              <a:xfrm>
                <a:off x="2135560" y="44611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9" name="椭圆 88"/>
              <p:cNvSpPr/>
              <p:nvPr/>
            </p:nvSpPr>
            <p:spPr>
              <a:xfrm>
                <a:off x="2135560" y="47281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0" name="椭圆 89"/>
              <p:cNvSpPr/>
              <p:nvPr/>
            </p:nvSpPr>
            <p:spPr>
              <a:xfrm>
                <a:off x="2135560" y="49951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1" name="椭圆 90"/>
              <p:cNvSpPr/>
              <p:nvPr/>
            </p:nvSpPr>
            <p:spPr>
              <a:xfrm>
                <a:off x="2135560" y="52622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2" name="椭圆 91"/>
              <p:cNvSpPr/>
              <p:nvPr/>
            </p:nvSpPr>
            <p:spPr>
              <a:xfrm>
                <a:off x="2135560" y="55292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3" name="椭圆 92"/>
              <p:cNvSpPr/>
              <p:nvPr/>
            </p:nvSpPr>
            <p:spPr>
              <a:xfrm>
                <a:off x="2135560" y="57962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4" name="椭圆 93"/>
              <p:cNvSpPr/>
              <p:nvPr/>
            </p:nvSpPr>
            <p:spPr>
              <a:xfrm>
                <a:off x="2135560" y="60633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5" name="椭圆 94"/>
              <p:cNvSpPr/>
              <p:nvPr/>
            </p:nvSpPr>
            <p:spPr>
              <a:xfrm>
                <a:off x="2135560" y="63303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6" name="椭圆 95"/>
              <p:cNvSpPr/>
              <p:nvPr/>
            </p:nvSpPr>
            <p:spPr>
              <a:xfrm>
                <a:off x="2135560" y="6597352"/>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grpSp>
        <p:nvGrpSpPr>
          <p:cNvPr id="97" name="组合 96"/>
          <p:cNvGrpSpPr/>
          <p:nvPr userDrawn="1"/>
        </p:nvGrpSpPr>
        <p:grpSpPr>
          <a:xfrm>
            <a:off x="574510" y="1557429"/>
            <a:ext cx="923330" cy="3743142"/>
            <a:chOff x="704663" y="1268760"/>
            <a:chExt cx="923330" cy="3743142"/>
          </a:xfrm>
        </p:grpSpPr>
        <p:sp>
          <p:nvSpPr>
            <p:cNvPr id="98" name="矩形 97"/>
            <p:cNvSpPr/>
            <p:nvPr/>
          </p:nvSpPr>
          <p:spPr>
            <a:xfrm>
              <a:off x="704663" y="2149580"/>
              <a:ext cx="923330" cy="2862322"/>
            </a:xfrm>
            <a:prstGeom prst="rect">
              <a:avLst/>
            </a:prstGeom>
          </p:spPr>
          <p:txBody>
            <a:bodyPr vert="eaVert" wrap="none" anchor="ctr">
              <a:spAutoFit/>
            </a:bodyPr>
            <a:lstStyle/>
            <a:p>
              <a:pPr algn="ctr"/>
              <a:r>
                <a:rPr lang="zh-CN" altLang="en-US" sz="4800" spc="600" dirty="0">
                  <a:solidFill>
                    <a:prstClr val="white"/>
                  </a:solidFill>
                </a:rPr>
                <a:t>读图模板</a:t>
              </a:r>
            </a:p>
          </p:txBody>
        </p:sp>
        <p:sp>
          <p:nvSpPr>
            <p:cNvPr id="99" name="Freeform 5"/>
            <p:cNvSpPr>
              <a:spLocks noEditPoints="1"/>
            </p:cNvSpPr>
            <p:nvPr/>
          </p:nvSpPr>
          <p:spPr bwMode="auto">
            <a:xfrm>
              <a:off x="766216" y="1268760"/>
              <a:ext cx="800222" cy="799370"/>
            </a:xfrm>
            <a:custGeom>
              <a:avLst/>
              <a:gdLst>
                <a:gd name="T0" fmla="*/ 0 w 939"/>
                <a:gd name="T1" fmla="*/ 0 h 938"/>
                <a:gd name="T2" fmla="*/ 0 w 939"/>
                <a:gd name="T3" fmla="*/ 938 h 938"/>
                <a:gd name="T4" fmla="*/ 939 w 939"/>
                <a:gd name="T5" fmla="*/ 938 h 938"/>
                <a:gd name="T6" fmla="*/ 939 w 939"/>
                <a:gd name="T7" fmla="*/ 0 h 938"/>
                <a:gd name="T8" fmla="*/ 0 w 939"/>
                <a:gd name="T9" fmla="*/ 0 h 938"/>
                <a:gd name="T10" fmla="*/ 899 w 939"/>
                <a:gd name="T11" fmla="*/ 897 h 938"/>
                <a:gd name="T12" fmla="*/ 41 w 939"/>
                <a:gd name="T13" fmla="*/ 897 h 938"/>
                <a:gd name="T14" fmla="*/ 41 w 939"/>
                <a:gd name="T15" fmla="*/ 41 h 938"/>
                <a:gd name="T16" fmla="*/ 899 w 939"/>
                <a:gd name="T17" fmla="*/ 41 h 938"/>
                <a:gd name="T18" fmla="*/ 899 w 939"/>
                <a:gd name="T19" fmla="*/ 897 h 938"/>
                <a:gd name="T20" fmla="*/ 809 w 939"/>
                <a:gd name="T21" fmla="*/ 151 h 938"/>
                <a:gd name="T22" fmla="*/ 131 w 939"/>
                <a:gd name="T23" fmla="*/ 151 h 938"/>
                <a:gd name="T24" fmla="*/ 131 w 939"/>
                <a:gd name="T25" fmla="*/ 390 h 938"/>
                <a:gd name="T26" fmla="*/ 809 w 939"/>
                <a:gd name="T27" fmla="*/ 390 h 938"/>
                <a:gd name="T28" fmla="*/ 809 w 939"/>
                <a:gd name="T29" fmla="*/ 151 h 938"/>
                <a:gd name="T30" fmla="*/ 776 w 939"/>
                <a:gd name="T31" fmla="*/ 357 h 938"/>
                <a:gd name="T32" fmla="*/ 163 w 939"/>
                <a:gd name="T33" fmla="*/ 357 h 938"/>
                <a:gd name="T34" fmla="*/ 163 w 939"/>
                <a:gd name="T35" fmla="*/ 182 h 938"/>
                <a:gd name="T36" fmla="*/ 776 w 939"/>
                <a:gd name="T37" fmla="*/ 182 h 938"/>
                <a:gd name="T38" fmla="*/ 776 w 939"/>
                <a:gd name="T39" fmla="*/ 357 h 938"/>
                <a:gd name="T40" fmla="*/ 508 w 939"/>
                <a:gd name="T41" fmla="*/ 574 h 938"/>
                <a:gd name="T42" fmla="*/ 809 w 939"/>
                <a:gd name="T43" fmla="*/ 574 h 938"/>
                <a:gd name="T44" fmla="*/ 809 w 939"/>
                <a:gd name="T45" fmla="*/ 452 h 938"/>
                <a:gd name="T46" fmla="*/ 508 w 939"/>
                <a:gd name="T47" fmla="*/ 452 h 938"/>
                <a:gd name="T48" fmla="*/ 508 w 939"/>
                <a:gd name="T49" fmla="*/ 574 h 938"/>
                <a:gd name="T50" fmla="*/ 541 w 939"/>
                <a:gd name="T51" fmla="*/ 485 h 938"/>
                <a:gd name="T52" fmla="*/ 776 w 939"/>
                <a:gd name="T53" fmla="*/ 485 h 938"/>
                <a:gd name="T54" fmla="*/ 776 w 939"/>
                <a:gd name="T55" fmla="*/ 543 h 938"/>
                <a:gd name="T56" fmla="*/ 541 w 939"/>
                <a:gd name="T57" fmla="*/ 543 h 938"/>
                <a:gd name="T58" fmla="*/ 541 w 939"/>
                <a:gd name="T59" fmla="*/ 485 h 938"/>
                <a:gd name="T60" fmla="*/ 508 w 939"/>
                <a:gd name="T61" fmla="*/ 745 h 938"/>
                <a:gd name="T62" fmla="*/ 809 w 939"/>
                <a:gd name="T63" fmla="*/ 745 h 938"/>
                <a:gd name="T64" fmla="*/ 809 w 939"/>
                <a:gd name="T65" fmla="*/ 623 h 938"/>
                <a:gd name="T66" fmla="*/ 508 w 939"/>
                <a:gd name="T67" fmla="*/ 623 h 938"/>
                <a:gd name="T68" fmla="*/ 508 w 939"/>
                <a:gd name="T69" fmla="*/ 745 h 938"/>
                <a:gd name="T70" fmla="*/ 541 w 939"/>
                <a:gd name="T71" fmla="*/ 654 h 938"/>
                <a:gd name="T72" fmla="*/ 776 w 939"/>
                <a:gd name="T73" fmla="*/ 654 h 938"/>
                <a:gd name="T74" fmla="*/ 776 w 939"/>
                <a:gd name="T75" fmla="*/ 713 h 938"/>
                <a:gd name="T76" fmla="*/ 541 w 939"/>
                <a:gd name="T77" fmla="*/ 713 h 938"/>
                <a:gd name="T78" fmla="*/ 541 w 939"/>
                <a:gd name="T79" fmla="*/ 654 h 938"/>
                <a:gd name="T80" fmla="*/ 137 w 939"/>
                <a:gd name="T81" fmla="*/ 810 h 938"/>
                <a:gd name="T82" fmla="*/ 438 w 939"/>
                <a:gd name="T83" fmla="*/ 810 h 938"/>
                <a:gd name="T84" fmla="*/ 438 w 939"/>
                <a:gd name="T85" fmla="*/ 428 h 938"/>
                <a:gd name="T86" fmla="*/ 137 w 939"/>
                <a:gd name="T87" fmla="*/ 428 h 938"/>
                <a:gd name="T88" fmla="*/ 137 w 939"/>
                <a:gd name="T89" fmla="*/ 810 h 938"/>
                <a:gd name="T90" fmla="*/ 170 w 939"/>
                <a:gd name="T91" fmla="*/ 460 h 938"/>
                <a:gd name="T92" fmla="*/ 405 w 939"/>
                <a:gd name="T93" fmla="*/ 460 h 938"/>
                <a:gd name="T94" fmla="*/ 405 w 939"/>
                <a:gd name="T95" fmla="*/ 778 h 938"/>
                <a:gd name="T96" fmla="*/ 170 w 939"/>
                <a:gd name="T97" fmla="*/ 778 h 938"/>
                <a:gd name="T98" fmla="*/ 170 w 939"/>
                <a:gd name="T99" fmla="*/ 46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9" h="938">
                  <a:moveTo>
                    <a:pt x="0" y="0"/>
                  </a:moveTo>
                  <a:lnTo>
                    <a:pt x="0" y="938"/>
                  </a:lnTo>
                  <a:lnTo>
                    <a:pt x="939" y="938"/>
                  </a:lnTo>
                  <a:lnTo>
                    <a:pt x="939" y="0"/>
                  </a:lnTo>
                  <a:lnTo>
                    <a:pt x="0" y="0"/>
                  </a:lnTo>
                  <a:close/>
                  <a:moveTo>
                    <a:pt x="899" y="897"/>
                  </a:moveTo>
                  <a:lnTo>
                    <a:pt x="41" y="897"/>
                  </a:lnTo>
                  <a:lnTo>
                    <a:pt x="41" y="41"/>
                  </a:lnTo>
                  <a:lnTo>
                    <a:pt x="899" y="41"/>
                  </a:lnTo>
                  <a:lnTo>
                    <a:pt x="899" y="897"/>
                  </a:lnTo>
                  <a:close/>
                  <a:moveTo>
                    <a:pt x="809" y="151"/>
                  </a:moveTo>
                  <a:lnTo>
                    <a:pt x="131" y="151"/>
                  </a:lnTo>
                  <a:lnTo>
                    <a:pt x="131" y="390"/>
                  </a:lnTo>
                  <a:lnTo>
                    <a:pt x="809" y="390"/>
                  </a:lnTo>
                  <a:lnTo>
                    <a:pt x="809" y="151"/>
                  </a:lnTo>
                  <a:close/>
                  <a:moveTo>
                    <a:pt x="776" y="357"/>
                  </a:moveTo>
                  <a:lnTo>
                    <a:pt x="163" y="357"/>
                  </a:lnTo>
                  <a:lnTo>
                    <a:pt x="163" y="182"/>
                  </a:lnTo>
                  <a:lnTo>
                    <a:pt x="776" y="182"/>
                  </a:lnTo>
                  <a:lnTo>
                    <a:pt x="776" y="357"/>
                  </a:lnTo>
                  <a:close/>
                  <a:moveTo>
                    <a:pt x="508" y="574"/>
                  </a:moveTo>
                  <a:lnTo>
                    <a:pt x="809" y="574"/>
                  </a:lnTo>
                  <a:lnTo>
                    <a:pt x="809" y="452"/>
                  </a:lnTo>
                  <a:lnTo>
                    <a:pt x="508" y="452"/>
                  </a:lnTo>
                  <a:lnTo>
                    <a:pt x="508" y="574"/>
                  </a:lnTo>
                  <a:close/>
                  <a:moveTo>
                    <a:pt x="541" y="485"/>
                  </a:moveTo>
                  <a:lnTo>
                    <a:pt x="776" y="485"/>
                  </a:lnTo>
                  <a:lnTo>
                    <a:pt x="776" y="543"/>
                  </a:lnTo>
                  <a:lnTo>
                    <a:pt x="541" y="543"/>
                  </a:lnTo>
                  <a:lnTo>
                    <a:pt x="541" y="485"/>
                  </a:lnTo>
                  <a:close/>
                  <a:moveTo>
                    <a:pt x="508" y="745"/>
                  </a:moveTo>
                  <a:lnTo>
                    <a:pt x="809" y="745"/>
                  </a:lnTo>
                  <a:lnTo>
                    <a:pt x="809" y="623"/>
                  </a:lnTo>
                  <a:lnTo>
                    <a:pt x="508" y="623"/>
                  </a:lnTo>
                  <a:lnTo>
                    <a:pt x="508" y="745"/>
                  </a:lnTo>
                  <a:close/>
                  <a:moveTo>
                    <a:pt x="541" y="654"/>
                  </a:moveTo>
                  <a:lnTo>
                    <a:pt x="776" y="654"/>
                  </a:lnTo>
                  <a:lnTo>
                    <a:pt x="776" y="713"/>
                  </a:lnTo>
                  <a:lnTo>
                    <a:pt x="541" y="713"/>
                  </a:lnTo>
                  <a:lnTo>
                    <a:pt x="541" y="654"/>
                  </a:lnTo>
                  <a:close/>
                  <a:moveTo>
                    <a:pt x="137" y="810"/>
                  </a:moveTo>
                  <a:lnTo>
                    <a:pt x="438" y="810"/>
                  </a:lnTo>
                  <a:lnTo>
                    <a:pt x="438" y="428"/>
                  </a:lnTo>
                  <a:lnTo>
                    <a:pt x="137" y="428"/>
                  </a:lnTo>
                  <a:lnTo>
                    <a:pt x="137" y="810"/>
                  </a:lnTo>
                  <a:close/>
                  <a:moveTo>
                    <a:pt x="170" y="460"/>
                  </a:moveTo>
                  <a:lnTo>
                    <a:pt x="405" y="460"/>
                  </a:lnTo>
                  <a:lnTo>
                    <a:pt x="405" y="778"/>
                  </a:lnTo>
                  <a:lnTo>
                    <a:pt x="170" y="778"/>
                  </a:lnTo>
                  <a:lnTo>
                    <a:pt x="170" y="460"/>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图形突破封面">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7" name="矩形 6"/>
          <p:cNvSpPr/>
          <p:nvPr userDrawn="1"/>
        </p:nvSpPr>
        <p:spPr>
          <a:xfrm>
            <a:off x="0" y="0"/>
            <a:ext cx="12192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8" name="组合 7"/>
          <p:cNvGrpSpPr/>
          <p:nvPr userDrawn="1"/>
        </p:nvGrpSpPr>
        <p:grpSpPr>
          <a:xfrm>
            <a:off x="3759880" y="3967745"/>
            <a:ext cx="4672240" cy="414091"/>
            <a:chOff x="3791744" y="3505922"/>
            <a:chExt cx="4672240" cy="414091"/>
          </a:xfrm>
        </p:grpSpPr>
        <p:sp>
          <p:nvSpPr>
            <p:cNvPr id="9" name="文本框 8"/>
            <p:cNvSpPr txBox="1"/>
            <p:nvPr/>
          </p:nvSpPr>
          <p:spPr>
            <a:xfrm>
              <a:off x="4940535" y="3505922"/>
              <a:ext cx="2374659" cy="414091"/>
            </a:xfrm>
            <a:custGeom>
              <a:avLst/>
              <a:gdLst/>
              <a:ahLst/>
              <a:cxnLst/>
              <a:rect l="l" t="t" r="r" b="b"/>
              <a:pathLst>
                <a:path w="2374659" h="414091">
                  <a:moveTo>
                    <a:pt x="1015138" y="312048"/>
                  </a:moveTo>
                  <a:cubicBezTo>
                    <a:pt x="1047669" y="317114"/>
                    <a:pt x="1071268" y="324580"/>
                    <a:pt x="1085933" y="334447"/>
                  </a:cubicBezTo>
                  <a:cubicBezTo>
                    <a:pt x="1100599" y="344313"/>
                    <a:pt x="1108999" y="355912"/>
                    <a:pt x="1111132" y="369244"/>
                  </a:cubicBezTo>
                  <a:cubicBezTo>
                    <a:pt x="1112199" y="383910"/>
                    <a:pt x="1107532" y="392976"/>
                    <a:pt x="1097133" y="396443"/>
                  </a:cubicBezTo>
                  <a:cubicBezTo>
                    <a:pt x="1086733" y="399909"/>
                    <a:pt x="1077267" y="393510"/>
                    <a:pt x="1068734" y="377244"/>
                  </a:cubicBezTo>
                  <a:cubicBezTo>
                    <a:pt x="1064201" y="367378"/>
                    <a:pt x="1058135" y="357578"/>
                    <a:pt x="1050536" y="347846"/>
                  </a:cubicBezTo>
                  <a:cubicBezTo>
                    <a:pt x="1042936" y="338113"/>
                    <a:pt x="1030604" y="327514"/>
                    <a:pt x="1013538" y="316048"/>
                  </a:cubicBezTo>
                  <a:cubicBezTo>
                    <a:pt x="1011138" y="313914"/>
                    <a:pt x="1011671" y="312581"/>
                    <a:pt x="1015138" y="312048"/>
                  </a:cubicBezTo>
                  <a:close/>
                  <a:moveTo>
                    <a:pt x="909144" y="303648"/>
                  </a:moveTo>
                  <a:cubicBezTo>
                    <a:pt x="910477" y="303382"/>
                    <a:pt x="912211" y="303782"/>
                    <a:pt x="914344" y="304848"/>
                  </a:cubicBezTo>
                  <a:cubicBezTo>
                    <a:pt x="923143" y="309915"/>
                    <a:pt x="931076" y="315048"/>
                    <a:pt x="938142" y="320247"/>
                  </a:cubicBezTo>
                  <a:cubicBezTo>
                    <a:pt x="945209" y="325447"/>
                    <a:pt x="949008" y="330180"/>
                    <a:pt x="949542" y="334447"/>
                  </a:cubicBezTo>
                  <a:cubicBezTo>
                    <a:pt x="948475" y="336313"/>
                    <a:pt x="943942" y="338446"/>
                    <a:pt x="935943" y="340846"/>
                  </a:cubicBezTo>
                  <a:cubicBezTo>
                    <a:pt x="921543" y="351245"/>
                    <a:pt x="905478" y="361645"/>
                    <a:pt x="887745" y="372044"/>
                  </a:cubicBezTo>
                  <a:cubicBezTo>
                    <a:pt x="870013" y="382444"/>
                    <a:pt x="852214" y="390576"/>
                    <a:pt x="834349" y="396443"/>
                  </a:cubicBezTo>
                  <a:cubicBezTo>
                    <a:pt x="829816" y="397243"/>
                    <a:pt x="829016" y="396176"/>
                    <a:pt x="831949" y="393243"/>
                  </a:cubicBezTo>
                  <a:cubicBezTo>
                    <a:pt x="849015" y="381510"/>
                    <a:pt x="863947" y="367644"/>
                    <a:pt x="876746" y="351645"/>
                  </a:cubicBezTo>
                  <a:cubicBezTo>
                    <a:pt x="889545" y="335646"/>
                    <a:pt x="899412" y="320581"/>
                    <a:pt x="906344" y="306448"/>
                  </a:cubicBezTo>
                  <a:cubicBezTo>
                    <a:pt x="906878" y="304848"/>
                    <a:pt x="907811" y="303915"/>
                    <a:pt x="909144" y="303648"/>
                  </a:cubicBezTo>
                  <a:close/>
                  <a:moveTo>
                    <a:pt x="1928482" y="187655"/>
                  </a:moveTo>
                  <a:cubicBezTo>
                    <a:pt x="1930349" y="187655"/>
                    <a:pt x="1932548" y="188855"/>
                    <a:pt x="1935082" y="191255"/>
                  </a:cubicBezTo>
                  <a:lnTo>
                    <a:pt x="1956680" y="211254"/>
                  </a:lnTo>
                  <a:cubicBezTo>
                    <a:pt x="1967346" y="220587"/>
                    <a:pt x="1967613" y="224587"/>
                    <a:pt x="1957480" y="223253"/>
                  </a:cubicBezTo>
                  <a:lnTo>
                    <a:pt x="1875885" y="223253"/>
                  </a:lnTo>
                  <a:cubicBezTo>
                    <a:pt x="1874285" y="225653"/>
                    <a:pt x="1871885" y="227520"/>
                    <a:pt x="1868686" y="228853"/>
                  </a:cubicBezTo>
                  <a:lnTo>
                    <a:pt x="1868686" y="280850"/>
                  </a:lnTo>
                  <a:lnTo>
                    <a:pt x="1889484" y="280850"/>
                  </a:lnTo>
                  <a:lnTo>
                    <a:pt x="1902284" y="267251"/>
                  </a:lnTo>
                  <a:cubicBezTo>
                    <a:pt x="1904417" y="261384"/>
                    <a:pt x="1907883" y="261384"/>
                    <a:pt x="1912683" y="267251"/>
                  </a:cubicBezTo>
                  <a:lnTo>
                    <a:pt x="1930282" y="283250"/>
                  </a:lnTo>
                  <a:cubicBezTo>
                    <a:pt x="1940148" y="291516"/>
                    <a:pt x="1940948" y="295249"/>
                    <a:pt x="1932682" y="294449"/>
                  </a:cubicBezTo>
                  <a:lnTo>
                    <a:pt x="1868686" y="294449"/>
                  </a:lnTo>
                  <a:lnTo>
                    <a:pt x="1868686" y="360445"/>
                  </a:lnTo>
                  <a:cubicBezTo>
                    <a:pt x="1882285" y="361778"/>
                    <a:pt x="1895084" y="362311"/>
                    <a:pt x="1907083" y="362045"/>
                  </a:cubicBezTo>
                  <a:lnTo>
                    <a:pt x="1916683" y="362045"/>
                  </a:lnTo>
                  <a:cubicBezTo>
                    <a:pt x="1917483" y="362578"/>
                    <a:pt x="1934282" y="361245"/>
                    <a:pt x="1967080" y="358045"/>
                  </a:cubicBezTo>
                  <a:cubicBezTo>
                    <a:pt x="1968679" y="358578"/>
                    <a:pt x="1968679" y="359645"/>
                    <a:pt x="1967080" y="361245"/>
                  </a:cubicBezTo>
                  <a:cubicBezTo>
                    <a:pt x="1955080" y="370044"/>
                    <a:pt x="1946014" y="382044"/>
                    <a:pt x="1939881" y="397243"/>
                  </a:cubicBezTo>
                  <a:cubicBezTo>
                    <a:pt x="1939881" y="401509"/>
                    <a:pt x="1938815" y="403376"/>
                    <a:pt x="1936681" y="402842"/>
                  </a:cubicBezTo>
                  <a:lnTo>
                    <a:pt x="1900684" y="402842"/>
                  </a:lnTo>
                  <a:cubicBezTo>
                    <a:pt x="1880152" y="402842"/>
                    <a:pt x="1858753" y="396776"/>
                    <a:pt x="1836488" y="384643"/>
                  </a:cubicBezTo>
                  <a:cubicBezTo>
                    <a:pt x="1814222" y="372511"/>
                    <a:pt x="1798290" y="354445"/>
                    <a:pt x="1788691" y="330447"/>
                  </a:cubicBezTo>
                  <a:cubicBezTo>
                    <a:pt x="1776691" y="361912"/>
                    <a:pt x="1755093" y="386843"/>
                    <a:pt x="1723894" y="405242"/>
                  </a:cubicBezTo>
                  <a:cubicBezTo>
                    <a:pt x="1720428" y="406309"/>
                    <a:pt x="1719895" y="405509"/>
                    <a:pt x="1722295" y="402842"/>
                  </a:cubicBezTo>
                  <a:cubicBezTo>
                    <a:pt x="1742827" y="379377"/>
                    <a:pt x="1756226" y="353112"/>
                    <a:pt x="1762492" y="324047"/>
                  </a:cubicBezTo>
                  <a:cubicBezTo>
                    <a:pt x="1768758" y="294982"/>
                    <a:pt x="1771625" y="265917"/>
                    <a:pt x="1771092" y="236852"/>
                  </a:cubicBezTo>
                  <a:cubicBezTo>
                    <a:pt x="1770558" y="232053"/>
                    <a:pt x="1771625" y="230453"/>
                    <a:pt x="1774291" y="232053"/>
                  </a:cubicBezTo>
                  <a:cubicBezTo>
                    <a:pt x="1784957" y="234453"/>
                    <a:pt x="1794690" y="236919"/>
                    <a:pt x="1803490" y="239452"/>
                  </a:cubicBezTo>
                  <a:cubicBezTo>
                    <a:pt x="1812289" y="241985"/>
                    <a:pt x="1816955" y="245385"/>
                    <a:pt x="1817489" y="249652"/>
                  </a:cubicBezTo>
                  <a:cubicBezTo>
                    <a:pt x="1817222" y="253385"/>
                    <a:pt x="1814289" y="256318"/>
                    <a:pt x="1808689" y="258451"/>
                  </a:cubicBezTo>
                  <a:cubicBezTo>
                    <a:pt x="1805490" y="282183"/>
                    <a:pt x="1800423" y="302982"/>
                    <a:pt x="1793490" y="320847"/>
                  </a:cubicBezTo>
                  <a:cubicBezTo>
                    <a:pt x="1804156" y="337913"/>
                    <a:pt x="1818022" y="349646"/>
                    <a:pt x="1835088" y="356045"/>
                  </a:cubicBezTo>
                  <a:lnTo>
                    <a:pt x="1835088" y="223253"/>
                  </a:lnTo>
                  <a:lnTo>
                    <a:pt x="1763892" y="223253"/>
                  </a:lnTo>
                  <a:cubicBezTo>
                    <a:pt x="1759359" y="222720"/>
                    <a:pt x="1754559" y="224053"/>
                    <a:pt x="1749493" y="227253"/>
                  </a:cubicBezTo>
                  <a:lnTo>
                    <a:pt x="1738294" y="209654"/>
                  </a:lnTo>
                  <a:lnTo>
                    <a:pt x="1911083" y="209654"/>
                  </a:lnTo>
                  <a:lnTo>
                    <a:pt x="1923882" y="191255"/>
                  </a:lnTo>
                  <a:cubicBezTo>
                    <a:pt x="1925082" y="188855"/>
                    <a:pt x="1926615" y="187655"/>
                    <a:pt x="1928482" y="187655"/>
                  </a:cubicBezTo>
                  <a:close/>
                  <a:moveTo>
                    <a:pt x="218586" y="168657"/>
                  </a:moveTo>
                  <a:cubicBezTo>
                    <a:pt x="220586" y="168657"/>
                    <a:pt x="223186" y="170057"/>
                    <a:pt x="226386" y="172856"/>
                  </a:cubicBezTo>
                  <a:lnTo>
                    <a:pt x="258384" y="196855"/>
                  </a:lnTo>
                  <a:cubicBezTo>
                    <a:pt x="265584" y="203788"/>
                    <a:pt x="266917" y="207521"/>
                    <a:pt x="262384" y="208054"/>
                  </a:cubicBezTo>
                  <a:cubicBezTo>
                    <a:pt x="236785" y="208854"/>
                    <a:pt x="212787" y="215520"/>
                    <a:pt x="190388" y="228053"/>
                  </a:cubicBezTo>
                  <a:cubicBezTo>
                    <a:pt x="193588" y="228853"/>
                    <a:pt x="195188" y="230453"/>
                    <a:pt x="195188" y="232853"/>
                  </a:cubicBezTo>
                  <a:cubicBezTo>
                    <a:pt x="194121" y="237919"/>
                    <a:pt x="191188" y="241386"/>
                    <a:pt x="186388" y="243252"/>
                  </a:cubicBezTo>
                  <a:lnTo>
                    <a:pt x="186388" y="272050"/>
                  </a:lnTo>
                  <a:cubicBezTo>
                    <a:pt x="186388" y="273917"/>
                    <a:pt x="186388" y="275250"/>
                    <a:pt x="186388" y="276050"/>
                  </a:cubicBezTo>
                  <a:lnTo>
                    <a:pt x="263184" y="276050"/>
                  </a:lnTo>
                  <a:lnTo>
                    <a:pt x="279983" y="256851"/>
                  </a:lnTo>
                  <a:cubicBezTo>
                    <a:pt x="283182" y="251518"/>
                    <a:pt x="286916" y="251252"/>
                    <a:pt x="291182" y="256051"/>
                  </a:cubicBezTo>
                  <a:lnTo>
                    <a:pt x="314381" y="276850"/>
                  </a:lnTo>
                  <a:cubicBezTo>
                    <a:pt x="320247" y="282983"/>
                    <a:pt x="322847" y="286716"/>
                    <a:pt x="322180" y="288049"/>
                  </a:cubicBezTo>
                  <a:cubicBezTo>
                    <a:pt x="321513" y="289383"/>
                    <a:pt x="319447" y="289916"/>
                    <a:pt x="315980" y="289649"/>
                  </a:cubicBezTo>
                  <a:lnTo>
                    <a:pt x="186388" y="289649"/>
                  </a:lnTo>
                  <a:cubicBezTo>
                    <a:pt x="186122" y="325914"/>
                    <a:pt x="186655" y="352179"/>
                    <a:pt x="187988" y="368444"/>
                  </a:cubicBezTo>
                  <a:cubicBezTo>
                    <a:pt x="188255" y="379644"/>
                    <a:pt x="183189" y="388443"/>
                    <a:pt x="172789" y="394843"/>
                  </a:cubicBezTo>
                  <a:cubicBezTo>
                    <a:pt x="162390" y="401242"/>
                    <a:pt x="150924" y="404976"/>
                    <a:pt x="138391" y="406042"/>
                  </a:cubicBezTo>
                  <a:cubicBezTo>
                    <a:pt x="136525" y="406309"/>
                    <a:pt x="135191" y="405509"/>
                    <a:pt x="134392" y="403642"/>
                  </a:cubicBezTo>
                  <a:cubicBezTo>
                    <a:pt x="130658" y="389243"/>
                    <a:pt x="113859" y="375644"/>
                    <a:pt x="83995" y="362845"/>
                  </a:cubicBezTo>
                  <a:cubicBezTo>
                    <a:pt x="81861" y="360712"/>
                    <a:pt x="82128" y="359112"/>
                    <a:pt x="84795" y="358045"/>
                  </a:cubicBezTo>
                  <a:cubicBezTo>
                    <a:pt x="114659" y="362311"/>
                    <a:pt x="132792" y="363178"/>
                    <a:pt x="139191" y="360645"/>
                  </a:cubicBezTo>
                  <a:cubicBezTo>
                    <a:pt x="145591" y="358112"/>
                    <a:pt x="148257" y="354712"/>
                    <a:pt x="147191" y="350446"/>
                  </a:cubicBezTo>
                  <a:lnTo>
                    <a:pt x="147191" y="289649"/>
                  </a:lnTo>
                  <a:lnTo>
                    <a:pt x="25598" y="289649"/>
                  </a:lnTo>
                  <a:cubicBezTo>
                    <a:pt x="21065" y="288849"/>
                    <a:pt x="16265" y="290449"/>
                    <a:pt x="11199" y="294449"/>
                  </a:cubicBezTo>
                  <a:lnTo>
                    <a:pt x="0" y="276050"/>
                  </a:lnTo>
                  <a:lnTo>
                    <a:pt x="147191" y="276050"/>
                  </a:lnTo>
                  <a:lnTo>
                    <a:pt x="147191" y="262451"/>
                  </a:lnTo>
                  <a:cubicBezTo>
                    <a:pt x="147191" y="243519"/>
                    <a:pt x="146924" y="231786"/>
                    <a:pt x="146391" y="227253"/>
                  </a:cubicBezTo>
                  <a:cubicBezTo>
                    <a:pt x="143724" y="220853"/>
                    <a:pt x="143991" y="217920"/>
                    <a:pt x="147191" y="218454"/>
                  </a:cubicBezTo>
                  <a:cubicBezTo>
                    <a:pt x="151191" y="218454"/>
                    <a:pt x="156923" y="219054"/>
                    <a:pt x="164390" y="220253"/>
                  </a:cubicBezTo>
                  <a:cubicBezTo>
                    <a:pt x="171856" y="221453"/>
                    <a:pt x="178655" y="223253"/>
                    <a:pt x="184788" y="225653"/>
                  </a:cubicBezTo>
                  <a:lnTo>
                    <a:pt x="201587" y="196055"/>
                  </a:lnTo>
                  <a:lnTo>
                    <a:pt x="89594" y="196055"/>
                  </a:lnTo>
                  <a:cubicBezTo>
                    <a:pt x="85595" y="195255"/>
                    <a:pt x="80795" y="196855"/>
                    <a:pt x="75195" y="200855"/>
                  </a:cubicBezTo>
                  <a:lnTo>
                    <a:pt x="64796" y="183256"/>
                  </a:lnTo>
                  <a:lnTo>
                    <a:pt x="207187" y="183256"/>
                  </a:lnTo>
                  <a:lnTo>
                    <a:pt x="214387" y="172856"/>
                  </a:lnTo>
                  <a:cubicBezTo>
                    <a:pt x="215187" y="170057"/>
                    <a:pt x="216586" y="168657"/>
                    <a:pt x="218586" y="168657"/>
                  </a:cubicBezTo>
                  <a:close/>
                  <a:moveTo>
                    <a:pt x="566365" y="167257"/>
                  </a:moveTo>
                  <a:cubicBezTo>
                    <a:pt x="579164" y="171256"/>
                    <a:pt x="590497" y="177923"/>
                    <a:pt x="600363" y="187255"/>
                  </a:cubicBezTo>
                  <a:cubicBezTo>
                    <a:pt x="610229" y="196588"/>
                    <a:pt x="615429" y="206721"/>
                    <a:pt x="615962" y="217654"/>
                  </a:cubicBezTo>
                  <a:cubicBezTo>
                    <a:pt x="614629" y="230986"/>
                    <a:pt x="608496" y="238452"/>
                    <a:pt x="597563" y="240052"/>
                  </a:cubicBezTo>
                  <a:cubicBezTo>
                    <a:pt x="586631" y="241652"/>
                    <a:pt x="580498" y="232586"/>
                    <a:pt x="579164" y="212854"/>
                  </a:cubicBezTo>
                  <a:cubicBezTo>
                    <a:pt x="578898" y="205388"/>
                    <a:pt x="577364" y="197455"/>
                    <a:pt x="574565" y="189055"/>
                  </a:cubicBezTo>
                  <a:cubicBezTo>
                    <a:pt x="571765" y="180656"/>
                    <a:pt x="568498" y="174190"/>
                    <a:pt x="564765" y="169657"/>
                  </a:cubicBezTo>
                  <a:cubicBezTo>
                    <a:pt x="563699" y="167790"/>
                    <a:pt x="564232" y="166990"/>
                    <a:pt x="566365" y="167257"/>
                  </a:cubicBezTo>
                  <a:close/>
                  <a:moveTo>
                    <a:pt x="1814289" y="104061"/>
                  </a:moveTo>
                  <a:lnTo>
                    <a:pt x="1814289" y="151258"/>
                  </a:lnTo>
                  <a:lnTo>
                    <a:pt x="1889484" y="151258"/>
                  </a:lnTo>
                  <a:lnTo>
                    <a:pt x="1889484" y="104061"/>
                  </a:lnTo>
                  <a:lnTo>
                    <a:pt x="1820689" y="104061"/>
                  </a:lnTo>
                  <a:cubicBezTo>
                    <a:pt x="1819355" y="104061"/>
                    <a:pt x="1817222" y="104061"/>
                    <a:pt x="1814289" y="104061"/>
                  </a:cubicBezTo>
                  <a:close/>
                  <a:moveTo>
                    <a:pt x="564765" y="56863"/>
                  </a:moveTo>
                  <a:cubicBezTo>
                    <a:pt x="581031" y="60330"/>
                    <a:pt x="594830" y="66663"/>
                    <a:pt x="606163" y="75862"/>
                  </a:cubicBezTo>
                  <a:cubicBezTo>
                    <a:pt x="617495" y="85062"/>
                    <a:pt x="623428" y="94194"/>
                    <a:pt x="623962" y="103261"/>
                  </a:cubicBezTo>
                  <a:cubicBezTo>
                    <a:pt x="622362" y="117126"/>
                    <a:pt x="615962" y="124659"/>
                    <a:pt x="604763" y="125859"/>
                  </a:cubicBezTo>
                  <a:cubicBezTo>
                    <a:pt x="593564" y="127059"/>
                    <a:pt x="587164" y="118993"/>
                    <a:pt x="585564" y="101661"/>
                  </a:cubicBezTo>
                  <a:cubicBezTo>
                    <a:pt x="585297" y="95261"/>
                    <a:pt x="583164" y="87995"/>
                    <a:pt x="579164" y="79862"/>
                  </a:cubicBezTo>
                  <a:cubicBezTo>
                    <a:pt x="575165" y="71729"/>
                    <a:pt x="569832" y="65130"/>
                    <a:pt x="563165" y="60063"/>
                  </a:cubicBezTo>
                  <a:cubicBezTo>
                    <a:pt x="561299" y="58730"/>
                    <a:pt x="561832" y="57663"/>
                    <a:pt x="564765" y="56863"/>
                  </a:cubicBezTo>
                  <a:close/>
                  <a:moveTo>
                    <a:pt x="1814289" y="44064"/>
                  </a:moveTo>
                  <a:lnTo>
                    <a:pt x="1814289" y="90461"/>
                  </a:lnTo>
                  <a:lnTo>
                    <a:pt x="1889484" y="90461"/>
                  </a:lnTo>
                  <a:lnTo>
                    <a:pt x="1889484" y="44064"/>
                  </a:lnTo>
                  <a:close/>
                  <a:moveTo>
                    <a:pt x="518368" y="20066"/>
                  </a:moveTo>
                  <a:cubicBezTo>
                    <a:pt x="521835" y="21932"/>
                    <a:pt x="528101" y="27465"/>
                    <a:pt x="537167" y="36665"/>
                  </a:cubicBezTo>
                  <a:cubicBezTo>
                    <a:pt x="546233" y="45864"/>
                    <a:pt x="551433" y="53130"/>
                    <a:pt x="552766" y="58463"/>
                  </a:cubicBezTo>
                  <a:cubicBezTo>
                    <a:pt x="553833" y="61130"/>
                    <a:pt x="549033" y="62196"/>
                    <a:pt x="538367" y="61663"/>
                  </a:cubicBezTo>
                  <a:lnTo>
                    <a:pt x="536767" y="61663"/>
                  </a:lnTo>
                  <a:cubicBezTo>
                    <a:pt x="525568" y="64063"/>
                    <a:pt x="512768" y="65930"/>
                    <a:pt x="498369" y="67263"/>
                  </a:cubicBezTo>
                  <a:cubicBezTo>
                    <a:pt x="506635" y="69129"/>
                    <a:pt x="510902" y="71263"/>
                    <a:pt x="511169" y="73662"/>
                  </a:cubicBezTo>
                  <a:cubicBezTo>
                    <a:pt x="510635" y="78195"/>
                    <a:pt x="507702" y="81929"/>
                    <a:pt x="502369" y="84862"/>
                  </a:cubicBezTo>
                  <a:lnTo>
                    <a:pt x="502369" y="151258"/>
                  </a:lnTo>
                  <a:lnTo>
                    <a:pt x="512768" y="151258"/>
                  </a:lnTo>
                  <a:lnTo>
                    <a:pt x="527968" y="133659"/>
                  </a:lnTo>
                  <a:cubicBezTo>
                    <a:pt x="530901" y="128326"/>
                    <a:pt x="534367" y="128592"/>
                    <a:pt x="538367" y="134459"/>
                  </a:cubicBezTo>
                  <a:lnTo>
                    <a:pt x="555966" y="153658"/>
                  </a:lnTo>
                  <a:cubicBezTo>
                    <a:pt x="564765" y="162990"/>
                    <a:pt x="564765" y="166723"/>
                    <a:pt x="555966" y="164857"/>
                  </a:cubicBezTo>
                  <a:lnTo>
                    <a:pt x="502369" y="164857"/>
                  </a:lnTo>
                  <a:lnTo>
                    <a:pt x="502369" y="199255"/>
                  </a:lnTo>
                  <a:cubicBezTo>
                    <a:pt x="515702" y="203255"/>
                    <a:pt x="528301" y="209454"/>
                    <a:pt x="540167" y="217854"/>
                  </a:cubicBezTo>
                  <a:cubicBezTo>
                    <a:pt x="552033" y="226253"/>
                    <a:pt x="558366" y="236053"/>
                    <a:pt x="559166" y="247252"/>
                  </a:cubicBezTo>
                  <a:cubicBezTo>
                    <a:pt x="557566" y="260851"/>
                    <a:pt x="551366" y="268517"/>
                    <a:pt x="540567" y="270250"/>
                  </a:cubicBezTo>
                  <a:cubicBezTo>
                    <a:pt x="529767" y="271984"/>
                    <a:pt x="523701" y="263518"/>
                    <a:pt x="522368" y="244852"/>
                  </a:cubicBezTo>
                  <a:cubicBezTo>
                    <a:pt x="522368" y="240852"/>
                    <a:pt x="520701" y="235053"/>
                    <a:pt x="517368" y="227453"/>
                  </a:cubicBezTo>
                  <a:cubicBezTo>
                    <a:pt x="514035" y="219853"/>
                    <a:pt x="509035" y="212854"/>
                    <a:pt x="502369" y="206454"/>
                  </a:cubicBezTo>
                  <a:lnTo>
                    <a:pt x="502369" y="396443"/>
                  </a:lnTo>
                  <a:cubicBezTo>
                    <a:pt x="500769" y="404976"/>
                    <a:pt x="493570" y="409509"/>
                    <a:pt x="480770" y="410042"/>
                  </a:cubicBezTo>
                  <a:cubicBezTo>
                    <a:pt x="471438" y="412175"/>
                    <a:pt x="467705" y="407642"/>
                    <a:pt x="469571" y="396443"/>
                  </a:cubicBezTo>
                  <a:cubicBezTo>
                    <a:pt x="469838" y="389243"/>
                    <a:pt x="470038" y="379844"/>
                    <a:pt x="470171" y="368244"/>
                  </a:cubicBezTo>
                  <a:cubicBezTo>
                    <a:pt x="470304" y="356645"/>
                    <a:pt x="470371" y="346979"/>
                    <a:pt x="470371" y="339246"/>
                  </a:cubicBezTo>
                  <a:lnTo>
                    <a:pt x="470371" y="255251"/>
                  </a:lnTo>
                  <a:cubicBezTo>
                    <a:pt x="453572" y="282716"/>
                    <a:pt x="433307" y="307248"/>
                    <a:pt x="409575" y="328847"/>
                  </a:cubicBezTo>
                  <a:cubicBezTo>
                    <a:pt x="406375" y="331780"/>
                    <a:pt x="405575" y="330980"/>
                    <a:pt x="407175" y="326447"/>
                  </a:cubicBezTo>
                  <a:cubicBezTo>
                    <a:pt x="423440" y="300315"/>
                    <a:pt x="436373" y="272917"/>
                    <a:pt x="445972" y="244252"/>
                  </a:cubicBezTo>
                  <a:cubicBezTo>
                    <a:pt x="455572" y="215587"/>
                    <a:pt x="461838" y="189122"/>
                    <a:pt x="464771" y="164857"/>
                  </a:cubicBezTo>
                  <a:lnTo>
                    <a:pt x="430373" y="164857"/>
                  </a:lnTo>
                  <a:cubicBezTo>
                    <a:pt x="426640" y="164057"/>
                    <a:pt x="421841" y="165657"/>
                    <a:pt x="415974" y="169657"/>
                  </a:cubicBezTo>
                  <a:lnTo>
                    <a:pt x="405575" y="151258"/>
                  </a:lnTo>
                  <a:lnTo>
                    <a:pt x="470371" y="151258"/>
                  </a:lnTo>
                  <a:lnTo>
                    <a:pt x="470371" y="106460"/>
                  </a:lnTo>
                  <a:cubicBezTo>
                    <a:pt x="470371" y="87528"/>
                    <a:pt x="470371" y="75796"/>
                    <a:pt x="470371" y="71263"/>
                  </a:cubicBezTo>
                  <a:cubicBezTo>
                    <a:pt x="470371" y="70196"/>
                    <a:pt x="470104" y="69396"/>
                    <a:pt x="469571" y="68863"/>
                  </a:cubicBezTo>
                  <a:cubicBezTo>
                    <a:pt x="447706" y="70996"/>
                    <a:pt x="426374" y="71529"/>
                    <a:pt x="405575" y="70463"/>
                  </a:cubicBezTo>
                  <a:cubicBezTo>
                    <a:pt x="401042" y="69396"/>
                    <a:pt x="400509" y="68329"/>
                    <a:pt x="403975" y="67263"/>
                  </a:cubicBezTo>
                  <a:cubicBezTo>
                    <a:pt x="429307" y="61930"/>
                    <a:pt x="451572" y="55064"/>
                    <a:pt x="470771" y="46664"/>
                  </a:cubicBezTo>
                  <a:cubicBezTo>
                    <a:pt x="489970" y="38265"/>
                    <a:pt x="503969" y="29665"/>
                    <a:pt x="512768" y="20866"/>
                  </a:cubicBezTo>
                  <a:cubicBezTo>
                    <a:pt x="513835" y="19532"/>
                    <a:pt x="515702" y="19266"/>
                    <a:pt x="518368" y="20066"/>
                  </a:cubicBezTo>
                  <a:close/>
                  <a:moveTo>
                    <a:pt x="48797" y="17666"/>
                  </a:moveTo>
                  <a:cubicBezTo>
                    <a:pt x="65329" y="22732"/>
                    <a:pt x="79995" y="30598"/>
                    <a:pt x="92794" y="41264"/>
                  </a:cubicBezTo>
                  <a:cubicBezTo>
                    <a:pt x="105593" y="51930"/>
                    <a:pt x="112793" y="67796"/>
                    <a:pt x="114393" y="88861"/>
                  </a:cubicBezTo>
                  <a:cubicBezTo>
                    <a:pt x="112793" y="104327"/>
                    <a:pt x="105593" y="113260"/>
                    <a:pt x="92794" y="115660"/>
                  </a:cubicBezTo>
                  <a:cubicBezTo>
                    <a:pt x="79995" y="118060"/>
                    <a:pt x="72795" y="108594"/>
                    <a:pt x="71195" y="87262"/>
                  </a:cubicBezTo>
                  <a:cubicBezTo>
                    <a:pt x="70929" y="75796"/>
                    <a:pt x="68329" y="63796"/>
                    <a:pt x="63396" y="51264"/>
                  </a:cubicBezTo>
                  <a:cubicBezTo>
                    <a:pt x="58463" y="38731"/>
                    <a:pt x="52797" y="28332"/>
                    <a:pt x="46397" y="20066"/>
                  </a:cubicBezTo>
                  <a:cubicBezTo>
                    <a:pt x="45597" y="18466"/>
                    <a:pt x="46397" y="17666"/>
                    <a:pt x="48797" y="17666"/>
                  </a:cubicBezTo>
                  <a:close/>
                  <a:moveTo>
                    <a:pt x="1895284" y="11866"/>
                  </a:moveTo>
                  <a:cubicBezTo>
                    <a:pt x="1897417" y="11466"/>
                    <a:pt x="1899750" y="12333"/>
                    <a:pt x="1902284" y="14466"/>
                  </a:cubicBezTo>
                  <a:lnTo>
                    <a:pt x="1927082" y="32865"/>
                  </a:lnTo>
                  <a:cubicBezTo>
                    <a:pt x="1933215" y="36065"/>
                    <a:pt x="1933748" y="40064"/>
                    <a:pt x="1928682" y="44864"/>
                  </a:cubicBezTo>
                  <a:lnTo>
                    <a:pt x="1921482" y="54464"/>
                  </a:lnTo>
                  <a:lnTo>
                    <a:pt x="1921482" y="110460"/>
                  </a:lnTo>
                  <a:cubicBezTo>
                    <a:pt x="1921216" y="113393"/>
                    <a:pt x="1921216" y="120393"/>
                    <a:pt x="1921482" y="131459"/>
                  </a:cubicBezTo>
                  <a:cubicBezTo>
                    <a:pt x="1921749" y="142525"/>
                    <a:pt x="1922282" y="152858"/>
                    <a:pt x="1923082" y="162457"/>
                  </a:cubicBezTo>
                  <a:cubicBezTo>
                    <a:pt x="1924416" y="176323"/>
                    <a:pt x="1916949" y="183256"/>
                    <a:pt x="1900684" y="183256"/>
                  </a:cubicBezTo>
                  <a:cubicBezTo>
                    <a:pt x="1892951" y="184589"/>
                    <a:pt x="1889218" y="182189"/>
                    <a:pt x="1889484" y="176056"/>
                  </a:cubicBezTo>
                  <a:lnTo>
                    <a:pt x="1889484" y="164857"/>
                  </a:lnTo>
                  <a:lnTo>
                    <a:pt x="1819889" y="164857"/>
                  </a:lnTo>
                  <a:cubicBezTo>
                    <a:pt x="1818822" y="164857"/>
                    <a:pt x="1816955" y="164857"/>
                    <a:pt x="1814289" y="164857"/>
                  </a:cubicBezTo>
                  <a:lnTo>
                    <a:pt x="1814289" y="173656"/>
                  </a:lnTo>
                  <a:cubicBezTo>
                    <a:pt x="1812423" y="181389"/>
                    <a:pt x="1804956" y="185922"/>
                    <a:pt x="1791890" y="187255"/>
                  </a:cubicBezTo>
                  <a:cubicBezTo>
                    <a:pt x="1781758" y="189655"/>
                    <a:pt x="1778025" y="185122"/>
                    <a:pt x="1780691" y="173656"/>
                  </a:cubicBezTo>
                  <a:cubicBezTo>
                    <a:pt x="1780958" y="166190"/>
                    <a:pt x="1781158" y="156524"/>
                    <a:pt x="1781291" y="144658"/>
                  </a:cubicBezTo>
                  <a:cubicBezTo>
                    <a:pt x="1781424" y="132792"/>
                    <a:pt x="1781491" y="123259"/>
                    <a:pt x="1781491" y="116060"/>
                  </a:cubicBezTo>
                  <a:lnTo>
                    <a:pt x="1781491" y="57663"/>
                  </a:lnTo>
                  <a:cubicBezTo>
                    <a:pt x="1781491" y="38198"/>
                    <a:pt x="1781224" y="26199"/>
                    <a:pt x="1780691" y="21666"/>
                  </a:cubicBezTo>
                  <a:cubicBezTo>
                    <a:pt x="1778025" y="14999"/>
                    <a:pt x="1778291" y="11800"/>
                    <a:pt x="1781491" y="12066"/>
                  </a:cubicBezTo>
                  <a:cubicBezTo>
                    <a:pt x="1785757" y="12599"/>
                    <a:pt x="1792290" y="14999"/>
                    <a:pt x="1801090" y="19266"/>
                  </a:cubicBezTo>
                  <a:cubicBezTo>
                    <a:pt x="1809889" y="23532"/>
                    <a:pt x="1816155" y="27532"/>
                    <a:pt x="1819889" y="31265"/>
                  </a:cubicBezTo>
                  <a:lnTo>
                    <a:pt x="1878285" y="31265"/>
                  </a:lnTo>
                  <a:lnTo>
                    <a:pt x="1889484" y="16866"/>
                  </a:lnTo>
                  <a:cubicBezTo>
                    <a:pt x="1891218" y="13933"/>
                    <a:pt x="1893151" y="12266"/>
                    <a:pt x="1895284" y="11866"/>
                  </a:cubicBezTo>
                  <a:close/>
                  <a:moveTo>
                    <a:pt x="241585" y="10466"/>
                  </a:moveTo>
                  <a:cubicBezTo>
                    <a:pt x="254384" y="15266"/>
                    <a:pt x="265050" y="20666"/>
                    <a:pt x="273583" y="26665"/>
                  </a:cubicBezTo>
                  <a:cubicBezTo>
                    <a:pt x="282116" y="32665"/>
                    <a:pt x="285849" y="37665"/>
                    <a:pt x="284782" y="41664"/>
                  </a:cubicBezTo>
                  <a:cubicBezTo>
                    <a:pt x="283182" y="45397"/>
                    <a:pt x="279183" y="47797"/>
                    <a:pt x="272783" y="48864"/>
                  </a:cubicBezTo>
                  <a:cubicBezTo>
                    <a:pt x="258917" y="68863"/>
                    <a:pt x="239985" y="95528"/>
                    <a:pt x="215987" y="128859"/>
                  </a:cubicBezTo>
                  <a:lnTo>
                    <a:pt x="269583" y="128859"/>
                  </a:lnTo>
                  <a:lnTo>
                    <a:pt x="277583" y="117660"/>
                  </a:lnTo>
                  <a:cubicBezTo>
                    <a:pt x="279716" y="111260"/>
                    <a:pt x="283982" y="111527"/>
                    <a:pt x="290382" y="118460"/>
                  </a:cubicBezTo>
                  <a:lnTo>
                    <a:pt x="318380" y="142458"/>
                  </a:lnTo>
                  <a:cubicBezTo>
                    <a:pt x="327446" y="150458"/>
                    <a:pt x="328513" y="154724"/>
                    <a:pt x="321580" y="155257"/>
                  </a:cubicBezTo>
                  <a:cubicBezTo>
                    <a:pt x="311181" y="155257"/>
                    <a:pt x="299981" y="157324"/>
                    <a:pt x="287982" y="161457"/>
                  </a:cubicBezTo>
                  <a:cubicBezTo>
                    <a:pt x="275983" y="165590"/>
                    <a:pt x="265584" y="173123"/>
                    <a:pt x="256784" y="184056"/>
                  </a:cubicBezTo>
                  <a:lnTo>
                    <a:pt x="252784" y="184056"/>
                  </a:lnTo>
                  <a:lnTo>
                    <a:pt x="267183" y="142458"/>
                  </a:lnTo>
                  <a:lnTo>
                    <a:pt x="53596" y="142458"/>
                  </a:lnTo>
                  <a:cubicBezTo>
                    <a:pt x="52263" y="142458"/>
                    <a:pt x="50663" y="142458"/>
                    <a:pt x="48797" y="142458"/>
                  </a:cubicBezTo>
                  <a:cubicBezTo>
                    <a:pt x="50130" y="148325"/>
                    <a:pt x="50663" y="156591"/>
                    <a:pt x="50397" y="167257"/>
                  </a:cubicBezTo>
                  <a:cubicBezTo>
                    <a:pt x="47997" y="188322"/>
                    <a:pt x="39997" y="200588"/>
                    <a:pt x="26398" y="204054"/>
                  </a:cubicBezTo>
                  <a:cubicBezTo>
                    <a:pt x="11732" y="206188"/>
                    <a:pt x="3466" y="201721"/>
                    <a:pt x="1600" y="190655"/>
                  </a:cubicBezTo>
                  <a:cubicBezTo>
                    <a:pt x="-267" y="179589"/>
                    <a:pt x="2400" y="169923"/>
                    <a:pt x="9599" y="161657"/>
                  </a:cubicBezTo>
                  <a:cubicBezTo>
                    <a:pt x="18665" y="152058"/>
                    <a:pt x="24198" y="142392"/>
                    <a:pt x="26198" y="132659"/>
                  </a:cubicBezTo>
                  <a:cubicBezTo>
                    <a:pt x="28198" y="122926"/>
                    <a:pt x="29065" y="113393"/>
                    <a:pt x="28798" y="104061"/>
                  </a:cubicBezTo>
                  <a:cubicBezTo>
                    <a:pt x="28798" y="101394"/>
                    <a:pt x="29598" y="101394"/>
                    <a:pt x="31198" y="104061"/>
                  </a:cubicBezTo>
                  <a:cubicBezTo>
                    <a:pt x="35731" y="111260"/>
                    <a:pt x="39997" y="119526"/>
                    <a:pt x="43997" y="128859"/>
                  </a:cubicBezTo>
                  <a:lnTo>
                    <a:pt x="204787" y="128859"/>
                  </a:lnTo>
                  <a:cubicBezTo>
                    <a:pt x="221853" y="84062"/>
                    <a:pt x="232519" y="45931"/>
                    <a:pt x="236785" y="14466"/>
                  </a:cubicBezTo>
                  <a:cubicBezTo>
                    <a:pt x="237052" y="10466"/>
                    <a:pt x="238652" y="9133"/>
                    <a:pt x="241585" y="10466"/>
                  </a:cubicBezTo>
                  <a:close/>
                  <a:moveTo>
                    <a:pt x="2251862" y="8066"/>
                  </a:moveTo>
                  <a:cubicBezTo>
                    <a:pt x="2259062" y="8333"/>
                    <a:pt x="2268528" y="9866"/>
                    <a:pt x="2280260" y="12666"/>
                  </a:cubicBezTo>
                  <a:cubicBezTo>
                    <a:pt x="2291993" y="15466"/>
                    <a:pt x="2298526" y="18732"/>
                    <a:pt x="2299859" y="22466"/>
                  </a:cubicBezTo>
                  <a:cubicBezTo>
                    <a:pt x="2299059" y="27532"/>
                    <a:pt x="2296659" y="31265"/>
                    <a:pt x="2292660" y="33665"/>
                  </a:cubicBezTo>
                  <a:lnTo>
                    <a:pt x="2292660" y="187255"/>
                  </a:lnTo>
                  <a:lnTo>
                    <a:pt x="2313458" y="187255"/>
                  </a:lnTo>
                  <a:lnTo>
                    <a:pt x="2331857" y="168057"/>
                  </a:lnTo>
                  <a:cubicBezTo>
                    <a:pt x="2335591" y="162457"/>
                    <a:pt x="2339323" y="162457"/>
                    <a:pt x="2343057" y="168057"/>
                  </a:cubicBezTo>
                  <a:lnTo>
                    <a:pt x="2366255" y="187255"/>
                  </a:lnTo>
                  <a:cubicBezTo>
                    <a:pt x="2377188" y="197921"/>
                    <a:pt x="2377455" y="202455"/>
                    <a:pt x="2367055" y="200855"/>
                  </a:cubicBezTo>
                  <a:lnTo>
                    <a:pt x="2292660" y="200855"/>
                  </a:lnTo>
                  <a:lnTo>
                    <a:pt x="2292660" y="339246"/>
                  </a:lnTo>
                  <a:cubicBezTo>
                    <a:pt x="2292393" y="340579"/>
                    <a:pt x="2292326" y="346712"/>
                    <a:pt x="2292460" y="357645"/>
                  </a:cubicBezTo>
                  <a:cubicBezTo>
                    <a:pt x="2292593" y="368578"/>
                    <a:pt x="2292926" y="379110"/>
                    <a:pt x="2293460" y="389243"/>
                  </a:cubicBezTo>
                  <a:cubicBezTo>
                    <a:pt x="2293993" y="402842"/>
                    <a:pt x="2284660" y="409775"/>
                    <a:pt x="2265461" y="410042"/>
                  </a:cubicBezTo>
                  <a:cubicBezTo>
                    <a:pt x="2256129" y="411108"/>
                    <a:pt x="2251596" y="408709"/>
                    <a:pt x="2251862" y="402842"/>
                  </a:cubicBezTo>
                  <a:lnTo>
                    <a:pt x="2251862" y="200855"/>
                  </a:lnTo>
                  <a:lnTo>
                    <a:pt x="2180667" y="200855"/>
                  </a:lnTo>
                  <a:lnTo>
                    <a:pt x="2180667" y="218454"/>
                  </a:lnTo>
                  <a:cubicBezTo>
                    <a:pt x="2179867" y="264584"/>
                    <a:pt x="2167867" y="304515"/>
                    <a:pt x="2144669" y="338246"/>
                  </a:cubicBezTo>
                  <a:cubicBezTo>
                    <a:pt x="2121470" y="371978"/>
                    <a:pt x="2091872" y="393510"/>
                    <a:pt x="2055874" y="402842"/>
                  </a:cubicBezTo>
                  <a:cubicBezTo>
                    <a:pt x="2050808" y="402576"/>
                    <a:pt x="2049741" y="400709"/>
                    <a:pt x="2052674" y="397243"/>
                  </a:cubicBezTo>
                  <a:cubicBezTo>
                    <a:pt x="2083606" y="381244"/>
                    <a:pt x="2106671" y="357245"/>
                    <a:pt x="2121870" y="325247"/>
                  </a:cubicBezTo>
                  <a:cubicBezTo>
                    <a:pt x="2137069" y="293249"/>
                    <a:pt x="2144669" y="257651"/>
                    <a:pt x="2144669" y="218454"/>
                  </a:cubicBezTo>
                  <a:lnTo>
                    <a:pt x="2144669" y="200855"/>
                  </a:lnTo>
                  <a:lnTo>
                    <a:pt x="2073473" y="200855"/>
                  </a:lnTo>
                  <a:cubicBezTo>
                    <a:pt x="2068940" y="200321"/>
                    <a:pt x="2064140" y="201655"/>
                    <a:pt x="2059074" y="204854"/>
                  </a:cubicBezTo>
                  <a:lnTo>
                    <a:pt x="2047875" y="187255"/>
                  </a:lnTo>
                  <a:lnTo>
                    <a:pt x="2144669" y="187255"/>
                  </a:lnTo>
                  <a:lnTo>
                    <a:pt x="2144669" y="110460"/>
                  </a:lnTo>
                  <a:cubicBezTo>
                    <a:pt x="2144669" y="100594"/>
                    <a:pt x="2144669" y="90995"/>
                    <a:pt x="2144669" y="81662"/>
                  </a:cubicBezTo>
                  <a:cubicBezTo>
                    <a:pt x="2115870" y="89395"/>
                    <a:pt x="2086272" y="95794"/>
                    <a:pt x="2055874" y="100861"/>
                  </a:cubicBezTo>
                  <a:cubicBezTo>
                    <a:pt x="2050808" y="100861"/>
                    <a:pt x="2049741" y="99261"/>
                    <a:pt x="2052674" y="96061"/>
                  </a:cubicBezTo>
                  <a:cubicBezTo>
                    <a:pt x="2101471" y="78195"/>
                    <a:pt x="2144669" y="50197"/>
                    <a:pt x="2182266" y="12066"/>
                  </a:cubicBezTo>
                  <a:cubicBezTo>
                    <a:pt x="2183866" y="8866"/>
                    <a:pt x="2186000" y="8066"/>
                    <a:pt x="2188666" y="9666"/>
                  </a:cubicBezTo>
                  <a:cubicBezTo>
                    <a:pt x="2195866" y="13933"/>
                    <a:pt x="2204599" y="20066"/>
                    <a:pt x="2214864" y="28065"/>
                  </a:cubicBezTo>
                  <a:cubicBezTo>
                    <a:pt x="2225130" y="36065"/>
                    <a:pt x="2230797" y="42464"/>
                    <a:pt x="2231863" y="47264"/>
                  </a:cubicBezTo>
                  <a:cubicBezTo>
                    <a:pt x="2233463" y="50464"/>
                    <a:pt x="2228397" y="52330"/>
                    <a:pt x="2216664" y="52864"/>
                  </a:cubicBezTo>
                  <a:lnTo>
                    <a:pt x="2214264" y="53664"/>
                  </a:lnTo>
                  <a:cubicBezTo>
                    <a:pt x="2206532" y="58463"/>
                    <a:pt x="2193999" y="63530"/>
                    <a:pt x="2176667" y="68863"/>
                  </a:cubicBezTo>
                  <a:cubicBezTo>
                    <a:pt x="2184133" y="72063"/>
                    <a:pt x="2188133" y="74729"/>
                    <a:pt x="2188666" y="76862"/>
                  </a:cubicBezTo>
                  <a:cubicBezTo>
                    <a:pt x="2187866" y="82195"/>
                    <a:pt x="2185200" y="85928"/>
                    <a:pt x="2180667" y="88062"/>
                  </a:cubicBezTo>
                  <a:lnTo>
                    <a:pt x="2180667" y="187255"/>
                  </a:lnTo>
                  <a:lnTo>
                    <a:pt x="2251862" y="187255"/>
                  </a:lnTo>
                  <a:lnTo>
                    <a:pt x="2251862" y="52864"/>
                  </a:lnTo>
                  <a:cubicBezTo>
                    <a:pt x="2251862" y="33932"/>
                    <a:pt x="2251596" y="22199"/>
                    <a:pt x="2251062" y="17666"/>
                  </a:cubicBezTo>
                  <a:cubicBezTo>
                    <a:pt x="2249196" y="10466"/>
                    <a:pt x="2249462" y="7266"/>
                    <a:pt x="2251862" y="8066"/>
                  </a:cubicBezTo>
                  <a:close/>
                  <a:moveTo>
                    <a:pt x="1311920" y="7266"/>
                  </a:moveTo>
                  <a:cubicBezTo>
                    <a:pt x="1321252" y="8866"/>
                    <a:pt x="1331652" y="12333"/>
                    <a:pt x="1343118" y="17666"/>
                  </a:cubicBezTo>
                  <a:cubicBezTo>
                    <a:pt x="1354584" y="22999"/>
                    <a:pt x="1361250" y="31532"/>
                    <a:pt x="1363117" y="43264"/>
                  </a:cubicBezTo>
                  <a:cubicBezTo>
                    <a:pt x="1362317" y="56863"/>
                    <a:pt x="1356384" y="64596"/>
                    <a:pt x="1345318" y="66463"/>
                  </a:cubicBezTo>
                  <a:cubicBezTo>
                    <a:pt x="1334252" y="68329"/>
                    <a:pt x="1327385" y="62196"/>
                    <a:pt x="1324719" y="48064"/>
                  </a:cubicBezTo>
                  <a:cubicBezTo>
                    <a:pt x="1324452" y="35531"/>
                    <a:pt x="1319919" y="23265"/>
                    <a:pt x="1311120" y="11266"/>
                  </a:cubicBezTo>
                  <a:cubicBezTo>
                    <a:pt x="1309253" y="8866"/>
                    <a:pt x="1309520" y="7533"/>
                    <a:pt x="1311920" y="7266"/>
                  </a:cubicBezTo>
                  <a:close/>
                  <a:moveTo>
                    <a:pt x="1423513" y="5467"/>
                  </a:moveTo>
                  <a:cubicBezTo>
                    <a:pt x="1424313" y="5067"/>
                    <a:pt x="1425513" y="5133"/>
                    <a:pt x="1427113" y="5667"/>
                  </a:cubicBezTo>
                  <a:cubicBezTo>
                    <a:pt x="1454044" y="14199"/>
                    <a:pt x="1467377" y="21932"/>
                    <a:pt x="1467110" y="28865"/>
                  </a:cubicBezTo>
                  <a:cubicBezTo>
                    <a:pt x="1464977" y="32065"/>
                    <a:pt x="1462844" y="33932"/>
                    <a:pt x="1460711" y="34465"/>
                  </a:cubicBezTo>
                  <a:lnTo>
                    <a:pt x="1451911" y="36865"/>
                  </a:lnTo>
                  <a:cubicBezTo>
                    <a:pt x="1444445" y="49664"/>
                    <a:pt x="1435379" y="62463"/>
                    <a:pt x="1424713" y="75262"/>
                  </a:cubicBezTo>
                  <a:lnTo>
                    <a:pt x="1483909" y="75262"/>
                  </a:lnTo>
                  <a:lnTo>
                    <a:pt x="1497508" y="57663"/>
                  </a:lnTo>
                  <a:cubicBezTo>
                    <a:pt x="1500175" y="52330"/>
                    <a:pt x="1504441" y="52597"/>
                    <a:pt x="1510308" y="58463"/>
                  </a:cubicBezTo>
                  <a:lnTo>
                    <a:pt x="1529506" y="76862"/>
                  </a:lnTo>
                  <a:cubicBezTo>
                    <a:pt x="1539372" y="86995"/>
                    <a:pt x="1539639" y="90995"/>
                    <a:pt x="1530306" y="88861"/>
                  </a:cubicBezTo>
                  <a:lnTo>
                    <a:pt x="1405514" y="88861"/>
                  </a:lnTo>
                  <a:cubicBezTo>
                    <a:pt x="1403381" y="89928"/>
                    <a:pt x="1400448" y="91261"/>
                    <a:pt x="1396714" y="92861"/>
                  </a:cubicBezTo>
                  <a:cubicBezTo>
                    <a:pt x="1396981" y="106194"/>
                    <a:pt x="1396181" y="118193"/>
                    <a:pt x="1394315" y="128859"/>
                  </a:cubicBezTo>
                  <a:lnTo>
                    <a:pt x="1462310" y="128859"/>
                  </a:lnTo>
                  <a:lnTo>
                    <a:pt x="1475910" y="112060"/>
                  </a:lnTo>
                  <a:cubicBezTo>
                    <a:pt x="1478843" y="106460"/>
                    <a:pt x="1482576" y="106460"/>
                    <a:pt x="1487109" y="112060"/>
                  </a:cubicBezTo>
                  <a:lnTo>
                    <a:pt x="1505508" y="129659"/>
                  </a:lnTo>
                  <a:cubicBezTo>
                    <a:pt x="1514574" y="140058"/>
                    <a:pt x="1514574" y="144325"/>
                    <a:pt x="1505508" y="142458"/>
                  </a:cubicBezTo>
                  <a:lnTo>
                    <a:pt x="1392715" y="142458"/>
                  </a:lnTo>
                  <a:cubicBezTo>
                    <a:pt x="1390048" y="156857"/>
                    <a:pt x="1385782" y="170457"/>
                    <a:pt x="1379915" y="183256"/>
                  </a:cubicBezTo>
                  <a:lnTo>
                    <a:pt x="1491109" y="183256"/>
                  </a:lnTo>
                  <a:lnTo>
                    <a:pt x="1503108" y="166457"/>
                  </a:lnTo>
                  <a:cubicBezTo>
                    <a:pt x="1506574" y="159790"/>
                    <a:pt x="1510841" y="159524"/>
                    <a:pt x="1515907" y="165657"/>
                  </a:cubicBezTo>
                  <a:lnTo>
                    <a:pt x="1535906" y="184856"/>
                  </a:lnTo>
                  <a:cubicBezTo>
                    <a:pt x="1544172" y="193388"/>
                    <a:pt x="1543372" y="197122"/>
                    <a:pt x="1533506" y="196055"/>
                  </a:cubicBezTo>
                  <a:lnTo>
                    <a:pt x="1426313" y="196055"/>
                  </a:lnTo>
                  <a:cubicBezTo>
                    <a:pt x="1441778" y="217387"/>
                    <a:pt x="1460711" y="233186"/>
                    <a:pt x="1483109" y="243452"/>
                  </a:cubicBezTo>
                  <a:cubicBezTo>
                    <a:pt x="1505508" y="253718"/>
                    <a:pt x="1528973" y="260584"/>
                    <a:pt x="1553505" y="264051"/>
                  </a:cubicBezTo>
                  <a:cubicBezTo>
                    <a:pt x="1557238" y="266184"/>
                    <a:pt x="1557505" y="267784"/>
                    <a:pt x="1554305" y="268851"/>
                  </a:cubicBezTo>
                  <a:cubicBezTo>
                    <a:pt x="1543372" y="272850"/>
                    <a:pt x="1533239" y="280316"/>
                    <a:pt x="1523907" y="291249"/>
                  </a:cubicBezTo>
                  <a:cubicBezTo>
                    <a:pt x="1519640" y="297649"/>
                    <a:pt x="1515374" y="299515"/>
                    <a:pt x="1511107" y="296849"/>
                  </a:cubicBezTo>
                  <a:cubicBezTo>
                    <a:pt x="1495108" y="292049"/>
                    <a:pt x="1478309" y="282716"/>
                    <a:pt x="1460711" y="268851"/>
                  </a:cubicBezTo>
                  <a:cubicBezTo>
                    <a:pt x="1459111" y="271250"/>
                    <a:pt x="1457511" y="272850"/>
                    <a:pt x="1455911" y="273650"/>
                  </a:cubicBezTo>
                  <a:lnTo>
                    <a:pt x="1455911" y="339246"/>
                  </a:lnTo>
                  <a:cubicBezTo>
                    <a:pt x="1455644" y="341379"/>
                    <a:pt x="1455578" y="348046"/>
                    <a:pt x="1455711" y="359245"/>
                  </a:cubicBezTo>
                  <a:cubicBezTo>
                    <a:pt x="1455844" y="370444"/>
                    <a:pt x="1456178" y="380977"/>
                    <a:pt x="1456711" y="390843"/>
                  </a:cubicBezTo>
                  <a:cubicBezTo>
                    <a:pt x="1457777" y="403909"/>
                    <a:pt x="1449778" y="410309"/>
                    <a:pt x="1432712" y="410042"/>
                  </a:cubicBezTo>
                  <a:cubicBezTo>
                    <a:pt x="1426046" y="410842"/>
                    <a:pt x="1422580" y="408975"/>
                    <a:pt x="1422313" y="404442"/>
                  </a:cubicBezTo>
                  <a:lnTo>
                    <a:pt x="1422313" y="290449"/>
                  </a:lnTo>
                  <a:cubicBezTo>
                    <a:pt x="1422313" y="270717"/>
                    <a:pt x="1422046" y="259251"/>
                    <a:pt x="1421513" y="256051"/>
                  </a:cubicBezTo>
                  <a:cubicBezTo>
                    <a:pt x="1418580" y="249385"/>
                    <a:pt x="1418846" y="245919"/>
                    <a:pt x="1422313" y="245652"/>
                  </a:cubicBezTo>
                  <a:cubicBezTo>
                    <a:pt x="1427646" y="246719"/>
                    <a:pt x="1435912" y="249652"/>
                    <a:pt x="1447111" y="254451"/>
                  </a:cubicBezTo>
                  <a:cubicBezTo>
                    <a:pt x="1432712" y="237386"/>
                    <a:pt x="1422313" y="217920"/>
                    <a:pt x="1415913" y="196055"/>
                  </a:cubicBezTo>
                  <a:lnTo>
                    <a:pt x="1375116" y="196055"/>
                  </a:lnTo>
                  <a:cubicBezTo>
                    <a:pt x="1367383" y="211521"/>
                    <a:pt x="1358583" y="225653"/>
                    <a:pt x="1348717" y="238452"/>
                  </a:cubicBezTo>
                  <a:cubicBezTo>
                    <a:pt x="1363650" y="240586"/>
                    <a:pt x="1372183" y="245119"/>
                    <a:pt x="1374316" y="252052"/>
                  </a:cubicBezTo>
                  <a:cubicBezTo>
                    <a:pt x="1372983" y="254718"/>
                    <a:pt x="1369783" y="257651"/>
                    <a:pt x="1364716" y="260851"/>
                  </a:cubicBezTo>
                  <a:lnTo>
                    <a:pt x="1364716" y="294449"/>
                  </a:lnTo>
                  <a:cubicBezTo>
                    <a:pt x="1363383" y="333380"/>
                    <a:pt x="1350851" y="362778"/>
                    <a:pt x="1327119" y="382644"/>
                  </a:cubicBezTo>
                  <a:cubicBezTo>
                    <a:pt x="1303387" y="402509"/>
                    <a:pt x="1276189" y="411375"/>
                    <a:pt x="1245524" y="409242"/>
                  </a:cubicBezTo>
                  <a:cubicBezTo>
                    <a:pt x="1244724" y="408442"/>
                    <a:pt x="1244724" y="407642"/>
                    <a:pt x="1245524" y="406842"/>
                  </a:cubicBezTo>
                  <a:cubicBezTo>
                    <a:pt x="1268456" y="402309"/>
                    <a:pt x="1288588" y="389643"/>
                    <a:pt x="1305920" y="368844"/>
                  </a:cubicBezTo>
                  <a:cubicBezTo>
                    <a:pt x="1323252" y="348046"/>
                    <a:pt x="1332185" y="323247"/>
                    <a:pt x="1332718" y="294449"/>
                  </a:cubicBezTo>
                  <a:lnTo>
                    <a:pt x="1332718" y="280850"/>
                  </a:lnTo>
                  <a:cubicBezTo>
                    <a:pt x="1332718" y="270184"/>
                    <a:pt x="1332718" y="261918"/>
                    <a:pt x="1332718" y="256051"/>
                  </a:cubicBezTo>
                  <a:cubicBezTo>
                    <a:pt x="1304720" y="280583"/>
                    <a:pt x="1272722" y="295516"/>
                    <a:pt x="1236724" y="300849"/>
                  </a:cubicBezTo>
                  <a:cubicBezTo>
                    <a:pt x="1231391" y="300582"/>
                    <a:pt x="1230591" y="299515"/>
                    <a:pt x="1234324" y="297649"/>
                  </a:cubicBezTo>
                  <a:cubicBezTo>
                    <a:pt x="1281788" y="278717"/>
                    <a:pt x="1316986" y="244852"/>
                    <a:pt x="1339918" y="196055"/>
                  </a:cubicBezTo>
                  <a:lnTo>
                    <a:pt x="1257523" y="196055"/>
                  </a:lnTo>
                  <a:cubicBezTo>
                    <a:pt x="1253790" y="195255"/>
                    <a:pt x="1248990" y="196855"/>
                    <a:pt x="1243124" y="200855"/>
                  </a:cubicBezTo>
                  <a:lnTo>
                    <a:pt x="1231925" y="183256"/>
                  </a:lnTo>
                  <a:lnTo>
                    <a:pt x="1345518" y="183256"/>
                  </a:lnTo>
                  <a:cubicBezTo>
                    <a:pt x="1350317" y="170457"/>
                    <a:pt x="1354317" y="156857"/>
                    <a:pt x="1357517" y="142458"/>
                  </a:cubicBezTo>
                  <a:lnTo>
                    <a:pt x="1279122" y="142458"/>
                  </a:lnTo>
                  <a:cubicBezTo>
                    <a:pt x="1275389" y="141925"/>
                    <a:pt x="1270589" y="143258"/>
                    <a:pt x="1264723" y="146458"/>
                  </a:cubicBezTo>
                  <a:lnTo>
                    <a:pt x="1254323" y="128859"/>
                  </a:lnTo>
                  <a:lnTo>
                    <a:pt x="1359117" y="128859"/>
                  </a:lnTo>
                  <a:cubicBezTo>
                    <a:pt x="1360983" y="116860"/>
                    <a:pt x="1361783" y="103527"/>
                    <a:pt x="1361517" y="88861"/>
                  </a:cubicBezTo>
                  <a:lnTo>
                    <a:pt x="1264723" y="88861"/>
                  </a:lnTo>
                  <a:cubicBezTo>
                    <a:pt x="1260989" y="88328"/>
                    <a:pt x="1256190" y="89661"/>
                    <a:pt x="1250323" y="92861"/>
                  </a:cubicBezTo>
                  <a:lnTo>
                    <a:pt x="1239924" y="75262"/>
                  </a:lnTo>
                  <a:lnTo>
                    <a:pt x="1405514" y="75262"/>
                  </a:lnTo>
                  <a:cubicBezTo>
                    <a:pt x="1414313" y="54997"/>
                    <a:pt x="1419913" y="32598"/>
                    <a:pt x="1422313" y="8066"/>
                  </a:cubicBezTo>
                  <a:cubicBezTo>
                    <a:pt x="1422313" y="6733"/>
                    <a:pt x="1422713" y="5867"/>
                    <a:pt x="1423513" y="5467"/>
                  </a:cubicBezTo>
                  <a:close/>
                  <a:moveTo>
                    <a:pt x="1688697" y="4067"/>
                  </a:moveTo>
                  <a:cubicBezTo>
                    <a:pt x="1694830" y="4333"/>
                    <a:pt x="1702962" y="5467"/>
                    <a:pt x="1713095" y="7466"/>
                  </a:cubicBezTo>
                  <a:cubicBezTo>
                    <a:pt x="1723228" y="9466"/>
                    <a:pt x="1728961" y="12066"/>
                    <a:pt x="1730294" y="15266"/>
                  </a:cubicBezTo>
                  <a:cubicBezTo>
                    <a:pt x="1728961" y="20332"/>
                    <a:pt x="1725761" y="23799"/>
                    <a:pt x="1720695" y="25665"/>
                  </a:cubicBezTo>
                  <a:lnTo>
                    <a:pt x="1720695" y="106460"/>
                  </a:lnTo>
                  <a:lnTo>
                    <a:pt x="1725494" y="106460"/>
                  </a:lnTo>
                  <a:lnTo>
                    <a:pt x="1735894" y="92061"/>
                  </a:lnTo>
                  <a:cubicBezTo>
                    <a:pt x="1738294" y="86728"/>
                    <a:pt x="1742027" y="86462"/>
                    <a:pt x="1747093" y="91261"/>
                  </a:cubicBezTo>
                  <a:lnTo>
                    <a:pt x="1764692" y="107260"/>
                  </a:lnTo>
                  <a:cubicBezTo>
                    <a:pt x="1773491" y="117126"/>
                    <a:pt x="1773225" y="121393"/>
                    <a:pt x="1763892" y="120060"/>
                  </a:cubicBezTo>
                  <a:lnTo>
                    <a:pt x="1720695" y="120060"/>
                  </a:lnTo>
                  <a:lnTo>
                    <a:pt x="1720695" y="175256"/>
                  </a:lnTo>
                  <a:cubicBezTo>
                    <a:pt x="1736960" y="168323"/>
                    <a:pt x="1753226" y="159790"/>
                    <a:pt x="1769492" y="149658"/>
                  </a:cubicBezTo>
                  <a:cubicBezTo>
                    <a:pt x="1772692" y="149658"/>
                    <a:pt x="1772692" y="150724"/>
                    <a:pt x="1769492" y="152858"/>
                  </a:cubicBezTo>
                  <a:cubicBezTo>
                    <a:pt x="1750826" y="170990"/>
                    <a:pt x="1734560" y="186722"/>
                    <a:pt x="1720695" y="200055"/>
                  </a:cubicBezTo>
                  <a:lnTo>
                    <a:pt x="1720695" y="272050"/>
                  </a:lnTo>
                  <a:cubicBezTo>
                    <a:pt x="1720695" y="316848"/>
                    <a:pt x="1721228" y="348179"/>
                    <a:pt x="1722295" y="366045"/>
                  </a:cubicBezTo>
                  <a:cubicBezTo>
                    <a:pt x="1720161" y="390043"/>
                    <a:pt x="1706562" y="403376"/>
                    <a:pt x="1681497" y="406042"/>
                  </a:cubicBezTo>
                  <a:cubicBezTo>
                    <a:pt x="1678831" y="406309"/>
                    <a:pt x="1677497" y="405509"/>
                    <a:pt x="1677497" y="403642"/>
                  </a:cubicBezTo>
                  <a:cubicBezTo>
                    <a:pt x="1674831" y="394843"/>
                    <a:pt x="1671098" y="388043"/>
                    <a:pt x="1666298" y="383244"/>
                  </a:cubicBezTo>
                  <a:cubicBezTo>
                    <a:pt x="1661498" y="378444"/>
                    <a:pt x="1653765" y="374044"/>
                    <a:pt x="1643099" y="370044"/>
                  </a:cubicBezTo>
                  <a:cubicBezTo>
                    <a:pt x="1640966" y="368178"/>
                    <a:pt x="1641233" y="366845"/>
                    <a:pt x="1643899" y="366045"/>
                  </a:cubicBezTo>
                  <a:cubicBezTo>
                    <a:pt x="1665231" y="366578"/>
                    <a:pt x="1678231" y="365578"/>
                    <a:pt x="1682897" y="363045"/>
                  </a:cubicBezTo>
                  <a:cubicBezTo>
                    <a:pt x="1687563" y="360512"/>
                    <a:pt x="1689497" y="356579"/>
                    <a:pt x="1688697" y="351245"/>
                  </a:cubicBezTo>
                  <a:lnTo>
                    <a:pt x="1688697" y="228053"/>
                  </a:lnTo>
                  <a:cubicBezTo>
                    <a:pt x="1675364" y="240586"/>
                    <a:pt x="1663365" y="253385"/>
                    <a:pt x="1652699" y="266451"/>
                  </a:cubicBezTo>
                  <a:cubicBezTo>
                    <a:pt x="1651632" y="268584"/>
                    <a:pt x="1650566" y="268584"/>
                    <a:pt x="1649499" y="266451"/>
                  </a:cubicBezTo>
                  <a:lnTo>
                    <a:pt x="1635100" y="212854"/>
                  </a:lnTo>
                  <a:cubicBezTo>
                    <a:pt x="1634300" y="209921"/>
                    <a:pt x="1634833" y="208054"/>
                    <a:pt x="1636700" y="207254"/>
                  </a:cubicBezTo>
                  <a:cubicBezTo>
                    <a:pt x="1651899" y="204588"/>
                    <a:pt x="1669231" y="198721"/>
                    <a:pt x="1688697" y="189655"/>
                  </a:cubicBezTo>
                  <a:lnTo>
                    <a:pt x="1688697" y="120060"/>
                  </a:lnTo>
                  <a:lnTo>
                    <a:pt x="1663898" y="120060"/>
                  </a:lnTo>
                  <a:cubicBezTo>
                    <a:pt x="1659098" y="119526"/>
                    <a:pt x="1654299" y="120860"/>
                    <a:pt x="1649499" y="124059"/>
                  </a:cubicBezTo>
                  <a:lnTo>
                    <a:pt x="1638300" y="106460"/>
                  </a:lnTo>
                  <a:lnTo>
                    <a:pt x="1688697" y="106460"/>
                  </a:lnTo>
                  <a:lnTo>
                    <a:pt x="1688697" y="48864"/>
                  </a:lnTo>
                  <a:cubicBezTo>
                    <a:pt x="1688963" y="30198"/>
                    <a:pt x="1688430" y="17932"/>
                    <a:pt x="1687097" y="12066"/>
                  </a:cubicBezTo>
                  <a:cubicBezTo>
                    <a:pt x="1685230" y="6200"/>
                    <a:pt x="1685763" y="3533"/>
                    <a:pt x="1688697" y="4067"/>
                  </a:cubicBezTo>
                  <a:close/>
                  <a:moveTo>
                    <a:pt x="635961" y="4067"/>
                  </a:moveTo>
                  <a:cubicBezTo>
                    <a:pt x="642094" y="4333"/>
                    <a:pt x="650493" y="5667"/>
                    <a:pt x="661159" y="8066"/>
                  </a:cubicBezTo>
                  <a:cubicBezTo>
                    <a:pt x="671825" y="10466"/>
                    <a:pt x="677825" y="13666"/>
                    <a:pt x="679158" y="17666"/>
                  </a:cubicBezTo>
                  <a:cubicBezTo>
                    <a:pt x="678358" y="22199"/>
                    <a:pt x="675958" y="25399"/>
                    <a:pt x="671959" y="27265"/>
                  </a:cubicBezTo>
                  <a:lnTo>
                    <a:pt x="671959" y="249652"/>
                  </a:lnTo>
                  <a:lnTo>
                    <a:pt x="686358" y="244852"/>
                  </a:lnTo>
                  <a:lnTo>
                    <a:pt x="698357" y="220053"/>
                  </a:lnTo>
                  <a:cubicBezTo>
                    <a:pt x="700224" y="214720"/>
                    <a:pt x="703424" y="214187"/>
                    <a:pt x="707956" y="218454"/>
                  </a:cubicBezTo>
                  <a:lnTo>
                    <a:pt x="731155" y="233653"/>
                  </a:lnTo>
                  <a:cubicBezTo>
                    <a:pt x="742621" y="240319"/>
                    <a:pt x="743421" y="244052"/>
                    <a:pt x="733555" y="244852"/>
                  </a:cubicBezTo>
                  <a:lnTo>
                    <a:pt x="671959" y="262451"/>
                  </a:lnTo>
                  <a:lnTo>
                    <a:pt x="671959" y="339246"/>
                  </a:lnTo>
                  <a:cubicBezTo>
                    <a:pt x="671692" y="341113"/>
                    <a:pt x="671625" y="347579"/>
                    <a:pt x="671759" y="358645"/>
                  </a:cubicBezTo>
                  <a:cubicBezTo>
                    <a:pt x="671892" y="369711"/>
                    <a:pt x="672225" y="380177"/>
                    <a:pt x="672759" y="390043"/>
                  </a:cubicBezTo>
                  <a:cubicBezTo>
                    <a:pt x="673825" y="403376"/>
                    <a:pt x="665026" y="410042"/>
                    <a:pt x="646360" y="410042"/>
                  </a:cubicBezTo>
                  <a:cubicBezTo>
                    <a:pt x="639161" y="411108"/>
                    <a:pt x="635694" y="408975"/>
                    <a:pt x="635961" y="403642"/>
                  </a:cubicBezTo>
                  <a:lnTo>
                    <a:pt x="635961" y="272050"/>
                  </a:lnTo>
                  <a:lnTo>
                    <a:pt x="542367" y="300049"/>
                  </a:lnTo>
                  <a:cubicBezTo>
                    <a:pt x="537300" y="302182"/>
                    <a:pt x="533567" y="304582"/>
                    <a:pt x="531167" y="307248"/>
                  </a:cubicBezTo>
                  <a:lnTo>
                    <a:pt x="515968" y="292849"/>
                  </a:lnTo>
                  <a:lnTo>
                    <a:pt x="635961" y="258451"/>
                  </a:lnTo>
                  <a:lnTo>
                    <a:pt x="635961" y="48864"/>
                  </a:lnTo>
                  <a:cubicBezTo>
                    <a:pt x="635428" y="30198"/>
                    <a:pt x="634628" y="17932"/>
                    <a:pt x="633561" y="12066"/>
                  </a:cubicBezTo>
                  <a:cubicBezTo>
                    <a:pt x="631428" y="6200"/>
                    <a:pt x="632228" y="3533"/>
                    <a:pt x="635961" y="4067"/>
                  </a:cubicBezTo>
                  <a:close/>
                  <a:moveTo>
                    <a:pt x="123192" y="4067"/>
                  </a:moveTo>
                  <a:cubicBezTo>
                    <a:pt x="137058" y="11000"/>
                    <a:pt x="149924" y="19399"/>
                    <a:pt x="161790" y="29265"/>
                  </a:cubicBezTo>
                  <a:cubicBezTo>
                    <a:pt x="173656" y="39131"/>
                    <a:pt x="182122" y="52864"/>
                    <a:pt x="187188" y="70463"/>
                  </a:cubicBezTo>
                  <a:cubicBezTo>
                    <a:pt x="189322" y="89928"/>
                    <a:pt x="183389" y="101261"/>
                    <a:pt x="169389" y="104461"/>
                  </a:cubicBezTo>
                  <a:cubicBezTo>
                    <a:pt x="155390" y="107660"/>
                    <a:pt x="146924" y="99261"/>
                    <a:pt x="143991" y="79262"/>
                  </a:cubicBezTo>
                  <a:cubicBezTo>
                    <a:pt x="141591" y="49131"/>
                    <a:pt x="134125" y="24865"/>
                    <a:pt x="121592" y="6467"/>
                  </a:cubicBezTo>
                  <a:cubicBezTo>
                    <a:pt x="120792" y="4867"/>
                    <a:pt x="121326" y="4067"/>
                    <a:pt x="123192" y="4067"/>
                  </a:cubicBezTo>
                  <a:close/>
                  <a:moveTo>
                    <a:pt x="959141" y="67"/>
                  </a:moveTo>
                  <a:cubicBezTo>
                    <a:pt x="965541" y="334"/>
                    <a:pt x="974273" y="1667"/>
                    <a:pt x="985339" y="4067"/>
                  </a:cubicBezTo>
                  <a:cubicBezTo>
                    <a:pt x="996406" y="6467"/>
                    <a:pt x="1002605" y="9666"/>
                    <a:pt x="1003938" y="13666"/>
                  </a:cubicBezTo>
                  <a:cubicBezTo>
                    <a:pt x="1003405" y="18199"/>
                    <a:pt x="1000472" y="21399"/>
                    <a:pt x="995139" y="23265"/>
                  </a:cubicBezTo>
                  <a:lnTo>
                    <a:pt x="995139" y="48864"/>
                  </a:lnTo>
                  <a:lnTo>
                    <a:pt x="1063935" y="48864"/>
                  </a:lnTo>
                  <a:lnTo>
                    <a:pt x="1077534" y="28865"/>
                  </a:lnTo>
                  <a:cubicBezTo>
                    <a:pt x="1082067" y="24332"/>
                    <a:pt x="1085800" y="24865"/>
                    <a:pt x="1088733" y="30465"/>
                  </a:cubicBezTo>
                  <a:lnTo>
                    <a:pt x="1110332" y="49664"/>
                  </a:lnTo>
                  <a:cubicBezTo>
                    <a:pt x="1120198" y="58997"/>
                    <a:pt x="1120198" y="62996"/>
                    <a:pt x="1110332" y="61663"/>
                  </a:cubicBezTo>
                  <a:lnTo>
                    <a:pt x="995139" y="61663"/>
                  </a:lnTo>
                  <a:lnTo>
                    <a:pt x="995139" y="98461"/>
                  </a:lnTo>
                  <a:lnTo>
                    <a:pt x="1037536" y="98461"/>
                  </a:lnTo>
                  <a:lnTo>
                    <a:pt x="1053535" y="82462"/>
                  </a:lnTo>
                  <a:cubicBezTo>
                    <a:pt x="1057268" y="77929"/>
                    <a:pt x="1060735" y="78195"/>
                    <a:pt x="1063935" y="83262"/>
                  </a:cubicBezTo>
                  <a:lnTo>
                    <a:pt x="1082334" y="99261"/>
                  </a:lnTo>
                  <a:cubicBezTo>
                    <a:pt x="1091133" y="108594"/>
                    <a:pt x="1091133" y="112593"/>
                    <a:pt x="1082334" y="111260"/>
                  </a:cubicBezTo>
                  <a:lnTo>
                    <a:pt x="995139" y="111260"/>
                  </a:lnTo>
                  <a:lnTo>
                    <a:pt x="995139" y="142458"/>
                  </a:lnTo>
                  <a:lnTo>
                    <a:pt x="1085533" y="142458"/>
                  </a:lnTo>
                  <a:lnTo>
                    <a:pt x="1099933" y="123259"/>
                  </a:lnTo>
                  <a:cubicBezTo>
                    <a:pt x="1102866" y="118460"/>
                    <a:pt x="1106332" y="118726"/>
                    <a:pt x="1110332" y="124059"/>
                  </a:cubicBezTo>
                  <a:lnTo>
                    <a:pt x="1131931" y="143258"/>
                  </a:lnTo>
                  <a:cubicBezTo>
                    <a:pt x="1141530" y="153124"/>
                    <a:pt x="1141530" y="157391"/>
                    <a:pt x="1131931" y="156057"/>
                  </a:cubicBezTo>
                  <a:lnTo>
                    <a:pt x="986340" y="156057"/>
                  </a:lnTo>
                  <a:cubicBezTo>
                    <a:pt x="988739" y="157124"/>
                    <a:pt x="989539" y="158457"/>
                    <a:pt x="988739" y="160057"/>
                  </a:cubicBezTo>
                  <a:cubicBezTo>
                    <a:pt x="989806" y="164324"/>
                    <a:pt x="985006" y="166457"/>
                    <a:pt x="974340" y="166457"/>
                  </a:cubicBezTo>
                  <a:cubicBezTo>
                    <a:pt x="963941" y="171523"/>
                    <a:pt x="951675" y="179256"/>
                    <a:pt x="937542" y="189655"/>
                  </a:cubicBezTo>
                  <a:lnTo>
                    <a:pt x="983940" y="200055"/>
                  </a:lnTo>
                  <a:cubicBezTo>
                    <a:pt x="1002872" y="185389"/>
                    <a:pt x="1015938" y="173923"/>
                    <a:pt x="1023137" y="165657"/>
                  </a:cubicBezTo>
                  <a:cubicBezTo>
                    <a:pt x="1026604" y="161390"/>
                    <a:pt x="1029270" y="160324"/>
                    <a:pt x="1031137" y="162457"/>
                  </a:cubicBezTo>
                  <a:cubicBezTo>
                    <a:pt x="1036736" y="166457"/>
                    <a:pt x="1042736" y="171656"/>
                    <a:pt x="1049136" y="178056"/>
                  </a:cubicBezTo>
                  <a:cubicBezTo>
                    <a:pt x="1055535" y="184456"/>
                    <a:pt x="1059402" y="190189"/>
                    <a:pt x="1060735" y="195255"/>
                  </a:cubicBezTo>
                  <a:cubicBezTo>
                    <a:pt x="1061002" y="199788"/>
                    <a:pt x="1055402" y="201921"/>
                    <a:pt x="1043936" y="201655"/>
                  </a:cubicBezTo>
                  <a:cubicBezTo>
                    <a:pt x="1030870" y="210454"/>
                    <a:pt x="1015538" y="219587"/>
                    <a:pt x="997939" y="229053"/>
                  </a:cubicBezTo>
                  <a:cubicBezTo>
                    <a:pt x="980340" y="238519"/>
                    <a:pt x="958341" y="249918"/>
                    <a:pt x="931943" y="263251"/>
                  </a:cubicBezTo>
                  <a:lnTo>
                    <a:pt x="1073534" y="263251"/>
                  </a:lnTo>
                  <a:cubicBezTo>
                    <a:pt x="1068734" y="253651"/>
                    <a:pt x="1064068" y="246319"/>
                    <a:pt x="1059535" y="241252"/>
                  </a:cubicBezTo>
                  <a:cubicBezTo>
                    <a:pt x="1055002" y="236186"/>
                    <a:pt x="1049269" y="230986"/>
                    <a:pt x="1042336" y="225653"/>
                  </a:cubicBezTo>
                  <a:cubicBezTo>
                    <a:pt x="1040203" y="224587"/>
                    <a:pt x="1040469" y="223787"/>
                    <a:pt x="1043136" y="223253"/>
                  </a:cubicBezTo>
                  <a:cubicBezTo>
                    <a:pt x="1061802" y="226453"/>
                    <a:pt x="1078467" y="232719"/>
                    <a:pt x="1093133" y="242052"/>
                  </a:cubicBezTo>
                  <a:cubicBezTo>
                    <a:pt x="1107799" y="251385"/>
                    <a:pt x="1115932" y="262451"/>
                    <a:pt x="1117531" y="275250"/>
                  </a:cubicBezTo>
                  <a:cubicBezTo>
                    <a:pt x="1116732" y="289116"/>
                    <a:pt x="1110865" y="297582"/>
                    <a:pt x="1099933" y="300649"/>
                  </a:cubicBezTo>
                  <a:cubicBezTo>
                    <a:pt x="1089000" y="303715"/>
                    <a:pt x="1081267" y="295249"/>
                    <a:pt x="1076734" y="275250"/>
                  </a:cubicBezTo>
                  <a:cubicBezTo>
                    <a:pt x="1076467" y="273384"/>
                    <a:pt x="1075934" y="271784"/>
                    <a:pt x="1075134" y="270450"/>
                  </a:cubicBezTo>
                  <a:cubicBezTo>
                    <a:pt x="1047669" y="273917"/>
                    <a:pt x="1019937" y="277383"/>
                    <a:pt x="991939" y="280850"/>
                  </a:cubicBezTo>
                  <a:cubicBezTo>
                    <a:pt x="1001539" y="284050"/>
                    <a:pt x="1006871" y="287249"/>
                    <a:pt x="1007938" y="290449"/>
                  </a:cubicBezTo>
                  <a:cubicBezTo>
                    <a:pt x="1006605" y="294716"/>
                    <a:pt x="1003672" y="298449"/>
                    <a:pt x="999139" y="301649"/>
                  </a:cubicBezTo>
                  <a:cubicBezTo>
                    <a:pt x="999139" y="328580"/>
                    <a:pt x="999672" y="354312"/>
                    <a:pt x="1000739" y="378844"/>
                  </a:cubicBezTo>
                  <a:cubicBezTo>
                    <a:pt x="998605" y="402042"/>
                    <a:pt x="983673" y="413775"/>
                    <a:pt x="955941" y="414042"/>
                  </a:cubicBezTo>
                  <a:cubicBezTo>
                    <a:pt x="954075" y="414308"/>
                    <a:pt x="953008" y="413508"/>
                    <a:pt x="952742" y="411642"/>
                  </a:cubicBezTo>
                  <a:cubicBezTo>
                    <a:pt x="953008" y="403909"/>
                    <a:pt x="943409" y="394576"/>
                    <a:pt x="923943" y="383643"/>
                  </a:cubicBezTo>
                  <a:cubicBezTo>
                    <a:pt x="921810" y="381777"/>
                    <a:pt x="921810" y="380444"/>
                    <a:pt x="923943" y="379644"/>
                  </a:cubicBezTo>
                  <a:cubicBezTo>
                    <a:pt x="952208" y="380977"/>
                    <a:pt x="965274" y="378311"/>
                    <a:pt x="963141" y="371644"/>
                  </a:cubicBezTo>
                  <a:lnTo>
                    <a:pt x="963141" y="321647"/>
                  </a:lnTo>
                  <a:cubicBezTo>
                    <a:pt x="963141" y="303248"/>
                    <a:pt x="963141" y="290716"/>
                    <a:pt x="963141" y="284050"/>
                  </a:cubicBezTo>
                  <a:cubicBezTo>
                    <a:pt x="931943" y="286716"/>
                    <a:pt x="900745" y="292582"/>
                    <a:pt x="869547" y="301649"/>
                  </a:cubicBezTo>
                  <a:lnTo>
                    <a:pt x="869547" y="303248"/>
                  </a:lnTo>
                  <a:lnTo>
                    <a:pt x="856747" y="262451"/>
                  </a:lnTo>
                  <a:cubicBezTo>
                    <a:pt x="854081" y="257385"/>
                    <a:pt x="855947" y="254985"/>
                    <a:pt x="862347" y="255251"/>
                  </a:cubicBezTo>
                  <a:cubicBezTo>
                    <a:pt x="880479" y="252851"/>
                    <a:pt x="898878" y="246985"/>
                    <a:pt x="917544" y="237652"/>
                  </a:cubicBezTo>
                  <a:cubicBezTo>
                    <a:pt x="936209" y="228320"/>
                    <a:pt x="954075" y="218720"/>
                    <a:pt x="971140" y="208854"/>
                  </a:cubicBezTo>
                  <a:cubicBezTo>
                    <a:pt x="946875" y="209121"/>
                    <a:pt x="922610" y="212587"/>
                    <a:pt x="898345" y="219254"/>
                  </a:cubicBezTo>
                  <a:lnTo>
                    <a:pt x="889545" y="193655"/>
                  </a:lnTo>
                  <a:cubicBezTo>
                    <a:pt x="886346" y="188589"/>
                    <a:pt x="887945" y="185922"/>
                    <a:pt x="894345" y="185656"/>
                  </a:cubicBezTo>
                  <a:cubicBezTo>
                    <a:pt x="915144" y="175790"/>
                    <a:pt x="929543" y="165923"/>
                    <a:pt x="937542" y="156057"/>
                  </a:cubicBezTo>
                  <a:lnTo>
                    <a:pt x="851948" y="156057"/>
                  </a:lnTo>
                  <a:cubicBezTo>
                    <a:pt x="847948" y="155524"/>
                    <a:pt x="843148" y="156857"/>
                    <a:pt x="837549" y="160057"/>
                  </a:cubicBezTo>
                  <a:lnTo>
                    <a:pt x="827149" y="142458"/>
                  </a:lnTo>
                  <a:lnTo>
                    <a:pt x="959141" y="142458"/>
                  </a:lnTo>
                  <a:lnTo>
                    <a:pt x="959141" y="111260"/>
                  </a:lnTo>
                  <a:lnTo>
                    <a:pt x="887146" y="111260"/>
                  </a:lnTo>
                  <a:cubicBezTo>
                    <a:pt x="883946" y="110460"/>
                    <a:pt x="879146" y="112060"/>
                    <a:pt x="872746" y="116060"/>
                  </a:cubicBezTo>
                  <a:lnTo>
                    <a:pt x="863147" y="98461"/>
                  </a:lnTo>
                  <a:lnTo>
                    <a:pt x="959141" y="98461"/>
                  </a:lnTo>
                  <a:lnTo>
                    <a:pt x="959141" y="61663"/>
                  </a:lnTo>
                  <a:lnTo>
                    <a:pt x="863147" y="61663"/>
                  </a:lnTo>
                  <a:cubicBezTo>
                    <a:pt x="858347" y="60863"/>
                    <a:pt x="853548" y="62730"/>
                    <a:pt x="848748" y="67263"/>
                  </a:cubicBezTo>
                  <a:lnTo>
                    <a:pt x="837549" y="48864"/>
                  </a:lnTo>
                  <a:lnTo>
                    <a:pt x="959141" y="48864"/>
                  </a:lnTo>
                  <a:lnTo>
                    <a:pt x="959141" y="44064"/>
                  </a:lnTo>
                  <a:cubicBezTo>
                    <a:pt x="959141" y="25399"/>
                    <a:pt x="958874" y="13399"/>
                    <a:pt x="958341" y="8066"/>
                  </a:cubicBezTo>
                  <a:cubicBezTo>
                    <a:pt x="955675" y="2200"/>
                    <a:pt x="955941" y="-466"/>
                    <a:pt x="959141" y="67"/>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3200" dirty="0">
                <a:solidFill>
                  <a:prstClr val="white"/>
                </a:solidFill>
                <a:latin typeface="锐字云字库中长宋体1.0" panose="02010604000000000000" pitchFamily="2" charset="-122"/>
                <a:ea typeface="锐字云字库中长宋体1.0" panose="02010604000000000000" pitchFamily="2" charset="-122"/>
              </a:endParaRPr>
            </a:p>
          </p:txBody>
        </p:sp>
        <p:grpSp>
          <p:nvGrpSpPr>
            <p:cNvPr id="10" name="组合 9"/>
            <p:cNvGrpSpPr/>
            <p:nvPr/>
          </p:nvGrpSpPr>
          <p:grpSpPr>
            <a:xfrm>
              <a:off x="3791744" y="3614578"/>
              <a:ext cx="834357" cy="196779"/>
              <a:chOff x="3893490" y="3603420"/>
              <a:chExt cx="834357" cy="196779"/>
            </a:xfrm>
          </p:grpSpPr>
          <p:sp>
            <p:nvSpPr>
              <p:cNvPr id="15" name="Freeform 5"/>
              <p:cNvSpPr/>
              <p:nvPr/>
            </p:nvSpPr>
            <p:spPr bwMode="auto">
              <a:xfrm>
                <a:off x="4530706"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6" name="Freeform 5"/>
              <p:cNvSpPr/>
              <p:nvPr/>
            </p:nvSpPr>
            <p:spPr bwMode="auto">
              <a:xfrm>
                <a:off x="4212098"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7" name="Freeform 5"/>
              <p:cNvSpPr/>
              <p:nvPr/>
            </p:nvSpPr>
            <p:spPr bwMode="auto">
              <a:xfrm>
                <a:off x="3893490"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11" name="组合 10"/>
            <p:cNvGrpSpPr/>
            <p:nvPr/>
          </p:nvGrpSpPr>
          <p:grpSpPr>
            <a:xfrm>
              <a:off x="7629627" y="3614578"/>
              <a:ext cx="834357" cy="196779"/>
              <a:chOff x="3893490" y="3603420"/>
              <a:chExt cx="834357" cy="196779"/>
            </a:xfrm>
          </p:grpSpPr>
          <p:sp>
            <p:nvSpPr>
              <p:cNvPr id="12" name="Freeform 5"/>
              <p:cNvSpPr/>
              <p:nvPr/>
            </p:nvSpPr>
            <p:spPr bwMode="auto">
              <a:xfrm>
                <a:off x="4530706"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3" name="Freeform 5"/>
              <p:cNvSpPr/>
              <p:nvPr/>
            </p:nvSpPr>
            <p:spPr bwMode="auto">
              <a:xfrm>
                <a:off x="4212098"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4" name="Freeform 5"/>
              <p:cNvSpPr/>
              <p:nvPr/>
            </p:nvSpPr>
            <p:spPr bwMode="auto">
              <a:xfrm>
                <a:off x="3893490"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grpSp>
      <p:sp>
        <p:nvSpPr>
          <p:cNvPr id="18" name="矩形: 圆顶角 17"/>
          <p:cNvSpPr/>
          <p:nvPr userDrawn="1"/>
        </p:nvSpPr>
        <p:spPr>
          <a:xfrm rot="5400000">
            <a:off x="2579662" y="2862344"/>
            <a:ext cx="916648" cy="551082"/>
          </a:xfrm>
          <a:prstGeom prst="round2SameRect">
            <a:avLst>
              <a:gd name="adj1" fmla="val 1446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任意多边形: 形状 18"/>
          <p:cNvSpPr/>
          <p:nvPr userDrawn="1"/>
        </p:nvSpPr>
        <p:spPr>
          <a:xfrm>
            <a:off x="1837182" y="2688093"/>
            <a:ext cx="899142" cy="904478"/>
          </a:xfrm>
          <a:custGeom>
            <a:avLst/>
            <a:gdLst/>
            <a:ahLst/>
            <a:cxnLst/>
            <a:rect l="l" t="t" r="r" b="b"/>
            <a:pathLst>
              <a:path w="899142" h="904478">
                <a:moveTo>
                  <a:pt x="261286" y="732294"/>
                </a:moveTo>
                <a:lnTo>
                  <a:pt x="261286" y="740182"/>
                </a:lnTo>
                <a:lnTo>
                  <a:pt x="444603" y="800302"/>
                </a:lnTo>
                <a:lnTo>
                  <a:pt x="444603" y="732294"/>
                </a:lnTo>
                <a:close/>
                <a:moveTo>
                  <a:pt x="510664" y="668334"/>
                </a:moveTo>
                <a:lnTo>
                  <a:pt x="510664" y="822148"/>
                </a:lnTo>
                <a:lnTo>
                  <a:pt x="533341" y="822148"/>
                </a:lnTo>
                <a:lnTo>
                  <a:pt x="533341" y="668334"/>
                </a:lnTo>
                <a:close/>
                <a:moveTo>
                  <a:pt x="684197" y="563819"/>
                </a:moveTo>
                <a:lnTo>
                  <a:pt x="684197" y="621007"/>
                </a:lnTo>
                <a:lnTo>
                  <a:pt x="725609" y="621007"/>
                </a:lnTo>
                <a:lnTo>
                  <a:pt x="725609" y="563819"/>
                </a:lnTo>
                <a:close/>
                <a:moveTo>
                  <a:pt x="270160" y="506504"/>
                </a:moveTo>
                <a:lnTo>
                  <a:pt x="429890" y="571579"/>
                </a:lnTo>
                <a:lnTo>
                  <a:pt x="429890" y="641584"/>
                </a:lnTo>
                <a:lnTo>
                  <a:pt x="270160" y="574537"/>
                </a:lnTo>
                <a:close/>
                <a:moveTo>
                  <a:pt x="181421" y="506504"/>
                </a:moveTo>
                <a:lnTo>
                  <a:pt x="181421" y="576509"/>
                </a:lnTo>
                <a:lnTo>
                  <a:pt x="19719" y="642570"/>
                </a:lnTo>
                <a:lnTo>
                  <a:pt x="19719" y="573551"/>
                </a:lnTo>
                <a:close/>
                <a:moveTo>
                  <a:pt x="725609" y="474095"/>
                </a:moveTo>
                <a:lnTo>
                  <a:pt x="789698" y="474095"/>
                </a:lnTo>
                <a:lnTo>
                  <a:pt x="789698" y="500716"/>
                </a:lnTo>
                <a:lnTo>
                  <a:pt x="889282" y="500716"/>
                </a:lnTo>
                <a:lnTo>
                  <a:pt x="879423" y="607203"/>
                </a:lnTo>
                <a:lnTo>
                  <a:pt x="817305" y="607203"/>
                </a:lnTo>
                <a:lnTo>
                  <a:pt x="822235" y="563819"/>
                </a:lnTo>
                <a:lnTo>
                  <a:pt x="789698" y="563819"/>
                </a:lnTo>
                <a:lnTo>
                  <a:pt x="789698" y="621007"/>
                </a:lnTo>
                <a:lnTo>
                  <a:pt x="880409" y="621007"/>
                </a:lnTo>
                <a:lnTo>
                  <a:pt x="880409" y="707773"/>
                </a:lnTo>
                <a:lnTo>
                  <a:pt x="822235" y="793554"/>
                </a:lnTo>
                <a:lnTo>
                  <a:pt x="899142" y="904478"/>
                </a:lnTo>
                <a:lnTo>
                  <a:pt x="821249" y="904478"/>
                </a:lnTo>
                <a:lnTo>
                  <a:pt x="781810" y="846797"/>
                </a:lnTo>
                <a:lnTo>
                  <a:pt x="741384" y="904478"/>
                </a:lnTo>
                <a:lnTo>
                  <a:pt x="665464" y="904478"/>
                </a:lnTo>
                <a:lnTo>
                  <a:pt x="741384" y="792568"/>
                </a:lnTo>
                <a:lnTo>
                  <a:pt x="688141" y="711717"/>
                </a:lnTo>
                <a:lnTo>
                  <a:pt x="765048" y="711717"/>
                </a:lnTo>
                <a:lnTo>
                  <a:pt x="781810" y="738339"/>
                </a:lnTo>
                <a:lnTo>
                  <a:pt x="813361" y="692984"/>
                </a:lnTo>
                <a:lnTo>
                  <a:pt x="813361" y="684110"/>
                </a:lnTo>
                <a:lnTo>
                  <a:pt x="685183" y="684110"/>
                </a:lnTo>
                <a:lnTo>
                  <a:pt x="685183" y="764961"/>
                </a:lnTo>
                <a:lnTo>
                  <a:pt x="662506" y="904478"/>
                </a:lnTo>
                <a:lnTo>
                  <a:pt x="599402" y="904478"/>
                </a:lnTo>
                <a:lnTo>
                  <a:pt x="620108" y="768905"/>
                </a:lnTo>
                <a:lnTo>
                  <a:pt x="620108" y="500716"/>
                </a:lnTo>
                <a:lnTo>
                  <a:pt x="725609" y="500716"/>
                </a:lnTo>
                <a:close/>
                <a:moveTo>
                  <a:pt x="103938" y="288894"/>
                </a:moveTo>
                <a:lnTo>
                  <a:pt x="350435" y="310585"/>
                </a:lnTo>
                <a:lnTo>
                  <a:pt x="350435" y="361857"/>
                </a:lnTo>
                <a:lnTo>
                  <a:pt x="103938" y="340165"/>
                </a:lnTo>
                <a:close/>
                <a:moveTo>
                  <a:pt x="156196" y="225790"/>
                </a:moveTo>
                <a:lnTo>
                  <a:pt x="311981" y="241566"/>
                </a:lnTo>
                <a:lnTo>
                  <a:pt x="311981" y="292837"/>
                </a:lnTo>
                <a:lnTo>
                  <a:pt x="156196" y="277062"/>
                </a:lnTo>
                <a:close/>
                <a:moveTo>
                  <a:pt x="546935" y="113616"/>
                </a:moveTo>
                <a:lnTo>
                  <a:pt x="546935" y="159957"/>
                </a:lnTo>
                <a:lnTo>
                  <a:pt x="595249" y="159957"/>
                </a:lnTo>
                <a:lnTo>
                  <a:pt x="595249" y="113616"/>
                </a:lnTo>
                <a:close/>
                <a:moveTo>
                  <a:pt x="104924" y="73949"/>
                </a:moveTo>
                <a:lnTo>
                  <a:pt x="355365" y="73949"/>
                </a:lnTo>
                <a:lnTo>
                  <a:pt x="355365" y="165645"/>
                </a:lnTo>
                <a:lnTo>
                  <a:pt x="307051" y="179449"/>
                </a:lnTo>
                <a:lnTo>
                  <a:pt x="365225" y="191281"/>
                </a:lnTo>
                <a:lnTo>
                  <a:pt x="365225" y="245510"/>
                </a:lnTo>
                <a:lnTo>
                  <a:pt x="217327" y="207057"/>
                </a:lnTo>
                <a:lnTo>
                  <a:pt x="81261" y="245510"/>
                </a:lnTo>
                <a:lnTo>
                  <a:pt x="81261" y="191281"/>
                </a:lnTo>
                <a:lnTo>
                  <a:pt x="162111" y="168603"/>
                </a:lnTo>
                <a:lnTo>
                  <a:pt x="162111" y="137052"/>
                </a:lnTo>
                <a:lnTo>
                  <a:pt x="220285" y="151841"/>
                </a:lnTo>
                <a:lnTo>
                  <a:pt x="294234" y="130150"/>
                </a:lnTo>
                <a:lnTo>
                  <a:pt x="294234" y="125220"/>
                </a:lnTo>
                <a:lnTo>
                  <a:pt x="151266" y="125220"/>
                </a:lnTo>
                <a:lnTo>
                  <a:pt x="139434" y="166631"/>
                </a:lnTo>
                <a:lnTo>
                  <a:pt x="81261" y="166631"/>
                </a:lnTo>
                <a:close/>
                <a:moveTo>
                  <a:pt x="723427" y="62344"/>
                </a:moveTo>
                <a:lnTo>
                  <a:pt x="787516" y="62344"/>
                </a:lnTo>
                <a:lnTo>
                  <a:pt x="787516" y="208270"/>
                </a:lnTo>
                <a:lnTo>
                  <a:pt x="723427" y="208270"/>
                </a:lnTo>
                <a:close/>
                <a:moveTo>
                  <a:pt x="72387" y="59159"/>
                </a:moveTo>
                <a:lnTo>
                  <a:pt x="72387" y="364814"/>
                </a:lnTo>
                <a:lnTo>
                  <a:pt x="374099" y="364814"/>
                </a:lnTo>
                <a:lnTo>
                  <a:pt x="374099" y="59159"/>
                </a:lnTo>
                <a:close/>
                <a:moveTo>
                  <a:pt x="806250" y="42625"/>
                </a:moveTo>
                <a:lnTo>
                  <a:pt x="878227" y="42625"/>
                </a:lnTo>
                <a:lnTo>
                  <a:pt x="878227" y="289121"/>
                </a:lnTo>
                <a:lnTo>
                  <a:pt x="755964" y="289121"/>
                </a:lnTo>
                <a:lnTo>
                  <a:pt x="755964" y="224046"/>
                </a:lnTo>
                <a:lnTo>
                  <a:pt x="806250" y="224046"/>
                </a:lnTo>
                <a:close/>
                <a:moveTo>
                  <a:pt x="5340" y="0"/>
                </a:moveTo>
                <a:lnTo>
                  <a:pt x="441146" y="0"/>
                </a:lnTo>
                <a:lnTo>
                  <a:pt x="441146" y="159957"/>
                </a:lnTo>
                <a:lnTo>
                  <a:pt x="474958" y="159957"/>
                </a:lnTo>
                <a:lnTo>
                  <a:pt x="474958" y="113616"/>
                </a:lnTo>
                <a:lnTo>
                  <a:pt x="445379" y="113616"/>
                </a:lnTo>
                <a:lnTo>
                  <a:pt x="445379" y="48541"/>
                </a:lnTo>
                <a:lnTo>
                  <a:pt x="699763" y="48541"/>
                </a:lnTo>
                <a:lnTo>
                  <a:pt x="699763" y="113616"/>
                </a:lnTo>
                <a:lnTo>
                  <a:pt x="667226" y="113616"/>
                </a:lnTo>
                <a:lnTo>
                  <a:pt x="667226" y="159957"/>
                </a:lnTo>
                <a:lnTo>
                  <a:pt x="705679" y="159957"/>
                </a:lnTo>
                <a:lnTo>
                  <a:pt x="705679" y="226018"/>
                </a:lnTo>
                <a:lnTo>
                  <a:pt x="667226" y="226018"/>
                </a:lnTo>
                <a:lnTo>
                  <a:pt x="667226" y="282219"/>
                </a:lnTo>
                <a:lnTo>
                  <a:pt x="595249" y="282219"/>
                </a:lnTo>
                <a:lnTo>
                  <a:pt x="595249" y="226018"/>
                </a:lnTo>
                <a:lnTo>
                  <a:pt x="537075" y="226018"/>
                </a:lnTo>
                <a:lnTo>
                  <a:pt x="517356" y="289121"/>
                </a:lnTo>
                <a:lnTo>
                  <a:pt x="443407" y="289121"/>
                </a:lnTo>
                <a:lnTo>
                  <a:pt x="464112" y="226018"/>
                </a:lnTo>
                <a:lnTo>
                  <a:pt x="441146" y="226018"/>
                </a:lnTo>
                <a:lnTo>
                  <a:pt x="441146" y="405468"/>
                </a:lnTo>
                <a:lnTo>
                  <a:pt x="624828" y="405468"/>
                </a:lnTo>
                <a:lnTo>
                  <a:pt x="624828" y="379832"/>
                </a:lnTo>
                <a:lnTo>
                  <a:pt x="458196" y="379832"/>
                </a:lnTo>
                <a:lnTo>
                  <a:pt x="458196" y="314757"/>
                </a:lnTo>
                <a:lnTo>
                  <a:pt x="624828" y="314757"/>
                </a:lnTo>
                <a:lnTo>
                  <a:pt x="624828" y="292079"/>
                </a:lnTo>
                <a:lnTo>
                  <a:pt x="697791" y="292079"/>
                </a:lnTo>
                <a:lnTo>
                  <a:pt x="697791" y="314757"/>
                </a:lnTo>
                <a:lnTo>
                  <a:pt x="866395" y="314757"/>
                </a:lnTo>
                <a:lnTo>
                  <a:pt x="866395" y="379832"/>
                </a:lnTo>
                <a:lnTo>
                  <a:pt x="697791" y="379832"/>
                </a:lnTo>
                <a:lnTo>
                  <a:pt x="697791" y="405468"/>
                </a:lnTo>
                <a:lnTo>
                  <a:pt x="885129" y="405468"/>
                </a:lnTo>
                <a:lnTo>
                  <a:pt x="885129" y="469064"/>
                </a:lnTo>
                <a:lnTo>
                  <a:pt x="441722" y="469064"/>
                </a:lnTo>
                <a:lnTo>
                  <a:pt x="441722" y="488884"/>
                </a:lnTo>
                <a:lnTo>
                  <a:pt x="601374" y="488884"/>
                </a:lnTo>
                <a:lnTo>
                  <a:pt x="601374" y="551988"/>
                </a:lnTo>
                <a:lnTo>
                  <a:pt x="541229" y="551988"/>
                </a:lnTo>
                <a:lnTo>
                  <a:pt x="520524" y="605231"/>
                </a:lnTo>
                <a:lnTo>
                  <a:pt x="597431" y="605231"/>
                </a:lnTo>
                <a:lnTo>
                  <a:pt x="597431" y="883772"/>
                </a:lnTo>
                <a:lnTo>
                  <a:pt x="444603" y="883772"/>
                </a:lnTo>
                <a:lnTo>
                  <a:pt x="444603" y="869814"/>
                </a:lnTo>
                <a:lnTo>
                  <a:pt x="223819" y="796384"/>
                </a:lnTo>
                <a:lnTo>
                  <a:pt x="8874" y="869840"/>
                </a:lnTo>
                <a:lnTo>
                  <a:pt x="8874" y="799342"/>
                </a:lnTo>
                <a:lnTo>
                  <a:pt x="188323" y="739196"/>
                </a:lnTo>
                <a:lnTo>
                  <a:pt x="188323" y="732294"/>
                </a:lnTo>
                <a:lnTo>
                  <a:pt x="0" y="732294"/>
                </a:lnTo>
                <a:lnTo>
                  <a:pt x="0" y="671163"/>
                </a:lnTo>
                <a:lnTo>
                  <a:pt x="188323" y="671163"/>
                </a:lnTo>
                <a:lnTo>
                  <a:pt x="188323" y="613976"/>
                </a:lnTo>
                <a:lnTo>
                  <a:pt x="261286" y="613976"/>
                </a:lnTo>
                <a:lnTo>
                  <a:pt x="261286" y="671163"/>
                </a:lnTo>
                <a:lnTo>
                  <a:pt x="313543" y="671163"/>
                </a:lnTo>
                <a:lnTo>
                  <a:pt x="287908" y="619892"/>
                </a:lnTo>
                <a:lnTo>
                  <a:pt x="361857" y="619892"/>
                </a:lnTo>
                <a:lnTo>
                  <a:pt x="390450" y="671163"/>
                </a:lnTo>
                <a:lnTo>
                  <a:pt x="425566" y="671163"/>
                </a:lnTo>
                <a:lnTo>
                  <a:pt x="471224" y="551988"/>
                </a:lnTo>
                <a:lnTo>
                  <a:pt x="430799" y="551988"/>
                </a:lnTo>
                <a:lnTo>
                  <a:pt x="430799" y="544957"/>
                </a:lnTo>
                <a:lnTo>
                  <a:pt x="372703" y="544957"/>
                </a:lnTo>
                <a:lnTo>
                  <a:pt x="372703" y="505518"/>
                </a:lnTo>
                <a:lnTo>
                  <a:pt x="76907" y="505518"/>
                </a:lnTo>
                <a:lnTo>
                  <a:pt x="76907" y="544957"/>
                </a:lnTo>
                <a:lnTo>
                  <a:pt x="7888" y="544957"/>
                </a:lnTo>
                <a:lnTo>
                  <a:pt x="7888" y="442414"/>
                </a:lnTo>
                <a:lnTo>
                  <a:pt x="179449" y="442414"/>
                </a:lnTo>
                <a:lnTo>
                  <a:pt x="171561" y="422695"/>
                </a:lnTo>
                <a:lnTo>
                  <a:pt x="255370" y="422695"/>
                </a:lnTo>
                <a:lnTo>
                  <a:pt x="263258" y="442414"/>
                </a:lnTo>
                <a:lnTo>
                  <a:pt x="437491" y="442414"/>
                </a:lnTo>
                <a:lnTo>
                  <a:pt x="437491" y="422495"/>
                </a:lnTo>
                <a:lnTo>
                  <a:pt x="5340" y="42249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4000" dirty="0">
              <a:solidFill>
                <a:prstClr val="white"/>
              </a:solidFill>
              <a:latin typeface="锐字锐线怒放黑简1.0" panose="02010604000000000000" pitchFamily="2" charset="-122"/>
              <a:ea typeface="锐字锐线怒放黑简1.0" panose="02010604000000000000" pitchFamily="2" charset="-122"/>
            </a:endParaRPr>
          </a:p>
        </p:txBody>
      </p:sp>
      <p:sp>
        <p:nvSpPr>
          <p:cNvPr id="20" name="矩形: 圆角 19"/>
          <p:cNvSpPr/>
          <p:nvPr userDrawn="1"/>
        </p:nvSpPr>
        <p:spPr>
          <a:xfrm>
            <a:off x="1786169" y="2679893"/>
            <a:ext cx="1529470" cy="917570"/>
          </a:xfrm>
          <a:prstGeom prst="roundRect">
            <a:avLst>
              <a:gd name="adj" fmla="val 10569"/>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ctrTitle" hasCustomPrompt="1"/>
          </p:nvPr>
        </p:nvSpPr>
        <p:spPr>
          <a:xfrm>
            <a:off x="3429054" y="2679561"/>
            <a:ext cx="6987426" cy="920890"/>
          </a:xfrm>
        </p:spPr>
        <p:txBody>
          <a:bodyPr>
            <a:normAutofit/>
          </a:bodyPr>
          <a:lstStyle>
            <a:lvl1pPr algn="dist">
              <a:defRPr sz="4800" b="1">
                <a:solidFill>
                  <a:schemeClr val="bg1"/>
                </a:solidFill>
              </a:defRPr>
            </a:lvl1pPr>
          </a:lstStyle>
          <a:p>
            <a:r>
              <a:rPr lang="zh-CN" altLang="en-US" dirty="0"/>
              <a:t>单击此处编辑母版标题</a:t>
            </a:r>
          </a:p>
        </p:txBody>
      </p:sp>
      <p:sp>
        <p:nvSpPr>
          <p:cNvPr id="3" name="副标题 2"/>
          <p:cNvSpPr>
            <a:spLocks noGrp="1"/>
          </p:cNvSpPr>
          <p:nvPr>
            <p:ph type="subTitle" idx="1" hasCustomPrompt="1"/>
          </p:nvPr>
        </p:nvSpPr>
        <p:spPr>
          <a:xfrm>
            <a:off x="2676637" y="2679561"/>
            <a:ext cx="752416" cy="919314"/>
          </a:xfrm>
        </p:spPr>
        <p:txBody>
          <a:bodyPr anchor="ctr">
            <a:noAutofit/>
          </a:bodyPr>
          <a:lstStyle>
            <a:lvl1pPr marL="0" indent="0" algn="ctr">
              <a:buNone/>
              <a:defRPr sz="6000" b="1">
                <a:solidFill>
                  <a:srgbClr val="0070C0"/>
                </a:solidFill>
                <a:latin typeface="+mj-ea"/>
                <a:ea typeface="+mj-e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dirty="0"/>
              <a:t>2</a:t>
            </a:r>
            <a:endParaRPr lang="zh-CN" alt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主观题型封面">
    <p:spTree>
      <p:nvGrpSpPr>
        <p:cNvPr id="1" name=""/>
        <p:cNvGrpSpPr/>
        <p:nvPr/>
      </p:nvGrpSpPr>
      <p:grpSpPr>
        <a:xfrm>
          <a:off x="0" y="0"/>
          <a:ext cx="0" cy="0"/>
          <a:chOff x="0" y="0"/>
          <a:chExt cx="0" cy="0"/>
        </a:xfrm>
      </p:grpSpPr>
      <p:sp>
        <p:nvSpPr>
          <p:cNvPr id="21" name="矩形 20"/>
          <p:cNvSpPr/>
          <p:nvPr userDrawn="1"/>
        </p:nvSpPr>
        <p:spPr>
          <a:xfrm>
            <a:off x="0" y="0"/>
            <a:ext cx="12192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 name="标题 1"/>
          <p:cNvSpPr>
            <a:spLocks noGrp="1"/>
          </p:cNvSpPr>
          <p:nvPr userDrawn="1">
            <p:ph type="ctrTitle" hasCustomPrompt="1"/>
          </p:nvPr>
        </p:nvSpPr>
        <p:spPr>
          <a:xfrm>
            <a:off x="3429054" y="2681089"/>
            <a:ext cx="6987426" cy="920890"/>
          </a:xfrm>
        </p:spPr>
        <p:txBody>
          <a:bodyPr>
            <a:normAutofit/>
          </a:bodyPr>
          <a:lstStyle>
            <a:lvl1pPr algn="dist">
              <a:defRPr sz="4800" b="1">
                <a:solidFill>
                  <a:schemeClr val="bg1"/>
                </a:solidFill>
              </a:defRPr>
            </a:lvl1pPr>
          </a:lstStyle>
          <a:p>
            <a:r>
              <a:rPr lang="zh-CN" altLang="en-US" dirty="0"/>
              <a:t>单击此处编辑母版标题</a:t>
            </a:r>
          </a:p>
        </p:txBody>
      </p:sp>
      <p:sp>
        <p:nvSpPr>
          <p:cNvPr id="3" name="副标题 2"/>
          <p:cNvSpPr>
            <a:spLocks noGrp="1"/>
          </p:cNvSpPr>
          <p:nvPr userDrawn="1">
            <p:ph type="subTitle" idx="1" hasCustomPrompt="1"/>
          </p:nvPr>
        </p:nvSpPr>
        <p:spPr>
          <a:xfrm>
            <a:off x="2676637" y="2681089"/>
            <a:ext cx="752416" cy="919314"/>
          </a:xfrm>
        </p:spPr>
        <p:txBody>
          <a:bodyPr anchor="ctr">
            <a:noAutofit/>
          </a:bodyPr>
          <a:lstStyle>
            <a:lvl1pPr marL="0" indent="0" algn="ctr">
              <a:buNone/>
              <a:defRPr sz="6000" b="1">
                <a:solidFill>
                  <a:srgbClr val="0070C0"/>
                </a:solidFill>
                <a:latin typeface="+mj-ea"/>
                <a:ea typeface="+mj-e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dirty="0"/>
              <a:t>2</a:t>
            </a:r>
            <a:endParaRPr lang="zh-CN" alt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典型例题">
    <p:spTree>
      <p:nvGrpSpPr>
        <p:cNvPr id="1" name=""/>
        <p:cNvGrpSpPr/>
        <p:nvPr/>
      </p:nvGrpSpPr>
      <p:grpSpPr>
        <a:xfrm>
          <a:off x="0" y="0"/>
          <a:ext cx="0" cy="0"/>
          <a:chOff x="0" y="0"/>
          <a:chExt cx="0" cy="0"/>
        </a:xfrm>
      </p:grpSpPr>
      <p:sp>
        <p:nvSpPr>
          <p:cNvPr id="3" name="矩形 2"/>
          <p:cNvSpPr/>
          <p:nvPr userDrawn="1"/>
        </p:nvSpPr>
        <p:spPr>
          <a:xfrm>
            <a:off x="0" y="0"/>
            <a:ext cx="1922400" cy="55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标题 1"/>
          <p:cNvSpPr txBox="1"/>
          <p:nvPr userDrawn="1"/>
        </p:nvSpPr>
        <p:spPr>
          <a:xfrm>
            <a:off x="-3693" y="3035"/>
            <a:ext cx="1920865" cy="555170"/>
          </a:xfrm>
          <a:prstGeom prst="rect">
            <a:avLst/>
          </a:prstGeom>
          <a:ln>
            <a:noFill/>
          </a:ln>
        </p:spPr>
        <p:txBody>
          <a:bodyPr vert="horz" lIns="91440" tIns="45720" rIns="91440" bIns="45720" rtlCol="0" anchor="ctr">
            <a:noAutofit/>
          </a:bodyPr>
          <a:lstStyle>
            <a:lvl1pPr algn="l" defTabSz="914400" rtl="0" eaLnBrk="1" latinLnBrk="0" hangingPunct="1">
              <a:spcBef>
                <a:spcPct val="0"/>
              </a:spcBef>
              <a:buNone/>
              <a:defRPr sz="4000" kern="1200">
                <a:solidFill>
                  <a:srgbClr val="0070C0"/>
                </a:solidFill>
                <a:latin typeface="+mj-lt"/>
                <a:ea typeface="+mj-ea"/>
                <a:cs typeface="+mj-cs"/>
              </a:defRPr>
            </a:lvl1pPr>
          </a:lstStyle>
          <a:p>
            <a:pPr algn="ctr">
              <a:defRPr/>
            </a:pPr>
            <a:r>
              <a:rPr lang="zh-CN" altLang="en-US" sz="2800" spc="600" dirty="0" smtClean="0">
                <a:solidFill>
                  <a:prstClr val="white"/>
                </a:solidFill>
              </a:rPr>
              <a:t>典型例题</a:t>
            </a:r>
            <a:endParaRPr lang="zh-CN" altLang="en-US" sz="2800" spc="600" dirty="0">
              <a:solidFill>
                <a:prstClr val="white"/>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一级标题03">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t>20/2/8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A5C5624-0453-40A9-9FFF-DD435B6A2D1D}"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p:cNvSpPr/>
          <p:nvPr/>
        </p:nvSpPr>
        <p:spPr>
          <a:xfrm>
            <a:off x="3141076" y="2947981"/>
            <a:ext cx="7176411" cy="962038"/>
          </a:xfrm>
          <a:prstGeom prst="roundRect">
            <a:avLst>
              <a:gd name="adj" fmla="val 13060"/>
            </a:avLst>
          </a:prstGeom>
          <a:solidFill>
            <a:schemeClr val="bg1">
              <a:alpha val="85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标题 1"/>
          <p:cNvSpPr>
            <a:spLocks noGrp="1"/>
          </p:cNvSpPr>
          <p:nvPr>
            <p:ph type="title" hasCustomPrompt="1"/>
          </p:nvPr>
        </p:nvSpPr>
        <p:spPr>
          <a:xfrm>
            <a:off x="3719736" y="3068960"/>
            <a:ext cx="6487998" cy="736908"/>
          </a:xfrm>
        </p:spPr>
        <p:txBody>
          <a:bodyPr/>
          <a:lstStyle>
            <a:lvl1pPr>
              <a:defRPr>
                <a:solidFill>
                  <a:srgbClr val="0070C0"/>
                </a:solidFill>
              </a:defRPr>
            </a:lvl1pPr>
          </a:lstStyle>
          <a:p>
            <a:r>
              <a:rPr lang="zh-CN" altLang="en-US" dirty="0"/>
              <a:t>一级标题页</a:t>
            </a:r>
          </a:p>
        </p:txBody>
      </p:sp>
      <p:grpSp>
        <p:nvGrpSpPr>
          <p:cNvPr id="16" name="组合 15"/>
          <p:cNvGrpSpPr/>
          <p:nvPr userDrawn="1"/>
        </p:nvGrpSpPr>
        <p:grpSpPr>
          <a:xfrm>
            <a:off x="1874514" y="2947981"/>
            <a:ext cx="1735470" cy="962038"/>
            <a:chOff x="2807881" y="4245776"/>
            <a:chExt cx="1459364" cy="808982"/>
          </a:xfrm>
        </p:grpSpPr>
        <p:sp>
          <p:nvSpPr>
            <p:cNvPr id="17" name="任意多边形: 形状 16"/>
            <p:cNvSpPr/>
            <p:nvPr/>
          </p:nvSpPr>
          <p:spPr>
            <a:xfrm>
              <a:off x="2807881" y="4245776"/>
              <a:ext cx="1459364" cy="808982"/>
            </a:xfrm>
            <a:custGeom>
              <a:avLst/>
              <a:gdLst>
                <a:gd name="connsiteX0" fmla="*/ 86197 w 1459364"/>
                <a:gd name="connsiteY0" fmla="*/ 0 h 808982"/>
                <a:gd name="connsiteX1" fmla="*/ 1246032 w 1459364"/>
                <a:gd name="connsiteY1" fmla="*/ 0 h 808982"/>
                <a:gd name="connsiteX2" fmla="*/ 1332229 w 1459364"/>
                <a:gd name="connsiteY2" fmla="*/ 86197 h 808982"/>
                <a:gd name="connsiteX3" fmla="*/ 1332229 w 1459364"/>
                <a:gd name="connsiteY3" fmla="*/ 254985 h 808982"/>
                <a:gd name="connsiteX4" fmla="*/ 1444169 w 1459364"/>
                <a:gd name="connsiteY4" fmla="*/ 370406 h 808982"/>
                <a:gd name="connsiteX5" fmla="*/ 1443004 w 1459364"/>
                <a:gd name="connsiteY5" fmla="*/ 446555 h 808982"/>
                <a:gd name="connsiteX6" fmla="*/ 1332229 w 1459364"/>
                <a:gd name="connsiteY6" fmla="*/ 553989 h 808982"/>
                <a:gd name="connsiteX7" fmla="*/ 1332229 w 1459364"/>
                <a:gd name="connsiteY7" fmla="*/ 722785 h 808982"/>
                <a:gd name="connsiteX8" fmla="*/ 1246032 w 1459364"/>
                <a:gd name="connsiteY8" fmla="*/ 808982 h 808982"/>
                <a:gd name="connsiteX9" fmla="*/ 86197 w 1459364"/>
                <a:gd name="connsiteY9" fmla="*/ 808982 h 808982"/>
                <a:gd name="connsiteX10" fmla="*/ 0 w 1459364"/>
                <a:gd name="connsiteY10" fmla="*/ 722785 h 808982"/>
                <a:gd name="connsiteX11" fmla="*/ 0 w 1459364"/>
                <a:gd name="connsiteY11" fmla="*/ 86197 h 808982"/>
                <a:gd name="connsiteX12" fmla="*/ 86197 w 1459364"/>
                <a:gd name="connsiteY12" fmla="*/ 0 h 80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364" h="808982">
                  <a:moveTo>
                    <a:pt x="86197" y="0"/>
                  </a:moveTo>
                  <a:lnTo>
                    <a:pt x="1246032" y="0"/>
                  </a:lnTo>
                  <a:cubicBezTo>
                    <a:pt x="1293637" y="0"/>
                    <a:pt x="1332229" y="38592"/>
                    <a:pt x="1332229" y="86197"/>
                  </a:cubicBezTo>
                  <a:lnTo>
                    <a:pt x="1332229" y="254985"/>
                  </a:lnTo>
                  <a:lnTo>
                    <a:pt x="1444169" y="370406"/>
                  </a:lnTo>
                  <a:cubicBezTo>
                    <a:pt x="1464876" y="391756"/>
                    <a:pt x="1464354" y="425848"/>
                    <a:pt x="1443004" y="446555"/>
                  </a:cubicBezTo>
                  <a:lnTo>
                    <a:pt x="1332229" y="553989"/>
                  </a:lnTo>
                  <a:lnTo>
                    <a:pt x="1332229" y="722785"/>
                  </a:lnTo>
                  <a:cubicBezTo>
                    <a:pt x="1332229" y="770390"/>
                    <a:pt x="1293637" y="808982"/>
                    <a:pt x="1246032" y="808982"/>
                  </a:cubicBezTo>
                  <a:lnTo>
                    <a:pt x="86197" y="808982"/>
                  </a:lnTo>
                  <a:cubicBezTo>
                    <a:pt x="38592" y="808982"/>
                    <a:pt x="0" y="770390"/>
                    <a:pt x="0" y="722785"/>
                  </a:cubicBezTo>
                  <a:lnTo>
                    <a:pt x="0" y="86197"/>
                  </a:lnTo>
                  <a:cubicBezTo>
                    <a:pt x="0" y="38592"/>
                    <a:pt x="38592" y="0"/>
                    <a:pt x="86197" y="0"/>
                  </a:cubicBezTo>
                  <a:close/>
                </a:path>
              </a:pathLst>
            </a:cu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形状 17"/>
            <p:cNvSpPr/>
            <p:nvPr/>
          </p:nvSpPr>
          <p:spPr>
            <a:xfrm>
              <a:off x="2946675" y="4507115"/>
              <a:ext cx="1031807" cy="300456"/>
            </a:xfrm>
            <a:custGeom>
              <a:avLst/>
              <a:gdLst/>
              <a:ahLst/>
              <a:cxnLst/>
              <a:rect l="l" t="t" r="r" b="b"/>
              <a:pathLst>
                <a:path w="1031807" h="300456">
                  <a:moveTo>
                    <a:pt x="712422" y="245734"/>
                  </a:moveTo>
                  <a:lnTo>
                    <a:pt x="1031807" y="245734"/>
                  </a:lnTo>
                  <a:lnTo>
                    <a:pt x="1031807" y="291508"/>
                  </a:lnTo>
                  <a:lnTo>
                    <a:pt x="712422" y="291508"/>
                  </a:lnTo>
                  <a:close/>
                  <a:moveTo>
                    <a:pt x="603665" y="236097"/>
                  </a:moveTo>
                  <a:lnTo>
                    <a:pt x="658043" y="236097"/>
                  </a:lnTo>
                  <a:lnTo>
                    <a:pt x="684200" y="300456"/>
                  </a:lnTo>
                  <a:lnTo>
                    <a:pt x="631887" y="300456"/>
                  </a:lnTo>
                  <a:close/>
                  <a:moveTo>
                    <a:pt x="525196" y="236097"/>
                  </a:moveTo>
                  <a:lnTo>
                    <a:pt x="578886" y="236097"/>
                  </a:lnTo>
                  <a:lnTo>
                    <a:pt x="606419" y="300456"/>
                  </a:lnTo>
                  <a:lnTo>
                    <a:pt x="552729" y="300456"/>
                  </a:lnTo>
                  <a:close/>
                  <a:moveTo>
                    <a:pt x="446038" y="236097"/>
                  </a:moveTo>
                  <a:lnTo>
                    <a:pt x="501104" y="236097"/>
                  </a:lnTo>
                  <a:lnTo>
                    <a:pt x="524507" y="300456"/>
                  </a:lnTo>
                  <a:lnTo>
                    <a:pt x="470818" y="300456"/>
                  </a:lnTo>
                  <a:close/>
                  <a:moveTo>
                    <a:pt x="384776" y="236097"/>
                  </a:moveTo>
                  <a:lnTo>
                    <a:pt x="437778" y="236097"/>
                  </a:lnTo>
                  <a:lnTo>
                    <a:pt x="407491" y="300456"/>
                  </a:lnTo>
                  <a:lnTo>
                    <a:pt x="354490" y="300456"/>
                  </a:lnTo>
                  <a:close/>
                  <a:moveTo>
                    <a:pt x="425388" y="136290"/>
                  </a:moveTo>
                  <a:lnTo>
                    <a:pt x="425388" y="178966"/>
                  </a:lnTo>
                  <a:lnTo>
                    <a:pt x="611237" y="178966"/>
                  </a:lnTo>
                  <a:lnTo>
                    <a:pt x="611237" y="136290"/>
                  </a:lnTo>
                  <a:close/>
                  <a:moveTo>
                    <a:pt x="739955" y="124588"/>
                  </a:moveTo>
                  <a:lnTo>
                    <a:pt x="1002897" y="124588"/>
                  </a:lnTo>
                  <a:lnTo>
                    <a:pt x="1002897" y="171394"/>
                  </a:lnTo>
                  <a:lnTo>
                    <a:pt x="739955" y="171394"/>
                  </a:lnTo>
                  <a:close/>
                  <a:moveTo>
                    <a:pt x="729630" y="18585"/>
                  </a:moveTo>
                  <a:lnTo>
                    <a:pt x="1014599" y="18585"/>
                  </a:lnTo>
                  <a:lnTo>
                    <a:pt x="1014599" y="65392"/>
                  </a:lnTo>
                  <a:lnTo>
                    <a:pt x="729630" y="65392"/>
                  </a:lnTo>
                  <a:close/>
                  <a:moveTo>
                    <a:pt x="483208" y="0"/>
                  </a:moveTo>
                  <a:lnTo>
                    <a:pt x="534144" y="0"/>
                  </a:lnTo>
                  <a:lnTo>
                    <a:pt x="534144" y="19273"/>
                  </a:lnTo>
                  <a:lnTo>
                    <a:pt x="666303" y="19273"/>
                  </a:lnTo>
                  <a:lnTo>
                    <a:pt x="666303" y="66080"/>
                  </a:lnTo>
                  <a:lnTo>
                    <a:pt x="534144" y="66080"/>
                  </a:lnTo>
                  <a:lnTo>
                    <a:pt x="534144" y="89483"/>
                  </a:lnTo>
                  <a:lnTo>
                    <a:pt x="662173" y="89483"/>
                  </a:lnTo>
                  <a:lnTo>
                    <a:pt x="662173" y="225772"/>
                  </a:lnTo>
                  <a:lnTo>
                    <a:pt x="374451" y="225772"/>
                  </a:lnTo>
                  <a:lnTo>
                    <a:pt x="374451" y="89483"/>
                  </a:lnTo>
                  <a:lnTo>
                    <a:pt x="483208" y="89483"/>
                  </a:lnTo>
                  <a:close/>
                  <a:moveTo>
                    <a:pt x="132159" y="0"/>
                  </a:moveTo>
                  <a:lnTo>
                    <a:pt x="183096" y="0"/>
                  </a:lnTo>
                  <a:lnTo>
                    <a:pt x="183096" y="14455"/>
                  </a:lnTo>
                  <a:lnTo>
                    <a:pt x="248487" y="14455"/>
                  </a:lnTo>
                  <a:lnTo>
                    <a:pt x="248487" y="59885"/>
                  </a:lnTo>
                  <a:lnTo>
                    <a:pt x="183096" y="59885"/>
                  </a:lnTo>
                  <a:lnTo>
                    <a:pt x="183096" y="74340"/>
                  </a:lnTo>
                  <a:lnTo>
                    <a:pt x="242980" y="74340"/>
                  </a:lnTo>
                  <a:lnTo>
                    <a:pt x="278085" y="5507"/>
                  </a:lnTo>
                  <a:lnTo>
                    <a:pt x="333152" y="5507"/>
                  </a:lnTo>
                  <a:lnTo>
                    <a:pt x="300112" y="74340"/>
                  </a:lnTo>
                  <a:lnTo>
                    <a:pt x="322827" y="74340"/>
                  </a:lnTo>
                  <a:lnTo>
                    <a:pt x="322827" y="120458"/>
                  </a:lnTo>
                  <a:lnTo>
                    <a:pt x="104626" y="120458"/>
                  </a:lnTo>
                  <a:lnTo>
                    <a:pt x="98105" y="132848"/>
                  </a:lnTo>
                  <a:lnTo>
                    <a:pt x="316632" y="132848"/>
                  </a:lnTo>
                  <a:lnTo>
                    <a:pt x="316632" y="176901"/>
                  </a:lnTo>
                  <a:lnTo>
                    <a:pt x="180342" y="176901"/>
                  </a:lnTo>
                  <a:lnTo>
                    <a:pt x="172771" y="189291"/>
                  </a:lnTo>
                  <a:lnTo>
                    <a:pt x="309748" y="189291"/>
                  </a:lnTo>
                  <a:lnTo>
                    <a:pt x="301488" y="300456"/>
                  </a:lnTo>
                  <a:lnTo>
                    <a:pt x="74340" y="300456"/>
                  </a:lnTo>
                  <a:lnTo>
                    <a:pt x="74340" y="255371"/>
                  </a:lnTo>
                  <a:lnTo>
                    <a:pt x="252617" y="255371"/>
                  </a:lnTo>
                  <a:lnTo>
                    <a:pt x="254682" y="234032"/>
                  </a:lnTo>
                  <a:lnTo>
                    <a:pt x="90860" y="234032"/>
                  </a:lnTo>
                  <a:lnTo>
                    <a:pt x="127341" y="176901"/>
                  </a:lnTo>
                  <a:lnTo>
                    <a:pt x="97743" y="176901"/>
                  </a:lnTo>
                  <a:lnTo>
                    <a:pt x="97743" y="133536"/>
                  </a:lnTo>
                  <a:lnTo>
                    <a:pt x="56443" y="212006"/>
                  </a:lnTo>
                  <a:lnTo>
                    <a:pt x="0" y="212006"/>
                  </a:lnTo>
                  <a:lnTo>
                    <a:pt x="48871" y="120458"/>
                  </a:lnTo>
                  <a:lnTo>
                    <a:pt x="14455" y="120458"/>
                  </a:lnTo>
                  <a:lnTo>
                    <a:pt x="14455" y="74340"/>
                  </a:lnTo>
                  <a:lnTo>
                    <a:pt x="132159" y="74340"/>
                  </a:lnTo>
                  <a:lnTo>
                    <a:pt x="132159" y="59885"/>
                  </a:lnTo>
                  <a:lnTo>
                    <a:pt x="29598" y="59885"/>
                  </a:lnTo>
                  <a:lnTo>
                    <a:pt x="29598" y="14455"/>
                  </a:lnTo>
                  <a:lnTo>
                    <a:pt x="132159" y="1445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800" dirty="0">
                <a:latin typeface="锐字锐线怒放黑简1.0" panose="02010604000000000000" pitchFamily="2" charset="-122"/>
                <a:ea typeface="锐字锐线怒放黑简1.0" panose="02010604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应用体验">
    <p:spTree>
      <p:nvGrpSpPr>
        <p:cNvPr id="1" name=""/>
        <p:cNvGrpSpPr/>
        <p:nvPr/>
      </p:nvGrpSpPr>
      <p:grpSpPr>
        <a:xfrm>
          <a:off x="0" y="0"/>
          <a:ext cx="0" cy="0"/>
          <a:chOff x="0" y="0"/>
          <a:chExt cx="0" cy="0"/>
        </a:xfrm>
      </p:grpSpPr>
      <p:sp>
        <p:nvSpPr>
          <p:cNvPr id="4" name="矩形 3"/>
          <p:cNvSpPr/>
          <p:nvPr userDrawn="1"/>
        </p:nvSpPr>
        <p:spPr>
          <a:xfrm>
            <a:off x="0" y="0"/>
            <a:ext cx="1922400" cy="55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标题 1"/>
          <p:cNvSpPr txBox="1"/>
          <p:nvPr userDrawn="1"/>
        </p:nvSpPr>
        <p:spPr>
          <a:xfrm>
            <a:off x="-3693" y="3035"/>
            <a:ext cx="1920865" cy="555170"/>
          </a:xfrm>
          <a:prstGeom prst="rect">
            <a:avLst/>
          </a:prstGeom>
          <a:ln>
            <a:noFill/>
          </a:ln>
        </p:spPr>
        <p:txBody>
          <a:bodyPr vert="horz" lIns="91440" tIns="45720" rIns="91440" bIns="45720" rtlCol="0" anchor="ctr">
            <a:noAutofit/>
          </a:bodyPr>
          <a:lstStyle>
            <a:lvl1pPr algn="l" defTabSz="914400" rtl="0" eaLnBrk="1" latinLnBrk="0" hangingPunct="1">
              <a:spcBef>
                <a:spcPct val="0"/>
              </a:spcBef>
              <a:buNone/>
              <a:defRPr sz="4000" kern="1200">
                <a:solidFill>
                  <a:srgbClr val="0070C0"/>
                </a:solidFill>
                <a:latin typeface="+mj-lt"/>
                <a:ea typeface="+mj-ea"/>
                <a:cs typeface="+mj-cs"/>
              </a:defRPr>
            </a:lvl1pPr>
          </a:lstStyle>
          <a:p>
            <a:pPr algn="ctr"/>
            <a:r>
              <a:rPr lang="zh-CN" altLang="en-US" sz="2800" spc="600" dirty="0" smtClean="0">
                <a:solidFill>
                  <a:prstClr val="white"/>
                </a:solidFill>
              </a:rPr>
              <a:t>学以致用</a:t>
            </a:r>
            <a:endParaRPr lang="zh-CN" altLang="en-US" sz="2800" spc="600" dirty="0">
              <a:solidFill>
                <a:prstClr val="white"/>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阅卷展示">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7" name="组合 6"/>
          <p:cNvGrpSpPr/>
          <p:nvPr userDrawn="1"/>
        </p:nvGrpSpPr>
        <p:grpSpPr>
          <a:xfrm>
            <a:off x="479377" y="4024313"/>
            <a:ext cx="11233247" cy="2322759"/>
            <a:chOff x="623391" y="683075"/>
            <a:chExt cx="11233247" cy="2322759"/>
          </a:xfrm>
        </p:grpSpPr>
        <p:sp>
          <p:nvSpPr>
            <p:cNvPr id="8" name="矩形: 圆角 7"/>
            <p:cNvSpPr/>
            <p:nvPr/>
          </p:nvSpPr>
          <p:spPr>
            <a:xfrm>
              <a:off x="623391" y="692696"/>
              <a:ext cx="11233247" cy="2313138"/>
            </a:xfrm>
            <a:prstGeom prst="roundRect">
              <a:avLst>
                <a:gd name="adj" fmla="val 49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任意多边形: 形状 8"/>
            <p:cNvSpPr/>
            <p:nvPr/>
          </p:nvSpPr>
          <p:spPr>
            <a:xfrm rot="16200000">
              <a:off x="1410834" y="260648"/>
              <a:ext cx="729372" cy="1593468"/>
            </a:xfrm>
            <a:custGeom>
              <a:avLst/>
              <a:gdLst>
                <a:gd name="connsiteX0" fmla="*/ 729372 w 729372"/>
                <a:gd name="connsiteY0" fmla="*/ 0 h 1593468"/>
                <a:gd name="connsiteX1" fmla="*/ 729372 w 729372"/>
                <a:gd name="connsiteY1" fmla="*/ 1593468 h 1593468"/>
                <a:gd name="connsiteX2" fmla="*/ 0 w 729372"/>
                <a:gd name="connsiteY2" fmla="*/ 1593468 h 1593468"/>
                <a:gd name="connsiteX3" fmla="*/ 233217 w 729372"/>
                <a:gd name="connsiteY3" fmla="*/ 796734 h 1593468"/>
                <a:gd name="connsiteX4" fmla="*/ 0 w 729372"/>
                <a:gd name="connsiteY4" fmla="*/ 0 h 159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372" h="1593468">
                  <a:moveTo>
                    <a:pt x="729372" y="0"/>
                  </a:moveTo>
                  <a:lnTo>
                    <a:pt x="729372" y="1593468"/>
                  </a:lnTo>
                  <a:lnTo>
                    <a:pt x="0" y="1593468"/>
                  </a:lnTo>
                  <a:lnTo>
                    <a:pt x="233217" y="796734"/>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10" name="文本框 9"/>
            <p:cNvSpPr txBox="1"/>
            <p:nvPr/>
          </p:nvSpPr>
          <p:spPr>
            <a:xfrm>
              <a:off x="965040" y="683075"/>
              <a:ext cx="1620957" cy="523220"/>
            </a:xfrm>
            <a:prstGeom prst="rect">
              <a:avLst/>
            </a:prstGeom>
            <a:noFill/>
          </p:spPr>
          <p:txBody>
            <a:bodyPr wrap="none" rtlCol="0">
              <a:spAutoFit/>
            </a:bodyPr>
            <a:lstStyle/>
            <a:p>
              <a:r>
                <a:rPr lang="zh-CN" altLang="en-US" sz="2800">
                  <a:solidFill>
                    <a:prstClr val="white"/>
                  </a:solidFill>
                </a:rPr>
                <a:t>标准答案</a:t>
              </a:r>
              <a:endParaRPr lang="zh-CN" altLang="en-US" sz="2800" dirty="0">
                <a:solidFill>
                  <a:prstClr val="white"/>
                </a:solidFill>
              </a:endParaRPr>
            </a:p>
          </p:txBody>
        </p:sp>
      </p:grpSp>
      <p:sp>
        <p:nvSpPr>
          <p:cNvPr id="11" name="矩形: 圆角 10"/>
          <p:cNvSpPr/>
          <p:nvPr userDrawn="1"/>
        </p:nvSpPr>
        <p:spPr>
          <a:xfrm>
            <a:off x="479377" y="520549"/>
            <a:ext cx="5256584" cy="3240361"/>
          </a:xfrm>
          <a:prstGeom prst="roundRect">
            <a:avLst>
              <a:gd name="adj" fmla="val 49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任意多边形: 形状 11"/>
          <p:cNvSpPr/>
          <p:nvPr userDrawn="1"/>
        </p:nvSpPr>
        <p:spPr>
          <a:xfrm rot="16200000">
            <a:off x="1266819" y="88502"/>
            <a:ext cx="729372" cy="1593468"/>
          </a:xfrm>
          <a:custGeom>
            <a:avLst/>
            <a:gdLst>
              <a:gd name="connsiteX0" fmla="*/ 729372 w 729372"/>
              <a:gd name="connsiteY0" fmla="*/ 0 h 1593468"/>
              <a:gd name="connsiteX1" fmla="*/ 729372 w 729372"/>
              <a:gd name="connsiteY1" fmla="*/ 1593468 h 1593468"/>
              <a:gd name="connsiteX2" fmla="*/ 0 w 729372"/>
              <a:gd name="connsiteY2" fmla="*/ 1593468 h 1593468"/>
              <a:gd name="connsiteX3" fmla="*/ 233217 w 729372"/>
              <a:gd name="connsiteY3" fmla="*/ 796734 h 1593468"/>
              <a:gd name="connsiteX4" fmla="*/ 0 w 729372"/>
              <a:gd name="connsiteY4" fmla="*/ 0 h 159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372" h="1593468">
                <a:moveTo>
                  <a:pt x="729372" y="0"/>
                </a:moveTo>
                <a:lnTo>
                  <a:pt x="729372" y="1593468"/>
                </a:lnTo>
                <a:lnTo>
                  <a:pt x="0" y="1593468"/>
                </a:lnTo>
                <a:lnTo>
                  <a:pt x="233217" y="796734"/>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13" name="文本框 12"/>
          <p:cNvSpPr txBox="1"/>
          <p:nvPr userDrawn="1"/>
        </p:nvSpPr>
        <p:spPr>
          <a:xfrm>
            <a:off x="821025" y="510929"/>
            <a:ext cx="1620957" cy="523220"/>
          </a:xfrm>
          <a:prstGeom prst="rect">
            <a:avLst/>
          </a:prstGeom>
          <a:noFill/>
        </p:spPr>
        <p:txBody>
          <a:bodyPr wrap="none" rtlCol="0">
            <a:spAutoFit/>
          </a:bodyPr>
          <a:lstStyle/>
          <a:p>
            <a:r>
              <a:rPr lang="zh-CN" altLang="en-US" sz="2800" dirty="0">
                <a:solidFill>
                  <a:prstClr val="white"/>
                </a:solidFill>
              </a:rPr>
              <a:t>阅卷展示</a:t>
            </a:r>
          </a:p>
        </p:txBody>
      </p:sp>
      <p:grpSp>
        <p:nvGrpSpPr>
          <p:cNvPr id="14" name="组合 13"/>
          <p:cNvGrpSpPr/>
          <p:nvPr userDrawn="1"/>
        </p:nvGrpSpPr>
        <p:grpSpPr>
          <a:xfrm>
            <a:off x="6027559" y="510929"/>
            <a:ext cx="5685065" cy="3249981"/>
            <a:chOff x="623391" y="683075"/>
            <a:chExt cx="5685065" cy="3249981"/>
          </a:xfrm>
        </p:grpSpPr>
        <p:sp>
          <p:nvSpPr>
            <p:cNvPr id="15" name="矩形: 圆角 14"/>
            <p:cNvSpPr/>
            <p:nvPr/>
          </p:nvSpPr>
          <p:spPr>
            <a:xfrm>
              <a:off x="623391" y="692696"/>
              <a:ext cx="5685065" cy="3240360"/>
            </a:xfrm>
            <a:prstGeom prst="roundRect">
              <a:avLst>
                <a:gd name="adj" fmla="val 49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形状 15"/>
            <p:cNvSpPr/>
            <p:nvPr/>
          </p:nvSpPr>
          <p:spPr>
            <a:xfrm rot="16200000">
              <a:off x="1410834" y="260648"/>
              <a:ext cx="729372" cy="1593468"/>
            </a:xfrm>
            <a:custGeom>
              <a:avLst/>
              <a:gdLst>
                <a:gd name="connsiteX0" fmla="*/ 729372 w 729372"/>
                <a:gd name="connsiteY0" fmla="*/ 0 h 1593468"/>
                <a:gd name="connsiteX1" fmla="*/ 729372 w 729372"/>
                <a:gd name="connsiteY1" fmla="*/ 1593468 h 1593468"/>
                <a:gd name="connsiteX2" fmla="*/ 0 w 729372"/>
                <a:gd name="connsiteY2" fmla="*/ 1593468 h 1593468"/>
                <a:gd name="connsiteX3" fmla="*/ 233217 w 729372"/>
                <a:gd name="connsiteY3" fmla="*/ 796734 h 1593468"/>
                <a:gd name="connsiteX4" fmla="*/ 0 w 729372"/>
                <a:gd name="connsiteY4" fmla="*/ 0 h 159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372" h="1593468">
                  <a:moveTo>
                    <a:pt x="729372" y="0"/>
                  </a:moveTo>
                  <a:lnTo>
                    <a:pt x="729372" y="1593468"/>
                  </a:lnTo>
                  <a:lnTo>
                    <a:pt x="0" y="1593468"/>
                  </a:lnTo>
                  <a:lnTo>
                    <a:pt x="233217" y="796734"/>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17" name="文本框 16"/>
            <p:cNvSpPr txBox="1"/>
            <p:nvPr/>
          </p:nvSpPr>
          <p:spPr>
            <a:xfrm>
              <a:off x="965040" y="683075"/>
              <a:ext cx="1620957" cy="523220"/>
            </a:xfrm>
            <a:prstGeom prst="rect">
              <a:avLst/>
            </a:prstGeom>
            <a:noFill/>
          </p:spPr>
          <p:txBody>
            <a:bodyPr wrap="none" rtlCol="0">
              <a:spAutoFit/>
            </a:bodyPr>
            <a:lstStyle/>
            <a:p>
              <a:r>
                <a:rPr lang="zh-CN" altLang="en-US" sz="2800" dirty="0">
                  <a:solidFill>
                    <a:prstClr val="white"/>
                  </a:solidFill>
                </a:rPr>
                <a:t>名师点评</a:t>
              </a:r>
            </a:p>
          </p:txBody>
        </p: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836F09B7-025F-4439-ADBF-2EFDD6F759A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DF7C89-435C-4D59-B428-1D6898F54BDC}" type="slidenum">
              <a:rPr lang="zh-CN" altLang="en-US" smtClean="0">
                <a:solidFill>
                  <a:prstClr val="black">
                    <a:tint val="75000"/>
                  </a:prstClr>
                </a:solidFill>
              </a:rPr>
              <a:t>‹#›</a:t>
            </a:fld>
            <a:endParaRPr lang="zh-CN" altLang="en-US">
              <a:solidFill>
                <a:prstClr val="black">
                  <a:tint val="75000"/>
                </a:prstClr>
              </a:solidFill>
            </a:endParaRPr>
          </a:p>
        </p:txBody>
      </p:sp>
      <p:sp>
        <p:nvSpPr>
          <p:cNvPr id="7" name="矩形 6"/>
          <p:cNvSpPr/>
          <p:nvPr userDrawn="1"/>
        </p:nvSpPr>
        <p:spPr>
          <a:xfrm>
            <a:off x="0" y="1"/>
            <a:ext cx="12192000" cy="634699"/>
          </a:xfrm>
          <a:prstGeom prst="rect">
            <a:avLst/>
          </a:prstGeom>
          <a:solidFill>
            <a:srgbClr val="C25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8" name="组合 7"/>
          <p:cNvGrpSpPr/>
          <p:nvPr userDrawn="1"/>
        </p:nvGrpSpPr>
        <p:grpSpPr>
          <a:xfrm>
            <a:off x="1" y="-2"/>
            <a:ext cx="1837188" cy="634701"/>
            <a:chOff x="0" y="-2"/>
            <a:chExt cx="1377891" cy="634701"/>
          </a:xfrm>
          <a:solidFill>
            <a:srgbClr val="FFC000"/>
          </a:solidFill>
        </p:grpSpPr>
        <p:sp>
          <p:nvSpPr>
            <p:cNvPr id="9" name="矩形 8"/>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 name="直角三角形 9"/>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283" y="274638"/>
            <a:ext cx="10973435" cy="1143000"/>
          </a:xfrm>
        </p:spPr>
        <p:txBody>
          <a:bodyPr/>
          <a:lstStyle/>
          <a:p>
            <a:r>
              <a:rPr lang="zh-CN" altLang="en-US"/>
              <a:t>单击此处编辑母版标题样式</a:t>
            </a:r>
          </a:p>
        </p:txBody>
      </p:sp>
      <p:sp>
        <p:nvSpPr>
          <p:cNvPr id="3" name="Date Placeholder 3"/>
          <p:cNvSpPr>
            <a:spLocks noGrp="1"/>
          </p:cNvSpPr>
          <p:nvPr>
            <p:ph type="dt" sz="half" idx="10"/>
          </p:nvPr>
        </p:nvSpPr>
        <p:spPr/>
        <p:txBody>
          <a:bodyPr/>
          <a:lstStyle>
            <a:lvl1pPr>
              <a:defRPr/>
            </a:lvl1pPr>
          </a:lstStyle>
          <a:p>
            <a:pPr>
              <a:defRPr/>
            </a:pPr>
            <a:fld id="{C25BED15-09FD-4BC4-A9F1-BDD558C0EF2A}" type="datetime1">
              <a:rPr lang="zh-CN" altLang="en-US" smtClean="0">
                <a:solidFill>
                  <a:prstClr val="black">
                    <a:tint val="75000"/>
                  </a:prstClr>
                </a:solidFill>
              </a:rPr>
              <a:t>20/2/8</a:t>
            </a:fld>
            <a:endParaRPr lang="zh-CN" altLang="en-US" sz="1800" dirty="0">
              <a:solidFill>
                <a:prstClr val="black"/>
              </a:solidFill>
            </a:endParaRPr>
          </a:p>
        </p:txBody>
      </p:sp>
      <p:sp>
        <p:nvSpPr>
          <p:cNvPr id="4" name="Footer Placeholder 4"/>
          <p:cNvSpPr>
            <a:spLocks noGrp="1"/>
          </p:cNvSpPr>
          <p:nvPr>
            <p:ph type="ftr" sz="quarter" idx="11"/>
          </p:nvPr>
        </p:nvSpPr>
        <p:spPr/>
        <p:txBody>
          <a:bodyPr/>
          <a:lstStyle>
            <a:lvl1pPr>
              <a:defRPr/>
            </a:lvl1pPr>
          </a:lstStyle>
          <a:p>
            <a:pPr>
              <a:defRPr/>
            </a:pPr>
            <a:endParaRPr lang="zh-CN" altLang="zh-CN">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9A37AC3-46C5-462B-9FE1-D411818C2C32}" type="slidenum">
              <a:rPr lang="zh-CN" altLang="en-US">
                <a:solidFill>
                  <a:prstClr val="black">
                    <a:tint val="75000"/>
                  </a:prstClr>
                </a:solidFill>
              </a:rPr>
              <a:t>‹#›</a:t>
            </a:fld>
            <a:endParaRPr lang="zh-CN" altLang="en-US" sz="1800" dirty="0">
              <a:solidFill>
                <a:prstClr val="black"/>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6_标题幻灯片">
    <p:bg>
      <p:bgPr>
        <a:solidFill>
          <a:srgbClr val="F3EFE5"/>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28A0092B-C50C-407E-A947-70E740481C1C}">
                <a14:useLocalDpi xmlns:a14="http://schemas.microsoft.com/office/drawing/2010/main" val="0"/>
              </a:ext>
            </a:extLst>
          </a:blip>
          <a:srcRect l="-19" t="9201" r="-1" b="6104"/>
          <a:stretch>
            <a:fillRect/>
          </a:stretch>
        </p:blipFill>
        <p:spPr>
          <a:xfrm flipH="1">
            <a:off x="0" y="0"/>
            <a:ext cx="12192000" cy="6857998"/>
          </a:xfrm>
          <a:prstGeom prst="rect">
            <a:avLst/>
          </a:prstGeom>
          <a:solidFill>
            <a:srgbClr val="C25C17"/>
          </a:solidFill>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1_两栏内容">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cSld name="两栏内容">
    <p:bg>
      <p:bgPr>
        <a:solidFill>
          <a:schemeClr val="bg2"/>
        </a:solidFill>
        <a:effectLst/>
      </p:bgPr>
    </p:bg>
    <p:spTree>
      <p:nvGrpSpPr>
        <p:cNvPr id="1" name=""/>
        <p:cNvGrpSpPr/>
        <p:nvPr/>
      </p:nvGrpSpPr>
      <p:grpSpPr>
        <a:xfrm>
          <a:off x="0" y="0"/>
          <a:ext cx="0" cy="0"/>
          <a:chOff x="0" y="0"/>
          <a:chExt cx="0" cy="0"/>
        </a:xfrm>
      </p:grpSpPr>
      <p:grpSp>
        <p:nvGrpSpPr>
          <p:cNvPr id="10" name="组合 9"/>
          <p:cNvGrpSpPr/>
          <p:nvPr>
            <p:custDataLst>
              <p:tags r:id="rId1"/>
            </p:custDataLst>
          </p:nvPr>
        </p:nvGrpSpPr>
        <p:grpSpPr>
          <a:xfrm>
            <a:off x="0" y="0"/>
            <a:ext cx="12192000" cy="588840"/>
            <a:chOff x="0" y="0"/>
            <a:chExt cx="12192000" cy="588767"/>
          </a:xfrm>
        </p:grpSpPr>
        <p:pic>
          <p:nvPicPr>
            <p:cNvPr id="9" name="图片 8"/>
            <p:cNvPicPr/>
            <p:nvPr userDrawn="1">
              <p:custDataLst>
                <p:tags r:id="rId8"/>
              </p:custDataLst>
            </p:nvPr>
          </p:nvPicPr>
          <p:blipFill>
            <a:blip r:embed="rId11" r:link="rId12" cstate="screen"/>
            <a:stretch>
              <a:fillRect/>
            </a:stretch>
          </p:blipFill>
          <p:spPr>
            <a:xfrm>
              <a:off x="0" y="0"/>
              <a:ext cx="720090" cy="588767"/>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669883" y="443289"/>
            <a:ext cx="10852237" cy="442019"/>
          </a:xfrm>
        </p:spPr>
        <p:txBody>
          <a:bodyPr vert="horz" wrap="square" lIns="120224" tIns="62652" rIns="120224" bIns="62652" rtlCol="0" anchor="ctr" anchorCtr="0">
            <a:normAutofit/>
          </a:bodyPr>
          <a:lstStyle>
            <a:lvl1pPr marL="0" marR="0" lvl="0" algn="l" defTabSz="1219170" rtl="0" eaLnBrk="1" fontAlgn="auto" latinLnBrk="0" hangingPunct="1">
              <a:lnSpc>
                <a:spcPct val="100000"/>
              </a:lnSpc>
              <a:buNone/>
              <a:defRPr kumimoji="0" lang="zh-CN" altLang="en-US" sz="2400" b="1" i="0" u="none" strike="noStrike" kern="1200" cap="none" spc="267"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3"/>
            </p:custDataLst>
          </p:nvPr>
        </p:nvSpPr>
        <p:spPr>
          <a:xfrm>
            <a:off x="669930" y="952626"/>
            <a:ext cx="5283243" cy="5389572"/>
          </a:xfrm>
        </p:spPr>
        <p:txBody>
          <a:bodyPr vert="horz" wrap="square" lIns="120224" tIns="62652" rIns="120224" bIns="62652" rtlCol="0">
            <a:normAutofit/>
          </a:bodyPr>
          <a:lstStyle>
            <a:lvl1pPr marL="228594" marR="0" lvl="0" indent="-228594" algn="l" defTabSz="1219170" rtl="0" eaLnBrk="1" fontAlgn="auto" latinLnBrk="0" hangingPunct="1">
              <a:lnSpc>
                <a:spcPct val="130000"/>
              </a:lnSpc>
              <a:spcBef>
                <a:spcPts val="0"/>
              </a:spcBef>
              <a:spcAft>
                <a:spcPts val="1333"/>
              </a:spcAft>
              <a:buFont typeface="Arial" panose="020B0604020202020204" pitchFamily="34" charset="0"/>
              <a:buChar char="•"/>
              <a:defRPr kumimoji="0" lang="zh-CN" altLang="en-US" sz="16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783" marR="0" lvl="1" indent="-228594" algn="l" defTabSz="1219170" rtl="0" eaLnBrk="1" fontAlgn="auto" latinLnBrk="0" hangingPunct="1">
              <a:lnSpc>
                <a:spcPct val="130000"/>
              </a:lnSpc>
              <a:spcBef>
                <a:spcPts val="0"/>
              </a:spcBef>
              <a:spcAft>
                <a:spcPts val="1333"/>
              </a:spcAft>
              <a:buFont typeface="Arial" panose="020B0604020202020204" pitchFamily="34" charset="0"/>
              <a:buChar char="•"/>
              <a:tabLst>
                <a:tab pos="2146246" algn="l"/>
              </a:tabLst>
              <a:defRPr kumimoji="0" lang="zh-CN" altLang="en-US" sz="16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2971" marR="0" lvl="2" indent="-228594" algn="l" defTabSz="1219170" rtl="0" eaLnBrk="1" fontAlgn="auto" latinLnBrk="0" hangingPunct="1">
              <a:lnSpc>
                <a:spcPct val="130000"/>
              </a:lnSpc>
              <a:spcBef>
                <a:spcPts val="0"/>
              </a:spcBef>
              <a:spcAft>
                <a:spcPts val="1333"/>
              </a:spcAft>
              <a:buFont typeface="Arial" panose="020B0604020202020204" pitchFamily="34" charset="0"/>
              <a:buChar char="•"/>
              <a:defRPr kumimoji="0" lang="zh-CN" altLang="en-US" sz="16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160" marR="0" lvl="3" indent="-228594" algn="l" defTabSz="1219170" rtl="0" eaLnBrk="1" fontAlgn="auto" latinLnBrk="0" hangingPunct="1">
              <a:lnSpc>
                <a:spcPct val="130000"/>
              </a:lnSpc>
              <a:spcBef>
                <a:spcPts val="0"/>
              </a:spcBef>
              <a:spcAft>
                <a:spcPts val="1333"/>
              </a:spcAft>
              <a:buFont typeface="Arial" panose="020B0604020202020204" pitchFamily="34" charset="0"/>
              <a:buChar char="•"/>
              <a:defRPr kumimoji="0" lang="zh-CN" altLang="en-US" sz="16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349" marR="0" lvl="4" indent="-228594" algn="l" defTabSz="1219170" rtl="0" eaLnBrk="1" fontAlgn="auto" latinLnBrk="0" hangingPunct="1">
              <a:lnSpc>
                <a:spcPct val="130000"/>
              </a:lnSpc>
              <a:spcBef>
                <a:spcPts val="0"/>
              </a:spcBef>
              <a:spcAft>
                <a:spcPts val="1333"/>
              </a:spcAft>
              <a:buFont typeface="Arial" panose="020B0604020202020204" pitchFamily="34" charset="0"/>
              <a:buChar char="•"/>
              <a:defRPr kumimoji="0" lang="zh-CN" altLang="en-US" sz="16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4"/>
            </p:custDataLst>
          </p:nvPr>
        </p:nvSpPr>
        <p:spPr>
          <a:xfrm>
            <a:off x="6238877" y="952626"/>
            <a:ext cx="5283243" cy="5389572"/>
          </a:xfrm>
        </p:spPr>
        <p:txBody>
          <a:bodyPr wrap="square" lIns="120224" tIns="62652" rIns="120224" bIns="62652">
            <a:normAutofit/>
          </a:bodyPr>
          <a:lstStyle>
            <a:lvl1pPr eaLnBrk="1" fontAlgn="auto" latinLnBrk="0" hangingPunct="1">
              <a:defRPr sz="1600">
                <a:solidFill>
                  <a:schemeClr val="tx1"/>
                </a:solidFill>
                <a:latin typeface="Arial" panose="020B0604020202020204" pitchFamily="34" charset="0"/>
                <a:ea typeface="微软雅黑" panose="020B0503020204020204" charset="-122"/>
              </a:defRPr>
            </a:lvl1pPr>
            <a:lvl2pPr eaLnBrk="1" fontAlgn="auto" latinLnBrk="0" hangingPunct="1">
              <a:defRPr sz="1600">
                <a:solidFill>
                  <a:schemeClr val="tx1"/>
                </a:solidFill>
                <a:latin typeface="Arial" panose="020B0604020202020204" pitchFamily="34" charset="0"/>
                <a:ea typeface="微软雅黑" panose="020B0503020204020204" charset="-122"/>
              </a:defRPr>
            </a:lvl2pPr>
            <a:lvl3pPr eaLnBrk="1" fontAlgn="auto" latinLnBrk="0" hangingPunct="1">
              <a:defRPr sz="1600">
                <a:solidFill>
                  <a:schemeClr val="tx1"/>
                </a:solidFill>
                <a:latin typeface="Arial" panose="020B0604020202020204" pitchFamily="34" charset="0"/>
                <a:ea typeface="微软雅黑" panose="020B0503020204020204" charset="-122"/>
              </a:defRPr>
            </a:lvl3pPr>
            <a:lvl4pPr eaLnBrk="1" fontAlgn="auto" latinLnBrk="0" hangingPunct="1">
              <a:defRPr sz="1600">
                <a:solidFill>
                  <a:schemeClr val="tx1"/>
                </a:solidFill>
                <a:latin typeface="Arial" panose="020B0604020202020204" pitchFamily="34" charset="0"/>
                <a:ea typeface="微软雅黑" panose="020B0503020204020204" charset="-122"/>
              </a:defRPr>
            </a:lvl4pPr>
            <a:lvl5pPr eaLnBrk="1" fontAlgn="auto" latinLnBrk="0" hangingPunct="1">
              <a:defRPr sz="160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5"/>
            </p:custDataLst>
          </p:nvPr>
        </p:nvSpPr>
        <p:spPr>
          <a:xfrm>
            <a:off x="879743" y="6350618"/>
            <a:ext cx="2700000" cy="31683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20/2/8</a:t>
            </a:fld>
            <a:endParaRPr lang="zh-CN" altLang="en-US"/>
          </a:p>
        </p:txBody>
      </p:sp>
      <p:sp>
        <p:nvSpPr>
          <p:cNvPr id="6" name="页脚占位符 5"/>
          <p:cNvSpPr>
            <a:spLocks noGrp="1"/>
          </p:cNvSpPr>
          <p:nvPr>
            <p:ph type="ftr" sz="quarter" idx="11"/>
            <p:custDataLst>
              <p:tags r:id="rId6"/>
            </p:custDataLst>
          </p:nvPr>
        </p:nvSpPr>
        <p:spPr>
          <a:xfrm>
            <a:off x="4116000" y="6350618"/>
            <a:ext cx="3960000" cy="31683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7"/>
            </p:custDataLst>
          </p:nvPr>
        </p:nvSpPr>
        <p:spPr>
          <a:xfrm>
            <a:off x="8610600" y="6350618"/>
            <a:ext cx="2700000" cy="31683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584644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p:txBody>
          <a:bodyPr/>
          <a:lstStyle>
            <a:lvl1pPr>
              <a:defRPr/>
            </a:lvl1pPr>
          </a:lstStyle>
          <a:p>
            <a:pPr>
              <a:defRPr/>
            </a:pPr>
            <a:fld id="{1D3F3AC0-D1D8-4280-9828-90CF6DB133A0}" type="datetimeFigureOut">
              <a:rPr lang="zh-CN" altLang="en-US">
                <a:solidFill>
                  <a:prstClr val="black">
                    <a:tint val="75000"/>
                  </a:prstClr>
                </a:solidFill>
              </a:rPr>
              <a:t>20/2/8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3448B2CA-E6C2-4FFE-A579-BFA6CF67629D}" type="slidenum">
              <a:rPr lang="zh-CN" altLang="en-US"/>
              <a:t>‹#›</a:t>
            </a:fld>
            <a:endParaRPr lang="zh-CN" altLang="en-US"/>
          </a:p>
        </p:txBody>
      </p:sp>
    </p:spTree>
  </p:cSld>
  <p:clrMapOvr>
    <a:masterClrMapping/>
  </p:clrMapOvr>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思维建模">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sp>
        <p:nvSpPr>
          <p:cNvPr id="7" name="同侧圆角矩形 6"/>
          <p:cNvSpPr/>
          <p:nvPr userDrawn="1"/>
        </p:nvSpPr>
        <p:spPr>
          <a:xfrm flipV="1">
            <a:off x="396847" y="5599702"/>
            <a:ext cx="11393348" cy="773439"/>
          </a:xfrm>
          <a:prstGeom prst="round2Same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8" name="矩形 7"/>
          <p:cNvSpPr/>
          <p:nvPr userDrawn="1"/>
        </p:nvSpPr>
        <p:spPr>
          <a:xfrm>
            <a:off x="396847" y="1446430"/>
            <a:ext cx="11393348" cy="4629055"/>
          </a:xfrm>
          <a:prstGeom prst="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sp>
        <p:nvSpPr>
          <p:cNvPr id="9" name="任意多边形 8"/>
          <p:cNvSpPr/>
          <p:nvPr userDrawn="1"/>
        </p:nvSpPr>
        <p:spPr>
          <a:xfrm>
            <a:off x="396847" y="368350"/>
            <a:ext cx="11393348" cy="1078080"/>
          </a:xfrm>
          <a:custGeom>
            <a:avLst/>
            <a:gdLst>
              <a:gd name="connsiteX0" fmla="*/ 11061165 w 11393348"/>
              <a:gd name="connsiteY0" fmla="*/ 59498 h 1078080"/>
              <a:gd name="connsiteX1" fmla="*/ 10957047 w 11393348"/>
              <a:gd name="connsiteY1" fmla="*/ 163617 h 1078080"/>
              <a:gd name="connsiteX2" fmla="*/ 11061165 w 11393348"/>
              <a:gd name="connsiteY2" fmla="*/ 267735 h 1078080"/>
              <a:gd name="connsiteX3" fmla="*/ 11165283 w 11393348"/>
              <a:gd name="connsiteY3" fmla="*/ 163617 h 1078080"/>
              <a:gd name="connsiteX4" fmla="*/ 11061165 w 11393348"/>
              <a:gd name="connsiteY4" fmla="*/ 59498 h 1078080"/>
              <a:gd name="connsiteX5" fmla="*/ 10745617 w 11393348"/>
              <a:gd name="connsiteY5" fmla="*/ 59498 h 1078080"/>
              <a:gd name="connsiteX6" fmla="*/ 10641499 w 11393348"/>
              <a:gd name="connsiteY6" fmla="*/ 163617 h 1078080"/>
              <a:gd name="connsiteX7" fmla="*/ 10745617 w 11393348"/>
              <a:gd name="connsiteY7" fmla="*/ 267735 h 1078080"/>
              <a:gd name="connsiteX8" fmla="*/ 10849735 w 11393348"/>
              <a:gd name="connsiteY8" fmla="*/ 163617 h 1078080"/>
              <a:gd name="connsiteX9" fmla="*/ 10745617 w 11393348"/>
              <a:gd name="connsiteY9" fmla="*/ 59498 h 1078080"/>
              <a:gd name="connsiteX10" fmla="*/ 10430058 w 11393348"/>
              <a:gd name="connsiteY10" fmla="*/ 59498 h 1078080"/>
              <a:gd name="connsiteX11" fmla="*/ 10325940 w 11393348"/>
              <a:gd name="connsiteY11" fmla="*/ 163617 h 1078080"/>
              <a:gd name="connsiteX12" fmla="*/ 10430058 w 11393348"/>
              <a:gd name="connsiteY12" fmla="*/ 267735 h 1078080"/>
              <a:gd name="connsiteX13" fmla="*/ 10534176 w 11393348"/>
              <a:gd name="connsiteY13" fmla="*/ 163617 h 1078080"/>
              <a:gd name="connsiteX14" fmla="*/ 10430058 w 11393348"/>
              <a:gd name="connsiteY14" fmla="*/ 59498 h 1078080"/>
              <a:gd name="connsiteX15" fmla="*/ 10114500 w 11393348"/>
              <a:gd name="connsiteY15" fmla="*/ 59498 h 1078080"/>
              <a:gd name="connsiteX16" fmla="*/ 10010381 w 11393348"/>
              <a:gd name="connsiteY16" fmla="*/ 163617 h 1078080"/>
              <a:gd name="connsiteX17" fmla="*/ 10114500 w 11393348"/>
              <a:gd name="connsiteY17" fmla="*/ 267735 h 1078080"/>
              <a:gd name="connsiteX18" fmla="*/ 10218618 w 11393348"/>
              <a:gd name="connsiteY18" fmla="*/ 163617 h 1078080"/>
              <a:gd name="connsiteX19" fmla="*/ 10114500 w 11393348"/>
              <a:gd name="connsiteY19" fmla="*/ 59498 h 1078080"/>
              <a:gd name="connsiteX20" fmla="*/ 9798941 w 11393348"/>
              <a:gd name="connsiteY20" fmla="*/ 59498 h 1078080"/>
              <a:gd name="connsiteX21" fmla="*/ 9694823 w 11393348"/>
              <a:gd name="connsiteY21" fmla="*/ 163617 h 1078080"/>
              <a:gd name="connsiteX22" fmla="*/ 9798941 w 11393348"/>
              <a:gd name="connsiteY22" fmla="*/ 267735 h 1078080"/>
              <a:gd name="connsiteX23" fmla="*/ 9903059 w 11393348"/>
              <a:gd name="connsiteY23" fmla="*/ 163617 h 1078080"/>
              <a:gd name="connsiteX24" fmla="*/ 9798941 w 11393348"/>
              <a:gd name="connsiteY24" fmla="*/ 59498 h 1078080"/>
              <a:gd name="connsiteX25" fmla="*/ 9483382 w 11393348"/>
              <a:gd name="connsiteY25" fmla="*/ 59498 h 1078080"/>
              <a:gd name="connsiteX26" fmla="*/ 9379264 w 11393348"/>
              <a:gd name="connsiteY26" fmla="*/ 163617 h 1078080"/>
              <a:gd name="connsiteX27" fmla="*/ 9483382 w 11393348"/>
              <a:gd name="connsiteY27" fmla="*/ 267735 h 1078080"/>
              <a:gd name="connsiteX28" fmla="*/ 9587501 w 11393348"/>
              <a:gd name="connsiteY28" fmla="*/ 163617 h 1078080"/>
              <a:gd name="connsiteX29" fmla="*/ 9483382 w 11393348"/>
              <a:gd name="connsiteY29" fmla="*/ 59498 h 1078080"/>
              <a:gd name="connsiteX30" fmla="*/ 9167824 w 11393348"/>
              <a:gd name="connsiteY30" fmla="*/ 59498 h 1078080"/>
              <a:gd name="connsiteX31" fmla="*/ 9063706 w 11393348"/>
              <a:gd name="connsiteY31" fmla="*/ 163617 h 1078080"/>
              <a:gd name="connsiteX32" fmla="*/ 9167824 w 11393348"/>
              <a:gd name="connsiteY32" fmla="*/ 267735 h 1078080"/>
              <a:gd name="connsiteX33" fmla="*/ 9271942 w 11393348"/>
              <a:gd name="connsiteY33" fmla="*/ 163617 h 1078080"/>
              <a:gd name="connsiteX34" fmla="*/ 9167824 w 11393348"/>
              <a:gd name="connsiteY34" fmla="*/ 59498 h 1078080"/>
              <a:gd name="connsiteX35" fmla="*/ 8852265 w 11393348"/>
              <a:gd name="connsiteY35" fmla="*/ 59498 h 1078080"/>
              <a:gd name="connsiteX36" fmla="*/ 8748147 w 11393348"/>
              <a:gd name="connsiteY36" fmla="*/ 163617 h 1078080"/>
              <a:gd name="connsiteX37" fmla="*/ 8852265 w 11393348"/>
              <a:gd name="connsiteY37" fmla="*/ 267735 h 1078080"/>
              <a:gd name="connsiteX38" fmla="*/ 8956383 w 11393348"/>
              <a:gd name="connsiteY38" fmla="*/ 163617 h 1078080"/>
              <a:gd name="connsiteX39" fmla="*/ 8852265 w 11393348"/>
              <a:gd name="connsiteY39" fmla="*/ 59498 h 1078080"/>
              <a:gd name="connsiteX40" fmla="*/ 8536707 w 11393348"/>
              <a:gd name="connsiteY40" fmla="*/ 59498 h 1078080"/>
              <a:gd name="connsiteX41" fmla="*/ 8432588 w 11393348"/>
              <a:gd name="connsiteY41" fmla="*/ 163617 h 1078080"/>
              <a:gd name="connsiteX42" fmla="*/ 8536707 w 11393348"/>
              <a:gd name="connsiteY42" fmla="*/ 267735 h 1078080"/>
              <a:gd name="connsiteX43" fmla="*/ 8640825 w 11393348"/>
              <a:gd name="connsiteY43" fmla="*/ 163617 h 1078080"/>
              <a:gd name="connsiteX44" fmla="*/ 8536707 w 11393348"/>
              <a:gd name="connsiteY44" fmla="*/ 59498 h 1078080"/>
              <a:gd name="connsiteX45" fmla="*/ 8221148 w 11393348"/>
              <a:gd name="connsiteY45" fmla="*/ 59498 h 1078080"/>
              <a:gd name="connsiteX46" fmla="*/ 8117029 w 11393348"/>
              <a:gd name="connsiteY46" fmla="*/ 163617 h 1078080"/>
              <a:gd name="connsiteX47" fmla="*/ 8221148 w 11393348"/>
              <a:gd name="connsiteY47" fmla="*/ 267735 h 1078080"/>
              <a:gd name="connsiteX48" fmla="*/ 8325266 w 11393348"/>
              <a:gd name="connsiteY48" fmla="*/ 163617 h 1078080"/>
              <a:gd name="connsiteX49" fmla="*/ 8221148 w 11393348"/>
              <a:gd name="connsiteY49" fmla="*/ 59498 h 1078080"/>
              <a:gd name="connsiteX50" fmla="*/ 7905590 w 11393348"/>
              <a:gd name="connsiteY50" fmla="*/ 59498 h 1078080"/>
              <a:gd name="connsiteX51" fmla="*/ 7801471 w 11393348"/>
              <a:gd name="connsiteY51" fmla="*/ 163617 h 1078080"/>
              <a:gd name="connsiteX52" fmla="*/ 7905590 w 11393348"/>
              <a:gd name="connsiteY52" fmla="*/ 267735 h 1078080"/>
              <a:gd name="connsiteX53" fmla="*/ 8009707 w 11393348"/>
              <a:gd name="connsiteY53" fmla="*/ 163617 h 1078080"/>
              <a:gd name="connsiteX54" fmla="*/ 7905590 w 11393348"/>
              <a:gd name="connsiteY54" fmla="*/ 59498 h 1078080"/>
              <a:gd name="connsiteX55" fmla="*/ 7590031 w 11393348"/>
              <a:gd name="connsiteY55" fmla="*/ 59498 h 1078080"/>
              <a:gd name="connsiteX56" fmla="*/ 7485913 w 11393348"/>
              <a:gd name="connsiteY56" fmla="*/ 163617 h 1078080"/>
              <a:gd name="connsiteX57" fmla="*/ 7590031 w 11393348"/>
              <a:gd name="connsiteY57" fmla="*/ 267735 h 1078080"/>
              <a:gd name="connsiteX58" fmla="*/ 7694149 w 11393348"/>
              <a:gd name="connsiteY58" fmla="*/ 163617 h 1078080"/>
              <a:gd name="connsiteX59" fmla="*/ 7590031 w 11393348"/>
              <a:gd name="connsiteY59" fmla="*/ 59498 h 1078080"/>
              <a:gd name="connsiteX60" fmla="*/ 7274472 w 11393348"/>
              <a:gd name="connsiteY60" fmla="*/ 59498 h 1078080"/>
              <a:gd name="connsiteX61" fmla="*/ 7170354 w 11393348"/>
              <a:gd name="connsiteY61" fmla="*/ 163617 h 1078080"/>
              <a:gd name="connsiteX62" fmla="*/ 7274472 w 11393348"/>
              <a:gd name="connsiteY62" fmla="*/ 267735 h 1078080"/>
              <a:gd name="connsiteX63" fmla="*/ 7378591 w 11393348"/>
              <a:gd name="connsiteY63" fmla="*/ 163617 h 1078080"/>
              <a:gd name="connsiteX64" fmla="*/ 7274472 w 11393348"/>
              <a:gd name="connsiteY64" fmla="*/ 59498 h 1078080"/>
              <a:gd name="connsiteX65" fmla="*/ 6958914 w 11393348"/>
              <a:gd name="connsiteY65" fmla="*/ 59498 h 1078080"/>
              <a:gd name="connsiteX66" fmla="*/ 6854796 w 11393348"/>
              <a:gd name="connsiteY66" fmla="*/ 163617 h 1078080"/>
              <a:gd name="connsiteX67" fmla="*/ 6958914 w 11393348"/>
              <a:gd name="connsiteY67" fmla="*/ 267735 h 1078080"/>
              <a:gd name="connsiteX68" fmla="*/ 7063032 w 11393348"/>
              <a:gd name="connsiteY68" fmla="*/ 163617 h 1078080"/>
              <a:gd name="connsiteX69" fmla="*/ 6958914 w 11393348"/>
              <a:gd name="connsiteY69" fmla="*/ 59498 h 1078080"/>
              <a:gd name="connsiteX70" fmla="*/ 6643355 w 11393348"/>
              <a:gd name="connsiteY70" fmla="*/ 59498 h 1078080"/>
              <a:gd name="connsiteX71" fmla="*/ 6539237 w 11393348"/>
              <a:gd name="connsiteY71" fmla="*/ 163617 h 1078080"/>
              <a:gd name="connsiteX72" fmla="*/ 6643355 w 11393348"/>
              <a:gd name="connsiteY72" fmla="*/ 267735 h 1078080"/>
              <a:gd name="connsiteX73" fmla="*/ 6747473 w 11393348"/>
              <a:gd name="connsiteY73" fmla="*/ 163617 h 1078080"/>
              <a:gd name="connsiteX74" fmla="*/ 6643355 w 11393348"/>
              <a:gd name="connsiteY74" fmla="*/ 59498 h 1078080"/>
              <a:gd name="connsiteX75" fmla="*/ 6327797 w 11393348"/>
              <a:gd name="connsiteY75" fmla="*/ 59498 h 1078080"/>
              <a:gd name="connsiteX76" fmla="*/ 6223678 w 11393348"/>
              <a:gd name="connsiteY76" fmla="*/ 163617 h 1078080"/>
              <a:gd name="connsiteX77" fmla="*/ 6327797 w 11393348"/>
              <a:gd name="connsiteY77" fmla="*/ 267735 h 1078080"/>
              <a:gd name="connsiteX78" fmla="*/ 6431915 w 11393348"/>
              <a:gd name="connsiteY78" fmla="*/ 163617 h 1078080"/>
              <a:gd name="connsiteX79" fmla="*/ 6327797 w 11393348"/>
              <a:gd name="connsiteY79" fmla="*/ 59498 h 1078080"/>
              <a:gd name="connsiteX80" fmla="*/ 6012238 w 11393348"/>
              <a:gd name="connsiteY80" fmla="*/ 59498 h 1078080"/>
              <a:gd name="connsiteX81" fmla="*/ 5908120 w 11393348"/>
              <a:gd name="connsiteY81" fmla="*/ 163617 h 1078080"/>
              <a:gd name="connsiteX82" fmla="*/ 6012238 w 11393348"/>
              <a:gd name="connsiteY82" fmla="*/ 267735 h 1078080"/>
              <a:gd name="connsiteX83" fmla="*/ 6116356 w 11393348"/>
              <a:gd name="connsiteY83" fmla="*/ 163617 h 1078080"/>
              <a:gd name="connsiteX84" fmla="*/ 6012238 w 11393348"/>
              <a:gd name="connsiteY84" fmla="*/ 59498 h 1078080"/>
              <a:gd name="connsiteX85" fmla="*/ 5696680 w 11393348"/>
              <a:gd name="connsiteY85" fmla="*/ 59498 h 1078080"/>
              <a:gd name="connsiteX86" fmla="*/ 5592561 w 11393348"/>
              <a:gd name="connsiteY86" fmla="*/ 163617 h 1078080"/>
              <a:gd name="connsiteX87" fmla="*/ 5696680 w 11393348"/>
              <a:gd name="connsiteY87" fmla="*/ 267735 h 1078080"/>
              <a:gd name="connsiteX88" fmla="*/ 5800798 w 11393348"/>
              <a:gd name="connsiteY88" fmla="*/ 163617 h 1078080"/>
              <a:gd name="connsiteX89" fmla="*/ 5696680 w 11393348"/>
              <a:gd name="connsiteY89" fmla="*/ 59498 h 1078080"/>
              <a:gd name="connsiteX90" fmla="*/ 5381121 w 11393348"/>
              <a:gd name="connsiteY90" fmla="*/ 59498 h 1078080"/>
              <a:gd name="connsiteX91" fmla="*/ 5277003 w 11393348"/>
              <a:gd name="connsiteY91" fmla="*/ 163617 h 1078080"/>
              <a:gd name="connsiteX92" fmla="*/ 5381121 w 11393348"/>
              <a:gd name="connsiteY92" fmla="*/ 267735 h 1078080"/>
              <a:gd name="connsiteX93" fmla="*/ 5485239 w 11393348"/>
              <a:gd name="connsiteY93" fmla="*/ 163617 h 1078080"/>
              <a:gd name="connsiteX94" fmla="*/ 5381121 w 11393348"/>
              <a:gd name="connsiteY94" fmla="*/ 59498 h 1078080"/>
              <a:gd name="connsiteX95" fmla="*/ 5065562 w 11393348"/>
              <a:gd name="connsiteY95" fmla="*/ 59498 h 1078080"/>
              <a:gd name="connsiteX96" fmla="*/ 4961444 w 11393348"/>
              <a:gd name="connsiteY96" fmla="*/ 163617 h 1078080"/>
              <a:gd name="connsiteX97" fmla="*/ 5065562 w 11393348"/>
              <a:gd name="connsiteY97" fmla="*/ 267735 h 1078080"/>
              <a:gd name="connsiteX98" fmla="*/ 5169680 w 11393348"/>
              <a:gd name="connsiteY98" fmla="*/ 163617 h 1078080"/>
              <a:gd name="connsiteX99" fmla="*/ 5065562 w 11393348"/>
              <a:gd name="connsiteY99" fmla="*/ 59498 h 1078080"/>
              <a:gd name="connsiteX100" fmla="*/ 4750004 w 11393348"/>
              <a:gd name="connsiteY100" fmla="*/ 59498 h 1078080"/>
              <a:gd name="connsiteX101" fmla="*/ 4645885 w 11393348"/>
              <a:gd name="connsiteY101" fmla="*/ 163617 h 1078080"/>
              <a:gd name="connsiteX102" fmla="*/ 4750004 w 11393348"/>
              <a:gd name="connsiteY102" fmla="*/ 267735 h 1078080"/>
              <a:gd name="connsiteX103" fmla="*/ 4854122 w 11393348"/>
              <a:gd name="connsiteY103" fmla="*/ 163617 h 1078080"/>
              <a:gd name="connsiteX104" fmla="*/ 4750004 w 11393348"/>
              <a:gd name="connsiteY104" fmla="*/ 59498 h 1078080"/>
              <a:gd name="connsiteX105" fmla="*/ 4434445 w 11393348"/>
              <a:gd name="connsiteY105" fmla="*/ 59498 h 1078080"/>
              <a:gd name="connsiteX106" fmla="*/ 4330327 w 11393348"/>
              <a:gd name="connsiteY106" fmla="*/ 163617 h 1078080"/>
              <a:gd name="connsiteX107" fmla="*/ 4434445 w 11393348"/>
              <a:gd name="connsiteY107" fmla="*/ 267735 h 1078080"/>
              <a:gd name="connsiteX108" fmla="*/ 4538564 w 11393348"/>
              <a:gd name="connsiteY108" fmla="*/ 163617 h 1078080"/>
              <a:gd name="connsiteX109" fmla="*/ 4434445 w 11393348"/>
              <a:gd name="connsiteY109" fmla="*/ 59498 h 1078080"/>
              <a:gd name="connsiteX110" fmla="*/ 4118886 w 11393348"/>
              <a:gd name="connsiteY110" fmla="*/ 59498 h 1078080"/>
              <a:gd name="connsiteX111" fmla="*/ 4014769 w 11393348"/>
              <a:gd name="connsiteY111" fmla="*/ 163617 h 1078080"/>
              <a:gd name="connsiteX112" fmla="*/ 4118886 w 11393348"/>
              <a:gd name="connsiteY112" fmla="*/ 267735 h 1078080"/>
              <a:gd name="connsiteX113" fmla="*/ 4223004 w 11393348"/>
              <a:gd name="connsiteY113" fmla="*/ 163617 h 1078080"/>
              <a:gd name="connsiteX114" fmla="*/ 4118886 w 11393348"/>
              <a:gd name="connsiteY114" fmla="*/ 59498 h 1078080"/>
              <a:gd name="connsiteX115" fmla="*/ 3803328 w 11393348"/>
              <a:gd name="connsiteY115" fmla="*/ 59498 h 1078080"/>
              <a:gd name="connsiteX116" fmla="*/ 3699210 w 11393348"/>
              <a:gd name="connsiteY116" fmla="*/ 163617 h 1078080"/>
              <a:gd name="connsiteX117" fmla="*/ 3803328 w 11393348"/>
              <a:gd name="connsiteY117" fmla="*/ 267735 h 1078080"/>
              <a:gd name="connsiteX118" fmla="*/ 3907446 w 11393348"/>
              <a:gd name="connsiteY118" fmla="*/ 163617 h 1078080"/>
              <a:gd name="connsiteX119" fmla="*/ 3803328 w 11393348"/>
              <a:gd name="connsiteY119" fmla="*/ 59498 h 1078080"/>
              <a:gd name="connsiteX120" fmla="*/ 3487769 w 11393348"/>
              <a:gd name="connsiteY120" fmla="*/ 59498 h 1078080"/>
              <a:gd name="connsiteX121" fmla="*/ 3383651 w 11393348"/>
              <a:gd name="connsiteY121" fmla="*/ 163617 h 1078080"/>
              <a:gd name="connsiteX122" fmla="*/ 3487769 w 11393348"/>
              <a:gd name="connsiteY122" fmla="*/ 267735 h 1078080"/>
              <a:gd name="connsiteX123" fmla="*/ 3591887 w 11393348"/>
              <a:gd name="connsiteY123" fmla="*/ 163617 h 1078080"/>
              <a:gd name="connsiteX124" fmla="*/ 3487769 w 11393348"/>
              <a:gd name="connsiteY124" fmla="*/ 59498 h 1078080"/>
              <a:gd name="connsiteX125" fmla="*/ 3172211 w 11393348"/>
              <a:gd name="connsiteY125" fmla="*/ 59498 h 1078080"/>
              <a:gd name="connsiteX126" fmla="*/ 3068092 w 11393348"/>
              <a:gd name="connsiteY126" fmla="*/ 163617 h 1078080"/>
              <a:gd name="connsiteX127" fmla="*/ 3172211 w 11393348"/>
              <a:gd name="connsiteY127" fmla="*/ 267735 h 1078080"/>
              <a:gd name="connsiteX128" fmla="*/ 3276329 w 11393348"/>
              <a:gd name="connsiteY128" fmla="*/ 163617 h 1078080"/>
              <a:gd name="connsiteX129" fmla="*/ 3172211 w 11393348"/>
              <a:gd name="connsiteY129" fmla="*/ 59498 h 1078080"/>
              <a:gd name="connsiteX130" fmla="*/ 2856652 w 11393348"/>
              <a:gd name="connsiteY130" fmla="*/ 59498 h 1078080"/>
              <a:gd name="connsiteX131" fmla="*/ 2752534 w 11393348"/>
              <a:gd name="connsiteY131" fmla="*/ 163617 h 1078080"/>
              <a:gd name="connsiteX132" fmla="*/ 2856652 w 11393348"/>
              <a:gd name="connsiteY132" fmla="*/ 267735 h 1078080"/>
              <a:gd name="connsiteX133" fmla="*/ 2960770 w 11393348"/>
              <a:gd name="connsiteY133" fmla="*/ 163617 h 1078080"/>
              <a:gd name="connsiteX134" fmla="*/ 2856652 w 11393348"/>
              <a:gd name="connsiteY134" fmla="*/ 59498 h 1078080"/>
              <a:gd name="connsiteX135" fmla="*/ 2541093 w 11393348"/>
              <a:gd name="connsiteY135" fmla="*/ 59498 h 1078080"/>
              <a:gd name="connsiteX136" fmla="*/ 2436975 w 11393348"/>
              <a:gd name="connsiteY136" fmla="*/ 163617 h 1078080"/>
              <a:gd name="connsiteX137" fmla="*/ 2541093 w 11393348"/>
              <a:gd name="connsiteY137" fmla="*/ 267735 h 1078080"/>
              <a:gd name="connsiteX138" fmla="*/ 2645212 w 11393348"/>
              <a:gd name="connsiteY138" fmla="*/ 163617 h 1078080"/>
              <a:gd name="connsiteX139" fmla="*/ 2541093 w 11393348"/>
              <a:gd name="connsiteY139" fmla="*/ 59498 h 1078080"/>
              <a:gd name="connsiteX140" fmla="*/ 2225535 w 11393348"/>
              <a:gd name="connsiteY140" fmla="*/ 59498 h 1078080"/>
              <a:gd name="connsiteX141" fmla="*/ 2121417 w 11393348"/>
              <a:gd name="connsiteY141" fmla="*/ 163617 h 1078080"/>
              <a:gd name="connsiteX142" fmla="*/ 2225535 w 11393348"/>
              <a:gd name="connsiteY142" fmla="*/ 267735 h 1078080"/>
              <a:gd name="connsiteX143" fmla="*/ 2329653 w 11393348"/>
              <a:gd name="connsiteY143" fmla="*/ 163617 h 1078080"/>
              <a:gd name="connsiteX144" fmla="*/ 2225535 w 11393348"/>
              <a:gd name="connsiteY144" fmla="*/ 59498 h 1078080"/>
              <a:gd name="connsiteX145" fmla="*/ 1909976 w 11393348"/>
              <a:gd name="connsiteY145" fmla="*/ 59498 h 1078080"/>
              <a:gd name="connsiteX146" fmla="*/ 1805858 w 11393348"/>
              <a:gd name="connsiteY146" fmla="*/ 163617 h 1078080"/>
              <a:gd name="connsiteX147" fmla="*/ 1909976 w 11393348"/>
              <a:gd name="connsiteY147" fmla="*/ 267735 h 1078080"/>
              <a:gd name="connsiteX148" fmla="*/ 2014094 w 11393348"/>
              <a:gd name="connsiteY148" fmla="*/ 163617 h 1078080"/>
              <a:gd name="connsiteX149" fmla="*/ 1909976 w 11393348"/>
              <a:gd name="connsiteY149" fmla="*/ 59498 h 1078080"/>
              <a:gd name="connsiteX150" fmla="*/ 1594417 w 11393348"/>
              <a:gd name="connsiteY150" fmla="*/ 59498 h 1078080"/>
              <a:gd name="connsiteX151" fmla="*/ 1490299 w 11393348"/>
              <a:gd name="connsiteY151" fmla="*/ 163617 h 1078080"/>
              <a:gd name="connsiteX152" fmla="*/ 1594417 w 11393348"/>
              <a:gd name="connsiteY152" fmla="*/ 267735 h 1078080"/>
              <a:gd name="connsiteX153" fmla="*/ 1698536 w 11393348"/>
              <a:gd name="connsiteY153" fmla="*/ 163617 h 1078080"/>
              <a:gd name="connsiteX154" fmla="*/ 1594417 w 11393348"/>
              <a:gd name="connsiteY154" fmla="*/ 59498 h 1078080"/>
              <a:gd name="connsiteX155" fmla="*/ 1278859 w 11393348"/>
              <a:gd name="connsiteY155" fmla="*/ 59498 h 1078080"/>
              <a:gd name="connsiteX156" fmla="*/ 1174741 w 11393348"/>
              <a:gd name="connsiteY156" fmla="*/ 163617 h 1078080"/>
              <a:gd name="connsiteX157" fmla="*/ 1278859 w 11393348"/>
              <a:gd name="connsiteY157" fmla="*/ 267735 h 1078080"/>
              <a:gd name="connsiteX158" fmla="*/ 1382977 w 11393348"/>
              <a:gd name="connsiteY158" fmla="*/ 163617 h 1078080"/>
              <a:gd name="connsiteX159" fmla="*/ 1278859 w 11393348"/>
              <a:gd name="connsiteY159" fmla="*/ 59498 h 1078080"/>
              <a:gd name="connsiteX160" fmla="*/ 963300 w 11393348"/>
              <a:gd name="connsiteY160" fmla="*/ 59498 h 1078080"/>
              <a:gd name="connsiteX161" fmla="*/ 859182 w 11393348"/>
              <a:gd name="connsiteY161" fmla="*/ 163617 h 1078080"/>
              <a:gd name="connsiteX162" fmla="*/ 963300 w 11393348"/>
              <a:gd name="connsiteY162" fmla="*/ 267735 h 1078080"/>
              <a:gd name="connsiteX163" fmla="*/ 1067418 w 11393348"/>
              <a:gd name="connsiteY163" fmla="*/ 163617 h 1078080"/>
              <a:gd name="connsiteX164" fmla="*/ 963300 w 11393348"/>
              <a:gd name="connsiteY164" fmla="*/ 59498 h 1078080"/>
              <a:gd name="connsiteX165" fmla="*/ 647742 w 11393348"/>
              <a:gd name="connsiteY165" fmla="*/ 59498 h 1078080"/>
              <a:gd name="connsiteX166" fmla="*/ 543623 w 11393348"/>
              <a:gd name="connsiteY166" fmla="*/ 163617 h 1078080"/>
              <a:gd name="connsiteX167" fmla="*/ 647742 w 11393348"/>
              <a:gd name="connsiteY167" fmla="*/ 267735 h 1078080"/>
              <a:gd name="connsiteX168" fmla="*/ 751860 w 11393348"/>
              <a:gd name="connsiteY168" fmla="*/ 163617 h 1078080"/>
              <a:gd name="connsiteX169" fmla="*/ 647742 w 11393348"/>
              <a:gd name="connsiteY169" fmla="*/ 59498 h 1078080"/>
              <a:gd name="connsiteX170" fmla="*/ 332183 w 11393348"/>
              <a:gd name="connsiteY170" fmla="*/ 59498 h 1078080"/>
              <a:gd name="connsiteX171" fmla="*/ 228065 w 11393348"/>
              <a:gd name="connsiteY171" fmla="*/ 163617 h 1078080"/>
              <a:gd name="connsiteX172" fmla="*/ 332183 w 11393348"/>
              <a:gd name="connsiteY172" fmla="*/ 267735 h 1078080"/>
              <a:gd name="connsiteX173" fmla="*/ 436301 w 11393348"/>
              <a:gd name="connsiteY173" fmla="*/ 163617 h 1078080"/>
              <a:gd name="connsiteX174" fmla="*/ 332183 w 11393348"/>
              <a:gd name="connsiteY174" fmla="*/ 59498 h 1078080"/>
              <a:gd name="connsiteX175" fmla="*/ 178490 w 11393348"/>
              <a:gd name="connsiteY175" fmla="*/ 0 h 1078080"/>
              <a:gd name="connsiteX176" fmla="*/ 11214858 w 11393348"/>
              <a:gd name="connsiteY176" fmla="*/ 0 h 1078080"/>
              <a:gd name="connsiteX177" fmla="*/ 11393348 w 11393348"/>
              <a:gd name="connsiteY177" fmla="*/ 178490 h 1078080"/>
              <a:gd name="connsiteX178" fmla="*/ 11393348 w 11393348"/>
              <a:gd name="connsiteY178" fmla="*/ 711784 h 1078080"/>
              <a:gd name="connsiteX179" fmla="*/ 11393348 w 11393348"/>
              <a:gd name="connsiteY179" fmla="*/ 1070917 h 1078080"/>
              <a:gd name="connsiteX180" fmla="*/ 11393348 w 11393348"/>
              <a:gd name="connsiteY180" fmla="*/ 1078080 h 1078080"/>
              <a:gd name="connsiteX181" fmla="*/ 0 w 11393348"/>
              <a:gd name="connsiteY181" fmla="*/ 1078080 h 1078080"/>
              <a:gd name="connsiteX182" fmla="*/ 0 w 11393348"/>
              <a:gd name="connsiteY182" fmla="*/ 1070917 h 1078080"/>
              <a:gd name="connsiteX183" fmla="*/ 0 w 11393348"/>
              <a:gd name="connsiteY183" fmla="*/ 711784 h 1078080"/>
              <a:gd name="connsiteX184" fmla="*/ 0 w 11393348"/>
              <a:gd name="connsiteY184" fmla="*/ 178490 h 1078080"/>
              <a:gd name="connsiteX185" fmla="*/ 178490 w 11393348"/>
              <a:gd name="connsiteY185" fmla="*/ 0 h 107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1393348" h="1078080">
                <a:moveTo>
                  <a:pt x="11061165" y="59498"/>
                </a:moveTo>
                <a:cubicBezTo>
                  <a:pt x="11003663" y="59498"/>
                  <a:pt x="10957047" y="106114"/>
                  <a:pt x="10957047" y="163617"/>
                </a:cubicBezTo>
                <a:cubicBezTo>
                  <a:pt x="10957047" y="221119"/>
                  <a:pt x="11003663" y="267735"/>
                  <a:pt x="11061165" y="267735"/>
                </a:cubicBezTo>
                <a:cubicBezTo>
                  <a:pt x="11118667" y="267735"/>
                  <a:pt x="11165283" y="221119"/>
                  <a:pt x="11165283" y="163617"/>
                </a:cubicBezTo>
                <a:cubicBezTo>
                  <a:pt x="11165283" y="106114"/>
                  <a:pt x="11118667" y="59498"/>
                  <a:pt x="11061165" y="59498"/>
                </a:cubicBezTo>
                <a:close/>
                <a:moveTo>
                  <a:pt x="10745617" y="59498"/>
                </a:moveTo>
                <a:cubicBezTo>
                  <a:pt x="10688115" y="59498"/>
                  <a:pt x="10641499" y="106114"/>
                  <a:pt x="10641499" y="163617"/>
                </a:cubicBezTo>
                <a:cubicBezTo>
                  <a:pt x="10641499" y="221119"/>
                  <a:pt x="10688115" y="267735"/>
                  <a:pt x="10745617" y="267735"/>
                </a:cubicBezTo>
                <a:cubicBezTo>
                  <a:pt x="10803119" y="267735"/>
                  <a:pt x="10849735" y="221119"/>
                  <a:pt x="10849735" y="163617"/>
                </a:cubicBezTo>
                <a:cubicBezTo>
                  <a:pt x="10849735" y="106114"/>
                  <a:pt x="10803119" y="59498"/>
                  <a:pt x="10745617" y="59498"/>
                </a:cubicBezTo>
                <a:close/>
                <a:moveTo>
                  <a:pt x="10430058" y="59498"/>
                </a:moveTo>
                <a:cubicBezTo>
                  <a:pt x="10372556" y="59498"/>
                  <a:pt x="10325940" y="106114"/>
                  <a:pt x="10325940" y="163617"/>
                </a:cubicBezTo>
                <a:cubicBezTo>
                  <a:pt x="10325940" y="221119"/>
                  <a:pt x="10372556" y="267735"/>
                  <a:pt x="10430058" y="267735"/>
                </a:cubicBezTo>
                <a:cubicBezTo>
                  <a:pt x="10487560" y="267735"/>
                  <a:pt x="10534176" y="221119"/>
                  <a:pt x="10534176" y="163617"/>
                </a:cubicBezTo>
                <a:cubicBezTo>
                  <a:pt x="10534176" y="106114"/>
                  <a:pt x="10487560" y="59498"/>
                  <a:pt x="10430058" y="59498"/>
                </a:cubicBezTo>
                <a:close/>
                <a:moveTo>
                  <a:pt x="10114500" y="59498"/>
                </a:moveTo>
                <a:cubicBezTo>
                  <a:pt x="10056997" y="59498"/>
                  <a:pt x="10010381" y="106114"/>
                  <a:pt x="10010381" y="163617"/>
                </a:cubicBezTo>
                <a:cubicBezTo>
                  <a:pt x="10010381" y="221119"/>
                  <a:pt x="10056997" y="267735"/>
                  <a:pt x="10114500" y="267735"/>
                </a:cubicBezTo>
                <a:cubicBezTo>
                  <a:pt x="10172002" y="267735"/>
                  <a:pt x="10218618" y="221119"/>
                  <a:pt x="10218618" y="163617"/>
                </a:cubicBezTo>
                <a:cubicBezTo>
                  <a:pt x="10218618" y="106114"/>
                  <a:pt x="10172002" y="59498"/>
                  <a:pt x="10114500" y="59498"/>
                </a:cubicBezTo>
                <a:close/>
                <a:moveTo>
                  <a:pt x="9798941" y="59498"/>
                </a:moveTo>
                <a:cubicBezTo>
                  <a:pt x="9741439" y="59498"/>
                  <a:pt x="9694823" y="106114"/>
                  <a:pt x="9694823" y="163617"/>
                </a:cubicBezTo>
                <a:cubicBezTo>
                  <a:pt x="9694823" y="221119"/>
                  <a:pt x="9741439" y="267735"/>
                  <a:pt x="9798941" y="267735"/>
                </a:cubicBezTo>
                <a:cubicBezTo>
                  <a:pt x="9856443" y="267735"/>
                  <a:pt x="9903059" y="221119"/>
                  <a:pt x="9903059" y="163617"/>
                </a:cubicBezTo>
                <a:cubicBezTo>
                  <a:pt x="9903059" y="106114"/>
                  <a:pt x="9856443" y="59498"/>
                  <a:pt x="9798941" y="59498"/>
                </a:cubicBezTo>
                <a:close/>
                <a:moveTo>
                  <a:pt x="9483382" y="59498"/>
                </a:moveTo>
                <a:cubicBezTo>
                  <a:pt x="9425880" y="59498"/>
                  <a:pt x="9379264" y="106114"/>
                  <a:pt x="9379264" y="163617"/>
                </a:cubicBezTo>
                <a:cubicBezTo>
                  <a:pt x="9379264" y="221119"/>
                  <a:pt x="9425880" y="267735"/>
                  <a:pt x="9483382" y="267735"/>
                </a:cubicBezTo>
                <a:cubicBezTo>
                  <a:pt x="9540884" y="267735"/>
                  <a:pt x="9587501" y="221119"/>
                  <a:pt x="9587501" y="163617"/>
                </a:cubicBezTo>
                <a:cubicBezTo>
                  <a:pt x="9587501" y="106114"/>
                  <a:pt x="9540884" y="59498"/>
                  <a:pt x="9483382" y="59498"/>
                </a:cubicBezTo>
                <a:close/>
                <a:moveTo>
                  <a:pt x="9167824" y="59498"/>
                </a:moveTo>
                <a:cubicBezTo>
                  <a:pt x="9110322" y="59498"/>
                  <a:pt x="9063706" y="106114"/>
                  <a:pt x="9063706" y="163617"/>
                </a:cubicBezTo>
                <a:cubicBezTo>
                  <a:pt x="9063706" y="221119"/>
                  <a:pt x="9110322" y="267735"/>
                  <a:pt x="9167824" y="267735"/>
                </a:cubicBezTo>
                <a:cubicBezTo>
                  <a:pt x="9225326" y="267735"/>
                  <a:pt x="9271942" y="221119"/>
                  <a:pt x="9271942" y="163617"/>
                </a:cubicBezTo>
                <a:cubicBezTo>
                  <a:pt x="9271942" y="106114"/>
                  <a:pt x="9225326" y="59498"/>
                  <a:pt x="9167824" y="59498"/>
                </a:cubicBezTo>
                <a:close/>
                <a:moveTo>
                  <a:pt x="8852265" y="59498"/>
                </a:moveTo>
                <a:cubicBezTo>
                  <a:pt x="8794763" y="59498"/>
                  <a:pt x="8748147" y="106114"/>
                  <a:pt x="8748147" y="163617"/>
                </a:cubicBezTo>
                <a:cubicBezTo>
                  <a:pt x="8748147" y="221119"/>
                  <a:pt x="8794763" y="267735"/>
                  <a:pt x="8852265" y="267735"/>
                </a:cubicBezTo>
                <a:cubicBezTo>
                  <a:pt x="8909767" y="267735"/>
                  <a:pt x="8956383" y="221119"/>
                  <a:pt x="8956383" y="163617"/>
                </a:cubicBezTo>
                <a:cubicBezTo>
                  <a:pt x="8956383" y="106114"/>
                  <a:pt x="8909767" y="59498"/>
                  <a:pt x="8852265" y="59498"/>
                </a:cubicBezTo>
                <a:close/>
                <a:moveTo>
                  <a:pt x="8536707" y="59498"/>
                </a:moveTo>
                <a:cubicBezTo>
                  <a:pt x="8479204" y="59498"/>
                  <a:pt x="8432588" y="106114"/>
                  <a:pt x="8432588" y="163617"/>
                </a:cubicBezTo>
                <a:cubicBezTo>
                  <a:pt x="8432588" y="221119"/>
                  <a:pt x="8479204" y="267735"/>
                  <a:pt x="8536707" y="267735"/>
                </a:cubicBezTo>
                <a:cubicBezTo>
                  <a:pt x="8594209" y="267735"/>
                  <a:pt x="8640825" y="221119"/>
                  <a:pt x="8640825" y="163617"/>
                </a:cubicBezTo>
                <a:cubicBezTo>
                  <a:pt x="8640825" y="106114"/>
                  <a:pt x="8594209" y="59498"/>
                  <a:pt x="8536707" y="59498"/>
                </a:cubicBezTo>
                <a:close/>
                <a:moveTo>
                  <a:pt x="8221148" y="59498"/>
                </a:moveTo>
                <a:cubicBezTo>
                  <a:pt x="8163646" y="59498"/>
                  <a:pt x="8117029" y="106114"/>
                  <a:pt x="8117029" y="163617"/>
                </a:cubicBezTo>
                <a:cubicBezTo>
                  <a:pt x="8117029" y="221119"/>
                  <a:pt x="8163646" y="267735"/>
                  <a:pt x="8221148" y="267735"/>
                </a:cubicBezTo>
                <a:cubicBezTo>
                  <a:pt x="8278650" y="267735"/>
                  <a:pt x="8325266" y="221119"/>
                  <a:pt x="8325266" y="163617"/>
                </a:cubicBezTo>
                <a:cubicBezTo>
                  <a:pt x="8325266" y="106114"/>
                  <a:pt x="8278650" y="59498"/>
                  <a:pt x="8221148" y="59498"/>
                </a:cubicBezTo>
                <a:close/>
                <a:moveTo>
                  <a:pt x="7905590" y="59498"/>
                </a:moveTo>
                <a:cubicBezTo>
                  <a:pt x="7848087" y="59498"/>
                  <a:pt x="7801471" y="106114"/>
                  <a:pt x="7801471" y="163617"/>
                </a:cubicBezTo>
                <a:cubicBezTo>
                  <a:pt x="7801471" y="221119"/>
                  <a:pt x="7848087" y="267735"/>
                  <a:pt x="7905590" y="267735"/>
                </a:cubicBezTo>
                <a:cubicBezTo>
                  <a:pt x="7963092" y="267735"/>
                  <a:pt x="8009707" y="221119"/>
                  <a:pt x="8009707" y="163617"/>
                </a:cubicBezTo>
                <a:cubicBezTo>
                  <a:pt x="8009707" y="106114"/>
                  <a:pt x="7963092" y="59498"/>
                  <a:pt x="7905590" y="59498"/>
                </a:cubicBezTo>
                <a:close/>
                <a:moveTo>
                  <a:pt x="7590031" y="59498"/>
                </a:moveTo>
                <a:cubicBezTo>
                  <a:pt x="7532529" y="59498"/>
                  <a:pt x="7485913" y="106114"/>
                  <a:pt x="7485913" y="163617"/>
                </a:cubicBezTo>
                <a:cubicBezTo>
                  <a:pt x="7485913" y="221119"/>
                  <a:pt x="7532529" y="267735"/>
                  <a:pt x="7590031" y="267735"/>
                </a:cubicBezTo>
                <a:cubicBezTo>
                  <a:pt x="7647533" y="267735"/>
                  <a:pt x="7694149" y="221119"/>
                  <a:pt x="7694149" y="163617"/>
                </a:cubicBezTo>
                <a:cubicBezTo>
                  <a:pt x="7694149" y="106114"/>
                  <a:pt x="7647533" y="59498"/>
                  <a:pt x="7590031" y="59498"/>
                </a:cubicBezTo>
                <a:close/>
                <a:moveTo>
                  <a:pt x="7274472" y="59498"/>
                </a:moveTo>
                <a:cubicBezTo>
                  <a:pt x="7216970" y="59498"/>
                  <a:pt x="7170354" y="106114"/>
                  <a:pt x="7170354" y="163617"/>
                </a:cubicBezTo>
                <a:cubicBezTo>
                  <a:pt x="7170354" y="221119"/>
                  <a:pt x="7216970" y="267735"/>
                  <a:pt x="7274472" y="267735"/>
                </a:cubicBezTo>
                <a:cubicBezTo>
                  <a:pt x="7331974" y="267735"/>
                  <a:pt x="7378591" y="221119"/>
                  <a:pt x="7378591" y="163617"/>
                </a:cubicBezTo>
                <a:cubicBezTo>
                  <a:pt x="7378591" y="106114"/>
                  <a:pt x="7331974" y="59498"/>
                  <a:pt x="7274472" y="59498"/>
                </a:cubicBezTo>
                <a:close/>
                <a:moveTo>
                  <a:pt x="6958914" y="59498"/>
                </a:moveTo>
                <a:cubicBezTo>
                  <a:pt x="6901412" y="59498"/>
                  <a:pt x="6854796" y="106114"/>
                  <a:pt x="6854796" y="163617"/>
                </a:cubicBezTo>
                <a:cubicBezTo>
                  <a:pt x="6854796" y="221119"/>
                  <a:pt x="6901412" y="267735"/>
                  <a:pt x="6958914" y="267735"/>
                </a:cubicBezTo>
                <a:cubicBezTo>
                  <a:pt x="7016416" y="267735"/>
                  <a:pt x="7063032" y="221119"/>
                  <a:pt x="7063032" y="163617"/>
                </a:cubicBezTo>
                <a:cubicBezTo>
                  <a:pt x="7063032" y="106114"/>
                  <a:pt x="7016416" y="59498"/>
                  <a:pt x="6958914" y="59498"/>
                </a:cubicBezTo>
                <a:close/>
                <a:moveTo>
                  <a:pt x="6643355" y="59498"/>
                </a:moveTo>
                <a:cubicBezTo>
                  <a:pt x="6585853" y="59498"/>
                  <a:pt x="6539237" y="106114"/>
                  <a:pt x="6539237" y="163617"/>
                </a:cubicBezTo>
                <a:cubicBezTo>
                  <a:pt x="6539237" y="221119"/>
                  <a:pt x="6585853" y="267735"/>
                  <a:pt x="6643355" y="267735"/>
                </a:cubicBezTo>
                <a:cubicBezTo>
                  <a:pt x="6700857" y="267735"/>
                  <a:pt x="6747473" y="221119"/>
                  <a:pt x="6747473" y="163617"/>
                </a:cubicBezTo>
                <a:cubicBezTo>
                  <a:pt x="6747473" y="106114"/>
                  <a:pt x="6700857" y="59498"/>
                  <a:pt x="6643355" y="59498"/>
                </a:cubicBezTo>
                <a:close/>
                <a:moveTo>
                  <a:pt x="6327797" y="59498"/>
                </a:moveTo>
                <a:cubicBezTo>
                  <a:pt x="6270294" y="59498"/>
                  <a:pt x="6223678" y="106114"/>
                  <a:pt x="6223678" y="163617"/>
                </a:cubicBezTo>
                <a:cubicBezTo>
                  <a:pt x="6223678" y="221119"/>
                  <a:pt x="6270294" y="267735"/>
                  <a:pt x="6327797" y="267735"/>
                </a:cubicBezTo>
                <a:cubicBezTo>
                  <a:pt x="6385299" y="267735"/>
                  <a:pt x="6431915" y="221119"/>
                  <a:pt x="6431915" y="163617"/>
                </a:cubicBezTo>
                <a:cubicBezTo>
                  <a:pt x="6431915" y="106114"/>
                  <a:pt x="6385299" y="59498"/>
                  <a:pt x="6327797" y="59498"/>
                </a:cubicBezTo>
                <a:close/>
                <a:moveTo>
                  <a:pt x="6012238" y="59498"/>
                </a:moveTo>
                <a:cubicBezTo>
                  <a:pt x="5954736" y="59498"/>
                  <a:pt x="5908120" y="106114"/>
                  <a:pt x="5908120" y="163617"/>
                </a:cubicBezTo>
                <a:cubicBezTo>
                  <a:pt x="5908120" y="221119"/>
                  <a:pt x="5954736" y="267735"/>
                  <a:pt x="6012238" y="267735"/>
                </a:cubicBezTo>
                <a:cubicBezTo>
                  <a:pt x="6069740" y="267735"/>
                  <a:pt x="6116356" y="221119"/>
                  <a:pt x="6116356" y="163617"/>
                </a:cubicBezTo>
                <a:cubicBezTo>
                  <a:pt x="6116356" y="106114"/>
                  <a:pt x="6069740" y="59498"/>
                  <a:pt x="6012238" y="59498"/>
                </a:cubicBezTo>
                <a:close/>
                <a:moveTo>
                  <a:pt x="5696680" y="59498"/>
                </a:moveTo>
                <a:cubicBezTo>
                  <a:pt x="5639178" y="59498"/>
                  <a:pt x="5592561" y="106114"/>
                  <a:pt x="5592561" y="163617"/>
                </a:cubicBezTo>
                <a:cubicBezTo>
                  <a:pt x="5592561" y="221119"/>
                  <a:pt x="5639178" y="267735"/>
                  <a:pt x="5696680" y="267735"/>
                </a:cubicBezTo>
                <a:cubicBezTo>
                  <a:pt x="5754182" y="267735"/>
                  <a:pt x="5800798" y="221119"/>
                  <a:pt x="5800798" y="163617"/>
                </a:cubicBezTo>
                <a:cubicBezTo>
                  <a:pt x="5800798" y="106114"/>
                  <a:pt x="5754182" y="59498"/>
                  <a:pt x="5696680" y="59498"/>
                </a:cubicBezTo>
                <a:close/>
                <a:moveTo>
                  <a:pt x="5381121" y="59498"/>
                </a:moveTo>
                <a:cubicBezTo>
                  <a:pt x="5323619" y="59498"/>
                  <a:pt x="5277003" y="106114"/>
                  <a:pt x="5277003" y="163617"/>
                </a:cubicBezTo>
                <a:cubicBezTo>
                  <a:pt x="5277003" y="221119"/>
                  <a:pt x="5323619" y="267735"/>
                  <a:pt x="5381121" y="267735"/>
                </a:cubicBezTo>
                <a:cubicBezTo>
                  <a:pt x="5438623" y="267735"/>
                  <a:pt x="5485239" y="221119"/>
                  <a:pt x="5485239" y="163617"/>
                </a:cubicBezTo>
                <a:cubicBezTo>
                  <a:pt x="5485239" y="106114"/>
                  <a:pt x="5438623" y="59498"/>
                  <a:pt x="5381121" y="59498"/>
                </a:cubicBezTo>
                <a:close/>
                <a:moveTo>
                  <a:pt x="5065562" y="59498"/>
                </a:moveTo>
                <a:cubicBezTo>
                  <a:pt x="5008060" y="59498"/>
                  <a:pt x="4961444" y="106114"/>
                  <a:pt x="4961444" y="163617"/>
                </a:cubicBezTo>
                <a:cubicBezTo>
                  <a:pt x="4961444" y="221119"/>
                  <a:pt x="5008060" y="267735"/>
                  <a:pt x="5065562" y="267735"/>
                </a:cubicBezTo>
                <a:cubicBezTo>
                  <a:pt x="5123064" y="267735"/>
                  <a:pt x="5169680" y="221119"/>
                  <a:pt x="5169680" y="163617"/>
                </a:cubicBezTo>
                <a:cubicBezTo>
                  <a:pt x="5169680" y="106114"/>
                  <a:pt x="5123064" y="59498"/>
                  <a:pt x="5065562" y="59498"/>
                </a:cubicBezTo>
                <a:close/>
                <a:moveTo>
                  <a:pt x="4750004" y="59498"/>
                </a:moveTo>
                <a:cubicBezTo>
                  <a:pt x="4692501" y="59498"/>
                  <a:pt x="4645885" y="106114"/>
                  <a:pt x="4645885" y="163617"/>
                </a:cubicBezTo>
                <a:cubicBezTo>
                  <a:pt x="4645885" y="221119"/>
                  <a:pt x="4692501" y="267735"/>
                  <a:pt x="4750004" y="267735"/>
                </a:cubicBezTo>
                <a:cubicBezTo>
                  <a:pt x="4807506" y="267735"/>
                  <a:pt x="4854122" y="221119"/>
                  <a:pt x="4854122" y="163617"/>
                </a:cubicBezTo>
                <a:cubicBezTo>
                  <a:pt x="4854122" y="106114"/>
                  <a:pt x="4807506" y="59498"/>
                  <a:pt x="4750004" y="59498"/>
                </a:cubicBezTo>
                <a:close/>
                <a:moveTo>
                  <a:pt x="4434445" y="59498"/>
                </a:moveTo>
                <a:cubicBezTo>
                  <a:pt x="4376943" y="59498"/>
                  <a:pt x="4330327" y="106114"/>
                  <a:pt x="4330327" y="163617"/>
                </a:cubicBezTo>
                <a:cubicBezTo>
                  <a:pt x="4330327" y="221119"/>
                  <a:pt x="4376943" y="267735"/>
                  <a:pt x="4434445" y="267735"/>
                </a:cubicBezTo>
                <a:cubicBezTo>
                  <a:pt x="4491947" y="267735"/>
                  <a:pt x="4538564" y="221119"/>
                  <a:pt x="4538564" y="163617"/>
                </a:cubicBezTo>
                <a:cubicBezTo>
                  <a:pt x="4538564" y="106114"/>
                  <a:pt x="4491947" y="59498"/>
                  <a:pt x="4434445" y="59498"/>
                </a:cubicBezTo>
                <a:close/>
                <a:moveTo>
                  <a:pt x="4118886" y="59498"/>
                </a:moveTo>
                <a:cubicBezTo>
                  <a:pt x="4061384" y="59498"/>
                  <a:pt x="4014769" y="106114"/>
                  <a:pt x="4014769" y="163617"/>
                </a:cubicBezTo>
                <a:cubicBezTo>
                  <a:pt x="4014769" y="221119"/>
                  <a:pt x="4061384" y="267735"/>
                  <a:pt x="4118886" y="267735"/>
                </a:cubicBezTo>
                <a:cubicBezTo>
                  <a:pt x="4176388" y="267735"/>
                  <a:pt x="4223004" y="221119"/>
                  <a:pt x="4223004" y="163617"/>
                </a:cubicBezTo>
                <a:cubicBezTo>
                  <a:pt x="4223004" y="106114"/>
                  <a:pt x="4176388" y="59498"/>
                  <a:pt x="4118886" y="59498"/>
                </a:cubicBezTo>
                <a:close/>
                <a:moveTo>
                  <a:pt x="3803328" y="59498"/>
                </a:moveTo>
                <a:cubicBezTo>
                  <a:pt x="3745826" y="59498"/>
                  <a:pt x="3699210" y="106114"/>
                  <a:pt x="3699210" y="163617"/>
                </a:cubicBezTo>
                <a:cubicBezTo>
                  <a:pt x="3699210" y="221119"/>
                  <a:pt x="3745826" y="267735"/>
                  <a:pt x="3803328" y="267735"/>
                </a:cubicBezTo>
                <a:cubicBezTo>
                  <a:pt x="3860830" y="267735"/>
                  <a:pt x="3907446" y="221119"/>
                  <a:pt x="3907446" y="163617"/>
                </a:cubicBezTo>
                <a:cubicBezTo>
                  <a:pt x="3907446" y="106114"/>
                  <a:pt x="3860830" y="59498"/>
                  <a:pt x="3803328" y="59498"/>
                </a:cubicBezTo>
                <a:close/>
                <a:moveTo>
                  <a:pt x="3487769" y="59498"/>
                </a:moveTo>
                <a:cubicBezTo>
                  <a:pt x="3430267" y="59498"/>
                  <a:pt x="3383651" y="106114"/>
                  <a:pt x="3383651" y="163617"/>
                </a:cubicBezTo>
                <a:cubicBezTo>
                  <a:pt x="3383651" y="221119"/>
                  <a:pt x="3430267" y="267735"/>
                  <a:pt x="3487769" y="267735"/>
                </a:cubicBezTo>
                <a:cubicBezTo>
                  <a:pt x="3545271" y="267735"/>
                  <a:pt x="3591887" y="221119"/>
                  <a:pt x="3591887" y="163617"/>
                </a:cubicBezTo>
                <a:cubicBezTo>
                  <a:pt x="3591887" y="106114"/>
                  <a:pt x="3545271" y="59498"/>
                  <a:pt x="3487769" y="59498"/>
                </a:cubicBezTo>
                <a:close/>
                <a:moveTo>
                  <a:pt x="3172211" y="59498"/>
                </a:moveTo>
                <a:cubicBezTo>
                  <a:pt x="3114709" y="59498"/>
                  <a:pt x="3068092" y="106114"/>
                  <a:pt x="3068092" y="163617"/>
                </a:cubicBezTo>
                <a:cubicBezTo>
                  <a:pt x="3068092" y="221119"/>
                  <a:pt x="3114709" y="267735"/>
                  <a:pt x="3172211" y="267735"/>
                </a:cubicBezTo>
                <a:cubicBezTo>
                  <a:pt x="3229713" y="267735"/>
                  <a:pt x="3276329" y="221119"/>
                  <a:pt x="3276329" y="163617"/>
                </a:cubicBezTo>
                <a:cubicBezTo>
                  <a:pt x="3276329" y="106114"/>
                  <a:pt x="3229713" y="59498"/>
                  <a:pt x="3172211" y="59498"/>
                </a:cubicBezTo>
                <a:close/>
                <a:moveTo>
                  <a:pt x="2856652" y="59498"/>
                </a:moveTo>
                <a:cubicBezTo>
                  <a:pt x="2799150" y="59498"/>
                  <a:pt x="2752534" y="106114"/>
                  <a:pt x="2752534" y="163617"/>
                </a:cubicBezTo>
                <a:cubicBezTo>
                  <a:pt x="2752534" y="221119"/>
                  <a:pt x="2799150" y="267735"/>
                  <a:pt x="2856652" y="267735"/>
                </a:cubicBezTo>
                <a:cubicBezTo>
                  <a:pt x="2914154" y="267735"/>
                  <a:pt x="2960770" y="221119"/>
                  <a:pt x="2960770" y="163617"/>
                </a:cubicBezTo>
                <a:cubicBezTo>
                  <a:pt x="2960770" y="106114"/>
                  <a:pt x="2914154" y="59498"/>
                  <a:pt x="2856652" y="59498"/>
                </a:cubicBezTo>
                <a:close/>
                <a:moveTo>
                  <a:pt x="2541093" y="59498"/>
                </a:moveTo>
                <a:cubicBezTo>
                  <a:pt x="2483591" y="59498"/>
                  <a:pt x="2436975" y="106114"/>
                  <a:pt x="2436975" y="163617"/>
                </a:cubicBezTo>
                <a:cubicBezTo>
                  <a:pt x="2436975" y="221119"/>
                  <a:pt x="2483591" y="267735"/>
                  <a:pt x="2541093" y="267735"/>
                </a:cubicBezTo>
                <a:cubicBezTo>
                  <a:pt x="2598595" y="267735"/>
                  <a:pt x="2645212" y="221119"/>
                  <a:pt x="2645212" y="163617"/>
                </a:cubicBezTo>
                <a:cubicBezTo>
                  <a:pt x="2645212" y="106114"/>
                  <a:pt x="2598595" y="59498"/>
                  <a:pt x="2541093" y="59498"/>
                </a:cubicBezTo>
                <a:close/>
                <a:moveTo>
                  <a:pt x="2225535" y="59498"/>
                </a:moveTo>
                <a:cubicBezTo>
                  <a:pt x="2168033" y="59498"/>
                  <a:pt x="2121417" y="106114"/>
                  <a:pt x="2121417" y="163617"/>
                </a:cubicBezTo>
                <a:cubicBezTo>
                  <a:pt x="2121417" y="221119"/>
                  <a:pt x="2168033" y="267735"/>
                  <a:pt x="2225535" y="267735"/>
                </a:cubicBezTo>
                <a:cubicBezTo>
                  <a:pt x="2283037" y="267735"/>
                  <a:pt x="2329653" y="221119"/>
                  <a:pt x="2329653" y="163617"/>
                </a:cubicBezTo>
                <a:cubicBezTo>
                  <a:pt x="2329653" y="106114"/>
                  <a:pt x="2283037" y="59498"/>
                  <a:pt x="2225535" y="59498"/>
                </a:cubicBezTo>
                <a:close/>
                <a:moveTo>
                  <a:pt x="1909976" y="59498"/>
                </a:moveTo>
                <a:cubicBezTo>
                  <a:pt x="1852474" y="59498"/>
                  <a:pt x="1805858" y="106114"/>
                  <a:pt x="1805858" y="163617"/>
                </a:cubicBezTo>
                <a:cubicBezTo>
                  <a:pt x="1805858" y="221119"/>
                  <a:pt x="1852474" y="267735"/>
                  <a:pt x="1909976" y="267735"/>
                </a:cubicBezTo>
                <a:cubicBezTo>
                  <a:pt x="1967478" y="267735"/>
                  <a:pt x="2014094" y="221119"/>
                  <a:pt x="2014094" y="163617"/>
                </a:cubicBezTo>
                <a:cubicBezTo>
                  <a:pt x="2014094" y="106114"/>
                  <a:pt x="1967478" y="59498"/>
                  <a:pt x="1909976" y="59498"/>
                </a:cubicBezTo>
                <a:close/>
                <a:moveTo>
                  <a:pt x="1594417" y="59498"/>
                </a:moveTo>
                <a:cubicBezTo>
                  <a:pt x="1536915" y="59498"/>
                  <a:pt x="1490299" y="106114"/>
                  <a:pt x="1490299" y="163617"/>
                </a:cubicBezTo>
                <a:cubicBezTo>
                  <a:pt x="1490299" y="221119"/>
                  <a:pt x="1536915" y="267735"/>
                  <a:pt x="1594417" y="267735"/>
                </a:cubicBezTo>
                <a:cubicBezTo>
                  <a:pt x="1651919" y="267735"/>
                  <a:pt x="1698536" y="221119"/>
                  <a:pt x="1698536" y="163617"/>
                </a:cubicBezTo>
                <a:cubicBezTo>
                  <a:pt x="1698536" y="106114"/>
                  <a:pt x="1651919" y="59498"/>
                  <a:pt x="1594417" y="59498"/>
                </a:cubicBezTo>
                <a:close/>
                <a:moveTo>
                  <a:pt x="1278859" y="59498"/>
                </a:moveTo>
                <a:cubicBezTo>
                  <a:pt x="1221357" y="59498"/>
                  <a:pt x="1174741" y="106114"/>
                  <a:pt x="1174741" y="163617"/>
                </a:cubicBezTo>
                <a:cubicBezTo>
                  <a:pt x="1174741" y="221119"/>
                  <a:pt x="1221357" y="267735"/>
                  <a:pt x="1278859" y="267735"/>
                </a:cubicBezTo>
                <a:cubicBezTo>
                  <a:pt x="1336361" y="267735"/>
                  <a:pt x="1382977" y="221119"/>
                  <a:pt x="1382977" y="163617"/>
                </a:cubicBezTo>
                <a:cubicBezTo>
                  <a:pt x="1382977" y="106114"/>
                  <a:pt x="1336361" y="59498"/>
                  <a:pt x="1278859" y="59498"/>
                </a:cubicBezTo>
                <a:close/>
                <a:moveTo>
                  <a:pt x="963300" y="59498"/>
                </a:moveTo>
                <a:cubicBezTo>
                  <a:pt x="905798" y="59498"/>
                  <a:pt x="859182" y="106114"/>
                  <a:pt x="859182" y="163617"/>
                </a:cubicBezTo>
                <a:cubicBezTo>
                  <a:pt x="859182" y="221119"/>
                  <a:pt x="905798" y="267735"/>
                  <a:pt x="963300" y="267735"/>
                </a:cubicBezTo>
                <a:cubicBezTo>
                  <a:pt x="1020802" y="267735"/>
                  <a:pt x="1067418" y="221119"/>
                  <a:pt x="1067418" y="163617"/>
                </a:cubicBezTo>
                <a:cubicBezTo>
                  <a:pt x="1067418" y="106114"/>
                  <a:pt x="1020802" y="59498"/>
                  <a:pt x="963300" y="59498"/>
                </a:cubicBezTo>
                <a:close/>
                <a:moveTo>
                  <a:pt x="647742" y="59498"/>
                </a:moveTo>
                <a:cubicBezTo>
                  <a:pt x="590240" y="59498"/>
                  <a:pt x="543623" y="106114"/>
                  <a:pt x="543623" y="163617"/>
                </a:cubicBezTo>
                <a:cubicBezTo>
                  <a:pt x="543623" y="221119"/>
                  <a:pt x="590240" y="267735"/>
                  <a:pt x="647742" y="267735"/>
                </a:cubicBezTo>
                <a:cubicBezTo>
                  <a:pt x="705244" y="267735"/>
                  <a:pt x="751860" y="221119"/>
                  <a:pt x="751860" y="163617"/>
                </a:cubicBezTo>
                <a:cubicBezTo>
                  <a:pt x="751860" y="106114"/>
                  <a:pt x="705244" y="59498"/>
                  <a:pt x="647742" y="59498"/>
                </a:cubicBezTo>
                <a:close/>
                <a:moveTo>
                  <a:pt x="332183" y="59498"/>
                </a:moveTo>
                <a:cubicBezTo>
                  <a:pt x="274681" y="59498"/>
                  <a:pt x="228065" y="106114"/>
                  <a:pt x="228065" y="163617"/>
                </a:cubicBezTo>
                <a:cubicBezTo>
                  <a:pt x="228065" y="221119"/>
                  <a:pt x="274681" y="267735"/>
                  <a:pt x="332183" y="267735"/>
                </a:cubicBezTo>
                <a:cubicBezTo>
                  <a:pt x="389685" y="267735"/>
                  <a:pt x="436301" y="221119"/>
                  <a:pt x="436301" y="163617"/>
                </a:cubicBezTo>
                <a:cubicBezTo>
                  <a:pt x="436301" y="106114"/>
                  <a:pt x="389685" y="59498"/>
                  <a:pt x="332183" y="59498"/>
                </a:cubicBezTo>
                <a:close/>
                <a:moveTo>
                  <a:pt x="178490" y="0"/>
                </a:moveTo>
                <a:lnTo>
                  <a:pt x="11214858" y="0"/>
                </a:lnTo>
                <a:cubicBezTo>
                  <a:pt x="11313436" y="0"/>
                  <a:pt x="11393348" y="79912"/>
                  <a:pt x="11393348" y="178490"/>
                </a:cubicBezTo>
                <a:lnTo>
                  <a:pt x="11393348" y="711784"/>
                </a:lnTo>
                <a:lnTo>
                  <a:pt x="11393348" y="1070917"/>
                </a:lnTo>
                <a:lnTo>
                  <a:pt x="11393348" y="1078080"/>
                </a:lnTo>
                <a:lnTo>
                  <a:pt x="0" y="1078080"/>
                </a:lnTo>
                <a:lnTo>
                  <a:pt x="0" y="1070917"/>
                </a:lnTo>
                <a:lnTo>
                  <a:pt x="0" y="711784"/>
                </a:lnTo>
                <a:lnTo>
                  <a:pt x="0" y="178490"/>
                </a:lnTo>
                <a:cubicBezTo>
                  <a:pt x="0" y="79912"/>
                  <a:pt x="79912" y="0"/>
                  <a:pt x="178490" y="0"/>
                </a:cubicBezTo>
                <a:close/>
              </a:path>
            </a:pathLst>
          </a:cu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zh-CN" altLang="en-US">
              <a:solidFill>
                <a:prstClr val="white"/>
              </a:solidFill>
            </a:endParaRPr>
          </a:p>
        </p:txBody>
      </p:sp>
      <p:cxnSp>
        <p:nvCxnSpPr>
          <p:cNvPr id="13" name="直接连接符 12"/>
          <p:cNvCxnSpPr>
            <a:stCxn id="9" idx="182"/>
            <a:endCxn id="9" idx="179"/>
          </p:cNvCxnSpPr>
          <p:nvPr userDrawn="1"/>
        </p:nvCxnSpPr>
        <p:spPr>
          <a:xfrm>
            <a:off x="396847" y="1439267"/>
            <a:ext cx="11393348"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a:off x="396847" y="6075485"/>
            <a:ext cx="11393348" cy="0"/>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userDrawn="1"/>
        </p:nvSpPr>
        <p:spPr>
          <a:xfrm>
            <a:off x="1152540" y="856387"/>
            <a:ext cx="1209367" cy="584775"/>
          </a:xfrm>
          <a:prstGeom prst="rect">
            <a:avLst/>
          </a:prstGeom>
          <a:noFill/>
        </p:spPr>
        <p:txBody>
          <a:bodyPr wrap="square" rtlCol="0">
            <a:spAutoFit/>
          </a:bodyPr>
          <a:lstStyle/>
          <a:p>
            <a:pPr eaLnBrk="0" fontAlgn="base" hangingPunct="0">
              <a:spcBef>
                <a:spcPct val="0"/>
              </a:spcBef>
              <a:spcAft>
                <a:spcPct val="0"/>
              </a:spcAft>
            </a:pPr>
            <a:r>
              <a:rPr lang="zh-CN" altLang="en-US" sz="3200" kern="100" dirty="0" smtClean="0">
                <a:solidFill>
                  <a:prstClr val="black"/>
                </a:solidFill>
                <a:ea typeface="华康俪金黑W8(P)" panose="020B0800000000000000" pitchFamily="34" charset="-122"/>
                <a:cs typeface="Times New Roman" panose="02020603050405020304" pitchFamily="18" charset="0"/>
              </a:rPr>
              <a:t>思考</a:t>
            </a:r>
            <a:endParaRPr lang="zh-CN" altLang="en-US" sz="3200" dirty="0">
              <a:solidFill>
                <a:prstClr val="black"/>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一级标题4">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t>20/2/8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A5C5624-0453-40A9-9FFF-DD435B6A2D1D}"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p:cNvSpPr/>
          <p:nvPr/>
        </p:nvSpPr>
        <p:spPr>
          <a:xfrm>
            <a:off x="3141076" y="2947981"/>
            <a:ext cx="7176411" cy="962038"/>
          </a:xfrm>
          <a:prstGeom prst="roundRect">
            <a:avLst>
              <a:gd name="adj" fmla="val 13060"/>
            </a:avLst>
          </a:prstGeom>
          <a:solidFill>
            <a:schemeClr val="bg1">
              <a:alpha val="85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标题 1"/>
          <p:cNvSpPr>
            <a:spLocks noGrp="1"/>
          </p:cNvSpPr>
          <p:nvPr>
            <p:ph type="title" hasCustomPrompt="1"/>
          </p:nvPr>
        </p:nvSpPr>
        <p:spPr>
          <a:xfrm>
            <a:off x="3719736" y="3068960"/>
            <a:ext cx="6487998" cy="736908"/>
          </a:xfrm>
        </p:spPr>
        <p:txBody>
          <a:bodyPr/>
          <a:lstStyle>
            <a:lvl1pPr>
              <a:defRPr>
                <a:solidFill>
                  <a:srgbClr val="0070C0"/>
                </a:solidFill>
              </a:defRPr>
            </a:lvl1pPr>
          </a:lstStyle>
          <a:p>
            <a:r>
              <a:rPr lang="zh-CN" altLang="en-US" dirty="0"/>
              <a:t>一级标题页</a:t>
            </a:r>
          </a:p>
        </p:txBody>
      </p:sp>
      <p:grpSp>
        <p:nvGrpSpPr>
          <p:cNvPr id="19" name="组合 18"/>
          <p:cNvGrpSpPr/>
          <p:nvPr userDrawn="1"/>
        </p:nvGrpSpPr>
        <p:grpSpPr>
          <a:xfrm>
            <a:off x="1874514" y="2945762"/>
            <a:ext cx="1735470" cy="962038"/>
            <a:chOff x="4536073" y="4251561"/>
            <a:chExt cx="1459364" cy="808982"/>
          </a:xfrm>
        </p:grpSpPr>
        <p:sp>
          <p:nvSpPr>
            <p:cNvPr id="20" name="任意多边形: 形状 19"/>
            <p:cNvSpPr/>
            <p:nvPr/>
          </p:nvSpPr>
          <p:spPr>
            <a:xfrm>
              <a:off x="4536073" y="4251561"/>
              <a:ext cx="1459364" cy="808982"/>
            </a:xfrm>
            <a:custGeom>
              <a:avLst/>
              <a:gdLst>
                <a:gd name="connsiteX0" fmla="*/ 86197 w 1459364"/>
                <a:gd name="connsiteY0" fmla="*/ 0 h 808982"/>
                <a:gd name="connsiteX1" fmla="*/ 1246032 w 1459364"/>
                <a:gd name="connsiteY1" fmla="*/ 0 h 808982"/>
                <a:gd name="connsiteX2" fmla="*/ 1332229 w 1459364"/>
                <a:gd name="connsiteY2" fmla="*/ 86197 h 808982"/>
                <a:gd name="connsiteX3" fmla="*/ 1332229 w 1459364"/>
                <a:gd name="connsiteY3" fmla="*/ 254985 h 808982"/>
                <a:gd name="connsiteX4" fmla="*/ 1444169 w 1459364"/>
                <a:gd name="connsiteY4" fmla="*/ 370406 h 808982"/>
                <a:gd name="connsiteX5" fmla="*/ 1443004 w 1459364"/>
                <a:gd name="connsiteY5" fmla="*/ 446555 h 808982"/>
                <a:gd name="connsiteX6" fmla="*/ 1332229 w 1459364"/>
                <a:gd name="connsiteY6" fmla="*/ 553989 h 808982"/>
                <a:gd name="connsiteX7" fmla="*/ 1332229 w 1459364"/>
                <a:gd name="connsiteY7" fmla="*/ 722785 h 808982"/>
                <a:gd name="connsiteX8" fmla="*/ 1246032 w 1459364"/>
                <a:gd name="connsiteY8" fmla="*/ 808982 h 808982"/>
                <a:gd name="connsiteX9" fmla="*/ 86197 w 1459364"/>
                <a:gd name="connsiteY9" fmla="*/ 808982 h 808982"/>
                <a:gd name="connsiteX10" fmla="*/ 0 w 1459364"/>
                <a:gd name="connsiteY10" fmla="*/ 722785 h 808982"/>
                <a:gd name="connsiteX11" fmla="*/ 0 w 1459364"/>
                <a:gd name="connsiteY11" fmla="*/ 86197 h 808982"/>
                <a:gd name="connsiteX12" fmla="*/ 86197 w 1459364"/>
                <a:gd name="connsiteY12" fmla="*/ 0 h 80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364" h="808982">
                  <a:moveTo>
                    <a:pt x="86197" y="0"/>
                  </a:moveTo>
                  <a:lnTo>
                    <a:pt x="1246032" y="0"/>
                  </a:lnTo>
                  <a:cubicBezTo>
                    <a:pt x="1293637" y="0"/>
                    <a:pt x="1332229" y="38592"/>
                    <a:pt x="1332229" y="86197"/>
                  </a:cubicBezTo>
                  <a:lnTo>
                    <a:pt x="1332229" y="254985"/>
                  </a:lnTo>
                  <a:lnTo>
                    <a:pt x="1444169" y="370406"/>
                  </a:lnTo>
                  <a:cubicBezTo>
                    <a:pt x="1464876" y="391756"/>
                    <a:pt x="1464354" y="425848"/>
                    <a:pt x="1443004" y="446555"/>
                  </a:cubicBezTo>
                  <a:lnTo>
                    <a:pt x="1332229" y="553989"/>
                  </a:lnTo>
                  <a:lnTo>
                    <a:pt x="1332229" y="722785"/>
                  </a:lnTo>
                  <a:cubicBezTo>
                    <a:pt x="1332229" y="770390"/>
                    <a:pt x="1293637" y="808982"/>
                    <a:pt x="1246032" y="808982"/>
                  </a:cubicBezTo>
                  <a:lnTo>
                    <a:pt x="86197" y="808982"/>
                  </a:lnTo>
                  <a:cubicBezTo>
                    <a:pt x="38592" y="808982"/>
                    <a:pt x="0" y="770390"/>
                    <a:pt x="0" y="722785"/>
                  </a:cubicBezTo>
                  <a:lnTo>
                    <a:pt x="0" y="86197"/>
                  </a:lnTo>
                  <a:cubicBezTo>
                    <a:pt x="0" y="38592"/>
                    <a:pt x="38592" y="0"/>
                    <a:pt x="86197" y="0"/>
                  </a:cubicBezTo>
                  <a:close/>
                </a:path>
              </a:pathLst>
            </a:cu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形状 20"/>
            <p:cNvSpPr/>
            <p:nvPr/>
          </p:nvSpPr>
          <p:spPr>
            <a:xfrm>
              <a:off x="4674867" y="4512900"/>
              <a:ext cx="1025612" cy="300456"/>
            </a:xfrm>
            <a:custGeom>
              <a:avLst/>
              <a:gdLst/>
              <a:ahLst/>
              <a:cxnLst/>
              <a:rect l="l" t="t" r="r" b="b"/>
              <a:pathLst>
                <a:path w="1025612" h="300456">
                  <a:moveTo>
                    <a:pt x="603665" y="236097"/>
                  </a:moveTo>
                  <a:lnTo>
                    <a:pt x="658044" y="236097"/>
                  </a:lnTo>
                  <a:lnTo>
                    <a:pt x="684200" y="300456"/>
                  </a:lnTo>
                  <a:lnTo>
                    <a:pt x="631887" y="300456"/>
                  </a:lnTo>
                  <a:close/>
                  <a:moveTo>
                    <a:pt x="525196" y="236097"/>
                  </a:moveTo>
                  <a:lnTo>
                    <a:pt x="578886" y="236097"/>
                  </a:lnTo>
                  <a:lnTo>
                    <a:pt x="606419" y="300456"/>
                  </a:lnTo>
                  <a:lnTo>
                    <a:pt x="552729" y="300456"/>
                  </a:lnTo>
                  <a:close/>
                  <a:moveTo>
                    <a:pt x="446038" y="236097"/>
                  </a:moveTo>
                  <a:lnTo>
                    <a:pt x="501104" y="236097"/>
                  </a:lnTo>
                  <a:lnTo>
                    <a:pt x="524508" y="300456"/>
                  </a:lnTo>
                  <a:lnTo>
                    <a:pt x="470818" y="300456"/>
                  </a:lnTo>
                  <a:close/>
                  <a:moveTo>
                    <a:pt x="384777" y="236097"/>
                  </a:moveTo>
                  <a:lnTo>
                    <a:pt x="437778" y="236097"/>
                  </a:lnTo>
                  <a:lnTo>
                    <a:pt x="407491" y="300456"/>
                  </a:lnTo>
                  <a:lnTo>
                    <a:pt x="354490" y="300456"/>
                  </a:lnTo>
                  <a:close/>
                  <a:moveTo>
                    <a:pt x="425388" y="136290"/>
                  </a:moveTo>
                  <a:lnTo>
                    <a:pt x="425388" y="178966"/>
                  </a:lnTo>
                  <a:lnTo>
                    <a:pt x="611237" y="178966"/>
                  </a:lnTo>
                  <a:lnTo>
                    <a:pt x="611237" y="136290"/>
                  </a:lnTo>
                  <a:close/>
                  <a:moveTo>
                    <a:pt x="940947" y="54378"/>
                  </a:moveTo>
                  <a:lnTo>
                    <a:pt x="940947" y="161758"/>
                  </a:lnTo>
                  <a:lnTo>
                    <a:pt x="974675" y="161758"/>
                  </a:lnTo>
                  <a:lnTo>
                    <a:pt x="974675" y="54378"/>
                  </a:lnTo>
                  <a:close/>
                  <a:moveTo>
                    <a:pt x="769553" y="54378"/>
                  </a:moveTo>
                  <a:lnTo>
                    <a:pt x="769553" y="249864"/>
                  </a:lnTo>
                  <a:lnTo>
                    <a:pt x="974675" y="249864"/>
                  </a:lnTo>
                  <a:lnTo>
                    <a:pt x="974675" y="208564"/>
                  </a:lnTo>
                  <a:lnTo>
                    <a:pt x="890011" y="208564"/>
                  </a:lnTo>
                  <a:lnTo>
                    <a:pt x="890011" y="54378"/>
                  </a:lnTo>
                  <a:lnTo>
                    <a:pt x="860413" y="54378"/>
                  </a:lnTo>
                  <a:lnTo>
                    <a:pt x="823931" y="218201"/>
                  </a:lnTo>
                  <a:lnTo>
                    <a:pt x="772306" y="218201"/>
                  </a:lnTo>
                  <a:lnTo>
                    <a:pt x="808100" y="54378"/>
                  </a:lnTo>
                  <a:close/>
                  <a:moveTo>
                    <a:pt x="718617" y="7572"/>
                  </a:moveTo>
                  <a:lnTo>
                    <a:pt x="1025612" y="7572"/>
                  </a:lnTo>
                  <a:lnTo>
                    <a:pt x="1025612" y="295638"/>
                  </a:lnTo>
                  <a:lnTo>
                    <a:pt x="718617" y="295638"/>
                  </a:lnTo>
                  <a:close/>
                  <a:moveTo>
                    <a:pt x="483208" y="0"/>
                  </a:moveTo>
                  <a:lnTo>
                    <a:pt x="534144" y="0"/>
                  </a:lnTo>
                  <a:lnTo>
                    <a:pt x="534144" y="19273"/>
                  </a:lnTo>
                  <a:lnTo>
                    <a:pt x="666304" y="19273"/>
                  </a:lnTo>
                  <a:lnTo>
                    <a:pt x="666304" y="66080"/>
                  </a:lnTo>
                  <a:lnTo>
                    <a:pt x="534144" y="66080"/>
                  </a:lnTo>
                  <a:lnTo>
                    <a:pt x="534144" y="89483"/>
                  </a:lnTo>
                  <a:lnTo>
                    <a:pt x="662174" y="89483"/>
                  </a:lnTo>
                  <a:lnTo>
                    <a:pt x="662174" y="225772"/>
                  </a:lnTo>
                  <a:lnTo>
                    <a:pt x="374452" y="225772"/>
                  </a:lnTo>
                  <a:lnTo>
                    <a:pt x="374452" y="89483"/>
                  </a:lnTo>
                  <a:lnTo>
                    <a:pt x="483208" y="89483"/>
                  </a:lnTo>
                  <a:close/>
                  <a:moveTo>
                    <a:pt x="132159" y="0"/>
                  </a:moveTo>
                  <a:lnTo>
                    <a:pt x="183096" y="0"/>
                  </a:lnTo>
                  <a:lnTo>
                    <a:pt x="183096" y="14455"/>
                  </a:lnTo>
                  <a:lnTo>
                    <a:pt x="248487" y="14455"/>
                  </a:lnTo>
                  <a:lnTo>
                    <a:pt x="248487" y="59885"/>
                  </a:lnTo>
                  <a:lnTo>
                    <a:pt x="183096" y="59885"/>
                  </a:lnTo>
                  <a:lnTo>
                    <a:pt x="183096" y="74340"/>
                  </a:lnTo>
                  <a:lnTo>
                    <a:pt x="242981" y="74340"/>
                  </a:lnTo>
                  <a:lnTo>
                    <a:pt x="278085" y="5507"/>
                  </a:lnTo>
                  <a:lnTo>
                    <a:pt x="333152" y="5507"/>
                  </a:lnTo>
                  <a:lnTo>
                    <a:pt x="300112" y="74340"/>
                  </a:lnTo>
                  <a:lnTo>
                    <a:pt x="322827" y="74340"/>
                  </a:lnTo>
                  <a:lnTo>
                    <a:pt x="322827" y="120458"/>
                  </a:lnTo>
                  <a:lnTo>
                    <a:pt x="104626" y="120458"/>
                  </a:lnTo>
                  <a:lnTo>
                    <a:pt x="98105" y="132848"/>
                  </a:lnTo>
                  <a:lnTo>
                    <a:pt x="316632" y="132848"/>
                  </a:lnTo>
                  <a:lnTo>
                    <a:pt x="316632" y="176901"/>
                  </a:lnTo>
                  <a:lnTo>
                    <a:pt x="180343" y="176901"/>
                  </a:lnTo>
                  <a:lnTo>
                    <a:pt x="172771" y="189291"/>
                  </a:lnTo>
                  <a:lnTo>
                    <a:pt x="309749" y="189291"/>
                  </a:lnTo>
                  <a:lnTo>
                    <a:pt x="301489" y="300456"/>
                  </a:lnTo>
                  <a:lnTo>
                    <a:pt x="74340" y="300456"/>
                  </a:lnTo>
                  <a:lnTo>
                    <a:pt x="74340" y="255371"/>
                  </a:lnTo>
                  <a:lnTo>
                    <a:pt x="252617" y="255371"/>
                  </a:lnTo>
                  <a:lnTo>
                    <a:pt x="254682" y="234032"/>
                  </a:lnTo>
                  <a:lnTo>
                    <a:pt x="90860" y="234032"/>
                  </a:lnTo>
                  <a:lnTo>
                    <a:pt x="127341" y="176901"/>
                  </a:lnTo>
                  <a:lnTo>
                    <a:pt x="97743" y="176901"/>
                  </a:lnTo>
                  <a:lnTo>
                    <a:pt x="97743" y="133536"/>
                  </a:lnTo>
                  <a:lnTo>
                    <a:pt x="56443" y="212006"/>
                  </a:lnTo>
                  <a:lnTo>
                    <a:pt x="0" y="212006"/>
                  </a:lnTo>
                  <a:lnTo>
                    <a:pt x="48871" y="120458"/>
                  </a:lnTo>
                  <a:lnTo>
                    <a:pt x="14455" y="120458"/>
                  </a:lnTo>
                  <a:lnTo>
                    <a:pt x="14455" y="74340"/>
                  </a:lnTo>
                  <a:lnTo>
                    <a:pt x="132159" y="74340"/>
                  </a:lnTo>
                  <a:lnTo>
                    <a:pt x="132159" y="59885"/>
                  </a:lnTo>
                  <a:lnTo>
                    <a:pt x="29598" y="59885"/>
                  </a:lnTo>
                  <a:lnTo>
                    <a:pt x="29598" y="14455"/>
                  </a:lnTo>
                  <a:lnTo>
                    <a:pt x="132159" y="1445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800" dirty="0">
                <a:latin typeface="锐字锐线怒放黑简1.0" panose="02010604000000000000" pitchFamily="2" charset="-122"/>
                <a:ea typeface="锐字锐线怒放黑简1.0" panose="02010604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思维建模">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sp>
        <p:nvSpPr>
          <p:cNvPr id="7" name="同侧圆角矩形 6"/>
          <p:cNvSpPr/>
          <p:nvPr userDrawn="1"/>
        </p:nvSpPr>
        <p:spPr>
          <a:xfrm flipV="1">
            <a:off x="396847" y="5599702"/>
            <a:ext cx="11393348" cy="773439"/>
          </a:xfrm>
          <a:prstGeom prst="round2Same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8" name="矩形 7"/>
          <p:cNvSpPr/>
          <p:nvPr userDrawn="1"/>
        </p:nvSpPr>
        <p:spPr>
          <a:xfrm>
            <a:off x="396847" y="1446430"/>
            <a:ext cx="11393348" cy="4629055"/>
          </a:xfrm>
          <a:prstGeom prst="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sp>
        <p:nvSpPr>
          <p:cNvPr id="9" name="任意多边形 8"/>
          <p:cNvSpPr/>
          <p:nvPr userDrawn="1"/>
        </p:nvSpPr>
        <p:spPr>
          <a:xfrm>
            <a:off x="396847" y="368350"/>
            <a:ext cx="11393348" cy="1078080"/>
          </a:xfrm>
          <a:custGeom>
            <a:avLst/>
            <a:gdLst>
              <a:gd name="connsiteX0" fmla="*/ 11061165 w 11393348"/>
              <a:gd name="connsiteY0" fmla="*/ 59498 h 1078080"/>
              <a:gd name="connsiteX1" fmla="*/ 10957047 w 11393348"/>
              <a:gd name="connsiteY1" fmla="*/ 163617 h 1078080"/>
              <a:gd name="connsiteX2" fmla="*/ 11061165 w 11393348"/>
              <a:gd name="connsiteY2" fmla="*/ 267735 h 1078080"/>
              <a:gd name="connsiteX3" fmla="*/ 11165283 w 11393348"/>
              <a:gd name="connsiteY3" fmla="*/ 163617 h 1078080"/>
              <a:gd name="connsiteX4" fmla="*/ 11061165 w 11393348"/>
              <a:gd name="connsiteY4" fmla="*/ 59498 h 1078080"/>
              <a:gd name="connsiteX5" fmla="*/ 10745617 w 11393348"/>
              <a:gd name="connsiteY5" fmla="*/ 59498 h 1078080"/>
              <a:gd name="connsiteX6" fmla="*/ 10641499 w 11393348"/>
              <a:gd name="connsiteY6" fmla="*/ 163617 h 1078080"/>
              <a:gd name="connsiteX7" fmla="*/ 10745617 w 11393348"/>
              <a:gd name="connsiteY7" fmla="*/ 267735 h 1078080"/>
              <a:gd name="connsiteX8" fmla="*/ 10849735 w 11393348"/>
              <a:gd name="connsiteY8" fmla="*/ 163617 h 1078080"/>
              <a:gd name="connsiteX9" fmla="*/ 10745617 w 11393348"/>
              <a:gd name="connsiteY9" fmla="*/ 59498 h 1078080"/>
              <a:gd name="connsiteX10" fmla="*/ 10430058 w 11393348"/>
              <a:gd name="connsiteY10" fmla="*/ 59498 h 1078080"/>
              <a:gd name="connsiteX11" fmla="*/ 10325940 w 11393348"/>
              <a:gd name="connsiteY11" fmla="*/ 163617 h 1078080"/>
              <a:gd name="connsiteX12" fmla="*/ 10430058 w 11393348"/>
              <a:gd name="connsiteY12" fmla="*/ 267735 h 1078080"/>
              <a:gd name="connsiteX13" fmla="*/ 10534176 w 11393348"/>
              <a:gd name="connsiteY13" fmla="*/ 163617 h 1078080"/>
              <a:gd name="connsiteX14" fmla="*/ 10430058 w 11393348"/>
              <a:gd name="connsiteY14" fmla="*/ 59498 h 1078080"/>
              <a:gd name="connsiteX15" fmla="*/ 10114500 w 11393348"/>
              <a:gd name="connsiteY15" fmla="*/ 59498 h 1078080"/>
              <a:gd name="connsiteX16" fmla="*/ 10010381 w 11393348"/>
              <a:gd name="connsiteY16" fmla="*/ 163617 h 1078080"/>
              <a:gd name="connsiteX17" fmla="*/ 10114500 w 11393348"/>
              <a:gd name="connsiteY17" fmla="*/ 267735 h 1078080"/>
              <a:gd name="connsiteX18" fmla="*/ 10218618 w 11393348"/>
              <a:gd name="connsiteY18" fmla="*/ 163617 h 1078080"/>
              <a:gd name="connsiteX19" fmla="*/ 10114500 w 11393348"/>
              <a:gd name="connsiteY19" fmla="*/ 59498 h 1078080"/>
              <a:gd name="connsiteX20" fmla="*/ 9798941 w 11393348"/>
              <a:gd name="connsiteY20" fmla="*/ 59498 h 1078080"/>
              <a:gd name="connsiteX21" fmla="*/ 9694823 w 11393348"/>
              <a:gd name="connsiteY21" fmla="*/ 163617 h 1078080"/>
              <a:gd name="connsiteX22" fmla="*/ 9798941 w 11393348"/>
              <a:gd name="connsiteY22" fmla="*/ 267735 h 1078080"/>
              <a:gd name="connsiteX23" fmla="*/ 9903059 w 11393348"/>
              <a:gd name="connsiteY23" fmla="*/ 163617 h 1078080"/>
              <a:gd name="connsiteX24" fmla="*/ 9798941 w 11393348"/>
              <a:gd name="connsiteY24" fmla="*/ 59498 h 1078080"/>
              <a:gd name="connsiteX25" fmla="*/ 9483382 w 11393348"/>
              <a:gd name="connsiteY25" fmla="*/ 59498 h 1078080"/>
              <a:gd name="connsiteX26" fmla="*/ 9379264 w 11393348"/>
              <a:gd name="connsiteY26" fmla="*/ 163617 h 1078080"/>
              <a:gd name="connsiteX27" fmla="*/ 9483382 w 11393348"/>
              <a:gd name="connsiteY27" fmla="*/ 267735 h 1078080"/>
              <a:gd name="connsiteX28" fmla="*/ 9587501 w 11393348"/>
              <a:gd name="connsiteY28" fmla="*/ 163617 h 1078080"/>
              <a:gd name="connsiteX29" fmla="*/ 9483382 w 11393348"/>
              <a:gd name="connsiteY29" fmla="*/ 59498 h 1078080"/>
              <a:gd name="connsiteX30" fmla="*/ 9167824 w 11393348"/>
              <a:gd name="connsiteY30" fmla="*/ 59498 h 1078080"/>
              <a:gd name="connsiteX31" fmla="*/ 9063706 w 11393348"/>
              <a:gd name="connsiteY31" fmla="*/ 163617 h 1078080"/>
              <a:gd name="connsiteX32" fmla="*/ 9167824 w 11393348"/>
              <a:gd name="connsiteY32" fmla="*/ 267735 h 1078080"/>
              <a:gd name="connsiteX33" fmla="*/ 9271942 w 11393348"/>
              <a:gd name="connsiteY33" fmla="*/ 163617 h 1078080"/>
              <a:gd name="connsiteX34" fmla="*/ 9167824 w 11393348"/>
              <a:gd name="connsiteY34" fmla="*/ 59498 h 1078080"/>
              <a:gd name="connsiteX35" fmla="*/ 8852265 w 11393348"/>
              <a:gd name="connsiteY35" fmla="*/ 59498 h 1078080"/>
              <a:gd name="connsiteX36" fmla="*/ 8748147 w 11393348"/>
              <a:gd name="connsiteY36" fmla="*/ 163617 h 1078080"/>
              <a:gd name="connsiteX37" fmla="*/ 8852265 w 11393348"/>
              <a:gd name="connsiteY37" fmla="*/ 267735 h 1078080"/>
              <a:gd name="connsiteX38" fmla="*/ 8956383 w 11393348"/>
              <a:gd name="connsiteY38" fmla="*/ 163617 h 1078080"/>
              <a:gd name="connsiteX39" fmla="*/ 8852265 w 11393348"/>
              <a:gd name="connsiteY39" fmla="*/ 59498 h 1078080"/>
              <a:gd name="connsiteX40" fmla="*/ 8536707 w 11393348"/>
              <a:gd name="connsiteY40" fmla="*/ 59498 h 1078080"/>
              <a:gd name="connsiteX41" fmla="*/ 8432588 w 11393348"/>
              <a:gd name="connsiteY41" fmla="*/ 163617 h 1078080"/>
              <a:gd name="connsiteX42" fmla="*/ 8536707 w 11393348"/>
              <a:gd name="connsiteY42" fmla="*/ 267735 h 1078080"/>
              <a:gd name="connsiteX43" fmla="*/ 8640825 w 11393348"/>
              <a:gd name="connsiteY43" fmla="*/ 163617 h 1078080"/>
              <a:gd name="connsiteX44" fmla="*/ 8536707 w 11393348"/>
              <a:gd name="connsiteY44" fmla="*/ 59498 h 1078080"/>
              <a:gd name="connsiteX45" fmla="*/ 8221148 w 11393348"/>
              <a:gd name="connsiteY45" fmla="*/ 59498 h 1078080"/>
              <a:gd name="connsiteX46" fmla="*/ 8117029 w 11393348"/>
              <a:gd name="connsiteY46" fmla="*/ 163617 h 1078080"/>
              <a:gd name="connsiteX47" fmla="*/ 8221148 w 11393348"/>
              <a:gd name="connsiteY47" fmla="*/ 267735 h 1078080"/>
              <a:gd name="connsiteX48" fmla="*/ 8325266 w 11393348"/>
              <a:gd name="connsiteY48" fmla="*/ 163617 h 1078080"/>
              <a:gd name="connsiteX49" fmla="*/ 8221148 w 11393348"/>
              <a:gd name="connsiteY49" fmla="*/ 59498 h 1078080"/>
              <a:gd name="connsiteX50" fmla="*/ 7905590 w 11393348"/>
              <a:gd name="connsiteY50" fmla="*/ 59498 h 1078080"/>
              <a:gd name="connsiteX51" fmla="*/ 7801471 w 11393348"/>
              <a:gd name="connsiteY51" fmla="*/ 163617 h 1078080"/>
              <a:gd name="connsiteX52" fmla="*/ 7905590 w 11393348"/>
              <a:gd name="connsiteY52" fmla="*/ 267735 h 1078080"/>
              <a:gd name="connsiteX53" fmla="*/ 8009707 w 11393348"/>
              <a:gd name="connsiteY53" fmla="*/ 163617 h 1078080"/>
              <a:gd name="connsiteX54" fmla="*/ 7905590 w 11393348"/>
              <a:gd name="connsiteY54" fmla="*/ 59498 h 1078080"/>
              <a:gd name="connsiteX55" fmla="*/ 7590031 w 11393348"/>
              <a:gd name="connsiteY55" fmla="*/ 59498 h 1078080"/>
              <a:gd name="connsiteX56" fmla="*/ 7485913 w 11393348"/>
              <a:gd name="connsiteY56" fmla="*/ 163617 h 1078080"/>
              <a:gd name="connsiteX57" fmla="*/ 7590031 w 11393348"/>
              <a:gd name="connsiteY57" fmla="*/ 267735 h 1078080"/>
              <a:gd name="connsiteX58" fmla="*/ 7694149 w 11393348"/>
              <a:gd name="connsiteY58" fmla="*/ 163617 h 1078080"/>
              <a:gd name="connsiteX59" fmla="*/ 7590031 w 11393348"/>
              <a:gd name="connsiteY59" fmla="*/ 59498 h 1078080"/>
              <a:gd name="connsiteX60" fmla="*/ 7274472 w 11393348"/>
              <a:gd name="connsiteY60" fmla="*/ 59498 h 1078080"/>
              <a:gd name="connsiteX61" fmla="*/ 7170354 w 11393348"/>
              <a:gd name="connsiteY61" fmla="*/ 163617 h 1078080"/>
              <a:gd name="connsiteX62" fmla="*/ 7274472 w 11393348"/>
              <a:gd name="connsiteY62" fmla="*/ 267735 h 1078080"/>
              <a:gd name="connsiteX63" fmla="*/ 7378591 w 11393348"/>
              <a:gd name="connsiteY63" fmla="*/ 163617 h 1078080"/>
              <a:gd name="connsiteX64" fmla="*/ 7274472 w 11393348"/>
              <a:gd name="connsiteY64" fmla="*/ 59498 h 1078080"/>
              <a:gd name="connsiteX65" fmla="*/ 6958914 w 11393348"/>
              <a:gd name="connsiteY65" fmla="*/ 59498 h 1078080"/>
              <a:gd name="connsiteX66" fmla="*/ 6854796 w 11393348"/>
              <a:gd name="connsiteY66" fmla="*/ 163617 h 1078080"/>
              <a:gd name="connsiteX67" fmla="*/ 6958914 w 11393348"/>
              <a:gd name="connsiteY67" fmla="*/ 267735 h 1078080"/>
              <a:gd name="connsiteX68" fmla="*/ 7063032 w 11393348"/>
              <a:gd name="connsiteY68" fmla="*/ 163617 h 1078080"/>
              <a:gd name="connsiteX69" fmla="*/ 6958914 w 11393348"/>
              <a:gd name="connsiteY69" fmla="*/ 59498 h 1078080"/>
              <a:gd name="connsiteX70" fmla="*/ 6643355 w 11393348"/>
              <a:gd name="connsiteY70" fmla="*/ 59498 h 1078080"/>
              <a:gd name="connsiteX71" fmla="*/ 6539237 w 11393348"/>
              <a:gd name="connsiteY71" fmla="*/ 163617 h 1078080"/>
              <a:gd name="connsiteX72" fmla="*/ 6643355 w 11393348"/>
              <a:gd name="connsiteY72" fmla="*/ 267735 h 1078080"/>
              <a:gd name="connsiteX73" fmla="*/ 6747473 w 11393348"/>
              <a:gd name="connsiteY73" fmla="*/ 163617 h 1078080"/>
              <a:gd name="connsiteX74" fmla="*/ 6643355 w 11393348"/>
              <a:gd name="connsiteY74" fmla="*/ 59498 h 1078080"/>
              <a:gd name="connsiteX75" fmla="*/ 6327797 w 11393348"/>
              <a:gd name="connsiteY75" fmla="*/ 59498 h 1078080"/>
              <a:gd name="connsiteX76" fmla="*/ 6223678 w 11393348"/>
              <a:gd name="connsiteY76" fmla="*/ 163617 h 1078080"/>
              <a:gd name="connsiteX77" fmla="*/ 6327797 w 11393348"/>
              <a:gd name="connsiteY77" fmla="*/ 267735 h 1078080"/>
              <a:gd name="connsiteX78" fmla="*/ 6431915 w 11393348"/>
              <a:gd name="connsiteY78" fmla="*/ 163617 h 1078080"/>
              <a:gd name="connsiteX79" fmla="*/ 6327797 w 11393348"/>
              <a:gd name="connsiteY79" fmla="*/ 59498 h 1078080"/>
              <a:gd name="connsiteX80" fmla="*/ 6012238 w 11393348"/>
              <a:gd name="connsiteY80" fmla="*/ 59498 h 1078080"/>
              <a:gd name="connsiteX81" fmla="*/ 5908120 w 11393348"/>
              <a:gd name="connsiteY81" fmla="*/ 163617 h 1078080"/>
              <a:gd name="connsiteX82" fmla="*/ 6012238 w 11393348"/>
              <a:gd name="connsiteY82" fmla="*/ 267735 h 1078080"/>
              <a:gd name="connsiteX83" fmla="*/ 6116356 w 11393348"/>
              <a:gd name="connsiteY83" fmla="*/ 163617 h 1078080"/>
              <a:gd name="connsiteX84" fmla="*/ 6012238 w 11393348"/>
              <a:gd name="connsiteY84" fmla="*/ 59498 h 1078080"/>
              <a:gd name="connsiteX85" fmla="*/ 5696680 w 11393348"/>
              <a:gd name="connsiteY85" fmla="*/ 59498 h 1078080"/>
              <a:gd name="connsiteX86" fmla="*/ 5592561 w 11393348"/>
              <a:gd name="connsiteY86" fmla="*/ 163617 h 1078080"/>
              <a:gd name="connsiteX87" fmla="*/ 5696680 w 11393348"/>
              <a:gd name="connsiteY87" fmla="*/ 267735 h 1078080"/>
              <a:gd name="connsiteX88" fmla="*/ 5800798 w 11393348"/>
              <a:gd name="connsiteY88" fmla="*/ 163617 h 1078080"/>
              <a:gd name="connsiteX89" fmla="*/ 5696680 w 11393348"/>
              <a:gd name="connsiteY89" fmla="*/ 59498 h 1078080"/>
              <a:gd name="connsiteX90" fmla="*/ 5381121 w 11393348"/>
              <a:gd name="connsiteY90" fmla="*/ 59498 h 1078080"/>
              <a:gd name="connsiteX91" fmla="*/ 5277003 w 11393348"/>
              <a:gd name="connsiteY91" fmla="*/ 163617 h 1078080"/>
              <a:gd name="connsiteX92" fmla="*/ 5381121 w 11393348"/>
              <a:gd name="connsiteY92" fmla="*/ 267735 h 1078080"/>
              <a:gd name="connsiteX93" fmla="*/ 5485239 w 11393348"/>
              <a:gd name="connsiteY93" fmla="*/ 163617 h 1078080"/>
              <a:gd name="connsiteX94" fmla="*/ 5381121 w 11393348"/>
              <a:gd name="connsiteY94" fmla="*/ 59498 h 1078080"/>
              <a:gd name="connsiteX95" fmla="*/ 5065562 w 11393348"/>
              <a:gd name="connsiteY95" fmla="*/ 59498 h 1078080"/>
              <a:gd name="connsiteX96" fmla="*/ 4961444 w 11393348"/>
              <a:gd name="connsiteY96" fmla="*/ 163617 h 1078080"/>
              <a:gd name="connsiteX97" fmla="*/ 5065562 w 11393348"/>
              <a:gd name="connsiteY97" fmla="*/ 267735 h 1078080"/>
              <a:gd name="connsiteX98" fmla="*/ 5169680 w 11393348"/>
              <a:gd name="connsiteY98" fmla="*/ 163617 h 1078080"/>
              <a:gd name="connsiteX99" fmla="*/ 5065562 w 11393348"/>
              <a:gd name="connsiteY99" fmla="*/ 59498 h 1078080"/>
              <a:gd name="connsiteX100" fmla="*/ 4750004 w 11393348"/>
              <a:gd name="connsiteY100" fmla="*/ 59498 h 1078080"/>
              <a:gd name="connsiteX101" fmla="*/ 4645885 w 11393348"/>
              <a:gd name="connsiteY101" fmla="*/ 163617 h 1078080"/>
              <a:gd name="connsiteX102" fmla="*/ 4750004 w 11393348"/>
              <a:gd name="connsiteY102" fmla="*/ 267735 h 1078080"/>
              <a:gd name="connsiteX103" fmla="*/ 4854122 w 11393348"/>
              <a:gd name="connsiteY103" fmla="*/ 163617 h 1078080"/>
              <a:gd name="connsiteX104" fmla="*/ 4750004 w 11393348"/>
              <a:gd name="connsiteY104" fmla="*/ 59498 h 1078080"/>
              <a:gd name="connsiteX105" fmla="*/ 4434445 w 11393348"/>
              <a:gd name="connsiteY105" fmla="*/ 59498 h 1078080"/>
              <a:gd name="connsiteX106" fmla="*/ 4330327 w 11393348"/>
              <a:gd name="connsiteY106" fmla="*/ 163617 h 1078080"/>
              <a:gd name="connsiteX107" fmla="*/ 4434445 w 11393348"/>
              <a:gd name="connsiteY107" fmla="*/ 267735 h 1078080"/>
              <a:gd name="connsiteX108" fmla="*/ 4538564 w 11393348"/>
              <a:gd name="connsiteY108" fmla="*/ 163617 h 1078080"/>
              <a:gd name="connsiteX109" fmla="*/ 4434445 w 11393348"/>
              <a:gd name="connsiteY109" fmla="*/ 59498 h 1078080"/>
              <a:gd name="connsiteX110" fmla="*/ 4118886 w 11393348"/>
              <a:gd name="connsiteY110" fmla="*/ 59498 h 1078080"/>
              <a:gd name="connsiteX111" fmla="*/ 4014769 w 11393348"/>
              <a:gd name="connsiteY111" fmla="*/ 163617 h 1078080"/>
              <a:gd name="connsiteX112" fmla="*/ 4118886 w 11393348"/>
              <a:gd name="connsiteY112" fmla="*/ 267735 h 1078080"/>
              <a:gd name="connsiteX113" fmla="*/ 4223004 w 11393348"/>
              <a:gd name="connsiteY113" fmla="*/ 163617 h 1078080"/>
              <a:gd name="connsiteX114" fmla="*/ 4118886 w 11393348"/>
              <a:gd name="connsiteY114" fmla="*/ 59498 h 1078080"/>
              <a:gd name="connsiteX115" fmla="*/ 3803328 w 11393348"/>
              <a:gd name="connsiteY115" fmla="*/ 59498 h 1078080"/>
              <a:gd name="connsiteX116" fmla="*/ 3699210 w 11393348"/>
              <a:gd name="connsiteY116" fmla="*/ 163617 h 1078080"/>
              <a:gd name="connsiteX117" fmla="*/ 3803328 w 11393348"/>
              <a:gd name="connsiteY117" fmla="*/ 267735 h 1078080"/>
              <a:gd name="connsiteX118" fmla="*/ 3907446 w 11393348"/>
              <a:gd name="connsiteY118" fmla="*/ 163617 h 1078080"/>
              <a:gd name="connsiteX119" fmla="*/ 3803328 w 11393348"/>
              <a:gd name="connsiteY119" fmla="*/ 59498 h 1078080"/>
              <a:gd name="connsiteX120" fmla="*/ 3487769 w 11393348"/>
              <a:gd name="connsiteY120" fmla="*/ 59498 h 1078080"/>
              <a:gd name="connsiteX121" fmla="*/ 3383651 w 11393348"/>
              <a:gd name="connsiteY121" fmla="*/ 163617 h 1078080"/>
              <a:gd name="connsiteX122" fmla="*/ 3487769 w 11393348"/>
              <a:gd name="connsiteY122" fmla="*/ 267735 h 1078080"/>
              <a:gd name="connsiteX123" fmla="*/ 3591887 w 11393348"/>
              <a:gd name="connsiteY123" fmla="*/ 163617 h 1078080"/>
              <a:gd name="connsiteX124" fmla="*/ 3487769 w 11393348"/>
              <a:gd name="connsiteY124" fmla="*/ 59498 h 1078080"/>
              <a:gd name="connsiteX125" fmla="*/ 3172211 w 11393348"/>
              <a:gd name="connsiteY125" fmla="*/ 59498 h 1078080"/>
              <a:gd name="connsiteX126" fmla="*/ 3068092 w 11393348"/>
              <a:gd name="connsiteY126" fmla="*/ 163617 h 1078080"/>
              <a:gd name="connsiteX127" fmla="*/ 3172211 w 11393348"/>
              <a:gd name="connsiteY127" fmla="*/ 267735 h 1078080"/>
              <a:gd name="connsiteX128" fmla="*/ 3276329 w 11393348"/>
              <a:gd name="connsiteY128" fmla="*/ 163617 h 1078080"/>
              <a:gd name="connsiteX129" fmla="*/ 3172211 w 11393348"/>
              <a:gd name="connsiteY129" fmla="*/ 59498 h 1078080"/>
              <a:gd name="connsiteX130" fmla="*/ 2856652 w 11393348"/>
              <a:gd name="connsiteY130" fmla="*/ 59498 h 1078080"/>
              <a:gd name="connsiteX131" fmla="*/ 2752534 w 11393348"/>
              <a:gd name="connsiteY131" fmla="*/ 163617 h 1078080"/>
              <a:gd name="connsiteX132" fmla="*/ 2856652 w 11393348"/>
              <a:gd name="connsiteY132" fmla="*/ 267735 h 1078080"/>
              <a:gd name="connsiteX133" fmla="*/ 2960770 w 11393348"/>
              <a:gd name="connsiteY133" fmla="*/ 163617 h 1078080"/>
              <a:gd name="connsiteX134" fmla="*/ 2856652 w 11393348"/>
              <a:gd name="connsiteY134" fmla="*/ 59498 h 1078080"/>
              <a:gd name="connsiteX135" fmla="*/ 2541093 w 11393348"/>
              <a:gd name="connsiteY135" fmla="*/ 59498 h 1078080"/>
              <a:gd name="connsiteX136" fmla="*/ 2436975 w 11393348"/>
              <a:gd name="connsiteY136" fmla="*/ 163617 h 1078080"/>
              <a:gd name="connsiteX137" fmla="*/ 2541093 w 11393348"/>
              <a:gd name="connsiteY137" fmla="*/ 267735 h 1078080"/>
              <a:gd name="connsiteX138" fmla="*/ 2645212 w 11393348"/>
              <a:gd name="connsiteY138" fmla="*/ 163617 h 1078080"/>
              <a:gd name="connsiteX139" fmla="*/ 2541093 w 11393348"/>
              <a:gd name="connsiteY139" fmla="*/ 59498 h 1078080"/>
              <a:gd name="connsiteX140" fmla="*/ 2225535 w 11393348"/>
              <a:gd name="connsiteY140" fmla="*/ 59498 h 1078080"/>
              <a:gd name="connsiteX141" fmla="*/ 2121417 w 11393348"/>
              <a:gd name="connsiteY141" fmla="*/ 163617 h 1078080"/>
              <a:gd name="connsiteX142" fmla="*/ 2225535 w 11393348"/>
              <a:gd name="connsiteY142" fmla="*/ 267735 h 1078080"/>
              <a:gd name="connsiteX143" fmla="*/ 2329653 w 11393348"/>
              <a:gd name="connsiteY143" fmla="*/ 163617 h 1078080"/>
              <a:gd name="connsiteX144" fmla="*/ 2225535 w 11393348"/>
              <a:gd name="connsiteY144" fmla="*/ 59498 h 1078080"/>
              <a:gd name="connsiteX145" fmla="*/ 1909976 w 11393348"/>
              <a:gd name="connsiteY145" fmla="*/ 59498 h 1078080"/>
              <a:gd name="connsiteX146" fmla="*/ 1805858 w 11393348"/>
              <a:gd name="connsiteY146" fmla="*/ 163617 h 1078080"/>
              <a:gd name="connsiteX147" fmla="*/ 1909976 w 11393348"/>
              <a:gd name="connsiteY147" fmla="*/ 267735 h 1078080"/>
              <a:gd name="connsiteX148" fmla="*/ 2014094 w 11393348"/>
              <a:gd name="connsiteY148" fmla="*/ 163617 h 1078080"/>
              <a:gd name="connsiteX149" fmla="*/ 1909976 w 11393348"/>
              <a:gd name="connsiteY149" fmla="*/ 59498 h 1078080"/>
              <a:gd name="connsiteX150" fmla="*/ 1594417 w 11393348"/>
              <a:gd name="connsiteY150" fmla="*/ 59498 h 1078080"/>
              <a:gd name="connsiteX151" fmla="*/ 1490299 w 11393348"/>
              <a:gd name="connsiteY151" fmla="*/ 163617 h 1078080"/>
              <a:gd name="connsiteX152" fmla="*/ 1594417 w 11393348"/>
              <a:gd name="connsiteY152" fmla="*/ 267735 h 1078080"/>
              <a:gd name="connsiteX153" fmla="*/ 1698536 w 11393348"/>
              <a:gd name="connsiteY153" fmla="*/ 163617 h 1078080"/>
              <a:gd name="connsiteX154" fmla="*/ 1594417 w 11393348"/>
              <a:gd name="connsiteY154" fmla="*/ 59498 h 1078080"/>
              <a:gd name="connsiteX155" fmla="*/ 1278859 w 11393348"/>
              <a:gd name="connsiteY155" fmla="*/ 59498 h 1078080"/>
              <a:gd name="connsiteX156" fmla="*/ 1174741 w 11393348"/>
              <a:gd name="connsiteY156" fmla="*/ 163617 h 1078080"/>
              <a:gd name="connsiteX157" fmla="*/ 1278859 w 11393348"/>
              <a:gd name="connsiteY157" fmla="*/ 267735 h 1078080"/>
              <a:gd name="connsiteX158" fmla="*/ 1382977 w 11393348"/>
              <a:gd name="connsiteY158" fmla="*/ 163617 h 1078080"/>
              <a:gd name="connsiteX159" fmla="*/ 1278859 w 11393348"/>
              <a:gd name="connsiteY159" fmla="*/ 59498 h 1078080"/>
              <a:gd name="connsiteX160" fmla="*/ 963300 w 11393348"/>
              <a:gd name="connsiteY160" fmla="*/ 59498 h 1078080"/>
              <a:gd name="connsiteX161" fmla="*/ 859182 w 11393348"/>
              <a:gd name="connsiteY161" fmla="*/ 163617 h 1078080"/>
              <a:gd name="connsiteX162" fmla="*/ 963300 w 11393348"/>
              <a:gd name="connsiteY162" fmla="*/ 267735 h 1078080"/>
              <a:gd name="connsiteX163" fmla="*/ 1067418 w 11393348"/>
              <a:gd name="connsiteY163" fmla="*/ 163617 h 1078080"/>
              <a:gd name="connsiteX164" fmla="*/ 963300 w 11393348"/>
              <a:gd name="connsiteY164" fmla="*/ 59498 h 1078080"/>
              <a:gd name="connsiteX165" fmla="*/ 647742 w 11393348"/>
              <a:gd name="connsiteY165" fmla="*/ 59498 h 1078080"/>
              <a:gd name="connsiteX166" fmla="*/ 543623 w 11393348"/>
              <a:gd name="connsiteY166" fmla="*/ 163617 h 1078080"/>
              <a:gd name="connsiteX167" fmla="*/ 647742 w 11393348"/>
              <a:gd name="connsiteY167" fmla="*/ 267735 h 1078080"/>
              <a:gd name="connsiteX168" fmla="*/ 751860 w 11393348"/>
              <a:gd name="connsiteY168" fmla="*/ 163617 h 1078080"/>
              <a:gd name="connsiteX169" fmla="*/ 647742 w 11393348"/>
              <a:gd name="connsiteY169" fmla="*/ 59498 h 1078080"/>
              <a:gd name="connsiteX170" fmla="*/ 332183 w 11393348"/>
              <a:gd name="connsiteY170" fmla="*/ 59498 h 1078080"/>
              <a:gd name="connsiteX171" fmla="*/ 228065 w 11393348"/>
              <a:gd name="connsiteY171" fmla="*/ 163617 h 1078080"/>
              <a:gd name="connsiteX172" fmla="*/ 332183 w 11393348"/>
              <a:gd name="connsiteY172" fmla="*/ 267735 h 1078080"/>
              <a:gd name="connsiteX173" fmla="*/ 436301 w 11393348"/>
              <a:gd name="connsiteY173" fmla="*/ 163617 h 1078080"/>
              <a:gd name="connsiteX174" fmla="*/ 332183 w 11393348"/>
              <a:gd name="connsiteY174" fmla="*/ 59498 h 1078080"/>
              <a:gd name="connsiteX175" fmla="*/ 178490 w 11393348"/>
              <a:gd name="connsiteY175" fmla="*/ 0 h 1078080"/>
              <a:gd name="connsiteX176" fmla="*/ 11214858 w 11393348"/>
              <a:gd name="connsiteY176" fmla="*/ 0 h 1078080"/>
              <a:gd name="connsiteX177" fmla="*/ 11393348 w 11393348"/>
              <a:gd name="connsiteY177" fmla="*/ 178490 h 1078080"/>
              <a:gd name="connsiteX178" fmla="*/ 11393348 w 11393348"/>
              <a:gd name="connsiteY178" fmla="*/ 711784 h 1078080"/>
              <a:gd name="connsiteX179" fmla="*/ 11393348 w 11393348"/>
              <a:gd name="connsiteY179" fmla="*/ 1070917 h 1078080"/>
              <a:gd name="connsiteX180" fmla="*/ 11393348 w 11393348"/>
              <a:gd name="connsiteY180" fmla="*/ 1078080 h 1078080"/>
              <a:gd name="connsiteX181" fmla="*/ 0 w 11393348"/>
              <a:gd name="connsiteY181" fmla="*/ 1078080 h 1078080"/>
              <a:gd name="connsiteX182" fmla="*/ 0 w 11393348"/>
              <a:gd name="connsiteY182" fmla="*/ 1070917 h 1078080"/>
              <a:gd name="connsiteX183" fmla="*/ 0 w 11393348"/>
              <a:gd name="connsiteY183" fmla="*/ 711784 h 1078080"/>
              <a:gd name="connsiteX184" fmla="*/ 0 w 11393348"/>
              <a:gd name="connsiteY184" fmla="*/ 178490 h 1078080"/>
              <a:gd name="connsiteX185" fmla="*/ 178490 w 11393348"/>
              <a:gd name="connsiteY185" fmla="*/ 0 h 107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1393348" h="1078080">
                <a:moveTo>
                  <a:pt x="11061165" y="59498"/>
                </a:moveTo>
                <a:cubicBezTo>
                  <a:pt x="11003663" y="59498"/>
                  <a:pt x="10957047" y="106114"/>
                  <a:pt x="10957047" y="163617"/>
                </a:cubicBezTo>
                <a:cubicBezTo>
                  <a:pt x="10957047" y="221119"/>
                  <a:pt x="11003663" y="267735"/>
                  <a:pt x="11061165" y="267735"/>
                </a:cubicBezTo>
                <a:cubicBezTo>
                  <a:pt x="11118667" y="267735"/>
                  <a:pt x="11165283" y="221119"/>
                  <a:pt x="11165283" y="163617"/>
                </a:cubicBezTo>
                <a:cubicBezTo>
                  <a:pt x="11165283" y="106114"/>
                  <a:pt x="11118667" y="59498"/>
                  <a:pt x="11061165" y="59498"/>
                </a:cubicBezTo>
                <a:close/>
                <a:moveTo>
                  <a:pt x="10745617" y="59498"/>
                </a:moveTo>
                <a:cubicBezTo>
                  <a:pt x="10688115" y="59498"/>
                  <a:pt x="10641499" y="106114"/>
                  <a:pt x="10641499" y="163617"/>
                </a:cubicBezTo>
                <a:cubicBezTo>
                  <a:pt x="10641499" y="221119"/>
                  <a:pt x="10688115" y="267735"/>
                  <a:pt x="10745617" y="267735"/>
                </a:cubicBezTo>
                <a:cubicBezTo>
                  <a:pt x="10803119" y="267735"/>
                  <a:pt x="10849735" y="221119"/>
                  <a:pt x="10849735" y="163617"/>
                </a:cubicBezTo>
                <a:cubicBezTo>
                  <a:pt x="10849735" y="106114"/>
                  <a:pt x="10803119" y="59498"/>
                  <a:pt x="10745617" y="59498"/>
                </a:cubicBezTo>
                <a:close/>
                <a:moveTo>
                  <a:pt x="10430058" y="59498"/>
                </a:moveTo>
                <a:cubicBezTo>
                  <a:pt x="10372556" y="59498"/>
                  <a:pt x="10325940" y="106114"/>
                  <a:pt x="10325940" y="163617"/>
                </a:cubicBezTo>
                <a:cubicBezTo>
                  <a:pt x="10325940" y="221119"/>
                  <a:pt x="10372556" y="267735"/>
                  <a:pt x="10430058" y="267735"/>
                </a:cubicBezTo>
                <a:cubicBezTo>
                  <a:pt x="10487560" y="267735"/>
                  <a:pt x="10534176" y="221119"/>
                  <a:pt x="10534176" y="163617"/>
                </a:cubicBezTo>
                <a:cubicBezTo>
                  <a:pt x="10534176" y="106114"/>
                  <a:pt x="10487560" y="59498"/>
                  <a:pt x="10430058" y="59498"/>
                </a:cubicBezTo>
                <a:close/>
                <a:moveTo>
                  <a:pt x="10114500" y="59498"/>
                </a:moveTo>
                <a:cubicBezTo>
                  <a:pt x="10056997" y="59498"/>
                  <a:pt x="10010381" y="106114"/>
                  <a:pt x="10010381" y="163617"/>
                </a:cubicBezTo>
                <a:cubicBezTo>
                  <a:pt x="10010381" y="221119"/>
                  <a:pt x="10056997" y="267735"/>
                  <a:pt x="10114500" y="267735"/>
                </a:cubicBezTo>
                <a:cubicBezTo>
                  <a:pt x="10172002" y="267735"/>
                  <a:pt x="10218618" y="221119"/>
                  <a:pt x="10218618" y="163617"/>
                </a:cubicBezTo>
                <a:cubicBezTo>
                  <a:pt x="10218618" y="106114"/>
                  <a:pt x="10172002" y="59498"/>
                  <a:pt x="10114500" y="59498"/>
                </a:cubicBezTo>
                <a:close/>
                <a:moveTo>
                  <a:pt x="9798941" y="59498"/>
                </a:moveTo>
                <a:cubicBezTo>
                  <a:pt x="9741439" y="59498"/>
                  <a:pt x="9694823" y="106114"/>
                  <a:pt x="9694823" y="163617"/>
                </a:cubicBezTo>
                <a:cubicBezTo>
                  <a:pt x="9694823" y="221119"/>
                  <a:pt x="9741439" y="267735"/>
                  <a:pt x="9798941" y="267735"/>
                </a:cubicBezTo>
                <a:cubicBezTo>
                  <a:pt x="9856443" y="267735"/>
                  <a:pt x="9903059" y="221119"/>
                  <a:pt x="9903059" y="163617"/>
                </a:cubicBezTo>
                <a:cubicBezTo>
                  <a:pt x="9903059" y="106114"/>
                  <a:pt x="9856443" y="59498"/>
                  <a:pt x="9798941" y="59498"/>
                </a:cubicBezTo>
                <a:close/>
                <a:moveTo>
                  <a:pt x="9483382" y="59498"/>
                </a:moveTo>
                <a:cubicBezTo>
                  <a:pt x="9425880" y="59498"/>
                  <a:pt x="9379264" y="106114"/>
                  <a:pt x="9379264" y="163617"/>
                </a:cubicBezTo>
                <a:cubicBezTo>
                  <a:pt x="9379264" y="221119"/>
                  <a:pt x="9425880" y="267735"/>
                  <a:pt x="9483382" y="267735"/>
                </a:cubicBezTo>
                <a:cubicBezTo>
                  <a:pt x="9540884" y="267735"/>
                  <a:pt x="9587501" y="221119"/>
                  <a:pt x="9587501" y="163617"/>
                </a:cubicBezTo>
                <a:cubicBezTo>
                  <a:pt x="9587501" y="106114"/>
                  <a:pt x="9540884" y="59498"/>
                  <a:pt x="9483382" y="59498"/>
                </a:cubicBezTo>
                <a:close/>
                <a:moveTo>
                  <a:pt x="9167824" y="59498"/>
                </a:moveTo>
                <a:cubicBezTo>
                  <a:pt x="9110322" y="59498"/>
                  <a:pt x="9063706" y="106114"/>
                  <a:pt x="9063706" y="163617"/>
                </a:cubicBezTo>
                <a:cubicBezTo>
                  <a:pt x="9063706" y="221119"/>
                  <a:pt x="9110322" y="267735"/>
                  <a:pt x="9167824" y="267735"/>
                </a:cubicBezTo>
                <a:cubicBezTo>
                  <a:pt x="9225326" y="267735"/>
                  <a:pt x="9271942" y="221119"/>
                  <a:pt x="9271942" y="163617"/>
                </a:cubicBezTo>
                <a:cubicBezTo>
                  <a:pt x="9271942" y="106114"/>
                  <a:pt x="9225326" y="59498"/>
                  <a:pt x="9167824" y="59498"/>
                </a:cubicBezTo>
                <a:close/>
                <a:moveTo>
                  <a:pt x="8852265" y="59498"/>
                </a:moveTo>
                <a:cubicBezTo>
                  <a:pt x="8794763" y="59498"/>
                  <a:pt x="8748147" y="106114"/>
                  <a:pt x="8748147" y="163617"/>
                </a:cubicBezTo>
                <a:cubicBezTo>
                  <a:pt x="8748147" y="221119"/>
                  <a:pt x="8794763" y="267735"/>
                  <a:pt x="8852265" y="267735"/>
                </a:cubicBezTo>
                <a:cubicBezTo>
                  <a:pt x="8909767" y="267735"/>
                  <a:pt x="8956383" y="221119"/>
                  <a:pt x="8956383" y="163617"/>
                </a:cubicBezTo>
                <a:cubicBezTo>
                  <a:pt x="8956383" y="106114"/>
                  <a:pt x="8909767" y="59498"/>
                  <a:pt x="8852265" y="59498"/>
                </a:cubicBezTo>
                <a:close/>
                <a:moveTo>
                  <a:pt x="8536707" y="59498"/>
                </a:moveTo>
                <a:cubicBezTo>
                  <a:pt x="8479204" y="59498"/>
                  <a:pt x="8432588" y="106114"/>
                  <a:pt x="8432588" y="163617"/>
                </a:cubicBezTo>
                <a:cubicBezTo>
                  <a:pt x="8432588" y="221119"/>
                  <a:pt x="8479204" y="267735"/>
                  <a:pt x="8536707" y="267735"/>
                </a:cubicBezTo>
                <a:cubicBezTo>
                  <a:pt x="8594209" y="267735"/>
                  <a:pt x="8640825" y="221119"/>
                  <a:pt x="8640825" y="163617"/>
                </a:cubicBezTo>
                <a:cubicBezTo>
                  <a:pt x="8640825" y="106114"/>
                  <a:pt x="8594209" y="59498"/>
                  <a:pt x="8536707" y="59498"/>
                </a:cubicBezTo>
                <a:close/>
                <a:moveTo>
                  <a:pt x="8221148" y="59498"/>
                </a:moveTo>
                <a:cubicBezTo>
                  <a:pt x="8163646" y="59498"/>
                  <a:pt x="8117029" y="106114"/>
                  <a:pt x="8117029" y="163617"/>
                </a:cubicBezTo>
                <a:cubicBezTo>
                  <a:pt x="8117029" y="221119"/>
                  <a:pt x="8163646" y="267735"/>
                  <a:pt x="8221148" y="267735"/>
                </a:cubicBezTo>
                <a:cubicBezTo>
                  <a:pt x="8278650" y="267735"/>
                  <a:pt x="8325266" y="221119"/>
                  <a:pt x="8325266" y="163617"/>
                </a:cubicBezTo>
                <a:cubicBezTo>
                  <a:pt x="8325266" y="106114"/>
                  <a:pt x="8278650" y="59498"/>
                  <a:pt x="8221148" y="59498"/>
                </a:cubicBezTo>
                <a:close/>
                <a:moveTo>
                  <a:pt x="7905590" y="59498"/>
                </a:moveTo>
                <a:cubicBezTo>
                  <a:pt x="7848087" y="59498"/>
                  <a:pt x="7801471" y="106114"/>
                  <a:pt x="7801471" y="163617"/>
                </a:cubicBezTo>
                <a:cubicBezTo>
                  <a:pt x="7801471" y="221119"/>
                  <a:pt x="7848087" y="267735"/>
                  <a:pt x="7905590" y="267735"/>
                </a:cubicBezTo>
                <a:cubicBezTo>
                  <a:pt x="7963092" y="267735"/>
                  <a:pt x="8009707" y="221119"/>
                  <a:pt x="8009707" y="163617"/>
                </a:cubicBezTo>
                <a:cubicBezTo>
                  <a:pt x="8009707" y="106114"/>
                  <a:pt x="7963092" y="59498"/>
                  <a:pt x="7905590" y="59498"/>
                </a:cubicBezTo>
                <a:close/>
                <a:moveTo>
                  <a:pt x="7590031" y="59498"/>
                </a:moveTo>
                <a:cubicBezTo>
                  <a:pt x="7532529" y="59498"/>
                  <a:pt x="7485913" y="106114"/>
                  <a:pt x="7485913" y="163617"/>
                </a:cubicBezTo>
                <a:cubicBezTo>
                  <a:pt x="7485913" y="221119"/>
                  <a:pt x="7532529" y="267735"/>
                  <a:pt x="7590031" y="267735"/>
                </a:cubicBezTo>
                <a:cubicBezTo>
                  <a:pt x="7647533" y="267735"/>
                  <a:pt x="7694149" y="221119"/>
                  <a:pt x="7694149" y="163617"/>
                </a:cubicBezTo>
                <a:cubicBezTo>
                  <a:pt x="7694149" y="106114"/>
                  <a:pt x="7647533" y="59498"/>
                  <a:pt x="7590031" y="59498"/>
                </a:cubicBezTo>
                <a:close/>
                <a:moveTo>
                  <a:pt x="7274472" y="59498"/>
                </a:moveTo>
                <a:cubicBezTo>
                  <a:pt x="7216970" y="59498"/>
                  <a:pt x="7170354" y="106114"/>
                  <a:pt x="7170354" y="163617"/>
                </a:cubicBezTo>
                <a:cubicBezTo>
                  <a:pt x="7170354" y="221119"/>
                  <a:pt x="7216970" y="267735"/>
                  <a:pt x="7274472" y="267735"/>
                </a:cubicBezTo>
                <a:cubicBezTo>
                  <a:pt x="7331974" y="267735"/>
                  <a:pt x="7378591" y="221119"/>
                  <a:pt x="7378591" y="163617"/>
                </a:cubicBezTo>
                <a:cubicBezTo>
                  <a:pt x="7378591" y="106114"/>
                  <a:pt x="7331974" y="59498"/>
                  <a:pt x="7274472" y="59498"/>
                </a:cubicBezTo>
                <a:close/>
                <a:moveTo>
                  <a:pt x="6958914" y="59498"/>
                </a:moveTo>
                <a:cubicBezTo>
                  <a:pt x="6901412" y="59498"/>
                  <a:pt x="6854796" y="106114"/>
                  <a:pt x="6854796" y="163617"/>
                </a:cubicBezTo>
                <a:cubicBezTo>
                  <a:pt x="6854796" y="221119"/>
                  <a:pt x="6901412" y="267735"/>
                  <a:pt x="6958914" y="267735"/>
                </a:cubicBezTo>
                <a:cubicBezTo>
                  <a:pt x="7016416" y="267735"/>
                  <a:pt x="7063032" y="221119"/>
                  <a:pt x="7063032" y="163617"/>
                </a:cubicBezTo>
                <a:cubicBezTo>
                  <a:pt x="7063032" y="106114"/>
                  <a:pt x="7016416" y="59498"/>
                  <a:pt x="6958914" y="59498"/>
                </a:cubicBezTo>
                <a:close/>
                <a:moveTo>
                  <a:pt x="6643355" y="59498"/>
                </a:moveTo>
                <a:cubicBezTo>
                  <a:pt x="6585853" y="59498"/>
                  <a:pt x="6539237" y="106114"/>
                  <a:pt x="6539237" y="163617"/>
                </a:cubicBezTo>
                <a:cubicBezTo>
                  <a:pt x="6539237" y="221119"/>
                  <a:pt x="6585853" y="267735"/>
                  <a:pt x="6643355" y="267735"/>
                </a:cubicBezTo>
                <a:cubicBezTo>
                  <a:pt x="6700857" y="267735"/>
                  <a:pt x="6747473" y="221119"/>
                  <a:pt x="6747473" y="163617"/>
                </a:cubicBezTo>
                <a:cubicBezTo>
                  <a:pt x="6747473" y="106114"/>
                  <a:pt x="6700857" y="59498"/>
                  <a:pt x="6643355" y="59498"/>
                </a:cubicBezTo>
                <a:close/>
                <a:moveTo>
                  <a:pt x="6327797" y="59498"/>
                </a:moveTo>
                <a:cubicBezTo>
                  <a:pt x="6270294" y="59498"/>
                  <a:pt x="6223678" y="106114"/>
                  <a:pt x="6223678" y="163617"/>
                </a:cubicBezTo>
                <a:cubicBezTo>
                  <a:pt x="6223678" y="221119"/>
                  <a:pt x="6270294" y="267735"/>
                  <a:pt x="6327797" y="267735"/>
                </a:cubicBezTo>
                <a:cubicBezTo>
                  <a:pt x="6385299" y="267735"/>
                  <a:pt x="6431915" y="221119"/>
                  <a:pt x="6431915" y="163617"/>
                </a:cubicBezTo>
                <a:cubicBezTo>
                  <a:pt x="6431915" y="106114"/>
                  <a:pt x="6385299" y="59498"/>
                  <a:pt x="6327797" y="59498"/>
                </a:cubicBezTo>
                <a:close/>
                <a:moveTo>
                  <a:pt x="6012238" y="59498"/>
                </a:moveTo>
                <a:cubicBezTo>
                  <a:pt x="5954736" y="59498"/>
                  <a:pt x="5908120" y="106114"/>
                  <a:pt x="5908120" y="163617"/>
                </a:cubicBezTo>
                <a:cubicBezTo>
                  <a:pt x="5908120" y="221119"/>
                  <a:pt x="5954736" y="267735"/>
                  <a:pt x="6012238" y="267735"/>
                </a:cubicBezTo>
                <a:cubicBezTo>
                  <a:pt x="6069740" y="267735"/>
                  <a:pt x="6116356" y="221119"/>
                  <a:pt x="6116356" y="163617"/>
                </a:cubicBezTo>
                <a:cubicBezTo>
                  <a:pt x="6116356" y="106114"/>
                  <a:pt x="6069740" y="59498"/>
                  <a:pt x="6012238" y="59498"/>
                </a:cubicBezTo>
                <a:close/>
                <a:moveTo>
                  <a:pt x="5696680" y="59498"/>
                </a:moveTo>
                <a:cubicBezTo>
                  <a:pt x="5639178" y="59498"/>
                  <a:pt x="5592561" y="106114"/>
                  <a:pt x="5592561" y="163617"/>
                </a:cubicBezTo>
                <a:cubicBezTo>
                  <a:pt x="5592561" y="221119"/>
                  <a:pt x="5639178" y="267735"/>
                  <a:pt x="5696680" y="267735"/>
                </a:cubicBezTo>
                <a:cubicBezTo>
                  <a:pt x="5754182" y="267735"/>
                  <a:pt x="5800798" y="221119"/>
                  <a:pt x="5800798" y="163617"/>
                </a:cubicBezTo>
                <a:cubicBezTo>
                  <a:pt x="5800798" y="106114"/>
                  <a:pt x="5754182" y="59498"/>
                  <a:pt x="5696680" y="59498"/>
                </a:cubicBezTo>
                <a:close/>
                <a:moveTo>
                  <a:pt x="5381121" y="59498"/>
                </a:moveTo>
                <a:cubicBezTo>
                  <a:pt x="5323619" y="59498"/>
                  <a:pt x="5277003" y="106114"/>
                  <a:pt x="5277003" y="163617"/>
                </a:cubicBezTo>
                <a:cubicBezTo>
                  <a:pt x="5277003" y="221119"/>
                  <a:pt x="5323619" y="267735"/>
                  <a:pt x="5381121" y="267735"/>
                </a:cubicBezTo>
                <a:cubicBezTo>
                  <a:pt x="5438623" y="267735"/>
                  <a:pt x="5485239" y="221119"/>
                  <a:pt x="5485239" y="163617"/>
                </a:cubicBezTo>
                <a:cubicBezTo>
                  <a:pt x="5485239" y="106114"/>
                  <a:pt x="5438623" y="59498"/>
                  <a:pt x="5381121" y="59498"/>
                </a:cubicBezTo>
                <a:close/>
                <a:moveTo>
                  <a:pt x="5065562" y="59498"/>
                </a:moveTo>
                <a:cubicBezTo>
                  <a:pt x="5008060" y="59498"/>
                  <a:pt x="4961444" y="106114"/>
                  <a:pt x="4961444" y="163617"/>
                </a:cubicBezTo>
                <a:cubicBezTo>
                  <a:pt x="4961444" y="221119"/>
                  <a:pt x="5008060" y="267735"/>
                  <a:pt x="5065562" y="267735"/>
                </a:cubicBezTo>
                <a:cubicBezTo>
                  <a:pt x="5123064" y="267735"/>
                  <a:pt x="5169680" y="221119"/>
                  <a:pt x="5169680" y="163617"/>
                </a:cubicBezTo>
                <a:cubicBezTo>
                  <a:pt x="5169680" y="106114"/>
                  <a:pt x="5123064" y="59498"/>
                  <a:pt x="5065562" y="59498"/>
                </a:cubicBezTo>
                <a:close/>
                <a:moveTo>
                  <a:pt x="4750004" y="59498"/>
                </a:moveTo>
                <a:cubicBezTo>
                  <a:pt x="4692501" y="59498"/>
                  <a:pt x="4645885" y="106114"/>
                  <a:pt x="4645885" y="163617"/>
                </a:cubicBezTo>
                <a:cubicBezTo>
                  <a:pt x="4645885" y="221119"/>
                  <a:pt x="4692501" y="267735"/>
                  <a:pt x="4750004" y="267735"/>
                </a:cubicBezTo>
                <a:cubicBezTo>
                  <a:pt x="4807506" y="267735"/>
                  <a:pt x="4854122" y="221119"/>
                  <a:pt x="4854122" y="163617"/>
                </a:cubicBezTo>
                <a:cubicBezTo>
                  <a:pt x="4854122" y="106114"/>
                  <a:pt x="4807506" y="59498"/>
                  <a:pt x="4750004" y="59498"/>
                </a:cubicBezTo>
                <a:close/>
                <a:moveTo>
                  <a:pt x="4434445" y="59498"/>
                </a:moveTo>
                <a:cubicBezTo>
                  <a:pt x="4376943" y="59498"/>
                  <a:pt x="4330327" y="106114"/>
                  <a:pt x="4330327" y="163617"/>
                </a:cubicBezTo>
                <a:cubicBezTo>
                  <a:pt x="4330327" y="221119"/>
                  <a:pt x="4376943" y="267735"/>
                  <a:pt x="4434445" y="267735"/>
                </a:cubicBezTo>
                <a:cubicBezTo>
                  <a:pt x="4491947" y="267735"/>
                  <a:pt x="4538564" y="221119"/>
                  <a:pt x="4538564" y="163617"/>
                </a:cubicBezTo>
                <a:cubicBezTo>
                  <a:pt x="4538564" y="106114"/>
                  <a:pt x="4491947" y="59498"/>
                  <a:pt x="4434445" y="59498"/>
                </a:cubicBezTo>
                <a:close/>
                <a:moveTo>
                  <a:pt x="4118886" y="59498"/>
                </a:moveTo>
                <a:cubicBezTo>
                  <a:pt x="4061384" y="59498"/>
                  <a:pt x="4014769" y="106114"/>
                  <a:pt x="4014769" y="163617"/>
                </a:cubicBezTo>
                <a:cubicBezTo>
                  <a:pt x="4014769" y="221119"/>
                  <a:pt x="4061384" y="267735"/>
                  <a:pt x="4118886" y="267735"/>
                </a:cubicBezTo>
                <a:cubicBezTo>
                  <a:pt x="4176388" y="267735"/>
                  <a:pt x="4223004" y="221119"/>
                  <a:pt x="4223004" y="163617"/>
                </a:cubicBezTo>
                <a:cubicBezTo>
                  <a:pt x="4223004" y="106114"/>
                  <a:pt x="4176388" y="59498"/>
                  <a:pt x="4118886" y="59498"/>
                </a:cubicBezTo>
                <a:close/>
                <a:moveTo>
                  <a:pt x="3803328" y="59498"/>
                </a:moveTo>
                <a:cubicBezTo>
                  <a:pt x="3745826" y="59498"/>
                  <a:pt x="3699210" y="106114"/>
                  <a:pt x="3699210" y="163617"/>
                </a:cubicBezTo>
                <a:cubicBezTo>
                  <a:pt x="3699210" y="221119"/>
                  <a:pt x="3745826" y="267735"/>
                  <a:pt x="3803328" y="267735"/>
                </a:cubicBezTo>
                <a:cubicBezTo>
                  <a:pt x="3860830" y="267735"/>
                  <a:pt x="3907446" y="221119"/>
                  <a:pt x="3907446" y="163617"/>
                </a:cubicBezTo>
                <a:cubicBezTo>
                  <a:pt x="3907446" y="106114"/>
                  <a:pt x="3860830" y="59498"/>
                  <a:pt x="3803328" y="59498"/>
                </a:cubicBezTo>
                <a:close/>
                <a:moveTo>
                  <a:pt x="3487769" y="59498"/>
                </a:moveTo>
                <a:cubicBezTo>
                  <a:pt x="3430267" y="59498"/>
                  <a:pt x="3383651" y="106114"/>
                  <a:pt x="3383651" y="163617"/>
                </a:cubicBezTo>
                <a:cubicBezTo>
                  <a:pt x="3383651" y="221119"/>
                  <a:pt x="3430267" y="267735"/>
                  <a:pt x="3487769" y="267735"/>
                </a:cubicBezTo>
                <a:cubicBezTo>
                  <a:pt x="3545271" y="267735"/>
                  <a:pt x="3591887" y="221119"/>
                  <a:pt x="3591887" y="163617"/>
                </a:cubicBezTo>
                <a:cubicBezTo>
                  <a:pt x="3591887" y="106114"/>
                  <a:pt x="3545271" y="59498"/>
                  <a:pt x="3487769" y="59498"/>
                </a:cubicBezTo>
                <a:close/>
                <a:moveTo>
                  <a:pt x="3172211" y="59498"/>
                </a:moveTo>
                <a:cubicBezTo>
                  <a:pt x="3114709" y="59498"/>
                  <a:pt x="3068092" y="106114"/>
                  <a:pt x="3068092" y="163617"/>
                </a:cubicBezTo>
                <a:cubicBezTo>
                  <a:pt x="3068092" y="221119"/>
                  <a:pt x="3114709" y="267735"/>
                  <a:pt x="3172211" y="267735"/>
                </a:cubicBezTo>
                <a:cubicBezTo>
                  <a:pt x="3229713" y="267735"/>
                  <a:pt x="3276329" y="221119"/>
                  <a:pt x="3276329" y="163617"/>
                </a:cubicBezTo>
                <a:cubicBezTo>
                  <a:pt x="3276329" y="106114"/>
                  <a:pt x="3229713" y="59498"/>
                  <a:pt x="3172211" y="59498"/>
                </a:cubicBezTo>
                <a:close/>
                <a:moveTo>
                  <a:pt x="2856652" y="59498"/>
                </a:moveTo>
                <a:cubicBezTo>
                  <a:pt x="2799150" y="59498"/>
                  <a:pt x="2752534" y="106114"/>
                  <a:pt x="2752534" y="163617"/>
                </a:cubicBezTo>
                <a:cubicBezTo>
                  <a:pt x="2752534" y="221119"/>
                  <a:pt x="2799150" y="267735"/>
                  <a:pt x="2856652" y="267735"/>
                </a:cubicBezTo>
                <a:cubicBezTo>
                  <a:pt x="2914154" y="267735"/>
                  <a:pt x="2960770" y="221119"/>
                  <a:pt x="2960770" y="163617"/>
                </a:cubicBezTo>
                <a:cubicBezTo>
                  <a:pt x="2960770" y="106114"/>
                  <a:pt x="2914154" y="59498"/>
                  <a:pt x="2856652" y="59498"/>
                </a:cubicBezTo>
                <a:close/>
                <a:moveTo>
                  <a:pt x="2541093" y="59498"/>
                </a:moveTo>
                <a:cubicBezTo>
                  <a:pt x="2483591" y="59498"/>
                  <a:pt x="2436975" y="106114"/>
                  <a:pt x="2436975" y="163617"/>
                </a:cubicBezTo>
                <a:cubicBezTo>
                  <a:pt x="2436975" y="221119"/>
                  <a:pt x="2483591" y="267735"/>
                  <a:pt x="2541093" y="267735"/>
                </a:cubicBezTo>
                <a:cubicBezTo>
                  <a:pt x="2598595" y="267735"/>
                  <a:pt x="2645212" y="221119"/>
                  <a:pt x="2645212" y="163617"/>
                </a:cubicBezTo>
                <a:cubicBezTo>
                  <a:pt x="2645212" y="106114"/>
                  <a:pt x="2598595" y="59498"/>
                  <a:pt x="2541093" y="59498"/>
                </a:cubicBezTo>
                <a:close/>
                <a:moveTo>
                  <a:pt x="2225535" y="59498"/>
                </a:moveTo>
                <a:cubicBezTo>
                  <a:pt x="2168033" y="59498"/>
                  <a:pt x="2121417" y="106114"/>
                  <a:pt x="2121417" y="163617"/>
                </a:cubicBezTo>
                <a:cubicBezTo>
                  <a:pt x="2121417" y="221119"/>
                  <a:pt x="2168033" y="267735"/>
                  <a:pt x="2225535" y="267735"/>
                </a:cubicBezTo>
                <a:cubicBezTo>
                  <a:pt x="2283037" y="267735"/>
                  <a:pt x="2329653" y="221119"/>
                  <a:pt x="2329653" y="163617"/>
                </a:cubicBezTo>
                <a:cubicBezTo>
                  <a:pt x="2329653" y="106114"/>
                  <a:pt x="2283037" y="59498"/>
                  <a:pt x="2225535" y="59498"/>
                </a:cubicBezTo>
                <a:close/>
                <a:moveTo>
                  <a:pt x="1909976" y="59498"/>
                </a:moveTo>
                <a:cubicBezTo>
                  <a:pt x="1852474" y="59498"/>
                  <a:pt x="1805858" y="106114"/>
                  <a:pt x="1805858" y="163617"/>
                </a:cubicBezTo>
                <a:cubicBezTo>
                  <a:pt x="1805858" y="221119"/>
                  <a:pt x="1852474" y="267735"/>
                  <a:pt x="1909976" y="267735"/>
                </a:cubicBezTo>
                <a:cubicBezTo>
                  <a:pt x="1967478" y="267735"/>
                  <a:pt x="2014094" y="221119"/>
                  <a:pt x="2014094" y="163617"/>
                </a:cubicBezTo>
                <a:cubicBezTo>
                  <a:pt x="2014094" y="106114"/>
                  <a:pt x="1967478" y="59498"/>
                  <a:pt x="1909976" y="59498"/>
                </a:cubicBezTo>
                <a:close/>
                <a:moveTo>
                  <a:pt x="1594417" y="59498"/>
                </a:moveTo>
                <a:cubicBezTo>
                  <a:pt x="1536915" y="59498"/>
                  <a:pt x="1490299" y="106114"/>
                  <a:pt x="1490299" y="163617"/>
                </a:cubicBezTo>
                <a:cubicBezTo>
                  <a:pt x="1490299" y="221119"/>
                  <a:pt x="1536915" y="267735"/>
                  <a:pt x="1594417" y="267735"/>
                </a:cubicBezTo>
                <a:cubicBezTo>
                  <a:pt x="1651919" y="267735"/>
                  <a:pt x="1698536" y="221119"/>
                  <a:pt x="1698536" y="163617"/>
                </a:cubicBezTo>
                <a:cubicBezTo>
                  <a:pt x="1698536" y="106114"/>
                  <a:pt x="1651919" y="59498"/>
                  <a:pt x="1594417" y="59498"/>
                </a:cubicBezTo>
                <a:close/>
                <a:moveTo>
                  <a:pt x="1278859" y="59498"/>
                </a:moveTo>
                <a:cubicBezTo>
                  <a:pt x="1221357" y="59498"/>
                  <a:pt x="1174741" y="106114"/>
                  <a:pt x="1174741" y="163617"/>
                </a:cubicBezTo>
                <a:cubicBezTo>
                  <a:pt x="1174741" y="221119"/>
                  <a:pt x="1221357" y="267735"/>
                  <a:pt x="1278859" y="267735"/>
                </a:cubicBezTo>
                <a:cubicBezTo>
                  <a:pt x="1336361" y="267735"/>
                  <a:pt x="1382977" y="221119"/>
                  <a:pt x="1382977" y="163617"/>
                </a:cubicBezTo>
                <a:cubicBezTo>
                  <a:pt x="1382977" y="106114"/>
                  <a:pt x="1336361" y="59498"/>
                  <a:pt x="1278859" y="59498"/>
                </a:cubicBezTo>
                <a:close/>
                <a:moveTo>
                  <a:pt x="963300" y="59498"/>
                </a:moveTo>
                <a:cubicBezTo>
                  <a:pt x="905798" y="59498"/>
                  <a:pt x="859182" y="106114"/>
                  <a:pt x="859182" y="163617"/>
                </a:cubicBezTo>
                <a:cubicBezTo>
                  <a:pt x="859182" y="221119"/>
                  <a:pt x="905798" y="267735"/>
                  <a:pt x="963300" y="267735"/>
                </a:cubicBezTo>
                <a:cubicBezTo>
                  <a:pt x="1020802" y="267735"/>
                  <a:pt x="1067418" y="221119"/>
                  <a:pt x="1067418" y="163617"/>
                </a:cubicBezTo>
                <a:cubicBezTo>
                  <a:pt x="1067418" y="106114"/>
                  <a:pt x="1020802" y="59498"/>
                  <a:pt x="963300" y="59498"/>
                </a:cubicBezTo>
                <a:close/>
                <a:moveTo>
                  <a:pt x="647742" y="59498"/>
                </a:moveTo>
                <a:cubicBezTo>
                  <a:pt x="590240" y="59498"/>
                  <a:pt x="543623" y="106114"/>
                  <a:pt x="543623" y="163617"/>
                </a:cubicBezTo>
                <a:cubicBezTo>
                  <a:pt x="543623" y="221119"/>
                  <a:pt x="590240" y="267735"/>
                  <a:pt x="647742" y="267735"/>
                </a:cubicBezTo>
                <a:cubicBezTo>
                  <a:pt x="705244" y="267735"/>
                  <a:pt x="751860" y="221119"/>
                  <a:pt x="751860" y="163617"/>
                </a:cubicBezTo>
                <a:cubicBezTo>
                  <a:pt x="751860" y="106114"/>
                  <a:pt x="705244" y="59498"/>
                  <a:pt x="647742" y="59498"/>
                </a:cubicBezTo>
                <a:close/>
                <a:moveTo>
                  <a:pt x="332183" y="59498"/>
                </a:moveTo>
                <a:cubicBezTo>
                  <a:pt x="274681" y="59498"/>
                  <a:pt x="228065" y="106114"/>
                  <a:pt x="228065" y="163617"/>
                </a:cubicBezTo>
                <a:cubicBezTo>
                  <a:pt x="228065" y="221119"/>
                  <a:pt x="274681" y="267735"/>
                  <a:pt x="332183" y="267735"/>
                </a:cubicBezTo>
                <a:cubicBezTo>
                  <a:pt x="389685" y="267735"/>
                  <a:pt x="436301" y="221119"/>
                  <a:pt x="436301" y="163617"/>
                </a:cubicBezTo>
                <a:cubicBezTo>
                  <a:pt x="436301" y="106114"/>
                  <a:pt x="389685" y="59498"/>
                  <a:pt x="332183" y="59498"/>
                </a:cubicBezTo>
                <a:close/>
                <a:moveTo>
                  <a:pt x="178490" y="0"/>
                </a:moveTo>
                <a:lnTo>
                  <a:pt x="11214858" y="0"/>
                </a:lnTo>
                <a:cubicBezTo>
                  <a:pt x="11313436" y="0"/>
                  <a:pt x="11393348" y="79912"/>
                  <a:pt x="11393348" y="178490"/>
                </a:cubicBezTo>
                <a:lnTo>
                  <a:pt x="11393348" y="711784"/>
                </a:lnTo>
                <a:lnTo>
                  <a:pt x="11393348" y="1070917"/>
                </a:lnTo>
                <a:lnTo>
                  <a:pt x="11393348" y="1078080"/>
                </a:lnTo>
                <a:lnTo>
                  <a:pt x="0" y="1078080"/>
                </a:lnTo>
                <a:lnTo>
                  <a:pt x="0" y="1070917"/>
                </a:lnTo>
                <a:lnTo>
                  <a:pt x="0" y="711784"/>
                </a:lnTo>
                <a:lnTo>
                  <a:pt x="0" y="178490"/>
                </a:lnTo>
                <a:cubicBezTo>
                  <a:pt x="0" y="79912"/>
                  <a:pt x="79912" y="0"/>
                  <a:pt x="178490" y="0"/>
                </a:cubicBezTo>
                <a:close/>
              </a:path>
            </a:pathLst>
          </a:cu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zh-CN" altLang="en-US">
              <a:solidFill>
                <a:prstClr val="white"/>
              </a:solidFill>
            </a:endParaRPr>
          </a:p>
        </p:txBody>
      </p:sp>
      <p:cxnSp>
        <p:nvCxnSpPr>
          <p:cNvPr id="13" name="直接连接符 12"/>
          <p:cNvCxnSpPr>
            <a:stCxn id="9" idx="182"/>
            <a:endCxn id="9" idx="179"/>
          </p:cNvCxnSpPr>
          <p:nvPr userDrawn="1"/>
        </p:nvCxnSpPr>
        <p:spPr>
          <a:xfrm>
            <a:off x="396847" y="1439267"/>
            <a:ext cx="11393348"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a:off x="396847" y="6075485"/>
            <a:ext cx="11393348" cy="0"/>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userDrawn="1"/>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31219" y="752270"/>
            <a:ext cx="829158" cy="829158"/>
          </a:xfrm>
          <a:prstGeom prst="rect">
            <a:avLst/>
          </a:prstGeom>
        </p:spPr>
      </p:pic>
      <p:sp>
        <p:nvSpPr>
          <p:cNvPr id="16" name="文本框 15"/>
          <p:cNvSpPr txBox="1"/>
          <p:nvPr userDrawn="1"/>
        </p:nvSpPr>
        <p:spPr>
          <a:xfrm>
            <a:off x="1152540" y="856387"/>
            <a:ext cx="1209367" cy="584775"/>
          </a:xfrm>
          <a:prstGeom prst="rect">
            <a:avLst/>
          </a:prstGeom>
          <a:noFill/>
        </p:spPr>
        <p:txBody>
          <a:bodyPr wrap="square" rtlCol="0">
            <a:spAutoFit/>
          </a:bodyPr>
          <a:lstStyle/>
          <a:p>
            <a:pPr eaLnBrk="0" fontAlgn="base" hangingPunct="0">
              <a:spcBef>
                <a:spcPct val="0"/>
              </a:spcBef>
              <a:spcAft>
                <a:spcPct val="0"/>
              </a:spcAft>
            </a:pPr>
            <a:r>
              <a:rPr lang="zh-CN" altLang="en-US" sz="3200" kern="100" dirty="0" smtClean="0">
                <a:solidFill>
                  <a:prstClr val="black"/>
                </a:solidFill>
                <a:ea typeface="华康俪金黑W8(P)" panose="020B0800000000000000" pitchFamily="34" charset="-122"/>
                <a:cs typeface="Times New Roman" panose="02020603050405020304" pitchFamily="18" charset="0"/>
              </a:rPr>
              <a:t>判断</a:t>
            </a:r>
            <a:endParaRPr lang="zh-CN" altLang="en-US" sz="3200" dirty="0">
              <a:solidFill>
                <a:prstClr val="black"/>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3_思维建模">
    <p:spTree>
      <p:nvGrpSpPr>
        <p:cNvPr id="1" name=""/>
        <p:cNvGrpSpPr/>
        <p:nvPr/>
      </p:nvGrpSpPr>
      <p:grpSpPr>
        <a:xfrm>
          <a:off x="0" y="0"/>
          <a:ext cx="0" cy="0"/>
          <a:chOff x="0" y="0"/>
          <a:chExt cx="0" cy="0"/>
        </a:xfrm>
      </p:grpSpPr>
      <p:sp>
        <p:nvSpPr>
          <p:cNvPr id="7" name="同侧圆角矩形 6"/>
          <p:cNvSpPr/>
          <p:nvPr userDrawn="1"/>
        </p:nvSpPr>
        <p:spPr>
          <a:xfrm flipV="1">
            <a:off x="396847" y="5599702"/>
            <a:ext cx="11393348" cy="773439"/>
          </a:xfrm>
          <a:prstGeom prst="round2Same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8" name="矩形 7"/>
          <p:cNvSpPr/>
          <p:nvPr userDrawn="1"/>
        </p:nvSpPr>
        <p:spPr>
          <a:xfrm>
            <a:off x="396847" y="1446430"/>
            <a:ext cx="11393348" cy="4629055"/>
          </a:xfrm>
          <a:prstGeom prst="rect">
            <a:avLst/>
          </a:pr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sp>
        <p:nvSpPr>
          <p:cNvPr id="9" name="任意多边形 8"/>
          <p:cNvSpPr/>
          <p:nvPr userDrawn="1"/>
        </p:nvSpPr>
        <p:spPr>
          <a:xfrm>
            <a:off x="396847" y="368350"/>
            <a:ext cx="11393348" cy="1078080"/>
          </a:xfrm>
          <a:custGeom>
            <a:avLst/>
            <a:gdLst>
              <a:gd name="connsiteX0" fmla="*/ 11061165 w 11393348"/>
              <a:gd name="connsiteY0" fmla="*/ 59498 h 1078080"/>
              <a:gd name="connsiteX1" fmla="*/ 10957047 w 11393348"/>
              <a:gd name="connsiteY1" fmla="*/ 163617 h 1078080"/>
              <a:gd name="connsiteX2" fmla="*/ 11061165 w 11393348"/>
              <a:gd name="connsiteY2" fmla="*/ 267735 h 1078080"/>
              <a:gd name="connsiteX3" fmla="*/ 11165283 w 11393348"/>
              <a:gd name="connsiteY3" fmla="*/ 163617 h 1078080"/>
              <a:gd name="connsiteX4" fmla="*/ 11061165 w 11393348"/>
              <a:gd name="connsiteY4" fmla="*/ 59498 h 1078080"/>
              <a:gd name="connsiteX5" fmla="*/ 10745617 w 11393348"/>
              <a:gd name="connsiteY5" fmla="*/ 59498 h 1078080"/>
              <a:gd name="connsiteX6" fmla="*/ 10641499 w 11393348"/>
              <a:gd name="connsiteY6" fmla="*/ 163617 h 1078080"/>
              <a:gd name="connsiteX7" fmla="*/ 10745617 w 11393348"/>
              <a:gd name="connsiteY7" fmla="*/ 267735 h 1078080"/>
              <a:gd name="connsiteX8" fmla="*/ 10849735 w 11393348"/>
              <a:gd name="connsiteY8" fmla="*/ 163617 h 1078080"/>
              <a:gd name="connsiteX9" fmla="*/ 10745617 w 11393348"/>
              <a:gd name="connsiteY9" fmla="*/ 59498 h 1078080"/>
              <a:gd name="connsiteX10" fmla="*/ 10430058 w 11393348"/>
              <a:gd name="connsiteY10" fmla="*/ 59498 h 1078080"/>
              <a:gd name="connsiteX11" fmla="*/ 10325940 w 11393348"/>
              <a:gd name="connsiteY11" fmla="*/ 163617 h 1078080"/>
              <a:gd name="connsiteX12" fmla="*/ 10430058 w 11393348"/>
              <a:gd name="connsiteY12" fmla="*/ 267735 h 1078080"/>
              <a:gd name="connsiteX13" fmla="*/ 10534176 w 11393348"/>
              <a:gd name="connsiteY13" fmla="*/ 163617 h 1078080"/>
              <a:gd name="connsiteX14" fmla="*/ 10430058 w 11393348"/>
              <a:gd name="connsiteY14" fmla="*/ 59498 h 1078080"/>
              <a:gd name="connsiteX15" fmla="*/ 10114500 w 11393348"/>
              <a:gd name="connsiteY15" fmla="*/ 59498 h 1078080"/>
              <a:gd name="connsiteX16" fmla="*/ 10010381 w 11393348"/>
              <a:gd name="connsiteY16" fmla="*/ 163617 h 1078080"/>
              <a:gd name="connsiteX17" fmla="*/ 10114500 w 11393348"/>
              <a:gd name="connsiteY17" fmla="*/ 267735 h 1078080"/>
              <a:gd name="connsiteX18" fmla="*/ 10218618 w 11393348"/>
              <a:gd name="connsiteY18" fmla="*/ 163617 h 1078080"/>
              <a:gd name="connsiteX19" fmla="*/ 10114500 w 11393348"/>
              <a:gd name="connsiteY19" fmla="*/ 59498 h 1078080"/>
              <a:gd name="connsiteX20" fmla="*/ 9798941 w 11393348"/>
              <a:gd name="connsiteY20" fmla="*/ 59498 h 1078080"/>
              <a:gd name="connsiteX21" fmla="*/ 9694823 w 11393348"/>
              <a:gd name="connsiteY21" fmla="*/ 163617 h 1078080"/>
              <a:gd name="connsiteX22" fmla="*/ 9798941 w 11393348"/>
              <a:gd name="connsiteY22" fmla="*/ 267735 h 1078080"/>
              <a:gd name="connsiteX23" fmla="*/ 9903059 w 11393348"/>
              <a:gd name="connsiteY23" fmla="*/ 163617 h 1078080"/>
              <a:gd name="connsiteX24" fmla="*/ 9798941 w 11393348"/>
              <a:gd name="connsiteY24" fmla="*/ 59498 h 1078080"/>
              <a:gd name="connsiteX25" fmla="*/ 9483382 w 11393348"/>
              <a:gd name="connsiteY25" fmla="*/ 59498 h 1078080"/>
              <a:gd name="connsiteX26" fmla="*/ 9379264 w 11393348"/>
              <a:gd name="connsiteY26" fmla="*/ 163617 h 1078080"/>
              <a:gd name="connsiteX27" fmla="*/ 9483382 w 11393348"/>
              <a:gd name="connsiteY27" fmla="*/ 267735 h 1078080"/>
              <a:gd name="connsiteX28" fmla="*/ 9587501 w 11393348"/>
              <a:gd name="connsiteY28" fmla="*/ 163617 h 1078080"/>
              <a:gd name="connsiteX29" fmla="*/ 9483382 w 11393348"/>
              <a:gd name="connsiteY29" fmla="*/ 59498 h 1078080"/>
              <a:gd name="connsiteX30" fmla="*/ 9167824 w 11393348"/>
              <a:gd name="connsiteY30" fmla="*/ 59498 h 1078080"/>
              <a:gd name="connsiteX31" fmla="*/ 9063706 w 11393348"/>
              <a:gd name="connsiteY31" fmla="*/ 163617 h 1078080"/>
              <a:gd name="connsiteX32" fmla="*/ 9167824 w 11393348"/>
              <a:gd name="connsiteY32" fmla="*/ 267735 h 1078080"/>
              <a:gd name="connsiteX33" fmla="*/ 9271942 w 11393348"/>
              <a:gd name="connsiteY33" fmla="*/ 163617 h 1078080"/>
              <a:gd name="connsiteX34" fmla="*/ 9167824 w 11393348"/>
              <a:gd name="connsiteY34" fmla="*/ 59498 h 1078080"/>
              <a:gd name="connsiteX35" fmla="*/ 8852265 w 11393348"/>
              <a:gd name="connsiteY35" fmla="*/ 59498 h 1078080"/>
              <a:gd name="connsiteX36" fmla="*/ 8748147 w 11393348"/>
              <a:gd name="connsiteY36" fmla="*/ 163617 h 1078080"/>
              <a:gd name="connsiteX37" fmla="*/ 8852265 w 11393348"/>
              <a:gd name="connsiteY37" fmla="*/ 267735 h 1078080"/>
              <a:gd name="connsiteX38" fmla="*/ 8956383 w 11393348"/>
              <a:gd name="connsiteY38" fmla="*/ 163617 h 1078080"/>
              <a:gd name="connsiteX39" fmla="*/ 8852265 w 11393348"/>
              <a:gd name="connsiteY39" fmla="*/ 59498 h 1078080"/>
              <a:gd name="connsiteX40" fmla="*/ 8536707 w 11393348"/>
              <a:gd name="connsiteY40" fmla="*/ 59498 h 1078080"/>
              <a:gd name="connsiteX41" fmla="*/ 8432588 w 11393348"/>
              <a:gd name="connsiteY41" fmla="*/ 163617 h 1078080"/>
              <a:gd name="connsiteX42" fmla="*/ 8536707 w 11393348"/>
              <a:gd name="connsiteY42" fmla="*/ 267735 h 1078080"/>
              <a:gd name="connsiteX43" fmla="*/ 8640825 w 11393348"/>
              <a:gd name="connsiteY43" fmla="*/ 163617 h 1078080"/>
              <a:gd name="connsiteX44" fmla="*/ 8536707 w 11393348"/>
              <a:gd name="connsiteY44" fmla="*/ 59498 h 1078080"/>
              <a:gd name="connsiteX45" fmla="*/ 8221148 w 11393348"/>
              <a:gd name="connsiteY45" fmla="*/ 59498 h 1078080"/>
              <a:gd name="connsiteX46" fmla="*/ 8117029 w 11393348"/>
              <a:gd name="connsiteY46" fmla="*/ 163617 h 1078080"/>
              <a:gd name="connsiteX47" fmla="*/ 8221148 w 11393348"/>
              <a:gd name="connsiteY47" fmla="*/ 267735 h 1078080"/>
              <a:gd name="connsiteX48" fmla="*/ 8325266 w 11393348"/>
              <a:gd name="connsiteY48" fmla="*/ 163617 h 1078080"/>
              <a:gd name="connsiteX49" fmla="*/ 8221148 w 11393348"/>
              <a:gd name="connsiteY49" fmla="*/ 59498 h 1078080"/>
              <a:gd name="connsiteX50" fmla="*/ 7905590 w 11393348"/>
              <a:gd name="connsiteY50" fmla="*/ 59498 h 1078080"/>
              <a:gd name="connsiteX51" fmla="*/ 7801471 w 11393348"/>
              <a:gd name="connsiteY51" fmla="*/ 163617 h 1078080"/>
              <a:gd name="connsiteX52" fmla="*/ 7905590 w 11393348"/>
              <a:gd name="connsiteY52" fmla="*/ 267735 h 1078080"/>
              <a:gd name="connsiteX53" fmla="*/ 8009707 w 11393348"/>
              <a:gd name="connsiteY53" fmla="*/ 163617 h 1078080"/>
              <a:gd name="connsiteX54" fmla="*/ 7905590 w 11393348"/>
              <a:gd name="connsiteY54" fmla="*/ 59498 h 1078080"/>
              <a:gd name="connsiteX55" fmla="*/ 7590031 w 11393348"/>
              <a:gd name="connsiteY55" fmla="*/ 59498 h 1078080"/>
              <a:gd name="connsiteX56" fmla="*/ 7485913 w 11393348"/>
              <a:gd name="connsiteY56" fmla="*/ 163617 h 1078080"/>
              <a:gd name="connsiteX57" fmla="*/ 7590031 w 11393348"/>
              <a:gd name="connsiteY57" fmla="*/ 267735 h 1078080"/>
              <a:gd name="connsiteX58" fmla="*/ 7694149 w 11393348"/>
              <a:gd name="connsiteY58" fmla="*/ 163617 h 1078080"/>
              <a:gd name="connsiteX59" fmla="*/ 7590031 w 11393348"/>
              <a:gd name="connsiteY59" fmla="*/ 59498 h 1078080"/>
              <a:gd name="connsiteX60" fmla="*/ 7274472 w 11393348"/>
              <a:gd name="connsiteY60" fmla="*/ 59498 h 1078080"/>
              <a:gd name="connsiteX61" fmla="*/ 7170354 w 11393348"/>
              <a:gd name="connsiteY61" fmla="*/ 163617 h 1078080"/>
              <a:gd name="connsiteX62" fmla="*/ 7274472 w 11393348"/>
              <a:gd name="connsiteY62" fmla="*/ 267735 h 1078080"/>
              <a:gd name="connsiteX63" fmla="*/ 7378591 w 11393348"/>
              <a:gd name="connsiteY63" fmla="*/ 163617 h 1078080"/>
              <a:gd name="connsiteX64" fmla="*/ 7274472 w 11393348"/>
              <a:gd name="connsiteY64" fmla="*/ 59498 h 1078080"/>
              <a:gd name="connsiteX65" fmla="*/ 6958914 w 11393348"/>
              <a:gd name="connsiteY65" fmla="*/ 59498 h 1078080"/>
              <a:gd name="connsiteX66" fmla="*/ 6854796 w 11393348"/>
              <a:gd name="connsiteY66" fmla="*/ 163617 h 1078080"/>
              <a:gd name="connsiteX67" fmla="*/ 6958914 w 11393348"/>
              <a:gd name="connsiteY67" fmla="*/ 267735 h 1078080"/>
              <a:gd name="connsiteX68" fmla="*/ 7063032 w 11393348"/>
              <a:gd name="connsiteY68" fmla="*/ 163617 h 1078080"/>
              <a:gd name="connsiteX69" fmla="*/ 6958914 w 11393348"/>
              <a:gd name="connsiteY69" fmla="*/ 59498 h 1078080"/>
              <a:gd name="connsiteX70" fmla="*/ 6643355 w 11393348"/>
              <a:gd name="connsiteY70" fmla="*/ 59498 h 1078080"/>
              <a:gd name="connsiteX71" fmla="*/ 6539237 w 11393348"/>
              <a:gd name="connsiteY71" fmla="*/ 163617 h 1078080"/>
              <a:gd name="connsiteX72" fmla="*/ 6643355 w 11393348"/>
              <a:gd name="connsiteY72" fmla="*/ 267735 h 1078080"/>
              <a:gd name="connsiteX73" fmla="*/ 6747473 w 11393348"/>
              <a:gd name="connsiteY73" fmla="*/ 163617 h 1078080"/>
              <a:gd name="connsiteX74" fmla="*/ 6643355 w 11393348"/>
              <a:gd name="connsiteY74" fmla="*/ 59498 h 1078080"/>
              <a:gd name="connsiteX75" fmla="*/ 6327797 w 11393348"/>
              <a:gd name="connsiteY75" fmla="*/ 59498 h 1078080"/>
              <a:gd name="connsiteX76" fmla="*/ 6223678 w 11393348"/>
              <a:gd name="connsiteY76" fmla="*/ 163617 h 1078080"/>
              <a:gd name="connsiteX77" fmla="*/ 6327797 w 11393348"/>
              <a:gd name="connsiteY77" fmla="*/ 267735 h 1078080"/>
              <a:gd name="connsiteX78" fmla="*/ 6431915 w 11393348"/>
              <a:gd name="connsiteY78" fmla="*/ 163617 h 1078080"/>
              <a:gd name="connsiteX79" fmla="*/ 6327797 w 11393348"/>
              <a:gd name="connsiteY79" fmla="*/ 59498 h 1078080"/>
              <a:gd name="connsiteX80" fmla="*/ 6012238 w 11393348"/>
              <a:gd name="connsiteY80" fmla="*/ 59498 h 1078080"/>
              <a:gd name="connsiteX81" fmla="*/ 5908120 w 11393348"/>
              <a:gd name="connsiteY81" fmla="*/ 163617 h 1078080"/>
              <a:gd name="connsiteX82" fmla="*/ 6012238 w 11393348"/>
              <a:gd name="connsiteY82" fmla="*/ 267735 h 1078080"/>
              <a:gd name="connsiteX83" fmla="*/ 6116356 w 11393348"/>
              <a:gd name="connsiteY83" fmla="*/ 163617 h 1078080"/>
              <a:gd name="connsiteX84" fmla="*/ 6012238 w 11393348"/>
              <a:gd name="connsiteY84" fmla="*/ 59498 h 1078080"/>
              <a:gd name="connsiteX85" fmla="*/ 5696680 w 11393348"/>
              <a:gd name="connsiteY85" fmla="*/ 59498 h 1078080"/>
              <a:gd name="connsiteX86" fmla="*/ 5592561 w 11393348"/>
              <a:gd name="connsiteY86" fmla="*/ 163617 h 1078080"/>
              <a:gd name="connsiteX87" fmla="*/ 5696680 w 11393348"/>
              <a:gd name="connsiteY87" fmla="*/ 267735 h 1078080"/>
              <a:gd name="connsiteX88" fmla="*/ 5800798 w 11393348"/>
              <a:gd name="connsiteY88" fmla="*/ 163617 h 1078080"/>
              <a:gd name="connsiteX89" fmla="*/ 5696680 w 11393348"/>
              <a:gd name="connsiteY89" fmla="*/ 59498 h 1078080"/>
              <a:gd name="connsiteX90" fmla="*/ 5381121 w 11393348"/>
              <a:gd name="connsiteY90" fmla="*/ 59498 h 1078080"/>
              <a:gd name="connsiteX91" fmla="*/ 5277003 w 11393348"/>
              <a:gd name="connsiteY91" fmla="*/ 163617 h 1078080"/>
              <a:gd name="connsiteX92" fmla="*/ 5381121 w 11393348"/>
              <a:gd name="connsiteY92" fmla="*/ 267735 h 1078080"/>
              <a:gd name="connsiteX93" fmla="*/ 5485239 w 11393348"/>
              <a:gd name="connsiteY93" fmla="*/ 163617 h 1078080"/>
              <a:gd name="connsiteX94" fmla="*/ 5381121 w 11393348"/>
              <a:gd name="connsiteY94" fmla="*/ 59498 h 1078080"/>
              <a:gd name="connsiteX95" fmla="*/ 5065562 w 11393348"/>
              <a:gd name="connsiteY95" fmla="*/ 59498 h 1078080"/>
              <a:gd name="connsiteX96" fmla="*/ 4961444 w 11393348"/>
              <a:gd name="connsiteY96" fmla="*/ 163617 h 1078080"/>
              <a:gd name="connsiteX97" fmla="*/ 5065562 w 11393348"/>
              <a:gd name="connsiteY97" fmla="*/ 267735 h 1078080"/>
              <a:gd name="connsiteX98" fmla="*/ 5169680 w 11393348"/>
              <a:gd name="connsiteY98" fmla="*/ 163617 h 1078080"/>
              <a:gd name="connsiteX99" fmla="*/ 5065562 w 11393348"/>
              <a:gd name="connsiteY99" fmla="*/ 59498 h 1078080"/>
              <a:gd name="connsiteX100" fmla="*/ 4750004 w 11393348"/>
              <a:gd name="connsiteY100" fmla="*/ 59498 h 1078080"/>
              <a:gd name="connsiteX101" fmla="*/ 4645885 w 11393348"/>
              <a:gd name="connsiteY101" fmla="*/ 163617 h 1078080"/>
              <a:gd name="connsiteX102" fmla="*/ 4750004 w 11393348"/>
              <a:gd name="connsiteY102" fmla="*/ 267735 h 1078080"/>
              <a:gd name="connsiteX103" fmla="*/ 4854122 w 11393348"/>
              <a:gd name="connsiteY103" fmla="*/ 163617 h 1078080"/>
              <a:gd name="connsiteX104" fmla="*/ 4750004 w 11393348"/>
              <a:gd name="connsiteY104" fmla="*/ 59498 h 1078080"/>
              <a:gd name="connsiteX105" fmla="*/ 4434445 w 11393348"/>
              <a:gd name="connsiteY105" fmla="*/ 59498 h 1078080"/>
              <a:gd name="connsiteX106" fmla="*/ 4330327 w 11393348"/>
              <a:gd name="connsiteY106" fmla="*/ 163617 h 1078080"/>
              <a:gd name="connsiteX107" fmla="*/ 4434445 w 11393348"/>
              <a:gd name="connsiteY107" fmla="*/ 267735 h 1078080"/>
              <a:gd name="connsiteX108" fmla="*/ 4538564 w 11393348"/>
              <a:gd name="connsiteY108" fmla="*/ 163617 h 1078080"/>
              <a:gd name="connsiteX109" fmla="*/ 4434445 w 11393348"/>
              <a:gd name="connsiteY109" fmla="*/ 59498 h 1078080"/>
              <a:gd name="connsiteX110" fmla="*/ 4118886 w 11393348"/>
              <a:gd name="connsiteY110" fmla="*/ 59498 h 1078080"/>
              <a:gd name="connsiteX111" fmla="*/ 4014769 w 11393348"/>
              <a:gd name="connsiteY111" fmla="*/ 163617 h 1078080"/>
              <a:gd name="connsiteX112" fmla="*/ 4118886 w 11393348"/>
              <a:gd name="connsiteY112" fmla="*/ 267735 h 1078080"/>
              <a:gd name="connsiteX113" fmla="*/ 4223004 w 11393348"/>
              <a:gd name="connsiteY113" fmla="*/ 163617 h 1078080"/>
              <a:gd name="connsiteX114" fmla="*/ 4118886 w 11393348"/>
              <a:gd name="connsiteY114" fmla="*/ 59498 h 1078080"/>
              <a:gd name="connsiteX115" fmla="*/ 3803328 w 11393348"/>
              <a:gd name="connsiteY115" fmla="*/ 59498 h 1078080"/>
              <a:gd name="connsiteX116" fmla="*/ 3699210 w 11393348"/>
              <a:gd name="connsiteY116" fmla="*/ 163617 h 1078080"/>
              <a:gd name="connsiteX117" fmla="*/ 3803328 w 11393348"/>
              <a:gd name="connsiteY117" fmla="*/ 267735 h 1078080"/>
              <a:gd name="connsiteX118" fmla="*/ 3907446 w 11393348"/>
              <a:gd name="connsiteY118" fmla="*/ 163617 h 1078080"/>
              <a:gd name="connsiteX119" fmla="*/ 3803328 w 11393348"/>
              <a:gd name="connsiteY119" fmla="*/ 59498 h 1078080"/>
              <a:gd name="connsiteX120" fmla="*/ 3487769 w 11393348"/>
              <a:gd name="connsiteY120" fmla="*/ 59498 h 1078080"/>
              <a:gd name="connsiteX121" fmla="*/ 3383651 w 11393348"/>
              <a:gd name="connsiteY121" fmla="*/ 163617 h 1078080"/>
              <a:gd name="connsiteX122" fmla="*/ 3487769 w 11393348"/>
              <a:gd name="connsiteY122" fmla="*/ 267735 h 1078080"/>
              <a:gd name="connsiteX123" fmla="*/ 3591887 w 11393348"/>
              <a:gd name="connsiteY123" fmla="*/ 163617 h 1078080"/>
              <a:gd name="connsiteX124" fmla="*/ 3487769 w 11393348"/>
              <a:gd name="connsiteY124" fmla="*/ 59498 h 1078080"/>
              <a:gd name="connsiteX125" fmla="*/ 3172211 w 11393348"/>
              <a:gd name="connsiteY125" fmla="*/ 59498 h 1078080"/>
              <a:gd name="connsiteX126" fmla="*/ 3068092 w 11393348"/>
              <a:gd name="connsiteY126" fmla="*/ 163617 h 1078080"/>
              <a:gd name="connsiteX127" fmla="*/ 3172211 w 11393348"/>
              <a:gd name="connsiteY127" fmla="*/ 267735 h 1078080"/>
              <a:gd name="connsiteX128" fmla="*/ 3276329 w 11393348"/>
              <a:gd name="connsiteY128" fmla="*/ 163617 h 1078080"/>
              <a:gd name="connsiteX129" fmla="*/ 3172211 w 11393348"/>
              <a:gd name="connsiteY129" fmla="*/ 59498 h 1078080"/>
              <a:gd name="connsiteX130" fmla="*/ 2856652 w 11393348"/>
              <a:gd name="connsiteY130" fmla="*/ 59498 h 1078080"/>
              <a:gd name="connsiteX131" fmla="*/ 2752534 w 11393348"/>
              <a:gd name="connsiteY131" fmla="*/ 163617 h 1078080"/>
              <a:gd name="connsiteX132" fmla="*/ 2856652 w 11393348"/>
              <a:gd name="connsiteY132" fmla="*/ 267735 h 1078080"/>
              <a:gd name="connsiteX133" fmla="*/ 2960770 w 11393348"/>
              <a:gd name="connsiteY133" fmla="*/ 163617 h 1078080"/>
              <a:gd name="connsiteX134" fmla="*/ 2856652 w 11393348"/>
              <a:gd name="connsiteY134" fmla="*/ 59498 h 1078080"/>
              <a:gd name="connsiteX135" fmla="*/ 2541093 w 11393348"/>
              <a:gd name="connsiteY135" fmla="*/ 59498 h 1078080"/>
              <a:gd name="connsiteX136" fmla="*/ 2436975 w 11393348"/>
              <a:gd name="connsiteY136" fmla="*/ 163617 h 1078080"/>
              <a:gd name="connsiteX137" fmla="*/ 2541093 w 11393348"/>
              <a:gd name="connsiteY137" fmla="*/ 267735 h 1078080"/>
              <a:gd name="connsiteX138" fmla="*/ 2645212 w 11393348"/>
              <a:gd name="connsiteY138" fmla="*/ 163617 h 1078080"/>
              <a:gd name="connsiteX139" fmla="*/ 2541093 w 11393348"/>
              <a:gd name="connsiteY139" fmla="*/ 59498 h 1078080"/>
              <a:gd name="connsiteX140" fmla="*/ 2225535 w 11393348"/>
              <a:gd name="connsiteY140" fmla="*/ 59498 h 1078080"/>
              <a:gd name="connsiteX141" fmla="*/ 2121417 w 11393348"/>
              <a:gd name="connsiteY141" fmla="*/ 163617 h 1078080"/>
              <a:gd name="connsiteX142" fmla="*/ 2225535 w 11393348"/>
              <a:gd name="connsiteY142" fmla="*/ 267735 h 1078080"/>
              <a:gd name="connsiteX143" fmla="*/ 2329653 w 11393348"/>
              <a:gd name="connsiteY143" fmla="*/ 163617 h 1078080"/>
              <a:gd name="connsiteX144" fmla="*/ 2225535 w 11393348"/>
              <a:gd name="connsiteY144" fmla="*/ 59498 h 1078080"/>
              <a:gd name="connsiteX145" fmla="*/ 1909976 w 11393348"/>
              <a:gd name="connsiteY145" fmla="*/ 59498 h 1078080"/>
              <a:gd name="connsiteX146" fmla="*/ 1805858 w 11393348"/>
              <a:gd name="connsiteY146" fmla="*/ 163617 h 1078080"/>
              <a:gd name="connsiteX147" fmla="*/ 1909976 w 11393348"/>
              <a:gd name="connsiteY147" fmla="*/ 267735 h 1078080"/>
              <a:gd name="connsiteX148" fmla="*/ 2014094 w 11393348"/>
              <a:gd name="connsiteY148" fmla="*/ 163617 h 1078080"/>
              <a:gd name="connsiteX149" fmla="*/ 1909976 w 11393348"/>
              <a:gd name="connsiteY149" fmla="*/ 59498 h 1078080"/>
              <a:gd name="connsiteX150" fmla="*/ 1594417 w 11393348"/>
              <a:gd name="connsiteY150" fmla="*/ 59498 h 1078080"/>
              <a:gd name="connsiteX151" fmla="*/ 1490299 w 11393348"/>
              <a:gd name="connsiteY151" fmla="*/ 163617 h 1078080"/>
              <a:gd name="connsiteX152" fmla="*/ 1594417 w 11393348"/>
              <a:gd name="connsiteY152" fmla="*/ 267735 h 1078080"/>
              <a:gd name="connsiteX153" fmla="*/ 1698536 w 11393348"/>
              <a:gd name="connsiteY153" fmla="*/ 163617 h 1078080"/>
              <a:gd name="connsiteX154" fmla="*/ 1594417 w 11393348"/>
              <a:gd name="connsiteY154" fmla="*/ 59498 h 1078080"/>
              <a:gd name="connsiteX155" fmla="*/ 1278859 w 11393348"/>
              <a:gd name="connsiteY155" fmla="*/ 59498 h 1078080"/>
              <a:gd name="connsiteX156" fmla="*/ 1174741 w 11393348"/>
              <a:gd name="connsiteY156" fmla="*/ 163617 h 1078080"/>
              <a:gd name="connsiteX157" fmla="*/ 1278859 w 11393348"/>
              <a:gd name="connsiteY157" fmla="*/ 267735 h 1078080"/>
              <a:gd name="connsiteX158" fmla="*/ 1382977 w 11393348"/>
              <a:gd name="connsiteY158" fmla="*/ 163617 h 1078080"/>
              <a:gd name="connsiteX159" fmla="*/ 1278859 w 11393348"/>
              <a:gd name="connsiteY159" fmla="*/ 59498 h 1078080"/>
              <a:gd name="connsiteX160" fmla="*/ 963300 w 11393348"/>
              <a:gd name="connsiteY160" fmla="*/ 59498 h 1078080"/>
              <a:gd name="connsiteX161" fmla="*/ 859182 w 11393348"/>
              <a:gd name="connsiteY161" fmla="*/ 163617 h 1078080"/>
              <a:gd name="connsiteX162" fmla="*/ 963300 w 11393348"/>
              <a:gd name="connsiteY162" fmla="*/ 267735 h 1078080"/>
              <a:gd name="connsiteX163" fmla="*/ 1067418 w 11393348"/>
              <a:gd name="connsiteY163" fmla="*/ 163617 h 1078080"/>
              <a:gd name="connsiteX164" fmla="*/ 963300 w 11393348"/>
              <a:gd name="connsiteY164" fmla="*/ 59498 h 1078080"/>
              <a:gd name="connsiteX165" fmla="*/ 647742 w 11393348"/>
              <a:gd name="connsiteY165" fmla="*/ 59498 h 1078080"/>
              <a:gd name="connsiteX166" fmla="*/ 543623 w 11393348"/>
              <a:gd name="connsiteY166" fmla="*/ 163617 h 1078080"/>
              <a:gd name="connsiteX167" fmla="*/ 647742 w 11393348"/>
              <a:gd name="connsiteY167" fmla="*/ 267735 h 1078080"/>
              <a:gd name="connsiteX168" fmla="*/ 751860 w 11393348"/>
              <a:gd name="connsiteY168" fmla="*/ 163617 h 1078080"/>
              <a:gd name="connsiteX169" fmla="*/ 647742 w 11393348"/>
              <a:gd name="connsiteY169" fmla="*/ 59498 h 1078080"/>
              <a:gd name="connsiteX170" fmla="*/ 332183 w 11393348"/>
              <a:gd name="connsiteY170" fmla="*/ 59498 h 1078080"/>
              <a:gd name="connsiteX171" fmla="*/ 228065 w 11393348"/>
              <a:gd name="connsiteY171" fmla="*/ 163617 h 1078080"/>
              <a:gd name="connsiteX172" fmla="*/ 332183 w 11393348"/>
              <a:gd name="connsiteY172" fmla="*/ 267735 h 1078080"/>
              <a:gd name="connsiteX173" fmla="*/ 436301 w 11393348"/>
              <a:gd name="connsiteY173" fmla="*/ 163617 h 1078080"/>
              <a:gd name="connsiteX174" fmla="*/ 332183 w 11393348"/>
              <a:gd name="connsiteY174" fmla="*/ 59498 h 1078080"/>
              <a:gd name="connsiteX175" fmla="*/ 178490 w 11393348"/>
              <a:gd name="connsiteY175" fmla="*/ 0 h 1078080"/>
              <a:gd name="connsiteX176" fmla="*/ 11214858 w 11393348"/>
              <a:gd name="connsiteY176" fmla="*/ 0 h 1078080"/>
              <a:gd name="connsiteX177" fmla="*/ 11393348 w 11393348"/>
              <a:gd name="connsiteY177" fmla="*/ 178490 h 1078080"/>
              <a:gd name="connsiteX178" fmla="*/ 11393348 w 11393348"/>
              <a:gd name="connsiteY178" fmla="*/ 711784 h 1078080"/>
              <a:gd name="connsiteX179" fmla="*/ 11393348 w 11393348"/>
              <a:gd name="connsiteY179" fmla="*/ 1070917 h 1078080"/>
              <a:gd name="connsiteX180" fmla="*/ 11393348 w 11393348"/>
              <a:gd name="connsiteY180" fmla="*/ 1078080 h 1078080"/>
              <a:gd name="connsiteX181" fmla="*/ 0 w 11393348"/>
              <a:gd name="connsiteY181" fmla="*/ 1078080 h 1078080"/>
              <a:gd name="connsiteX182" fmla="*/ 0 w 11393348"/>
              <a:gd name="connsiteY182" fmla="*/ 1070917 h 1078080"/>
              <a:gd name="connsiteX183" fmla="*/ 0 w 11393348"/>
              <a:gd name="connsiteY183" fmla="*/ 711784 h 1078080"/>
              <a:gd name="connsiteX184" fmla="*/ 0 w 11393348"/>
              <a:gd name="connsiteY184" fmla="*/ 178490 h 1078080"/>
              <a:gd name="connsiteX185" fmla="*/ 178490 w 11393348"/>
              <a:gd name="connsiteY185" fmla="*/ 0 h 107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1393348" h="1078080">
                <a:moveTo>
                  <a:pt x="11061165" y="59498"/>
                </a:moveTo>
                <a:cubicBezTo>
                  <a:pt x="11003663" y="59498"/>
                  <a:pt x="10957047" y="106114"/>
                  <a:pt x="10957047" y="163617"/>
                </a:cubicBezTo>
                <a:cubicBezTo>
                  <a:pt x="10957047" y="221119"/>
                  <a:pt x="11003663" y="267735"/>
                  <a:pt x="11061165" y="267735"/>
                </a:cubicBezTo>
                <a:cubicBezTo>
                  <a:pt x="11118667" y="267735"/>
                  <a:pt x="11165283" y="221119"/>
                  <a:pt x="11165283" y="163617"/>
                </a:cubicBezTo>
                <a:cubicBezTo>
                  <a:pt x="11165283" y="106114"/>
                  <a:pt x="11118667" y="59498"/>
                  <a:pt x="11061165" y="59498"/>
                </a:cubicBezTo>
                <a:close/>
                <a:moveTo>
                  <a:pt x="10745617" y="59498"/>
                </a:moveTo>
                <a:cubicBezTo>
                  <a:pt x="10688115" y="59498"/>
                  <a:pt x="10641499" y="106114"/>
                  <a:pt x="10641499" y="163617"/>
                </a:cubicBezTo>
                <a:cubicBezTo>
                  <a:pt x="10641499" y="221119"/>
                  <a:pt x="10688115" y="267735"/>
                  <a:pt x="10745617" y="267735"/>
                </a:cubicBezTo>
                <a:cubicBezTo>
                  <a:pt x="10803119" y="267735"/>
                  <a:pt x="10849735" y="221119"/>
                  <a:pt x="10849735" y="163617"/>
                </a:cubicBezTo>
                <a:cubicBezTo>
                  <a:pt x="10849735" y="106114"/>
                  <a:pt x="10803119" y="59498"/>
                  <a:pt x="10745617" y="59498"/>
                </a:cubicBezTo>
                <a:close/>
                <a:moveTo>
                  <a:pt x="10430058" y="59498"/>
                </a:moveTo>
                <a:cubicBezTo>
                  <a:pt x="10372556" y="59498"/>
                  <a:pt x="10325940" y="106114"/>
                  <a:pt x="10325940" y="163617"/>
                </a:cubicBezTo>
                <a:cubicBezTo>
                  <a:pt x="10325940" y="221119"/>
                  <a:pt x="10372556" y="267735"/>
                  <a:pt x="10430058" y="267735"/>
                </a:cubicBezTo>
                <a:cubicBezTo>
                  <a:pt x="10487560" y="267735"/>
                  <a:pt x="10534176" y="221119"/>
                  <a:pt x="10534176" y="163617"/>
                </a:cubicBezTo>
                <a:cubicBezTo>
                  <a:pt x="10534176" y="106114"/>
                  <a:pt x="10487560" y="59498"/>
                  <a:pt x="10430058" y="59498"/>
                </a:cubicBezTo>
                <a:close/>
                <a:moveTo>
                  <a:pt x="10114500" y="59498"/>
                </a:moveTo>
                <a:cubicBezTo>
                  <a:pt x="10056997" y="59498"/>
                  <a:pt x="10010381" y="106114"/>
                  <a:pt x="10010381" y="163617"/>
                </a:cubicBezTo>
                <a:cubicBezTo>
                  <a:pt x="10010381" y="221119"/>
                  <a:pt x="10056997" y="267735"/>
                  <a:pt x="10114500" y="267735"/>
                </a:cubicBezTo>
                <a:cubicBezTo>
                  <a:pt x="10172002" y="267735"/>
                  <a:pt x="10218618" y="221119"/>
                  <a:pt x="10218618" y="163617"/>
                </a:cubicBezTo>
                <a:cubicBezTo>
                  <a:pt x="10218618" y="106114"/>
                  <a:pt x="10172002" y="59498"/>
                  <a:pt x="10114500" y="59498"/>
                </a:cubicBezTo>
                <a:close/>
                <a:moveTo>
                  <a:pt x="9798941" y="59498"/>
                </a:moveTo>
                <a:cubicBezTo>
                  <a:pt x="9741439" y="59498"/>
                  <a:pt x="9694823" y="106114"/>
                  <a:pt x="9694823" y="163617"/>
                </a:cubicBezTo>
                <a:cubicBezTo>
                  <a:pt x="9694823" y="221119"/>
                  <a:pt x="9741439" y="267735"/>
                  <a:pt x="9798941" y="267735"/>
                </a:cubicBezTo>
                <a:cubicBezTo>
                  <a:pt x="9856443" y="267735"/>
                  <a:pt x="9903059" y="221119"/>
                  <a:pt x="9903059" y="163617"/>
                </a:cubicBezTo>
                <a:cubicBezTo>
                  <a:pt x="9903059" y="106114"/>
                  <a:pt x="9856443" y="59498"/>
                  <a:pt x="9798941" y="59498"/>
                </a:cubicBezTo>
                <a:close/>
                <a:moveTo>
                  <a:pt x="9483382" y="59498"/>
                </a:moveTo>
                <a:cubicBezTo>
                  <a:pt x="9425880" y="59498"/>
                  <a:pt x="9379264" y="106114"/>
                  <a:pt x="9379264" y="163617"/>
                </a:cubicBezTo>
                <a:cubicBezTo>
                  <a:pt x="9379264" y="221119"/>
                  <a:pt x="9425880" y="267735"/>
                  <a:pt x="9483382" y="267735"/>
                </a:cubicBezTo>
                <a:cubicBezTo>
                  <a:pt x="9540884" y="267735"/>
                  <a:pt x="9587501" y="221119"/>
                  <a:pt x="9587501" y="163617"/>
                </a:cubicBezTo>
                <a:cubicBezTo>
                  <a:pt x="9587501" y="106114"/>
                  <a:pt x="9540884" y="59498"/>
                  <a:pt x="9483382" y="59498"/>
                </a:cubicBezTo>
                <a:close/>
                <a:moveTo>
                  <a:pt x="9167824" y="59498"/>
                </a:moveTo>
                <a:cubicBezTo>
                  <a:pt x="9110322" y="59498"/>
                  <a:pt x="9063706" y="106114"/>
                  <a:pt x="9063706" y="163617"/>
                </a:cubicBezTo>
                <a:cubicBezTo>
                  <a:pt x="9063706" y="221119"/>
                  <a:pt x="9110322" y="267735"/>
                  <a:pt x="9167824" y="267735"/>
                </a:cubicBezTo>
                <a:cubicBezTo>
                  <a:pt x="9225326" y="267735"/>
                  <a:pt x="9271942" y="221119"/>
                  <a:pt x="9271942" y="163617"/>
                </a:cubicBezTo>
                <a:cubicBezTo>
                  <a:pt x="9271942" y="106114"/>
                  <a:pt x="9225326" y="59498"/>
                  <a:pt x="9167824" y="59498"/>
                </a:cubicBezTo>
                <a:close/>
                <a:moveTo>
                  <a:pt x="8852265" y="59498"/>
                </a:moveTo>
                <a:cubicBezTo>
                  <a:pt x="8794763" y="59498"/>
                  <a:pt x="8748147" y="106114"/>
                  <a:pt x="8748147" y="163617"/>
                </a:cubicBezTo>
                <a:cubicBezTo>
                  <a:pt x="8748147" y="221119"/>
                  <a:pt x="8794763" y="267735"/>
                  <a:pt x="8852265" y="267735"/>
                </a:cubicBezTo>
                <a:cubicBezTo>
                  <a:pt x="8909767" y="267735"/>
                  <a:pt x="8956383" y="221119"/>
                  <a:pt x="8956383" y="163617"/>
                </a:cubicBezTo>
                <a:cubicBezTo>
                  <a:pt x="8956383" y="106114"/>
                  <a:pt x="8909767" y="59498"/>
                  <a:pt x="8852265" y="59498"/>
                </a:cubicBezTo>
                <a:close/>
                <a:moveTo>
                  <a:pt x="8536707" y="59498"/>
                </a:moveTo>
                <a:cubicBezTo>
                  <a:pt x="8479204" y="59498"/>
                  <a:pt x="8432588" y="106114"/>
                  <a:pt x="8432588" y="163617"/>
                </a:cubicBezTo>
                <a:cubicBezTo>
                  <a:pt x="8432588" y="221119"/>
                  <a:pt x="8479204" y="267735"/>
                  <a:pt x="8536707" y="267735"/>
                </a:cubicBezTo>
                <a:cubicBezTo>
                  <a:pt x="8594209" y="267735"/>
                  <a:pt x="8640825" y="221119"/>
                  <a:pt x="8640825" y="163617"/>
                </a:cubicBezTo>
                <a:cubicBezTo>
                  <a:pt x="8640825" y="106114"/>
                  <a:pt x="8594209" y="59498"/>
                  <a:pt x="8536707" y="59498"/>
                </a:cubicBezTo>
                <a:close/>
                <a:moveTo>
                  <a:pt x="8221148" y="59498"/>
                </a:moveTo>
                <a:cubicBezTo>
                  <a:pt x="8163646" y="59498"/>
                  <a:pt x="8117029" y="106114"/>
                  <a:pt x="8117029" y="163617"/>
                </a:cubicBezTo>
                <a:cubicBezTo>
                  <a:pt x="8117029" y="221119"/>
                  <a:pt x="8163646" y="267735"/>
                  <a:pt x="8221148" y="267735"/>
                </a:cubicBezTo>
                <a:cubicBezTo>
                  <a:pt x="8278650" y="267735"/>
                  <a:pt x="8325266" y="221119"/>
                  <a:pt x="8325266" y="163617"/>
                </a:cubicBezTo>
                <a:cubicBezTo>
                  <a:pt x="8325266" y="106114"/>
                  <a:pt x="8278650" y="59498"/>
                  <a:pt x="8221148" y="59498"/>
                </a:cubicBezTo>
                <a:close/>
                <a:moveTo>
                  <a:pt x="7905590" y="59498"/>
                </a:moveTo>
                <a:cubicBezTo>
                  <a:pt x="7848087" y="59498"/>
                  <a:pt x="7801471" y="106114"/>
                  <a:pt x="7801471" y="163617"/>
                </a:cubicBezTo>
                <a:cubicBezTo>
                  <a:pt x="7801471" y="221119"/>
                  <a:pt x="7848087" y="267735"/>
                  <a:pt x="7905590" y="267735"/>
                </a:cubicBezTo>
                <a:cubicBezTo>
                  <a:pt x="7963092" y="267735"/>
                  <a:pt x="8009707" y="221119"/>
                  <a:pt x="8009707" y="163617"/>
                </a:cubicBezTo>
                <a:cubicBezTo>
                  <a:pt x="8009707" y="106114"/>
                  <a:pt x="7963092" y="59498"/>
                  <a:pt x="7905590" y="59498"/>
                </a:cubicBezTo>
                <a:close/>
                <a:moveTo>
                  <a:pt x="7590031" y="59498"/>
                </a:moveTo>
                <a:cubicBezTo>
                  <a:pt x="7532529" y="59498"/>
                  <a:pt x="7485913" y="106114"/>
                  <a:pt x="7485913" y="163617"/>
                </a:cubicBezTo>
                <a:cubicBezTo>
                  <a:pt x="7485913" y="221119"/>
                  <a:pt x="7532529" y="267735"/>
                  <a:pt x="7590031" y="267735"/>
                </a:cubicBezTo>
                <a:cubicBezTo>
                  <a:pt x="7647533" y="267735"/>
                  <a:pt x="7694149" y="221119"/>
                  <a:pt x="7694149" y="163617"/>
                </a:cubicBezTo>
                <a:cubicBezTo>
                  <a:pt x="7694149" y="106114"/>
                  <a:pt x="7647533" y="59498"/>
                  <a:pt x="7590031" y="59498"/>
                </a:cubicBezTo>
                <a:close/>
                <a:moveTo>
                  <a:pt x="7274472" y="59498"/>
                </a:moveTo>
                <a:cubicBezTo>
                  <a:pt x="7216970" y="59498"/>
                  <a:pt x="7170354" y="106114"/>
                  <a:pt x="7170354" y="163617"/>
                </a:cubicBezTo>
                <a:cubicBezTo>
                  <a:pt x="7170354" y="221119"/>
                  <a:pt x="7216970" y="267735"/>
                  <a:pt x="7274472" y="267735"/>
                </a:cubicBezTo>
                <a:cubicBezTo>
                  <a:pt x="7331974" y="267735"/>
                  <a:pt x="7378591" y="221119"/>
                  <a:pt x="7378591" y="163617"/>
                </a:cubicBezTo>
                <a:cubicBezTo>
                  <a:pt x="7378591" y="106114"/>
                  <a:pt x="7331974" y="59498"/>
                  <a:pt x="7274472" y="59498"/>
                </a:cubicBezTo>
                <a:close/>
                <a:moveTo>
                  <a:pt x="6958914" y="59498"/>
                </a:moveTo>
                <a:cubicBezTo>
                  <a:pt x="6901412" y="59498"/>
                  <a:pt x="6854796" y="106114"/>
                  <a:pt x="6854796" y="163617"/>
                </a:cubicBezTo>
                <a:cubicBezTo>
                  <a:pt x="6854796" y="221119"/>
                  <a:pt x="6901412" y="267735"/>
                  <a:pt x="6958914" y="267735"/>
                </a:cubicBezTo>
                <a:cubicBezTo>
                  <a:pt x="7016416" y="267735"/>
                  <a:pt x="7063032" y="221119"/>
                  <a:pt x="7063032" y="163617"/>
                </a:cubicBezTo>
                <a:cubicBezTo>
                  <a:pt x="7063032" y="106114"/>
                  <a:pt x="7016416" y="59498"/>
                  <a:pt x="6958914" y="59498"/>
                </a:cubicBezTo>
                <a:close/>
                <a:moveTo>
                  <a:pt x="6643355" y="59498"/>
                </a:moveTo>
                <a:cubicBezTo>
                  <a:pt x="6585853" y="59498"/>
                  <a:pt x="6539237" y="106114"/>
                  <a:pt x="6539237" y="163617"/>
                </a:cubicBezTo>
                <a:cubicBezTo>
                  <a:pt x="6539237" y="221119"/>
                  <a:pt x="6585853" y="267735"/>
                  <a:pt x="6643355" y="267735"/>
                </a:cubicBezTo>
                <a:cubicBezTo>
                  <a:pt x="6700857" y="267735"/>
                  <a:pt x="6747473" y="221119"/>
                  <a:pt x="6747473" y="163617"/>
                </a:cubicBezTo>
                <a:cubicBezTo>
                  <a:pt x="6747473" y="106114"/>
                  <a:pt x="6700857" y="59498"/>
                  <a:pt x="6643355" y="59498"/>
                </a:cubicBezTo>
                <a:close/>
                <a:moveTo>
                  <a:pt x="6327797" y="59498"/>
                </a:moveTo>
                <a:cubicBezTo>
                  <a:pt x="6270294" y="59498"/>
                  <a:pt x="6223678" y="106114"/>
                  <a:pt x="6223678" y="163617"/>
                </a:cubicBezTo>
                <a:cubicBezTo>
                  <a:pt x="6223678" y="221119"/>
                  <a:pt x="6270294" y="267735"/>
                  <a:pt x="6327797" y="267735"/>
                </a:cubicBezTo>
                <a:cubicBezTo>
                  <a:pt x="6385299" y="267735"/>
                  <a:pt x="6431915" y="221119"/>
                  <a:pt x="6431915" y="163617"/>
                </a:cubicBezTo>
                <a:cubicBezTo>
                  <a:pt x="6431915" y="106114"/>
                  <a:pt x="6385299" y="59498"/>
                  <a:pt x="6327797" y="59498"/>
                </a:cubicBezTo>
                <a:close/>
                <a:moveTo>
                  <a:pt x="6012238" y="59498"/>
                </a:moveTo>
                <a:cubicBezTo>
                  <a:pt x="5954736" y="59498"/>
                  <a:pt x="5908120" y="106114"/>
                  <a:pt x="5908120" y="163617"/>
                </a:cubicBezTo>
                <a:cubicBezTo>
                  <a:pt x="5908120" y="221119"/>
                  <a:pt x="5954736" y="267735"/>
                  <a:pt x="6012238" y="267735"/>
                </a:cubicBezTo>
                <a:cubicBezTo>
                  <a:pt x="6069740" y="267735"/>
                  <a:pt x="6116356" y="221119"/>
                  <a:pt x="6116356" y="163617"/>
                </a:cubicBezTo>
                <a:cubicBezTo>
                  <a:pt x="6116356" y="106114"/>
                  <a:pt x="6069740" y="59498"/>
                  <a:pt x="6012238" y="59498"/>
                </a:cubicBezTo>
                <a:close/>
                <a:moveTo>
                  <a:pt x="5696680" y="59498"/>
                </a:moveTo>
                <a:cubicBezTo>
                  <a:pt x="5639178" y="59498"/>
                  <a:pt x="5592561" y="106114"/>
                  <a:pt x="5592561" y="163617"/>
                </a:cubicBezTo>
                <a:cubicBezTo>
                  <a:pt x="5592561" y="221119"/>
                  <a:pt x="5639178" y="267735"/>
                  <a:pt x="5696680" y="267735"/>
                </a:cubicBezTo>
                <a:cubicBezTo>
                  <a:pt x="5754182" y="267735"/>
                  <a:pt x="5800798" y="221119"/>
                  <a:pt x="5800798" y="163617"/>
                </a:cubicBezTo>
                <a:cubicBezTo>
                  <a:pt x="5800798" y="106114"/>
                  <a:pt x="5754182" y="59498"/>
                  <a:pt x="5696680" y="59498"/>
                </a:cubicBezTo>
                <a:close/>
                <a:moveTo>
                  <a:pt x="5381121" y="59498"/>
                </a:moveTo>
                <a:cubicBezTo>
                  <a:pt x="5323619" y="59498"/>
                  <a:pt x="5277003" y="106114"/>
                  <a:pt x="5277003" y="163617"/>
                </a:cubicBezTo>
                <a:cubicBezTo>
                  <a:pt x="5277003" y="221119"/>
                  <a:pt x="5323619" y="267735"/>
                  <a:pt x="5381121" y="267735"/>
                </a:cubicBezTo>
                <a:cubicBezTo>
                  <a:pt x="5438623" y="267735"/>
                  <a:pt x="5485239" y="221119"/>
                  <a:pt x="5485239" y="163617"/>
                </a:cubicBezTo>
                <a:cubicBezTo>
                  <a:pt x="5485239" y="106114"/>
                  <a:pt x="5438623" y="59498"/>
                  <a:pt x="5381121" y="59498"/>
                </a:cubicBezTo>
                <a:close/>
                <a:moveTo>
                  <a:pt x="5065562" y="59498"/>
                </a:moveTo>
                <a:cubicBezTo>
                  <a:pt x="5008060" y="59498"/>
                  <a:pt x="4961444" y="106114"/>
                  <a:pt x="4961444" y="163617"/>
                </a:cubicBezTo>
                <a:cubicBezTo>
                  <a:pt x="4961444" y="221119"/>
                  <a:pt x="5008060" y="267735"/>
                  <a:pt x="5065562" y="267735"/>
                </a:cubicBezTo>
                <a:cubicBezTo>
                  <a:pt x="5123064" y="267735"/>
                  <a:pt x="5169680" y="221119"/>
                  <a:pt x="5169680" y="163617"/>
                </a:cubicBezTo>
                <a:cubicBezTo>
                  <a:pt x="5169680" y="106114"/>
                  <a:pt x="5123064" y="59498"/>
                  <a:pt x="5065562" y="59498"/>
                </a:cubicBezTo>
                <a:close/>
                <a:moveTo>
                  <a:pt x="4750004" y="59498"/>
                </a:moveTo>
                <a:cubicBezTo>
                  <a:pt x="4692501" y="59498"/>
                  <a:pt x="4645885" y="106114"/>
                  <a:pt x="4645885" y="163617"/>
                </a:cubicBezTo>
                <a:cubicBezTo>
                  <a:pt x="4645885" y="221119"/>
                  <a:pt x="4692501" y="267735"/>
                  <a:pt x="4750004" y="267735"/>
                </a:cubicBezTo>
                <a:cubicBezTo>
                  <a:pt x="4807506" y="267735"/>
                  <a:pt x="4854122" y="221119"/>
                  <a:pt x="4854122" y="163617"/>
                </a:cubicBezTo>
                <a:cubicBezTo>
                  <a:pt x="4854122" y="106114"/>
                  <a:pt x="4807506" y="59498"/>
                  <a:pt x="4750004" y="59498"/>
                </a:cubicBezTo>
                <a:close/>
                <a:moveTo>
                  <a:pt x="4434445" y="59498"/>
                </a:moveTo>
                <a:cubicBezTo>
                  <a:pt x="4376943" y="59498"/>
                  <a:pt x="4330327" y="106114"/>
                  <a:pt x="4330327" y="163617"/>
                </a:cubicBezTo>
                <a:cubicBezTo>
                  <a:pt x="4330327" y="221119"/>
                  <a:pt x="4376943" y="267735"/>
                  <a:pt x="4434445" y="267735"/>
                </a:cubicBezTo>
                <a:cubicBezTo>
                  <a:pt x="4491947" y="267735"/>
                  <a:pt x="4538564" y="221119"/>
                  <a:pt x="4538564" y="163617"/>
                </a:cubicBezTo>
                <a:cubicBezTo>
                  <a:pt x="4538564" y="106114"/>
                  <a:pt x="4491947" y="59498"/>
                  <a:pt x="4434445" y="59498"/>
                </a:cubicBezTo>
                <a:close/>
                <a:moveTo>
                  <a:pt x="4118886" y="59498"/>
                </a:moveTo>
                <a:cubicBezTo>
                  <a:pt x="4061384" y="59498"/>
                  <a:pt x="4014769" y="106114"/>
                  <a:pt x="4014769" y="163617"/>
                </a:cubicBezTo>
                <a:cubicBezTo>
                  <a:pt x="4014769" y="221119"/>
                  <a:pt x="4061384" y="267735"/>
                  <a:pt x="4118886" y="267735"/>
                </a:cubicBezTo>
                <a:cubicBezTo>
                  <a:pt x="4176388" y="267735"/>
                  <a:pt x="4223004" y="221119"/>
                  <a:pt x="4223004" y="163617"/>
                </a:cubicBezTo>
                <a:cubicBezTo>
                  <a:pt x="4223004" y="106114"/>
                  <a:pt x="4176388" y="59498"/>
                  <a:pt x="4118886" y="59498"/>
                </a:cubicBezTo>
                <a:close/>
                <a:moveTo>
                  <a:pt x="3803328" y="59498"/>
                </a:moveTo>
                <a:cubicBezTo>
                  <a:pt x="3745826" y="59498"/>
                  <a:pt x="3699210" y="106114"/>
                  <a:pt x="3699210" y="163617"/>
                </a:cubicBezTo>
                <a:cubicBezTo>
                  <a:pt x="3699210" y="221119"/>
                  <a:pt x="3745826" y="267735"/>
                  <a:pt x="3803328" y="267735"/>
                </a:cubicBezTo>
                <a:cubicBezTo>
                  <a:pt x="3860830" y="267735"/>
                  <a:pt x="3907446" y="221119"/>
                  <a:pt x="3907446" y="163617"/>
                </a:cubicBezTo>
                <a:cubicBezTo>
                  <a:pt x="3907446" y="106114"/>
                  <a:pt x="3860830" y="59498"/>
                  <a:pt x="3803328" y="59498"/>
                </a:cubicBezTo>
                <a:close/>
                <a:moveTo>
                  <a:pt x="3487769" y="59498"/>
                </a:moveTo>
                <a:cubicBezTo>
                  <a:pt x="3430267" y="59498"/>
                  <a:pt x="3383651" y="106114"/>
                  <a:pt x="3383651" y="163617"/>
                </a:cubicBezTo>
                <a:cubicBezTo>
                  <a:pt x="3383651" y="221119"/>
                  <a:pt x="3430267" y="267735"/>
                  <a:pt x="3487769" y="267735"/>
                </a:cubicBezTo>
                <a:cubicBezTo>
                  <a:pt x="3545271" y="267735"/>
                  <a:pt x="3591887" y="221119"/>
                  <a:pt x="3591887" y="163617"/>
                </a:cubicBezTo>
                <a:cubicBezTo>
                  <a:pt x="3591887" y="106114"/>
                  <a:pt x="3545271" y="59498"/>
                  <a:pt x="3487769" y="59498"/>
                </a:cubicBezTo>
                <a:close/>
                <a:moveTo>
                  <a:pt x="3172211" y="59498"/>
                </a:moveTo>
                <a:cubicBezTo>
                  <a:pt x="3114709" y="59498"/>
                  <a:pt x="3068092" y="106114"/>
                  <a:pt x="3068092" y="163617"/>
                </a:cubicBezTo>
                <a:cubicBezTo>
                  <a:pt x="3068092" y="221119"/>
                  <a:pt x="3114709" y="267735"/>
                  <a:pt x="3172211" y="267735"/>
                </a:cubicBezTo>
                <a:cubicBezTo>
                  <a:pt x="3229713" y="267735"/>
                  <a:pt x="3276329" y="221119"/>
                  <a:pt x="3276329" y="163617"/>
                </a:cubicBezTo>
                <a:cubicBezTo>
                  <a:pt x="3276329" y="106114"/>
                  <a:pt x="3229713" y="59498"/>
                  <a:pt x="3172211" y="59498"/>
                </a:cubicBezTo>
                <a:close/>
                <a:moveTo>
                  <a:pt x="2856652" y="59498"/>
                </a:moveTo>
                <a:cubicBezTo>
                  <a:pt x="2799150" y="59498"/>
                  <a:pt x="2752534" y="106114"/>
                  <a:pt x="2752534" y="163617"/>
                </a:cubicBezTo>
                <a:cubicBezTo>
                  <a:pt x="2752534" y="221119"/>
                  <a:pt x="2799150" y="267735"/>
                  <a:pt x="2856652" y="267735"/>
                </a:cubicBezTo>
                <a:cubicBezTo>
                  <a:pt x="2914154" y="267735"/>
                  <a:pt x="2960770" y="221119"/>
                  <a:pt x="2960770" y="163617"/>
                </a:cubicBezTo>
                <a:cubicBezTo>
                  <a:pt x="2960770" y="106114"/>
                  <a:pt x="2914154" y="59498"/>
                  <a:pt x="2856652" y="59498"/>
                </a:cubicBezTo>
                <a:close/>
                <a:moveTo>
                  <a:pt x="2541093" y="59498"/>
                </a:moveTo>
                <a:cubicBezTo>
                  <a:pt x="2483591" y="59498"/>
                  <a:pt x="2436975" y="106114"/>
                  <a:pt x="2436975" y="163617"/>
                </a:cubicBezTo>
                <a:cubicBezTo>
                  <a:pt x="2436975" y="221119"/>
                  <a:pt x="2483591" y="267735"/>
                  <a:pt x="2541093" y="267735"/>
                </a:cubicBezTo>
                <a:cubicBezTo>
                  <a:pt x="2598595" y="267735"/>
                  <a:pt x="2645212" y="221119"/>
                  <a:pt x="2645212" y="163617"/>
                </a:cubicBezTo>
                <a:cubicBezTo>
                  <a:pt x="2645212" y="106114"/>
                  <a:pt x="2598595" y="59498"/>
                  <a:pt x="2541093" y="59498"/>
                </a:cubicBezTo>
                <a:close/>
                <a:moveTo>
                  <a:pt x="2225535" y="59498"/>
                </a:moveTo>
                <a:cubicBezTo>
                  <a:pt x="2168033" y="59498"/>
                  <a:pt x="2121417" y="106114"/>
                  <a:pt x="2121417" y="163617"/>
                </a:cubicBezTo>
                <a:cubicBezTo>
                  <a:pt x="2121417" y="221119"/>
                  <a:pt x="2168033" y="267735"/>
                  <a:pt x="2225535" y="267735"/>
                </a:cubicBezTo>
                <a:cubicBezTo>
                  <a:pt x="2283037" y="267735"/>
                  <a:pt x="2329653" y="221119"/>
                  <a:pt x="2329653" y="163617"/>
                </a:cubicBezTo>
                <a:cubicBezTo>
                  <a:pt x="2329653" y="106114"/>
                  <a:pt x="2283037" y="59498"/>
                  <a:pt x="2225535" y="59498"/>
                </a:cubicBezTo>
                <a:close/>
                <a:moveTo>
                  <a:pt x="1909976" y="59498"/>
                </a:moveTo>
                <a:cubicBezTo>
                  <a:pt x="1852474" y="59498"/>
                  <a:pt x="1805858" y="106114"/>
                  <a:pt x="1805858" y="163617"/>
                </a:cubicBezTo>
                <a:cubicBezTo>
                  <a:pt x="1805858" y="221119"/>
                  <a:pt x="1852474" y="267735"/>
                  <a:pt x="1909976" y="267735"/>
                </a:cubicBezTo>
                <a:cubicBezTo>
                  <a:pt x="1967478" y="267735"/>
                  <a:pt x="2014094" y="221119"/>
                  <a:pt x="2014094" y="163617"/>
                </a:cubicBezTo>
                <a:cubicBezTo>
                  <a:pt x="2014094" y="106114"/>
                  <a:pt x="1967478" y="59498"/>
                  <a:pt x="1909976" y="59498"/>
                </a:cubicBezTo>
                <a:close/>
                <a:moveTo>
                  <a:pt x="1594417" y="59498"/>
                </a:moveTo>
                <a:cubicBezTo>
                  <a:pt x="1536915" y="59498"/>
                  <a:pt x="1490299" y="106114"/>
                  <a:pt x="1490299" y="163617"/>
                </a:cubicBezTo>
                <a:cubicBezTo>
                  <a:pt x="1490299" y="221119"/>
                  <a:pt x="1536915" y="267735"/>
                  <a:pt x="1594417" y="267735"/>
                </a:cubicBezTo>
                <a:cubicBezTo>
                  <a:pt x="1651919" y="267735"/>
                  <a:pt x="1698536" y="221119"/>
                  <a:pt x="1698536" y="163617"/>
                </a:cubicBezTo>
                <a:cubicBezTo>
                  <a:pt x="1698536" y="106114"/>
                  <a:pt x="1651919" y="59498"/>
                  <a:pt x="1594417" y="59498"/>
                </a:cubicBezTo>
                <a:close/>
                <a:moveTo>
                  <a:pt x="1278859" y="59498"/>
                </a:moveTo>
                <a:cubicBezTo>
                  <a:pt x="1221357" y="59498"/>
                  <a:pt x="1174741" y="106114"/>
                  <a:pt x="1174741" y="163617"/>
                </a:cubicBezTo>
                <a:cubicBezTo>
                  <a:pt x="1174741" y="221119"/>
                  <a:pt x="1221357" y="267735"/>
                  <a:pt x="1278859" y="267735"/>
                </a:cubicBezTo>
                <a:cubicBezTo>
                  <a:pt x="1336361" y="267735"/>
                  <a:pt x="1382977" y="221119"/>
                  <a:pt x="1382977" y="163617"/>
                </a:cubicBezTo>
                <a:cubicBezTo>
                  <a:pt x="1382977" y="106114"/>
                  <a:pt x="1336361" y="59498"/>
                  <a:pt x="1278859" y="59498"/>
                </a:cubicBezTo>
                <a:close/>
                <a:moveTo>
                  <a:pt x="963300" y="59498"/>
                </a:moveTo>
                <a:cubicBezTo>
                  <a:pt x="905798" y="59498"/>
                  <a:pt x="859182" y="106114"/>
                  <a:pt x="859182" y="163617"/>
                </a:cubicBezTo>
                <a:cubicBezTo>
                  <a:pt x="859182" y="221119"/>
                  <a:pt x="905798" y="267735"/>
                  <a:pt x="963300" y="267735"/>
                </a:cubicBezTo>
                <a:cubicBezTo>
                  <a:pt x="1020802" y="267735"/>
                  <a:pt x="1067418" y="221119"/>
                  <a:pt x="1067418" y="163617"/>
                </a:cubicBezTo>
                <a:cubicBezTo>
                  <a:pt x="1067418" y="106114"/>
                  <a:pt x="1020802" y="59498"/>
                  <a:pt x="963300" y="59498"/>
                </a:cubicBezTo>
                <a:close/>
                <a:moveTo>
                  <a:pt x="647742" y="59498"/>
                </a:moveTo>
                <a:cubicBezTo>
                  <a:pt x="590240" y="59498"/>
                  <a:pt x="543623" y="106114"/>
                  <a:pt x="543623" y="163617"/>
                </a:cubicBezTo>
                <a:cubicBezTo>
                  <a:pt x="543623" y="221119"/>
                  <a:pt x="590240" y="267735"/>
                  <a:pt x="647742" y="267735"/>
                </a:cubicBezTo>
                <a:cubicBezTo>
                  <a:pt x="705244" y="267735"/>
                  <a:pt x="751860" y="221119"/>
                  <a:pt x="751860" y="163617"/>
                </a:cubicBezTo>
                <a:cubicBezTo>
                  <a:pt x="751860" y="106114"/>
                  <a:pt x="705244" y="59498"/>
                  <a:pt x="647742" y="59498"/>
                </a:cubicBezTo>
                <a:close/>
                <a:moveTo>
                  <a:pt x="332183" y="59498"/>
                </a:moveTo>
                <a:cubicBezTo>
                  <a:pt x="274681" y="59498"/>
                  <a:pt x="228065" y="106114"/>
                  <a:pt x="228065" y="163617"/>
                </a:cubicBezTo>
                <a:cubicBezTo>
                  <a:pt x="228065" y="221119"/>
                  <a:pt x="274681" y="267735"/>
                  <a:pt x="332183" y="267735"/>
                </a:cubicBezTo>
                <a:cubicBezTo>
                  <a:pt x="389685" y="267735"/>
                  <a:pt x="436301" y="221119"/>
                  <a:pt x="436301" y="163617"/>
                </a:cubicBezTo>
                <a:cubicBezTo>
                  <a:pt x="436301" y="106114"/>
                  <a:pt x="389685" y="59498"/>
                  <a:pt x="332183" y="59498"/>
                </a:cubicBezTo>
                <a:close/>
                <a:moveTo>
                  <a:pt x="178490" y="0"/>
                </a:moveTo>
                <a:lnTo>
                  <a:pt x="11214858" y="0"/>
                </a:lnTo>
                <a:cubicBezTo>
                  <a:pt x="11313436" y="0"/>
                  <a:pt x="11393348" y="79912"/>
                  <a:pt x="11393348" y="178490"/>
                </a:cubicBezTo>
                <a:lnTo>
                  <a:pt x="11393348" y="711784"/>
                </a:lnTo>
                <a:lnTo>
                  <a:pt x="11393348" y="1070917"/>
                </a:lnTo>
                <a:lnTo>
                  <a:pt x="11393348" y="1078080"/>
                </a:lnTo>
                <a:lnTo>
                  <a:pt x="0" y="1078080"/>
                </a:lnTo>
                <a:lnTo>
                  <a:pt x="0" y="1070917"/>
                </a:lnTo>
                <a:lnTo>
                  <a:pt x="0" y="711784"/>
                </a:lnTo>
                <a:lnTo>
                  <a:pt x="0" y="178490"/>
                </a:lnTo>
                <a:cubicBezTo>
                  <a:pt x="0" y="79912"/>
                  <a:pt x="79912" y="0"/>
                  <a:pt x="178490" y="0"/>
                </a:cubicBezTo>
                <a:close/>
              </a:path>
            </a:pathLst>
          </a:cu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zh-CN" altLang="en-US">
              <a:solidFill>
                <a:prstClr val="white"/>
              </a:solidFill>
            </a:endParaRPr>
          </a:p>
        </p:txBody>
      </p:sp>
      <p:cxnSp>
        <p:nvCxnSpPr>
          <p:cNvPr id="13" name="直接连接符 12"/>
          <p:cNvCxnSpPr>
            <a:stCxn id="9" idx="182"/>
            <a:endCxn id="9" idx="179"/>
          </p:cNvCxnSpPr>
          <p:nvPr userDrawn="1"/>
        </p:nvCxnSpPr>
        <p:spPr>
          <a:xfrm>
            <a:off x="396847" y="1439267"/>
            <a:ext cx="11393348"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a:off x="396847" y="6075485"/>
            <a:ext cx="11393348" cy="0"/>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2993923" y="902682"/>
            <a:ext cx="8568812" cy="529758"/>
          </a:xfrm>
        </p:spPr>
        <p:txBody>
          <a:bodyPr>
            <a:normAutofit/>
          </a:bodyPr>
          <a:lstStyle>
            <a:lvl1pPr algn="ctr">
              <a:defRPr sz="3000"/>
            </a:lvl1pPr>
          </a:lstStyle>
          <a:p>
            <a:r>
              <a:rPr lang="zh-CN" altLang="en-US" dirty="0" smtClean="0"/>
              <a:t>单击此处编辑母版标题样式</a:t>
            </a:r>
            <a:endParaRPr lang="zh-CN" altLang="en-US" dirty="0"/>
          </a:p>
        </p:txBody>
      </p:sp>
      <p:sp>
        <p:nvSpPr>
          <p:cNvPr id="16" name="文本框 15"/>
          <p:cNvSpPr txBox="1"/>
          <p:nvPr userDrawn="1"/>
        </p:nvSpPr>
        <p:spPr>
          <a:xfrm>
            <a:off x="498744" y="856387"/>
            <a:ext cx="4733160" cy="583565"/>
          </a:xfrm>
          <a:prstGeom prst="rect">
            <a:avLst/>
          </a:prstGeom>
          <a:noFill/>
        </p:spPr>
        <p:txBody>
          <a:bodyPr wrap="square" rtlCol="0">
            <a:spAutoFit/>
          </a:bodyPr>
          <a:lstStyle/>
          <a:p>
            <a:pPr eaLnBrk="0" fontAlgn="base" hangingPunct="0">
              <a:spcBef>
                <a:spcPct val="0"/>
              </a:spcBef>
              <a:spcAft>
                <a:spcPct val="0"/>
              </a:spcAft>
            </a:pPr>
            <a:r>
              <a:rPr lang="en-US" altLang="zh-CN" sz="3200" dirty="0" smtClean="0">
                <a:solidFill>
                  <a:srgbClr val="0000FF"/>
                </a:solidFill>
              </a:rPr>
              <a:t>【</a:t>
            </a:r>
            <a:r>
              <a:rPr lang="zh-CN" altLang="en-US" sz="3200" dirty="0" smtClean="0">
                <a:solidFill>
                  <a:srgbClr val="0000FF"/>
                </a:solidFill>
              </a:rPr>
              <a:t>总结</a:t>
            </a:r>
            <a:r>
              <a:rPr lang="en-US" altLang="zh-CN" sz="3200" dirty="0" smtClean="0">
                <a:solidFill>
                  <a:srgbClr val="0000FF"/>
                </a:solidFill>
              </a:rPr>
              <a:t>】</a:t>
            </a:r>
            <a:endParaRPr lang="zh-CN" altLang="en-US" sz="3200"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2_思维建模">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sp>
        <p:nvSpPr>
          <p:cNvPr id="7" name="同侧圆角矩形 6"/>
          <p:cNvSpPr/>
          <p:nvPr userDrawn="1"/>
        </p:nvSpPr>
        <p:spPr>
          <a:xfrm flipV="1">
            <a:off x="396847" y="5599702"/>
            <a:ext cx="11393348" cy="773439"/>
          </a:xfrm>
          <a:prstGeom prst="round2Same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8" name="矩形 7"/>
          <p:cNvSpPr/>
          <p:nvPr userDrawn="1"/>
        </p:nvSpPr>
        <p:spPr>
          <a:xfrm>
            <a:off x="396847" y="1446430"/>
            <a:ext cx="11393348" cy="4629055"/>
          </a:xfrm>
          <a:prstGeom prst="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sp>
        <p:nvSpPr>
          <p:cNvPr id="9" name="任意多边形 8"/>
          <p:cNvSpPr/>
          <p:nvPr userDrawn="1"/>
        </p:nvSpPr>
        <p:spPr>
          <a:xfrm>
            <a:off x="396847" y="368350"/>
            <a:ext cx="11393348" cy="1078080"/>
          </a:xfrm>
          <a:custGeom>
            <a:avLst/>
            <a:gdLst>
              <a:gd name="connsiteX0" fmla="*/ 11061165 w 11393348"/>
              <a:gd name="connsiteY0" fmla="*/ 59498 h 1078080"/>
              <a:gd name="connsiteX1" fmla="*/ 10957047 w 11393348"/>
              <a:gd name="connsiteY1" fmla="*/ 163617 h 1078080"/>
              <a:gd name="connsiteX2" fmla="*/ 11061165 w 11393348"/>
              <a:gd name="connsiteY2" fmla="*/ 267735 h 1078080"/>
              <a:gd name="connsiteX3" fmla="*/ 11165283 w 11393348"/>
              <a:gd name="connsiteY3" fmla="*/ 163617 h 1078080"/>
              <a:gd name="connsiteX4" fmla="*/ 11061165 w 11393348"/>
              <a:gd name="connsiteY4" fmla="*/ 59498 h 1078080"/>
              <a:gd name="connsiteX5" fmla="*/ 10745617 w 11393348"/>
              <a:gd name="connsiteY5" fmla="*/ 59498 h 1078080"/>
              <a:gd name="connsiteX6" fmla="*/ 10641499 w 11393348"/>
              <a:gd name="connsiteY6" fmla="*/ 163617 h 1078080"/>
              <a:gd name="connsiteX7" fmla="*/ 10745617 w 11393348"/>
              <a:gd name="connsiteY7" fmla="*/ 267735 h 1078080"/>
              <a:gd name="connsiteX8" fmla="*/ 10849735 w 11393348"/>
              <a:gd name="connsiteY8" fmla="*/ 163617 h 1078080"/>
              <a:gd name="connsiteX9" fmla="*/ 10745617 w 11393348"/>
              <a:gd name="connsiteY9" fmla="*/ 59498 h 1078080"/>
              <a:gd name="connsiteX10" fmla="*/ 10430058 w 11393348"/>
              <a:gd name="connsiteY10" fmla="*/ 59498 h 1078080"/>
              <a:gd name="connsiteX11" fmla="*/ 10325940 w 11393348"/>
              <a:gd name="connsiteY11" fmla="*/ 163617 h 1078080"/>
              <a:gd name="connsiteX12" fmla="*/ 10430058 w 11393348"/>
              <a:gd name="connsiteY12" fmla="*/ 267735 h 1078080"/>
              <a:gd name="connsiteX13" fmla="*/ 10534176 w 11393348"/>
              <a:gd name="connsiteY13" fmla="*/ 163617 h 1078080"/>
              <a:gd name="connsiteX14" fmla="*/ 10430058 w 11393348"/>
              <a:gd name="connsiteY14" fmla="*/ 59498 h 1078080"/>
              <a:gd name="connsiteX15" fmla="*/ 10114500 w 11393348"/>
              <a:gd name="connsiteY15" fmla="*/ 59498 h 1078080"/>
              <a:gd name="connsiteX16" fmla="*/ 10010381 w 11393348"/>
              <a:gd name="connsiteY16" fmla="*/ 163617 h 1078080"/>
              <a:gd name="connsiteX17" fmla="*/ 10114500 w 11393348"/>
              <a:gd name="connsiteY17" fmla="*/ 267735 h 1078080"/>
              <a:gd name="connsiteX18" fmla="*/ 10218618 w 11393348"/>
              <a:gd name="connsiteY18" fmla="*/ 163617 h 1078080"/>
              <a:gd name="connsiteX19" fmla="*/ 10114500 w 11393348"/>
              <a:gd name="connsiteY19" fmla="*/ 59498 h 1078080"/>
              <a:gd name="connsiteX20" fmla="*/ 9798941 w 11393348"/>
              <a:gd name="connsiteY20" fmla="*/ 59498 h 1078080"/>
              <a:gd name="connsiteX21" fmla="*/ 9694823 w 11393348"/>
              <a:gd name="connsiteY21" fmla="*/ 163617 h 1078080"/>
              <a:gd name="connsiteX22" fmla="*/ 9798941 w 11393348"/>
              <a:gd name="connsiteY22" fmla="*/ 267735 h 1078080"/>
              <a:gd name="connsiteX23" fmla="*/ 9903059 w 11393348"/>
              <a:gd name="connsiteY23" fmla="*/ 163617 h 1078080"/>
              <a:gd name="connsiteX24" fmla="*/ 9798941 w 11393348"/>
              <a:gd name="connsiteY24" fmla="*/ 59498 h 1078080"/>
              <a:gd name="connsiteX25" fmla="*/ 9483382 w 11393348"/>
              <a:gd name="connsiteY25" fmla="*/ 59498 h 1078080"/>
              <a:gd name="connsiteX26" fmla="*/ 9379264 w 11393348"/>
              <a:gd name="connsiteY26" fmla="*/ 163617 h 1078080"/>
              <a:gd name="connsiteX27" fmla="*/ 9483382 w 11393348"/>
              <a:gd name="connsiteY27" fmla="*/ 267735 h 1078080"/>
              <a:gd name="connsiteX28" fmla="*/ 9587501 w 11393348"/>
              <a:gd name="connsiteY28" fmla="*/ 163617 h 1078080"/>
              <a:gd name="connsiteX29" fmla="*/ 9483382 w 11393348"/>
              <a:gd name="connsiteY29" fmla="*/ 59498 h 1078080"/>
              <a:gd name="connsiteX30" fmla="*/ 9167824 w 11393348"/>
              <a:gd name="connsiteY30" fmla="*/ 59498 h 1078080"/>
              <a:gd name="connsiteX31" fmla="*/ 9063706 w 11393348"/>
              <a:gd name="connsiteY31" fmla="*/ 163617 h 1078080"/>
              <a:gd name="connsiteX32" fmla="*/ 9167824 w 11393348"/>
              <a:gd name="connsiteY32" fmla="*/ 267735 h 1078080"/>
              <a:gd name="connsiteX33" fmla="*/ 9271942 w 11393348"/>
              <a:gd name="connsiteY33" fmla="*/ 163617 h 1078080"/>
              <a:gd name="connsiteX34" fmla="*/ 9167824 w 11393348"/>
              <a:gd name="connsiteY34" fmla="*/ 59498 h 1078080"/>
              <a:gd name="connsiteX35" fmla="*/ 8852265 w 11393348"/>
              <a:gd name="connsiteY35" fmla="*/ 59498 h 1078080"/>
              <a:gd name="connsiteX36" fmla="*/ 8748147 w 11393348"/>
              <a:gd name="connsiteY36" fmla="*/ 163617 h 1078080"/>
              <a:gd name="connsiteX37" fmla="*/ 8852265 w 11393348"/>
              <a:gd name="connsiteY37" fmla="*/ 267735 h 1078080"/>
              <a:gd name="connsiteX38" fmla="*/ 8956383 w 11393348"/>
              <a:gd name="connsiteY38" fmla="*/ 163617 h 1078080"/>
              <a:gd name="connsiteX39" fmla="*/ 8852265 w 11393348"/>
              <a:gd name="connsiteY39" fmla="*/ 59498 h 1078080"/>
              <a:gd name="connsiteX40" fmla="*/ 8536707 w 11393348"/>
              <a:gd name="connsiteY40" fmla="*/ 59498 h 1078080"/>
              <a:gd name="connsiteX41" fmla="*/ 8432588 w 11393348"/>
              <a:gd name="connsiteY41" fmla="*/ 163617 h 1078080"/>
              <a:gd name="connsiteX42" fmla="*/ 8536707 w 11393348"/>
              <a:gd name="connsiteY42" fmla="*/ 267735 h 1078080"/>
              <a:gd name="connsiteX43" fmla="*/ 8640825 w 11393348"/>
              <a:gd name="connsiteY43" fmla="*/ 163617 h 1078080"/>
              <a:gd name="connsiteX44" fmla="*/ 8536707 w 11393348"/>
              <a:gd name="connsiteY44" fmla="*/ 59498 h 1078080"/>
              <a:gd name="connsiteX45" fmla="*/ 8221148 w 11393348"/>
              <a:gd name="connsiteY45" fmla="*/ 59498 h 1078080"/>
              <a:gd name="connsiteX46" fmla="*/ 8117029 w 11393348"/>
              <a:gd name="connsiteY46" fmla="*/ 163617 h 1078080"/>
              <a:gd name="connsiteX47" fmla="*/ 8221148 w 11393348"/>
              <a:gd name="connsiteY47" fmla="*/ 267735 h 1078080"/>
              <a:gd name="connsiteX48" fmla="*/ 8325266 w 11393348"/>
              <a:gd name="connsiteY48" fmla="*/ 163617 h 1078080"/>
              <a:gd name="connsiteX49" fmla="*/ 8221148 w 11393348"/>
              <a:gd name="connsiteY49" fmla="*/ 59498 h 1078080"/>
              <a:gd name="connsiteX50" fmla="*/ 7905590 w 11393348"/>
              <a:gd name="connsiteY50" fmla="*/ 59498 h 1078080"/>
              <a:gd name="connsiteX51" fmla="*/ 7801471 w 11393348"/>
              <a:gd name="connsiteY51" fmla="*/ 163617 h 1078080"/>
              <a:gd name="connsiteX52" fmla="*/ 7905590 w 11393348"/>
              <a:gd name="connsiteY52" fmla="*/ 267735 h 1078080"/>
              <a:gd name="connsiteX53" fmla="*/ 8009707 w 11393348"/>
              <a:gd name="connsiteY53" fmla="*/ 163617 h 1078080"/>
              <a:gd name="connsiteX54" fmla="*/ 7905590 w 11393348"/>
              <a:gd name="connsiteY54" fmla="*/ 59498 h 1078080"/>
              <a:gd name="connsiteX55" fmla="*/ 7590031 w 11393348"/>
              <a:gd name="connsiteY55" fmla="*/ 59498 h 1078080"/>
              <a:gd name="connsiteX56" fmla="*/ 7485913 w 11393348"/>
              <a:gd name="connsiteY56" fmla="*/ 163617 h 1078080"/>
              <a:gd name="connsiteX57" fmla="*/ 7590031 w 11393348"/>
              <a:gd name="connsiteY57" fmla="*/ 267735 h 1078080"/>
              <a:gd name="connsiteX58" fmla="*/ 7694149 w 11393348"/>
              <a:gd name="connsiteY58" fmla="*/ 163617 h 1078080"/>
              <a:gd name="connsiteX59" fmla="*/ 7590031 w 11393348"/>
              <a:gd name="connsiteY59" fmla="*/ 59498 h 1078080"/>
              <a:gd name="connsiteX60" fmla="*/ 7274472 w 11393348"/>
              <a:gd name="connsiteY60" fmla="*/ 59498 h 1078080"/>
              <a:gd name="connsiteX61" fmla="*/ 7170354 w 11393348"/>
              <a:gd name="connsiteY61" fmla="*/ 163617 h 1078080"/>
              <a:gd name="connsiteX62" fmla="*/ 7274472 w 11393348"/>
              <a:gd name="connsiteY62" fmla="*/ 267735 h 1078080"/>
              <a:gd name="connsiteX63" fmla="*/ 7378591 w 11393348"/>
              <a:gd name="connsiteY63" fmla="*/ 163617 h 1078080"/>
              <a:gd name="connsiteX64" fmla="*/ 7274472 w 11393348"/>
              <a:gd name="connsiteY64" fmla="*/ 59498 h 1078080"/>
              <a:gd name="connsiteX65" fmla="*/ 6958914 w 11393348"/>
              <a:gd name="connsiteY65" fmla="*/ 59498 h 1078080"/>
              <a:gd name="connsiteX66" fmla="*/ 6854796 w 11393348"/>
              <a:gd name="connsiteY66" fmla="*/ 163617 h 1078080"/>
              <a:gd name="connsiteX67" fmla="*/ 6958914 w 11393348"/>
              <a:gd name="connsiteY67" fmla="*/ 267735 h 1078080"/>
              <a:gd name="connsiteX68" fmla="*/ 7063032 w 11393348"/>
              <a:gd name="connsiteY68" fmla="*/ 163617 h 1078080"/>
              <a:gd name="connsiteX69" fmla="*/ 6958914 w 11393348"/>
              <a:gd name="connsiteY69" fmla="*/ 59498 h 1078080"/>
              <a:gd name="connsiteX70" fmla="*/ 6643355 w 11393348"/>
              <a:gd name="connsiteY70" fmla="*/ 59498 h 1078080"/>
              <a:gd name="connsiteX71" fmla="*/ 6539237 w 11393348"/>
              <a:gd name="connsiteY71" fmla="*/ 163617 h 1078080"/>
              <a:gd name="connsiteX72" fmla="*/ 6643355 w 11393348"/>
              <a:gd name="connsiteY72" fmla="*/ 267735 h 1078080"/>
              <a:gd name="connsiteX73" fmla="*/ 6747473 w 11393348"/>
              <a:gd name="connsiteY73" fmla="*/ 163617 h 1078080"/>
              <a:gd name="connsiteX74" fmla="*/ 6643355 w 11393348"/>
              <a:gd name="connsiteY74" fmla="*/ 59498 h 1078080"/>
              <a:gd name="connsiteX75" fmla="*/ 6327797 w 11393348"/>
              <a:gd name="connsiteY75" fmla="*/ 59498 h 1078080"/>
              <a:gd name="connsiteX76" fmla="*/ 6223678 w 11393348"/>
              <a:gd name="connsiteY76" fmla="*/ 163617 h 1078080"/>
              <a:gd name="connsiteX77" fmla="*/ 6327797 w 11393348"/>
              <a:gd name="connsiteY77" fmla="*/ 267735 h 1078080"/>
              <a:gd name="connsiteX78" fmla="*/ 6431915 w 11393348"/>
              <a:gd name="connsiteY78" fmla="*/ 163617 h 1078080"/>
              <a:gd name="connsiteX79" fmla="*/ 6327797 w 11393348"/>
              <a:gd name="connsiteY79" fmla="*/ 59498 h 1078080"/>
              <a:gd name="connsiteX80" fmla="*/ 6012238 w 11393348"/>
              <a:gd name="connsiteY80" fmla="*/ 59498 h 1078080"/>
              <a:gd name="connsiteX81" fmla="*/ 5908120 w 11393348"/>
              <a:gd name="connsiteY81" fmla="*/ 163617 h 1078080"/>
              <a:gd name="connsiteX82" fmla="*/ 6012238 w 11393348"/>
              <a:gd name="connsiteY82" fmla="*/ 267735 h 1078080"/>
              <a:gd name="connsiteX83" fmla="*/ 6116356 w 11393348"/>
              <a:gd name="connsiteY83" fmla="*/ 163617 h 1078080"/>
              <a:gd name="connsiteX84" fmla="*/ 6012238 w 11393348"/>
              <a:gd name="connsiteY84" fmla="*/ 59498 h 1078080"/>
              <a:gd name="connsiteX85" fmla="*/ 5696680 w 11393348"/>
              <a:gd name="connsiteY85" fmla="*/ 59498 h 1078080"/>
              <a:gd name="connsiteX86" fmla="*/ 5592561 w 11393348"/>
              <a:gd name="connsiteY86" fmla="*/ 163617 h 1078080"/>
              <a:gd name="connsiteX87" fmla="*/ 5696680 w 11393348"/>
              <a:gd name="connsiteY87" fmla="*/ 267735 h 1078080"/>
              <a:gd name="connsiteX88" fmla="*/ 5800798 w 11393348"/>
              <a:gd name="connsiteY88" fmla="*/ 163617 h 1078080"/>
              <a:gd name="connsiteX89" fmla="*/ 5696680 w 11393348"/>
              <a:gd name="connsiteY89" fmla="*/ 59498 h 1078080"/>
              <a:gd name="connsiteX90" fmla="*/ 5381121 w 11393348"/>
              <a:gd name="connsiteY90" fmla="*/ 59498 h 1078080"/>
              <a:gd name="connsiteX91" fmla="*/ 5277003 w 11393348"/>
              <a:gd name="connsiteY91" fmla="*/ 163617 h 1078080"/>
              <a:gd name="connsiteX92" fmla="*/ 5381121 w 11393348"/>
              <a:gd name="connsiteY92" fmla="*/ 267735 h 1078080"/>
              <a:gd name="connsiteX93" fmla="*/ 5485239 w 11393348"/>
              <a:gd name="connsiteY93" fmla="*/ 163617 h 1078080"/>
              <a:gd name="connsiteX94" fmla="*/ 5381121 w 11393348"/>
              <a:gd name="connsiteY94" fmla="*/ 59498 h 1078080"/>
              <a:gd name="connsiteX95" fmla="*/ 5065562 w 11393348"/>
              <a:gd name="connsiteY95" fmla="*/ 59498 h 1078080"/>
              <a:gd name="connsiteX96" fmla="*/ 4961444 w 11393348"/>
              <a:gd name="connsiteY96" fmla="*/ 163617 h 1078080"/>
              <a:gd name="connsiteX97" fmla="*/ 5065562 w 11393348"/>
              <a:gd name="connsiteY97" fmla="*/ 267735 h 1078080"/>
              <a:gd name="connsiteX98" fmla="*/ 5169680 w 11393348"/>
              <a:gd name="connsiteY98" fmla="*/ 163617 h 1078080"/>
              <a:gd name="connsiteX99" fmla="*/ 5065562 w 11393348"/>
              <a:gd name="connsiteY99" fmla="*/ 59498 h 1078080"/>
              <a:gd name="connsiteX100" fmla="*/ 4750004 w 11393348"/>
              <a:gd name="connsiteY100" fmla="*/ 59498 h 1078080"/>
              <a:gd name="connsiteX101" fmla="*/ 4645885 w 11393348"/>
              <a:gd name="connsiteY101" fmla="*/ 163617 h 1078080"/>
              <a:gd name="connsiteX102" fmla="*/ 4750004 w 11393348"/>
              <a:gd name="connsiteY102" fmla="*/ 267735 h 1078080"/>
              <a:gd name="connsiteX103" fmla="*/ 4854122 w 11393348"/>
              <a:gd name="connsiteY103" fmla="*/ 163617 h 1078080"/>
              <a:gd name="connsiteX104" fmla="*/ 4750004 w 11393348"/>
              <a:gd name="connsiteY104" fmla="*/ 59498 h 1078080"/>
              <a:gd name="connsiteX105" fmla="*/ 4434445 w 11393348"/>
              <a:gd name="connsiteY105" fmla="*/ 59498 h 1078080"/>
              <a:gd name="connsiteX106" fmla="*/ 4330327 w 11393348"/>
              <a:gd name="connsiteY106" fmla="*/ 163617 h 1078080"/>
              <a:gd name="connsiteX107" fmla="*/ 4434445 w 11393348"/>
              <a:gd name="connsiteY107" fmla="*/ 267735 h 1078080"/>
              <a:gd name="connsiteX108" fmla="*/ 4538564 w 11393348"/>
              <a:gd name="connsiteY108" fmla="*/ 163617 h 1078080"/>
              <a:gd name="connsiteX109" fmla="*/ 4434445 w 11393348"/>
              <a:gd name="connsiteY109" fmla="*/ 59498 h 1078080"/>
              <a:gd name="connsiteX110" fmla="*/ 4118886 w 11393348"/>
              <a:gd name="connsiteY110" fmla="*/ 59498 h 1078080"/>
              <a:gd name="connsiteX111" fmla="*/ 4014769 w 11393348"/>
              <a:gd name="connsiteY111" fmla="*/ 163617 h 1078080"/>
              <a:gd name="connsiteX112" fmla="*/ 4118886 w 11393348"/>
              <a:gd name="connsiteY112" fmla="*/ 267735 h 1078080"/>
              <a:gd name="connsiteX113" fmla="*/ 4223004 w 11393348"/>
              <a:gd name="connsiteY113" fmla="*/ 163617 h 1078080"/>
              <a:gd name="connsiteX114" fmla="*/ 4118886 w 11393348"/>
              <a:gd name="connsiteY114" fmla="*/ 59498 h 1078080"/>
              <a:gd name="connsiteX115" fmla="*/ 3803328 w 11393348"/>
              <a:gd name="connsiteY115" fmla="*/ 59498 h 1078080"/>
              <a:gd name="connsiteX116" fmla="*/ 3699210 w 11393348"/>
              <a:gd name="connsiteY116" fmla="*/ 163617 h 1078080"/>
              <a:gd name="connsiteX117" fmla="*/ 3803328 w 11393348"/>
              <a:gd name="connsiteY117" fmla="*/ 267735 h 1078080"/>
              <a:gd name="connsiteX118" fmla="*/ 3907446 w 11393348"/>
              <a:gd name="connsiteY118" fmla="*/ 163617 h 1078080"/>
              <a:gd name="connsiteX119" fmla="*/ 3803328 w 11393348"/>
              <a:gd name="connsiteY119" fmla="*/ 59498 h 1078080"/>
              <a:gd name="connsiteX120" fmla="*/ 3487769 w 11393348"/>
              <a:gd name="connsiteY120" fmla="*/ 59498 h 1078080"/>
              <a:gd name="connsiteX121" fmla="*/ 3383651 w 11393348"/>
              <a:gd name="connsiteY121" fmla="*/ 163617 h 1078080"/>
              <a:gd name="connsiteX122" fmla="*/ 3487769 w 11393348"/>
              <a:gd name="connsiteY122" fmla="*/ 267735 h 1078080"/>
              <a:gd name="connsiteX123" fmla="*/ 3591887 w 11393348"/>
              <a:gd name="connsiteY123" fmla="*/ 163617 h 1078080"/>
              <a:gd name="connsiteX124" fmla="*/ 3487769 w 11393348"/>
              <a:gd name="connsiteY124" fmla="*/ 59498 h 1078080"/>
              <a:gd name="connsiteX125" fmla="*/ 3172211 w 11393348"/>
              <a:gd name="connsiteY125" fmla="*/ 59498 h 1078080"/>
              <a:gd name="connsiteX126" fmla="*/ 3068092 w 11393348"/>
              <a:gd name="connsiteY126" fmla="*/ 163617 h 1078080"/>
              <a:gd name="connsiteX127" fmla="*/ 3172211 w 11393348"/>
              <a:gd name="connsiteY127" fmla="*/ 267735 h 1078080"/>
              <a:gd name="connsiteX128" fmla="*/ 3276329 w 11393348"/>
              <a:gd name="connsiteY128" fmla="*/ 163617 h 1078080"/>
              <a:gd name="connsiteX129" fmla="*/ 3172211 w 11393348"/>
              <a:gd name="connsiteY129" fmla="*/ 59498 h 1078080"/>
              <a:gd name="connsiteX130" fmla="*/ 2856652 w 11393348"/>
              <a:gd name="connsiteY130" fmla="*/ 59498 h 1078080"/>
              <a:gd name="connsiteX131" fmla="*/ 2752534 w 11393348"/>
              <a:gd name="connsiteY131" fmla="*/ 163617 h 1078080"/>
              <a:gd name="connsiteX132" fmla="*/ 2856652 w 11393348"/>
              <a:gd name="connsiteY132" fmla="*/ 267735 h 1078080"/>
              <a:gd name="connsiteX133" fmla="*/ 2960770 w 11393348"/>
              <a:gd name="connsiteY133" fmla="*/ 163617 h 1078080"/>
              <a:gd name="connsiteX134" fmla="*/ 2856652 w 11393348"/>
              <a:gd name="connsiteY134" fmla="*/ 59498 h 1078080"/>
              <a:gd name="connsiteX135" fmla="*/ 2541093 w 11393348"/>
              <a:gd name="connsiteY135" fmla="*/ 59498 h 1078080"/>
              <a:gd name="connsiteX136" fmla="*/ 2436975 w 11393348"/>
              <a:gd name="connsiteY136" fmla="*/ 163617 h 1078080"/>
              <a:gd name="connsiteX137" fmla="*/ 2541093 w 11393348"/>
              <a:gd name="connsiteY137" fmla="*/ 267735 h 1078080"/>
              <a:gd name="connsiteX138" fmla="*/ 2645212 w 11393348"/>
              <a:gd name="connsiteY138" fmla="*/ 163617 h 1078080"/>
              <a:gd name="connsiteX139" fmla="*/ 2541093 w 11393348"/>
              <a:gd name="connsiteY139" fmla="*/ 59498 h 1078080"/>
              <a:gd name="connsiteX140" fmla="*/ 2225535 w 11393348"/>
              <a:gd name="connsiteY140" fmla="*/ 59498 h 1078080"/>
              <a:gd name="connsiteX141" fmla="*/ 2121417 w 11393348"/>
              <a:gd name="connsiteY141" fmla="*/ 163617 h 1078080"/>
              <a:gd name="connsiteX142" fmla="*/ 2225535 w 11393348"/>
              <a:gd name="connsiteY142" fmla="*/ 267735 h 1078080"/>
              <a:gd name="connsiteX143" fmla="*/ 2329653 w 11393348"/>
              <a:gd name="connsiteY143" fmla="*/ 163617 h 1078080"/>
              <a:gd name="connsiteX144" fmla="*/ 2225535 w 11393348"/>
              <a:gd name="connsiteY144" fmla="*/ 59498 h 1078080"/>
              <a:gd name="connsiteX145" fmla="*/ 1909976 w 11393348"/>
              <a:gd name="connsiteY145" fmla="*/ 59498 h 1078080"/>
              <a:gd name="connsiteX146" fmla="*/ 1805858 w 11393348"/>
              <a:gd name="connsiteY146" fmla="*/ 163617 h 1078080"/>
              <a:gd name="connsiteX147" fmla="*/ 1909976 w 11393348"/>
              <a:gd name="connsiteY147" fmla="*/ 267735 h 1078080"/>
              <a:gd name="connsiteX148" fmla="*/ 2014094 w 11393348"/>
              <a:gd name="connsiteY148" fmla="*/ 163617 h 1078080"/>
              <a:gd name="connsiteX149" fmla="*/ 1909976 w 11393348"/>
              <a:gd name="connsiteY149" fmla="*/ 59498 h 1078080"/>
              <a:gd name="connsiteX150" fmla="*/ 1594417 w 11393348"/>
              <a:gd name="connsiteY150" fmla="*/ 59498 h 1078080"/>
              <a:gd name="connsiteX151" fmla="*/ 1490299 w 11393348"/>
              <a:gd name="connsiteY151" fmla="*/ 163617 h 1078080"/>
              <a:gd name="connsiteX152" fmla="*/ 1594417 w 11393348"/>
              <a:gd name="connsiteY152" fmla="*/ 267735 h 1078080"/>
              <a:gd name="connsiteX153" fmla="*/ 1698536 w 11393348"/>
              <a:gd name="connsiteY153" fmla="*/ 163617 h 1078080"/>
              <a:gd name="connsiteX154" fmla="*/ 1594417 w 11393348"/>
              <a:gd name="connsiteY154" fmla="*/ 59498 h 1078080"/>
              <a:gd name="connsiteX155" fmla="*/ 1278859 w 11393348"/>
              <a:gd name="connsiteY155" fmla="*/ 59498 h 1078080"/>
              <a:gd name="connsiteX156" fmla="*/ 1174741 w 11393348"/>
              <a:gd name="connsiteY156" fmla="*/ 163617 h 1078080"/>
              <a:gd name="connsiteX157" fmla="*/ 1278859 w 11393348"/>
              <a:gd name="connsiteY157" fmla="*/ 267735 h 1078080"/>
              <a:gd name="connsiteX158" fmla="*/ 1382977 w 11393348"/>
              <a:gd name="connsiteY158" fmla="*/ 163617 h 1078080"/>
              <a:gd name="connsiteX159" fmla="*/ 1278859 w 11393348"/>
              <a:gd name="connsiteY159" fmla="*/ 59498 h 1078080"/>
              <a:gd name="connsiteX160" fmla="*/ 963300 w 11393348"/>
              <a:gd name="connsiteY160" fmla="*/ 59498 h 1078080"/>
              <a:gd name="connsiteX161" fmla="*/ 859182 w 11393348"/>
              <a:gd name="connsiteY161" fmla="*/ 163617 h 1078080"/>
              <a:gd name="connsiteX162" fmla="*/ 963300 w 11393348"/>
              <a:gd name="connsiteY162" fmla="*/ 267735 h 1078080"/>
              <a:gd name="connsiteX163" fmla="*/ 1067418 w 11393348"/>
              <a:gd name="connsiteY163" fmla="*/ 163617 h 1078080"/>
              <a:gd name="connsiteX164" fmla="*/ 963300 w 11393348"/>
              <a:gd name="connsiteY164" fmla="*/ 59498 h 1078080"/>
              <a:gd name="connsiteX165" fmla="*/ 647742 w 11393348"/>
              <a:gd name="connsiteY165" fmla="*/ 59498 h 1078080"/>
              <a:gd name="connsiteX166" fmla="*/ 543623 w 11393348"/>
              <a:gd name="connsiteY166" fmla="*/ 163617 h 1078080"/>
              <a:gd name="connsiteX167" fmla="*/ 647742 w 11393348"/>
              <a:gd name="connsiteY167" fmla="*/ 267735 h 1078080"/>
              <a:gd name="connsiteX168" fmla="*/ 751860 w 11393348"/>
              <a:gd name="connsiteY168" fmla="*/ 163617 h 1078080"/>
              <a:gd name="connsiteX169" fmla="*/ 647742 w 11393348"/>
              <a:gd name="connsiteY169" fmla="*/ 59498 h 1078080"/>
              <a:gd name="connsiteX170" fmla="*/ 332183 w 11393348"/>
              <a:gd name="connsiteY170" fmla="*/ 59498 h 1078080"/>
              <a:gd name="connsiteX171" fmla="*/ 228065 w 11393348"/>
              <a:gd name="connsiteY171" fmla="*/ 163617 h 1078080"/>
              <a:gd name="connsiteX172" fmla="*/ 332183 w 11393348"/>
              <a:gd name="connsiteY172" fmla="*/ 267735 h 1078080"/>
              <a:gd name="connsiteX173" fmla="*/ 436301 w 11393348"/>
              <a:gd name="connsiteY173" fmla="*/ 163617 h 1078080"/>
              <a:gd name="connsiteX174" fmla="*/ 332183 w 11393348"/>
              <a:gd name="connsiteY174" fmla="*/ 59498 h 1078080"/>
              <a:gd name="connsiteX175" fmla="*/ 178490 w 11393348"/>
              <a:gd name="connsiteY175" fmla="*/ 0 h 1078080"/>
              <a:gd name="connsiteX176" fmla="*/ 11214858 w 11393348"/>
              <a:gd name="connsiteY176" fmla="*/ 0 h 1078080"/>
              <a:gd name="connsiteX177" fmla="*/ 11393348 w 11393348"/>
              <a:gd name="connsiteY177" fmla="*/ 178490 h 1078080"/>
              <a:gd name="connsiteX178" fmla="*/ 11393348 w 11393348"/>
              <a:gd name="connsiteY178" fmla="*/ 711784 h 1078080"/>
              <a:gd name="connsiteX179" fmla="*/ 11393348 w 11393348"/>
              <a:gd name="connsiteY179" fmla="*/ 1070917 h 1078080"/>
              <a:gd name="connsiteX180" fmla="*/ 11393348 w 11393348"/>
              <a:gd name="connsiteY180" fmla="*/ 1078080 h 1078080"/>
              <a:gd name="connsiteX181" fmla="*/ 0 w 11393348"/>
              <a:gd name="connsiteY181" fmla="*/ 1078080 h 1078080"/>
              <a:gd name="connsiteX182" fmla="*/ 0 w 11393348"/>
              <a:gd name="connsiteY182" fmla="*/ 1070917 h 1078080"/>
              <a:gd name="connsiteX183" fmla="*/ 0 w 11393348"/>
              <a:gd name="connsiteY183" fmla="*/ 711784 h 1078080"/>
              <a:gd name="connsiteX184" fmla="*/ 0 w 11393348"/>
              <a:gd name="connsiteY184" fmla="*/ 178490 h 1078080"/>
              <a:gd name="connsiteX185" fmla="*/ 178490 w 11393348"/>
              <a:gd name="connsiteY185" fmla="*/ 0 h 107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1393348" h="1078080">
                <a:moveTo>
                  <a:pt x="11061165" y="59498"/>
                </a:moveTo>
                <a:cubicBezTo>
                  <a:pt x="11003663" y="59498"/>
                  <a:pt x="10957047" y="106114"/>
                  <a:pt x="10957047" y="163617"/>
                </a:cubicBezTo>
                <a:cubicBezTo>
                  <a:pt x="10957047" y="221119"/>
                  <a:pt x="11003663" y="267735"/>
                  <a:pt x="11061165" y="267735"/>
                </a:cubicBezTo>
                <a:cubicBezTo>
                  <a:pt x="11118667" y="267735"/>
                  <a:pt x="11165283" y="221119"/>
                  <a:pt x="11165283" y="163617"/>
                </a:cubicBezTo>
                <a:cubicBezTo>
                  <a:pt x="11165283" y="106114"/>
                  <a:pt x="11118667" y="59498"/>
                  <a:pt x="11061165" y="59498"/>
                </a:cubicBezTo>
                <a:close/>
                <a:moveTo>
                  <a:pt x="10745617" y="59498"/>
                </a:moveTo>
                <a:cubicBezTo>
                  <a:pt x="10688115" y="59498"/>
                  <a:pt x="10641499" y="106114"/>
                  <a:pt x="10641499" y="163617"/>
                </a:cubicBezTo>
                <a:cubicBezTo>
                  <a:pt x="10641499" y="221119"/>
                  <a:pt x="10688115" y="267735"/>
                  <a:pt x="10745617" y="267735"/>
                </a:cubicBezTo>
                <a:cubicBezTo>
                  <a:pt x="10803119" y="267735"/>
                  <a:pt x="10849735" y="221119"/>
                  <a:pt x="10849735" y="163617"/>
                </a:cubicBezTo>
                <a:cubicBezTo>
                  <a:pt x="10849735" y="106114"/>
                  <a:pt x="10803119" y="59498"/>
                  <a:pt x="10745617" y="59498"/>
                </a:cubicBezTo>
                <a:close/>
                <a:moveTo>
                  <a:pt x="10430058" y="59498"/>
                </a:moveTo>
                <a:cubicBezTo>
                  <a:pt x="10372556" y="59498"/>
                  <a:pt x="10325940" y="106114"/>
                  <a:pt x="10325940" y="163617"/>
                </a:cubicBezTo>
                <a:cubicBezTo>
                  <a:pt x="10325940" y="221119"/>
                  <a:pt x="10372556" y="267735"/>
                  <a:pt x="10430058" y="267735"/>
                </a:cubicBezTo>
                <a:cubicBezTo>
                  <a:pt x="10487560" y="267735"/>
                  <a:pt x="10534176" y="221119"/>
                  <a:pt x="10534176" y="163617"/>
                </a:cubicBezTo>
                <a:cubicBezTo>
                  <a:pt x="10534176" y="106114"/>
                  <a:pt x="10487560" y="59498"/>
                  <a:pt x="10430058" y="59498"/>
                </a:cubicBezTo>
                <a:close/>
                <a:moveTo>
                  <a:pt x="10114500" y="59498"/>
                </a:moveTo>
                <a:cubicBezTo>
                  <a:pt x="10056997" y="59498"/>
                  <a:pt x="10010381" y="106114"/>
                  <a:pt x="10010381" y="163617"/>
                </a:cubicBezTo>
                <a:cubicBezTo>
                  <a:pt x="10010381" y="221119"/>
                  <a:pt x="10056997" y="267735"/>
                  <a:pt x="10114500" y="267735"/>
                </a:cubicBezTo>
                <a:cubicBezTo>
                  <a:pt x="10172002" y="267735"/>
                  <a:pt x="10218618" y="221119"/>
                  <a:pt x="10218618" y="163617"/>
                </a:cubicBezTo>
                <a:cubicBezTo>
                  <a:pt x="10218618" y="106114"/>
                  <a:pt x="10172002" y="59498"/>
                  <a:pt x="10114500" y="59498"/>
                </a:cubicBezTo>
                <a:close/>
                <a:moveTo>
                  <a:pt x="9798941" y="59498"/>
                </a:moveTo>
                <a:cubicBezTo>
                  <a:pt x="9741439" y="59498"/>
                  <a:pt x="9694823" y="106114"/>
                  <a:pt x="9694823" y="163617"/>
                </a:cubicBezTo>
                <a:cubicBezTo>
                  <a:pt x="9694823" y="221119"/>
                  <a:pt x="9741439" y="267735"/>
                  <a:pt x="9798941" y="267735"/>
                </a:cubicBezTo>
                <a:cubicBezTo>
                  <a:pt x="9856443" y="267735"/>
                  <a:pt x="9903059" y="221119"/>
                  <a:pt x="9903059" y="163617"/>
                </a:cubicBezTo>
                <a:cubicBezTo>
                  <a:pt x="9903059" y="106114"/>
                  <a:pt x="9856443" y="59498"/>
                  <a:pt x="9798941" y="59498"/>
                </a:cubicBezTo>
                <a:close/>
                <a:moveTo>
                  <a:pt x="9483382" y="59498"/>
                </a:moveTo>
                <a:cubicBezTo>
                  <a:pt x="9425880" y="59498"/>
                  <a:pt x="9379264" y="106114"/>
                  <a:pt x="9379264" y="163617"/>
                </a:cubicBezTo>
                <a:cubicBezTo>
                  <a:pt x="9379264" y="221119"/>
                  <a:pt x="9425880" y="267735"/>
                  <a:pt x="9483382" y="267735"/>
                </a:cubicBezTo>
                <a:cubicBezTo>
                  <a:pt x="9540884" y="267735"/>
                  <a:pt x="9587501" y="221119"/>
                  <a:pt x="9587501" y="163617"/>
                </a:cubicBezTo>
                <a:cubicBezTo>
                  <a:pt x="9587501" y="106114"/>
                  <a:pt x="9540884" y="59498"/>
                  <a:pt x="9483382" y="59498"/>
                </a:cubicBezTo>
                <a:close/>
                <a:moveTo>
                  <a:pt x="9167824" y="59498"/>
                </a:moveTo>
                <a:cubicBezTo>
                  <a:pt x="9110322" y="59498"/>
                  <a:pt x="9063706" y="106114"/>
                  <a:pt x="9063706" y="163617"/>
                </a:cubicBezTo>
                <a:cubicBezTo>
                  <a:pt x="9063706" y="221119"/>
                  <a:pt x="9110322" y="267735"/>
                  <a:pt x="9167824" y="267735"/>
                </a:cubicBezTo>
                <a:cubicBezTo>
                  <a:pt x="9225326" y="267735"/>
                  <a:pt x="9271942" y="221119"/>
                  <a:pt x="9271942" y="163617"/>
                </a:cubicBezTo>
                <a:cubicBezTo>
                  <a:pt x="9271942" y="106114"/>
                  <a:pt x="9225326" y="59498"/>
                  <a:pt x="9167824" y="59498"/>
                </a:cubicBezTo>
                <a:close/>
                <a:moveTo>
                  <a:pt x="8852265" y="59498"/>
                </a:moveTo>
                <a:cubicBezTo>
                  <a:pt x="8794763" y="59498"/>
                  <a:pt x="8748147" y="106114"/>
                  <a:pt x="8748147" y="163617"/>
                </a:cubicBezTo>
                <a:cubicBezTo>
                  <a:pt x="8748147" y="221119"/>
                  <a:pt x="8794763" y="267735"/>
                  <a:pt x="8852265" y="267735"/>
                </a:cubicBezTo>
                <a:cubicBezTo>
                  <a:pt x="8909767" y="267735"/>
                  <a:pt x="8956383" y="221119"/>
                  <a:pt x="8956383" y="163617"/>
                </a:cubicBezTo>
                <a:cubicBezTo>
                  <a:pt x="8956383" y="106114"/>
                  <a:pt x="8909767" y="59498"/>
                  <a:pt x="8852265" y="59498"/>
                </a:cubicBezTo>
                <a:close/>
                <a:moveTo>
                  <a:pt x="8536707" y="59498"/>
                </a:moveTo>
                <a:cubicBezTo>
                  <a:pt x="8479204" y="59498"/>
                  <a:pt x="8432588" y="106114"/>
                  <a:pt x="8432588" y="163617"/>
                </a:cubicBezTo>
                <a:cubicBezTo>
                  <a:pt x="8432588" y="221119"/>
                  <a:pt x="8479204" y="267735"/>
                  <a:pt x="8536707" y="267735"/>
                </a:cubicBezTo>
                <a:cubicBezTo>
                  <a:pt x="8594209" y="267735"/>
                  <a:pt x="8640825" y="221119"/>
                  <a:pt x="8640825" y="163617"/>
                </a:cubicBezTo>
                <a:cubicBezTo>
                  <a:pt x="8640825" y="106114"/>
                  <a:pt x="8594209" y="59498"/>
                  <a:pt x="8536707" y="59498"/>
                </a:cubicBezTo>
                <a:close/>
                <a:moveTo>
                  <a:pt x="8221148" y="59498"/>
                </a:moveTo>
                <a:cubicBezTo>
                  <a:pt x="8163646" y="59498"/>
                  <a:pt x="8117029" y="106114"/>
                  <a:pt x="8117029" y="163617"/>
                </a:cubicBezTo>
                <a:cubicBezTo>
                  <a:pt x="8117029" y="221119"/>
                  <a:pt x="8163646" y="267735"/>
                  <a:pt x="8221148" y="267735"/>
                </a:cubicBezTo>
                <a:cubicBezTo>
                  <a:pt x="8278650" y="267735"/>
                  <a:pt x="8325266" y="221119"/>
                  <a:pt x="8325266" y="163617"/>
                </a:cubicBezTo>
                <a:cubicBezTo>
                  <a:pt x="8325266" y="106114"/>
                  <a:pt x="8278650" y="59498"/>
                  <a:pt x="8221148" y="59498"/>
                </a:cubicBezTo>
                <a:close/>
                <a:moveTo>
                  <a:pt x="7905590" y="59498"/>
                </a:moveTo>
                <a:cubicBezTo>
                  <a:pt x="7848087" y="59498"/>
                  <a:pt x="7801471" y="106114"/>
                  <a:pt x="7801471" y="163617"/>
                </a:cubicBezTo>
                <a:cubicBezTo>
                  <a:pt x="7801471" y="221119"/>
                  <a:pt x="7848087" y="267735"/>
                  <a:pt x="7905590" y="267735"/>
                </a:cubicBezTo>
                <a:cubicBezTo>
                  <a:pt x="7963092" y="267735"/>
                  <a:pt x="8009707" y="221119"/>
                  <a:pt x="8009707" y="163617"/>
                </a:cubicBezTo>
                <a:cubicBezTo>
                  <a:pt x="8009707" y="106114"/>
                  <a:pt x="7963092" y="59498"/>
                  <a:pt x="7905590" y="59498"/>
                </a:cubicBezTo>
                <a:close/>
                <a:moveTo>
                  <a:pt x="7590031" y="59498"/>
                </a:moveTo>
                <a:cubicBezTo>
                  <a:pt x="7532529" y="59498"/>
                  <a:pt x="7485913" y="106114"/>
                  <a:pt x="7485913" y="163617"/>
                </a:cubicBezTo>
                <a:cubicBezTo>
                  <a:pt x="7485913" y="221119"/>
                  <a:pt x="7532529" y="267735"/>
                  <a:pt x="7590031" y="267735"/>
                </a:cubicBezTo>
                <a:cubicBezTo>
                  <a:pt x="7647533" y="267735"/>
                  <a:pt x="7694149" y="221119"/>
                  <a:pt x="7694149" y="163617"/>
                </a:cubicBezTo>
                <a:cubicBezTo>
                  <a:pt x="7694149" y="106114"/>
                  <a:pt x="7647533" y="59498"/>
                  <a:pt x="7590031" y="59498"/>
                </a:cubicBezTo>
                <a:close/>
                <a:moveTo>
                  <a:pt x="7274472" y="59498"/>
                </a:moveTo>
                <a:cubicBezTo>
                  <a:pt x="7216970" y="59498"/>
                  <a:pt x="7170354" y="106114"/>
                  <a:pt x="7170354" y="163617"/>
                </a:cubicBezTo>
                <a:cubicBezTo>
                  <a:pt x="7170354" y="221119"/>
                  <a:pt x="7216970" y="267735"/>
                  <a:pt x="7274472" y="267735"/>
                </a:cubicBezTo>
                <a:cubicBezTo>
                  <a:pt x="7331974" y="267735"/>
                  <a:pt x="7378591" y="221119"/>
                  <a:pt x="7378591" y="163617"/>
                </a:cubicBezTo>
                <a:cubicBezTo>
                  <a:pt x="7378591" y="106114"/>
                  <a:pt x="7331974" y="59498"/>
                  <a:pt x="7274472" y="59498"/>
                </a:cubicBezTo>
                <a:close/>
                <a:moveTo>
                  <a:pt x="6958914" y="59498"/>
                </a:moveTo>
                <a:cubicBezTo>
                  <a:pt x="6901412" y="59498"/>
                  <a:pt x="6854796" y="106114"/>
                  <a:pt x="6854796" y="163617"/>
                </a:cubicBezTo>
                <a:cubicBezTo>
                  <a:pt x="6854796" y="221119"/>
                  <a:pt x="6901412" y="267735"/>
                  <a:pt x="6958914" y="267735"/>
                </a:cubicBezTo>
                <a:cubicBezTo>
                  <a:pt x="7016416" y="267735"/>
                  <a:pt x="7063032" y="221119"/>
                  <a:pt x="7063032" y="163617"/>
                </a:cubicBezTo>
                <a:cubicBezTo>
                  <a:pt x="7063032" y="106114"/>
                  <a:pt x="7016416" y="59498"/>
                  <a:pt x="6958914" y="59498"/>
                </a:cubicBezTo>
                <a:close/>
                <a:moveTo>
                  <a:pt x="6643355" y="59498"/>
                </a:moveTo>
                <a:cubicBezTo>
                  <a:pt x="6585853" y="59498"/>
                  <a:pt x="6539237" y="106114"/>
                  <a:pt x="6539237" y="163617"/>
                </a:cubicBezTo>
                <a:cubicBezTo>
                  <a:pt x="6539237" y="221119"/>
                  <a:pt x="6585853" y="267735"/>
                  <a:pt x="6643355" y="267735"/>
                </a:cubicBezTo>
                <a:cubicBezTo>
                  <a:pt x="6700857" y="267735"/>
                  <a:pt x="6747473" y="221119"/>
                  <a:pt x="6747473" y="163617"/>
                </a:cubicBezTo>
                <a:cubicBezTo>
                  <a:pt x="6747473" y="106114"/>
                  <a:pt x="6700857" y="59498"/>
                  <a:pt x="6643355" y="59498"/>
                </a:cubicBezTo>
                <a:close/>
                <a:moveTo>
                  <a:pt x="6327797" y="59498"/>
                </a:moveTo>
                <a:cubicBezTo>
                  <a:pt x="6270294" y="59498"/>
                  <a:pt x="6223678" y="106114"/>
                  <a:pt x="6223678" y="163617"/>
                </a:cubicBezTo>
                <a:cubicBezTo>
                  <a:pt x="6223678" y="221119"/>
                  <a:pt x="6270294" y="267735"/>
                  <a:pt x="6327797" y="267735"/>
                </a:cubicBezTo>
                <a:cubicBezTo>
                  <a:pt x="6385299" y="267735"/>
                  <a:pt x="6431915" y="221119"/>
                  <a:pt x="6431915" y="163617"/>
                </a:cubicBezTo>
                <a:cubicBezTo>
                  <a:pt x="6431915" y="106114"/>
                  <a:pt x="6385299" y="59498"/>
                  <a:pt x="6327797" y="59498"/>
                </a:cubicBezTo>
                <a:close/>
                <a:moveTo>
                  <a:pt x="6012238" y="59498"/>
                </a:moveTo>
                <a:cubicBezTo>
                  <a:pt x="5954736" y="59498"/>
                  <a:pt x="5908120" y="106114"/>
                  <a:pt x="5908120" y="163617"/>
                </a:cubicBezTo>
                <a:cubicBezTo>
                  <a:pt x="5908120" y="221119"/>
                  <a:pt x="5954736" y="267735"/>
                  <a:pt x="6012238" y="267735"/>
                </a:cubicBezTo>
                <a:cubicBezTo>
                  <a:pt x="6069740" y="267735"/>
                  <a:pt x="6116356" y="221119"/>
                  <a:pt x="6116356" y="163617"/>
                </a:cubicBezTo>
                <a:cubicBezTo>
                  <a:pt x="6116356" y="106114"/>
                  <a:pt x="6069740" y="59498"/>
                  <a:pt x="6012238" y="59498"/>
                </a:cubicBezTo>
                <a:close/>
                <a:moveTo>
                  <a:pt x="5696680" y="59498"/>
                </a:moveTo>
                <a:cubicBezTo>
                  <a:pt x="5639178" y="59498"/>
                  <a:pt x="5592561" y="106114"/>
                  <a:pt x="5592561" y="163617"/>
                </a:cubicBezTo>
                <a:cubicBezTo>
                  <a:pt x="5592561" y="221119"/>
                  <a:pt x="5639178" y="267735"/>
                  <a:pt x="5696680" y="267735"/>
                </a:cubicBezTo>
                <a:cubicBezTo>
                  <a:pt x="5754182" y="267735"/>
                  <a:pt x="5800798" y="221119"/>
                  <a:pt x="5800798" y="163617"/>
                </a:cubicBezTo>
                <a:cubicBezTo>
                  <a:pt x="5800798" y="106114"/>
                  <a:pt x="5754182" y="59498"/>
                  <a:pt x="5696680" y="59498"/>
                </a:cubicBezTo>
                <a:close/>
                <a:moveTo>
                  <a:pt x="5381121" y="59498"/>
                </a:moveTo>
                <a:cubicBezTo>
                  <a:pt x="5323619" y="59498"/>
                  <a:pt x="5277003" y="106114"/>
                  <a:pt x="5277003" y="163617"/>
                </a:cubicBezTo>
                <a:cubicBezTo>
                  <a:pt x="5277003" y="221119"/>
                  <a:pt x="5323619" y="267735"/>
                  <a:pt x="5381121" y="267735"/>
                </a:cubicBezTo>
                <a:cubicBezTo>
                  <a:pt x="5438623" y="267735"/>
                  <a:pt x="5485239" y="221119"/>
                  <a:pt x="5485239" y="163617"/>
                </a:cubicBezTo>
                <a:cubicBezTo>
                  <a:pt x="5485239" y="106114"/>
                  <a:pt x="5438623" y="59498"/>
                  <a:pt x="5381121" y="59498"/>
                </a:cubicBezTo>
                <a:close/>
                <a:moveTo>
                  <a:pt x="5065562" y="59498"/>
                </a:moveTo>
                <a:cubicBezTo>
                  <a:pt x="5008060" y="59498"/>
                  <a:pt x="4961444" y="106114"/>
                  <a:pt x="4961444" y="163617"/>
                </a:cubicBezTo>
                <a:cubicBezTo>
                  <a:pt x="4961444" y="221119"/>
                  <a:pt x="5008060" y="267735"/>
                  <a:pt x="5065562" y="267735"/>
                </a:cubicBezTo>
                <a:cubicBezTo>
                  <a:pt x="5123064" y="267735"/>
                  <a:pt x="5169680" y="221119"/>
                  <a:pt x="5169680" y="163617"/>
                </a:cubicBezTo>
                <a:cubicBezTo>
                  <a:pt x="5169680" y="106114"/>
                  <a:pt x="5123064" y="59498"/>
                  <a:pt x="5065562" y="59498"/>
                </a:cubicBezTo>
                <a:close/>
                <a:moveTo>
                  <a:pt x="4750004" y="59498"/>
                </a:moveTo>
                <a:cubicBezTo>
                  <a:pt x="4692501" y="59498"/>
                  <a:pt x="4645885" y="106114"/>
                  <a:pt x="4645885" y="163617"/>
                </a:cubicBezTo>
                <a:cubicBezTo>
                  <a:pt x="4645885" y="221119"/>
                  <a:pt x="4692501" y="267735"/>
                  <a:pt x="4750004" y="267735"/>
                </a:cubicBezTo>
                <a:cubicBezTo>
                  <a:pt x="4807506" y="267735"/>
                  <a:pt x="4854122" y="221119"/>
                  <a:pt x="4854122" y="163617"/>
                </a:cubicBezTo>
                <a:cubicBezTo>
                  <a:pt x="4854122" y="106114"/>
                  <a:pt x="4807506" y="59498"/>
                  <a:pt x="4750004" y="59498"/>
                </a:cubicBezTo>
                <a:close/>
                <a:moveTo>
                  <a:pt x="4434445" y="59498"/>
                </a:moveTo>
                <a:cubicBezTo>
                  <a:pt x="4376943" y="59498"/>
                  <a:pt x="4330327" y="106114"/>
                  <a:pt x="4330327" y="163617"/>
                </a:cubicBezTo>
                <a:cubicBezTo>
                  <a:pt x="4330327" y="221119"/>
                  <a:pt x="4376943" y="267735"/>
                  <a:pt x="4434445" y="267735"/>
                </a:cubicBezTo>
                <a:cubicBezTo>
                  <a:pt x="4491947" y="267735"/>
                  <a:pt x="4538564" y="221119"/>
                  <a:pt x="4538564" y="163617"/>
                </a:cubicBezTo>
                <a:cubicBezTo>
                  <a:pt x="4538564" y="106114"/>
                  <a:pt x="4491947" y="59498"/>
                  <a:pt x="4434445" y="59498"/>
                </a:cubicBezTo>
                <a:close/>
                <a:moveTo>
                  <a:pt x="4118886" y="59498"/>
                </a:moveTo>
                <a:cubicBezTo>
                  <a:pt x="4061384" y="59498"/>
                  <a:pt x="4014769" y="106114"/>
                  <a:pt x="4014769" y="163617"/>
                </a:cubicBezTo>
                <a:cubicBezTo>
                  <a:pt x="4014769" y="221119"/>
                  <a:pt x="4061384" y="267735"/>
                  <a:pt x="4118886" y="267735"/>
                </a:cubicBezTo>
                <a:cubicBezTo>
                  <a:pt x="4176388" y="267735"/>
                  <a:pt x="4223004" y="221119"/>
                  <a:pt x="4223004" y="163617"/>
                </a:cubicBezTo>
                <a:cubicBezTo>
                  <a:pt x="4223004" y="106114"/>
                  <a:pt x="4176388" y="59498"/>
                  <a:pt x="4118886" y="59498"/>
                </a:cubicBezTo>
                <a:close/>
                <a:moveTo>
                  <a:pt x="3803328" y="59498"/>
                </a:moveTo>
                <a:cubicBezTo>
                  <a:pt x="3745826" y="59498"/>
                  <a:pt x="3699210" y="106114"/>
                  <a:pt x="3699210" y="163617"/>
                </a:cubicBezTo>
                <a:cubicBezTo>
                  <a:pt x="3699210" y="221119"/>
                  <a:pt x="3745826" y="267735"/>
                  <a:pt x="3803328" y="267735"/>
                </a:cubicBezTo>
                <a:cubicBezTo>
                  <a:pt x="3860830" y="267735"/>
                  <a:pt x="3907446" y="221119"/>
                  <a:pt x="3907446" y="163617"/>
                </a:cubicBezTo>
                <a:cubicBezTo>
                  <a:pt x="3907446" y="106114"/>
                  <a:pt x="3860830" y="59498"/>
                  <a:pt x="3803328" y="59498"/>
                </a:cubicBezTo>
                <a:close/>
                <a:moveTo>
                  <a:pt x="3487769" y="59498"/>
                </a:moveTo>
                <a:cubicBezTo>
                  <a:pt x="3430267" y="59498"/>
                  <a:pt x="3383651" y="106114"/>
                  <a:pt x="3383651" y="163617"/>
                </a:cubicBezTo>
                <a:cubicBezTo>
                  <a:pt x="3383651" y="221119"/>
                  <a:pt x="3430267" y="267735"/>
                  <a:pt x="3487769" y="267735"/>
                </a:cubicBezTo>
                <a:cubicBezTo>
                  <a:pt x="3545271" y="267735"/>
                  <a:pt x="3591887" y="221119"/>
                  <a:pt x="3591887" y="163617"/>
                </a:cubicBezTo>
                <a:cubicBezTo>
                  <a:pt x="3591887" y="106114"/>
                  <a:pt x="3545271" y="59498"/>
                  <a:pt x="3487769" y="59498"/>
                </a:cubicBezTo>
                <a:close/>
                <a:moveTo>
                  <a:pt x="3172211" y="59498"/>
                </a:moveTo>
                <a:cubicBezTo>
                  <a:pt x="3114709" y="59498"/>
                  <a:pt x="3068092" y="106114"/>
                  <a:pt x="3068092" y="163617"/>
                </a:cubicBezTo>
                <a:cubicBezTo>
                  <a:pt x="3068092" y="221119"/>
                  <a:pt x="3114709" y="267735"/>
                  <a:pt x="3172211" y="267735"/>
                </a:cubicBezTo>
                <a:cubicBezTo>
                  <a:pt x="3229713" y="267735"/>
                  <a:pt x="3276329" y="221119"/>
                  <a:pt x="3276329" y="163617"/>
                </a:cubicBezTo>
                <a:cubicBezTo>
                  <a:pt x="3276329" y="106114"/>
                  <a:pt x="3229713" y="59498"/>
                  <a:pt x="3172211" y="59498"/>
                </a:cubicBezTo>
                <a:close/>
                <a:moveTo>
                  <a:pt x="2856652" y="59498"/>
                </a:moveTo>
                <a:cubicBezTo>
                  <a:pt x="2799150" y="59498"/>
                  <a:pt x="2752534" y="106114"/>
                  <a:pt x="2752534" y="163617"/>
                </a:cubicBezTo>
                <a:cubicBezTo>
                  <a:pt x="2752534" y="221119"/>
                  <a:pt x="2799150" y="267735"/>
                  <a:pt x="2856652" y="267735"/>
                </a:cubicBezTo>
                <a:cubicBezTo>
                  <a:pt x="2914154" y="267735"/>
                  <a:pt x="2960770" y="221119"/>
                  <a:pt x="2960770" y="163617"/>
                </a:cubicBezTo>
                <a:cubicBezTo>
                  <a:pt x="2960770" y="106114"/>
                  <a:pt x="2914154" y="59498"/>
                  <a:pt x="2856652" y="59498"/>
                </a:cubicBezTo>
                <a:close/>
                <a:moveTo>
                  <a:pt x="2541093" y="59498"/>
                </a:moveTo>
                <a:cubicBezTo>
                  <a:pt x="2483591" y="59498"/>
                  <a:pt x="2436975" y="106114"/>
                  <a:pt x="2436975" y="163617"/>
                </a:cubicBezTo>
                <a:cubicBezTo>
                  <a:pt x="2436975" y="221119"/>
                  <a:pt x="2483591" y="267735"/>
                  <a:pt x="2541093" y="267735"/>
                </a:cubicBezTo>
                <a:cubicBezTo>
                  <a:pt x="2598595" y="267735"/>
                  <a:pt x="2645212" y="221119"/>
                  <a:pt x="2645212" y="163617"/>
                </a:cubicBezTo>
                <a:cubicBezTo>
                  <a:pt x="2645212" y="106114"/>
                  <a:pt x="2598595" y="59498"/>
                  <a:pt x="2541093" y="59498"/>
                </a:cubicBezTo>
                <a:close/>
                <a:moveTo>
                  <a:pt x="2225535" y="59498"/>
                </a:moveTo>
                <a:cubicBezTo>
                  <a:pt x="2168033" y="59498"/>
                  <a:pt x="2121417" y="106114"/>
                  <a:pt x="2121417" y="163617"/>
                </a:cubicBezTo>
                <a:cubicBezTo>
                  <a:pt x="2121417" y="221119"/>
                  <a:pt x="2168033" y="267735"/>
                  <a:pt x="2225535" y="267735"/>
                </a:cubicBezTo>
                <a:cubicBezTo>
                  <a:pt x="2283037" y="267735"/>
                  <a:pt x="2329653" y="221119"/>
                  <a:pt x="2329653" y="163617"/>
                </a:cubicBezTo>
                <a:cubicBezTo>
                  <a:pt x="2329653" y="106114"/>
                  <a:pt x="2283037" y="59498"/>
                  <a:pt x="2225535" y="59498"/>
                </a:cubicBezTo>
                <a:close/>
                <a:moveTo>
                  <a:pt x="1909976" y="59498"/>
                </a:moveTo>
                <a:cubicBezTo>
                  <a:pt x="1852474" y="59498"/>
                  <a:pt x="1805858" y="106114"/>
                  <a:pt x="1805858" y="163617"/>
                </a:cubicBezTo>
                <a:cubicBezTo>
                  <a:pt x="1805858" y="221119"/>
                  <a:pt x="1852474" y="267735"/>
                  <a:pt x="1909976" y="267735"/>
                </a:cubicBezTo>
                <a:cubicBezTo>
                  <a:pt x="1967478" y="267735"/>
                  <a:pt x="2014094" y="221119"/>
                  <a:pt x="2014094" y="163617"/>
                </a:cubicBezTo>
                <a:cubicBezTo>
                  <a:pt x="2014094" y="106114"/>
                  <a:pt x="1967478" y="59498"/>
                  <a:pt x="1909976" y="59498"/>
                </a:cubicBezTo>
                <a:close/>
                <a:moveTo>
                  <a:pt x="1594417" y="59498"/>
                </a:moveTo>
                <a:cubicBezTo>
                  <a:pt x="1536915" y="59498"/>
                  <a:pt x="1490299" y="106114"/>
                  <a:pt x="1490299" y="163617"/>
                </a:cubicBezTo>
                <a:cubicBezTo>
                  <a:pt x="1490299" y="221119"/>
                  <a:pt x="1536915" y="267735"/>
                  <a:pt x="1594417" y="267735"/>
                </a:cubicBezTo>
                <a:cubicBezTo>
                  <a:pt x="1651919" y="267735"/>
                  <a:pt x="1698536" y="221119"/>
                  <a:pt x="1698536" y="163617"/>
                </a:cubicBezTo>
                <a:cubicBezTo>
                  <a:pt x="1698536" y="106114"/>
                  <a:pt x="1651919" y="59498"/>
                  <a:pt x="1594417" y="59498"/>
                </a:cubicBezTo>
                <a:close/>
                <a:moveTo>
                  <a:pt x="1278859" y="59498"/>
                </a:moveTo>
                <a:cubicBezTo>
                  <a:pt x="1221357" y="59498"/>
                  <a:pt x="1174741" y="106114"/>
                  <a:pt x="1174741" y="163617"/>
                </a:cubicBezTo>
                <a:cubicBezTo>
                  <a:pt x="1174741" y="221119"/>
                  <a:pt x="1221357" y="267735"/>
                  <a:pt x="1278859" y="267735"/>
                </a:cubicBezTo>
                <a:cubicBezTo>
                  <a:pt x="1336361" y="267735"/>
                  <a:pt x="1382977" y="221119"/>
                  <a:pt x="1382977" y="163617"/>
                </a:cubicBezTo>
                <a:cubicBezTo>
                  <a:pt x="1382977" y="106114"/>
                  <a:pt x="1336361" y="59498"/>
                  <a:pt x="1278859" y="59498"/>
                </a:cubicBezTo>
                <a:close/>
                <a:moveTo>
                  <a:pt x="963300" y="59498"/>
                </a:moveTo>
                <a:cubicBezTo>
                  <a:pt x="905798" y="59498"/>
                  <a:pt x="859182" y="106114"/>
                  <a:pt x="859182" y="163617"/>
                </a:cubicBezTo>
                <a:cubicBezTo>
                  <a:pt x="859182" y="221119"/>
                  <a:pt x="905798" y="267735"/>
                  <a:pt x="963300" y="267735"/>
                </a:cubicBezTo>
                <a:cubicBezTo>
                  <a:pt x="1020802" y="267735"/>
                  <a:pt x="1067418" y="221119"/>
                  <a:pt x="1067418" y="163617"/>
                </a:cubicBezTo>
                <a:cubicBezTo>
                  <a:pt x="1067418" y="106114"/>
                  <a:pt x="1020802" y="59498"/>
                  <a:pt x="963300" y="59498"/>
                </a:cubicBezTo>
                <a:close/>
                <a:moveTo>
                  <a:pt x="647742" y="59498"/>
                </a:moveTo>
                <a:cubicBezTo>
                  <a:pt x="590240" y="59498"/>
                  <a:pt x="543623" y="106114"/>
                  <a:pt x="543623" y="163617"/>
                </a:cubicBezTo>
                <a:cubicBezTo>
                  <a:pt x="543623" y="221119"/>
                  <a:pt x="590240" y="267735"/>
                  <a:pt x="647742" y="267735"/>
                </a:cubicBezTo>
                <a:cubicBezTo>
                  <a:pt x="705244" y="267735"/>
                  <a:pt x="751860" y="221119"/>
                  <a:pt x="751860" y="163617"/>
                </a:cubicBezTo>
                <a:cubicBezTo>
                  <a:pt x="751860" y="106114"/>
                  <a:pt x="705244" y="59498"/>
                  <a:pt x="647742" y="59498"/>
                </a:cubicBezTo>
                <a:close/>
                <a:moveTo>
                  <a:pt x="332183" y="59498"/>
                </a:moveTo>
                <a:cubicBezTo>
                  <a:pt x="274681" y="59498"/>
                  <a:pt x="228065" y="106114"/>
                  <a:pt x="228065" y="163617"/>
                </a:cubicBezTo>
                <a:cubicBezTo>
                  <a:pt x="228065" y="221119"/>
                  <a:pt x="274681" y="267735"/>
                  <a:pt x="332183" y="267735"/>
                </a:cubicBezTo>
                <a:cubicBezTo>
                  <a:pt x="389685" y="267735"/>
                  <a:pt x="436301" y="221119"/>
                  <a:pt x="436301" y="163617"/>
                </a:cubicBezTo>
                <a:cubicBezTo>
                  <a:pt x="436301" y="106114"/>
                  <a:pt x="389685" y="59498"/>
                  <a:pt x="332183" y="59498"/>
                </a:cubicBezTo>
                <a:close/>
                <a:moveTo>
                  <a:pt x="178490" y="0"/>
                </a:moveTo>
                <a:lnTo>
                  <a:pt x="11214858" y="0"/>
                </a:lnTo>
                <a:cubicBezTo>
                  <a:pt x="11313436" y="0"/>
                  <a:pt x="11393348" y="79912"/>
                  <a:pt x="11393348" y="178490"/>
                </a:cubicBezTo>
                <a:lnTo>
                  <a:pt x="11393348" y="711784"/>
                </a:lnTo>
                <a:lnTo>
                  <a:pt x="11393348" y="1070917"/>
                </a:lnTo>
                <a:lnTo>
                  <a:pt x="11393348" y="1078080"/>
                </a:lnTo>
                <a:lnTo>
                  <a:pt x="0" y="1078080"/>
                </a:lnTo>
                <a:lnTo>
                  <a:pt x="0" y="1070917"/>
                </a:lnTo>
                <a:lnTo>
                  <a:pt x="0" y="711784"/>
                </a:lnTo>
                <a:lnTo>
                  <a:pt x="0" y="178490"/>
                </a:lnTo>
                <a:cubicBezTo>
                  <a:pt x="0" y="79912"/>
                  <a:pt x="79912" y="0"/>
                  <a:pt x="178490" y="0"/>
                </a:cubicBezTo>
                <a:close/>
              </a:path>
            </a:pathLst>
          </a:cu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zh-CN" altLang="en-US">
              <a:solidFill>
                <a:prstClr val="white"/>
              </a:solidFill>
            </a:endParaRPr>
          </a:p>
        </p:txBody>
      </p:sp>
      <p:cxnSp>
        <p:nvCxnSpPr>
          <p:cNvPr id="13" name="直接连接符 12"/>
          <p:cNvCxnSpPr>
            <a:stCxn id="9" idx="182"/>
            <a:endCxn id="9" idx="179"/>
          </p:cNvCxnSpPr>
          <p:nvPr userDrawn="1"/>
        </p:nvCxnSpPr>
        <p:spPr>
          <a:xfrm>
            <a:off x="396847" y="1439267"/>
            <a:ext cx="11393348"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a:off x="396847" y="6075485"/>
            <a:ext cx="11393348" cy="0"/>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2993923" y="902682"/>
            <a:ext cx="8568812" cy="529758"/>
          </a:xfrm>
        </p:spPr>
        <p:txBody>
          <a:bodyPr>
            <a:normAutofit/>
          </a:bodyPr>
          <a:lstStyle>
            <a:lvl1pPr algn="ctr">
              <a:defRPr sz="3000"/>
            </a:lvl1pPr>
          </a:lstStyle>
          <a:p>
            <a:r>
              <a:rPr lang="zh-CN" altLang="en-US" dirty="0" smtClean="0"/>
              <a:t>单击此处编辑母版标题样式</a:t>
            </a:r>
            <a:endParaRPr lang="zh-CN" altLang="en-US" dirty="0"/>
          </a:p>
        </p:txBody>
      </p:sp>
      <p:pic>
        <p:nvPicPr>
          <p:cNvPr id="10" name="图片 9"/>
          <p:cNvPicPr>
            <a:picLocks noChangeAspect="1"/>
          </p:cNvPicPr>
          <p:nvPr userDrawn="1"/>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31219" y="752270"/>
            <a:ext cx="829158" cy="829158"/>
          </a:xfrm>
          <a:prstGeom prst="rect">
            <a:avLst/>
          </a:prstGeom>
        </p:spPr>
      </p:pic>
      <p:sp>
        <p:nvSpPr>
          <p:cNvPr id="16" name="文本框 15"/>
          <p:cNvSpPr txBox="1"/>
          <p:nvPr userDrawn="1"/>
        </p:nvSpPr>
        <p:spPr>
          <a:xfrm>
            <a:off x="1152540" y="856387"/>
            <a:ext cx="2428860" cy="584775"/>
          </a:xfrm>
          <a:prstGeom prst="rect">
            <a:avLst/>
          </a:prstGeom>
          <a:noFill/>
        </p:spPr>
        <p:txBody>
          <a:bodyPr wrap="square" rtlCol="0">
            <a:spAutoFit/>
          </a:bodyPr>
          <a:lstStyle/>
          <a:p>
            <a:pPr eaLnBrk="0" fontAlgn="base" hangingPunct="0">
              <a:spcBef>
                <a:spcPct val="0"/>
              </a:spcBef>
              <a:spcAft>
                <a:spcPct val="0"/>
              </a:spcAft>
            </a:pPr>
            <a:r>
              <a:rPr lang="zh-CN" altLang="en-US" sz="3200" kern="100" dirty="0" smtClean="0">
                <a:solidFill>
                  <a:prstClr val="black"/>
                </a:solidFill>
                <a:ea typeface="华康俪金黑W8(P)" panose="020B0800000000000000" pitchFamily="34" charset="-122"/>
                <a:cs typeface="Times New Roman" panose="02020603050405020304" pitchFamily="18" charset="0"/>
              </a:rPr>
              <a:t>方法技巧</a:t>
            </a:r>
            <a:endParaRPr lang="zh-CN" altLang="en-US" sz="3200" dirty="0">
              <a:solidFill>
                <a:prstClr val="black"/>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定向例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sp>
        <p:nvSpPr>
          <p:cNvPr id="7" name="同侧圆角矩形 6"/>
          <p:cNvSpPr/>
          <p:nvPr userDrawn="1"/>
        </p:nvSpPr>
        <p:spPr>
          <a:xfrm flipV="1">
            <a:off x="396847" y="5599702"/>
            <a:ext cx="11393348" cy="773439"/>
          </a:xfrm>
          <a:prstGeom prst="round2Same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8" name="矩形 7"/>
          <p:cNvSpPr/>
          <p:nvPr userDrawn="1"/>
        </p:nvSpPr>
        <p:spPr>
          <a:xfrm>
            <a:off x="396847" y="1446430"/>
            <a:ext cx="11393348" cy="4629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9" name="任意多边形 8"/>
          <p:cNvSpPr/>
          <p:nvPr userDrawn="1"/>
        </p:nvSpPr>
        <p:spPr>
          <a:xfrm>
            <a:off x="396847" y="368350"/>
            <a:ext cx="11393348" cy="1078080"/>
          </a:xfrm>
          <a:custGeom>
            <a:avLst/>
            <a:gdLst>
              <a:gd name="connsiteX0" fmla="*/ 11061165 w 11393348"/>
              <a:gd name="connsiteY0" fmla="*/ 59498 h 1078080"/>
              <a:gd name="connsiteX1" fmla="*/ 10957047 w 11393348"/>
              <a:gd name="connsiteY1" fmla="*/ 163617 h 1078080"/>
              <a:gd name="connsiteX2" fmla="*/ 11061165 w 11393348"/>
              <a:gd name="connsiteY2" fmla="*/ 267735 h 1078080"/>
              <a:gd name="connsiteX3" fmla="*/ 11165283 w 11393348"/>
              <a:gd name="connsiteY3" fmla="*/ 163617 h 1078080"/>
              <a:gd name="connsiteX4" fmla="*/ 11061165 w 11393348"/>
              <a:gd name="connsiteY4" fmla="*/ 59498 h 1078080"/>
              <a:gd name="connsiteX5" fmla="*/ 10745617 w 11393348"/>
              <a:gd name="connsiteY5" fmla="*/ 59498 h 1078080"/>
              <a:gd name="connsiteX6" fmla="*/ 10641499 w 11393348"/>
              <a:gd name="connsiteY6" fmla="*/ 163617 h 1078080"/>
              <a:gd name="connsiteX7" fmla="*/ 10745617 w 11393348"/>
              <a:gd name="connsiteY7" fmla="*/ 267735 h 1078080"/>
              <a:gd name="connsiteX8" fmla="*/ 10849735 w 11393348"/>
              <a:gd name="connsiteY8" fmla="*/ 163617 h 1078080"/>
              <a:gd name="connsiteX9" fmla="*/ 10745617 w 11393348"/>
              <a:gd name="connsiteY9" fmla="*/ 59498 h 1078080"/>
              <a:gd name="connsiteX10" fmla="*/ 10430058 w 11393348"/>
              <a:gd name="connsiteY10" fmla="*/ 59498 h 1078080"/>
              <a:gd name="connsiteX11" fmla="*/ 10325940 w 11393348"/>
              <a:gd name="connsiteY11" fmla="*/ 163617 h 1078080"/>
              <a:gd name="connsiteX12" fmla="*/ 10430058 w 11393348"/>
              <a:gd name="connsiteY12" fmla="*/ 267735 h 1078080"/>
              <a:gd name="connsiteX13" fmla="*/ 10534176 w 11393348"/>
              <a:gd name="connsiteY13" fmla="*/ 163617 h 1078080"/>
              <a:gd name="connsiteX14" fmla="*/ 10430058 w 11393348"/>
              <a:gd name="connsiteY14" fmla="*/ 59498 h 1078080"/>
              <a:gd name="connsiteX15" fmla="*/ 10114500 w 11393348"/>
              <a:gd name="connsiteY15" fmla="*/ 59498 h 1078080"/>
              <a:gd name="connsiteX16" fmla="*/ 10010381 w 11393348"/>
              <a:gd name="connsiteY16" fmla="*/ 163617 h 1078080"/>
              <a:gd name="connsiteX17" fmla="*/ 10114500 w 11393348"/>
              <a:gd name="connsiteY17" fmla="*/ 267735 h 1078080"/>
              <a:gd name="connsiteX18" fmla="*/ 10218618 w 11393348"/>
              <a:gd name="connsiteY18" fmla="*/ 163617 h 1078080"/>
              <a:gd name="connsiteX19" fmla="*/ 10114500 w 11393348"/>
              <a:gd name="connsiteY19" fmla="*/ 59498 h 1078080"/>
              <a:gd name="connsiteX20" fmla="*/ 9798941 w 11393348"/>
              <a:gd name="connsiteY20" fmla="*/ 59498 h 1078080"/>
              <a:gd name="connsiteX21" fmla="*/ 9694823 w 11393348"/>
              <a:gd name="connsiteY21" fmla="*/ 163617 h 1078080"/>
              <a:gd name="connsiteX22" fmla="*/ 9798941 w 11393348"/>
              <a:gd name="connsiteY22" fmla="*/ 267735 h 1078080"/>
              <a:gd name="connsiteX23" fmla="*/ 9903059 w 11393348"/>
              <a:gd name="connsiteY23" fmla="*/ 163617 h 1078080"/>
              <a:gd name="connsiteX24" fmla="*/ 9798941 w 11393348"/>
              <a:gd name="connsiteY24" fmla="*/ 59498 h 1078080"/>
              <a:gd name="connsiteX25" fmla="*/ 9483382 w 11393348"/>
              <a:gd name="connsiteY25" fmla="*/ 59498 h 1078080"/>
              <a:gd name="connsiteX26" fmla="*/ 9379264 w 11393348"/>
              <a:gd name="connsiteY26" fmla="*/ 163617 h 1078080"/>
              <a:gd name="connsiteX27" fmla="*/ 9483382 w 11393348"/>
              <a:gd name="connsiteY27" fmla="*/ 267735 h 1078080"/>
              <a:gd name="connsiteX28" fmla="*/ 9587501 w 11393348"/>
              <a:gd name="connsiteY28" fmla="*/ 163617 h 1078080"/>
              <a:gd name="connsiteX29" fmla="*/ 9483382 w 11393348"/>
              <a:gd name="connsiteY29" fmla="*/ 59498 h 1078080"/>
              <a:gd name="connsiteX30" fmla="*/ 9167824 w 11393348"/>
              <a:gd name="connsiteY30" fmla="*/ 59498 h 1078080"/>
              <a:gd name="connsiteX31" fmla="*/ 9063706 w 11393348"/>
              <a:gd name="connsiteY31" fmla="*/ 163617 h 1078080"/>
              <a:gd name="connsiteX32" fmla="*/ 9167824 w 11393348"/>
              <a:gd name="connsiteY32" fmla="*/ 267735 h 1078080"/>
              <a:gd name="connsiteX33" fmla="*/ 9271942 w 11393348"/>
              <a:gd name="connsiteY33" fmla="*/ 163617 h 1078080"/>
              <a:gd name="connsiteX34" fmla="*/ 9167824 w 11393348"/>
              <a:gd name="connsiteY34" fmla="*/ 59498 h 1078080"/>
              <a:gd name="connsiteX35" fmla="*/ 8852265 w 11393348"/>
              <a:gd name="connsiteY35" fmla="*/ 59498 h 1078080"/>
              <a:gd name="connsiteX36" fmla="*/ 8748147 w 11393348"/>
              <a:gd name="connsiteY36" fmla="*/ 163617 h 1078080"/>
              <a:gd name="connsiteX37" fmla="*/ 8852265 w 11393348"/>
              <a:gd name="connsiteY37" fmla="*/ 267735 h 1078080"/>
              <a:gd name="connsiteX38" fmla="*/ 8956383 w 11393348"/>
              <a:gd name="connsiteY38" fmla="*/ 163617 h 1078080"/>
              <a:gd name="connsiteX39" fmla="*/ 8852265 w 11393348"/>
              <a:gd name="connsiteY39" fmla="*/ 59498 h 1078080"/>
              <a:gd name="connsiteX40" fmla="*/ 8536707 w 11393348"/>
              <a:gd name="connsiteY40" fmla="*/ 59498 h 1078080"/>
              <a:gd name="connsiteX41" fmla="*/ 8432588 w 11393348"/>
              <a:gd name="connsiteY41" fmla="*/ 163617 h 1078080"/>
              <a:gd name="connsiteX42" fmla="*/ 8536707 w 11393348"/>
              <a:gd name="connsiteY42" fmla="*/ 267735 h 1078080"/>
              <a:gd name="connsiteX43" fmla="*/ 8640825 w 11393348"/>
              <a:gd name="connsiteY43" fmla="*/ 163617 h 1078080"/>
              <a:gd name="connsiteX44" fmla="*/ 8536707 w 11393348"/>
              <a:gd name="connsiteY44" fmla="*/ 59498 h 1078080"/>
              <a:gd name="connsiteX45" fmla="*/ 8221148 w 11393348"/>
              <a:gd name="connsiteY45" fmla="*/ 59498 h 1078080"/>
              <a:gd name="connsiteX46" fmla="*/ 8117029 w 11393348"/>
              <a:gd name="connsiteY46" fmla="*/ 163617 h 1078080"/>
              <a:gd name="connsiteX47" fmla="*/ 8221148 w 11393348"/>
              <a:gd name="connsiteY47" fmla="*/ 267735 h 1078080"/>
              <a:gd name="connsiteX48" fmla="*/ 8325266 w 11393348"/>
              <a:gd name="connsiteY48" fmla="*/ 163617 h 1078080"/>
              <a:gd name="connsiteX49" fmla="*/ 8221148 w 11393348"/>
              <a:gd name="connsiteY49" fmla="*/ 59498 h 1078080"/>
              <a:gd name="connsiteX50" fmla="*/ 7905590 w 11393348"/>
              <a:gd name="connsiteY50" fmla="*/ 59498 h 1078080"/>
              <a:gd name="connsiteX51" fmla="*/ 7801471 w 11393348"/>
              <a:gd name="connsiteY51" fmla="*/ 163617 h 1078080"/>
              <a:gd name="connsiteX52" fmla="*/ 7905590 w 11393348"/>
              <a:gd name="connsiteY52" fmla="*/ 267735 h 1078080"/>
              <a:gd name="connsiteX53" fmla="*/ 8009707 w 11393348"/>
              <a:gd name="connsiteY53" fmla="*/ 163617 h 1078080"/>
              <a:gd name="connsiteX54" fmla="*/ 7905590 w 11393348"/>
              <a:gd name="connsiteY54" fmla="*/ 59498 h 1078080"/>
              <a:gd name="connsiteX55" fmla="*/ 7590031 w 11393348"/>
              <a:gd name="connsiteY55" fmla="*/ 59498 h 1078080"/>
              <a:gd name="connsiteX56" fmla="*/ 7485913 w 11393348"/>
              <a:gd name="connsiteY56" fmla="*/ 163617 h 1078080"/>
              <a:gd name="connsiteX57" fmla="*/ 7590031 w 11393348"/>
              <a:gd name="connsiteY57" fmla="*/ 267735 h 1078080"/>
              <a:gd name="connsiteX58" fmla="*/ 7694149 w 11393348"/>
              <a:gd name="connsiteY58" fmla="*/ 163617 h 1078080"/>
              <a:gd name="connsiteX59" fmla="*/ 7590031 w 11393348"/>
              <a:gd name="connsiteY59" fmla="*/ 59498 h 1078080"/>
              <a:gd name="connsiteX60" fmla="*/ 7274472 w 11393348"/>
              <a:gd name="connsiteY60" fmla="*/ 59498 h 1078080"/>
              <a:gd name="connsiteX61" fmla="*/ 7170354 w 11393348"/>
              <a:gd name="connsiteY61" fmla="*/ 163617 h 1078080"/>
              <a:gd name="connsiteX62" fmla="*/ 7274472 w 11393348"/>
              <a:gd name="connsiteY62" fmla="*/ 267735 h 1078080"/>
              <a:gd name="connsiteX63" fmla="*/ 7378591 w 11393348"/>
              <a:gd name="connsiteY63" fmla="*/ 163617 h 1078080"/>
              <a:gd name="connsiteX64" fmla="*/ 7274472 w 11393348"/>
              <a:gd name="connsiteY64" fmla="*/ 59498 h 1078080"/>
              <a:gd name="connsiteX65" fmla="*/ 6958914 w 11393348"/>
              <a:gd name="connsiteY65" fmla="*/ 59498 h 1078080"/>
              <a:gd name="connsiteX66" fmla="*/ 6854796 w 11393348"/>
              <a:gd name="connsiteY66" fmla="*/ 163617 h 1078080"/>
              <a:gd name="connsiteX67" fmla="*/ 6958914 w 11393348"/>
              <a:gd name="connsiteY67" fmla="*/ 267735 h 1078080"/>
              <a:gd name="connsiteX68" fmla="*/ 7063032 w 11393348"/>
              <a:gd name="connsiteY68" fmla="*/ 163617 h 1078080"/>
              <a:gd name="connsiteX69" fmla="*/ 6958914 w 11393348"/>
              <a:gd name="connsiteY69" fmla="*/ 59498 h 1078080"/>
              <a:gd name="connsiteX70" fmla="*/ 6643355 w 11393348"/>
              <a:gd name="connsiteY70" fmla="*/ 59498 h 1078080"/>
              <a:gd name="connsiteX71" fmla="*/ 6539237 w 11393348"/>
              <a:gd name="connsiteY71" fmla="*/ 163617 h 1078080"/>
              <a:gd name="connsiteX72" fmla="*/ 6643355 w 11393348"/>
              <a:gd name="connsiteY72" fmla="*/ 267735 h 1078080"/>
              <a:gd name="connsiteX73" fmla="*/ 6747473 w 11393348"/>
              <a:gd name="connsiteY73" fmla="*/ 163617 h 1078080"/>
              <a:gd name="connsiteX74" fmla="*/ 6643355 w 11393348"/>
              <a:gd name="connsiteY74" fmla="*/ 59498 h 1078080"/>
              <a:gd name="connsiteX75" fmla="*/ 6327797 w 11393348"/>
              <a:gd name="connsiteY75" fmla="*/ 59498 h 1078080"/>
              <a:gd name="connsiteX76" fmla="*/ 6223678 w 11393348"/>
              <a:gd name="connsiteY76" fmla="*/ 163617 h 1078080"/>
              <a:gd name="connsiteX77" fmla="*/ 6327797 w 11393348"/>
              <a:gd name="connsiteY77" fmla="*/ 267735 h 1078080"/>
              <a:gd name="connsiteX78" fmla="*/ 6431915 w 11393348"/>
              <a:gd name="connsiteY78" fmla="*/ 163617 h 1078080"/>
              <a:gd name="connsiteX79" fmla="*/ 6327797 w 11393348"/>
              <a:gd name="connsiteY79" fmla="*/ 59498 h 1078080"/>
              <a:gd name="connsiteX80" fmla="*/ 6012238 w 11393348"/>
              <a:gd name="connsiteY80" fmla="*/ 59498 h 1078080"/>
              <a:gd name="connsiteX81" fmla="*/ 5908120 w 11393348"/>
              <a:gd name="connsiteY81" fmla="*/ 163617 h 1078080"/>
              <a:gd name="connsiteX82" fmla="*/ 6012238 w 11393348"/>
              <a:gd name="connsiteY82" fmla="*/ 267735 h 1078080"/>
              <a:gd name="connsiteX83" fmla="*/ 6116356 w 11393348"/>
              <a:gd name="connsiteY83" fmla="*/ 163617 h 1078080"/>
              <a:gd name="connsiteX84" fmla="*/ 6012238 w 11393348"/>
              <a:gd name="connsiteY84" fmla="*/ 59498 h 1078080"/>
              <a:gd name="connsiteX85" fmla="*/ 5696680 w 11393348"/>
              <a:gd name="connsiteY85" fmla="*/ 59498 h 1078080"/>
              <a:gd name="connsiteX86" fmla="*/ 5592561 w 11393348"/>
              <a:gd name="connsiteY86" fmla="*/ 163617 h 1078080"/>
              <a:gd name="connsiteX87" fmla="*/ 5696680 w 11393348"/>
              <a:gd name="connsiteY87" fmla="*/ 267735 h 1078080"/>
              <a:gd name="connsiteX88" fmla="*/ 5800798 w 11393348"/>
              <a:gd name="connsiteY88" fmla="*/ 163617 h 1078080"/>
              <a:gd name="connsiteX89" fmla="*/ 5696680 w 11393348"/>
              <a:gd name="connsiteY89" fmla="*/ 59498 h 1078080"/>
              <a:gd name="connsiteX90" fmla="*/ 5381121 w 11393348"/>
              <a:gd name="connsiteY90" fmla="*/ 59498 h 1078080"/>
              <a:gd name="connsiteX91" fmla="*/ 5277003 w 11393348"/>
              <a:gd name="connsiteY91" fmla="*/ 163617 h 1078080"/>
              <a:gd name="connsiteX92" fmla="*/ 5381121 w 11393348"/>
              <a:gd name="connsiteY92" fmla="*/ 267735 h 1078080"/>
              <a:gd name="connsiteX93" fmla="*/ 5485239 w 11393348"/>
              <a:gd name="connsiteY93" fmla="*/ 163617 h 1078080"/>
              <a:gd name="connsiteX94" fmla="*/ 5381121 w 11393348"/>
              <a:gd name="connsiteY94" fmla="*/ 59498 h 1078080"/>
              <a:gd name="connsiteX95" fmla="*/ 5065562 w 11393348"/>
              <a:gd name="connsiteY95" fmla="*/ 59498 h 1078080"/>
              <a:gd name="connsiteX96" fmla="*/ 4961444 w 11393348"/>
              <a:gd name="connsiteY96" fmla="*/ 163617 h 1078080"/>
              <a:gd name="connsiteX97" fmla="*/ 5065562 w 11393348"/>
              <a:gd name="connsiteY97" fmla="*/ 267735 h 1078080"/>
              <a:gd name="connsiteX98" fmla="*/ 5169680 w 11393348"/>
              <a:gd name="connsiteY98" fmla="*/ 163617 h 1078080"/>
              <a:gd name="connsiteX99" fmla="*/ 5065562 w 11393348"/>
              <a:gd name="connsiteY99" fmla="*/ 59498 h 1078080"/>
              <a:gd name="connsiteX100" fmla="*/ 4750004 w 11393348"/>
              <a:gd name="connsiteY100" fmla="*/ 59498 h 1078080"/>
              <a:gd name="connsiteX101" fmla="*/ 4645885 w 11393348"/>
              <a:gd name="connsiteY101" fmla="*/ 163617 h 1078080"/>
              <a:gd name="connsiteX102" fmla="*/ 4750004 w 11393348"/>
              <a:gd name="connsiteY102" fmla="*/ 267735 h 1078080"/>
              <a:gd name="connsiteX103" fmla="*/ 4854122 w 11393348"/>
              <a:gd name="connsiteY103" fmla="*/ 163617 h 1078080"/>
              <a:gd name="connsiteX104" fmla="*/ 4750004 w 11393348"/>
              <a:gd name="connsiteY104" fmla="*/ 59498 h 1078080"/>
              <a:gd name="connsiteX105" fmla="*/ 4434445 w 11393348"/>
              <a:gd name="connsiteY105" fmla="*/ 59498 h 1078080"/>
              <a:gd name="connsiteX106" fmla="*/ 4330327 w 11393348"/>
              <a:gd name="connsiteY106" fmla="*/ 163617 h 1078080"/>
              <a:gd name="connsiteX107" fmla="*/ 4434445 w 11393348"/>
              <a:gd name="connsiteY107" fmla="*/ 267735 h 1078080"/>
              <a:gd name="connsiteX108" fmla="*/ 4538564 w 11393348"/>
              <a:gd name="connsiteY108" fmla="*/ 163617 h 1078080"/>
              <a:gd name="connsiteX109" fmla="*/ 4434445 w 11393348"/>
              <a:gd name="connsiteY109" fmla="*/ 59498 h 1078080"/>
              <a:gd name="connsiteX110" fmla="*/ 4118886 w 11393348"/>
              <a:gd name="connsiteY110" fmla="*/ 59498 h 1078080"/>
              <a:gd name="connsiteX111" fmla="*/ 4014769 w 11393348"/>
              <a:gd name="connsiteY111" fmla="*/ 163617 h 1078080"/>
              <a:gd name="connsiteX112" fmla="*/ 4118886 w 11393348"/>
              <a:gd name="connsiteY112" fmla="*/ 267735 h 1078080"/>
              <a:gd name="connsiteX113" fmla="*/ 4223004 w 11393348"/>
              <a:gd name="connsiteY113" fmla="*/ 163617 h 1078080"/>
              <a:gd name="connsiteX114" fmla="*/ 4118886 w 11393348"/>
              <a:gd name="connsiteY114" fmla="*/ 59498 h 1078080"/>
              <a:gd name="connsiteX115" fmla="*/ 3803328 w 11393348"/>
              <a:gd name="connsiteY115" fmla="*/ 59498 h 1078080"/>
              <a:gd name="connsiteX116" fmla="*/ 3699210 w 11393348"/>
              <a:gd name="connsiteY116" fmla="*/ 163617 h 1078080"/>
              <a:gd name="connsiteX117" fmla="*/ 3803328 w 11393348"/>
              <a:gd name="connsiteY117" fmla="*/ 267735 h 1078080"/>
              <a:gd name="connsiteX118" fmla="*/ 3907446 w 11393348"/>
              <a:gd name="connsiteY118" fmla="*/ 163617 h 1078080"/>
              <a:gd name="connsiteX119" fmla="*/ 3803328 w 11393348"/>
              <a:gd name="connsiteY119" fmla="*/ 59498 h 1078080"/>
              <a:gd name="connsiteX120" fmla="*/ 3487769 w 11393348"/>
              <a:gd name="connsiteY120" fmla="*/ 59498 h 1078080"/>
              <a:gd name="connsiteX121" fmla="*/ 3383651 w 11393348"/>
              <a:gd name="connsiteY121" fmla="*/ 163617 h 1078080"/>
              <a:gd name="connsiteX122" fmla="*/ 3487769 w 11393348"/>
              <a:gd name="connsiteY122" fmla="*/ 267735 h 1078080"/>
              <a:gd name="connsiteX123" fmla="*/ 3591887 w 11393348"/>
              <a:gd name="connsiteY123" fmla="*/ 163617 h 1078080"/>
              <a:gd name="connsiteX124" fmla="*/ 3487769 w 11393348"/>
              <a:gd name="connsiteY124" fmla="*/ 59498 h 1078080"/>
              <a:gd name="connsiteX125" fmla="*/ 3172211 w 11393348"/>
              <a:gd name="connsiteY125" fmla="*/ 59498 h 1078080"/>
              <a:gd name="connsiteX126" fmla="*/ 3068092 w 11393348"/>
              <a:gd name="connsiteY126" fmla="*/ 163617 h 1078080"/>
              <a:gd name="connsiteX127" fmla="*/ 3172211 w 11393348"/>
              <a:gd name="connsiteY127" fmla="*/ 267735 h 1078080"/>
              <a:gd name="connsiteX128" fmla="*/ 3276329 w 11393348"/>
              <a:gd name="connsiteY128" fmla="*/ 163617 h 1078080"/>
              <a:gd name="connsiteX129" fmla="*/ 3172211 w 11393348"/>
              <a:gd name="connsiteY129" fmla="*/ 59498 h 1078080"/>
              <a:gd name="connsiteX130" fmla="*/ 2856652 w 11393348"/>
              <a:gd name="connsiteY130" fmla="*/ 59498 h 1078080"/>
              <a:gd name="connsiteX131" fmla="*/ 2752534 w 11393348"/>
              <a:gd name="connsiteY131" fmla="*/ 163617 h 1078080"/>
              <a:gd name="connsiteX132" fmla="*/ 2856652 w 11393348"/>
              <a:gd name="connsiteY132" fmla="*/ 267735 h 1078080"/>
              <a:gd name="connsiteX133" fmla="*/ 2960770 w 11393348"/>
              <a:gd name="connsiteY133" fmla="*/ 163617 h 1078080"/>
              <a:gd name="connsiteX134" fmla="*/ 2856652 w 11393348"/>
              <a:gd name="connsiteY134" fmla="*/ 59498 h 1078080"/>
              <a:gd name="connsiteX135" fmla="*/ 2541093 w 11393348"/>
              <a:gd name="connsiteY135" fmla="*/ 59498 h 1078080"/>
              <a:gd name="connsiteX136" fmla="*/ 2436975 w 11393348"/>
              <a:gd name="connsiteY136" fmla="*/ 163617 h 1078080"/>
              <a:gd name="connsiteX137" fmla="*/ 2541093 w 11393348"/>
              <a:gd name="connsiteY137" fmla="*/ 267735 h 1078080"/>
              <a:gd name="connsiteX138" fmla="*/ 2645212 w 11393348"/>
              <a:gd name="connsiteY138" fmla="*/ 163617 h 1078080"/>
              <a:gd name="connsiteX139" fmla="*/ 2541093 w 11393348"/>
              <a:gd name="connsiteY139" fmla="*/ 59498 h 1078080"/>
              <a:gd name="connsiteX140" fmla="*/ 2225535 w 11393348"/>
              <a:gd name="connsiteY140" fmla="*/ 59498 h 1078080"/>
              <a:gd name="connsiteX141" fmla="*/ 2121417 w 11393348"/>
              <a:gd name="connsiteY141" fmla="*/ 163617 h 1078080"/>
              <a:gd name="connsiteX142" fmla="*/ 2225535 w 11393348"/>
              <a:gd name="connsiteY142" fmla="*/ 267735 h 1078080"/>
              <a:gd name="connsiteX143" fmla="*/ 2329653 w 11393348"/>
              <a:gd name="connsiteY143" fmla="*/ 163617 h 1078080"/>
              <a:gd name="connsiteX144" fmla="*/ 2225535 w 11393348"/>
              <a:gd name="connsiteY144" fmla="*/ 59498 h 1078080"/>
              <a:gd name="connsiteX145" fmla="*/ 1909976 w 11393348"/>
              <a:gd name="connsiteY145" fmla="*/ 59498 h 1078080"/>
              <a:gd name="connsiteX146" fmla="*/ 1805858 w 11393348"/>
              <a:gd name="connsiteY146" fmla="*/ 163617 h 1078080"/>
              <a:gd name="connsiteX147" fmla="*/ 1909976 w 11393348"/>
              <a:gd name="connsiteY147" fmla="*/ 267735 h 1078080"/>
              <a:gd name="connsiteX148" fmla="*/ 2014094 w 11393348"/>
              <a:gd name="connsiteY148" fmla="*/ 163617 h 1078080"/>
              <a:gd name="connsiteX149" fmla="*/ 1909976 w 11393348"/>
              <a:gd name="connsiteY149" fmla="*/ 59498 h 1078080"/>
              <a:gd name="connsiteX150" fmla="*/ 1594417 w 11393348"/>
              <a:gd name="connsiteY150" fmla="*/ 59498 h 1078080"/>
              <a:gd name="connsiteX151" fmla="*/ 1490299 w 11393348"/>
              <a:gd name="connsiteY151" fmla="*/ 163617 h 1078080"/>
              <a:gd name="connsiteX152" fmla="*/ 1594417 w 11393348"/>
              <a:gd name="connsiteY152" fmla="*/ 267735 h 1078080"/>
              <a:gd name="connsiteX153" fmla="*/ 1698536 w 11393348"/>
              <a:gd name="connsiteY153" fmla="*/ 163617 h 1078080"/>
              <a:gd name="connsiteX154" fmla="*/ 1594417 w 11393348"/>
              <a:gd name="connsiteY154" fmla="*/ 59498 h 1078080"/>
              <a:gd name="connsiteX155" fmla="*/ 1278859 w 11393348"/>
              <a:gd name="connsiteY155" fmla="*/ 59498 h 1078080"/>
              <a:gd name="connsiteX156" fmla="*/ 1174741 w 11393348"/>
              <a:gd name="connsiteY156" fmla="*/ 163617 h 1078080"/>
              <a:gd name="connsiteX157" fmla="*/ 1278859 w 11393348"/>
              <a:gd name="connsiteY157" fmla="*/ 267735 h 1078080"/>
              <a:gd name="connsiteX158" fmla="*/ 1382977 w 11393348"/>
              <a:gd name="connsiteY158" fmla="*/ 163617 h 1078080"/>
              <a:gd name="connsiteX159" fmla="*/ 1278859 w 11393348"/>
              <a:gd name="connsiteY159" fmla="*/ 59498 h 1078080"/>
              <a:gd name="connsiteX160" fmla="*/ 963300 w 11393348"/>
              <a:gd name="connsiteY160" fmla="*/ 59498 h 1078080"/>
              <a:gd name="connsiteX161" fmla="*/ 859182 w 11393348"/>
              <a:gd name="connsiteY161" fmla="*/ 163617 h 1078080"/>
              <a:gd name="connsiteX162" fmla="*/ 963300 w 11393348"/>
              <a:gd name="connsiteY162" fmla="*/ 267735 h 1078080"/>
              <a:gd name="connsiteX163" fmla="*/ 1067418 w 11393348"/>
              <a:gd name="connsiteY163" fmla="*/ 163617 h 1078080"/>
              <a:gd name="connsiteX164" fmla="*/ 963300 w 11393348"/>
              <a:gd name="connsiteY164" fmla="*/ 59498 h 1078080"/>
              <a:gd name="connsiteX165" fmla="*/ 647742 w 11393348"/>
              <a:gd name="connsiteY165" fmla="*/ 59498 h 1078080"/>
              <a:gd name="connsiteX166" fmla="*/ 543623 w 11393348"/>
              <a:gd name="connsiteY166" fmla="*/ 163617 h 1078080"/>
              <a:gd name="connsiteX167" fmla="*/ 647742 w 11393348"/>
              <a:gd name="connsiteY167" fmla="*/ 267735 h 1078080"/>
              <a:gd name="connsiteX168" fmla="*/ 751860 w 11393348"/>
              <a:gd name="connsiteY168" fmla="*/ 163617 h 1078080"/>
              <a:gd name="connsiteX169" fmla="*/ 647742 w 11393348"/>
              <a:gd name="connsiteY169" fmla="*/ 59498 h 1078080"/>
              <a:gd name="connsiteX170" fmla="*/ 332183 w 11393348"/>
              <a:gd name="connsiteY170" fmla="*/ 59498 h 1078080"/>
              <a:gd name="connsiteX171" fmla="*/ 228065 w 11393348"/>
              <a:gd name="connsiteY171" fmla="*/ 163617 h 1078080"/>
              <a:gd name="connsiteX172" fmla="*/ 332183 w 11393348"/>
              <a:gd name="connsiteY172" fmla="*/ 267735 h 1078080"/>
              <a:gd name="connsiteX173" fmla="*/ 436301 w 11393348"/>
              <a:gd name="connsiteY173" fmla="*/ 163617 h 1078080"/>
              <a:gd name="connsiteX174" fmla="*/ 332183 w 11393348"/>
              <a:gd name="connsiteY174" fmla="*/ 59498 h 1078080"/>
              <a:gd name="connsiteX175" fmla="*/ 178490 w 11393348"/>
              <a:gd name="connsiteY175" fmla="*/ 0 h 1078080"/>
              <a:gd name="connsiteX176" fmla="*/ 11214858 w 11393348"/>
              <a:gd name="connsiteY176" fmla="*/ 0 h 1078080"/>
              <a:gd name="connsiteX177" fmla="*/ 11393348 w 11393348"/>
              <a:gd name="connsiteY177" fmla="*/ 178490 h 1078080"/>
              <a:gd name="connsiteX178" fmla="*/ 11393348 w 11393348"/>
              <a:gd name="connsiteY178" fmla="*/ 711784 h 1078080"/>
              <a:gd name="connsiteX179" fmla="*/ 11393348 w 11393348"/>
              <a:gd name="connsiteY179" fmla="*/ 1070917 h 1078080"/>
              <a:gd name="connsiteX180" fmla="*/ 11393348 w 11393348"/>
              <a:gd name="connsiteY180" fmla="*/ 1078080 h 1078080"/>
              <a:gd name="connsiteX181" fmla="*/ 0 w 11393348"/>
              <a:gd name="connsiteY181" fmla="*/ 1078080 h 1078080"/>
              <a:gd name="connsiteX182" fmla="*/ 0 w 11393348"/>
              <a:gd name="connsiteY182" fmla="*/ 1070917 h 1078080"/>
              <a:gd name="connsiteX183" fmla="*/ 0 w 11393348"/>
              <a:gd name="connsiteY183" fmla="*/ 711784 h 1078080"/>
              <a:gd name="connsiteX184" fmla="*/ 0 w 11393348"/>
              <a:gd name="connsiteY184" fmla="*/ 178490 h 1078080"/>
              <a:gd name="connsiteX185" fmla="*/ 178490 w 11393348"/>
              <a:gd name="connsiteY185" fmla="*/ 0 h 107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1393348" h="1078080">
                <a:moveTo>
                  <a:pt x="11061165" y="59498"/>
                </a:moveTo>
                <a:cubicBezTo>
                  <a:pt x="11003663" y="59498"/>
                  <a:pt x="10957047" y="106114"/>
                  <a:pt x="10957047" y="163617"/>
                </a:cubicBezTo>
                <a:cubicBezTo>
                  <a:pt x="10957047" y="221119"/>
                  <a:pt x="11003663" y="267735"/>
                  <a:pt x="11061165" y="267735"/>
                </a:cubicBezTo>
                <a:cubicBezTo>
                  <a:pt x="11118667" y="267735"/>
                  <a:pt x="11165283" y="221119"/>
                  <a:pt x="11165283" y="163617"/>
                </a:cubicBezTo>
                <a:cubicBezTo>
                  <a:pt x="11165283" y="106114"/>
                  <a:pt x="11118667" y="59498"/>
                  <a:pt x="11061165" y="59498"/>
                </a:cubicBezTo>
                <a:close/>
                <a:moveTo>
                  <a:pt x="10745617" y="59498"/>
                </a:moveTo>
                <a:cubicBezTo>
                  <a:pt x="10688115" y="59498"/>
                  <a:pt x="10641499" y="106114"/>
                  <a:pt x="10641499" y="163617"/>
                </a:cubicBezTo>
                <a:cubicBezTo>
                  <a:pt x="10641499" y="221119"/>
                  <a:pt x="10688115" y="267735"/>
                  <a:pt x="10745617" y="267735"/>
                </a:cubicBezTo>
                <a:cubicBezTo>
                  <a:pt x="10803119" y="267735"/>
                  <a:pt x="10849735" y="221119"/>
                  <a:pt x="10849735" y="163617"/>
                </a:cubicBezTo>
                <a:cubicBezTo>
                  <a:pt x="10849735" y="106114"/>
                  <a:pt x="10803119" y="59498"/>
                  <a:pt x="10745617" y="59498"/>
                </a:cubicBezTo>
                <a:close/>
                <a:moveTo>
                  <a:pt x="10430058" y="59498"/>
                </a:moveTo>
                <a:cubicBezTo>
                  <a:pt x="10372556" y="59498"/>
                  <a:pt x="10325940" y="106114"/>
                  <a:pt x="10325940" y="163617"/>
                </a:cubicBezTo>
                <a:cubicBezTo>
                  <a:pt x="10325940" y="221119"/>
                  <a:pt x="10372556" y="267735"/>
                  <a:pt x="10430058" y="267735"/>
                </a:cubicBezTo>
                <a:cubicBezTo>
                  <a:pt x="10487560" y="267735"/>
                  <a:pt x="10534176" y="221119"/>
                  <a:pt x="10534176" y="163617"/>
                </a:cubicBezTo>
                <a:cubicBezTo>
                  <a:pt x="10534176" y="106114"/>
                  <a:pt x="10487560" y="59498"/>
                  <a:pt x="10430058" y="59498"/>
                </a:cubicBezTo>
                <a:close/>
                <a:moveTo>
                  <a:pt x="10114500" y="59498"/>
                </a:moveTo>
                <a:cubicBezTo>
                  <a:pt x="10056997" y="59498"/>
                  <a:pt x="10010381" y="106114"/>
                  <a:pt x="10010381" y="163617"/>
                </a:cubicBezTo>
                <a:cubicBezTo>
                  <a:pt x="10010381" y="221119"/>
                  <a:pt x="10056997" y="267735"/>
                  <a:pt x="10114500" y="267735"/>
                </a:cubicBezTo>
                <a:cubicBezTo>
                  <a:pt x="10172002" y="267735"/>
                  <a:pt x="10218618" y="221119"/>
                  <a:pt x="10218618" y="163617"/>
                </a:cubicBezTo>
                <a:cubicBezTo>
                  <a:pt x="10218618" y="106114"/>
                  <a:pt x="10172002" y="59498"/>
                  <a:pt x="10114500" y="59498"/>
                </a:cubicBezTo>
                <a:close/>
                <a:moveTo>
                  <a:pt x="9798941" y="59498"/>
                </a:moveTo>
                <a:cubicBezTo>
                  <a:pt x="9741439" y="59498"/>
                  <a:pt x="9694823" y="106114"/>
                  <a:pt x="9694823" y="163617"/>
                </a:cubicBezTo>
                <a:cubicBezTo>
                  <a:pt x="9694823" y="221119"/>
                  <a:pt x="9741439" y="267735"/>
                  <a:pt x="9798941" y="267735"/>
                </a:cubicBezTo>
                <a:cubicBezTo>
                  <a:pt x="9856443" y="267735"/>
                  <a:pt x="9903059" y="221119"/>
                  <a:pt x="9903059" y="163617"/>
                </a:cubicBezTo>
                <a:cubicBezTo>
                  <a:pt x="9903059" y="106114"/>
                  <a:pt x="9856443" y="59498"/>
                  <a:pt x="9798941" y="59498"/>
                </a:cubicBezTo>
                <a:close/>
                <a:moveTo>
                  <a:pt x="9483382" y="59498"/>
                </a:moveTo>
                <a:cubicBezTo>
                  <a:pt x="9425880" y="59498"/>
                  <a:pt x="9379264" y="106114"/>
                  <a:pt x="9379264" y="163617"/>
                </a:cubicBezTo>
                <a:cubicBezTo>
                  <a:pt x="9379264" y="221119"/>
                  <a:pt x="9425880" y="267735"/>
                  <a:pt x="9483382" y="267735"/>
                </a:cubicBezTo>
                <a:cubicBezTo>
                  <a:pt x="9540884" y="267735"/>
                  <a:pt x="9587501" y="221119"/>
                  <a:pt x="9587501" y="163617"/>
                </a:cubicBezTo>
                <a:cubicBezTo>
                  <a:pt x="9587501" y="106114"/>
                  <a:pt x="9540884" y="59498"/>
                  <a:pt x="9483382" y="59498"/>
                </a:cubicBezTo>
                <a:close/>
                <a:moveTo>
                  <a:pt x="9167824" y="59498"/>
                </a:moveTo>
                <a:cubicBezTo>
                  <a:pt x="9110322" y="59498"/>
                  <a:pt x="9063706" y="106114"/>
                  <a:pt x="9063706" y="163617"/>
                </a:cubicBezTo>
                <a:cubicBezTo>
                  <a:pt x="9063706" y="221119"/>
                  <a:pt x="9110322" y="267735"/>
                  <a:pt x="9167824" y="267735"/>
                </a:cubicBezTo>
                <a:cubicBezTo>
                  <a:pt x="9225326" y="267735"/>
                  <a:pt x="9271942" y="221119"/>
                  <a:pt x="9271942" y="163617"/>
                </a:cubicBezTo>
                <a:cubicBezTo>
                  <a:pt x="9271942" y="106114"/>
                  <a:pt x="9225326" y="59498"/>
                  <a:pt x="9167824" y="59498"/>
                </a:cubicBezTo>
                <a:close/>
                <a:moveTo>
                  <a:pt x="8852265" y="59498"/>
                </a:moveTo>
                <a:cubicBezTo>
                  <a:pt x="8794763" y="59498"/>
                  <a:pt x="8748147" y="106114"/>
                  <a:pt x="8748147" y="163617"/>
                </a:cubicBezTo>
                <a:cubicBezTo>
                  <a:pt x="8748147" y="221119"/>
                  <a:pt x="8794763" y="267735"/>
                  <a:pt x="8852265" y="267735"/>
                </a:cubicBezTo>
                <a:cubicBezTo>
                  <a:pt x="8909767" y="267735"/>
                  <a:pt x="8956383" y="221119"/>
                  <a:pt x="8956383" y="163617"/>
                </a:cubicBezTo>
                <a:cubicBezTo>
                  <a:pt x="8956383" y="106114"/>
                  <a:pt x="8909767" y="59498"/>
                  <a:pt x="8852265" y="59498"/>
                </a:cubicBezTo>
                <a:close/>
                <a:moveTo>
                  <a:pt x="8536707" y="59498"/>
                </a:moveTo>
                <a:cubicBezTo>
                  <a:pt x="8479204" y="59498"/>
                  <a:pt x="8432588" y="106114"/>
                  <a:pt x="8432588" y="163617"/>
                </a:cubicBezTo>
                <a:cubicBezTo>
                  <a:pt x="8432588" y="221119"/>
                  <a:pt x="8479204" y="267735"/>
                  <a:pt x="8536707" y="267735"/>
                </a:cubicBezTo>
                <a:cubicBezTo>
                  <a:pt x="8594209" y="267735"/>
                  <a:pt x="8640825" y="221119"/>
                  <a:pt x="8640825" y="163617"/>
                </a:cubicBezTo>
                <a:cubicBezTo>
                  <a:pt x="8640825" y="106114"/>
                  <a:pt x="8594209" y="59498"/>
                  <a:pt x="8536707" y="59498"/>
                </a:cubicBezTo>
                <a:close/>
                <a:moveTo>
                  <a:pt x="8221148" y="59498"/>
                </a:moveTo>
                <a:cubicBezTo>
                  <a:pt x="8163646" y="59498"/>
                  <a:pt x="8117029" y="106114"/>
                  <a:pt x="8117029" y="163617"/>
                </a:cubicBezTo>
                <a:cubicBezTo>
                  <a:pt x="8117029" y="221119"/>
                  <a:pt x="8163646" y="267735"/>
                  <a:pt x="8221148" y="267735"/>
                </a:cubicBezTo>
                <a:cubicBezTo>
                  <a:pt x="8278650" y="267735"/>
                  <a:pt x="8325266" y="221119"/>
                  <a:pt x="8325266" y="163617"/>
                </a:cubicBezTo>
                <a:cubicBezTo>
                  <a:pt x="8325266" y="106114"/>
                  <a:pt x="8278650" y="59498"/>
                  <a:pt x="8221148" y="59498"/>
                </a:cubicBezTo>
                <a:close/>
                <a:moveTo>
                  <a:pt x="7905590" y="59498"/>
                </a:moveTo>
                <a:cubicBezTo>
                  <a:pt x="7848087" y="59498"/>
                  <a:pt x="7801471" y="106114"/>
                  <a:pt x="7801471" y="163617"/>
                </a:cubicBezTo>
                <a:cubicBezTo>
                  <a:pt x="7801471" y="221119"/>
                  <a:pt x="7848087" y="267735"/>
                  <a:pt x="7905590" y="267735"/>
                </a:cubicBezTo>
                <a:cubicBezTo>
                  <a:pt x="7963092" y="267735"/>
                  <a:pt x="8009707" y="221119"/>
                  <a:pt x="8009707" y="163617"/>
                </a:cubicBezTo>
                <a:cubicBezTo>
                  <a:pt x="8009707" y="106114"/>
                  <a:pt x="7963092" y="59498"/>
                  <a:pt x="7905590" y="59498"/>
                </a:cubicBezTo>
                <a:close/>
                <a:moveTo>
                  <a:pt x="7590031" y="59498"/>
                </a:moveTo>
                <a:cubicBezTo>
                  <a:pt x="7532529" y="59498"/>
                  <a:pt x="7485913" y="106114"/>
                  <a:pt x="7485913" y="163617"/>
                </a:cubicBezTo>
                <a:cubicBezTo>
                  <a:pt x="7485913" y="221119"/>
                  <a:pt x="7532529" y="267735"/>
                  <a:pt x="7590031" y="267735"/>
                </a:cubicBezTo>
                <a:cubicBezTo>
                  <a:pt x="7647533" y="267735"/>
                  <a:pt x="7694149" y="221119"/>
                  <a:pt x="7694149" y="163617"/>
                </a:cubicBezTo>
                <a:cubicBezTo>
                  <a:pt x="7694149" y="106114"/>
                  <a:pt x="7647533" y="59498"/>
                  <a:pt x="7590031" y="59498"/>
                </a:cubicBezTo>
                <a:close/>
                <a:moveTo>
                  <a:pt x="7274472" y="59498"/>
                </a:moveTo>
                <a:cubicBezTo>
                  <a:pt x="7216970" y="59498"/>
                  <a:pt x="7170354" y="106114"/>
                  <a:pt x="7170354" y="163617"/>
                </a:cubicBezTo>
                <a:cubicBezTo>
                  <a:pt x="7170354" y="221119"/>
                  <a:pt x="7216970" y="267735"/>
                  <a:pt x="7274472" y="267735"/>
                </a:cubicBezTo>
                <a:cubicBezTo>
                  <a:pt x="7331974" y="267735"/>
                  <a:pt x="7378591" y="221119"/>
                  <a:pt x="7378591" y="163617"/>
                </a:cubicBezTo>
                <a:cubicBezTo>
                  <a:pt x="7378591" y="106114"/>
                  <a:pt x="7331974" y="59498"/>
                  <a:pt x="7274472" y="59498"/>
                </a:cubicBezTo>
                <a:close/>
                <a:moveTo>
                  <a:pt x="6958914" y="59498"/>
                </a:moveTo>
                <a:cubicBezTo>
                  <a:pt x="6901412" y="59498"/>
                  <a:pt x="6854796" y="106114"/>
                  <a:pt x="6854796" y="163617"/>
                </a:cubicBezTo>
                <a:cubicBezTo>
                  <a:pt x="6854796" y="221119"/>
                  <a:pt x="6901412" y="267735"/>
                  <a:pt x="6958914" y="267735"/>
                </a:cubicBezTo>
                <a:cubicBezTo>
                  <a:pt x="7016416" y="267735"/>
                  <a:pt x="7063032" y="221119"/>
                  <a:pt x="7063032" y="163617"/>
                </a:cubicBezTo>
                <a:cubicBezTo>
                  <a:pt x="7063032" y="106114"/>
                  <a:pt x="7016416" y="59498"/>
                  <a:pt x="6958914" y="59498"/>
                </a:cubicBezTo>
                <a:close/>
                <a:moveTo>
                  <a:pt x="6643355" y="59498"/>
                </a:moveTo>
                <a:cubicBezTo>
                  <a:pt x="6585853" y="59498"/>
                  <a:pt x="6539237" y="106114"/>
                  <a:pt x="6539237" y="163617"/>
                </a:cubicBezTo>
                <a:cubicBezTo>
                  <a:pt x="6539237" y="221119"/>
                  <a:pt x="6585853" y="267735"/>
                  <a:pt x="6643355" y="267735"/>
                </a:cubicBezTo>
                <a:cubicBezTo>
                  <a:pt x="6700857" y="267735"/>
                  <a:pt x="6747473" y="221119"/>
                  <a:pt x="6747473" y="163617"/>
                </a:cubicBezTo>
                <a:cubicBezTo>
                  <a:pt x="6747473" y="106114"/>
                  <a:pt x="6700857" y="59498"/>
                  <a:pt x="6643355" y="59498"/>
                </a:cubicBezTo>
                <a:close/>
                <a:moveTo>
                  <a:pt x="6327797" y="59498"/>
                </a:moveTo>
                <a:cubicBezTo>
                  <a:pt x="6270294" y="59498"/>
                  <a:pt x="6223678" y="106114"/>
                  <a:pt x="6223678" y="163617"/>
                </a:cubicBezTo>
                <a:cubicBezTo>
                  <a:pt x="6223678" y="221119"/>
                  <a:pt x="6270294" y="267735"/>
                  <a:pt x="6327797" y="267735"/>
                </a:cubicBezTo>
                <a:cubicBezTo>
                  <a:pt x="6385299" y="267735"/>
                  <a:pt x="6431915" y="221119"/>
                  <a:pt x="6431915" y="163617"/>
                </a:cubicBezTo>
                <a:cubicBezTo>
                  <a:pt x="6431915" y="106114"/>
                  <a:pt x="6385299" y="59498"/>
                  <a:pt x="6327797" y="59498"/>
                </a:cubicBezTo>
                <a:close/>
                <a:moveTo>
                  <a:pt x="6012238" y="59498"/>
                </a:moveTo>
                <a:cubicBezTo>
                  <a:pt x="5954736" y="59498"/>
                  <a:pt x="5908120" y="106114"/>
                  <a:pt x="5908120" y="163617"/>
                </a:cubicBezTo>
                <a:cubicBezTo>
                  <a:pt x="5908120" y="221119"/>
                  <a:pt x="5954736" y="267735"/>
                  <a:pt x="6012238" y="267735"/>
                </a:cubicBezTo>
                <a:cubicBezTo>
                  <a:pt x="6069740" y="267735"/>
                  <a:pt x="6116356" y="221119"/>
                  <a:pt x="6116356" y="163617"/>
                </a:cubicBezTo>
                <a:cubicBezTo>
                  <a:pt x="6116356" y="106114"/>
                  <a:pt x="6069740" y="59498"/>
                  <a:pt x="6012238" y="59498"/>
                </a:cubicBezTo>
                <a:close/>
                <a:moveTo>
                  <a:pt x="5696680" y="59498"/>
                </a:moveTo>
                <a:cubicBezTo>
                  <a:pt x="5639178" y="59498"/>
                  <a:pt x="5592561" y="106114"/>
                  <a:pt x="5592561" y="163617"/>
                </a:cubicBezTo>
                <a:cubicBezTo>
                  <a:pt x="5592561" y="221119"/>
                  <a:pt x="5639178" y="267735"/>
                  <a:pt x="5696680" y="267735"/>
                </a:cubicBezTo>
                <a:cubicBezTo>
                  <a:pt x="5754182" y="267735"/>
                  <a:pt x="5800798" y="221119"/>
                  <a:pt x="5800798" y="163617"/>
                </a:cubicBezTo>
                <a:cubicBezTo>
                  <a:pt x="5800798" y="106114"/>
                  <a:pt x="5754182" y="59498"/>
                  <a:pt x="5696680" y="59498"/>
                </a:cubicBezTo>
                <a:close/>
                <a:moveTo>
                  <a:pt x="5381121" y="59498"/>
                </a:moveTo>
                <a:cubicBezTo>
                  <a:pt x="5323619" y="59498"/>
                  <a:pt x="5277003" y="106114"/>
                  <a:pt x="5277003" y="163617"/>
                </a:cubicBezTo>
                <a:cubicBezTo>
                  <a:pt x="5277003" y="221119"/>
                  <a:pt x="5323619" y="267735"/>
                  <a:pt x="5381121" y="267735"/>
                </a:cubicBezTo>
                <a:cubicBezTo>
                  <a:pt x="5438623" y="267735"/>
                  <a:pt x="5485239" y="221119"/>
                  <a:pt x="5485239" y="163617"/>
                </a:cubicBezTo>
                <a:cubicBezTo>
                  <a:pt x="5485239" y="106114"/>
                  <a:pt x="5438623" y="59498"/>
                  <a:pt x="5381121" y="59498"/>
                </a:cubicBezTo>
                <a:close/>
                <a:moveTo>
                  <a:pt x="5065562" y="59498"/>
                </a:moveTo>
                <a:cubicBezTo>
                  <a:pt x="5008060" y="59498"/>
                  <a:pt x="4961444" y="106114"/>
                  <a:pt x="4961444" y="163617"/>
                </a:cubicBezTo>
                <a:cubicBezTo>
                  <a:pt x="4961444" y="221119"/>
                  <a:pt x="5008060" y="267735"/>
                  <a:pt x="5065562" y="267735"/>
                </a:cubicBezTo>
                <a:cubicBezTo>
                  <a:pt x="5123064" y="267735"/>
                  <a:pt x="5169680" y="221119"/>
                  <a:pt x="5169680" y="163617"/>
                </a:cubicBezTo>
                <a:cubicBezTo>
                  <a:pt x="5169680" y="106114"/>
                  <a:pt x="5123064" y="59498"/>
                  <a:pt x="5065562" y="59498"/>
                </a:cubicBezTo>
                <a:close/>
                <a:moveTo>
                  <a:pt x="4750004" y="59498"/>
                </a:moveTo>
                <a:cubicBezTo>
                  <a:pt x="4692501" y="59498"/>
                  <a:pt x="4645885" y="106114"/>
                  <a:pt x="4645885" y="163617"/>
                </a:cubicBezTo>
                <a:cubicBezTo>
                  <a:pt x="4645885" y="221119"/>
                  <a:pt x="4692501" y="267735"/>
                  <a:pt x="4750004" y="267735"/>
                </a:cubicBezTo>
                <a:cubicBezTo>
                  <a:pt x="4807506" y="267735"/>
                  <a:pt x="4854122" y="221119"/>
                  <a:pt x="4854122" y="163617"/>
                </a:cubicBezTo>
                <a:cubicBezTo>
                  <a:pt x="4854122" y="106114"/>
                  <a:pt x="4807506" y="59498"/>
                  <a:pt x="4750004" y="59498"/>
                </a:cubicBezTo>
                <a:close/>
                <a:moveTo>
                  <a:pt x="4434445" y="59498"/>
                </a:moveTo>
                <a:cubicBezTo>
                  <a:pt x="4376943" y="59498"/>
                  <a:pt x="4330327" y="106114"/>
                  <a:pt x="4330327" y="163617"/>
                </a:cubicBezTo>
                <a:cubicBezTo>
                  <a:pt x="4330327" y="221119"/>
                  <a:pt x="4376943" y="267735"/>
                  <a:pt x="4434445" y="267735"/>
                </a:cubicBezTo>
                <a:cubicBezTo>
                  <a:pt x="4491947" y="267735"/>
                  <a:pt x="4538564" y="221119"/>
                  <a:pt x="4538564" y="163617"/>
                </a:cubicBezTo>
                <a:cubicBezTo>
                  <a:pt x="4538564" y="106114"/>
                  <a:pt x="4491947" y="59498"/>
                  <a:pt x="4434445" y="59498"/>
                </a:cubicBezTo>
                <a:close/>
                <a:moveTo>
                  <a:pt x="4118886" y="59498"/>
                </a:moveTo>
                <a:cubicBezTo>
                  <a:pt x="4061384" y="59498"/>
                  <a:pt x="4014769" y="106114"/>
                  <a:pt x="4014769" y="163617"/>
                </a:cubicBezTo>
                <a:cubicBezTo>
                  <a:pt x="4014769" y="221119"/>
                  <a:pt x="4061384" y="267735"/>
                  <a:pt x="4118886" y="267735"/>
                </a:cubicBezTo>
                <a:cubicBezTo>
                  <a:pt x="4176388" y="267735"/>
                  <a:pt x="4223004" y="221119"/>
                  <a:pt x="4223004" y="163617"/>
                </a:cubicBezTo>
                <a:cubicBezTo>
                  <a:pt x="4223004" y="106114"/>
                  <a:pt x="4176388" y="59498"/>
                  <a:pt x="4118886" y="59498"/>
                </a:cubicBezTo>
                <a:close/>
                <a:moveTo>
                  <a:pt x="3803328" y="59498"/>
                </a:moveTo>
                <a:cubicBezTo>
                  <a:pt x="3745826" y="59498"/>
                  <a:pt x="3699210" y="106114"/>
                  <a:pt x="3699210" y="163617"/>
                </a:cubicBezTo>
                <a:cubicBezTo>
                  <a:pt x="3699210" y="221119"/>
                  <a:pt x="3745826" y="267735"/>
                  <a:pt x="3803328" y="267735"/>
                </a:cubicBezTo>
                <a:cubicBezTo>
                  <a:pt x="3860830" y="267735"/>
                  <a:pt x="3907446" y="221119"/>
                  <a:pt x="3907446" y="163617"/>
                </a:cubicBezTo>
                <a:cubicBezTo>
                  <a:pt x="3907446" y="106114"/>
                  <a:pt x="3860830" y="59498"/>
                  <a:pt x="3803328" y="59498"/>
                </a:cubicBezTo>
                <a:close/>
                <a:moveTo>
                  <a:pt x="3487769" y="59498"/>
                </a:moveTo>
                <a:cubicBezTo>
                  <a:pt x="3430267" y="59498"/>
                  <a:pt x="3383651" y="106114"/>
                  <a:pt x="3383651" y="163617"/>
                </a:cubicBezTo>
                <a:cubicBezTo>
                  <a:pt x="3383651" y="221119"/>
                  <a:pt x="3430267" y="267735"/>
                  <a:pt x="3487769" y="267735"/>
                </a:cubicBezTo>
                <a:cubicBezTo>
                  <a:pt x="3545271" y="267735"/>
                  <a:pt x="3591887" y="221119"/>
                  <a:pt x="3591887" y="163617"/>
                </a:cubicBezTo>
                <a:cubicBezTo>
                  <a:pt x="3591887" y="106114"/>
                  <a:pt x="3545271" y="59498"/>
                  <a:pt x="3487769" y="59498"/>
                </a:cubicBezTo>
                <a:close/>
                <a:moveTo>
                  <a:pt x="3172211" y="59498"/>
                </a:moveTo>
                <a:cubicBezTo>
                  <a:pt x="3114709" y="59498"/>
                  <a:pt x="3068092" y="106114"/>
                  <a:pt x="3068092" y="163617"/>
                </a:cubicBezTo>
                <a:cubicBezTo>
                  <a:pt x="3068092" y="221119"/>
                  <a:pt x="3114709" y="267735"/>
                  <a:pt x="3172211" y="267735"/>
                </a:cubicBezTo>
                <a:cubicBezTo>
                  <a:pt x="3229713" y="267735"/>
                  <a:pt x="3276329" y="221119"/>
                  <a:pt x="3276329" y="163617"/>
                </a:cubicBezTo>
                <a:cubicBezTo>
                  <a:pt x="3276329" y="106114"/>
                  <a:pt x="3229713" y="59498"/>
                  <a:pt x="3172211" y="59498"/>
                </a:cubicBezTo>
                <a:close/>
                <a:moveTo>
                  <a:pt x="2856652" y="59498"/>
                </a:moveTo>
                <a:cubicBezTo>
                  <a:pt x="2799150" y="59498"/>
                  <a:pt x="2752534" y="106114"/>
                  <a:pt x="2752534" y="163617"/>
                </a:cubicBezTo>
                <a:cubicBezTo>
                  <a:pt x="2752534" y="221119"/>
                  <a:pt x="2799150" y="267735"/>
                  <a:pt x="2856652" y="267735"/>
                </a:cubicBezTo>
                <a:cubicBezTo>
                  <a:pt x="2914154" y="267735"/>
                  <a:pt x="2960770" y="221119"/>
                  <a:pt x="2960770" y="163617"/>
                </a:cubicBezTo>
                <a:cubicBezTo>
                  <a:pt x="2960770" y="106114"/>
                  <a:pt x="2914154" y="59498"/>
                  <a:pt x="2856652" y="59498"/>
                </a:cubicBezTo>
                <a:close/>
                <a:moveTo>
                  <a:pt x="2541093" y="59498"/>
                </a:moveTo>
                <a:cubicBezTo>
                  <a:pt x="2483591" y="59498"/>
                  <a:pt x="2436975" y="106114"/>
                  <a:pt x="2436975" y="163617"/>
                </a:cubicBezTo>
                <a:cubicBezTo>
                  <a:pt x="2436975" y="221119"/>
                  <a:pt x="2483591" y="267735"/>
                  <a:pt x="2541093" y="267735"/>
                </a:cubicBezTo>
                <a:cubicBezTo>
                  <a:pt x="2598595" y="267735"/>
                  <a:pt x="2645212" y="221119"/>
                  <a:pt x="2645212" y="163617"/>
                </a:cubicBezTo>
                <a:cubicBezTo>
                  <a:pt x="2645212" y="106114"/>
                  <a:pt x="2598595" y="59498"/>
                  <a:pt x="2541093" y="59498"/>
                </a:cubicBezTo>
                <a:close/>
                <a:moveTo>
                  <a:pt x="2225535" y="59498"/>
                </a:moveTo>
                <a:cubicBezTo>
                  <a:pt x="2168033" y="59498"/>
                  <a:pt x="2121417" y="106114"/>
                  <a:pt x="2121417" y="163617"/>
                </a:cubicBezTo>
                <a:cubicBezTo>
                  <a:pt x="2121417" y="221119"/>
                  <a:pt x="2168033" y="267735"/>
                  <a:pt x="2225535" y="267735"/>
                </a:cubicBezTo>
                <a:cubicBezTo>
                  <a:pt x="2283037" y="267735"/>
                  <a:pt x="2329653" y="221119"/>
                  <a:pt x="2329653" y="163617"/>
                </a:cubicBezTo>
                <a:cubicBezTo>
                  <a:pt x="2329653" y="106114"/>
                  <a:pt x="2283037" y="59498"/>
                  <a:pt x="2225535" y="59498"/>
                </a:cubicBezTo>
                <a:close/>
                <a:moveTo>
                  <a:pt x="1909976" y="59498"/>
                </a:moveTo>
                <a:cubicBezTo>
                  <a:pt x="1852474" y="59498"/>
                  <a:pt x="1805858" y="106114"/>
                  <a:pt x="1805858" y="163617"/>
                </a:cubicBezTo>
                <a:cubicBezTo>
                  <a:pt x="1805858" y="221119"/>
                  <a:pt x="1852474" y="267735"/>
                  <a:pt x="1909976" y="267735"/>
                </a:cubicBezTo>
                <a:cubicBezTo>
                  <a:pt x="1967478" y="267735"/>
                  <a:pt x="2014094" y="221119"/>
                  <a:pt x="2014094" y="163617"/>
                </a:cubicBezTo>
                <a:cubicBezTo>
                  <a:pt x="2014094" y="106114"/>
                  <a:pt x="1967478" y="59498"/>
                  <a:pt x="1909976" y="59498"/>
                </a:cubicBezTo>
                <a:close/>
                <a:moveTo>
                  <a:pt x="1594417" y="59498"/>
                </a:moveTo>
                <a:cubicBezTo>
                  <a:pt x="1536915" y="59498"/>
                  <a:pt x="1490299" y="106114"/>
                  <a:pt x="1490299" y="163617"/>
                </a:cubicBezTo>
                <a:cubicBezTo>
                  <a:pt x="1490299" y="221119"/>
                  <a:pt x="1536915" y="267735"/>
                  <a:pt x="1594417" y="267735"/>
                </a:cubicBezTo>
                <a:cubicBezTo>
                  <a:pt x="1651919" y="267735"/>
                  <a:pt x="1698536" y="221119"/>
                  <a:pt x="1698536" y="163617"/>
                </a:cubicBezTo>
                <a:cubicBezTo>
                  <a:pt x="1698536" y="106114"/>
                  <a:pt x="1651919" y="59498"/>
                  <a:pt x="1594417" y="59498"/>
                </a:cubicBezTo>
                <a:close/>
                <a:moveTo>
                  <a:pt x="1278859" y="59498"/>
                </a:moveTo>
                <a:cubicBezTo>
                  <a:pt x="1221357" y="59498"/>
                  <a:pt x="1174741" y="106114"/>
                  <a:pt x="1174741" y="163617"/>
                </a:cubicBezTo>
                <a:cubicBezTo>
                  <a:pt x="1174741" y="221119"/>
                  <a:pt x="1221357" y="267735"/>
                  <a:pt x="1278859" y="267735"/>
                </a:cubicBezTo>
                <a:cubicBezTo>
                  <a:pt x="1336361" y="267735"/>
                  <a:pt x="1382977" y="221119"/>
                  <a:pt x="1382977" y="163617"/>
                </a:cubicBezTo>
                <a:cubicBezTo>
                  <a:pt x="1382977" y="106114"/>
                  <a:pt x="1336361" y="59498"/>
                  <a:pt x="1278859" y="59498"/>
                </a:cubicBezTo>
                <a:close/>
                <a:moveTo>
                  <a:pt x="963300" y="59498"/>
                </a:moveTo>
                <a:cubicBezTo>
                  <a:pt x="905798" y="59498"/>
                  <a:pt x="859182" y="106114"/>
                  <a:pt x="859182" y="163617"/>
                </a:cubicBezTo>
                <a:cubicBezTo>
                  <a:pt x="859182" y="221119"/>
                  <a:pt x="905798" y="267735"/>
                  <a:pt x="963300" y="267735"/>
                </a:cubicBezTo>
                <a:cubicBezTo>
                  <a:pt x="1020802" y="267735"/>
                  <a:pt x="1067418" y="221119"/>
                  <a:pt x="1067418" y="163617"/>
                </a:cubicBezTo>
                <a:cubicBezTo>
                  <a:pt x="1067418" y="106114"/>
                  <a:pt x="1020802" y="59498"/>
                  <a:pt x="963300" y="59498"/>
                </a:cubicBezTo>
                <a:close/>
                <a:moveTo>
                  <a:pt x="647742" y="59498"/>
                </a:moveTo>
                <a:cubicBezTo>
                  <a:pt x="590240" y="59498"/>
                  <a:pt x="543623" y="106114"/>
                  <a:pt x="543623" y="163617"/>
                </a:cubicBezTo>
                <a:cubicBezTo>
                  <a:pt x="543623" y="221119"/>
                  <a:pt x="590240" y="267735"/>
                  <a:pt x="647742" y="267735"/>
                </a:cubicBezTo>
                <a:cubicBezTo>
                  <a:pt x="705244" y="267735"/>
                  <a:pt x="751860" y="221119"/>
                  <a:pt x="751860" y="163617"/>
                </a:cubicBezTo>
                <a:cubicBezTo>
                  <a:pt x="751860" y="106114"/>
                  <a:pt x="705244" y="59498"/>
                  <a:pt x="647742" y="59498"/>
                </a:cubicBezTo>
                <a:close/>
                <a:moveTo>
                  <a:pt x="332183" y="59498"/>
                </a:moveTo>
                <a:cubicBezTo>
                  <a:pt x="274681" y="59498"/>
                  <a:pt x="228065" y="106114"/>
                  <a:pt x="228065" y="163617"/>
                </a:cubicBezTo>
                <a:cubicBezTo>
                  <a:pt x="228065" y="221119"/>
                  <a:pt x="274681" y="267735"/>
                  <a:pt x="332183" y="267735"/>
                </a:cubicBezTo>
                <a:cubicBezTo>
                  <a:pt x="389685" y="267735"/>
                  <a:pt x="436301" y="221119"/>
                  <a:pt x="436301" y="163617"/>
                </a:cubicBezTo>
                <a:cubicBezTo>
                  <a:pt x="436301" y="106114"/>
                  <a:pt x="389685" y="59498"/>
                  <a:pt x="332183" y="59498"/>
                </a:cubicBezTo>
                <a:close/>
                <a:moveTo>
                  <a:pt x="178490" y="0"/>
                </a:moveTo>
                <a:lnTo>
                  <a:pt x="11214858" y="0"/>
                </a:lnTo>
                <a:cubicBezTo>
                  <a:pt x="11313436" y="0"/>
                  <a:pt x="11393348" y="79912"/>
                  <a:pt x="11393348" y="178490"/>
                </a:cubicBezTo>
                <a:lnTo>
                  <a:pt x="11393348" y="711784"/>
                </a:lnTo>
                <a:lnTo>
                  <a:pt x="11393348" y="1070917"/>
                </a:lnTo>
                <a:lnTo>
                  <a:pt x="11393348" y="1078080"/>
                </a:lnTo>
                <a:lnTo>
                  <a:pt x="0" y="1078080"/>
                </a:lnTo>
                <a:lnTo>
                  <a:pt x="0" y="1070917"/>
                </a:lnTo>
                <a:lnTo>
                  <a:pt x="0" y="711784"/>
                </a:lnTo>
                <a:lnTo>
                  <a:pt x="0" y="178490"/>
                </a:lnTo>
                <a:cubicBezTo>
                  <a:pt x="0" y="79912"/>
                  <a:pt x="79912" y="0"/>
                  <a:pt x="178490" y="0"/>
                </a:cubicBezTo>
                <a:close/>
              </a:path>
            </a:pathLst>
          </a:custGeom>
          <a:gradFill flip="none" rotWithShape="1">
            <a:gsLst>
              <a:gs pos="0">
                <a:schemeClr val="bg1"/>
              </a:gs>
              <a:gs pos="100000">
                <a:schemeClr val="bg1">
                  <a:lumMod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zh-CN" altLang="en-US">
              <a:solidFill>
                <a:prstClr val="white"/>
              </a:solidFill>
            </a:endParaRPr>
          </a:p>
        </p:txBody>
      </p:sp>
      <p:sp>
        <p:nvSpPr>
          <p:cNvPr id="11" name="任意多边形 10"/>
          <p:cNvSpPr/>
          <p:nvPr/>
        </p:nvSpPr>
        <p:spPr>
          <a:xfrm>
            <a:off x="835269" y="902682"/>
            <a:ext cx="465992" cy="465992"/>
          </a:xfrm>
          <a:custGeom>
            <a:avLst/>
            <a:gdLst>
              <a:gd name="connsiteX0" fmla="*/ 1226828 w 3086100"/>
              <a:gd name="connsiteY0" fmla="*/ 629435 h 3086100"/>
              <a:gd name="connsiteX1" fmla="*/ 870682 w 3086100"/>
              <a:gd name="connsiteY1" fmla="*/ 1012875 h 3086100"/>
              <a:gd name="connsiteX2" fmla="*/ 1708227 w 3086100"/>
              <a:gd name="connsiteY2" fmla="*/ 1030274 h 3086100"/>
              <a:gd name="connsiteX3" fmla="*/ 549502 w 3086100"/>
              <a:gd name="connsiteY3" fmla="*/ 2277800 h 3086100"/>
              <a:gd name="connsiteX4" fmla="*/ 883530 w 3086100"/>
              <a:gd name="connsiteY4" fmla="*/ 2588052 h 3086100"/>
              <a:gd name="connsiteX5" fmla="*/ 2042256 w 3086100"/>
              <a:gd name="connsiteY5" fmla="*/ 1340525 h 3086100"/>
              <a:gd name="connsiteX6" fmla="*/ 2121342 w 3086100"/>
              <a:gd name="connsiteY6" fmla="*/ 2174511 h 3086100"/>
              <a:gd name="connsiteX7" fmla="*/ 2477488 w 3086100"/>
              <a:gd name="connsiteY7" fmla="*/ 1791071 h 3086100"/>
              <a:gd name="connsiteX8" fmla="*/ 2369584 w 3086100"/>
              <a:gd name="connsiteY8" fmla="*/ 653174 h 3086100"/>
              <a:gd name="connsiteX9" fmla="*/ 1543050 w 3086100"/>
              <a:gd name="connsiteY9" fmla="*/ 0 h 3086100"/>
              <a:gd name="connsiteX10" fmla="*/ 3086100 w 3086100"/>
              <a:gd name="connsiteY10" fmla="*/ 1543050 h 3086100"/>
              <a:gd name="connsiteX11" fmla="*/ 1543050 w 3086100"/>
              <a:gd name="connsiteY11" fmla="*/ 3086100 h 3086100"/>
              <a:gd name="connsiteX12" fmla="*/ 0 w 3086100"/>
              <a:gd name="connsiteY12" fmla="*/ 1543050 h 3086100"/>
              <a:gd name="connsiteX13" fmla="*/ 1543050 w 3086100"/>
              <a:gd name="connsiteY13" fmla="*/ 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6100" h="3086100">
                <a:moveTo>
                  <a:pt x="1226828" y="629435"/>
                </a:moveTo>
                <a:lnTo>
                  <a:pt x="870682" y="1012875"/>
                </a:lnTo>
                <a:lnTo>
                  <a:pt x="1708227" y="1030274"/>
                </a:lnTo>
                <a:lnTo>
                  <a:pt x="549502" y="2277800"/>
                </a:lnTo>
                <a:lnTo>
                  <a:pt x="883530" y="2588052"/>
                </a:lnTo>
                <a:lnTo>
                  <a:pt x="2042256" y="1340525"/>
                </a:lnTo>
                <a:lnTo>
                  <a:pt x="2121342" y="2174511"/>
                </a:lnTo>
                <a:lnTo>
                  <a:pt x="2477488" y="1791071"/>
                </a:lnTo>
                <a:lnTo>
                  <a:pt x="2369584" y="653174"/>
                </a:lnTo>
                <a:close/>
                <a:moveTo>
                  <a:pt x="1543050" y="0"/>
                </a:moveTo>
                <a:cubicBezTo>
                  <a:pt x="2395253" y="0"/>
                  <a:pt x="3086100" y="690847"/>
                  <a:pt x="3086100" y="1543050"/>
                </a:cubicBezTo>
                <a:cubicBezTo>
                  <a:pt x="3086100" y="2395253"/>
                  <a:pt x="2395253" y="3086100"/>
                  <a:pt x="1543050" y="3086100"/>
                </a:cubicBezTo>
                <a:cubicBezTo>
                  <a:pt x="690847" y="3086100"/>
                  <a:pt x="0" y="2395253"/>
                  <a:pt x="0" y="1543050"/>
                </a:cubicBezTo>
                <a:cubicBezTo>
                  <a:pt x="0" y="690847"/>
                  <a:pt x="690847" y="0"/>
                  <a:pt x="154305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cxnSp>
        <p:nvCxnSpPr>
          <p:cNvPr id="13" name="直接连接符 12"/>
          <p:cNvCxnSpPr>
            <a:stCxn id="9" idx="182"/>
            <a:endCxn id="9" idx="179"/>
          </p:cNvCxnSpPr>
          <p:nvPr userDrawn="1"/>
        </p:nvCxnSpPr>
        <p:spPr>
          <a:xfrm>
            <a:off x="396847" y="1439267"/>
            <a:ext cx="11393348" cy="0"/>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a:off x="396847" y="6075485"/>
            <a:ext cx="11393348" cy="0"/>
          </a:xfrm>
          <a:prstGeom prst="line">
            <a:avLst/>
          </a:prstGeom>
          <a:ln w="127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文本框 14"/>
          <p:cNvSpPr txBox="1"/>
          <p:nvPr userDrawn="1"/>
        </p:nvSpPr>
        <p:spPr>
          <a:xfrm>
            <a:off x="1301261" y="843290"/>
            <a:ext cx="1884391" cy="584775"/>
          </a:xfrm>
          <a:prstGeom prst="rect">
            <a:avLst/>
          </a:prstGeom>
          <a:noFill/>
        </p:spPr>
        <p:txBody>
          <a:bodyPr wrap="square" rtlCol="0">
            <a:spAutoFit/>
          </a:bodyPr>
          <a:lstStyle/>
          <a:p>
            <a:pPr eaLnBrk="0" fontAlgn="base" hangingPunct="0">
              <a:spcBef>
                <a:spcPct val="0"/>
              </a:spcBef>
              <a:spcAft>
                <a:spcPct val="0"/>
              </a:spcAft>
            </a:pPr>
            <a:r>
              <a:rPr lang="zh-CN" altLang="zh-CN" sz="3200" kern="100" dirty="0" smtClean="0">
                <a:solidFill>
                  <a:prstClr val="black"/>
                </a:solidFill>
                <a:ea typeface="华康俪金黑W8(P)" panose="020B0800000000000000" pitchFamily="34" charset="-122"/>
                <a:cs typeface="Times New Roman" panose="02020603050405020304" pitchFamily="18" charset="0"/>
              </a:rPr>
              <a:t>跟踪训练</a:t>
            </a:r>
            <a:endParaRPr lang="zh-CN" altLang="en-US" sz="3200" dirty="0">
              <a:solidFill>
                <a:prstClr val="black"/>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a:defRPr/>
            </a:pPr>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lvl1pPr>
              <a:defRPr/>
            </a:lvl1pPr>
          </a:lstStyle>
          <a:p>
            <a:pPr>
              <a:defRPr/>
            </a:pPr>
            <a:fld id="{11F1AF46-34F2-4B1D-9CD6-BF1F4825440B}" type="slidenum">
              <a:rPr lang="zh-CN" altLang="en-US"/>
              <a:t>‹#›</a:t>
            </a:fld>
            <a:endParaRPr lang="zh-CN" altLang="en-US"/>
          </a:p>
        </p:txBody>
      </p:sp>
    </p:spTree>
  </p:cSld>
  <p:clrMapOvr>
    <a:masterClrMapping/>
  </p:clrMapOvr>
  <p:timing>
    <p:tnLst>
      <p:par>
        <p:cTn xmlns:p14="http://schemas.microsoft.com/office/powerpoint/2010/mai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基础落实">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6" name="矩形 5"/>
          <p:cNvSpPr/>
          <p:nvPr userDrawn="1"/>
        </p:nvSpPr>
        <p:spPr>
          <a:xfrm>
            <a:off x="0" y="0"/>
            <a:ext cx="12192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文本框 10"/>
          <p:cNvSpPr txBox="1"/>
          <p:nvPr userDrawn="1"/>
        </p:nvSpPr>
        <p:spPr>
          <a:xfrm>
            <a:off x="5122731" y="3013502"/>
            <a:ext cx="2954656" cy="830997"/>
          </a:xfrm>
          <a:prstGeom prst="rect">
            <a:avLst/>
          </a:prstGeom>
          <a:noFill/>
        </p:spPr>
        <p:txBody>
          <a:bodyPr wrap="none" rtlCol="0" anchor="ctr">
            <a:spAutoFit/>
          </a:bodyPr>
          <a:lstStyle/>
          <a:p>
            <a:pPr algn="ctr"/>
            <a:r>
              <a:rPr lang="zh-CN" altLang="en-US" sz="4800" b="1" spc="600" dirty="0" smtClean="0">
                <a:solidFill>
                  <a:prstClr val="white"/>
                </a:solidFill>
              </a:rPr>
              <a:t>基础梳理</a:t>
            </a:r>
            <a:endParaRPr lang="zh-CN" altLang="en-US" sz="4800" b="1" spc="600" dirty="0">
              <a:solidFill>
                <a:prstClr val="white"/>
              </a:solidFill>
            </a:endParaRPr>
          </a:p>
        </p:txBody>
      </p:sp>
      <p:sp>
        <p:nvSpPr>
          <p:cNvPr id="9" name="Freeform 5"/>
          <p:cNvSpPr>
            <a:spLocks noEditPoints="1"/>
          </p:cNvSpPr>
          <p:nvPr userDrawn="1"/>
        </p:nvSpPr>
        <p:spPr bwMode="auto">
          <a:xfrm>
            <a:off x="4114800" y="3013075"/>
            <a:ext cx="833438" cy="831850"/>
          </a:xfrm>
          <a:custGeom>
            <a:avLst/>
            <a:gdLst>
              <a:gd name="T0" fmla="*/ 585 w 681"/>
              <a:gd name="T1" fmla="*/ 232 h 681"/>
              <a:gd name="T2" fmla="*/ 547 w 681"/>
              <a:gd name="T3" fmla="*/ 65 h 681"/>
              <a:gd name="T4" fmla="*/ 437 w 681"/>
              <a:gd name="T5" fmla="*/ 91 h 681"/>
              <a:gd name="T6" fmla="*/ 292 w 681"/>
              <a:gd name="T7" fmla="*/ 0 h 681"/>
              <a:gd name="T8" fmla="*/ 233 w 681"/>
              <a:gd name="T9" fmla="*/ 96 h 681"/>
              <a:gd name="T10" fmla="*/ 66 w 681"/>
              <a:gd name="T11" fmla="*/ 134 h 681"/>
              <a:gd name="T12" fmla="*/ 92 w 681"/>
              <a:gd name="T13" fmla="*/ 244 h 681"/>
              <a:gd name="T14" fmla="*/ 0 w 681"/>
              <a:gd name="T15" fmla="*/ 389 h 681"/>
              <a:gd name="T16" fmla="*/ 96 w 681"/>
              <a:gd name="T17" fmla="*/ 448 h 681"/>
              <a:gd name="T18" fmla="*/ 134 w 681"/>
              <a:gd name="T19" fmla="*/ 615 h 681"/>
              <a:gd name="T20" fmla="*/ 244 w 681"/>
              <a:gd name="T21" fmla="*/ 590 h 681"/>
              <a:gd name="T22" fmla="*/ 389 w 681"/>
              <a:gd name="T23" fmla="*/ 681 h 681"/>
              <a:gd name="T24" fmla="*/ 449 w 681"/>
              <a:gd name="T25" fmla="*/ 585 h 681"/>
              <a:gd name="T26" fmla="*/ 616 w 681"/>
              <a:gd name="T27" fmla="*/ 547 h 681"/>
              <a:gd name="T28" fmla="*/ 590 w 681"/>
              <a:gd name="T29" fmla="*/ 437 h 681"/>
              <a:gd name="T30" fmla="*/ 681 w 681"/>
              <a:gd name="T31" fmla="*/ 292 h 681"/>
              <a:gd name="T32" fmla="*/ 564 w 681"/>
              <a:gd name="T33" fmla="*/ 394 h 681"/>
              <a:gd name="T34" fmla="*/ 537 w 681"/>
              <a:gd name="T35" fmla="*/ 460 h 681"/>
              <a:gd name="T36" fmla="*/ 460 w 681"/>
              <a:gd name="T37" fmla="*/ 536 h 681"/>
              <a:gd name="T38" fmla="*/ 395 w 681"/>
              <a:gd name="T39" fmla="*/ 563 h 681"/>
              <a:gd name="T40" fmla="*/ 287 w 681"/>
              <a:gd name="T41" fmla="*/ 563 h 681"/>
              <a:gd name="T42" fmla="*/ 222 w 681"/>
              <a:gd name="T43" fmla="*/ 536 h 681"/>
              <a:gd name="T44" fmla="*/ 145 w 681"/>
              <a:gd name="T45" fmla="*/ 460 h 681"/>
              <a:gd name="T46" fmla="*/ 118 w 681"/>
              <a:gd name="T47" fmla="*/ 394 h 681"/>
              <a:gd name="T48" fmla="*/ 118 w 681"/>
              <a:gd name="T49" fmla="*/ 286 h 681"/>
              <a:gd name="T50" fmla="*/ 145 w 681"/>
              <a:gd name="T51" fmla="*/ 221 h 681"/>
              <a:gd name="T52" fmla="*/ 222 w 681"/>
              <a:gd name="T53" fmla="*/ 145 h 681"/>
              <a:gd name="T54" fmla="*/ 287 w 681"/>
              <a:gd name="T55" fmla="*/ 118 h 681"/>
              <a:gd name="T56" fmla="*/ 395 w 681"/>
              <a:gd name="T57" fmla="*/ 118 h 681"/>
              <a:gd name="T58" fmla="*/ 460 w 681"/>
              <a:gd name="T59" fmla="*/ 145 h 681"/>
              <a:gd name="T60" fmla="*/ 537 w 681"/>
              <a:gd name="T61" fmla="*/ 221 h 681"/>
              <a:gd name="T62" fmla="*/ 564 w 681"/>
              <a:gd name="T63" fmla="*/ 286 h 681"/>
              <a:gd name="T64" fmla="*/ 633 w 681"/>
              <a:gd name="T65" fmla="*/ 371 h 681"/>
              <a:gd name="T66" fmla="*/ 382 w 681"/>
              <a:gd name="T67" fmla="*/ 437 h 681"/>
              <a:gd name="T68" fmla="*/ 293 w 681"/>
              <a:gd name="T69" fmla="*/ 415 h 681"/>
              <a:gd name="T70" fmla="*/ 320 w 681"/>
              <a:gd name="T71" fmla="*/ 327 h 681"/>
              <a:gd name="T72" fmla="*/ 302 w 681"/>
              <a:gd name="T73" fmla="*/ 306 h 681"/>
              <a:gd name="T74" fmla="*/ 361 w 681"/>
              <a:gd name="T75" fmla="*/ 306 h 681"/>
              <a:gd name="T76" fmla="*/ 388 w 681"/>
              <a:gd name="T77" fmla="*/ 415 h 681"/>
              <a:gd name="T78" fmla="*/ 361 w 681"/>
              <a:gd name="T79" fmla="*/ 274 h 681"/>
              <a:gd name="T80" fmla="*/ 325 w 681"/>
              <a:gd name="T81" fmla="*/ 239 h 681"/>
              <a:gd name="T82" fmla="*/ 325 w 681"/>
              <a:gd name="T83" fmla="*/ 279 h 681"/>
              <a:gd name="T84" fmla="*/ 185 w 681"/>
              <a:gd name="T85" fmla="*/ 340 h 681"/>
              <a:gd name="T86" fmla="*/ 468 w 681"/>
              <a:gd name="T87" fmla="*/ 340 h 681"/>
              <a:gd name="T88" fmla="*/ 250 w 681"/>
              <a:gd name="T89" fmla="*/ 250 h 681"/>
              <a:gd name="T90" fmla="*/ 340 w 681"/>
              <a:gd name="T91" fmla="*/ 467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81" h="681">
                <a:moveTo>
                  <a:pt x="665" y="269"/>
                </a:moveTo>
                <a:cubicBezTo>
                  <a:pt x="590" y="244"/>
                  <a:pt x="590" y="244"/>
                  <a:pt x="590" y="244"/>
                </a:cubicBezTo>
                <a:cubicBezTo>
                  <a:pt x="589" y="240"/>
                  <a:pt x="587" y="236"/>
                  <a:pt x="585" y="232"/>
                </a:cubicBezTo>
                <a:cubicBezTo>
                  <a:pt x="620" y="162"/>
                  <a:pt x="620" y="162"/>
                  <a:pt x="620" y="162"/>
                </a:cubicBezTo>
                <a:cubicBezTo>
                  <a:pt x="625" y="153"/>
                  <a:pt x="623" y="141"/>
                  <a:pt x="616" y="134"/>
                </a:cubicBezTo>
                <a:cubicBezTo>
                  <a:pt x="547" y="65"/>
                  <a:pt x="547" y="65"/>
                  <a:pt x="547" y="65"/>
                </a:cubicBezTo>
                <a:cubicBezTo>
                  <a:pt x="540" y="58"/>
                  <a:pt x="528" y="56"/>
                  <a:pt x="519" y="61"/>
                </a:cubicBezTo>
                <a:cubicBezTo>
                  <a:pt x="449" y="96"/>
                  <a:pt x="449" y="96"/>
                  <a:pt x="449" y="96"/>
                </a:cubicBezTo>
                <a:cubicBezTo>
                  <a:pt x="445" y="94"/>
                  <a:pt x="441" y="93"/>
                  <a:pt x="437" y="91"/>
                </a:cubicBezTo>
                <a:cubicBezTo>
                  <a:pt x="413" y="16"/>
                  <a:pt x="413" y="16"/>
                  <a:pt x="413" y="16"/>
                </a:cubicBezTo>
                <a:cubicBezTo>
                  <a:pt x="409" y="7"/>
                  <a:pt x="400" y="0"/>
                  <a:pt x="389" y="0"/>
                </a:cubicBezTo>
                <a:cubicBezTo>
                  <a:pt x="292" y="0"/>
                  <a:pt x="292" y="0"/>
                  <a:pt x="292" y="0"/>
                </a:cubicBezTo>
                <a:cubicBezTo>
                  <a:pt x="282" y="0"/>
                  <a:pt x="272" y="7"/>
                  <a:pt x="269" y="16"/>
                </a:cubicBezTo>
                <a:cubicBezTo>
                  <a:pt x="244" y="91"/>
                  <a:pt x="244" y="91"/>
                  <a:pt x="244" y="91"/>
                </a:cubicBezTo>
                <a:cubicBezTo>
                  <a:pt x="240" y="93"/>
                  <a:pt x="237" y="94"/>
                  <a:pt x="233" y="96"/>
                </a:cubicBezTo>
                <a:cubicBezTo>
                  <a:pt x="163" y="61"/>
                  <a:pt x="163" y="61"/>
                  <a:pt x="163" y="61"/>
                </a:cubicBezTo>
                <a:cubicBezTo>
                  <a:pt x="153" y="56"/>
                  <a:pt x="142" y="58"/>
                  <a:pt x="134" y="65"/>
                </a:cubicBezTo>
                <a:cubicBezTo>
                  <a:pt x="66" y="134"/>
                  <a:pt x="66" y="134"/>
                  <a:pt x="66" y="134"/>
                </a:cubicBezTo>
                <a:cubicBezTo>
                  <a:pt x="58" y="141"/>
                  <a:pt x="56" y="153"/>
                  <a:pt x="61" y="162"/>
                </a:cubicBezTo>
                <a:cubicBezTo>
                  <a:pt x="96" y="232"/>
                  <a:pt x="96" y="232"/>
                  <a:pt x="96" y="232"/>
                </a:cubicBezTo>
                <a:cubicBezTo>
                  <a:pt x="95" y="236"/>
                  <a:pt x="93" y="240"/>
                  <a:pt x="92" y="244"/>
                </a:cubicBezTo>
                <a:cubicBezTo>
                  <a:pt x="17" y="269"/>
                  <a:pt x="17" y="269"/>
                  <a:pt x="17" y="269"/>
                </a:cubicBezTo>
                <a:cubicBezTo>
                  <a:pt x="7" y="272"/>
                  <a:pt x="0" y="281"/>
                  <a:pt x="0" y="292"/>
                </a:cubicBezTo>
                <a:cubicBezTo>
                  <a:pt x="0" y="389"/>
                  <a:pt x="0" y="389"/>
                  <a:pt x="0" y="389"/>
                </a:cubicBezTo>
                <a:cubicBezTo>
                  <a:pt x="0" y="399"/>
                  <a:pt x="7" y="409"/>
                  <a:pt x="17" y="412"/>
                </a:cubicBezTo>
                <a:cubicBezTo>
                  <a:pt x="92" y="437"/>
                  <a:pt x="92" y="437"/>
                  <a:pt x="92" y="437"/>
                </a:cubicBezTo>
                <a:cubicBezTo>
                  <a:pt x="93" y="441"/>
                  <a:pt x="95" y="445"/>
                  <a:pt x="96" y="448"/>
                </a:cubicBezTo>
                <a:cubicBezTo>
                  <a:pt x="61" y="519"/>
                  <a:pt x="61" y="519"/>
                  <a:pt x="61" y="519"/>
                </a:cubicBezTo>
                <a:cubicBezTo>
                  <a:pt x="56" y="528"/>
                  <a:pt x="58" y="539"/>
                  <a:pt x="66" y="547"/>
                </a:cubicBezTo>
                <a:cubicBezTo>
                  <a:pt x="134" y="615"/>
                  <a:pt x="134" y="615"/>
                  <a:pt x="134" y="615"/>
                </a:cubicBezTo>
                <a:cubicBezTo>
                  <a:pt x="142" y="623"/>
                  <a:pt x="153" y="625"/>
                  <a:pt x="163" y="620"/>
                </a:cubicBezTo>
                <a:cubicBezTo>
                  <a:pt x="233" y="585"/>
                  <a:pt x="233" y="585"/>
                  <a:pt x="233" y="585"/>
                </a:cubicBezTo>
                <a:cubicBezTo>
                  <a:pt x="237" y="587"/>
                  <a:pt x="240" y="588"/>
                  <a:pt x="244" y="590"/>
                </a:cubicBezTo>
                <a:cubicBezTo>
                  <a:pt x="269" y="664"/>
                  <a:pt x="269" y="664"/>
                  <a:pt x="269" y="664"/>
                </a:cubicBezTo>
                <a:cubicBezTo>
                  <a:pt x="272" y="674"/>
                  <a:pt x="282" y="681"/>
                  <a:pt x="292" y="681"/>
                </a:cubicBezTo>
                <a:cubicBezTo>
                  <a:pt x="389" y="681"/>
                  <a:pt x="389" y="681"/>
                  <a:pt x="389" y="681"/>
                </a:cubicBezTo>
                <a:cubicBezTo>
                  <a:pt x="400" y="681"/>
                  <a:pt x="409" y="674"/>
                  <a:pt x="413" y="664"/>
                </a:cubicBezTo>
                <a:cubicBezTo>
                  <a:pt x="437" y="590"/>
                  <a:pt x="437" y="590"/>
                  <a:pt x="437" y="590"/>
                </a:cubicBezTo>
                <a:cubicBezTo>
                  <a:pt x="441" y="588"/>
                  <a:pt x="445" y="587"/>
                  <a:pt x="449" y="585"/>
                </a:cubicBezTo>
                <a:cubicBezTo>
                  <a:pt x="519" y="620"/>
                  <a:pt x="519" y="620"/>
                  <a:pt x="519" y="620"/>
                </a:cubicBezTo>
                <a:cubicBezTo>
                  <a:pt x="528" y="625"/>
                  <a:pt x="540" y="623"/>
                  <a:pt x="547" y="615"/>
                </a:cubicBezTo>
                <a:cubicBezTo>
                  <a:pt x="616" y="547"/>
                  <a:pt x="616" y="547"/>
                  <a:pt x="616" y="547"/>
                </a:cubicBezTo>
                <a:cubicBezTo>
                  <a:pt x="623" y="539"/>
                  <a:pt x="625" y="528"/>
                  <a:pt x="620" y="519"/>
                </a:cubicBezTo>
                <a:cubicBezTo>
                  <a:pt x="585" y="448"/>
                  <a:pt x="585" y="448"/>
                  <a:pt x="585" y="448"/>
                </a:cubicBezTo>
                <a:cubicBezTo>
                  <a:pt x="587" y="444"/>
                  <a:pt x="589" y="441"/>
                  <a:pt x="590" y="437"/>
                </a:cubicBezTo>
                <a:cubicBezTo>
                  <a:pt x="665" y="412"/>
                  <a:pt x="665" y="412"/>
                  <a:pt x="665" y="412"/>
                </a:cubicBezTo>
                <a:cubicBezTo>
                  <a:pt x="675" y="409"/>
                  <a:pt x="681" y="399"/>
                  <a:pt x="681" y="389"/>
                </a:cubicBezTo>
                <a:cubicBezTo>
                  <a:pt x="681" y="292"/>
                  <a:pt x="681" y="292"/>
                  <a:pt x="681" y="292"/>
                </a:cubicBezTo>
                <a:cubicBezTo>
                  <a:pt x="681" y="281"/>
                  <a:pt x="675" y="272"/>
                  <a:pt x="665" y="269"/>
                </a:cubicBezTo>
                <a:close/>
                <a:moveTo>
                  <a:pt x="633" y="371"/>
                </a:moveTo>
                <a:cubicBezTo>
                  <a:pt x="564" y="394"/>
                  <a:pt x="564" y="394"/>
                  <a:pt x="564" y="394"/>
                </a:cubicBezTo>
                <a:cubicBezTo>
                  <a:pt x="556" y="397"/>
                  <a:pt x="551" y="403"/>
                  <a:pt x="548" y="410"/>
                </a:cubicBezTo>
                <a:cubicBezTo>
                  <a:pt x="545" y="419"/>
                  <a:pt x="541" y="428"/>
                  <a:pt x="537" y="438"/>
                </a:cubicBezTo>
                <a:cubicBezTo>
                  <a:pt x="533" y="445"/>
                  <a:pt x="533" y="453"/>
                  <a:pt x="537" y="460"/>
                </a:cubicBezTo>
                <a:cubicBezTo>
                  <a:pt x="569" y="525"/>
                  <a:pt x="569" y="525"/>
                  <a:pt x="569" y="525"/>
                </a:cubicBezTo>
                <a:cubicBezTo>
                  <a:pt x="525" y="569"/>
                  <a:pt x="525" y="569"/>
                  <a:pt x="525" y="569"/>
                </a:cubicBezTo>
                <a:cubicBezTo>
                  <a:pt x="460" y="536"/>
                  <a:pt x="460" y="536"/>
                  <a:pt x="460" y="536"/>
                </a:cubicBezTo>
                <a:cubicBezTo>
                  <a:pt x="453" y="533"/>
                  <a:pt x="445" y="533"/>
                  <a:pt x="438" y="536"/>
                </a:cubicBezTo>
                <a:cubicBezTo>
                  <a:pt x="429" y="541"/>
                  <a:pt x="420" y="545"/>
                  <a:pt x="410" y="548"/>
                </a:cubicBezTo>
                <a:cubicBezTo>
                  <a:pt x="403" y="550"/>
                  <a:pt x="397" y="556"/>
                  <a:pt x="395" y="563"/>
                </a:cubicBezTo>
                <a:cubicBezTo>
                  <a:pt x="372" y="632"/>
                  <a:pt x="372" y="632"/>
                  <a:pt x="372" y="632"/>
                </a:cubicBezTo>
                <a:cubicBezTo>
                  <a:pt x="310" y="632"/>
                  <a:pt x="310" y="632"/>
                  <a:pt x="310" y="632"/>
                </a:cubicBezTo>
                <a:cubicBezTo>
                  <a:pt x="287" y="563"/>
                  <a:pt x="287" y="563"/>
                  <a:pt x="287" y="563"/>
                </a:cubicBezTo>
                <a:cubicBezTo>
                  <a:pt x="284" y="556"/>
                  <a:pt x="279" y="550"/>
                  <a:pt x="271" y="548"/>
                </a:cubicBezTo>
                <a:cubicBezTo>
                  <a:pt x="262" y="545"/>
                  <a:pt x="253" y="541"/>
                  <a:pt x="243" y="536"/>
                </a:cubicBezTo>
                <a:cubicBezTo>
                  <a:pt x="236" y="533"/>
                  <a:pt x="228" y="533"/>
                  <a:pt x="222" y="536"/>
                </a:cubicBezTo>
                <a:cubicBezTo>
                  <a:pt x="156" y="569"/>
                  <a:pt x="156" y="569"/>
                  <a:pt x="156" y="569"/>
                </a:cubicBezTo>
                <a:cubicBezTo>
                  <a:pt x="112" y="525"/>
                  <a:pt x="112" y="525"/>
                  <a:pt x="112" y="525"/>
                </a:cubicBezTo>
                <a:cubicBezTo>
                  <a:pt x="145" y="460"/>
                  <a:pt x="145" y="460"/>
                  <a:pt x="145" y="460"/>
                </a:cubicBezTo>
                <a:cubicBezTo>
                  <a:pt x="148" y="453"/>
                  <a:pt x="148" y="445"/>
                  <a:pt x="145" y="438"/>
                </a:cubicBezTo>
                <a:cubicBezTo>
                  <a:pt x="140" y="428"/>
                  <a:pt x="137" y="419"/>
                  <a:pt x="133" y="410"/>
                </a:cubicBezTo>
                <a:cubicBezTo>
                  <a:pt x="131" y="403"/>
                  <a:pt x="125" y="397"/>
                  <a:pt x="118" y="394"/>
                </a:cubicBezTo>
                <a:cubicBezTo>
                  <a:pt x="49" y="371"/>
                  <a:pt x="49" y="371"/>
                  <a:pt x="49" y="371"/>
                </a:cubicBezTo>
                <a:cubicBezTo>
                  <a:pt x="49" y="309"/>
                  <a:pt x="49" y="309"/>
                  <a:pt x="49" y="309"/>
                </a:cubicBezTo>
                <a:cubicBezTo>
                  <a:pt x="118" y="286"/>
                  <a:pt x="118" y="286"/>
                  <a:pt x="118" y="286"/>
                </a:cubicBezTo>
                <a:cubicBezTo>
                  <a:pt x="125" y="284"/>
                  <a:pt x="131" y="278"/>
                  <a:pt x="133" y="271"/>
                </a:cubicBezTo>
                <a:cubicBezTo>
                  <a:pt x="137" y="262"/>
                  <a:pt x="140" y="252"/>
                  <a:pt x="145" y="243"/>
                </a:cubicBezTo>
                <a:cubicBezTo>
                  <a:pt x="148" y="236"/>
                  <a:pt x="148" y="228"/>
                  <a:pt x="145" y="221"/>
                </a:cubicBezTo>
                <a:cubicBezTo>
                  <a:pt x="112" y="156"/>
                  <a:pt x="112" y="156"/>
                  <a:pt x="112" y="156"/>
                </a:cubicBezTo>
                <a:cubicBezTo>
                  <a:pt x="156" y="112"/>
                  <a:pt x="156" y="112"/>
                  <a:pt x="156" y="112"/>
                </a:cubicBezTo>
                <a:cubicBezTo>
                  <a:pt x="222" y="145"/>
                  <a:pt x="222" y="145"/>
                  <a:pt x="222" y="145"/>
                </a:cubicBezTo>
                <a:cubicBezTo>
                  <a:pt x="228" y="148"/>
                  <a:pt x="237" y="148"/>
                  <a:pt x="243" y="145"/>
                </a:cubicBezTo>
                <a:cubicBezTo>
                  <a:pt x="253" y="140"/>
                  <a:pt x="262" y="136"/>
                  <a:pt x="271" y="133"/>
                </a:cubicBezTo>
                <a:cubicBezTo>
                  <a:pt x="279" y="131"/>
                  <a:pt x="284" y="125"/>
                  <a:pt x="287" y="118"/>
                </a:cubicBezTo>
                <a:cubicBezTo>
                  <a:pt x="310" y="49"/>
                  <a:pt x="310" y="49"/>
                  <a:pt x="310" y="49"/>
                </a:cubicBezTo>
                <a:cubicBezTo>
                  <a:pt x="372" y="49"/>
                  <a:pt x="372" y="49"/>
                  <a:pt x="372" y="49"/>
                </a:cubicBezTo>
                <a:cubicBezTo>
                  <a:pt x="395" y="118"/>
                  <a:pt x="395" y="118"/>
                  <a:pt x="395" y="118"/>
                </a:cubicBezTo>
                <a:cubicBezTo>
                  <a:pt x="397" y="125"/>
                  <a:pt x="403" y="131"/>
                  <a:pt x="410" y="133"/>
                </a:cubicBezTo>
                <a:cubicBezTo>
                  <a:pt x="420" y="136"/>
                  <a:pt x="429" y="140"/>
                  <a:pt x="438" y="145"/>
                </a:cubicBezTo>
                <a:cubicBezTo>
                  <a:pt x="445" y="148"/>
                  <a:pt x="453" y="148"/>
                  <a:pt x="460" y="145"/>
                </a:cubicBezTo>
                <a:cubicBezTo>
                  <a:pt x="525" y="112"/>
                  <a:pt x="525" y="112"/>
                  <a:pt x="525" y="112"/>
                </a:cubicBezTo>
                <a:cubicBezTo>
                  <a:pt x="569" y="156"/>
                  <a:pt x="569" y="156"/>
                  <a:pt x="569" y="156"/>
                </a:cubicBezTo>
                <a:cubicBezTo>
                  <a:pt x="537" y="221"/>
                  <a:pt x="537" y="221"/>
                  <a:pt x="537" y="221"/>
                </a:cubicBezTo>
                <a:cubicBezTo>
                  <a:pt x="533" y="228"/>
                  <a:pt x="533" y="236"/>
                  <a:pt x="537" y="243"/>
                </a:cubicBezTo>
                <a:cubicBezTo>
                  <a:pt x="541" y="252"/>
                  <a:pt x="545" y="262"/>
                  <a:pt x="548" y="271"/>
                </a:cubicBezTo>
                <a:cubicBezTo>
                  <a:pt x="551" y="278"/>
                  <a:pt x="556" y="284"/>
                  <a:pt x="564" y="286"/>
                </a:cubicBezTo>
                <a:cubicBezTo>
                  <a:pt x="633" y="309"/>
                  <a:pt x="633" y="309"/>
                  <a:pt x="633" y="309"/>
                </a:cubicBezTo>
                <a:cubicBezTo>
                  <a:pt x="633" y="371"/>
                  <a:pt x="633" y="371"/>
                  <a:pt x="633" y="371"/>
                </a:cubicBezTo>
                <a:cubicBezTo>
                  <a:pt x="633" y="371"/>
                  <a:pt x="633" y="371"/>
                  <a:pt x="633" y="371"/>
                </a:cubicBezTo>
                <a:close/>
                <a:moveTo>
                  <a:pt x="388" y="415"/>
                </a:moveTo>
                <a:cubicBezTo>
                  <a:pt x="388" y="431"/>
                  <a:pt x="388" y="431"/>
                  <a:pt x="388" y="431"/>
                </a:cubicBezTo>
                <a:cubicBezTo>
                  <a:pt x="388" y="434"/>
                  <a:pt x="385" y="437"/>
                  <a:pt x="382" y="437"/>
                </a:cubicBezTo>
                <a:cubicBezTo>
                  <a:pt x="298" y="437"/>
                  <a:pt x="298" y="437"/>
                  <a:pt x="298" y="437"/>
                </a:cubicBezTo>
                <a:cubicBezTo>
                  <a:pt x="296" y="437"/>
                  <a:pt x="293" y="434"/>
                  <a:pt x="293" y="431"/>
                </a:cubicBezTo>
                <a:cubicBezTo>
                  <a:pt x="293" y="415"/>
                  <a:pt x="293" y="415"/>
                  <a:pt x="293" y="415"/>
                </a:cubicBezTo>
                <a:cubicBezTo>
                  <a:pt x="293" y="412"/>
                  <a:pt x="296" y="410"/>
                  <a:pt x="298" y="410"/>
                </a:cubicBezTo>
                <a:cubicBezTo>
                  <a:pt x="320" y="410"/>
                  <a:pt x="320" y="410"/>
                  <a:pt x="320" y="410"/>
                </a:cubicBezTo>
                <a:cubicBezTo>
                  <a:pt x="320" y="327"/>
                  <a:pt x="320" y="327"/>
                  <a:pt x="320" y="327"/>
                </a:cubicBezTo>
                <a:cubicBezTo>
                  <a:pt x="308" y="327"/>
                  <a:pt x="308" y="327"/>
                  <a:pt x="308" y="327"/>
                </a:cubicBezTo>
                <a:cubicBezTo>
                  <a:pt x="305" y="327"/>
                  <a:pt x="302" y="325"/>
                  <a:pt x="302" y="322"/>
                </a:cubicBezTo>
                <a:cubicBezTo>
                  <a:pt x="302" y="306"/>
                  <a:pt x="302" y="306"/>
                  <a:pt x="302" y="306"/>
                </a:cubicBezTo>
                <a:cubicBezTo>
                  <a:pt x="302" y="303"/>
                  <a:pt x="305" y="300"/>
                  <a:pt x="308" y="300"/>
                </a:cubicBezTo>
                <a:cubicBezTo>
                  <a:pt x="355" y="300"/>
                  <a:pt x="355" y="300"/>
                  <a:pt x="355" y="300"/>
                </a:cubicBezTo>
                <a:cubicBezTo>
                  <a:pt x="358" y="300"/>
                  <a:pt x="361" y="303"/>
                  <a:pt x="361" y="306"/>
                </a:cubicBezTo>
                <a:cubicBezTo>
                  <a:pt x="361" y="410"/>
                  <a:pt x="361" y="410"/>
                  <a:pt x="361" y="410"/>
                </a:cubicBezTo>
                <a:cubicBezTo>
                  <a:pt x="382" y="410"/>
                  <a:pt x="382" y="410"/>
                  <a:pt x="382" y="410"/>
                </a:cubicBezTo>
                <a:cubicBezTo>
                  <a:pt x="385" y="410"/>
                  <a:pt x="388" y="412"/>
                  <a:pt x="388" y="415"/>
                </a:cubicBezTo>
                <a:close/>
                <a:moveTo>
                  <a:pt x="325" y="279"/>
                </a:moveTo>
                <a:cubicBezTo>
                  <a:pt x="355" y="279"/>
                  <a:pt x="355" y="279"/>
                  <a:pt x="355" y="279"/>
                </a:cubicBezTo>
                <a:cubicBezTo>
                  <a:pt x="358" y="279"/>
                  <a:pt x="361" y="277"/>
                  <a:pt x="361" y="274"/>
                </a:cubicBezTo>
                <a:cubicBezTo>
                  <a:pt x="361" y="244"/>
                  <a:pt x="361" y="244"/>
                  <a:pt x="361" y="244"/>
                </a:cubicBezTo>
                <a:cubicBezTo>
                  <a:pt x="361" y="241"/>
                  <a:pt x="358" y="239"/>
                  <a:pt x="355" y="239"/>
                </a:cubicBezTo>
                <a:cubicBezTo>
                  <a:pt x="325" y="239"/>
                  <a:pt x="325" y="239"/>
                  <a:pt x="325" y="239"/>
                </a:cubicBezTo>
                <a:cubicBezTo>
                  <a:pt x="322" y="239"/>
                  <a:pt x="320" y="241"/>
                  <a:pt x="320" y="244"/>
                </a:cubicBezTo>
                <a:cubicBezTo>
                  <a:pt x="320" y="274"/>
                  <a:pt x="320" y="274"/>
                  <a:pt x="320" y="274"/>
                </a:cubicBezTo>
                <a:cubicBezTo>
                  <a:pt x="320" y="277"/>
                  <a:pt x="322" y="279"/>
                  <a:pt x="325" y="279"/>
                </a:cubicBezTo>
                <a:close/>
                <a:moveTo>
                  <a:pt x="496" y="340"/>
                </a:moveTo>
                <a:cubicBezTo>
                  <a:pt x="496" y="426"/>
                  <a:pt x="426" y="496"/>
                  <a:pt x="340" y="496"/>
                </a:cubicBezTo>
                <a:cubicBezTo>
                  <a:pt x="254" y="496"/>
                  <a:pt x="185" y="426"/>
                  <a:pt x="185" y="340"/>
                </a:cubicBezTo>
                <a:cubicBezTo>
                  <a:pt x="185" y="254"/>
                  <a:pt x="254" y="184"/>
                  <a:pt x="340" y="184"/>
                </a:cubicBezTo>
                <a:cubicBezTo>
                  <a:pt x="426" y="184"/>
                  <a:pt x="496" y="254"/>
                  <a:pt x="496" y="340"/>
                </a:cubicBezTo>
                <a:close/>
                <a:moveTo>
                  <a:pt x="468" y="340"/>
                </a:moveTo>
                <a:cubicBezTo>
                  <a:pt x="468" y="306"/>
                  <a:pt x="454" y="274"/>
                  <a:pt x="430" y="250"/>
                </a:cubicBezTo>
                <a:cubicBezTo>
                  <a:pt x="406" y="226"/>
                  <a:pt x="374" y="213"/>
                  <a:pt x="340" y="213"/>
                </a:cubicBezTo>
                <a:cubicBezTo>
                  <a:pt x="306" y="213"/>
                  <a:pt x="275" y="226"/>
                  <a:pt x="250" y="250"/>
                </a:cubicBezTo>
                <a:cubicBezTo>
                  <a:pt x="226" y="274"/>
                  <a:pt x="213" y="306"/>
                  <a:pt x="213" y="340"/>
                </a:cubicBezTo>
                <a:cubicBezTo>
                  <a:pt x="213" y="374"/>
                  <a:pt x="226" y="406"/>
                  <a:pt x="250" y="430"/>
                </a:cubicBezTo>
                <a:cubicBezTo>
                  <a:pt x="275" y="454"/>
                  <a:pt x="306" y="467"/>
                  <a:pt x="340" y="467"/>
                </a:cubicBezTo>
                <a:cubicBezTo>
                  <a:pt x="374" y="467"/>
                  <a:pt x="406" y="454"/>
                  <a:pt x="430" y="430"/>
                </a:cubicBezTo>
                <a:cubicBezTo>
                  <a:pt x="454" y="406"/>
                  <a:pt x="468" y="374"/>
                  <a:pt x="468" y="340"/>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深化整合">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6" name="矩形 5"/>
          <p:cNvSpPr/>
          <p:nvPr userDrawn="1"/>
        </p:nvSpPr>
        <p:spPr>
          <a:xfrm>
            <a:off x="0" y="0"/>
            <a:ext cx="12192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文本框 10"/>
          <p:cNvSpPr txBox="1"/>
          <p:nvPr userDrawn="1"/>
        </p:nvSpPr>
        <p:spPr>
          <a:xfrm>
            <a:off x="5122730" y="3013502"/>
            <a:ext cx="2954656" cy="830997"/>
          </a:xfrm>
          <a:prstGeom prst="rect">
            <a:avLst/>
          </a:prstGeom>
          <a:noFill/>
        </p:spPr>
        <p:txBody>
          <a:bodyPr wrap="none" rtlCol="0" anchor="ctr">
            <a:spAutoFit/>
          </a:bodyPr>
          <a:lstStyle/>
          <a:p>
            <a:pPr algn="ctr"/>
            <a:r>
              <a:rPr lang="zh-CN" altLang="en-US" sz="4800" b="1" spc="600" dirty="0">
                <a:solidFill>
                  <a:prstClr val="white"/>
                </a:solidFill>
              </a:rPr>
              <a:t>深化整合</a:t>
            </a:r>
          </a:p>
        </p:txBody>
      </p:sp>
      <p:sp>
        <p:nvSpPr>
          <p:cNvPr id="8" name="Freeform 5"/>
          <p:cNvSpPr>
            <a:spLocks noEditPoints="1"/>
          </p:cNvSpPr>
          <p:nvPr userDrawn="1"/>
        </p:nvSpPr>
        <p:spPr bwMode="auto">
          <a:xfrm>
            <a:off x="4118542" y="3013501"/>
            <a:ext cx="825784" cy="830998"/>
          </a:xfrm>
          <a:custGeom>
            <a:avLst/>
            <a:gdLst>
              <a:gd name="T0" fmla="*/ 68 w 699"/>
              <a:gd name="T1" fmla="*/ 324 h 705"/>
              <a:gd name="T2" fmla="*/ 105 w 699"/>
              <a:gd name="T3" fmla="*/ 650 h 705"/>
              <a:gd name="T4" fmla="*/ 301 w 699"/>
              <a:gd name="T5" fmla="*/ 681 h 705"/>
              <a:gd name="T6" fmla="*/ 154 w 699"/>
              <a:gd name="T7" fmla="*/ 657 h 705"/>
              <a:gd name="T8" fmla="*/ 69 w 699"/>
              <a:gd name="T9" fmla="*/ 446 h 705"/>
              <a:gd name="T10" fmla="*/ 112 w 699"/>
              <a:gd name="T11" fmla="*/ 327 h 705"/>
              <a:gd name="T12" fmla="*/ 653 w 699"/>
              <a:gd name="T13" fmla="*/ 313 h 705"/>
              <a:gd name="T14" fmla="*/ 383 w 699"/>
              <a:gd name="T15" fmla="*/ 0 h 705"/>
              <a:gd name="T16" fmla="*/ 460 w 699"/>
              <a:gd name="T17" fmla="*/ 368 h 705"/>
              <a:gd name="T18" fmla="*/ 409 w 699"/>
              <a:gd name="T19" fmla="*/ 427 h 705"/>
              <a:gd name="T20" fmla="*/ 323 w 699"/>
              <a:gd name="T21" fmla="*/ 428 h 705"/>
              <a:gd name="T22" fmla="*/ 272 w 699"/>
              <a:gd name="T23" fmla="*/ 336 h 705"/>
              <a:gd name="T24" fmla="*/ 246 w 699"/>
              <a:gd name="T25" fmla="*/ 263 h 705"/>
              <a:gd name="T26" fmla="*/ 278 w 699"/>
              <a:gd name="T27" fmla="*/ 205 h 705"/>
              <a:gd name="T28" fmla="*/ 354 w 699"/>
              <a:gd name="T29" fmla="*/ 189 h 705"/>
              <a:gd name="T30" fmla="*/ 459 w 699"/>
              <a:gd name="T31" fmla="*/ 185 h 705"/>
              <a:gd name="T32" fmla="*/ 504 w 699"/>
              <a:gd name="T33" fmla="*/ 258 h 705"/>
              <a:gd name="T34" fmla="*/ 504 w 699"/>
              <a:gd name="T35" fmla="*/ 304 h 705"/>
              <a:gd name="T36" fmla="*/ 435 w 699"/>
              <a:gd name="T37" fmla="*/ 227 h 705"/>
              <a:gd name="T38" fmla="*/ 413 w 699"/>
              <a:gd name="T39" fmla="*/ 191 h 705"/>
              <a:gd name="T40" fmla="*/ 317 w 699"/>
              <a:gd name="T41" fmla="*/ 182 h 705"/>
              <a:gd name="T42" fmla="*/ 295 w 699"/>
              <a:gd name="T43" fmla="*/ 253 h 705"/>
              <a:gd name="T44" fmla="*/ 246 w 699"/>
              <a:gd name="T45" fmla="*/ 309 h 705"/>
              <a:gd name="T46" fmla="*/ 305 w 699"/>
              <a:gd name="T47" fmla="*/ 386 h 705"/>
              <a:gd name="T48" fmla="*/ 347 w 699"/>
              <a:gd name="T49" fmla="*/ 386 h 705"/>
              <a:gd name="T50" fmla="*/ 449 w 699"/>
              <a:gd name="T51" fmla="*/ 404 h 705"/>
              <a:gd name="T52" fmla="*/ 465 w 699"/>
              <a:gd name="T53" fmla="*/ 314 h 705"/>
              <a:gd name="T54" fmla="*/ 335 w 699"/>
              <a:gd name="T55" fmla="*/ 275 h 705"/>
              <a:gd name="T56" fmla="*/ 389 w 699"/>
              <a:gd name="T57" fmla="*/ 273 h 705"/>
              <a:gd name="T58" fmla="*/ 389 w 699"/>
              <a:gd name="T59" fmla="*/ 273 h 705"/>
              <a:gd name="T60" fmla="*/ 590 w 699"/>
              <a:gd name="T61" fmla="*/ 473 h 705"/>
              <a:gd name="T62" fmla="*/ 563 w 699"/>
              <a:gd name="T63" fmla="*/ 506 h 705"/>
              <a:gd name="T64" fmla="*/ 517 w 699"/>
              <a:gd name="T65" fmla="*/ 507 h 705"/>
              <a:gd name="T66" fmla="*/ 489 w 699"/>
              <a:gd name="T67" fmla="*/ 458 h 705"/>
              <a:gd name="T68" fmla="*/ 474 w 699"/>
              <a:gd name="T69" fmla="*/ 419 h 705"/>
              <a:gd name="T70" fmla="*/ 491 w 699"/>
              <a:gd name="T71" fmla="*/ 388 h 705"/>
              <a:gd name="T72" fmla="*/ 531 w 699"/>
              <a:gd name="T73" fmla="*/ 378 h 705"/>
              <a:gd name="T74" fmla="*/ 588 w 699"/>
              <a:gd name="T75" fmla="*/ 375 h 705"/>
              <a:gd name="T76" fmla="*/ 612 w 699"/>
              <a:gd name="T77" fmla="*/ 414 h 705"/>
              <a:gd name="T78" fmla="*/ 613 w 699"/>
              <a:gd name="T79" fmla="*/ 439 h 705"/>
              <a:gd name="T80" fmla="*/ 576 w 699"/>
              <a:gd name="T81" fmla="*/ 398 h 705"/>
              <a:gd name="T82" fmla="*/ 563 w 699"/>
              <a:gd name="T83" fmla="*/ 379 h 705"/>
              <a:gd name="T84" fmla="*/ 512 w 699"/>
              <a:gd name="T85" fmla="*/ 375 h 705"/>
              <a:gd name="T86" fmla="*/ 500 w 699"/>
              <a:gd name="T87" fmla="*/ 413 h 705"/>
              <a:gd name="T88" fmla="*/ 475 w 699"/>
              <a:gd name="T89" fmla="*/ 444 h 705"/>
              <a:gd name="T90" fmla="*/ 507 w 699"/>
              <a:gd name="T91" fmla="*/ 485 h 705"/>
              <a:gd name="T92" fmla="*/ 530 w 699"/>
              <a:gd name="T93" fmla="*/ 484 h 705"/>
              <a:gd name="T94" fmla="*/ 585 w 699"/>
              <a:gd name="T95" fmla="*/ 493 h 705"/>
              <a:gd name="T96" fmla="*/ 593 w 699"/>
              <a:gd name="T97" fmla="*/ 445 h 705"/>
              <a:gd name="T98" fmla="*/ 522 w 699"/>
              <a:gd name="T99" fmla="*/ 425 h 705"/>
              <a:gd name="T100" fmla="*/ 551 w 699"/>
              <a:gd name="T101" fmla="*/ 423 h 705"/>
              <a:gd name="T102" fmla="*/ 551 w 699"/>
              <a:gd name="T103" fmla="*/ 423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9" h="705">
                <a:moveTo>
                  <a:pt x="383" y="0"/>
                </a:moveTo>
                <a:cubicBezTo>
                  <a:pt x="382" y="0"/>
                  <a:pt x="380" y="0"/>
                  <a:pt x="379" y="0"/>
                </a:cubicBezTo>
                <a:cubicBezTo>
                  <a:pt x="205" y="3"/>
                  <a:pt x="65" y="146"/>
                  <a:pt x="67" y="320"/>
                </a:cubicBezTo>
                <a:cubicBezTo>
                  <a:pt x="67" y="322"/>
                  <a:pt x="67" y="323"/>
                  <a:pt x="68" y="324"/>
                </a:cubicBezTo>
                <a:cubicBezTo>
                  <a:pt x="46" y="347"/>
                  <a:pt x="0" y="399"/>
                  <a:pt x="1" y="436"/>
                </a:cubicBezTo>
                <a:cubicBezTo>
                  <a:pt x="1" y="476"/>
                  <a:pt x="39" y="491"/>
                  <a:pt x="67" y="491"/>
                </a:cubicBezTo>
                <a:cubicBezTo>
                  <a:pt x="98" y="498"/>
                  <a:pt x="98" y="498"/>
                  <a:pt x="98" y="498"/>
                </a:cubicBezTo>
                <a:cubicBezTo>
                  <a:pt x="105" y="650"/>
                  <a:pt x="105" y="650"/>
                  <a:pt x="105" y="650"/>
                </a:cubicBezTo>
                <a:cubicBezTo>
                  <a:pt x="106" y="681"/>
                  <a:pt x="131" y="705"/>
                  <a:pt x="162" y="705"/>
                </a:cubicBezTo>
                <a:cubicBezTo>
                  <a:pt x="162" y="705"/>
                  <a:pt x="162" y="705"/>
                  <a:pt x="163" y="705"/>
                </a:cubicBezTo>
                <a:cubicBezTo>
                  <a:pt x="279" y="704"/>
                  <a:pt x="279" y="704"/>
                  <a:pt x="279" y="704"/>
                </a:cubicBezTo>
                <a:cubicBezTo>
                  <a:pt x="291" y="704"/>
                  <a:pt x="301" y="693"/>
                  <a:pt x="301" y="681"/>
                </a:cubicBezTo>
                <a:cubicBezTo>
                  <a:pt x="301" y="668"/>
                  <a:pt x="291" y="659"/>
                  <a:pt x="278" y="659"/>
                </a:cubicBezTo>
                <a:cubicBezTo>
                  <a:pt x="278" y="659"/>
                  <a:pt x="278" y="659"/>
                  <a:pt x="278" y="659"/>
                </a:cubicBezTo>
                <a:cubicBezTo>
                  <a:pt x="162" y="660"/>
                  <a:pt x="162" y="660"/>
                  <a:pt x="162" y="660"/>
                </a:cubicBezTo>
                <a:cubicBezTo>
                  <a:pt x="158" y="660"/>
                  <a:pt x="155" y="658"/>
                  <a:pt x="154" y="657"/>
                </a:cubicBezTo>
                <a:cubicBezTo>
                  <a:pt x="153" y="656"/>
                  <a:pt x="151" y="653"/>
                  <a:pt x="151" y="649"/>
                </a:cubicBezTo>
                <a:cubicBezTo>
                  <a:pt x="141" y="461"/>
                  <a:pt x="141" y="461"/>
                  <a:pt x="141" y="461"/>
                </a:cubicBezTo>
                <a:cubicBezTo>
                  <a:pt x="71" y="446"/>
                  <a:pt x="71" y="446"/>
                  <a:pt x="71" y="446"/>
                </a:cubicBezTo>
                <a:cubicBezTo>
                  <a:pt x="69" y="446"/>
                  <a:pt x="69" y="446"/>
                  <a:pt x="69" y="446"/>
                </a:cubicBezTo>
                <a:cubicBezTo>
                  <a:pt x="69" y="446"/>
                  <a:pt x="61" y="446"/>
                  <a:pt x="54" y="443"/>
                </a:cubicBezTo>
                <a:cubicBezTo>
                  <a:pt x="46" y="441"/>
                  <a:pt x="46" y="438"/>
                  <a:pt x="46" y="435"/>
                </a:cubicBezTo>
                <a:cubicBezTo>
                  <a:pt x="46" y="422"/>
                  <a:pt x="74" y="382"/>
                  <a:pt x="106" y="350"/>
                </a:cubicBezTo>
                <a:cubicBezTo>
                  <a:pt x="112" y="343"/>
                  <a:pt x="114" y="334"/>
                  <a:pt x="112" y="327"/>
                </a:cubicBezTo>
                <a:cubicBezTo>
                  <a:pt x="112" y="324"/>
                  <a:pt x="113" y="322"/>
                  <a:pt x="113" y="320"/>
                </a:cubicBezTo>
                <a:cubicBezTo>
                  <a:pt x="111" y="171"/>
                  <a:pt x="230" y="48"/>
                  <a:pt x="380" y="46"/>
                </a:cubicBezTo>
                <a:cubicBezTo>
                  <a:pt x="381" y="46"/>
                  <a:pt x="382" y="46"/>
                  <a:pt x="383" y="46"/>
                </a:cubicBezTo>
                <a:cubicBezTo>
                  <a:pt x="531" y="46"/>
                  <a:pt x="652" y="165"/>
                  <a:pt x="653" y="313"/>
                </a:cubicBezTo>
                <a:cubicBezTo>
                  <a:pt x="654" y="325"/>
                  <a:pt x="664" y="335"/>
                  <a:pt x="676" y="335"/>
                </a:cubicBezTo>
                <a:cubicBezTo>
                  <a:pt x="676" y="335"/>
                  <a:pt x="676" y="335"/>
                  <a:pt x="676" y="335"/>
                </a:cubicBezTo>
                <a:cubicBezTo>
                  <a:pt x="689" y="335"/>
                  <a:pt x="699" y="325"/>
                  <a:pt x="699" y="312"/>
                </a:cubicBezTo>
                <a:cubicBezTo>
                  <a:pt x="696" y="139"/>
                  <a:pt x="555" y="0"/>
                  <a:pt x="383" y="0"/>
                </a:cubicBezTo>
                <a:close/>
                <a:moveTo>
                  <a:pt x="504" y="332"/>
                </a:moveTo>
                <a:cubicBezTo>
                  <a:pt x="479" y="333"/>
                  <a:pt x="479" y="333"/>
                  <a:pt x="479" y="333"/>
                </a:cubicBezTo>
                <a:cubicBezTo>
                  <a:pt x="477" y="339"/>
                  <a:pt x="475" y="345"/>
                  <a:pt x="471" y="351"/>
                </a:cubicBezTo>
                <a:cubicBezTo>
                  <a:pt x="468" y="357"/>
                  <a:pt x="464" y="363"/>
                  <a:pt x="460" y="368"/>
                </a:cubicBezTo>
                <a:cubicBezTo>
                  <a:pt x="472" y="389"/>
                  <a:pt x="472" y="389"/>
                  <a:pt x="472" y="389"/>
                </a:cubicBezTo>
                <a:cubicBezTo>
                  <a:pt x="478" y="398"/>
                  <a:pt x="475" y="409"/>
                  <a:pt x="466" y="415"/>
                </a:cubicBezTo>
                <a:cubicBezTo>
                  <a:pt x="434" y="434"/>
                  <a:pt x="434" y="434"/>
                  <a:pt x="434" y="434"/>
                </a:cubicBezTo>
                <a:cubicBezTo>
                  <a:pt x="425" y="439"/>
                  <a:pt x="414" y="436"/>
                  <a:pt x="409" y="427"/>
                </a:cubicBezTo>
                <a:cubicBezTo>
                  <a:pt x="396" y="406"/>
                  <a:pt x="396" y="406"/>
                  <a:pt x="396" y="406"/>
                </a:cubicBezTo>
                <a:cubicBezTo>
                  <a:pt x="383" y="408"/>
                  <a:pt x="369" y="409"/>
                  <a:pt x="356" y="407"/>
                </a:cubicBezTo>
                <a:cubicBezTo>
                  <a:pt x="348" y="421"/>
                  <a:pt x="348" y="421"/>
                  <a:pt x="348" y="421"/>
                </a:cubicBezTo>
                <a:cubicBezTo>
                  <a:pt x="343" y="429"/>
                  <a:pt x="332" y="433"/>
                  <a:pt x="323" y="428"/>
                </a:cubicBezTo>
                <a:cubicBezTo>
                  <a:pt x="291" y="410"/>
                  <a:pt x="291" y="410"/>
                  <a:pt x="291" y="410"/>
                </a:cubicBezTo>
                <a:cubicBezTo>
                  <a:pt x="282" y="405"/>
                  <a:pt x="279" y="394"/>
                  <a:pt x="284" y="385"/>
                </a:cubicBezTo>
                <a:cubicBezTo>
                  <a:pt x="292" y="371"/>
                  <a:pt x="292" y="371"/>
                  <a:pt x="292" y="371"/>
                </a:cubicBezTo>
                <a:cubicBezTo>
                  <a:pt x="283" y="361"/>
                  <a:pt x="276" y="349"/>
                  <a:pt x="272" y="336"/>
                </a:cubicBezTo>
                <a:cubicBezTo>
                  <a:pt x="246" y="337"/>
                  <a:pt x="246" y="337"/>
                  <a:pt x="246" y="337"/>
                </a:cubicBezTo>
                <a:cubicBezTo>
                  <a:pt x="236" y="337"/>
                  <a:pt x="228" y="329"/>
                  <a:pt x="228" y="318"/>
                </a:cubicBezTo>
                <a:cubicBezTo>
                  <a:pt x="227" y="281"/>
                  <a:pt x="227" y="281"/>
                  <a:pt x="227" y="281"/>
                </a:cubicBezTo>
                <a:cubicBezTo>
                  <a:pt x="227" y="271"/>
                  <a:pt x="236" y="263"/>
                  <a:pt x="246" y="263"/>
                </a:cubicBezTo>
                <a:cubicBezTo>
                  <a:pt x="271" y="262"/>
                  <a:pt x="271" y="262"/>
                  <a:pt x="271" y="262"/>
                </a:cubicBezTo>
                <a:cubicBezTo>
                  <a:pt x="273" y="256"/>
                  <a:pt x="275" y="250"/>
                  <a:pt x="279" y="244"/>
                </a:cubicBezTo>
                <a:cubicBezTo>
                  <a:pt x="282" y="238"/>
                  <a:pt x="286" y="232"/>
                  <a:pt x="290" y="227"/>
                </a:cubicBezTo>
                <a:cubicBezTo>
                  <a:pt x="278" y="205"/>
                  <a:pt x="278" y="205"/>
                  <a:pt x="278" y="205"/>
                </a:cubicBezTo>
                <a:cubicBezTo>
                  <a:pt x="272" y="197"/>
                  <a:pt x="275" y="185"/>
                  <a:pt x="284" y="180"/>
                </a:cubicBezTo>
                <a:cubicBezTo>
                  <a:pt x="316" y="161"/>
                  <a:pt x="316" y="161"/>
                  <a:pt x="316" y="161"/>
                </a:cubicBezTo>
                <a:cubicBezTo>
                  <a:pt x="325" y="156"/>
                  <a:pt x="336" y="159"/>
                  <a:pt x="341" y="167"/>
                </a:cubicBezTo>
                <a:cubicBezTo>
                  <a:pt x="354" y="189"/>
                  <a:pt x="354" y="189"/>
                  <a:pt x="354" y="189"/>
                </a:cubicBezTo>
                <a:cubicBezTo>
                  <a:pt x="367" y="186"/>
                  <a:pt x="381" y="186"/>
                  <a:pt x="394" y="188"/>
                </a:cubicBezTo>
                <a:cubicBezTo>
                  <a:pt x="402" y="174"/>
                  <a:pt x="402" y="174"/>
                  <a:pt x="402" y="174"/>
                </a:cubicBezTo>
                <a:cubicBezTo>
                  <a:pt x="407" y="165"/>
                  <a:pt x="418" y="162"/>
                  <a:pt x="427" y="167"/>
                </a:cubicBezTo>
                <a:cubicBezTo>
                  <a:pt x="459" y="185"/>
                  <a:pt x="459" y="185"/>
                  <a:pt x="459" y="185"/>
                </a:cubicBezTo>
                <a:cubicBezTo>
                  <a:pt x="468" y="190"/>
                  <a:pt x="471" y="201"/>
                  <a:pt x="466" y="210"/>
                </a:cubicBezTo>
                <a:cubicBezTo>
                  <a:pt x="458" y="224"/>
                  <a:pt x="458" y="224"/>
                  <a:pt x="458" y="224"/>
                </a:cubicBezTo>
                <a:cubicBezTo>
                  <a:pt x="467" y="234"/>
                  <a:pt x="474" y="246"/>
                  <a:pt x="478" y="259"/>
                </a:cubicBezTo>
                <a:cubicBezTo>
                  <a:pt x="504" y="258"/>
                  <a:pt x="504" y="258"/>
                  <a:pt x="504" y="258"/>
                </a:cubicBezTo>
                <a:cubicBezTo>
                  <a:pt x="514" y="258"/>
                  <a:pt x="522" y="266"/>
                  <a:pt x="522" y="276"/>
                </a:cubicBezTo>
                <a:cubicBezTo>
                  <a:pt x="523" y="313"/>
                  <a:pt x="523" y="313"/>
                  <a:pt x="523" y="313"/>
                </a:cubicBezTo>
                <a:cubicBezTo>
                  <a:pt x="523" y="323"/>
                  <a:pt x="515" y="332"/>
                  <a:pt x="504" y="332"/>
                </a:cubicBezTo>
                <a:close/>
                <a:moveTo>
                  <a:pt x="504" y="304"/>
                </a:moveTo>
                <a:cubicBezTo>
                  <a:pt x="504" y="286"/>
                  <a:pt x="504" y="286"/>
                  <a:pt x="504" y="286"/>
                </a:cubicBezTo>
                <a:cubicBezTo>
                  <a:pt x="504" y="281"/>
                  <a:pt x="500" y="277"/>
                  <a:pt x="495" y="277"/>
                </a:cubicBezTo>
                <a:cubicBezTo>
                  <a:pt x="465" y="277"/>
                  <a:pt x="465" y="277"/>
                  <a:pt x="465" y="277"/>
                </a:cubicBezTo>
                <a:cubicBezTo>
                  <a:pt x="461" y="258"/>
                  <a:pt x="451" y="240"/>
                  <a:pt x="435" y="227"/>
                </a:cubicBezTo>
                <a:cubicBezTo>
                  <a:pt x="445" y="209"/>
                  <a:pt x="445" y="209"/>
                  <a:pt x="445" y="209"/>
                </a:cubicBezTo>
                <a:cubicBezTo>
                  <a:pt x="448" y="205"/>
                  <a:pt x="446" y="199"/>
                  <a:pt x="442" y="197"/>
                </a:cubicBezTo>
                <a:cubicBezTo>
                  <a:pt x="426" y="188"/>
                  <a:pt x="426" y="188"/>
                  <a:pt x="426" y="188"/>
                </a:cubicBezTo>
                <a:cubicBezTo>
                  <a:pt x="421" y="185"/>
                  <a:pt x="416" y="187"/>
                  <a:pt x="413" y="191"/>
                </a:cubicBezTo>
                <a:cubicBezTo>
                  <a:pt x="403" y="209"/>
                  <a:pt x="403" y="209"/>
                  <a:pt x="403" y="209"/>
                </a:cubicBezTo>
                <a:cubicBezTo>
                  <a:pt x="384" y="203"/>
                  <a:pt x="363" y="204"/>
                  <a:pt x="345" y="210"/>
                </a:cubicBezTo>
                <a:cubicBezTo>
                  <a:pt x="330" y="185"/>
                  <a:pt x="330" y="185"/>
                  <a:pt x="330" y="185"/>
                </a:cubicBezTo>
                <a:cubicBezTo>
                  <a:pt x="327" y="180"/>
                  <a:pt x="322" y="179"/>
                  <a:pt x="317" y="182"/>
                </a:cubicBezTo>
                <a:cubicBezTo>
                  <a:pt x="301" y="191"/>
                  <a:pt x="301" y="191"/>
                  <a:pt x="301" y="191"/>
                </a:cubicBezTo>
                <a:cubicBezTo>
                  <a:pt x="297" y="194"/>
                  <a:pt x="296" y="199"/>
                  <a:pt x="298" y="204"/>
                </a:cubicBezTo>
                <a:cubicBezTo>
                  <a:pt x="313" y="229"/>
                  <a:pt x="313" y="229"/>
                  <a:pt x="313" y="229"/>
                </a:cubicBezTo>
                <a:cubicBezTo>
                  <a:pt x="306" y="236"/>
                  <a:pt x="300" y="244"/>
                  <a:pt x="295" y="253"/>
                </a:cubicBezTo>
                <a:cubicBezTo>
                  <a:pt x="290" y="262"/>
                  <a:pt x="287" y="271"/>
                  <a:pt x="285" y="280"/>
                </a:cubicBezTo>
                <a:cubicBezTo>
                  <a:pt x="255" y="281"/>
                  <a:pt x="255" y="281"/>
                  <a:pt x="255" y="281"/>
                </a:cubicBezTo>
                <a:cubicBezTo>
                  <a:pt x="250" y="281"/>
                  <a:pt x="246" y="285"/>
                  <a:pt x="246" y="290"/>
                </a:cubicBezTo>
                <a:cubicBezTo>
                  <a:pt x="246" y="309"/>
                  <a:pt x="246" y="309"/>
                  <a:pt x="246" y="309"/>
                </a:cubicBezTo>
                <a:cubicBezTo>
                  <a:pt x="246" y="314"/>
                  <a:pt x="250" y="318"/>
                  <a:pt x="255" y="318"/>
                </a:cubicBezTo>
                <a:cubicBezTo>
                  <a:pt x="285" y="317"/>
                  <a:pt x="285" y="317"/>
                  <a:pt x="285" y="317"/>
                </a:cubicBezTo>
                <a:cubicBezTo>
                  <a:pt x="289" y="337"/>
                  <a:pt x="299" y="354"/>
                  <a:pt x="315" y="368"/>
                </a:cubicBezTo>
                <a:cubicBezTo>
                  <a:pt x="305" y="386"/>
                  <a:pt x="305" y="386"/>
                  <a:pt x="305" y="386"/>
                </a:cubicBezTo>
                <a:cubicBezTo>
                  <a:pt x="302" y="390"/>
                  <a:pt x="304" y="396"/>
                  <a:pt x="308" y="398"/>
                </a:cubicBezTo>
                <a:cubicBezTo>
                  <a:pt x="324" y="407"/>
                  <a:pt x="324" y="407"/>
                  <a:pt x="324" y="407"/>
                </a:cubicBezTo>
                <a:cubicBezTo>
                  <a:pt x="329" y="410"/>
                  <a:pt x="334" y="408"/>
                  <a:pt x="337" y="403"/>
                </a:cubicBezTo>
                <a:cubicBezTo>
                  <a:pt x="347" y="386"/>
                  <a:pt x="347" y="386"/>
                  <a:pt x="347" y="386"/>
                </a:cubicBezTo>
                <a:cubicBezTo>
                  <a:pt x="366" y="392"/>
                  <a:pt x="387" y="391"/>
                  <a:pt x="405" y="385"/>
                </a:cubicBezTo>
                <a:cubicBezTo>
                  <a:pt x="420" y="410"/>
                  <a:pt x="420" y="410"/>
                  <a:pt x="420" y="410"/>
                </a:cubicBezTo>
                <a:cubicBezTo>
                  <a:pt x="423" y="414"/>
                  <a:pt x="428" y="416"/>
                  <a:pt x="433" y="413"/>
                </a:cubicBezTo>
                <a:cubicBezTo>
                  <a:pt x="449" y="404"/>
                  <a:pt x="449" y="404"/>
                  <a:pt x="449" y="404"/>
                </a:cubicBezTo>
                <a:cubicBezTo>
                  <a:pt x="453" y="401"/>
                  <a:pt x="454" y="395"/>
                  <a:pt x="452" y="391"/>
                </a:cubicBezTo>
                <a:cubicBezTo>
                  <a:pt x="437" y="365"/>
                  <a:pt x="437" y="365"/>
                  <a:pt x="437" y="365"/>
                </a:cubicBezTo>
                <a:cubicBezTo>
                  <a:pt x="444" y="359"/>
                  <a:pt x="450" y="351"/>
                  <a:pt x="455" y="342"/>
                </a:cubicBezTo>
                <a:cubicBezTo>
                  <a:pt x="460" y="333"/>
                  <a:pt x="463" y="324"/>
                  <a:pt x="465" y="314"/>
                </a:cubicBezTo>
                <a:cubicBezTo>
                  <a:pt x="495" y="314"/>
                  <a:pt x="495" y="314"/>
                  <a:pt x="495" y="314"/>
                </a:cubicBezTo>
                <a:cubicBezTo>
                  <a:pt x="500" y="314"/>
                  <a:pt x="504" y="309"/>
                  <a:pt x="504" y="304"/>
                </a:cubicBezTo>
                <a:close/>
                <a:moveTo>
                  <a:pt x="352" y="338"/>
                </a:moveTo>
                <a:cubicBezTo>
                  <a:pt x="330" y="325"/>
                  <a:pt x="322" y="297"/>
                  <a:pt x="335" y="275"/>
                </a:cubicBezTo>
                <a:cubicBezTo>
                  <a:pt x="347" y="253"/>
                  <a:pt x="375" y="245"/>
                  <a:pt x="398" y="257"/>
                </a:cubicBezTo>
                <a:cubicBezTo>
                  <a:pt x="420" y="269"/>
                  <a:pt x="428" y="297"/>
                  <a:pt x="415" y="320"/>
                </a:cubicBezTo>
                <a:cubicBezTo>
                  <a:pt x="403" y="342"/>
                  <a:pt x="375" y="350"/>
                  <a:pt x="352" y="338"/>
                </a:cubicBezTo>
                <a:close/>
                <a:moveTo>
                  <a:pt x="389" y="273"/>
                </a:moveTo>
                <a:cubicBezTo>
                  <a:pt x="375" y="266"/>
                  <a:pt x="358" y="271"/>
                  <a:pt x="351" y="284"/>
                </a:cubicBezTo>
                <a:cubicBezTo>
                  <a:pt x="343" y="297"/>
                  <a:pt x="348" y="314"/>
                  <a:pt x="361" y="322"/>
                </a:cubicBezTo>
                <a:cubicBezTo>
                  <a:pt x="375" y="329"/>
                  <a:pt x="392" y="324"/>
                  <a:pt x="399" y="311"/>
                </a:cubicBezTo>
                <a:cubicBezTo>
                  <a:pt x="407" y="297"/>
                  <a:pt x="402" y="281"/>
                  <a:pt x="389" y="273"/>
                </a:cubicBezTo>
                <a:close/>
                <a:moveTo>
                  <a:pt x="614" y="454"/>
                </a:moveTo>
                <a:cubicBezTo>
                  <a:pt x="600" y="454"/>
                  <a:pt x="600" y="454"/>
                  <a:pt x="600" y="454"/>
                </a:cubicBezTo>
                <a:cubicBezTo>
                  <a:pt x="599" y="458"/>
                  <a:pt x="598" y="461"/>
                  <a:pt x="596" y="464"/>
                </a:cubicBezTo>
                <a:cubicBezTo>
                  <a:pt x="594" y="468"/>
                  <a:pt x="592" y="471"/>
                  <a:pt x="590" y="473"/>
                </a:cubicBezTo>
                <a:cubicBezTo>
                  <a:pt x="597" y="485"/>
                  <a:pt x="597" y="485"/>
                  <a:pt x="597" y="485"/>
                </a:cubicBezTo>
                <a:cubicBezTo>
                  <a:pt x="600" y="489"/>
                  <a:pt x="599" y="496"/>
                  <a:pt x="594" y="498"/>
                </a:cubicBezTo>
                <a:cubicBezTo>
                  <a:pt x="577" y="509"/>
                  <a:pt x="577" y="509"/>
                  <a:pt x="577" y="509"/>
                </a:cubicBezTo>
                <a:cubicBezTo>
                  <a:pt x="572" y="512"/>
                  <a:pt x="566" y="511"/>
                  <a:pt x="563" y="506"/>
                </a:cubicBezTo>
                <a:cubicBezTo>
                  <a:pt x="556" y="494"/>
                  <a:pt x="556" y="494"/>
                  <a:pt x="556" y="494"/>
                </a:cubicBezTo>
                <a:cubicBezTo>
                  <a:pt x="549" y="496"/>
                  <a:pt x="542" y="496"/>
                  <a:pt x="535" y="495"/>
                </a:cubicBezTo>
                <a:cubicBezTo>
                  <a:pt x="531" y="503"/>
                  <a:pt x="531" y="503"/>
                  <a:pt x="531" y="503"/>
                </a:cubicBezTo>
                <a:cubicBezTo>
                  <a:pt x="528" y="508"/>
                  <a:pt x="522" y="510"/>
                  <a:pt x="517" y="507"/>
                </a:cubicBezTo>
                <a:cubicBezTo>
                  <a:pt x="500" y="498"/>
                  <a:pt x="500" y="498"/>
                  <a:pt x="500" y="498"/>
                </a:cubicBezTo>
                <a:cubicBezTo>
                  <a:pt x="495" y="495"/>
                  <a:pt x="493" y="489"/>
                  <a:pt x="496" y="484"/>
                </a:cubicBezTo>
                <a:cubicBezTo>
                  <a:pt x="500" y="477"/>
                  <a:pt x="500" y="477"/>
                  <a:pt x="500" y="477"/>
                </a:cubicBezTo>
                <a:cubicBezTo>
                  <a:pt x="495" y="471"/>
                  <a:pt x="491" y="465"/>
                  <a:pt x="489" y="458"/>
                </a:cubicBezTo>
                <a:cubicBezTo>
                  <a:pt x="475" y="459"/>
                  <a:pt x="475" y="459"/>
                  <a:pt x="475" y="459"/>
                </a:cubicBezTo>
                <a:cubicBezTo>
                  <a:pt x="470" y="459"/>
                  <a:pt x="465" y="455"/>
                  <a:pt x="465" y="449"/>
                </a:cubicBezTo>
                <a:cubicBezTo>
                  <a:pt x="464" y="429"/>
                  <a:pt x="464" y="429"/>
                  <a:pt x="464" y="429"/>
                </a:cubicBezTo>
                <a:cubicBezTo>
                  <a:pt x="464" y="424"/>
                  <a:pt x="468" y="419"/>
                  <a:pt x="474" y="419"/>
                </a:cubicBezTo>
                <a:cubicBezTo>
                  <a:pt x="487" y="419"/>
                  <a:pt x="487" y="419"/>
                  <a:pt x="487" y="419"/>
                </a:cubicBezTo>
                <a:cubicBezTo>
                  <a:pt x="488" y="415"/>
                  <a:pt x="490" y="412"/>
                  <a:pt x="492" y="409"/>
                </a:cubicBezTo>
                <a:cubicBezTo>
                  <a:pt x="493" y="405"/>
                  <a:pt x="495" y="402"/>
                  <a:pt x="498" y="399"/>
                </a:cubicBezTo>
                <a:cubicBezTo>
                  <a:pt x="491" y="388"/>
                  <a:pt x="491" y="388"/>
                  <a:pt x="491" y="388"/>
                </a:cubicBezTo>
                <a:cubicBezTo>
                  <a:pt x="488" y="383"/>
                  <a:pt x="489" y="377"/>
                  <a:pt x="494" y="374"/>
                </a:cubicBezTo>
                <a:cubicBezTo>
                  <a:pt x="511" y="364"/>
                  <a:pt x="511" y="364"/>
                  <a:pt x="511" y="364"/>
                </a:cubicBezTo>
                <a:cubicBezTo>
                  <a:pt x="515" y="361"/>
                  <a:pt x="521" y="362"/>
                  <a:pt x="524" y="367"/>
                </a:cubicBezTo>
                <a:cubicBezTo>
                  <a:pt x="531" y="378"/>
                  <a:pt x="531" y="378"/>
                  <a:pt x="531" y="378"/>
                </a:cubicBezTo>
                <a:cubicBezTo>
                  <a:pt x="538" y="377"/>
                  <a:pt x="546" y="376"/>
                  <a:pt x="553" y="377"/>
                </a:cubicBezTo>
                <a:cubicBezTo>
                  <a:pt x="557" y="370"/>
                  <a:pt x="557" y="370"/>
                  <a:pt x="557" y="370"/>
                </a:cubicBezTo>
                <a:cubicBezTo>
                  <a:pt x="559" y="365"/>
                  <a:pt x="565" y="363"/>
                  <a:pt x="570" y="366"/>
                </a:cubicBezTo>
                <a:cubicBezTo>
                  <a:pt x="588" y="375"/>
                  <a:pt x="588" y="375"/>
                  <a:pt x="588" y="375"/>
                </a:cubicBezTo>
                <a:cubicBezTo>
                  <a:pt x="593" y="378"/>
                  <a:pt x="594" y="384"/>
                  <a:pt x="592" y="389"/>
                </a:cubicBezTo>
                <a:cubicBezTo>
                  <a:pt x="588" y="396"/>
                  <a:pt x="588" y="396"/>
                  <a:pt x="588" y="396"/>
                </a:cubicBezTo>
                <a:cubicBezTo>
                  <a:pt x="593" y="401"/>
                  <a:pt x="596" y="408"/>
                  <a:pt x="599" y="414"/>
                </a:cubicBezTo>
                <a:cubicBezTo>
                  <a:pt x="612" y="414"/>
                  <a:pt x="612" y="414"/>
                  <a:pt x="612" y="414"/>
                </a:cubicBezTo>
                <a:cubicBezTo>
                  <a:pt x="618" y="414"/>
                  <a:pt x="623" y="418"/>
                  <a:pt x="623" y="423"/>
                </a:cubicBezTo>
                <a:cubicBezTo>
                  <a:pt x="623" y="443"/>
                  <a:pt x="623" y="443"/>
                  <a:pt x="623" y="443"/>
                </a:cubicBezTo>
                <a:cubicBezTo>
                  <a:pt x="623" y="449"/>
                  <a:pt x="619" y="453"/>
                  <a:pt x="614" y="454"/>
                </a:cubicBezTo>
                <a:close/>
                <a:moveTo>
                  <a:pt x="613" y="439"/>
                </a:moveTo>
                <a:cubicBezTo>
                  <a:pt x="613" y="429"/>
                  <a:pt x="613" y="429"/>
                  <a:pt x="613" y="429"/>
                </a:cubicBezTo>
                <a:cubicBezTo>
                  <a:pt x="613" y="426"/>
                  <a:pt x="611" y="424"/>
                  <a:pt x="608" y="424"/>
                </a:cubicBezTo>
                <a:cubicBezTo>
                  <a:pt x="592" y="425"/>
                  <a:pt x="592" y="425"/>
                  <a:pt x="592" y="425"/>
                </a:cubicBezTo>
                <a:cubicBezTo>
                  <a:pt x="590" y="414"/>
                  <a:pt x="584" y="405"/>
                  <a:pt x="576" y="398"/>
                </a:cubicBezTo>
                <a:cubicBezTo>
                  <a:pt x="581" y="388"/>
                  <a:pt x="581" y="388"/>
                  <a:pt x="581" y="388"/>
                </a:cubicBezTo>
                <a:cubicBezTo>
                  <a:pt x="582" y="386"/>
                  <a:pt x="581" y="383"/>
                  <a:pt x="579" y="382"/>
                </a:cubicBezTo>
                <a:cubicBezTo>
                  <a:pt x="570" y="377"/>
                  <a:pt x="570" y="377"/>
                  <a:pt x="570" y="377"/>
                </a:cubicBezTo>
                <a:cubicBezTo>
                  <a:pt x="568" y="376"/>
                  <a:pt x="565" y="377"/>
                  <a:pt x="563" y="379"/>
                </a:cubicBezTo>
                <a:cubicBezTo>
                  <a:pt x="558" y="389"/>
                  <a:pt x="558" y="389"/>
                  <a:pt x="558" y="389"/>
                </a:cubicBezTo>
                <a:cubicBezTo>
                  <a:pt x="548" y="386"/>
                  <a:pt x="537" y="386"/>
                  <a:pt x="527" y="390"/>
                </a:cubicBezTo>
                <a:cubicBezTo>
                  <a:pt x="518" y="376"/>
                  <a:pt x="518" y="376"/>
                  <a:pt x="518" y="376"/>
                </a:cubicBezTo>
                <a:cubicBezTo>
                  <a:pt x="517" y="374"/>
                  <a:pt x="514" y="373"/>
                  <a:pt x="512" y="375"/>
                </a:cubicBezTo>
                <a:cubicBezTo>
                  <a:pt x="503" y="380"/>
                  <a:pt x="503" y="380"/>
                  <a:pt x="503" y="380"/>
                </a:cubicBezTo>
                <a:cubicBezTo>
                  <a:pt x="501" y="382"/>
                  <a:pt x="500" y="385"/>
                  <a:pt x="502" y="387"/>
                </a:cubicBezTo>
                <a:cubicBezTo>
                  <a:pt x="510" y="401"/>
                  <a:pt x="510" y="401"/>
                  <a:pt x="510" y="401"/>
                </a:cubicBezTo>
                <a:cubicBezTo>
                  <a:pt x="506" y="404"/>
                  <a:pt x="503" y="408"/>
                  <a:pt x="500" y="413"/>
                </a:cubicBezTo>
                <a:cubicBezTo>
                  <a:pt x="498" y="418"/>
                  <a:pt x="496" y="423"/>
                  <a:pt x="495" y="428"/>
                </a:cubicBezTo>
                <a:cubicBezTo>
                  <a:pt x="479" y="429"/>
                  <a:pt x="479" y="429"/>
                  <a:pt x="479" y="429"/>
                </a:cubicBezTo>
                <a:cubicBezTo>
                  <a:pt x="476" y="429"/>
                  <a:pt x="474" y="431"/>
                  <a:pt x="474" y="434"/>
                </a:cubicBezTo>
                <a:cubicBezTo>
                  <a:pt x="475" y="444"/>
                  <a:pt x="475" y="444"/>
                  <a:pt x="475" y="444"/>
                </a:cubicBezTo>
                <a:cubicBezTo>
                  <a:pt x="475" y="447"/>
                  <a:pt x="477" y="449"/>
                  <a:pt x="480" y="449"/>
                </a:cubicBezTo>
                <a:cubicBezTo>
                  <a:pt x="496" y="448"/>
                  <a:pt x="496" y="448"/>
                  <a:pt x="496" y="448"/>
                </a:cubicBezTo>
                <a:cubicBezTo>
                  <a:pt x="498" y="458"/>
                  <a:pt x="504" y="468"/>
                  <a:pt x="512" y="475"/>
                </a:cubicBezTo>
                <a:cubicBezTo>
                  <a:pt x="507" y="485"/>
                  <a:pt x="507" y="485"/>
                  <a:pt x="507" y="485"/>
                </a:cubicBezTo>
                <a:cubicBezTo>
                  <a:pt x="506" y="487"/>
                  <a:pt x="507" y="490"/>
                  <a:pt x="509" y="491"/>
                </a:cubicBezTo>
                <a:cubicBezTo>
                  <a:pt x="518" y="496"/>
                  <a:pt x="518" y="496"/>
                  <a:pt x="518" y="496"/>
                </a:cubicBezTo>
                <a:cubicBezTo>
                  <a:pt x="520" y="497"/>
                  <a:pt x="523" y="496"/>
                  <a:pt x="524" y="494"/>
                </a:cubicBezTo>
                <a:cubicBezTo>
                  <a:pt x="530" y="484"/>
                  <a:pt x="530" y="484"/>
                  <a:pt x="530" y="484"/>
                </a:cubicBezTo>
                <a:cubicBezTo>
                  <a:pt x="540" y="487"/>
                  <a:pt x="551" y="487"/>
                  <a:pt x="561" y="483"/>
                </a:cubicBezTo>
                <a:cubicBezTo>
                  <a:pt x="569" y="496"/>
                  <a:pt x="569" y="496"/>
                  <a:pt x="569" y="496"/>
                </a:cubicBezTo>
                <a:cubicBezTo>
                  <a:pt x="571" y="499"/>
                  <a:pt x="574" y="499"/>
                  <a:pt x="576" y="498"/>
                </a:cubicBezTo>
                <a:cubicBezTo>
                  <a:pt x="585" y="493"/>
                  <a:pt x="585" y="493"/>
                  <a:pt x="585" y="493"/>
                </a:cubicBezTo>
                <a:cubicBezTo>
                  <a:pt x="587" y="491"/>
                  <a:pt x="588" y="488"/>
                  <a:pt x="586" y="486"/>
                </a:cubicBezTo>
                <a:cubicBezTo>
                  <a:pt x="578" y="472"/>
                  <a:pt x="578" y="472"/>
                  <a:pt x="578" y="472"/>
                </a:cubicBezTo>
                <a:cubicBezTo>
                  <a:pt x="582" y="469"/>
                  <a:pt x="585" y="465"/>
                  <a:pt x="587" y="460"/>
                </a:cubicBezTo>
                <a:cubicBezTo>
                  <a:pt x="590" y="455"/>
                  <a:pt x="592" y="450"/>
                  <a:pt x="593" y="445"/>
                </a:cubicBezTo>
                <a:cubicBezTo>
                  <a:pt x="608" y="444"/>
                  <a:pt x="608" y="444"/>
                  <a:pt x="608" y="444"/>
                </a:cubicBezTo>
                <a:cubicBezTo>
                  <a:pt x="611" y="444"/>
                  <a:pt x="613" y="442"/>
                  <a:pt x="613" y="439"/>
                </a:cubicBezTo>
                <a:close/>
                <a:moveTo>
                  <a:pt x="532" y="458"/>
                </a:moveTo>
                <a:cubicBezTo>
                  <a:pt x="520" y="452"/>
                  <a:pt x="516" y="437"/>
                  <a:pt x="522" y="425"/>
                </a:cubicBezTo>
                <a:cubicBezTo>
                  <a:pt x="528" y="413"/>
                  <a:pt x="544" y="408"/>
                  <a:pt x="556" y="414"/>
                </a:cubicBezTo>
                <a:cubicBezTo>
                  <a:pt x="568" y="421"/>
                  <a:pt x="572" y="436"/>
                  <a:pt x="566" y="448"/>
                </a:cubicBezTo>
                <a:cubicBezTo>
                  <a:pt x="559" y="460"/>
                  <a:pt x="544" y="465"/>
                  <a:pt x="532" y="458"/>
                </a:cubicBezTo>
                <a:close/>
                <a:moveTo>
                  <a:pt x="551" y="423"/>
                </a:moveTo>
                <a:cubicBezTo>
                  <a:pt x="544" y="419"/>
                  <a:pt x="535" y="422"/>
                  <a:pt x="531" y="429"/>
                </a:cubicBezTo>
                <a:cubicBezTo>
                  <a:pt x="527" y="437"/>
                  <a:pt x="530" y="446"/>
                  <a:pt x="537" y="450"/>
                </a:cubicBezTo>
                <a:cubicBezTo>
                  <a:pt x="544" y="453"/>
                  <a:pt x="553" y="451"/>
                  <a:pt x="557" y="443"/>
                </a:cubicBezTo>
                <a:cubicBezTo>
                  <a:pt x="561" y="436"/>
                  <a:pt x="558" y="427"/>
                  <a:pt x="551" y="423"/>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一级标题01">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grpSp>
        <p:nvGrpSpPr>
          <p:cNvPr id="6" name="组合 5"/>
          <p:cNvGrpSpPr/>
          <p:nvPr userDrawn="1"/>
        </p:nvGrpSpPr>
        <p:grpSpPr>
          <a:xfrm>
            <a:off x="1874514" y="2947981"/>
            <a:ext cx="8442972" cy="962038"/>
            <a:chOff x="1166094" y="3047546"/>
            <a:chExt cx="7099732" cy="808982"/>
          </a:xfrm>
        </p:grpSpPr>
        <p:sp>
          <p:nvSpPr>
            <p:cNvPr id="7" name="矩形: 圆角 6"/>
            <p:cNvSpPr/>
            <p:nvPr/>
          </p:nvSpPr>
          <p:spPr>
            <a:xfrm>
              <a:off x="2231151" y="3047546"/>
              <a:ext cx="6034675" cy="808982"/>
            </a:xfrm>
            <a:prstGeom prst="roundRect">
              <a:avLst>
                <a:gd name="adj" fmla="val 13060"/>
              </a:avLst>
            </a:prstGeom>
            <a:solidFill>
              <a:schemeClr val="bg1">
                <a:alpha val="85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8" name="组合 7"/>
            <p:cNvGrpSpPr/>
            <p:nvPr/>
          </p:nvGrpSpPr>
          <p:grpSpPr>
            <a:xfrm>
              <a:off x="1166094" y="3047546"/>
              <a:ext cx="1459364" cy="808982"/>
              <a:chOff x="803329" y="3212977"/>
              <a:chExt cx="1459364" cy="808982"/>
            </a:xfrm>
          </p:grpSpPr>
          <p:sp>
            <p:nvSpPr>
              <p:cNvPr id="9" name="任意多边形: 形状 8"/>
              <p:cNvSpPr/>
              <p:nvPr/>
            </p:nvSpPr>
            <p:spPr>
              <a:xfrm>
                <a:off x="803329" y="3212977"/>
                <a:ext cx="1459364" cy="808982"/>
              </a:xfrm>
              <a:custGeom>
                <a:avLst/>
                <a:gdLst>
                  <a:gd name="connsiteX0" fmla="*/ 86197 w 1459364"/>
                  <a:gd name="connsiteY0" fmla="*/ 0 h 808982"/>
                  <a:gd name="connsiteX1" fmla="*/ 1246032 w 1459364"/>
                  <a:gd name="connsiteY1" fmla="*/ 0 h 808982"/>
                  <a:gd name="connsiteX2" fmla="*/ 1332229 w 1459364"/>
                  <a:gd name="connsiteY2" fmla="*/ 86197 h 808982"/>
                  <a:gd name="connsiteX3" fmla="*/ 1332229 w 1459364"/>
                  <a:gd name="connsiteY3" fmla="*/ 254985 h 808982"/>
                  <a:gd name="connsiteX4" fmla="*/ 1444169 w 1459364"/>
                  <a:gd name="connsiteY4" fmla="*/ 370406 h 808982"/>
                  <a:gd name="connsiteX5" fmla="*/ 1443004 w 1459364"/>
                  <a:gd name="connsiteY5" fmla="*/ 446555 h 808982"/>
                  <a:gd name="connsiteX6" fmla="*/ 1332229 w 1459364"/>
                  <a:gd name="connsiteY6" fmla="*/ 553989 h 808982"/>
                  <a:gd name="connsiteX7" fmla="*/ 1332229 w 1459364"/>
                  <a:gd name="connsiteY7" fmla="*/ 722785 h 808982"/>
                  <a:gd name="connsiteX8" fmla="*/ 1246032 w 1459364"/>
                  <a:gd name="connsiteY8" fmla="*/ 808982 h 808982"/>
                  <a:gd name="connsiteX9" fmla="*/ 86197 w 1459364"/>
                  <a:gd name="connsiteY9" fmla="*/ 808982 h 808982"/>
                  <a:gd name="connsiteX10" fmla="*/ 0 w 1459364"/>
                  <a:gd name="connsiteY10" fmla="*/ 722785 h 808982"/>
                  <a:gd name="connsiteX11" fmla="*/ 0 w 1459364"/>
                  <a:gd name="connsiteY11" fmla="*/ 86197 h 808982"/>
                  <a:gd name="connsiteX12" fmla="*/ 86197 w 1459364"/>
                  <a:gd name="connsiteY12" fmla="*/ 0 h 80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364" h="808982">
                    <a:moveTo>
                      <a:pt x="86197" y="0"/>
                    </a:moveTo>
                    <a:lnTo>
                      <a:pt x="1246032" y="0"/>
                    </a:lnTo>
                    <a:cubicBezTo>
                      <a:pt x="1293637" y="0"/>
                      <a:pt x="1332229" y="38592"/>
                      <a:pt x="1332229" y="86197"/>
                    </a:cubicBezTo>
                    <a:lnTo>
                      <a:pt x="1332229" y="254985"/>
                    </a:lnTo>
                    <a:lnTo>
                      <a:pt x="1444169" y="370406"/>
                    </a:lnTo>
                    <a:cubicBezTo>
                      <a:pt x="1464876" y="391756"/>
                      <a:pt x="1464354" y="425848"/>
                      <a:pt x="1443004" y="446555"/>
                    </a:cubicBezTo>
                    <a:lnTo>
                      <a:pt x="1332229" y="553989"/>
                    </a:lnTo>
                    <a:lnTo>
                      <a:pt x="1332229" y="722785"/>
                    </a:lnTo>
                    <a:cubicBezTo>
                      <a:pt x="1332229" y="770390"/>
                      <a:pt x="1293637" y="808982"/>
                      <a:pt x="1246032" y="808982"/>
                    </a:cubicBezTo>
                    <a:lnTo>
                      <a:pt x="86197" y="808982"/>
                    </a:lnTo>
                    <a:cubicBezTo>
                      <a:pt x="38592" y="808982"/>
                      <a:pt x="0" y="770390"/>
                      <a:pt x="0" y="722785"/>
                    </a:cubicBezTo>
                    <a:lnTo>
                      <a:pt x="0" y="86197"/>
                    </a:lnTo>
                    <a:cubicBezTo>
                      <a:pt x="0" y="38592"/>
                      <a:pt x="38592" y="0"/>
                      <a:pt x="86197" y="0"/>
                    </a:cubicBezTo>
                    <a:close/>
                  </a:path>
                </a:pathLst>
              </a:cu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任意多边形: 形状 9"/>
              <p:cNvSpPr/>
              <p:nvPr/>
            </p:nvSpPr>
            <p:spPr>
              <a:xfrm>
                <a:off x="961579" y="3474316"/>
                <a:ext cx="1029054" cy="300456"/>
              </a:xfrm>
              <a:custGeom>
                <a:avLst/>
                <a:gdLst/>
                <a:ahLst/>
                <a:cxnLst/>
                <a:rect l="l" t="t" r="r" b="b"/>
                <a:pathLst>
                  <a:path w="1029054" h="300456">
                    <a:moveTo>
                      <a:pt x="603666" y="236097"/>
                    </a:moveTo>
                    <a:lnTo>
                      <a:pt x="658044" y="236097"/>
                    </a:lnTo>
                    <a:lnTo>
                      <a:pt x="684200" y="300456"/>
                    </a:lnTo>
                    <a:lnTo>
                      <a:pt x="631887" y="300456"/>
                    </a:lnTo>
                    <a:close/>
                    <a:moveTo>
                      <a:pt x="525196" y="236097"/>
                    </a:moveTo>
                    <a:lnTo>
                      <a:pt x="578886" y="236097"/>
                    </a:lnTo>
                    <a:lnTo>
                      <a:pt x="606419" y="300456"/>
                    </a:lnTo>
                    <a:lnTo>
                      <a:pt x="552729" y="300456"/>
                    </a:lnTo>
                    <a:close/>
                    <a:moveTo>
                      <a:pt x="446038" y="236097"/>
                    </a:moveTo>
                    <a:lnTo>
                      <a:pt x="501105" y="236097"/>
                    </a:lnTo>
                    <a:lnTo>
                      <a:pt x="524508" y="300456"/>
                    </a:lnTo>
                    <a:lnTo>
                      <a:pt x="470818" y="300456"/>
                    </a:lnTo>
                    <a:close/>
                    <a:moveTo>
                      <a:pt x="384777" y="236097"/>
                    </a:moveTo>
                    <a:lnTo>
                      <a:pt x="437778" y="236097"/>
                    </a:lnTo>
                    <a:lnTo>
                      <a:pt x="407492" y="300456"/>
                    </a:lnTo>
                    <a:lnTo>
                      <a:pt x="354490" y="300456"/>
                    </a:lnTo>
                    <a:close/>
                    <a:moveTo>
                      <a:pt x="425388" y="136289"/>
                    </a:moveTo>
                    <a:lnTo>
                      <a:pt x="425388" y="178966"/>
                    </a:lnTo>
                    <a:lnTo>
                      <a:pt x="611237" y="178966"/>
                    </a:lnTo>
                    <a:lnTo>
                      <a:pt x="611237" y="136289"/>
                    </a:lnTo>
                    <a:close/>
                    <a:moveTo>
                      <a:pt x="713799" y="103250"/>
                    </a:moveTo>
                    <a:lnTo>
                      <a:pt x="1029054" y="103250"/>
                    </a:lnTo>
                    <a:lnTo>
                      <a:pt x="1029054" y="150056"/>
                    </a:lnTo>
                    <a:lnTo>
                      <a:pt x="713799" y="150056"/>
                    </a:lnTo>
                    <a:close/>
                    <a:moveTo>
                      <a:pt x="483208" y="0"/>
                    </a:moveTo>
                    <a:lnTo>
                      <a:pt x="534145" y="0"/>
                    </a:lnTo>
                    <a:lnTo>
                      <a:pt x="534145" y="19273"/>
                    </a:lnTo>
                    <a:lnTo>
                      <a:pt x="666304" y="19273"/>
                    </a:lnTo>
                    <a:lnTo>
                      <a:pt x="666304" y="66080"/>
                    </a:lnTo>
                    <a:lnTo>
                      <a:pt x="534145" y="66080"/>
                    </a:lnTo>
                    <a:lnTo>
                      <a:pt x="534145" y="89483"/>
                    </a:lnTo>
                    <a:lnTo>
                      <a:pt x="662174" y="89483"/>
                    </a:lnTo>
                    <a:lnTo>
                      <a:pt x="662174" y="225772"/>
                    </a:lnTo>
                    <a:lnTo>
                      <a:pt x="374452" y="225772"/>
                    </a:lnTo>
                    <a:lnTo>
                      <a:pt x="374452" y="89483"/>
                    </a:lnTo>
                    <a:lnTo>
                      <a:pt x="483208" y="89483"/>
                    </a:lnTo>
                    <a:close/>
                    <a:moveTo>
                      <a:pt x="132160" y="0"/>
                    </a:moveTo>
                    <a:lnTo>
                      <a:pt x="183096" y="0"/>
                    </a:lnTo>
                    <a:lnTo>
                      <a:pt x="183096" y="14455"/>
                    </a:lnTo>
                    <a:lnTo>
                      <a:pt x="248488" y="14455"/>
                    </a:lnTo>
                    <a:lnTo>
                      <a:pt x="248488" y="59885"/>
                    </a:lnTo>
                    <a:lnTo>
                      <a:pt x="183096" y="59885"/>
                    </a:lnTo>
                    <a:lnTo>
                      <a:pt x="183096" y="74340"/>
                    </a:lnTo>
                    <a:lnTo>
                      <a:pt x="242981" y="74340"/>
                    </a:lnTo>
                    <a:lnTo>
                      <a:pt x="278086" y="5507"/>
                    </a:lnTo>
                    <a:lnTo>
                      <a:pt x="333152" y="5507"/>
                    </a:lnTo>
                    <a:lnTo>
                      <a:pt x="300112" y="74340"/>
                    </a:lnTo>
                    <a:lnTo>
                      <a:pt x="322827" y="74340"/>
                    </a:lnTo>
                    <a:lnTo>
                      <a:pt x="322827" y="120458"/>
                    </a:lnTo>
                    <a:lnTo>
                      <a:pt x="104627" y="120458"/>
                    </a:lnTo>
                    <a:lnTo>
                      <a:pt x="98106" y="132848"/>
                    </a:lnTo>
                    <a:lnTo>
                      <a:pt x="316632" y="132848"/>
                    </a:lnTo>
                    <a:lnTo>
                      <a:pt x="316632" y="176901"/>
                    </a:lnTo>
                    <a:lnTo>
                      <a:pt x="180343" y="176901"/>
                    </a:lnTo>
                    <a:lnTo>
                      <a:pt x="172771" y="189291"/>
                    </a:lnTo>
                    <a:lnTo>
                      <a:pt x="309749" y="189291"/>
                    </a:lnTo>
                    <a:lnTo>
                      <a:pt x="301489" y="300456"/>
                    </a:lnTo>
                    <a:lnTo>
                      <a:pt x="74340" y="300456"/>
                    </a:lnTo>
                    <a:lnTo>
                      <a:pt x="74340" y="255371"/>
                    </a:lnTo>
                    <a:lnTo>
                      <a:pt x="252617" y="255371"/>
                    </a:lnTo>
                    <a:lnTo>
                      <a:pt x="254683" y="234032"/>
                    </a:lnTo>
                    <a:lnTo>
                      <a:pt x="90860" y="234032"/>
                    </a:lnTo>
                    <a:lnTo>
                      <a:pt x="127341" y="176901"/>
                    </a:lnTo>
                    <a:lnTo>
                      <a:pt x="97743" y="176901"/>
                    </a:lnTo>
                    <a:lnTo>
                      <a:pt x="97743" y="133536"/>
                    </a:lnTo>
                    <a:lnTo>
                      <a:pt x="56443" y="212006"/>
                    </a:lnTo>
                    <a:lnTo>
                      <a:pt x="0" y="212006"/>
                    </a:lnTo>
                    <a:lnTo>
                      <a:pt x="48872" y="120458"/>
                    </a:lnTo>
                    <a:lnTo>
                      <a:pt x="14455" y="120458"/>
                    </a:lnTo>
                    <a:lnTo>
                      <a:pt x="14455" y="74340"/>
                    </a:lnTo>
                    <a:lnTo>
                      <a:pt x="132160" y="74340"/>
                    </a:lnTo>
                    <a:lnTo>
                      <a:pt x="132160" y="59885"/>
                    </a:lnTo>
                    <a:lnTo>
                      <a:pt x="29599" y="59885"/>
                    </a:lnTo>
                    <a:lnTo>
                      <a:pt x="29599" y="14455"/>
                    </a:lnTo>
                    <a:lnTo>
                      <a:pt x="132160" y="1445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800" dirty="0">
                  <a:solidFill>
                    <a:prstClr val="black"/>
                  </a:solidFill>
                  <a:latin typeface="锐字锐线怒放黑简1.0" panose="02010604000000000000" pitchFamily="2" charset="-122"/>
                  <a:ea typeface="锐字锐线怒放黑简1.0" panose="02010604000000000000" pitchFamily="2" charset="-122"/>
                </a:endParaRPr>
              </a:p>
            </p:txBody>
          </p:sp>
        </p:grpSp>
      </p:grpSp>
      <p:sp>
        <p:nvSpPr>
          <p:cNvPr id="12" name="标题 1"/>
          <p:cNvSpPr>
            <a:spLocks noGrp="1"/>
          </p:cNvSpPr>
          <p:nvPr>
            <p:ph type="title" hasCustomPrompt="1"/>
          </p:nvPr>
        </p:nvSpPr>
        <p:spPr>
          <a:xfrm>
            <a:off x="3719736" y="3068960"/>
            <a:ext cx="6487998" cy="736908"/>
          </a:xfrm>
        </p:spPr>
        <p:txBody>
          <a:bodyPr/>
          <a:lstStyle>
            <a:lvl1pPr>
              <a:defRPr>
                <a:solidFill>
                  <a:srgbClr val="0070C0"/>
                </a:solidFill>
              </a:defRPr>
            </a:lvl1pPr>
          </a:lstStyle>
          <a:p>
            <a:r>
              <a:rPr lang="zh-CN" altLang="en-US" dirty="0"/>
              <a:t>一级标题页</a:t>
            </a:r>
          </a:p>
        </p:txBody>
      </p:sp>
    </p:spTree>
  </p:cSld>
  <p:clrMapOvr>
    <a:masterClrMapping/>
  </p:clrMapOvr>
  <p:timing>
    <p:tnLst>
      <p:par>
        <p:cTn xmlns:p14="http://schemas.microsoft.com/office/powerpoint/2010/mai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一级标题02">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l="5748" r="5748"/>
          <a:stretch>
            <a:fillRect/>
          </a:stretch>
        </p:blipFill>
        <p:spPr>
          <a:xfrm>
            <a:off x="0" y="0"/>
            <a:ext cx="12192000" cy="6858000"/>
          </a:xfrm>
          <a:prstGeom prst="rect">
            <a:avLst/>
          </a:prstGeom>
        </p:spPr>
      </p:pic>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7" name="矩形: 圆角 6"/>
          <p:cNvSpPr/>
          <p:nvPr/>
        </p:nvSpPr>
        <p:spPr>
          <a:xfrm>
            <a:off x="3141076" y="2947981"/>
            <a:ext cx="7176411" cy="962038"/>
          </a:xfrm>
          <a:prstGeom prst="roundRect">
            <a:avLst>
              <a:gd name="adj" fmla="val 13060"/>
            </a:avLst>
          </a:prstGeom>
          <a:solidFill>
            <a:schemeClr val="bg1">
              <a:alpha val="85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标题 1"/>
          <p:cNvSpPr>
            <a:spLocks noGrp="1"/>
          </p:cNvSpPr>
          <p:nvPr>
            <p:ph type="title" hasCustomPrompt="1"/>
          </p:nvPr>
        </p:nvSpPr>
        <p:spPr>
          <a:xfrm>
            <a:off x="3719736" y="3068960"/>
            <a:ext cx="6487998" cy="736908"/>
          </a:xfrm>
        </p:spPr>
        <p:txBody>
          <a:bodyPr/>
          <a:lstStyle>
            <a:lvl1pPr>
              <a:defRPr>
                <a:solidFill>
                  <a:srgbClr val="0070C0"/>
                </a:solidFill>
              </a:defRPr>
            </a:lvl1pPr>
          </a:lstStyle>
          <a:p>
            <a:r>
              <a:rPr lang="zh-CN" altLang="en-US" dirty="0"/>
              <a:t>一级标题页</a:t>
            </a:r>
          </a:p>
        </p:txBody>
      </p:sp>
      <p:grpSp>
        <p:nvGrpSpPr>
          <p:cNvPr id="13" name="组合 12"/>
          <p:cNvGrpSpPr/>
          <p:nvPr userDrawn="1"/>
        </p:nvGrpSpPr>
        <p:grpSpPr>
          <a:xfrm>
            <a:off x="1874514" y="2947981"/>
            <a:ext cx="1735470" cy="962038"/>
            <a:chOff x="834821" y="4393362"/>
            <a:chExt cx="1459364" cy="808982"/>
          </a:xfrm>
        </p:grpSpPr>
        <p:sp>
          <p:nvSpPr>
            <p:cNvPr id="14" name="任意多边形: 形状 13"/>
            <p:cNvSpPr/>
            <p:nvPr/>
          </p:nvSpPr>
          <p:spPr>
            <a:xfrm>
              <a:off x="834821" y="4393362"/>
              <a:ext cx="1459364" cy="808982"/>
            </a:xfrm>
            <a:custGeom>
              <a:avLst/>
              <a:gdLst>
                <a:gd name="connsiteX0" fmla="*/ 86197 w 1459364"/>
                <a:gd name="connsiteY0" fmla="*/ 0 h 808982"/>
                <a:gd name="connsiteX1" fmla="*/ 1246032 w 1459364"/>
                <a:gd name="connsiteY1" fmla="*/ 0 h 808982"/>
                <a:gd name="connsiteX2" fmla="*/ 1332229 w 1459364"/>
                <a:gd name="connsiteY2" fmla="*/ 86197 h 808982"/>
                <a:gd name="connsiteX3" fmla="*/ 1332229 w 1459364"/>
                <a:gd name="connsiteY3" fmla="*/ 254985 h 808982"/>
                <a:gd name="connsiteX4" fmla="*/ 1444169 w 1459364"/>
                <a:gd name="connsiteY4" fmla="*/ 370406 h 808982"/>
                <a:gd name="connsiteX5" fmla="*/ 1443004 w 1459364"/>
                <a:gd name="connsiteY5" fmla="*/ 446555 h 808982"/>
                <a:gd name="connsiteX6" fmla="*/ 1332229 w 1459364"/>
                <a:gd name="connsiteY6" fmla="*/ 553989 h 808982"/>
                <a:gd name="connsiteX7" fmla="*/ 1332229 w 1459364"/>
                <a:gd name="connsiteY7" fmla="*/ 722785 h 808982"/>
                <a:gd name="connsiteX8" fmla="*/ 1246032 w 1459364"/>
                <a:gd name="connsiteY8" fmla="*/ 808982 h 808982"/>
                <a:gd name="connsiteX9" fmla="*/ 86197 w 1459364"/>
                <a:gd name="connsiteY9" fmla="*/ 808982 h 808982"/>
                <a:gd name="connsiteX10" fmla="*/ 0 w 1459364"/>
                <a:gd name="connsiteY10" fmla="*/ 722785 h 808982"/>
                <a:gd name="connsiteX11" fmla="*/ 0 w 1459364"/>
                <a:gd name="connsiteY11" fmla="*/ 86197 h 808982"/>
                <a:gd name="connsiteX12" fmla="*/ 86197 w 1459364"/>
                <a:gd name="connsiteY12" fmla="*/ 0 h 80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364" h="808982">
                  <a:moveTo>
                    <a:pt x="86197" y="0"/>
                  </a:moveTo>
                  <a:lnTo>
                    <a:pt x="1246032" y="0"/>
                  </a:lnTo>
                  <a:cubicBezTo>
                    <a:pt x="1293637" y="0"/>
                    <a:pt x="1332229" y="38592"/>
                    <a:pt x="1332229" y="86197"/>
                  </a:cubicBezTo>
                  <a:lnTo>
                    <a:pt x="1332229" y="254985"/>
                  </a:lnTo>
                  <a:lnTo>
                    <a:pt x="1444169" y="370406"/>
                  </a:lnTo>
                  <a:cubicBezTo>
                    <a:pt x="1464876" y="391756"/>
                    <a:pt x="1464354" y="425848"/>
                    <a:pt x="1443004" y="446555"/>
                  </a:cubicBezTo>
                  <a:lnTo>
                    <a:pt x="1332229" y="553989"/>
                  </a:lnTo>
                  <a:lnTo>
                    <a:pt x="1332229" y="722785"/>
                  </a:lnTo>
                  <a:cubicBezTo>
                    <a:pt x="1332229" y="770390"/>
                    <a:pt x="1293637" y="808982"/>
                    <a:pt x="1246032" y="808982"/>
                  </a:cubicBezTo>
                  <a:lnTo>
                    <a:pt x="86197" y="808982"/>
                  </a:lnTo>
                  <a:cubicBezTo>
                    <a:pt x="38592" y="808982"/>
                    <a:pt x="0" y="770390"/>
                    <a:pt x="0" y="722785"/>
                  </a:cubicBezTo>
                  <a:lnTo>
                    <a:pt x="0" y="86197"/>
                  </a:lnTo>
                  <a:cubicBezTo>
                    <a:pt x="0" y="38592"/>
                    <a:pt x="38592" y="0"/>
                    <a:pt x="86197" y="0"/>
                  </a:cubicBezTo>
                  <a:close/>
                </a:path>
              </a:pathLst>
            </a:cu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任意多边形: 形状 14"/>
            <p:cNvSpPr/>
            <p:nvPr/>
          </p:nvSpPr>
          <p:spPr>
            <a:xfrm>
              <a:off x="983343" y="4654701"/>
              <a:ext cx="1026988" cy="300456"/>
            </a:xfrm>
            <a:custGeom>
              <a:avLst/>
              <a:gdLst/>
              <a:ahLst/>
              <a:cxnLst/>
              <a:rect l="l" t="t" r="r" b="b"/>
              <a:pathLst>
                <a:path w="1026988" h="300456">
                  <a:moveTo>
                    <a:pt x="717240" y="240916"/>
                  </a:moveTo>
                  <a:lnTo>
                    <a:pt x="1026988" y="240916"/>
                  </a:lnTo>
                  <a:lnTo>
                    <a:pt x="1026988" y="286690"/>
                  </a:lnTo>
                  <a:lnTo>
                    <a:pt x="717240" y="286690"/>
                  </a:lnTo>
                  <a:close/>
                  <a:moveTo>
                    <a:pt x="603665" y="236097"/>
                  </a:moveTo>
                  <a:lnTo>
                    <a:pt x="658043" y="236097"/>
                  </a:lnTo>
                  <a:lnTo>
                    <a:pt x="684200" y="300456"/>
                  </a:lnTo>
                  <a:lnTo>
                    <a:pt x="631887" y="300456"/>
                  </a:lnTo>
                  <a:close/>
                  <a:moveTo>
                    <a:pt x="525196" y="236097"/>
                  </a:moveTo>
                  <a:lnTo>
                    <a:pt x="578885" y="236097"/>
                  </a:lnTo>
                  <a:lnTo>
                    <a:pt x="606419" y="300456"/>
                  </a:lnTo>
                  <a:lnTo>
                    <a:pt x="552729" y="300456"/>
                  </a:lnTo>
                  <a:close/>
                  <a:moveTo>
                    <a:pt x="446038" y="236097"/>
                  </a:moveTo>
                  <a:lnTo>
                    <a:pt x="501104" y="236097"/>
                  </a:lnTo>
                  <a:lnTo>
                    <a:pt x="524507" y="300456"/>
                  </a:lnTo>
                  <a:lnTo>
                    <a:pt x="470818" y="300456"/>
                  </a:lnTo>
                  <a:close/>
                  <a:moveTo>
                    <a:pt x="384776" y="236097"/>
                  </a:moveTo>
                  <a:lnTo>
                    <a:pt x="437778" y="236097"/>
                  </a:lnTo>
                  <a:lnTo>
                    <a:pt x="407491" y="300456"/>
                  </a:lnTo>
                  <a:lnTo>
                    <a:pt x="354490" y="300456"/>
                  </a:lnTo>
                  <a:close/>
                  <a:moveTo>
                    <a:pt x="425388" y="136290"/>
                  </a:moveTo>
                  <a:lnTo>
                    <a:pt x="425388" y="178966"/>
                  </a:lnTo>
                  <a:lnTo>
                    <a:pt x="611237" y="178966"/>
                  </a:lnTo>
                  <a:lnTo>
                    <a:pt x="611237" y="136290"/>
                  </a:lnTo>
                  <a:close/>
                  <a:moveTo>
                    <a:pt x="733760" y="19962"/>
                  </a:moveTo>
                  <a:lnTo>
                    <a:pt x="1010468" y="19962"/>
                  </a:lnTo>
                  <a:lnTo>
                    <a:pt x="1010468" y="66768"/>
                  </a:lnTo>
                  <a:lnTo>
                    <a:pt x="733760" y="66768"/>
                  </a:lnTo>
                  <a:close/>
                  <a:moveTo>
                    <a:pt x="483208" y="0"/>
                  </a:moveTo>
                  <a:lnTo>
                    <a:pt x="534144" y="0"/>
                  </a:lnTo>
                  <a:lnTo>
                    <a:pt x="534144" y="19273"/>
                  </a:lnTo>
                  <a:lnTo>
                    <a:pt x="666303" y="19273"/>
                  </a:lnTo>
                  <a:lnTo>
                    <a:pt x="666303" y="66080"/>
                  </a:lnTo>
                  <a:lnTo>
                    <a:pt x="534144" y="66080"/>
                  </a:lnTo>
                  <a:lnTo>
                    <a:pt x="534144" y="89483"/>
                  </a:lnTo>
                  <a:lnTo>
                    <a:pt x="662173" y="89483"/>
                  </a:lnTo>
                  <a:lnTo>
                    <a:pt x="662173" y="225772"/>
                  </a:lnTo>
                  <a:lnTo>
                    <a:pt x="374451" y="225772"/>
                  </a:lnTo>
                  <a:lnTo>
                    <a:pt x="374451" y="89483"/>
                  </a:lnTo>
                  <a:lnTo>
                    <a:pt x="483208" y="89483"/>
                  </a:lnTo>
                  <a:close/>
                  <a:moveTo>
                    <a:pt x="132159" y="0"/>
                  </a:moveTo>
                  <a:lnTo>
                    <a:pt x="183096" y="0"/>
                  </a:lnTo>
                  <a:lnTo>
                    <a:pt x="183096" y="14455"/>
                  </a:lnTo>
                  <a:lnTo>
                    <a:pt x="248487" y="14455"/>
                  </a:lnTo>
                  <a:lnTo>
                    <a:pt x="248487" y="59885"/>
                  </a:lnTo>
                  <a:lnTo>
                    <a:pt x="183096" y="59885"/>
                  </a:lnTo>
                  <a:lnTo>
                    <a:pt x="183096" y="74340"/>
                  </a:lnTo>
                  <a:lnTo>
                    <a:pt x="242980" y="74340"/>
                  </a:lnTo>
                  <a:lnTo>
                    <a:pt x="278085" y="5507"/>
                  </a:lnTo>
                  <a:lnTo>
                    <a:pt x="333152" y="5507"/>
                  </a:lnTo>
                  <a:lnTo>
                    <a:pt x="300112" y="74340"/>
                  </a:lnTo>
                  <a:lnTo>
                    <a:pt x="322827" y="74340"/>
                  </a:lnTo>
                  <a:lnTo>
                    <a:pt x="322827" y="120458"/>
                  </a:lnTo>
                  <a:lnTo>
                    <a:pt x="104626" y="120458"/>
                  </a:lnTo>
                  <a:lnTo>
                    <a:pt x="98105" y="132848"/>
                  </a:lnTo>
                  <a:lnTo>
                    <a:pt x="316632" y="132848"/>
                  </a:lnTo>
                  <a:lnTo>
                    <a:pt x="316632" y="176901"/>
                  </a:lnTo>
                  <a:lnTo>
                    <a:pt x="180342" y="176901"/>
                  </a:lnTo>
                  <a:lnTo>
                    <a:pt x="172771" y="189291"/>
                  </a:lnTo>
                  <a:lnTo>
                    <a:pt x="309748" y="189291"/>
                  </a:lnTo>
                  <a:lnTo>
                    <a:pt x="301488" y="300456"/>
                  </a:lnTo>
                  <a:lnTo>
                    <a:pt x="74340" y="300456"/>
                  </a:lnTo>
                  <a:lnTo>
                    <a:pt x="74340" y="255371"/>
                  </a:lnTo>
                  <a:lnTo>
                    <a:pt x="252617" y="255371"/>
                  </a:lnTo>
                  <a:lnTo>
                    <a:pt x="254682" y="234032"/>
                  </a:lnTo>
                  <a:lnTo>
                    <a:pt x="90859" y="234032"/>
                  </a:lnTo>
                  <a:lnTo>
                    <a:pt x="127341" y="176901"/>
                  </a:lnTo>
                  <a:lnTo>
                    <a:pt x="97743" y="176901"/>
                  </a:lnTo>
                  <a:lnTo>
                    <a:pt x="97743" y="133536"/>
                  </a:lnTo>
                  <a:lnTo>
                    <a:pt x="56443" y="212006"/>
                  </a:lnTo>
                  <a:lnTo>
                    <a:pt x="0" y="212006"/>
                  </a:lnTo>
                  <a:lnTo>
                    <a:pt x="48871" y="120458"/>
                  </a:lnTo>
                  <a:lnTo>
                    <a:pt x="14455" y="120458"/>
                  </a:lnTo>
                  <a:lnTo>
                    <a:pt x="14455" y="74340"/>
                  </a:lnTo>
                  <a:lnTo>
                    <a:pt x="132159" y="74340"/>
                  </a:lnTo>
                  <a:lnTo>
                    <a:pt x="132159" y="59885"/>
                  </a:lnTo>
                  <a:lnTo>
                    <a:pt x="29598" y="59885"/>
                  </a:lnTo>
                  <a:lnTo>
                    <a:pt x="29598" y="14455"/>
                  </a:lnTo>
                  <a:lnTo>
                    <a:pt x="132159" y="1445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800" dirty="0">
                <a:solidFill>
                  <a:prstClr val="black"/>
                </a:solidFill>
                <a:latin typeface="锐字锐线怒放黑简1.0" panose="02010604000000000000" pitchFamily="2" charset="-122"/>
                <a:ea typeface="锐字锐线怒放黑简1.0" panose="02010604000000000000" pitchFamily="2" charset="-122"/>
              </a:endParaRPr>
            </a:p>
          </p:txBody>
        </p:sp>
      </p:gr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一级标题05">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t>20/2/8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A5C5624-0453-40A9-9FFF-DD435B6A2D1D}"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p:cNvSpPr/>
          <p:nvPr/>
        </p:nvSpPr>
        <p:spPr>
          <a:xfrm>
            <a:off x="3141076" y="2947981"/>
            <a:ext cx="7176411" cy="962038"/>
          </a:xfrm>
          <a:prstGeom prst="roundRect">
            <a:avLst>
              <a:gd name="adj" fmla="val 13060"/>
            </a:avLst>
          </a:prstGeom>
          <a:solidFill>
            <a:schemeClr val="bg1">
              <a:alpha val="85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标题 1"/>
          <p:cNvSpPr>
            <a:spLocks noGrp="1"/>
          </p:cNvSpPr>
          <p:nvPr>
            <p:ph type="title" hasCustomPrompt="1"/>
          </p:nvPr>
        </p:nvSpPr>
        <p:spPr>
          <a:xfrm>
            <a:off x="3719736" y="3068960"/>
            <a:ext cx="6487998" cy="736908"/>
          </a:xfrm>
        </p:spPr>
        <p:txBody>
          <a:bodyPr/>
          <a:lstStyle>
            <a:lvl1pPr>
              <a:defRPr>
                <a:solidFill>
                  <a:srgbClr val="0070C0"/>
                </a:solidFill>
              </a:defRPr>
            </a:lvl1pPr>
          </a:lstStyle>
          <a:p>
            <a:r>
              <a:rPr lang="zh-CN" altLang="en-US" dirty="0"/>
              <a:t>一级标题页</a:t>
            </a:r>
          </a:p>
        </p:txBody>
      </p:sp>
      <p:grpSp>
        <p:nvGrpSpPr>
          <p:cNvPr id="22" name="组合 21"/>
          <p:cNvGrpSpPr/>
          <p:nvPr userDrawn="1"/>
        </p:nvGrpSpPr>
        <p:grpSpPr>
          <a:xfrm>
            <a:off x="1874514" y="2946029"/>
            <a:ext cx="1735470" cy="962038"/>
            <a:chOff x="3588543" y="5401409"/>
            <a:chExt cx="1459364" cy="808982"/>
          </a:xfrm>
        </p:grpSpPr>
        <p:sp>
          <p:nvSpPr>
            <p:cNvPr id="23" name="任意多边形: 形状 22"/>
            <p:cNvSpPr/>
            <p:nvPr/>
          </p:nvSpPr>
          <p:spPr>
            <a:xfrm>
              <a:off x="3588543" y="5401409"/>
              <a:ext cx="1459364" cy="808982"/>
            </a:xfrm>
            <a:custGeom>
              <a:avLst/>
              <a:gdLst>
                <a:gd name="connsiteX0" fmla="*/ 86197 w 1459364"/>
                <a:gd name="connsiteY0" fmla="*/ 0 h 808982"/>
                <a:gd name="connsiteX1" fmla="*/ 1246032 w 1459364"/>
                <a:gd name="connsiteY1" fmla="*/ 0 h 808982"/>
                <a:gd name="connsiteX2" fmla="*/ 1332229 w 1459364"/>
                <a:gd name="connsiteY2" fmla="*/ 86197 h 808982"/>
                <a:gd name="connsiteX3" fmla="*/ 1332229 w 1459364"/>
                <a:gd name="connsiteY3" fmla="*/ 254985 h 808982"/>
                <a:gd name="connsiteX4" fmla="*/ 1444169 w 1459364"/>
                <a:gd name="connsiteY4" fmla="*/ 370406 h 808982"/>
                <a:gd name="connsiteX5" fmla="*/ 1443004 w 1459364"/>
                <a:gd name="connsiteY5" fmla="*/ 446555 h 808982"/>
                <a:gd name="connsiteX6" fmla="*/ 1332229 w 1459364"/>
                <a:gd name="connsiteY6" fmla="*/ 553989 h 808982"/>
                <a:gd name="connsiteX7" fmla="*/ 1332229 w 1459364"/>
                <a:gd name="connsiteY7" fmla="*/ 722785 h 808982"/>
                <a:gd name="connsiteX8" fmla="*/ 1246032 w 1459364"/>
                <a:gd name="connsiteY8" fmla="*/ 808982 h 808982"/>
                <a:gd name="connsiteX9" fmla="*/ 86197 w 1459364"/>
                <a:gd name="connsiteY9" fmla="*/ 808982 h 808982"/>
                <a:gd name="connsiteX10" fmla="*/ 0 w 1459364"/>
                <a:gd name="connsiteY10" fmla="*/ 722785 h 808982"/>
                <a:gd name="connsiteX11" fmla="*/ 0 w 1459364"/>
                <a:gd name="connsiteY11" fmla="*/ 86197 h 808982"/>
                <a:gd name="connsiteX12" fmla="*/ 86197 w 1459364"/>
                <a:gd name="connsiteY12" fmla="*/ 0 h 80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364" h="808982">
                  <a:moveTo>
                    <a:pt x="86197" y="0"/>
                  </a:moveTo>
                  <a:lnTo>
                    <a:pt x="1246032" y="0"/>
                  </a:lnTo>
                  <a:cubicBezTo>
                    <a:pt x="1293637" y="0"/>
                    <a:pt x="1332229" y="38592"/>
                    <a:pt x="1332229" y="86197"/>
                  </a:cubicBezTo>
                  <a:lnTo>
                    <a:pt x="1332229" y="254985"/>
                  </a:lnTo>
                  <a:lnTo>
                    <a:pt x="1444169" y="370406"/>
                  </a:lnTo>
                  <a:cubicBezTo>
                    <a:pt x="1464876" y="391756"/>
                    <a:pt x="1464354" y="425848"/>
                    <a:pt x="1443004" y="446555"/>
                  </a:cubicBezTo>
                  <a:lnTo>
                    <a:pt x="1332229" y="553989"/>
                  </a:lnTo>
                  <a:lnTo>
                    <a:pt x="1332229" y="722785"/>
                  </a:lnTo>
                  <a:cubicBezTo>
                    <a:pt x="1332229" y="770390"/>
                    <a:pt x="1293637" y="808982"/>
                    <a:pt x="1246032" y="808982"/>
                  </a:cubicBezTo>
                  <a:lnTo>
                    <a:pt x="86197" y="808982"/>
                  </a:lnTo>
                  <a:cubicBezTo>
                    <a:pt x="38592" y="808982"/>
                    <a:pt x="0" y="770390"/>
                    <a:pt x="0" y="722785"/>
                  </a:cubicBezTo>
                  <a:lnTo>
                    <a:pt x="0" y="86197"/>
                  </a:lnTo>
                  <a:cubicBezTo>
                    <a:pt x="0" y="38592"/>
                    <a:pt x="38592" y="0"/>
                    <a:pt x="86197" y="0"/>
                  </a:cubicBezTo>
                  <a:close/>
                </a:path>
              </a:pathLst>
            </a:cu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形状 23"/>
            <p:cNvSpPr/>
            <p:nvPr/>
          </p:nvSpPr>
          <p:spPr>
            <a:xfrm>
              <a:off x="3737065" y="5662748"/>
              <a:ext cx="1033872" cy="300456"/>
            </a:xfrm>
            <a:custGeom>
              <a:avLst/>
              <a:gdLst/>
              <a:ahLst/>
              <a:cxnLst/>
              <a:rect l="l" t="t" r="r" b="b"/>
              <a:pathLst>
                <a:path w="1033872" h="300456">
                  <a:moveTo>
                    <a:pt x="603665" y="236097"/>
                  </a:moveTo>
                  <a:lnTo>
                    <a:pt x="658044" y="236097"/>
                  </a:lnTo>
                  <a:lnTo>
                    <a:pt x="684200" y="300456"/>
                  </a:lnTo>
                  <a:lnTo>
                    <a:pt x="631887" y="300456"/>
                  </a:lnTo>
                  <a:close/>
                  <a:moveTo>
                    <a:pt x="525196" y="236097"/>
                  </a:moveTo>
                  <a:lnTo>
                    <a:pt x="578886" y="236097"/>
                  </a:lnTo>
                  <a:lnTo>
                    <a:pt x="606419" y="300456"/>
                  </a:lnTo>
                  <a:lnTo>
                    <a:pt x="552729" y="300456"/>
                  </a:lnTo>
                  <a:close/>
                  <a:moveTo>
                    <a:pt x="446038" y="236097"/>
                  </a:moveTo>
                  <a:lnTo>
                    <a:pt x="501104" y="236097"/>
                  </a:lnTo>
                  <a:lnTo>
                    <a:pt x="524508" y="300456"/>
                  </a:lnTo>
                  <a:lnTo>
                    <a:pt x="470818" y="300456"/>
                  </a:lnTo>
                  <a:close/>
                  <a:moveTo>
                    <a:pt x="384776" y="236097"/>
                  </a:moveTo>
                  <a:lnTo>
                    <a:pt x="437778" y="236097"/>
                  </a:lnTo>
                  <a:lnTo>
                    <a:pt x="407491" y="300456"/>
                  </a:lnTo>
                  <a:lnTo>
                    <a:pt x="354490" y="300456"/>
                  </a:lnTo>
                  <a:close/>
                  <a:moveTo>
                    <a:pt x="854906" y="151433"/>
                  </a:moveTo>
                  <a:lnTo>
                    <a:pt x="837698" y="256059"/>
                  </a:lnTo>
                  <a:lnTo>
                    <a:pt x="952649" y="256059"/>
                  </a:lnTo>
                  <a:lnTo>
                    <a:pt x="952649" y="151433"/>
                  </a:lnTo>
                  <a:close/>
                  <a:moveTo>
                    <a:pt x="425388" y="136290"/>
                  </a:moveTo>
                  <a:lnTo>
                    <a:pt x="425388" y="178966"/>
                  </a:lnTo>
                  <a:lnTo>
                    <a:pt x="611237" y="178966"/>
                  </a:lnTo>
                  <a:lnTo>
                    <a:pt x="611237" y="136290"/>
                  </a:lnTo>
                  <a:close/>
                  <a:moveTo>
                    <a:pt x="722058" y="5507"/>
                  </a:moveTo>
                  <a:lnTo>
                    <a:pt x="1025612" y="5507"/>
                  </a:lnTo>
                  <a:lnTo>
                    <a:pt x="1025612" y="50937"/>
                  </a:lnTo>
                  <a:lnTo>
                    <a:pt x="870738" y="50937"/>
                  </a:lnTo>
                  <a:lnTo>
                    <a:pt x="862478" y="106003"/>
                  </a:lnTo>
                  <a:lnTo>
                    <a:pt x="1003585" y="106003"/>
                  </a:lnTo>
                  <a:lnTo>
                    <a:pt x="1003585" y="256059"/>
                  </a:lnTo>
                  <a:lnTo>
                    <a:pt x="1033872" y="256059"/>
                  </a:lnTo>
                  <a:lnTo>
                    <a:pt x="1033872" y="300456"/>
                  </a:lnTo>
                  <a:lnTo>
                    <a:pt x="711045" y="300456"/>
                  </a:lnTo>
                  <a:lnTo>
                    <a:pt x="711045" y="256059"/>
                  </a:lnTo>
                  <a:lnTo>
                    <a:pt x="783320" y="256059"/>
                  </a:lnTo>
                  <a:lnTo>
                    <a:pt x="803281" y="151433"/>
                  </a:lnTo>
                  <a:lnTo>
                    <a:pt x="733072" y="151433"/>
                  </a:lnTo>
                  <a:lnTo>
                    <a:pt x="733072" y="106003"/>
                  </a:lnTo>
                  <a:lnTo>
                    <a:pt x="810853" y="106003"/>
                  </a:lnTo>
                  <a:lnTo>
                    <a:pt x="819801" y="50937"/>
                  </a:lnTo>
                  <a:lnTo>
                    <a:pt x="722058" y="50937"/>
                  </a:lnTo>
                  <a:close/>
                  <a:moveTo>
                    <a:pt x="483208" y="0"/>
                  </a:moveTo>
                  <a:lnTo>
                    <a:pt x="534144" y="0"/>
                  </a:lnTo>
                  <a:lnTo>
                    <a:pt x="534144" y="19273"/>
                  </a:lnTo>
                  <a:lnTo>
                    <a:pt x="666304" y="19273"/>
                  </a:lnTo>
                  <a:lnTo>
                    <a:pt x="666304" y="66080"/>
                  </a:lnTo>
                  <a:lnTo>
                    <a:pt x="534144" y="66080"/>
                  </a:lnTo>
                  <a:lnTo>
                    <a:pt x="534144" y="89483"/>
                  </a:lnTo>
                  <a:lnTo>
                    <a:pt x="662174" y="89483"/>
                  </a:lnTo>
                  <a:lnTo>
                    <a:pt x="662174" y="225772"/>
                  </a:lnTo>
                  <a:lnTo>
                    <a:pt x="374451" y="225772"/>
                  </a:lnTo>
                  <a:lnTo>
                    <a:pt x="374451" y="89483"/>
                  </a:lnTo>
                  <a:lnTo>
                    <a:pt x="483208" y="89483"/>
                  </a:lnTo>
                  <a:close/>
                  <a:moveTo>
                    <a:pt x="132159" y="0"/>
                  </a:moveTo>
                  <a:lnTo>
                    <a:pt x="183096" y="0"/>
                  </a:lnTo>
                  <a:lnTo>
                    <a:pt x="183096" y="14455"/>
                  </a:lnTo>
                  <a:lnTo>
                    <a:pt x="248487" y="14455"/>
                  </a:lnTo>
                  <a:lnTo>
                    <a:pt x="248487" y="59885"/>
                  </a:lnTo>
                  <a:lnTo>
                    <a:pt x="183096" y="59885"/>
                  </a:lnTo>
                  <a:lnTo>
                    <a:pt x="183096" y="74340"/>
                  </a:lnTo>
                  <a:lnTo>
                    <a:pt x="242980" y="74340"/>
                  </a:lnTo>
                  <a:lnTo>
                    <a:pt x="278085" y="5507"/>
                  </a:lnTo>
                  <a:lnTo>
                    <a:pt x="333152" y="5507"/>
                  </a:lnTo>
                  <a:lnTo>
                    <a:pt x="300112" y="74340"/>
                  </a:lnTo>
                  <a:lnTo>
                    <a:pt x="322827" y="74340"/>
                  </a:lnTo>
                  <a:lnTo>
                    <a:pt x="322827" y="120458"/>
                  </a:lnTo>
                  <a:lnTo>
                    <a:pt x="104626" y="120458"/>
                  </a:lnTo>
                  <a:lnTo>
                    <a:pt x="98105" y="132848"/>
                  </a:lnTo>
                  <a:lnTo>
                    <a:pt x="316632" y="132848"/>
                  </a:lnTo>
                  <a:lnTo>
                    <a:pt x="316632" y="176901"/>
                  </a:lnTo>
                  <a:lnTo>
                    <a:pt x="180342" y="176901"/>
                  </a:lnTo>
                  <a:lnTo>
                    <a:pt x="172771" y="189291"/>
                  </a:lnTo>
                  <a:lnTo>
                    <a:pt x="309748" y="189291"/>
                  </a:lnTo>
                  <a:lnTo>
                    <a:pt x="301488" y="300456"/>
                  </a:lnTo>
                  <a:lnTo>
                    <a:pt x="74340" y="300456"/>
                  </a:lnTo>
                  <a:lnTo>
                    <a:pt x="74340" y="255371"/>
                  </a:lnTo>
                  <a:lnTo>
                    <a:pt x="252617" y="255371"/>
                  </a:lnTo>
                  <a:lnTo>
                    <a:pt x="254682" y="234032"/>
                  </a:lnTo>
                  <a:lnTo>
                    <a:pt x="90860" y="234032"/>
                  </a:lnTo>
                  <a:lnTo>
                    <a:pt x="127341" y="176901"/>
                  </a:lnTo>
                  <a:lnTo>
                    <a:pt x="97743" y="176901"/>
                  </a:lnTo>
                  <a:lnTo>
                    <a:pt x="97743" y="133536"/>
                  </a:lnTo>
                  <a:lnTo>
                    <a:pt x="56443" y="212006"/>
                  </a:lnTo>
                  <a:lnTo>
                    <a:pt x="0" y="212006"/>
                  </a:lnTo>
                  <a:lnTo>
                    <a:pt x="48871" y="120458"/>
                  </a:lnTo>
                  <a:lnTo>
                    <a:pt x="14455" y="120458"/>
                  </a:lnTo>
                  <a:lnTo>
                    <a:pt x="14455" y="74340"/>
                  </a:lnTo>
                  <a:lnTo>
                    <a:pt x="132159" y="74340"/>
                  </a:lnTo>
                  <a:lnTo>
                    <a:pt x="132159" y="59885"/>
                  </a:lnTo>
                  <a:lnTo>
                    <a:pt x="29598" y="59885"/>
                  </a:lnTo>
                  <a:lnTo>
                    <a:pt x="29598" y="14455"/>
                  </a:lnTo>
                  <a:lnTo>
                    <a:pt x="132159" y="1445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800" dirty="0">
                <a:latin typeface="锐字锐线怒放黑简1.0" panose="02010604000000000000" pitchFamily="2" charset="-122"/>
                <a:ea typeface="锐字锐线怒放黑简1.0" panose="02010604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一级标题03">
    <p:spTree>
      <p:nvGrpSpPr>
        <p:cNvPr id="1" name=""/>
        <p:cNvGrpSpPr/>
        <p:nvPr/>
      </p:nvGrpSpPr>
      <p:grpSpPr>
        <a:xfrm>
          <a:off x="0" y="0"/>
          <a:ext cx="0" cy="0"/>
          <a:chOff x="0" y="0"/>
          <a:chExt cx="0" cy="0"/>
        </a:xfrm>
      </p:grpSpPr>
      <p:pic>
        <p:nvPicPr>
          <p:cNvPr id="11" name="图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7" name="矩形: 圆角 6"/>
          <p:cNvSpPr/>
          <p:nvPr/>
        </p:nvSpPr>
        <p:spPr>
          <a:xfrm>
            <a:off x="3141076" y="2947981"/>
            <a:ext cx="7176411" cy="962038"/>
          </a:xfrm>
          <a:prstGeom prst="roundRect">
            <a:avLst>
              <a:gd name="adj" fmla="val 13060"/>
            </a:avLst>
          </a:prstGeom>
          <a:solidFill>
            <a:schemeClr val="bg1">
              <a:alpha val="85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标题 1"/>
          <p:cNvSpPr>
            <a:spLocks noGrp="1"/>
          </p:cNvSpPr>
          <p:nvPr>
            <p:ph type="title" hasCustomPrompt="1"/>
          </p:nvPr>
        </p:nvSpPr>
        <p:spPr>
          <a:xfrm>
            <a:off x="3719736" y="3068960"/>
            <a:ext cx="6487998" cy="736908"/>
          </a:xfrm>
        </p:spPr>
        <p:txBody>
          <a:bodyPr/>
          <a:lstStyle>
            <a:lvl1pPr>
              <a:defRPr>
                <a:solidFill>
                  <a:srgbClr val="0070C0"/>
                </a:solidFill>
              </a:defRPr>
            </a:lvl1pPr>
          </a:lstStyle>
          <a:p>
            <a:r>
              <a:rPr lang="zh-CN" altLang="en-US" dirty="0"/>
              <a:t>一级标题页</a:t>
            </a:r>
          </a:p>
        </p:txBody>
      </p:sp>
      <p:grpSp>
        <p:nvGrpSpPr>
          <p:cNvPr id="16" name="组合 15"/>
          <p:cNvGrpSpPr/>
          <p:nvPr userDrawn="1"/>
        </p:nvGrpSpPr>
        <p:grpSpPr>
          <a:xfrm>
            <a:off x="1874514" y="2947981"/>
            <a:ext cx="1735470" cy="962038"/>
            <a:chOff x="2807881" y="4245776"/>
            <a:chExt cx="1459364" cy="808982"/>
          </a:xfrm>
        </p:grpSpPr>
        <p:sp>
          <p:nvSpPr>
            <p:cNvPr id="17" name="任意多边形: 形状 16"/>
            <p:cNvSpPr/>
            <p:nvPr/>
          </p:nvSpPr>
          <p:spPr>
            <a:xfrm>
              <a:off x="2807881" y="4245776"/>
              <a:ext cx="1459364" cy="808982"/>
            </a:xfrm>
            <a:custGeom>
              <a:avLst/>
              <a:gdLst>
                <a:gd name="connsiteX0" fmla="*/ 86197 w 1459364"/>
                <a:gd name="connsiteY0" fmla="*/ 0 h 808982"/>
                <a:gd name="connsiteX1" fmla="*/ 1246032 w 1459364"/>
                <a:gd name="connsiteY1" fmla="*/ 0 h 808982"/>
                <a:gd name="connsiteX2" fmla="*/ 1332229 w 1459364"/>
                <a:gd name="connsiteY2" fmla="*/ 86197 h 808982"/>
                <a:gd name="connsiteX3" fmla="*/ 1332229 w 1459364"/>
                <a:gd name="connsiteY3" fmla="*/ 254985 h 808982"/>
                <a:gd name="connsiteX4" fmla="*/ 1444169 w 1459364"/>
                <a:gd name="connsiteY4" fmla="*/ 370406 h 808982"/>
                <a:gd name="connsiteX5" fmla="*/ 1443004 w 1459364"/>
                <a:gd name="connsiteY5" fmla="*/ 446555 h 808982"/>
                <a:gd name="connsiteX6" fmla="*/ 1332229 w 1459364"/>
                <a:gd name="connsiteY6" fmla="*/ 553989 h 808982"/>
                <a:gd name="connsiteX7" fmla="*/ 1332229 w 1459364"/>
                <a:gd name="connsiteY7" fmla="*/ 722785 h 808982"/>
                <a:gd name="connsiteX8" fmla="*/ 1246032 w 1459364"/>
                <a:gd name="connsiteY8" fmla="*/ 808982 h 808982"/>
                <a:gd name="connsiteX9" fmla="*/ 86197 w 1459364"/>
                <a:gd name="connsiteY9" fmla="*/ 808982 h 808982"/>
                <a:gd name="connsiteX10" fmla="*/ 0 w 1459364"/>
                <a:gd name="connsiteY10" fmla="*/ 722785 h 808982"/>
                <a:gd name="connsiteX11" fmla="*/ 0 w 1459364"/>
                <a:gd name="connsiteY11" fmla="*/ 86197 h 808982"/>
                <a:gd name="connsiteX12" fmla="*/ 86197 w 1459364"/>
                <a:gd name="connsiteY12" fmla="*/ 0 h 80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364" h="808982">
                  <a:moveTo>
                    <a:pt x="86197" y="0"/>
                  </a:moveTo>
                  <a:lnTo>
                    <a:pt x="1246032" y="0"/>
                  </a:lnTo>
                  <a:cubicBezTo>
                    <a:pt x="1293637" y="0"/>
                    <a:pt x="1332229" y="38592"/>
                    <a:pt x="1332229" y="86197"/>
                  </a:cubicBezTo>
                  <a:lnTo>
                    <a:pt x="1332229" y="254985"/>
                  </a:lnTo>
                  <a:lnTo>
                    <a:pt x="1444169" y="370406"/>
                  </a:lnTo>
                  <a:cubicBezTo>
                    <a:pt x="1464876" y="391756"/>
                    <a:pt x="1464354" y="425848"/>
                    <a:pt x="1443004" y="446555"/>
                  </a:cubicBezTo>
                  <a:lnTo>
                    <a:pt x="1332229" y="553989"/>
                  </a:lnTo>
                  <a:lnTo>
                    <a:pt x="1332229" y="722785"/>
                  </a:lnTo>
                  <a:cubicBezTo>
                    <a:pt x="1332229" y="770390"/>
                    <a:pt x="1293637" y="808982"/>
                    <a:pt x="1246032" y="808982"/>
                  </a:cubicBezTo>
                  <a:lnTo>
                    <a:pt x="86197" y="808982"/>
                  </a:lnTo>
                  <a:cubicBezTo>
                    <a:pt x="38592" y="808982"/>
                    <a:pt x="0" y="770390"/>
                    <a:pt x="0" y="722785"/>
                  </a:cubicBezTo>
                  <a:lnTo>
                    <a:pt x="0" y="86197"/>
                  </a:lnTo>
                  <a:cubicBezTo>
                    <a:pt x="0" y="38592"/>
                    <a:pt x="38592" y="0"/>
                    <a:pt x="86197" y="0"/>
                  </a:cubicBezTo>
                  <a:close/>
                </a:path>
              </a:pathLst>
            </a:cu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任意多边形: 形状 17"/>
            <p:cNvSpPr/>
            <p:nvPr/>
          </p:nvSpPr>
          <p:spPr>
            <a:xfrm>
              <a:off x="2946675" y="4507115"/>
              <a:ext cx="1031807" cy="300456"/>
            </a:xfrm>
            <a:custGeom>
              <a:avLst/>
              <a:gdLst/>
              <a:ahLst/>
              <a:cxnLst/>
              <a:rect l="l" t="t" r="r" b="b"/>
              <a:pathLst>
                <a:path w="1031807" h="300456">
                  <a:moveTo>
                    <a:pt x="712422" y="245734"/>
                  </a:moveTo>
                  <a:lnTo>
                    <a:pt x="1031807" y="245734"/>
                  </a:lnTo>
                  <a:lnTo>
                    <a:pt x="1031807" y="291508"/>
                  </a:lnTo>
                  <a:lnTo>
                    <a:pt x="712422" y="291508"/>
                  </a:lnTo>
                  <a:close/>
                  <a:moveTo>
                    <a:pt x="603665" y="236097"/>
                  </a:moveTo>
                  <a:lnTo>
                    <a:pt x="658043" y="236097"/>
                  </a:lnTo>
                  <a:lnTo>
                    <a:pt x="684200" y="300456"/>
                  </a:lnTo>
                  <a:lnTo>
                    <a:pt x="631887" y="300456"/>
                  </a:lnTo>
                  <a:close/>
                  <a:moveTo>
                    <a:pt x="525196" y="236097"/>
                  </a:moveTo>
                  <a:lnTo>
                    <a:pt x="578886" y="236097"/>
                  </a:lnTo>
                  <a:lnTo>
                    <a:pt x="606419" y="300456"/>
                  </a:lnTo>
                  <a:lnTo>
                    <a:pt x="552729" y="300456"/>
                  </a:lnTo>
                  <a:close/>
                  <a:moveTo>
                    <a:pt x="446038" y="236097"/>
                  </a:moveTo>
                  <a:lnTo>
                    <a:pt x="501104" y="236097"/>
                  </a:lnTo>
                  <a:lnTo>
                    <a:pt x="524507" y="300456"/>
                  </a:lnTo>
                  <a:lnTo>
                    <a:pt x="470818" y="300456"/>
                  </a:lnTo>
                  <a:close/>
                  <a:moveTo>
                    <a:pt x="384776" y="236097"/>
                  </a:moveTo>
                  <a:lnTo>
                    <a:pt x="437778" y="236097"/>
                  </a:lnTo>
                  <a:lnTo>
                    <a:pt x="407491" y="300456"/>
                  </a:lnTo>
                  <a:lnTo>
                    <a:pt x="354490" y="300456"/>
                  </a:lnTo>
                  <a:close/>
                  <a:moveTo>
                    <a:pt x="425388" y="136290"/>
                  </a:moveTo>
                  <a:lnTo>
                    <a:pt x="425388" y="178966"/>
                  </a:lnTo>
                  <a:lnTo>
                    <a:pt x="611237" y="178966"/>
                  </a:lnTo>
                  <a:lnTo>
                    <a:pt x="611237" y="136290"/>
                  </a:lnTo>
                  <a:close/>
                  <a:moveTo>
                    <a:pt x="739955" y="124588"/>
                  </a:moveTo>
                  <a:lnTo>
                    <a:pt x="1002897" y="124588"/>
                  </a:lnTo>
                  <a:lnTo>
                    <a:pt x="1002897" y="171394"/>
                  </a:lnTo>
                  <a:lnTo>
                    <a:pt x="739955" y="171394"/>
                  </a:lnTo>
                  <a:close/>
                  <a:moveTo>
                    <a:pt x="729630" y="18585"/>
                  </a:moveTo>
                  <a:lnTo>
                    <a:pt x="1014599" y="18585"/>
                  </a:lnTo>
                  <a:lnTo>
                    <a:pt x="1014599" y="65392"/>
                  </a:lnTo>
                  <a:lnTo>
                    <a:pt x="729630" y="65392"/>
                  </a:lnTo>
                  <a:close/>
                  <a:moveTo>
                    <a:pt x="483208" y="0"/>
                  </a:moveTo>
                  <a:lnTo>
                    <a:pt x="534144" y="0"/>
                  </a:lnTo>
                  <a:lnTo>
                    <a:pt x="534144" y="19273"/>
                  </a:lnTo>
                  <a:lnTo>
                    <a:pt x="666303" y="19273"/>
                  </a:lnTo>
                  <a:lnTo>
                    <a:pt x="666303" y="66080"/>
                  </a:lnTo>
                  <a:lnTo>
                    <a:pt x="534144" y="66080"/>
                  </a:lnTo>
                  <a:lnTo>
                    <a:pt x="534144" y="89483"/>
                  </a:lnTo>
                  <a:lnTo>
                    <a:pt x="662173" y="89483"/>
                  </a:lnTo>
                  <a:lnTo>
                    <a:pt x="662173" y="225772"/>
                  </a:lnTo>
                  <a:lnTo>
                    <a:pt x="374451" y="225772"/>
                  </a:lnTo>
                  <a:lnTo>
                    <a:pt x="374451" y="89483"/>
                  </a:lnTo>
                  <a:lnTo>
                    <a:pt x="483208" y="89483"/>
                  </a:lnTo>
                  <a:close/>
                  <a:moveTo>
                    <a:pt x="132159" y="0"/>
                  </a:moveTo>
                  <a:lnTo>
                    <a:pt x="183096" y="0"/>
                  </a:lnTo>
                  <a:lnTo>
                    <a:pt x="183096" y="14455"/>
                  </a:lnTo>
                  <a:lnTo>
                    <a:pt x="248487" y="14455"/>
                  </a:lnTo>
                  <a:lnTo>
                    <a:pt x="248487" y="59885"/>
                  </a:lnTo>
                  <a:lnTo>
                    <a:pt x="183096" y="59885"/>
                  </a:lnTo>
                  <a:lnTo>
                    <a:pt x="183096" y="74340"/>
                  </a:lnTo>
                  <a:lnTo>
                    <a:pt x="242980" y="74340"/>
                  </a:lnTo>
                  <a:lnTo>
                    <a:pt x="278085" y="5507"/>
                  </a:lnTo>
                  <a:lnTo>
                    <a:pt x="333152" y="5507"/>
                  </a:lnTo>
                  <a:lnTo>
                    <a:pt x="300112" y="74340"/>
                  </a:lnTo>
                  <a:lnTo>
                    <a:pt x="322827" y="74340"/>
                  </a:lnTo>
                  <a:lnTo>
                    <a:pt x="322827" y="120458"/>
                  </a:lnTo>
                  <a:lnTo>
                    <a:pt x="104626" y="120458"/>
                  </a:lnTo>
                  <a:lnTo>
                    <a:pt x="98105" y="132848"/>
                  </a:lnTo>
                  <a:lnTo>
                    <a:pt x="316632" y="132848"/>
                  </a:lnTo>
                  <a:lnTo>
                    <a:pt x="316632" y="176901"/>
                  </a:lnTo>
                  <a:lnTo>
                    <a:pt x="180342" y="176901"/>
                  </a:lnTo>
                  <a:lnTo>
                    <a:pt x="172771" y="189291"/>
                  </a:lnTo>
                  <a:lnTo>
                    <a:pt x="309748" y="189291"/>
                  </a:lnTo>
                  <a:lnTo>
                    <a:pt x="301488" y="300456"/>
                  </a:lnTo>
                  <a:lnTo>
                    <a:pt x="74340" y="300456"/>
                  </a:lnTo>
                  <a:lnTo>
                    <a:pt x="74340" y="255371"/>
                  </a:lnTo>
                  <a:lnTo>
                    <a:pt x="252617" y="255371"/>
                  </a:lnTo>
                  <a:lnTo>
                    <a:pt x="254682" y="234032"/>
                  </a:lnTo>
                  <a:lnTo>
                    <a:pt x="90860" y="234032"/>
                  </a:lnTo>
                  <a:lnTo>
                    <a:pt x="127341" y="176901"/>
                  </a:lnTo>
                  <a:lnTo>
                    <a:pt x="97743" y="176901"/>
                  </a:lnTo>
                  <a:lnTo>
                    <a:pt x="97743" y="133536"/>
                  </a:lnTo>
                  <a:lnTo>
                    <a:pt x="56443" y="212006"/>
                  </a:lnTo>
                  <a:lnTo>
                    <a:pt x="0" y="212006"/>
                  </a:lnTo>
                  <a:lnTo>
                    <a:pt x="48871" y="120458"/>
                  </a:lnTo>
                  <a:lnTo>
                    <a:pt x="14455" y="120458"/>
                  </a:lnTo>
                  <a:lnTo>
                    <a:pt x="14455" y="74340"/>
                  </a:lnTo>
                  <a:lnTo>
                    <a:pt x="132159" y="74340"/>
                  </a:lnTo>
                  <a:lnTo>
                    <a:pt x="132159" y="59885"/>
                  </a:lnTo>
                  <a:lnTo>
                    <a:pt x="29598" y="59885"/>
                  </a:lnTo>
                  <a:lnTo>
                    <a:pt x="29598" y="14455"/>
                  </a:lnTo>
                  <a:lnTo>
                    <a:pt x="132159" y="1445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800" dirty="0">
                <a:solidFill>
                  <a:prstClr val="black"/>
                </a:solidFill>
                <a:latin typeface="锐字锐线怒放黑简1.0" panose="02010604000000000000" pitchFamily="2" charset="-122"/>
                <a:ea typeface="锐字锐线怒放黑简1.0" panose="02010604000000000000" pitchFamily="2" charset="-122"/>
              </a:endParaRPr>
            </a:p>
          </p:txBody>
        </p:sp>
      </p:grpSp>
    </p:spTree>
  </p:cSld>
  <p:clrMapOvr>
    <a:masterClrMapping/>
  </p:clrMapOvr>
  <p:timing>
    <p:tnLst>
      <p:par>
        <p:cTn xmlns:p14="http://schemas.microsoft.com/office/powerpoint/2010/mai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一级标题4">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p:cNvSpPr/>
          <p:nvPr/>
        </p:nvSpPr>
        <p:spPr>
          <a:xfrm>
            <a:off x="3141076" y="2947981"/>
            <a:ext cx="7176411" cy="962038"/>
          </a:xfrm>
          <a:prstGeom prst="roundRect">
            <a:avLst>
              <a:gd name="adj" fmla="val 13060"/>
            </a:avLst>
          </a:prstGeom>
          <a:solidFill>
            <a:schemeClr val="bg1">
              <a:alpha val="85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标题 1"/>
          <p:cNvSpPr>
            <a:spLocks noGrp="1"/>
          </p:cNvSpPr>
          <p:nvPr>
            <p:ph type="title" hasCustomPrompt="1"/>
          </p:nvPr>
        </p:nvSpPr>
        <p:spPr>
          <a:xfrm>
            <a:off x="3719736" y="3068960"/>
            <a:ext cx="6487998" cy="736908"/>
          </a:xfrm>
        </p:spPr>
        <p:txBody>
          <a:bodyPr/>
          <a:lstStyle>
            <a:lvl1pPr>
              <a:defRPr>
                <a:solidFill>
                  <a:srgbClr val="0070C0"/>
                </a:solidFill>
              </a:defRPr>
            </a:lvl1pPr>
          </a:lstStyle>
          <a:p>
            <a:r>
              <a:rPr lang="zh-CN" altLang="en-US" dirty="0"/>
              <a:t>一级标题页</a:t>
            </a:r>
          </a:p>
        </p:txBody>
      </p:sp>
      <p:grpSp>
        <p:nvGrpSpPr>
          <p:cNvPr id="19" name="组合 18"/>
          <p:cNvGrpSpPr/>
          <p:nvPr userDrawn="1"/>
        </p:nvGrpSpPr>
        <p:grpSpPr>
          <a:xfrm>
            <a:off x="1874514" y="2945762"/>
            <a:ext cx="1735470" cy="962038"/>
            <a:chOff x="4536073" y="4251561"/>
            <a:chExt cx="1459364" cy="808982"/>
          </a:xfrm>
        </p:grpSpPr>
        <p:sp>
          <p:nvSpPr>
            <p:cNvPr id="20" name="任意多边形: 形状 19"/>
            <p:cNvSpPr/>
            <p:nvPr/>
          </p:nvSpPr>
          <p:spPr>
            <a:xfrm>
              <a:off x="4536073" y="4251561"/>
              <a:ext cx="1459364" cy="808982"/>
            </a:xfrm>
            <a:custGeom>
              <a:avLst/>
              <a:gdLst>
                <a:gd name="connsiteX0" fmla="*/ 86197 w 1459364"/>
                <a:gd name="connsiteY0" fmla="*/ 0 h 808982"/>
                <a:gd name="connsiteX1" fmla="*/ 1246032 w 1459364"/>
                <a:gd name="connsiteY1" fmla="*/ 0 h 808982"/>
                <a:gd name="connsiteX2" fmla="*/ 1332229 w 1459364"/>
                <a:gd name="connsiteY2" fmla="*/ 86197 h 808982"/>
                <a:gd name="connsiteX3" fmla="*/ 1332229 w 1459364"/>
                <a:gd name="connsiteY3" fmla="*/ 254985 h 808982"/>
                <a:gd name="connsiteX4" fmla="*/ 1444169 w 1459364"/>
                <a:gd name="connsiteY4" fmla="*/ 370406 h 808982"/>
                <a:gd name="connsiteX5" fmla="*/ 1443004 w 1459364"/>
                <a:gd name="connsiteY5" fmla="*/ 446555 h 808982"/>
                <a:gd name="connsiteX6" fmla="*/ 1332229 w 1459364"/>
                <a:gd name="connsiteY6" fmla="*/ 553989 h 808982"/>
                <a:gd name="connsiteX7" fmla="*/ 1332229 w 1459364"/>
                <a:gd name="connsiteY7" fmla="*/ 722785 h 808982"/>
                <a:gd name="connsiteX8" fmla="*/ 1246032 w 1459364"/>
                <a:gd name="connsiteY8" fmla="*/ 808982 h 808982"/>
                <a:gd name="connsiteX9" fmla="*/ 86197 w 1459364"/>
                <a:gd name="connsiteY9" fmla="*/ 808982 h 808982"/>
                <a:gd name="connsiteX10" fmla="*/ 0 w 1459364"/>
                <a:gd name="connsiteY10" fmla="*/ 722785 h 808982"/>
                <a:gd name="connsiteX11" fmla="*/ 0 w 1459364"/>
                <a:gd name="connsiteY11" fmla="*/ 86197 h 808982"/>
                <a:gd name="connsiteX12" fmla="*/ 86197 w 1459364"/>
                <a:gd name="connsiteY12" fmla="*/ 0 h 80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364" h="808982">
                  <a:moveTo>
                    <a:pt x="86197" y="0"/>
                  </a:moveTo>
                  <a:lnTo>
                    <a:pt x="1246032" y="0"/>
                  </a:lnTo>
                  <a:cubicBezTo>
                    <a:pt x="1293637" y="0"/>
                    <a:pt x="1332229" y="38592"/>
                    <a:pt x="1332229" y="86197"/>
                  </a:cubicBezTo>
                  <a:lnTo>
                    <a:pt x="1332229" y="254985"/>
                  </a:lnTo>
                  <a:lnTo>
                    <a:pt x="1444169" y="370406"/>
                  </a:lnTo>
                  <a:cubicBezTo>
                    <a:pt x="1464876" y="391756"/>
                    <a:pt x="1464354" y="425848"/>
                    <a:pt x="1443004" y="446555"/>
                  </a:cubicBezTo>
                  <a:lnTo>
                    <a:pt x="1332229" y="553989"/>
                  </a:lnTo>
                  <a:lnTo>
                    <a:pt x="1332229" y="722785"/>
                  </a:lnTo>
                  <a:cubicBezTo>
                    <a:pt x="1332229" y="770390"/>
                    <a:pt x="1293637" y="808982"/>
                    <a:pt x="1246032" y="808982"/>
                  </a:cubicBezTo>
                  <a:lnTo>
                    <a:pt x="86197" y="808982"/>
                  </a:lnTo>
                  <a:cubicBezTo>
                    <a:pt x="38592" y="808982"/>
                    <a:pt x="0" y="770390"/>
                    <a:pt x="0" y="722785"/>
                  </a:cubicBezTo>
                  <a:lnTo>
                    <a:pt x="0" y="86197"/>
                  </a:lnTo>
                  <a:cubicBezTo>
                    <a:pt x="0" y="38592"/>
                    <a:pt x="38592" y="0"/>
                    <a:pt x="86197" y="0"/>
                  </a:cubicBezTo>
                  <a:close/>
                </a:path>
              </a:pathLst>
            </a:cu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任意多边形: 形状 20"/>
            <p:cNvSpPr/>
            <p:nvPr/>
          </p:nvSpPr>
          <p:spPr>
            <a:xfrm>
              <a:off x="4674867" y="4512900"/>
              <a:ext cx="1025612" cy="300456"/>
            </a:xfrm>
            <a:custGeom>
              <a:avLst/>
              <a:gdLst/>
              <a:ahLst/>
              <a:cxnLst/>
              <a:rect l="l" t="t" r="r" b="b"/>
              <a:pathLst>
                <a:path w="1025612" h="300456">
                  <a:moveTo>
                    <a:pt x="603665" y="236097"/>
                  </a:moveTo>
                  <a:lnTo>
                    <a:pt x="658044" y="236097"/>
                  </a:lnTo>
                  <a:lnTo>
                    <a:pt x="684200" y="300456"/>
                  </a:lnTo>
                  <a:lnTo>
                    <a:pt x="631887" y="300456"/>
                  </a:lnTo>
                  <a:close/>
                  <a:moveTo>
                    <a:pt x="525196" y="236097"/>
                  </a:moveTo>
                  <a:lnTo>
                    <a:pt x="578886" y="236097"/>
                  </a:lnTo>
                  <a:lnTo>
                    <a:pt x="606419" y="300456"/>
                  </a:lnTo>
                  <a:lnTo>
                    <a:pt x="552729" y="300456"/>
                  </a:lnTo>
                  <a:close/>
                  <a:moveTo>
                    <a:pt x="446038" y="236097"/>
                  </a:moveTo>
                  <a:lnTo>
                    <a:pt x="501104" y="236097"/>
                  </a:lnTo>
                  <a:lnTo>
                    <a:pt x="524508" y="300456"/>
                  </a:lnTo>
                  <a:lnTo>
                    <a:pt x="470818" y="300456"/>
                  </a:lnTo>
                  <a:close/>
                  <a:moveTo>
                    <a:pt x="384777" y="236097"/>
                  </a:moveTo>
                  <a:lnTo>
                    <a:pt x="437778" y="236097"/>
                  </a:lnTo>
                  <a:lnTo>
                    <a:pt x="407491" y="300456"/>
                  </a:lnTo>
                  <a:lnTo>
                    <a:pt x="354490" y="300456"/>
                  </a:lnTo>
                  <a:close/>
                  <a:moveTo>
                    <a:pt x="425388" y="136290"/>
                  </a:moveTo>
                  <a:lnTo>
                    <a:pt x="425388" y="178966"/>
                  </a:lnTo>
                  <a:lnTo>
                    <a:pt x="611237" y="178966"/>
                  </a:lnTo>
                  <a:lnTo>
                    <a:pt x="611237" y="136290"/>
                  </a:lnTo>
                  <a:close/>
                  <a:moveTo>
                    <a:pt x="940947" y="54378"/>
                  </a:moveTo>
                  <a:lnTo>
                    <a:pt x="940947" y="161758"/>
                  </a:lnTo>
                  <a:lnTo>
                    <a:pt x="974675" y="161758"/>
                  </a:lnTo>
                  <a:lnTo>
                    <a:pt x="974675" y="54378"/>
                  </a:lnTo>
                  <a:close/>
                  <a:moveTo>
                    <a:pt x="769553" y="54378"/>
                  </a:moveTo>
                  <a:lnTo>
                    <a:pt x="769553" y="249864"/>
                  </a:lnTo>
                  <a:lnTo>
                    <a:pt x="974675" y="249864"/>
                  </a:lnTo>
                  <a:lnTo>
                    <a:pt x="974675" y="208564"/>
                  </a:lnTo>
                  <a:lnTo>
                    <a:pt x="890011" y="208564"/>
                  </a:lnTo>
                  <a:lnTo>
                    <a:pt x="890011" y="54378"/>
                  </a:lnTo>
                  <a:lnTo>
                    <a:pt x="860413" y="54378"/>
                  </a:lnTo>
                  <a:lnTo>
                    <a:pt x="823931" y="218201"/>
                  </a:lnTo>
                  <a:lnTo>
                    <a:pt x="772306" y="218201"/>
                  </a:lnTo>
                  <a:lnTo>
                    <a:pt x="808100" y="54378"/>
                  </a:lnTo>
                  <a:close/>
                  <a:moveTo>
                    <a:pt x="718617" y="7572"/>
                  </a:moveTo>
                  <a:lnTo>
                    <a:pt x="1025612" y="7572"/>
                  </a:lnTo>
                  <a:lnTo>
                    <a:pt x="1025612" y="295638"/>
                  </a:lnTo>
                  <a:lnTo>
                    <a:pt x="718617" y="295638"/>
                  </a:lnTo>
                  <a:close/>
                  <a:moveTo>
                    <a:pt x="483208" y="0"/>
                  </a:moveTo>
                  <a:lnTo>
                    <a:pt x="534144" y="0"/>
                  </a:lnTo>
                  <a:lnTo>
                    <a:pt x="534144" y="19273"/>
                  </a:lnTo>
                  <a:lnTo>
                    <a:pt x="666304" y="19273"/>
                  </a:lnTo>
                  <a:lnTo>
                    <a:pt x="666304" y="66080"/>
                  </a:lnTo>
                  <a:lnTo>
                    <a:pt x="534144" y="66080"/>
                  </a:lnTo>
                  <a:lnTo>
                    <a:pt x="534144" y="89483"/>
                  </a:lnTo>
                  <a:lnTo>
                    <a:pt x="662174" y="89483"/>
                  </a:lnTo>
                  <a:lnTo>
                    <a:pt x="662174" y="225772"/>
                  </a:lnTo>
                  <a:lnTo>
                    <a:pt x="374452" y="225772"/>
                  </a:lnTo>
                  <a:lnTo>
                    <a:pt x="374452" y="89483"/>
                  </a:lnTo>
                  <a:lnTo>
                    <a:pt x="483208" y="89483"/>
                  </a:lnTo>
                  <a:close/>
                  <a:moveTo>
                    <a:pt x="132159" y="0"/>
                  </a:moveTo>
                  <a:lnTo>
                    <a:pt x="183096" y="0"/>
                  </a:lnTo>
                  <a:lnTo>
                    <a:pt x="183096" y="14455"/>
                  </a:lnTo>
                  <a:lnTo>
                    <a:pt x="248487" y="14455"/>
                  </a:lnTo>
                  <a:lnTo>
                    <a:pt x="248487" y="59885"/>
                  </a:lnTo>
                  <a:lnTo>
                    <a:pt x="183096" y="59885"/>
                  </a:lnTo>
                  <a:lnTo>
                    <a:pt x="183096" y="74340"/>
                  </a:lnTo>
                  <a:lnTo>
                    <a:pt x="242981" y="74340"/>
                  </a:lnTo>
                  <a:lnTo>
                    <a:pt x="278085" y="5507"/>
                  </a:lnTo>
                  <a:lnTo>
                    <a:pt x="333152" y="5507"/>
                  </a:lnTo>
                  <a:lnTo>
                    <a:pt x="300112" y="74340"/>
                  </a:lnTo>
                  <a:lnTo>
                    <a:pt x="322827" y="74340"/>
                  </a:lnTo>
                  <a:lnTo>
                    <a:pt x="322827" y="120458"/>
                  </a:lnTo>
                  <a:lnTo>
                    <a:pt x="104626" y="120458"/>
                  </a:lnTo>
                  <a:lnTo>
                    <a:pt x="98105" y="132848"/>
                  </a:lnTo>
                  <a:lnTo>
                    <a:pt x="316632" y="132848"/>
                  </a:lnTo>
                  <a:lnTo>
                    <a:pt x="316632" y="176901"/>
                  </a:lnTo>
                  <a:lnTo>
                    <a:pt x="180343" y="176901"/>
                  </a:lnTo>
                  <a:lnTo>
                    <a:pt x="172771" y="189291"/>
                  </a:lnTo>
                  <a:lnTo>
                    <a:pt x="309749" y="189291"/>
                  </a:lnTo>
                  <a:lnTo>
                    <a:pt x="301489" y="300456"/>
                  </a:lnTo>
                  <a:lnTo>
                    <a:pt x="74340" y="300456"/>
                  </a:lnTo>
                  <a:lnTo>
                    <a:pt x="74340" y="255371"/>
                  </a:lnTo>
                  <a:lnTo>
                    <a:pt x="252617" y="255371"/>
                  </a:lnTo>
                  <a:lnTo>
                    <a:pt x="254682" y="234032"/>
                  </a:lnTo>
                  <a:lnTo>
                    <a:pt x="90860" y="234032"/>
                  </a:lnTo>
                  <a:lnTo>
                    <a:pt x="127341" y="176901"/>
                  </a:lnTo>
                  <a:lnTo>
                    <a:pt x="97743" y="176901"/>
                  </a:lnTo>
                  <a:lnTo>
                    <a:pt x="97743" y="133536"/>
                  </a:lnTo>
                  <a:lnTo>
                    <a:pt x="56443" y="212006"/>
                  </a:lnTo>
                  <a:lnTo>
                    <a:pt x="0" y="212006"/>
                  </a:lnTo>
                  <a:lnTo>
                    <a:pt x="48871" y="120458"/>
                  </a:lnTo>
                  <a:lnTo>
                    <a:pt x="14455" y="120458"/>
                  </a:lnTo>
                  <a:lnTo>
                    <a:pt x="14455" y="74340"/>
                  </a:lnTo>
                  <a:lnTo>
                    <a:pt x="132159" y="74340"/>
                  </a:lnTo>
                  <a:lnTo>
                    <a:pt x="132159" y="59885"/>
                  </a:lnTo>
                  <a:lnTo>
                    <a:pt x="29598" y="59885"/>
                  </a:lnTo>
                  <a:lnTo>
                    <a:pt x="29598" y="14455"/>
                  </a:lnTo>
                  <a:lnTo>
                    <a:pt x="132159" y="1445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800" dirty="0">
                <a:solidFill>
                  <a:prstClr val="black"/>
                </a:solidFill>
                <a:latin typeface="锐字锐线怒放黑简1.0" panose="02010604000000000000" pitchFamily="2" charset="-122"/>
                <a:ea typeface="锐字锐线怒放黑简1.0" panose="02010604000000000000" pitchFamily="2" charset="-122"/>
              </a:endParaRPr>
            </a:p>
          </p:txBody>
        </p:sp>
      </p:grpSp>
    </p:spTree>
  </p:cSld>
  <p:clrMapOvr>
    <a:masterClrMapping/>
  </p:clrMapOvr>
  <p:timing>
    <p:tnLst>
      <p:par>
        <p:cTn xmlns:p14="http://schemas.microsoft.com/office/powerpoint/2010/mai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一级标题05">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7" name="矩形: 圆角 6"/>
          <p:cNvSpPr/>
          <p:nvPr/>
        </p:nvSpPr>
        <p:spPr>
          <a:xfrm>
            <a:off x="2711624" y="2971018"/>
            <a:ext cx="7176411" cy="962038"/>
          </a:xfrm>
          <a:prstGeom prst="roundRect">
            <a:avLst>
              <a:gd name="adj" fmla="val 13060"/>
            </a:avLst>
          </a:prstGeom>
          <a:solidFill>
            <a:schemeClr val="bg1">
              <a:alpha val="85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标题 1"/>
          <p:cNvSpPr>
            <a:spLocks noGrp="1"/>
          </p:cNvSpPr>
          <p:nvPr>
            <p:ph type="title" hasCustomPrompt="1"/>
          </p:nvPr>
        </p:nvSpPr>
        <p:spPr>
          <a:xfrm>
            <a:off x="3290284" y="3091997"/>
            <a:ext cx="6487998" cy="736908"/>
          </a:xfrm>
        </p:spPr>
        <p:txBody>
          <a:bodyPr/>
          <a:lstStyle>
            <a:lvl1pPr>
              <a:defRPr>
                <a:solidFill>
                  <a:srgbClr val="0070C0"/>
                </a:solidFill>
              </a:defRPr>
            </a:lvl1pPr>
          </a:lstStyle>
          <a:p>
            <a:r>
              <a:rPr lang="zh-CN" altLang="en-US" dirty="0"/>
              <a:t>一级标题页</a:t>
            </a:r>
          </a:p>
        </p:txBody>
      </p:sp>
    </p:spTree>
  </p:cSld>
  <p:clrMapOvr>
    <a:masterClrMapping/>
  </p:clrMapOvr>
  <p:timing>
    <p:tnLst>
      <p:par>
        <p:cTn xmlns:p14="http://schemas.microsoft.com/office/powerpoint/2010/mai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一级标题06">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p:cNvSpPr/>
          <p:nvPr/>
        </p:nvSpPr>
        <p:spPr>
          <a:xfrm>
            <a:off x="3141076" y="2947981"/>
            <a:ext cx="7176411" cy="962038"/>
          </a:xfrm>
          <a:prstGeom prst="roundRect">
            <a:avLst>
              <a:gd name="adj" fmla="val 13060"/>
            </a:avLst>
          </a:prstGeom>
          <a:solidFill>
            <a:schemeClr val="bg1">
              <a:alpha val="85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标题 1"/>
          <p:cNvSpPr>
            <a:spLocks noGrp="1"/>
          </p:cNvSpPr>
          <p:nvPr>
            <p:ph type="title" hasCustomPrompt="1"/>
          </p:nvPr>
        </p:nvSpPr>
        <p:spPr>
          <a:xfrm>
            <a:off x="3719736" y="3068960"/>
            <a:ext cx="6487998" cy="736908"/>
          </a:xfrm>
        </p:spPr>
        <p:txBody>
          <a:bodyPr/>
          <a:lstStyle>
            <a:lvl1pPr>
              <a:defRPr>
                <a:solidFill>
                  <a:srgbClr val="0070C0"/>
                </a:solidFill>
              </a:defRPr>
            </a:lvl1pPr>
          </a:lstStyle>
          <a:p>
            <a:r>
              <a:rPr lang="zh-CN" altLang="en-US" dirty="0"/>
              <a:t>一级标题页</a:t>
            </a:r>
          </a:p>
        </p:txBody>
      </p:sp>
      <p:grpSp>
        <p:nvGrpSpPr>
          <p:cNvPr id="25" name="组合 24"/>
          <p:cNvGrpSpPr/>
          <p:nvPr userDrawn="1"/>
        </p:nvGrpSpPr>
        <p:grpSpPr>
          <a:xfrm>
            <a:off x="1874514" y="2943543"/>
            <a:ext cx="1735470" cy="962038"/>
            <a:chOff x="1976153" y="5685409"/>
            <a:chExt cx="1459364" cy="808982"/>
          </a:xfrm>
        </p:grpSpPr>
        <p:sp>
          <p:nvSpPr>
            <p:cNvPr id="26" name="任意多边形: 形状 25"/>
            <p:cNvSpPr/>
            <p:nvPr/>
          </p:nvSpPr>
          <p:spPr>
            <a:xfrm>
              <a:off x="1976153" y="5685409"/>
              <a:ext cx="1459364" cy="808982"/>
            </a:xfrm>
            <a:custGeom>
              <a:avLst/>
              <a:gdLst>
                <a:gd name="connsiteX0" fmla="*/ 86197 w 1459364"/>
                <a:gd name="connsiteY0" fmla="*/ 0 h 808982"/>
                <a:gd name="connsiteX1" fmla="*/ 1246032 w 1459364"/>
                <a:gd name="connsiteY1" fmla="*/ 0 h 808982"/>
                <a:gd name="connsiteX2" fmla="*/ 1332229 w 1459364"/>
                <a:gd name="connsiteY2" fmla="*/ 86197 h 808982"/>
                <a:gd name="connsiteX3" fmla="*/ 1332229 w 1459364"/>
                <a:gd name="connsiteY3" fmla="*/ 254985 h 808982"/>
                <a:gd name="connsiteX4" fmla="*/ 1444169 w 1459364"/>
                <a:gd name="connsiteY4" fmla="*/ 370406 h 808982"/>
                <a:gd name="connsiteX5" fmla="*/ 1443004 w 1459364"/>
                <a:gd name="connsiteY5" fmla="*/ 446555 h 808982"/>
                <a:gd name="connsiteX6" fmla="*/ 1332229 w 1459364"/>
                <a:gd name="connsiteY6" fmla="*/ 553989 h 808982"/>
                <a:gd name="connsiteX7" fmla="*/ 1332229 w 1459364"/>
                <a:gd name="connsiteY7" fmla="*/ 722785 h 808982"/>
                <a:gd name="connsiteX8" fmla="*/ 1246032 w 1459364"/>
                <a:gd name="connsiteY8" fmla="*/ 808982 h 808982"/>
                <a:gd name="connsiteX9" fmla="*/ 86197 w 1459364"/>
                <a:gd name="connsiteY9" fmla="*/ 808982 h 808982"/>
                <a:gd name="connsiteX10" fmla="*/ 0 w 1459364"/>
                <a:gd name="connsiteY10" fmla="*/ 722785 h 808982"/>
                <a:gd name="connsiteX11" fmla="*/ 0 w 1459364"/>
                <a:gd name="connsiteY11" fmla="*/ 86197 h 808982"/>
                <a:gd name="connsiteX12" fmla="*/ 86197 w 1459364"/>
                <a:gd name="connsiteY12" fmla="*/ 0 h 80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364" h="808982">
                  <a:moveTo>
                    <a:pt x="86197" y="0"/>
                  </a:moveTo>
                  <a:lnTo>
                    <a:pt x="1246032" y="0"/>
                  </a:lnTo>
                  <a:cubicBezTo>
                    <a:pt x="1293637" y="0"/>
                    <a:pt x="1332229" y="38592"/>
                    <a:pt x="1332229" y="86197"/>
                  </a:cubicBezTo>
                  <a:lnTo>
                    <a:pt x="1332229" y="254985"/>
                  </a:lnTo>
                  <a:lnTo>
                    <a:pt x="1444169" y="370406"/>
                  </a:lnTo>
                  <a:cubicBezTo>
                    <a:pt x="1464876" y="391756"/>
                    <a:pt x="1464354" y="425848"/>
                    <a:pt x="1443004" y="446555"/>
                  </a:cubicBezTo>
                  <a:lnTo>
                    <a:pt x="1332229" y="553989"/>
                  </a:lnTo>
                  <a:lnTo>
                    <a:pt x="1332229" y="722785"/>
                  </a:lnTo>
                  <a:cubicBezTo>
                    <a:pt x="1332229" y="770390"/>
                    <a:pt x="1293637" y="808982"/>
                    <a:pt x="1246032" y="808982"/>
                  </a:cubicBezTo>
                  <a:lnTo>
                    <a:pt x="86197" y="808982"/>
                  </a:lnTo>
                  <a:cubicBezTo>
                    <a:pt x="38592" y="808982"/>
                    <a:pt x="0" y="770390"/>
                    <a:pt x="0" y="722785"/>
                  </a:cubicBezTo>
                  <a:lnTo>
                    <a:pt x="0" y="86197"/>
                  </a:lnTo>
                  <a:cubicBezTo>
                    <a:pt x="0" y="38592"/>
                    <a:pt x="38592" y="0"/>
                    <a:pt x="86197" y="0"/>
                  </a:cubicBezTo>
                  <a:close/>
                </a:path>
              </a:pathLst>
            </a:cu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任意多边形: 形状 26"/>
            <p:cNvSpPr/>
            <p:nvPr/>
          </p:nvSpPr>
          <p:spPr>
            <a:xfrm>
              <a:off x="2124674" y="5945372"/>
              <a:ext cx="1031807" cy="301832"/>
            </a:xfrm>
            <a:custGeom>
              <a:avLst/>
              <a:gdLst/>
              <a:ahLst/>
              <a:cxnLst/>
              <a:rect l="l" t="t" r="r" b="b"/>
              <a:pathLst>
                <a:path w="1031807" h="301832">
                  <a:moveTo>
                    <a:pt x="603665" y="237473"/>
                  </a:moveTo>
                  <a:lnTo>
                    <a:pt x="658043" y="237473"/>
                  </a:lnTo>
                  <a:lnTo>
                    <a:pt x="684200" y="301832"/>
                  </a:lnTo>
                  <a:lnTo>
                    <a:pt x="631887" y="301832"/>
                  </a:lnTo>
                  <a:close/>
                  <a:moveTo>
                    <a:pt x="525196" y="237473"/>
                  </a:moveTo>
                  <a:lnTo>
                    <a:pt x="578886" y="237473"/>
                  </a:lnTo>
                  <a:lnTo>
                    <a:pt x="606419" y="301832"/>
                  </a:lnTo>
                  <a:lnTo>
                    <a:pt x="552729" y="301832"/>
                  </a:lnTo>
                  <a:close/>
                  <a:moveTo>
                    <a:pt x="446038" y="237473"/>
                  </a:moveTo>
                  <a:lnTo>
                    <a:pt x="501104" y="237473"/>
                  </a:lnTo>
                  <a:lnTo>
                    <a:pt x="524507" y="301832"/>
                  </a:lnTo>
                  <a:lnTo>
                    <a:pt x="470818" y="301832"/>
                  </a:lnTo>
                  <a:close/>
                  <a:moveTo>
                    <a:pt x="384776" y="237473"/>
                  </a:moveTo>
                  <a:lnTo>
                    <a:pt x="437778" y="237473"/>
                  </a:lnTo>
                  <a:lnTo>
                    <a:pt x="407491" y="301832"/>
                  </a:lnTo>
                  <a:lnTo>
                    <a:pt x="354490" y="301832"/>
                  </a:lnTo>
                  <a:close/>
                  <a:moveTo>
                    <a:pt x="905842" y="148679"/>
                  </a:moveTo>
                  <a:lnTo>
                    <a:pt x="962974" y="148679"/>
                  </a:lnTo>
                  <a:lnTo>
                    <a:pt x="1031807" y="301832"/>
                  </a:lnTo>
                  <a:lnTo>
                    <a:pt x="974675" y="301832"/>
                  </a:lnTo>
                  <a:close/>
                  <a:moveTo>
                    <a:pt x="777125" y="148679"/>
                  </a:moveTo>
                  <a:lnTo>
                    <a:pt x="833568" y="148679"/>
                  </a:lnTo>
                  <a:lnTo>
                    <a:pt x="768865" y="301832"/>
                  </a:lnTo>
                  <a:lnTo>
                    <a:pt x="713110" y="301832"/>
                  </a:lnTo>
                  <a:close/>
                  <a:moveTo>
                    <a:pt x="425388" y="137666"/>
                  </a:moveTo>
                  <a:lnTo>
                    <a:pt x="425388" y="180342"/>
                  </a:lnTo>
                  <a:lnTo>
                    <a:pt x="611237" y="180342"/>
                  </a:lnTo>
                  <a:lnTo>
                    <a:pt x="611237" y="137666"/>
                  </a:lnTo>
                  <a:close/>
                  <a:moveTo>
                    <a:pt x="715175" y="72963"/>
                  </a:moveTo>
                  <a:lnTo>
                    <a:pt x="1029053" y="72963"/>
                  </a:lnTo>
                  <a:lnTo>
                    <a:pt x="1029053" y="119769"/>
                  </a:lnTo>
                  <a:lnTo>
                    <a:pt x="715175" y="119769"/>
                  </a:lnTo>
                  <a:close/>
                  <a:moveTo>
                    <a:pt x="483208" y="1376"/>
                  </a:moveTo>
                  <a:lnTo>
                    <a:pt x="534144" y="1376"/>
                  </a:lnTo>
                  <a:lnTo>
                    <a:pt x="534144" y="20649"/>
                  </a:lnTo>
                  <a:lnTo>
                    <a:pt x="666303" y="20649"/>
                  </a:lnTo>
                  <a:lnTo>
                    <a:pt x="666303" y="67456"/>
                  </a:lnTo>
                  <a:lnTo>
                    <a:pt x="534144" y="67456"/>
                  </a:lnTo>
                  <a:lnTo>
                    <a:pt x="534144" y="90859"/>
                  </a:lnTo>
                  <a:lnTo>
                    <a:pt x="662173" y="90859"/>
                  </a:lnTo>
                  <a:lnTo>
                    <a:pt x="662173" y="227148"/>
                  </a:lnTo>
                  <a:lnTo>
                    <a:pt x="374451" y="227148"/>
                  </a:lnTo>
                  <a:lnTo>
                    <a:pt x="374451" y="90859"/>
                  </a:lnTo>
                  <a:lnTo>
                    <a:pt x="483208" y="90859"/>
                  </a:lnTo>
                  <a:close/>
                  <a:moveTo>
                    <a:pt x="132159" y="1376"/>
                  </a:moveTo>
                  <a:lnTo>
                    <a:pt x="183096" y="1376"/>
                  </a:lnTo>
                  <a:lnTo>
                    <a:pt x="183096" y="15831"/>
                  </a:lnTo>
                  <a:lnTo>
                    <a:pt x="248487" y="15831"/>
                  </a:lnTo>
                  <a:lnTo>
                    <a:pt x="248487" y="61261"/>
                  </a:lnTo>
                  <a:lnTo>
                    <a:pt x="183096" y="61261"/>
                  </a:lnTo>
                  <a:lnTo>
                    <a:pt x="183096" y="75716"/>
                  </a:lnTo>
                  <a:lnTo>
                    <a:pt x="242980" y="75716"/>
                  </a:lnTo>
                  <a:lnTo>
                    <a:pt x="278085" y="6883"/>
                  </a:lnTo>
                  <a:lnTo>
                    <a:pt x="333152" y="6883"/>
                  </a:lnTo>
                  <a:lnTo>
                    <a:pt x="300112" y="75716"/>
                  </a:lnTo>
                  <a:lnTo>
                    <a:pt x="322827" y="75716"/>
                  </a:lnTo>
                  <a:lnTo>
                    <a:pt x="322827" y="121834"/>
                  </a:lnTo>
                  <a:lnTo>
                    <a:pt x="104626" y="121834"/>
                  </a:lnTo>
                  <a:lnTo>
                    <a:pt x="98105" y="134224"/>
                  </a:lnTo>
                  <a:lnTo>
                    <a:pt x="316632" y="134224"/>
                  </a:lnTo>
                  <a:lnTo>
                    <a:pt x="316632" y="178277"/>
                  </a:lnTo>
                  <a:lnTo>
                    <a:pt x="180342" y="178277"/>
                  </a:lnTo>
                  <a:lnTo>
                    <a:pt x="172771" y="190667"/>
                  </a:lnTo>
                  <a:lnTo>
                    <a:pt x="309748" y="190667"/>
                  </a:lnTo>
                  <a:lnTo>
                    <a:pt x="301488" y="301832"/>
                  </a:lnTo>
                  <a:lnTo>
                    <a:pt x="74340" y="301832"/>
                  </a:lnTo>
                  <a:lnTo>
                    <a:pt x="74340" y="256747"/>
                  </a:lnTo>
                  <a:lnTo>
                    <a:pt x="252617" y="256747"/>
                  </a:lnTo>
                  <a:lnTo>
                    <a:pt x="254682" y="235408"/>
                  </a:lnTo>
                  <a:lnTo>
                    <a:pt x="90860" y="235408"/>
                  </a:lnTo>
                  <a:lnTo>
                    <a:pt x="127341" y="178277"/>
                  </a:lnTo>
                  <a:lnTo>
                    <a:pt x="97743" y="178277"/>
                  </a:lnTo>
                  <a:lnTo>
                    <a:pt x="97743" y="134912"/>
                  </a:lnTo>
                  <a:lnTo>
                    <a:pt x="56443" y="213382"/>
                  </a:lnTo>
                  <a:lnTo>
                    <a:pt x="0" y="213382"/>
                  </a:lnTo>
                  <a:lnTo>
                    <a:pt x="48871" y="121834"/>
                  </a:lnTo>
                  <a:lnTo>
                    <a:pt x="14455" y="121834"/>
                  </a:lnTo>
                  <a:lnTo>
                    <a:pt x="14455" y="75716"/>
                  </a:lnTo>
                  <a:lnTo>
                    <a:pt x="132159" y="75716"/>
                  </a:lnTo>
                  <a:lnTo>
                    <a:pt x="132159" y="61261"/>
                  </a:lnTo>
                  <a:lnTo>
                    <a:pt x="29598" y="61261"/>
                  </a:lnTo>
                  <a:lnTo>
                    <a:pt x="29598" y="15831"/>
                  </a:lnTo>
                  <a:lnTo>
                    <a:pt x="132159" y="15831"/>
                  </a:lnTo>
                  <a:close/>
                  <a:moveTo>
                    <a:pt x="813606" y="0"/>
                  </a:moveTo>
                  <a:lnTo>
                    <a:pt x="872802" y="0"/>
                  </a:lnTo>
                  <a:lnTo>
                    <a:pt x="910661" y="57131"/>
                  </a:lnTo>
                  <a:lnTo>
                    <a:pt x="851464" y="57131"/>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800" dirty="0">
                <a:solidFill>
                  <a:prstClr val="black"/>
                </a:solidFill>
                <a:latin typeface="锐字锐线怒放黑简1.0" panose="02010604000000000000" pitchFamily="2" charset="-122"/>
                <a:ea typeface="锐字锐线怒放黑简1.0" panose="02010604000000000000" pitchFamily="2" charset="-122"/>
              </a:endParaRPr>
            </a:p>
          </p:txBody>
        </p:sp>
      </p:grpSp>
    </p:spTree>
  </p:cSld>
  <p:clrMapOvr>
    <a:masterClrMapping/>
  </p:clrMapOvr>
  <p:timing>
    <p:tnLst>
      <p:par>
        <p:cTn xmlns:p14="http://schemas.microsoft.com/office/powerpoint/2010/mai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二级标题页">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6" name="矩形 5"/>
          <p:cNvSpPr/>
          <p:nvPr userDrawn="1"/>
        </p:nvSpPr>
        <p:spPr>
          <a:xfrm>
            <a:off x="0" y="2362572"/>
            <a:ext cx="12192000" cy="21328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hasCustomPrompt="1"/>
          </p:nvPr>
        </p:nvSpPr>
        <p:spPr>
          <a:xfrm>
            <a:off x="609600" y="2857500"/>
            <a:ext cx="10972800" cy="1143000"/>
          </a:xfrm>
        </p:spPr>
        <p:txBody>
          <a:bodyPr>
            <a:normAutofit/>
          </a:bodyPr>
          <a:lstStyle>
            <a:lvl1pPr>
              <a:defRPr sz="6000">
                <a:solidFill>
                  <a:schemeClr val="bg1"/>
                </a:solidFill>
              </a:defRPr>
            </a:lvl1pPr>
          </a:lstStyle>
          <a:p>
            <a:r>
              <a:rPr lang="zh-CN" altLang="en-US" dirty="0"/>
              <a:t>二级标题页</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三级标题">
    <p:spTree>
      <p:nvGrpSpPr>
        <p:cNvPr id="1" name=""/>
        <p:cNvGrpSpPr/>
        <p:nvPr/>
      </p:nvGrpSpPr>
      <p:grpSpPr>
        <a:xfrm>
          <a:off x="0" y="0"/>
          <a:ext cx="0" cy="0"/>
          <a:chOff x="0" y="0"/>
          <a:chExt cx="0" cy="0"/>
        </a:xfrm>
      </p:grpSpPr>
      <p:grpSp>
        <p:nvGrpSpPr>
          <p:cNvPr id="6" name="组合 5"/>
          <p:cNvGrpSpPr/>
          <p:nvPr userDrawn="1"/>
        </p:nvGrpSpPr>
        <p:grpSpPr>
          <a:xfrm>
            <a:off x="2495600" y="0"/>
            <a:ext cx="7200800" cy="4149080"/>
            <a:chOff x="2495600" y="0"/>
            <a:chExt cx="7200800" cy="4149080"/>
          </a:xfrm>
        </p:grpSpPr>
        <p:sp>
          <p:nvSpPr>
            <p:cNvPr id="7" name="矩形 6"/>
            <p:cNvSpPr/>
            <p:nvPr/>
          </p:nvSpPr>
          <p:spPr>
            <a:xfrm>
              <a:off x="2495600" y="2708920"/>
              <a:ext cx="7200800" cy="144016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p:nvPr/>
          </p:nvSpPr>
          <p:spPr>
            <a:xfrm>
              <a:off x="2711624" y="2852936"/>
              <a:ext cx="216024" cy="216024"/>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椭圆 8"/>
            <p:cNvSpPr/>
            <p:nvPr/>
          </p:nvSpPr>
          <p:spPr>
            <a:xfrm>
              <a:off x="9264354" y="2851870"/>
              <a:ext cx="216024" cy="216024"/>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0" name="直接连接符 9"/>
            <p:cNvCxnSpPr/>
            <p:nvPr/>
          </p:nvCxnSpPr>
          <p:spPr>
            <a:xfrm flipV="1">
              <a:off x="2819636" y="0"/>
              <a:ext cx="0" cy="295988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9372366" y="0"/>
              <a:ext cx="0" cy="295988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p:ph type="title" hasCustomPrompt="1"/>
          </p:nvPr>
        </p:nvSpPr>
        <p:spPr>
          <a:xfrm>
            <a:off x="3035660" y="2857500"/>
            <a:ext cx="6120680" cy="1143000"/>
          </a:xfrm>
        </p:spPr>
        <p:txBody>
          <a:bodyPr/>
          <a:lstStyle>
            <a:lvl1pPr>
              <a:defRPr>
                <a:solidFill>
                  <a:schemeClr val="bg1"/>
                </a:solidFill>
              </a:defRPr>
            </a:lvl1pPr>
          </a:lstStyle>
          <a:p>
            <a:r>
              <a:rPr lang="zh-CN" altLang="en-US" dirty="0"/>
              <a:t>三级标题</a:t>
            </a:r>
          </a:p>
        </p:txBody>
      </p:sp>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带标题的内页">
    <p:spTree>
      <p:nvGrpSpPr>
        <p:cNvPr id="1" name=""/>
        <p:cNvGrpSpPr/>
        <p:nvPr/>
      </p:nvGrpSpPr>
      <p:grpSpPr>
        <a:xfrm>
          <a:off x="0" y="0"/>
          <a:ext cx="0" cy="0"/>
          <a:chOff x="0" y="0"/>
          <a:chExt cx="0" cy="0"/>
        </a:xfrm>
      </p:grpSpPr>
      <p:sp>
        <p:nvSpPr>
          <p:cNvPr id="6" name="矩形 5"/>
          <p:cNvSpPr/>
          <p:nvPr userDrawn="1"/>
        </p:nvSpPr>
        <p:spPr>
          <a:xfrm>
            <a:off x="0" y="0"/>
            <a:ext cx="12192000" cy="9278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hasCustomPrompt="1"/>
          </p:nvPr>
        </p:nvSpPr>
        <p:spPr>
          <a:xfrm>
            <a:off x="609600" y="0"/>
            <a:ext cx="10972800" cy="927884"/>
          </a:xfrm>
        </p:spPr>
        <p:txBody>
          <a:bodyPr>
            <a:normAutofit/>
          </a:bodyPr>
          <a:lstStyle>
            <a:lvl1pPr>
              <a:defRPr sz="3200">
                <a:solidFill>
                  <a:schemeClr val="bg1"/>
                </a:solidFill>
              </a:defRPr>
            </a:lvl1pPr>
          </a:lstStyle>
          <a:p>
            <a:r>
              <a:rPr lang="zh-CN" altLang="en-US" dirty="0"/>
              <a:t>带标题的内页</a:t>
            </a:r>
          </a:p>
        </p:txBody>
      </p:sp>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带标题的内页2">
    <p:spTree>
      <p:nvGrpSpPr>
        <p:cNvPr id="1" name=""/>
        <p:cNvGrpSpPr/>
        <p:nvPr/>
      </p:nvGrpSpPr>
      <p:grpSpPr>
        <a:xfrm>
          <a:off x="0" y="0"/>
          <a:ext cx="0" cy="0"/>
          <a:chOff x="0" y="0"/>
          <a:chExt cx="0" cy="0"/>
        </a:xfrm>
      </p:grpSpPr>
      <p:sp>
        <p:nvSpPr>
          <p:cNvPr id="7" name="任意多边形: 形状 6"/>
          <p:cNvSpPr/>
          <p:nvPr userDrawn="1"/>
        </p:nvSpPr>
        <p:spPr>
          <a:xfrm>
            <a:off x="0" y="0"/>
            <a:ext cx="12192000" cy="1844825"/>
          </a:xfrm>
          <a:custGeom>
            <a:avLst/>
            <a:gdLst>
              <a:gd name="connsiteX0" fmla="*/ 0 w 12192000"/>
              <a:gd name="connsiteY0" fmla="*/ 0 h 1844825"/>
              <a:gd name="connsiteX1" fmla="*/ 12192000 w 12192000"/>
              <a:gd name="connsiteY1" fmla="*/ 0 h 1844825"/>
              <a:gd name="connsiteX2" fmla="*/ 12192000 w 12192000"/>
              <a:gd name="connsiteY2" fmla="*/ 224030 h 1844825"/>
              <a:gd name="connsiteX3" fmla="*/ 12133782 w 12192000"/>
              <a:gd name="connsiteY3" fmla="*/ 281700 h 1844825"/>
              <a:gd name="connsiteX4" fmla="*/ 6096000 w 12192000"/>
              <a:gd name="connsiteY4" fmla="*/ 1844825 h 1844825"/>
              <a:gd name="connsiteX5" fmla="*/ 58218 w 12192000"/>
              <a:gd name="connsiteY5" fmla="*/ 281700 h 1844825"/>
              <a:gd name="connsiteX6" fmla="*/ 0 w 12192000"/>
              <a:gd name="connsiteY6" fmla="*/ 224031 h 184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44825">
                <a:moveTo>
                  <a:pt x="0" y="0"/>
                </a:moveTo>
                <a:lnTo>
                  <a:pt x="12192000" y="0"/>
                </a:lnTo>
                <a:lnTo>
                  <a:pt x="12192000" y="224030"/>
                </a:lnTo>
                <a:lnTo>
                  <a:pt x="12133782" y="281700"/>
                </a:lnTo>
                <a:cubicBezTo>
                  <a:pt x="11139024" y="1200283"/>
                  <a:pt x="8810229" y="1844825"/>
                  <a:pt x="6096000" y="1844825"/>
                </a:cubicBezTo>
                <a:cubicBezTo>
                  <a:pt x="3381771" y="1844825"/>
                  <a:pt x="1052976" y="1200283"/>
                  <a:pt x="58218" y="281700"/>
                </a:cubicBezTo>
                <a:lnTo>
                  <a:pt x="0" y="224031"/>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hasCustomPrompt="1"/>
          </p:nvPr>
        </p:nvSpPr>
        <p:spPr>
          <a:xfrm>
            <a:off x="2495600" y="458470"/>
            <a:ext cx="7200800" cy="927884"/>
          </a:xfrm>
        </p:spPr>
        <p:txBody>
          <a:bodyPr>
            <a:normAutofit/>
          </a:bodyPr>
          <a:lstStyle>
            <a:lvl1pPr>
              <a:defRPr sz="3200">
                <a:solidFill>
                  <a:schemeClr val="bg1"/>
                </a:solidFill>
              </a:defRPr>
            </a:lvl1pPr>
          </a:lstStyle>
          <a:p>
            <a:r>
              <a:rPr lang="zh-CN" altLang="en-US" dirty="0"/>
              <a:t>带标题的内页</a:t>
            </a:r>
          </a:p>
        </p:txBody>
      </p:sp>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带小结的内页">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6" name="矩形 5"/>
          <p:cNvSpPr/>
          <p:nvPr userDrawn="1"/>
        </p:nvSpPr>
        <p:spPr>
          <a:xfrm>
            <a:off x="0" y="4941168"/>
            <a:ext cx="12192000" cy="19168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hasCustomPrompt="1"/>
          </p:nvPr>
        </p:nvSpPr>
        <p:spPr>
          <a:xfrm>
            <a:off x="609600" y="5589240"/>
            <a:ext cx="10972800" cy="627378"/>
          </a:xfrm>
        </p:spPr>
        <p:txBody>
          <a:bodyPr>
            <a:normAutofit/>
          </a:bodyPr>
          <a:lstStyle>
            <a:lvl1pPr algn="l">
              <a:defRPr sz="3200">
                <a:solidFill>
                  <a:srgbClr val="00B0F0"/>
                </a:solidFill>
              </a:defRPr>
            </a:lvl1pPr>
          </a:lstStyle>
          <a:p>
            <a:r>
              <a:rPr lang="zh-CN" altLang="en-US" dirty="0"/>
              <a:t>带小结的内页</a:t>
            </a:r>
          </a:p>
        </p:txBody>
      </p:sp>
      <p:sp>
        <p:nvSpPr>
          <p:cNvPr id="7" name="等腰三角形 6"/>
          <p:cNvSpPr/>
          <p:nvPr userDrawn="1"/>
        </p:nvSpPr>
        <p:spPr>
          <a:xfrm>
            <a:off x="609600" y="4780033"/>
            <a:ext cx="373832" cy="322269"/>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带小结的内页2">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6" name="矩形 5"/>
          <p:cNvSpPr/>
          <p:nvPr userDrawn="1"/>
        </p:nvSpPr>
        <p:spPr>
          <a:xfrm>
            <a:off x="0" y="4941168"/>
            <a:ext cx="12192000" cy="19168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hasCustomPrompt="1"/>
          </p:nvPr>
        </p:nvSpPr>
        <p:spPr>
          <a:xfrm>
            <a:off x="335360" y="5102302"/>
            <a:ext cx="11521280" cy="1601254"/>
          </a:xfrm>
        </p:spPr>
        <p:txBody>
          <a:bodyPr>
            <a:normAutofit/>
          </a:bodyPr>
          <a:lstStyle>
            <a:lvl1pPr algn="l">
              <a:defRPr sz="3200">
                <a:solidFill>
                  <a:schemeClr val="bg1"/>
                </a:solidFill>
              </a:defRPr>
            </a:lvl1pPr>
          </a:lstStyle>
          <a:p>
            <a:r>
              <a:rPr lang="zh-CN" altLang="en-US" dirty="0"/>
              <a:t>带小结的内页</a:t>
            </a:r>
          </a:p>
        </p:txBody>
      </p:sp>
      <p:sp>
        <p:nvSpPr>
          <p:cNvPr id="7" name="等腰三角形 6"/>
          <p:cNvSpPr/>
          <p:nvPr userDrawn="1"/>
        </p:nvSpPr>
        <p:spPr>
          <a:xfrm>
            <a:off x="609600" y="4780033"/>
            <a:ext cx="373832" cy="32226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一级标题06">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t>20/2/8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A5C5624-0453-40A9-9FFF-DD435B6A2D1D}"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p:cNvSpPr/>
          <p:nvPr/>
        </p:nvSpPr>
        <p:spPr>
          <a:xfrm>
            <a:off x="3141076" y="2947981"/>
            <a:ext cx="7176411" cy="962038"/>
          </a:xfrm>
          <a:prstGeom prst="roundRect">
            <a:avLst>
              <a:gd name="adj" fmla="val 13060"/>
            </a:avLst>
          </a:prstGeom>
          <a:solidFill>
            <a:schemeClr val="bg1">
              <a:alpha val="85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标题 1"/>
          <p:cNvSpPr>
            <a:spLocks noGrp="1"/>
          </p:cNvSpPr>
          <p:nvPr>
            <p:ph type="title" hasCustomPrompt="1"/>
          </p:nvPr>
        </p:nvSpPr>
        <p:spPr>
          <a:xfrm>
            <a:off x="3719736" y="3068960"/>
            <a:ext cx="6487998" cy="736908"/>
          </a:xfrm>
        </p:spPr>
        <p:txBody>
          <a:bodyPr/>
          <a:lstStyle>
            <a:lvl1pPr>
              <a:defRPr>
                <a:solidFill>
                  <a:srgbClr val="0070C0"/>
                </a:solidFill>
              </a:defRPr>
            </a:lvl1pPr>
          </a:lstStyle>
          <a:p>
            <a:r>
              <a:rPr lang="zh-CN" altLang="en-US" dirty="0"/>
              <a:t>一级标题页</a:t>
            </a:r>
          </a:p>
        </p:txBody>
      </p:sp>
      <p:grpSp>
        <p:nvGrpSpPr>
          <p:cNvPr id="25" name="组合 24"/>
          <p:cNvGrpSpPr/>
          <p:nvPr userDrawn="1"/>
        </p:nvGrpSpPr>
        <p:grpSpPr>
          <a:xfrm>
            <a:off x="1874514" y="2943543"/>
            <a:ext cx="1735470" cy="962038"/>
            <a:chOff x="1976153" y="5685409"/>
            <a:chExt cx="1459364" cy="808982"/>
          </a:xfrm>
        </p:grpSpPr>
        <p:sp>
          <p:nvSpPr>
            <p:cNvPr id="26" name="任意多边形: 形状 25"/>
            <p:cNvSpPr/>
            <p:nvPr/>
          </p:nvSpPr>
          <p:spPr>
            <a:xfrm>
              <a:off x="1976153" y="5685409"/>
              <a:ext cx="1459364" cy="808982"/>
            </a:xfrm>
            <a:custGeom>
              <a:avLst/>
              <a:gdLst>
                <a:gd name="connsiteX0" fmla="*/ 86197 w 1459364"/>
                <a:gd name="connsiteY0" fmla="*/ 0 h 808982"/>
                <a:gd name="connsiteX1" fmla="*/ 1246032 w 1459364"/>
                <a:gd name="connsiteY1" fmla="*/ 0 h 808982"/>
                <a:gd name="connsiteX2" fmla="*/ 1332229 w 1459364"/>
                <a:gd name="connsiteY2" fmla="*/ 86197 h 808982"/>
                <a:gd name="connsiteX3" fmla="*/ 1332229 w 1459364"/>
                <a:gd name="connsiteY3" fmla="*/ 254985 h 808982"/>
                <a:gd name="connsiteX4" fmla="*/ 1444169 w 1459364"/>
                <a:gd name="connsiteY4" fmla="*/ 370406 h 808982"/>
                <a:gd name="connsiteX5" fmla="*/ 1443004 w 1459364"/>
                <a:gd name="connsiteY5" fmla="*/ 446555 h 808982"/>
                <a:gd name="connsiteX6" fmla="*/ 1332229 w 1459364"/>
                <a:gd name="connsiteY6" fmla="*/ 553989 h 808982"/>
                <a:gd name="connsiteX7" fmla="*/ 1332229 w 1459364"/>
                <a:gd name="connsiteY7" fmla="*/ 722785 h 808982"/>
                <a:gd name="connsiteX8" fmla="*/ 1246032 w 1459364"/>
                <a:gd name="connsiteY8" fmla="*/ 808982 h 808982"/>
                <a:gd name="connsiteX9" fmla="*/ 86197 w 1459364"/>
                <a:gd name="connsiteY9" fmla="*/ 808982 h 808982"/>
                <a:gd name="connsiteX10" fmla="*/ 0 w 1459364"/>
                <a:gd name="connsiteY10" fmla="*/ 722785 h 808982"/>
                <a:gd name="connsiteX11" fmla="*/ 0 w 1459364"/>
                <a:gd name="connsiteY11" fmla="*/ 86197 h 808982"/>
                <a:gd name="connsiteX12" fmla="*/ 86197 w 1459364"/>
                <a:gd name="connsiteY12" fmla="*/ 0 h 80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364" h="808982">
                  <a:moveTo>
                    <a:pt x="86197" y="0"/>
                  </a:moveTo>
                  <a:lnTo>
                    <a:pt x="1246032" y="0"/>
                  </a:lnTo>
                  <a:cubicBezTo>
                    <a:pt x="1293637" y="0"/>
                    <a:pt x="1332229" y="38592"/>
                    <a:pt x="1332229" y="86197"/>
                  </a:cubicBezTo>
                  <a:lnTo>
                    <a:pt x="1332229" y="254985"/>
                  </a:lnTo>
                  <a:lnTo>
                    <a:pt x="1444169" y="370406"/>
                  </a:lnTo>
                  <a:cubicBezTo>
                    <a:pt x="1464876" y="391756"/>
                    <a:pt x="1464354" y="425848"/>
                    <a:pt x="1443004" y="446555"/>
                  </a:cubicBezTo>
                  <a:lnTo>
                    <a:pt x="1332229" y="553989"/>
                  </a:lnTo>
                  <a:lnTo>
                    <a:pt x="1332229" y="722785"/>
                  </a:lnTo>
                  <a:cubicBezTo>
                    <a:pt x="1332229" y="770390"/>
                    <a:pt x="1293637" y="808982"/>
                    <a:pt x="1246032" y="808982"/>
                  </a:cubicBezTo>
                  <a:lnTo>
                    <a:pt x="86197" y="808982"/>
                  </a:lnTo>
                  <a:cubicBezTo>
                    <a:pt x="38592" y="808982"/>
                    <a:pt x="0" y="770390"/>
                    <a:pt x="0" y="722785"/>
                  </a:cubicBezTo>
                  <a:lnTo>
                    <a:pt x="0" y="86197"/>
                  </a:lnTo>
                  <a:cubicBezTo>
                    <a:pt x="0" y="38592"/>
                    <a:pt x="38592" y="0"/>
                    <a:pt x="86197" y="0"/>
                  </a:cubicBezTo>
                  <a:close/>
                </a:path>
              </a:pathLst>
            </a:cu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形状 26"/>
            <p:cNvSpPr/>
            <p:nvPr/>
          </p:nvSpPr>
          <p:spPr>
            <a:xfrm>
              <a:off x="2124674" y="5945372"/>
              <a:ext cx="1031807" cy="301832"/>
            </a:xfrm>
            <a:custGeom>
              <a:avLst/>
              <a:gdLst/>
              <a:ahLst/>
              <a:cxnLst/>
              <a:rect l="l" t="t" r="r" b="b"/>
              <a:pathLst>
                <a:path w="1031807" h="301832">
                  <a:moveTo>
                    <a:pt x="603665" y="237473"/>
                  </a:moveTo>
                  <a:lnTo>
                    <a:pt x="658043" y="237473"/>
                  </a:lnTo>
                  <a:lnTo>
                    <a:pt x="684200" y="301832"/>
                  </a:lnTo>
                  <a:lnTo>
                    <a:pt x="631887" y="301832"/>
                  </a:lnTo>
                  <a:close/>
                  <a:moveTo>
                    <a:pt x="525196" y="237473"/>
                  </a:moveTo>
                  <a:lnTo>
                    <a:pt x="578886" y="237473"/>
                  </a:lnTo>
                  <a:lnTo>
                    <a:pt x="606419" y="301832"/>
                  </a:lnTo>
                  <a:lnTo>
                    <a:pt x="552729" y="301832"/>
                  </a:lnTo>
                  <a:close/>
                  <a:moveTo>
                    <a:pt x="446038" y="237473"/>
                  </a:moveTo>
                  <a:lnTo>
                    <a:pt x="501104" y="237473"/>
                  </a:lnTo>
                  <a:lnTo>
                    <a:pt x="524507" y="301832"/>
                  </a:lnTo>
                  <a:lnTo>
                    <a:pt x="470818" y="301832"/>
                  </a:lnTo>
                  <a:close/>
                  <a:moveTo>
                    <a:pt x="384776" y="237473"/>
                  </a:moveTo>
                  <a:lnTo>
                    <a:pt x="437778" y="237473"/>
                  </a:lnTo>
                  <a:lnTo>
                    <a:pt x="407491" y="301832"/>
                  </a:lnTo>
                  <a:lnTo>
                    <a:pt x="354490" y="301832"/>
                  </a:lnTo>
                  <a:close/>
                  <a:moveTo>
                    <a:pt x="905842" y="148679"/>
                  </a:moveTo>
                  <a:lnTo>
                    <a:pt x="962974" y="148679"/>
                  </a:lnTo>
                  <a:lnTo>
                    <a:pt x="1031807" y="301832"/>
                  </a:lnTo>
                  <a:lnTo>
                    <a:pt x="974675" y="301832"/>
                  </a:lnTo>
                  <a:close/>
                  <a:moveTo>
                    <a:pt x="777125" y="148679"/>
                  </a:moveTo>
                  <a:lnTo>
                    <a:pt x="833568" y="148679"/>
                  </a:lnTo>
                  <a:lnTo>
                    <a:pt x="768865" y="301832"/>
                  </a:lnTo>
                  <a:lnTo>
                    <a:pt x="713110" y="301832"/>
                  </a:lnTo>
                  <a:close/>
                  <a:moveTo>
                    <a:pt x="425388" y="137666"/>
                  </a:moveTo>
                  <a:lnTo>
                    <a:pt x="425388" y="180342"/>
                  </a:lnTo>
                  <a:lnTo>
                    <a:pt x="611237" y="180342"/>
                  </a:lnTo>
                  <a:lnTo>
                    <a:pt x="611237" y="137666"/>
                  </a:lnTo>
                  <a:close/>
                  <a:moveTo>
                    <a:pt x="715175" y="72963"/>
                  </a:moveTo>
                  <a:lnTo>
                    <a:pt x="1029053" y="72963"/>
                  </a:lnTo>
                  <a:lnTo>
                    <a:pt x="1029053" y="119769"/>
                  </a:lnTo>
                  <a:lnTo>
                    <a:pt x="715175" y="119769"/>
                  </a:lnTo>
                  <a:close/>
                  <a:moveTo>
                    <a:pt x="483208" y="1376"/>
                  </a:moveTo>
                  <a:lnTo>
                    <a:pt x="534144" y="1376"/>
                  </a:lnTo>
                  <a:lnTo>
                    <a:pt x="534144" y="20649"/>
                  </a:lnTo>
                  <a:lnTo>
                    <a:pt x="666303" y="20649"/>
                  </a:lnTo>
                  <a:lnTo>
                    <a:pt x="666303" y="67456"/>
                  </a:lnTo>
                  <a:lnTo>
                    <a:pt x="534144" y="67456"/>
                  </a:lnTo>
                  <a:lnTo>
                    <a:pt x="534144" y="90859"/>
                  </a:lnTo>
                  <a:lnTo>
                    <a:pt x="662173" y="90859"/>
                  </a:lnTo>
                  <a:lnTo>
                    <a:pt x="662173" y="227148"/>
                  </a:lnTo>
                  <a:lnTo>
                    <a:pt x="374451" y="227148"/>
                  </a:lnTo>
                  <a:lnTo>
                    <a:pt x="374451" y="90859"/>
                  </a:lnTo>
                  <a:lnTo>
                    <a:pt x="483208" y="90859"/>
                  </a:lnTo>
                  <a:close/>
                  <a:moveTo>
                    <a:pt x="132159" y="1376"/>
                  </a:moveTo>
                  <a:lnTo>
                    <a:pt x="183096" y="1376"/>
                  </a:lnTo>
                  <a:lnTo>
                    <a:pt x="183096" y="15831"/>
                  </a:lnTo>
                  <a:lnTo>
                    <a:pt x="248487" y="15831"/>
                  </a:lnTo>
                  <a:lnTo>
                    <a:pt x="248487" y="61261"/>
                  </a:lnTo>
                  <a:lnTo>
                    <a:pt x="183096" y="61261"/>
                  </a:lnTo>
                  <a:lnTo>
                    <a:pt x="183096" y="75716"/>
                  </a:lnTo>
                  <a:lnTo>
                    <a:pt x="242980" y="75716"/>
                  </a:lnTo>
                  <a:lnTo>
                    <a:pt x="278085" y="6883"/>
                  </a:lnTo>
                  <a:lnTo>
                    <a:pt x="333152" y="6883"/>
                  </a:lnTo>
                  <a:lnTo>
                    <a:pt x="300112" y="75716"/>
                  </a:lnTo>
                  <a:lnTo>
                    <a:pt x="322827" y="75716"/>
                  </a:lnTo>
                  <a:lnTo>
                    <a:pt x="322827" y="121834"/>
                  </a:lnTo>
                  <a:lnTo>
                    <a:pt x="104626" y="121834"/>
                  </a:lnTo>
                  <a:lnTo>
                    <a:pt x="98105" y="134224"/>
                  </a:lnTo>
                  <a:lnTo>
                    <a:pt x="316632" y="134224"/>
                  </a:lnTo>
                  <a:lnTo>
                    <a:pt x="316632" y="178277"/>
                  </a:lnTo>
                  <a:lnTo>
                    <a:pt x="180342" y="178277"/>
                  </a:lnTo>
                  <a:lnTo>
                    <a:pt x="172771" y="190667"/>
                  </a:lnTo>
                  <a:lnTo>
                    <a:pt x="309748" y="190667"/>
                  </a:lnTo>
                  <a:lnTo>
                    <a:pt x="301488" y="301832"/>
                  </a:lnTo>
                  <a:lnTo>
                    <a:pt x="74340" y="301832"/>
                  </a:lnTo>
                  <a:lnTo>
                    <a:pt x="74340" y="256747"/>
                  </a:lnTo>
                  <a:lnTo>
                    <a:pt x="252617" y="256747"/>
                  </a:lnTo>
                  <a:lnTo>
                    <a:pt x="254682" y="235408"/>
                  </a:lnTo>
                  <a:lnTo>
                    <a:pt x="90860" y="235408"/>
                  </a:lnTo>
                  <a:lnTo>
                    <a:pt x="127341" y="178277"/>
                  </a:lnTo>
                  <a:lnTo>
                    <a:pt x="97743" y="178277"/>
                  </a:lnTo>
                  <a:lnTo>
                    <a:pt x="97743" y="134912"/>
                  </a:lnTo>
                  <a:lnTo>
                    <a:pt x="56443" y="213382"/>
                  </a:lnTo>
                  <a:lnTo>
                    <a:pt x="0" y="213382"/>
                  </a:lnTo>
                  <a:lnTo>
                    <a:pt x="48871" y="121834"/>
                  </a:lnTo>
                  <a:lnTo>
                    <a:pt x="14455" y="121834"/>
                  </a:lnTo>
                  <a:lnTo>
                    <a:pt x="14455" y="75716"/>
                  </a:lnTo>
                  <a:lnTo>
                    <a:pt x="132159" y="75716"/>
                  </a:lnTo>
                  <a:lnTo>
                    <a:pt x="132159" y="61261"/>
                  </a:lnTo>
                  <a:lnTo>
                    <a:pt x="29598" y="61261"/>
                  </a:lnTo>
                  <a:lnTo>
                    <a:pt x="29598" y="15831"/>
                  </a:lnTo>
                  <a:lnTo>
                    <a:pt x="132159" y="15831"/>
                  </a:lnTo>
                  <a:close/>
                  <a:moveTo>
                    <a:pt x="813606" y="0"/>
                  </a:moveTo>
                  <a:lnTo>
                    <a:pt x="872802" y="0"/>
                  </a:lnTo>
                  <a:lnTo>
                    <a:pt x="910661" y="57131"/>
                  </a:lnTo>
                  <a:lnTo>
                    <a:pt x="851464" y="57131"/>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800" dirty="0">
                <a:latin typeface="锐字锐线怒放黑简1.0" panose="02010604000000000000" pitchFamily="2" charset="-122"/>
                <a:ea typeface="锐字锐线怒放黑简1.0" panose="02010604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带小结的内页3">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grpSp>
        <p:nvGrpSpPr>
          <p:cNvPr id="9" name="组合 8"/>
          <p:cNvGrpSpPr/>
          <p:nvPr/>
        </p:nvGrpSpPr>
        <p:grpSpPr>
          <a:xfrm>
            <a:off x="0" y="3960336"/>
            <a:ext cx="12192000" cy="2897664"/>
            <a:chOff x="0" y="3960336"/>
            <a:chExt cx="12192000" cy="2897664"/>
          </a:xfrm>
        </p:grpSpPr>
        <p:sp>
          <p:nvSpPr>
            <p:cNvPr id="11" name="矩形 10"/>
            <p:cNvSpPr/>
            <p:nvPr/>
          </p:nvSpPr>
          <p:spPr>
            <a:xfrm>
              <a:off x="0" y="4005064"/>
              <a:ext cx="12192000" cy="285293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2" name="组合 11"/>
            <p:cNvGrpSpPr/>
            <p:nvPr/>
          </p:nvGrpSpPr>
          <p:grpSpPr>
            <a:xfrm>
              <a:off x="144804" y="3960336"/>
              <a:ext cx="11902392" cy="216024"/>
              <a:chOff x="119336" y="4039899"/>
              <a:chExt cx="11902392" cy="216024"/>
            </a:xfrm>
          </p:grpSpPr>
          <p:sp>
            <p:nvSpPr>
              <p:cNvPr id="13" name="椭圆 12"/>
              <p:cNvSpPr/>
              <p:nvPr/>
            </p:nvSpPr>
            <p:spPr>
              <a:xfrm>
                <a:off x="11933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椭圆 13"/>
              <p:cNvSpPr/>
              <p:nvPr/>
            </p:nvSpPr>
            <p:spPr>
              <a:xfrm>
                <a:off x="47346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椭圆 14"/>
              <p:cNvSpPr/>
              <p:nvPr/>
            </p:nvSpPr>
            <p:spPr>
              <a:xfrm>
                <a:off x="82760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椭圆 15"/>
              <p:cNvSpPr/>
              <p:nvPr/>
            </p:nvSpPr>
            <p:spPr>
              <a:xfrm>
                <a:off x="1181732"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椭圆 16"/>
              <p:cNvSpPr/>
              <p:nvPr/>
            </p:nvSpPr>
            <p:spPr>
              <a:xfrm>
                <a:off x="153586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椭圆 17"/>
              <p:cNvSpPr/>
              <p:nvPr/>
            </p:nvSpPr>
            <p:spPr>
              <a:xfrm>
                <a:off x="188999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椭圆 18"/>
              <p:cNvSpPr/>
              <p:nvPr/>
            </p:nvSpPr>
            <p:spPr>
              <a:xfrm>
                <a:off x="224412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椭圆 19"/>
              <p:cNvSpPr/>
              <p:nvPr/>
            </p:nvSpPr>
            <p:spPr>
              <a:xfrm>
                <a:off x="259826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椭圆 20"/>
              <p:cNvSpPr/>
              <p:nvPr/>
            </p:nvSpPr>
            <p:spPr>
              <a:xfrm>
                <a:off x="2952392"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椭圆 21"/>
              <p:cNvSpPr/>
              <p:nvPr/>
            </p:nvSpPr>
            <p:spPr>
              <a:xfrm>
                <a:off x="330652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椭圆 22"/>
              <p:cNvSpPr/>
              <p:nvPr/>
            </p:nvSpPr>
            <p:spPr>
              <a:xfrm>
                <a:off x="366065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椭圆 23"/>
              <p:cNvSpPr/>
              <p:nvPr/>
            </p:nvSpPr>
            <p:spPr>
              <a:xfrm>
                <a:off x="401478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椭圆 24"/>
              <p:cNvSpPr/>
              <p:nvPr/>
            </p:nvSpPr>
            <p:spPr>
              <a:xfrm>
                <a:off x="436892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椭圆 25"/>
              <p:cNvSpPr/>
              <p:nvPr/>
            </p:nvSpPr>
            <p:spPr>
              <a:xfrm>
                <a:off x="4723052"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椭圆 26"/>
              <p:cNvSpPr/>
              <p:nvPr/>
            </p:nvSpPr>
            <p:spPr>
              <a:xfrm>
                <a:off x="507718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椭圆 27"/>
              <p:cNvSpPr/>
              <p:nvPr/>
            </p:nvSpPr>
            <p:spPr>
              <a:xfrm>
                <a:off x="543131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椭圆 28"/>
              <p:cNvSpPr/>
              <p:nvPr/>
            </p:nvSpPr>
            <p:spPr>
              <a:xfrm>
                <a:off x="578544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椭圆 29"/>
              <p:cNvSpPr/>
              <p:nvPr/>
            </p:nvSpPr>
            <p:spPr>
              <a:xfrm>
                <a:off x="613958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椭圆 30"/>
              <p:cNvSpPr/>
              <p:nvPr/>
            </p:nvSpPr>
            <p:spPr>
              <a:xfrm>
                <a:off x="6493712"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椭圆 31"/>
              <p:cNvSpPr/>
              <p:nvPr/>
            </p:nvSpPr>
            <p:spPr>
              <a:xfrm>
                <a:off x="684784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椭圆 32"/>
              <p:cNvSpPr/>
              <p:nvPr/>
            </p:nvSpPr>
            <p:spPr>
              <a:xfrm>
                <a:off x="720197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椭圆 33"/>
              <p:cNvSpPr/>
              <p:nvPr/>
            </p:nvSpPr>
            <p:spPr>
              <a:xfrm>
                <a:off x="755610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椭圆 34"/>
              <p:cNvSpPr/>
              <p:nvPr/>
            </p:nvSpPr>
            <p:spPr>
              <a:xfrm>
                <a:off x="791024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椭圆 35"/>
              <p:cNvSpPr/>
              <p:nvPr/>
            </p:nvSpPr>
            <p:spPr>
              <a:xfrm>
                <a:off x="8264372"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椭圆 36"/>
              <p:cNvSpPr/>
              <p:nvPr/>
            </p:nvSpPr>
            <p:spPr>
              <a:xfrm>
                <a:off x="861850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椭圆 37"/>
              <p:cNvSpPr/>
              <p:nvPr/>
            </p:nvSpPr>
            <p:spPr>
              <a:xfrm>
                <a:off x="897263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椭圆 38"/>
              <p:cNvSpPr/>
              <p:nvPr/>
            </p:nvSpPr>
            <p:spPr>
              <a:xfrm>
                <a:off x="932676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0" name="椭圆 39"/>
              <p:cNvSpPr/>
              <p:nvPr/>
            </p:nvSpPr>
            <p:spPr>
              <a:xfrm>
                <a:off x="968090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椭圆 40"/>
              <p:cNvSpPr/>
              <p:nvPr/>
            </p:nvSpPr>
            <p:spPr>
              <a:xfrm>
                <a:off x="10035032"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椭圆 41"/>
              <p:cNvSpPr/>
              <p:nvPr/>
            </p:nvSpPr>
            <p:spPr>
              <a:xfrm>
                <a:off x="1038916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椭圆 42"/>
              <p:cNvSpPr/>
              <p:nvPr/>
            </p:nvSpPr>
            <p:spPr>
              <a:xfrm>
                <a:off x="10743296"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4" name="椭圆 43"/>
              <p:cNvSpPr/>
              <p:nvPr/>
            </p:nvSpPr>
            <p:spPr>
              <a:xfrm>
                <a:off x="11097428"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椭圆 44"/>
              <p:cNvSpPr/>
              <p:nvPr/>
            </p:nvSpPr>
            <p:spPr>
              <a:xfrm>
                <a:off x="11451560"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椭圆 45"/>
              <p:cNvSpPr/>
              <p:nvPr/>
            </p:nvSpPr>
            <p:spPr>
              <a:xfrm>
                <a:off x="11805704" y="4039899"/>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2" name="标题 1"/>
          <p:cNvSpPr>
            <a:spLocks noGrp="1"/>
          </p:cNvSpPr>
          <p:nvPr>
            <p:ph type="title" hasCustomPrompt="1"/>
          </p:nvPr>
        </p:nvSpPr>
        <p:spPr>
          <a:xfrm>
            <a:off x="335360" y="4437112"/>
            <a:ext cx="11521280" cy="2266444"/>
          </a:xfrm>
        </p:spPr>
        <p:txBody>
          <a:bodyPr>
            <a:normAutofit/>
          </a:bodyPr>
          <a:lstStyle>
            <a:lvl1pPr algn="l">
              <a:defRPr sz="3200">
                <a:solidFill>
                  <a:schemeClr val="bg1"/>
                </a:solidFill>
              </a:defRPr>
            </a:lvl1pPr>
          </a:lstStyle>
          <a:p>
            <a:r>
              <a:rPr lang="zh-CN" altLang="en-US" dirty="0"/>
              <a:t>带小结的内页</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带标题及小结的内页">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6" name="矩形 5"/>
          <p:cNvSpPr/>
          <p:nvPr userDrawn="1"/>
        </p:nvSpPr>
        <p:spPr>
          <a:xfrm>
            <a:off x="0" y="4941168"/>
            <a:ext cx="12192000" cy="19168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等腰三角形 6"/>
          <p:cNvSpPr/>
          <p:nvPr userDrawn="1"/>
        </p:nvSpPr>
        <p:spPr>
          <a:xfrm>
            <a:off x="609600" y="4780033"/>
            <a:ext cx="373832" cy="32226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7"/>
          <p:cNvSpPr/>
          <p:nvPr userDrawn="1"/>
        </p:nvSpPr>
        <p:spPr>
          <a:xfrm>
            <a:off x="0" y="0"/>
            <a:ext cx="12192000" cy="9278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标题 1"/>
          <p:cNvSpPr>
            <a:spLocks noGrp="1"/>
          </p:cNvSpPr>
          <p:nvPr>
            <p:ph type="title" hasCustomPrompt="1"/>
          </p:nvPr>
        </p:nvSpPr>
        <p:spPr>
          <a:xfrm>
            <a:off x="609600" y="0"/>
            <a:ext cx="10972800" cy="927884"/>
          </a:xfrm>
        </p:spPr>
        <p:txBody>
          <a:bodyPr>
            <a:normAutofit/>
          </a:bodyPr>
          <a:lstStyle>
            <a:lvl1pPr>
              <a:defRPr sz="3200">
                <a:solidFill>
                  <a:schemeClr val="bg1"/>
                </a:solidFill>
              </a:defRPr>
            </a:lvl1pPr>
          </a:lstStyle>
          <a:p>
            <a:r>
              <a:rPr lang="zh-CN" altLang="en-US" dirty="0"/>
              <a:t>带标题的内页</a:t>
            </a:r>
          </a:p>
        </p:txBody>
      </p:sp>
      <p:sp>
        <p:nvSpPr>
          <p:cNvPr id="13" name="文本占位符 12"/>
          <p:cNvSpPr>
            <a:spLocks noGrp="1"/>
          </p:cNvSpPr>
          <p:nvPr>
            <p:ph type="body" sz="quarter" idx="13" hasCustomPrompt="1"/>
          </p:nvPr>
        </p:nvSpPr>
        <p:spPr>
          <a:xfrm>
            <a:off x="550863" y="5229225"/>
            <a:ext cx="11090275" cy="1439863"/>
          </a:xfrm>
        </p:spPr>
        <p:txBody>
          <a:bodyPr anchor="ctr"/>
          <a:lstStyle>
            <a:lvl1pPr marL="0" indent="0">
              <a:buFontTx/>
              <a:buNone/>
              <a:defRPr>
                <a:solidFill>
                  <a:schemeClr val="bg1"/>
                </a:solidFill>
              </a:defRPr>
            </a:lvl1pPr>
            <a:lvl2pPr marL="457200" indent="0">
              <a:buNone/>
              <a:defRPr/>
            </a:lvl2pPr>
          </a:lstStyle>
          <a:p>
            <a:pPr lvl="0"/>
            <a:r>
              <a:rPr lang="zh-CN" altLang="en-US" dirty="0"/>
              <a:t>编辑母版文本样式</a:t>
            </a: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命题探究">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定向例题">
    <p:spTree>
      <p:nvGrpSpPr>
        <p:cNvPr id="1" name=""/>
        <p:cNvGrpSpPr/>
        <p:nvPr/>
      </p:nvGrpSpPr>
      <p:grpSpPr>
        <a:xfrm>
          <a:off x="0" y="0"/>
          <a:ext cx="0" cy="0"/>
          <a:chOff x="0" y="0"/>
          <a:chExt cx="0" cy="0"/>
        </a:xfrm>
      </p:grpSpPr>
      <p:sp>
        <p:nvSpPr>
          <p:cNvPr id="25" name="矩形 24"/>
          <p:cNvSpPr/>
          <p:nvPr userDrawn="1"/>
        </p:nvSpPr>
        <p:spPr>
          <a:xfrm>
            <a:off x="0" y="-2"/>
            <a:ext cx="12192000" cy="9087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1" name="直接连接符 10"/>
          <p:cNvCxnSpPr/>
          <p:nvPr userDrawn="1"/>
        </p:nvCxnSpPr>
        <p:spPr>
          <a:xfrm>
            <a:off x="-9037" y="904201"/>
            <a:ext cx="12201037"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1633222" y="189480"/>
            <a:ext cx="9199728" cy="529758"/>
          </a:xfrm>
        </p:spPr>
        <p:txBody>
          <a:bodyPr>
            <a:normAutofit/>
          </a:bodyPr>
          <a:lstStyle>
            <a:lvl1pPr algn="l">
              <a:defRPr sz="2800"/>
            </a:lvl1pPr>
          </a:lstStyle>
          <a:p>
            <a:r>
              <a:rPr lang="zh-CN" altLang="en-US" dirty="0"/>
              <a:t>单击此处编辑母版标题样式</a:t>
            </a:r>
          </a:p>
        </p:txBody>
      </p:sp>
      <p:sp>
        <p:nvSpPr>
          <p:cNvPr id="12" name="日期占位符 2"/>
          <p:cNvSpPr>
            <a:spLocks noGrp="1"/>
          </p:cNvSpPr>
          <p:nvPr>
            <p:ph type="dt" sz="half" idx="10"/>
          </p:nvPr>
        </p:nvSpPr>
        <p:spPr/>
        <p:txBody>
          <a:bodyPr/>
          <a:lstStyle>
            <a:lvl1pPr>
              <a:defRPr/>
            </a:lvl1pPr>
          </a:lstStyle>
          <a:p>
            <a:pPr>
              <a:defRPr/>
            </a:pPr>
            <a:fld id="{ED2EA462-F370-42F9-9E2A-5189981B8EEF}" type="datetimeFigureOut">
              <a:rPr lang="zh-CN" altLang="en-US">
                <a:solidFill>
                  <a:prstClr val="black">
                    <a:tint val="75000"/>
                  </a:prstClr>
                </a:solidFill>
              </a:rPr>
              <a:t>20/2/8</a:t>
            </a:fld>
            <a:endParaRPr lang="zh-CN" altLang="en-US">
              <a:solidFill>
                <a:prstClr val="black">
                  <a:tint val="75000"/>
                </a:prstClr>
              </a:solidFill>
            </a:endParaRPr>
          </a:p>
        </p:txBody>
      </p:sp>
      <p:sp>
        <p:nvSpPr>
          <p:cNvPr id="13" name="页脚占位符 3"/>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14" name="灯片编号占位符 4"/>
          <p:cNvSpPr>
            <a:spLocks noGrp="1"/>
          </p:cNvSpPr>
          <p:nvPr>
            <p:ph type="sldNum" sz="quarter" idx="12"/>
          </p:nvPr>
        </p:nvSpPr>
        <p:spPr/>
        <p:txBody>
          <a:bodyPr/>
          <a:lstStyle>
            <a:lvl1pPr>
              <a:defRPr/>
            </a:lvl1pPr>
          </a:lstStyle>
          <a:p>
            <a:pPr>
              <a:defRPr/>
            </a:pPr>
            <a:fld id="{B3DE3145-697B-43A0-8694-4C03B7FF113D}" type="slidenum">
              <a:rPr lang="zh-CN" altLang="en-US">
                <a:solidFill>
                  <a:prstClr val="black">
                    <a:tint val="75000"/>
                  </a:prstClr>
                </a:solidFill>
              </a:rPr>
              <a:t>‹#›</a:t>
            </a:fld>
            <a:endParaRPr lang="zh-CN" altLang="en-US">
              <a:solidFill>
                <a:prstClr val="black">
                  <a:tint val="75000"/>
                </a:prstClr>
              </a:solidFill>
            </a:endParaRPr>
          </a:p>
        </p:txBody>
      </p:sp>
      <p:sp>
        <p:nvSpPr>
          <p:cNvPr id="20" name="箭头: 五边形 19"/>
          <p:cNvSpPr/>
          <p:nvPr userDrawn="1"/>
        </p:nvSpPr>
        <p:spPr>
          <a:xfrm>
            <a:off x="-6919" y="0"/>
            <a:ext cx="1566415" cy="908720"/>
          </a:xfrm>
          <a:prstGeom prst="homePlate">
            <a:avLst>
              <a:gd name="adj" fmla="val 1866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6" name="组合 25"/>
          <p:cNvGrpSpPr/>
          <p:nvPr userDrawn="1"/>
        </p:nvGrpSpPr>
        <p:grpSpPr>
          <a:xfrm>
            <a:off x="73726" y="214780"/>
            <a:ext cx="1339748" cy="479158"/>
            <a:chOff x="-9037" y="393831"/>
            <a:chExt cx="1339748" cy="479158"/>
          </a:xfrm>
        </p:grpSpPr>
        <p:sp>
          <p:nvSpPr>
            <p:cNvPr id="18" name="Freeform 5"/>
            <p:cNvSpPr>
              <a:spLocks noEditPoints="1"/>
            </p:cNvSpPr>
            <p:nvPr userDrawn="1"/>
          </p:nvSpPr>
          <p:spPr bwMode="auto">
            <a:xfrm>
              <a:off x="435622" y="393831"/>
              <a:ext cx="481905" cy="479158"/>
            </a:xfrm>
            <a:custGeom>
              <a:avLst/>
              <a:gdLst>
                <a:gd name="T0" fmla="*/ 0 w 670"/>
                <a:gd name="T1" fmla="*/ 373 h 670"/>
                <a:gd name="T2" fmla="*/ 306 w 670"/>
                <a:gd name="T3" fmla="*/ 75 h 670"/>
                <a:gd name="T4" fmla="*/ 343 w 670"/>
                <a:gd name="T5" fmla="*/ 79 h 670"/>
                <a:gd name="T6" fmla="*/ 362 w 670"/>
                <a:gd name="T7" fmla="*/ 95 h 670"/>
                <a:gd name="T8" fmla="*/ 347 w 670"/>
                <a:gd name="T9" fmla="*/ 110 h 670"/>
                <a:gd name="T10" fmla="*/ 340 w 670"/>
                <a:gd name="T11" fmla="*/ 109 h 670"/>
                <a:gd name="T12" fmla="*/ 309 w 670"/>
                <a:gd name="T13" fmla="*/ 107 h 670"/>
                <a:gd name="T14" fmla="*/ 107 w 670"/>
                <a:gd name="T15" fmla="*/ 183 h 670"/>
                <a:gd name="T16" fmla="*/ 107 w 670"/>
                <a:gd name="T17" fmla="*/ 563 h 670"/>
                <a:gd name="T18" fmla="*/ 488 w 670"/>
                <a:gd name="T19" fmla="*/ 563 h 670"/>
                <a:gd name="T20" fmla="*/ 559 w 670"/>
                <a:gd name="T21" fmla="*/ 323 h 670"/>
                <a:gd name="T22" fmla="*/ 559 w 670"/>
                <a:gd name="T23" fmla="*/ 321 h 670"/>
                <a:gd name="T24" fmla="*/ 573 w 670"/>
                <a:gd name="T25" fmla="*/ 298 h 670"/>
                <a:gd name="T26" fmla="*/ 589 w 670"/>
                <a:gd name="T27" fmla="*/ 315 h 670"/>
                <a:gd name="T28" fmla="*/ 589 w 670"/>
                <a:gd name="T29" fmla="*/ 316 h 670"/>
                <a:gd name="T30" fmla="*/ 297 w 670"/>
                <a:gd name="T31" fmla="*/ 670 h 670"/>
                <a:gd name="T32" fmla="*/ 235 w 670"/>
                <a:gd name="T33" fmla="*/ 580 h 670"/>
                <a:gd name="T34" fmla="*/ 233 w 670"/>
                <a:gd name="T35" fmla="*/ 580 h 670"/>
                <a:gd name="T36" fmla="*/ 141 w 670"/>
                <a:gd name="T37" fmla="*/ 523 h 670"/>
                <a:gd name="T38" fmla="*/ 127 w 670"/>
                <a:gd name="T39" fmla="*/ 508 h 670"/>
                <a:gd name="T40" fmla="*/ 146 w 670"/>
                <a:gd name="T41" fmla="*/ 505 h 670"/>
                <a:gd name="T42" fmla="*/ 246 w 670"/>
                <a:gd name="T43" fmla="*/ 571 h 670"/>
                <a:gd name="T44" fmla="*/ 297 w 670"/>
                <a:gd name="T45" fmla="*/ 511 h 670"/>
                <a:gd name="T46" fmla="*/ 289 w 670"/>
                <a:gd name="T47" fmla="*/ 234 h 670"/>
                <a:gd name="T48" fmla="*/ 297 w 670"/>
                <a:gd name="T49" fmla="*/ 235 h 670"/>
                <a:gd name="T50" fmla="*/ 297 w 670"/>
                <a:gd name="T51" fmla="*/ 267 h 670"/>
                <a:gd name="T52" fmla="*/ 295 w 670"/>
                <a:gd name="T53" fmla="*/ 266 h 670"/>
                <a:gd name="T54" fmla="*/ 294 w 670"/>
                <a:gd name="T55" fmla="*/ 266 h 670"/>
                <a:gd name="T56" fmla="*/ 297 w 670"/>
                <a:gd name="T57" fmla="*/ 479 h 670"/>
                <a:gd name="T58" fmla="*/ 404 w 670"/>
                <a:gd name="T59" fmla="*/ 381 h 670"/>
                <a:gd name="T60" fmla="*/ 404 w 670"/>
                <a:gd name="T61" fmla="*/ 371 h 670"/>
                <a:gd name="T62" fmla="*/ 436 w 670"/>
                <a:gd name="T63" fmla="*/ 372 h 670"/>
                <a:gd name="T64" fmla="*/ 436 w 670"/>
                <a:gd name="T65" fmla="*/ 374 h 670"/>
                <a:gd name="T66" fmla="*/ 297 w 670"/>
                <a:gd name="T67" fmla="*/ 511 h 670"/>
                <a:gd name="T68" fmla="*/ 102 w 670"/>
                <a:gd name="T69" fmla="*/ 477 h 670"/>
                <a:gd name="T70" fmla="*/ 98 w 670"/>
                <a:gd name="T71" fmla="*/ 471 h 670"/>
                <a:gd name="T72" fmla="*/ 89 w 670"/>
                <a:gd name="T73" fmla="*/ 456 h 670"/>
                <a:gd name="T74" fmla="*/ 104 w 670"/>
                <a:gd name="T75" fmla="*/ 450 h 670"/>
                <a:gd name="T76" fmla="*/ 115 w 670"/>
                <a:gd name="T77" fmla="*/ 469 h 670"/>
                <a:gd name="T78" fmla="*/ 272 w 670"/>
                <a:gd name="T79" fmla="*/ 361 h 670"/>
                <a:gd name="T80" fmla="*/ 404 w 670"/>
                <a:gd name="T81" fmla="*/ 121 h 670"/>
                <a:gd name="T82" fmla="*/ 502 w 670"/>
                <a:gd name="T83" fmla="*/ 34 h 670"/>
                <a:gd name="T84" fmla="*/ 546 w 670"/>
                <a:gd name="T85" fmla="*/ 124 h 670"/>
                <a:gd name="T86" fmla="*/ 648 w 670"/>
                <a:gd name="T87" fmla="*/ 157 h 670"/>
                <a:gd name="T88" fmla="*/ 640 w 670"/>
                <a:gd name="T89" fmla="*/ 165 h 670"/>
                <a:gd name="T90" fmla="*/ 546 w 670"/>
                <a:gd name="T91" fmla="*/ 243 h 670"/>
                <a:gd name="T92" fmla="*/ 430 w 670"/>
                <a:gd name="T93" fmla="*/ 255 h 670"/>
                <a:gd name="T94" fmla="*/ 272 w 670"/>
                <a:gd name="T95" fmla="*/ 361 h 670"/>
                <a:gd name="T96" fmla="*/ 436 w 670"/>
                <a:gd name="T97" fmla="*/ 234 h 670"/>
                <a:gd name="T98" fmla="*/ 608 w 670"/>
                <a:gd name="T99" fmla="*/ 157 h 670"/>
                <a:gd name="T100" fmla="*/ 513 w 670"/>
                <a:gd name="T101" fmla="*/ 6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70" h="670">
                  <a:moveTo>
                    <a:pt x="297" y="670"/>
                  </a:moveTo>
                  <a:cubicBezTo>
                    <a:pt x="133" y="670"/>
                    <a:pt x="0" y="537"/>
                    <a:pt x="0" y="373"/>
                  </a:cubicBezTo>
                  <a:cubicBezTo>
                    <a:pt x="0" y="209"/>
                    <a:pt x="133" y="75"/>
                    <a:pt x="297" y="75"/>
                  </a:cubicBezTo>
                  <a:cubicBezTo>
                    <a:pt x="306" y="75"/>
                    <a:pt x="306" y="75"/>
                    <a:pt x="306" y="75"/>
                  </a:cubicBezTo>
                  <a:cubicBezTo>
                    <a:pt x="323" y="75"/>
                    <a:pt x="327" y="75"/>
                    <a:pt x="343" y="78"/>
                  </a:cubicBezTo>
                  <a:cubicBezTo>
                    <a:pt x="343" y="79"/>
                    <a:pt x="343" y="79"/>
                    <a:pt x="343" y="79"/>
                  </a:cubicBezTo>
                  <a:cubicBezTo>
                    <a:pt x="351" y="81"/>
                    <a:pt x="351" y="81"/>
                    <a:pt x="351" y="81"/>
                  </a:cubicBezTo>
                  <a:cubicBezTo>
                    <a:pt x="357" y="82"/>
                    <a:pt x="362" y="88"/>
                    <a:pt x="362" y="95"/>
                  </a:cubicBezTo>
                  <a:cubicBezTo>
                    <a:pt x="362" y="104"/>
                    <a:pt x="355" y="110"/>
                    <a:pt x="347" y="110"/>
                  </a:cubicBezTo>
                  <a:cubicBezTo>
                    <a:pt x="347" y="110"/>
                    <a:pt x="347" y="110"/>
                    <a:pt x="347" y="110"/>
                  </a:cubicBezTo>
                  <a:cubicBezTo>
                    <a:pt x="346" y="110"/>
                    <a:pt x="346" y="110"/>
                    <a:pt x="346" y="110"/>
                  </a:cubicBezTo>
                  <a:cubicBezTo>
                    <a:pt x="340" y="109"/>
                    <a:pt x="340" y="109"/>
                    <a:pt x="340" y="109"/>
                  </a:cubicBezTo>
                  <a:cubicBezTo>
                    <a:pt x="330" y="108"/>
                    <a:pt x="324" y="107"/>
                    <a:pt x="316" y="107"/>
                  </a:cubicBezTo>
                  <a:cubicBezTo>
                    <a:pt x="314" y="107"/>
                    <a:pt x="311" y="107"/>
                    <a:pt x="309" y="107"/>
                  </a:cubicBezTo>
                  <a:cubicBezTo>
                    <a:pt x="306" y="107"/>
                    <a:pt x="302" y="107"/>
                    <a:pt x="297" y="107"/>
                  </a:cubicBezTo>
                  <a:cubicBezTo>
                    <a:pt x="223" y="107"/>
                    <a:pt x="156" y="134"/>
                    <a:pt x="107" y="183"/>
                  </a:cubicBezTo>
                  <a:cubicBezTo>
                    <a:pt x="59" y="231"/>
                    <a:pt x="32" y="299"/>
                    <a:pt x="32" y="373"/>
                  </a:cubicBezTo>
                  <a:cubicBezTo>
                    <a:pt x="32" y="447"/>
                    <a:pt x="59" y="514"/>
                    <a:pt x="107" y="563"/>
                  </a:cubicBezTo>
                  <a:cubicBezTo>
                    <a:pt x="156" y="611"/>
                    <a:pt x="223" y="638"/>
                    <a:pt x="297" y="638"/>
                  </a:cubicBezTo>
                  <a:cubicBezTo>
                    <a:pt x="371" y="638"/>
                    <a:pt x="439" y="611"/>
                    <a:pt x="488" y="563"/>
                  </a:cubicBezTo>
                  <a:cubicBezTo>
                    <a:pt x="536" y="514"/>
                    <a:pt x="563" y="447"/>
                    <a:pt x="563" y="373"/>
                  </a:cubicBezTo>
                  <a:cubicBezTo>
                    <a:pt x="563" y="354"/>
                    <a:pt x="562" y="337"/>
                    <a:pt x="559" y="323"/>
                  </a:cubicBezTo>
                  <a:cubicBezTo>
                    <a:pt x="559" y="322"/>
                    <a:pt x="559" y="322"/>
                    <a:pt x="559" y="322"/>
                  </a:cubicBezTo>
                  <a:cubicBezTo>
                    <a:pt x="559" y="321"/>
                    <a:pt x="559" y="321"/>
                    <a:pt x="559" y="321"/>
                  </a:cubicBezTo>
                  <a:cubicBezTo>
                    <a:pt x="558" y="319"/>
                    <a:pt x="557" y="316"/>
                    <a:pt x="557" y="314"/>
                  </a:cubicBezTo>
                  <a:cubicBezTo>
                    <a:pt x="557" y="305"/>
                    <a:pt x="564" y="298"/>
                    <a:pt x="573" y="298"/>
                  </a:cubicBezTo>
                  <a:cubicBezTo>
                    <a:pt x="582" y="298"/>
                    <a:pt x="589" y="305"/>
                    <a:pt x="589" y="314"/>
                  </a:cubicBezTo>
                  <a:cubicBezTo>
                    <a:pt x="589" y="314"/>
                    <a:pt x="589" y="315"/>
                    <a:pt x="589" y="315"/>
                  </a:cubicBezTo>
                  <a:cubicBezTo>
                    <a:pt x="589" y="316"/>
                    <a:pt x="589" y="316"/>
                    <a:pt x="589" y="316"/>
                  </a:cubicBezTo>
                  <a:cubicBezTo>
                    <a:pt x="589" y="316"/>
                    <a:pt x="589" y="316"/>
                    <a:pt x="589" y="316"/>
                  </a:cubicBezTo>
                  <a:cubicBezTo>
                    <a:pt x="593" y="335"/>
                    <a:pt x="595" y="347"/>
                    <a:pt x="595" y="373"/>
                  </a:cubicBezTo>
                  <a:cubicBezTo>
                    <a:pt x="595" y="537"/>
                    <a:pt x="462" y="670"/>
                    <a:pt x="297" y="670"/>
                  </a:cubicBezTo>
                  <a:close/>
                  <a:moveTo>
                    <a:pt x="237" y="581"/>
                  </a:moveTo>
                  <a:cubicBezTo>
                    <a:pt x="236" y="581"/>
                    <a:pt x="236" y="580"/>
                    <a:pt x="235" y="580"/>
                  </a:cubicBezTo>
                  <a:cubicBezTo>
                    <a:pt x="234" y="580"/>
                    <a:pt x="234" y="580"/>
                    <a:pt x="234" y="580"/>
                  </a:cubicBezTo>
                  <a:cubicBezTo>
                    <a:pt x="233" y="580"/>
                    <a:pt x="233" y="580"/>
                    <a:pt x="233" y="580"/>
                  </a:cubicBezTo>
                  <a:cubicBezTo>
                    <a:pt x="198" y="568"/>
                    <a:pt x="166" y="549"/>
                    <a:pt x="140" y="524"/>
                  </a:cubicBezTo>
                  <a:cubicBezTo>
                    <a:pt x="141" y="523"/>
                    <a:pt x="141" y="523"/>
                    <a:pt x="141" y="523"/>
                  </a:cubicBezTo>
                  <a:cubicBezTo>
                    <a:pt x="131" y="515"/>
                    <a:pt x="131" y="515"/>
                    <a:pt x="131" y="515"/>
                  </a:cubicBezTo>
                  <a:cubicBezTo>
                    <a:pt x="129" y="514"/>
                    <a:pt x="127" y="511"/>
                    <a:pt x="127" y="508"/>
                  </a:cubicBezTo>
                  <a:cubicBezTo>
                    <a:pt x="127" y="503"/>
                    <a:pt x="131" y="499"/>
                    <a:pt x="136" y="499"/>
                  </a:cubicBezTo>
                  <a:cubicBezTo>
                    <a:pt x="138" y="499"/>
                    <a:pt x="143" y="502"/>
                    <a:pt x="146" y="505"/>
                  </a:cubicBezTo>
                  <a:cubicBezTo>
                    <a:pt x="173" y="532"/>
                    <a:pt x="206" y="552"/>
                    <a:pt x="241" y="564"/>
                  </a:cubicBezTo>
                  <a:cubicBezTo>
                    <a:pt x="243" y="565"/>
                    <a:pt x="246" y="567"/>
                    <a:pt x="246" y="571"/>
                  </a:cubicBezTo>
                  <a:cubicBezTo>
                    <a:pt x="245" y="572"/>
                    <a:pt x="244" y="581"/>
                    <a:pt x="237" y="581"/>
                  </a:cubicBezTo>
                  <a:close/>
                  <a:moveTo>
                    <a:pt x="297" y="511"/>
                  </a:moveTo>
                  <a:cubicBezTo>
                    <a:pt x="221" y="511"/>
                    <a:pt x="159" y="449"/>
                    <a:pt x="159" y="373"/>
                  </a:cubicBezTo>
                  <a:cubicBezTo>
                    <a:pt x="159" y="299"/>
                    <a:pt x="217" y="238"/>
                    <a:pt x="289" y="234"/>
                  </a:cubicBezTo>
                  <a:cubicBezTo>
                    <a:pt x="289" y="235"/>
                    <a:pt x="289" y="235"/>
                    <a:pt x="289" y="235"/>
                  </a:cubicBezTo>
                  <a:cubicBezTo>
                    <a:pt x="297" y="235"/>
                    <a:pt x="297" y="235"/>
                    <a:pt x="297" y="235"/>
                  </a:cubicBezTo>
                  <a:cubicBezTo>
                    <a:pt x="306" y="235"/>
                    <a:pt x="313" y="242"/>
                    <a:pt x="313" y="251"/>
                  </a:cubicBezTo>
                  <a:cubicBezTo>
                    <a:pt x="313" y="260"/>
                    <a:pt x="306" y="267"/>
                    <a:pt x="297" y="267"/>
                  </a:cubicBezTo>
                  <a:cubicBezTo>
                    <a:pt x="296" y="267"/>
                    <a:pt x="296" y="267"/>
                    <a:pt x="296" y="267"/>
                  </a:cubicBezTo>
                  <a:cubicBezTo>
                    <a:pt x="296" y="267"/>
                    <a:pt x="295" y="267"/>
                    <a:pt x="295" y="266"/>
                  </a:cubicBezTo>
                  <a:cubicBezTo>
                    <a:pt x="294" y="266"/>
                    <a:pt x="294" y="266"/>
                    <a:pt x="294" y="266"/>
                  </a:cubicBezTo>
                  <a:cubicBezTo>
                    <a:pt x="294" y="266"/>
                    <a:pt x="294" y="266"/>
                    <a:pt x="294" y="266"/>
                  </a:cubicBezTo>
                  <a:cubicBezTo>
                    <a:pt x="230" y="268"/>
                    <a:pt x="191" y="309"/>
                    <a:pt x="191" y="373"/>
                  </a:cubicBezTo>
                  <a:cubicBezTo>
                    <a:pt x="191" y="437"/>
                    <a:pt x="233" y="479"/>
                    <a:pt x="297" y="479"/>
                  </a:cubicBezTo>
                  <a:cubicBezTo>
                    <a:pt x="359" y="479"/>
                    <a:pt x="400" y="441"/>
                    <a:pt x="404" y="381"/>
                  </a:cubicBezTo>
                  <a:cubicBezTo>
                    <a:pt x="404" y="381"/>
                    <a:pt x="404" y="381"/>
                    <a:pt x="404" y="381"/>
                  </a:cubicBezTo>
                  <a:cubicBezTo>
                    <a:pt x="404" y="373"/>
                    <a:pt x="404" y="373"/>
                    <a:pt x="404" y="373"/>
                  </a:cubicBezTo>
                  <a:cubicBezTo>
                    <a:pt x="404" y="372"/>
                    <a:pt x="404" y="372"/>
                    <a:pt x="404" y="371"/>
                  </a:cubicBezTo>
                  <a:cubicBezTo>
                    <a:pt x="404" y="363"/>
                    <a:pt x="411" y="356"/>
                    <a:pt x="420" y="356"/>
                  </a:cubicBezTo>
                  <a:cubicBezTo>
                    <a:pt x="429" y="356"/>
                    <a:pt x="436" y="363"/>
                    <a:pt x="436" y="372"/>
                  </a:cubicBezTo>
                  <a:cubicBezTo>
                    <a:pt x="436" y="372"/>
                    <a:pt x="436" y="372"/>
                    <a:pt x="436" y="372"/>
                  </a:cubicBezTo>
                  <a:cubicBezTo>
                    <a:pt x="436" y="374"/>
                    <a:pt x="436" y="374"/>
                    <a:pt x="436" y="374"/>
                  </a:cubicBezTo>
                  <a:cubicBezTo>
                    <a:pt x="436" y="374"/>
                    <a:pt x="436" y="374"/>
                    <a:pt x="436" y="374"/>
                  </a:cubicBezTo>
                  <a:cubicBezTo>
                    <a:pt x="435" y="450"/>
                    <a:pt x="373" y="511"/>
                    <a:pt x="297" y="511"/>
                  </a:cubicBezTo>
                  <a:close/>
                  <a:moveTo>
                    <a:pt x="106" y="478"/>
                  </a:moveTo>
                  <a:cubicBezTo>
                    <a:pt x="105" y="478"/>
                    <a:pt x="104" y="478"/>
                    <a:pt x="102" y="477"/>
                  </a:cubicBezTo>
                  <a:cubicBezTo>
                    <a:pt x="101" y="475"/>
                    <a:pt x="99" y="473"/>
                    <a:pt x="98" y="473"/>
                  </a:cubicBezTo>
                  <a:cubicBezTo>
                    <a:pt x="98" y="472"/>
                    <a:pt x="98" y="471"/>
                    <a:pt x="98" y="471"/>
                  </a:cubicBezTo>
                  <a:cubicBezTo>
                    <a:pt x="97" y="471"/>
                    <a:pt x="97" y="471"/>
                    <a:pt x="97" y="470"/>
                  </a:cubicBezTo>
                  <a:cubicBezTo>
                    <a:pt x="90" y="460"/>
                    <a:pt x="89" y="457"/>
                    <a:pt x="89" y="456"/>
                  </a:cubicBezTo>
                  <a:cubicBezTo>
                    <a:pt x="89" y="451"/>
                    <a:pt x="93" y="447"/>
                    <a:pt x="98" y="447"/>
                  </a:cubicBezTo>
                  <a:cubicBezTo>
                    <a:pt x="100" y="447"/>
                    <a:pt x="102" y="448"/>
                    <a:pt x="104" y="450"/>
                  </a:cubicBezTo>
                  <a:cubicBezTo>
                    <a:pt x="115" y="467"/>
                    <a:pt x="115" y="467"/>
                    <a:pt x="115" y="467"/>
                  </a:cubicBezTo>
                  <a:cubicBezTo>
                    <a:pt x="115" y="468"/>
                    <a:pt x="115" y="469"/>
                    <a:pt x="115" y="469"/>
                  </a:cubicBezTo>
                  <a:cubicBezTo>
                    <a:pt x="115" y="474"/>
                    <a:pt x="111" y="478"/>
                    <a:pt x="106" y="478"/>
                  </a:cubicBezTo>
                  <a:close/>
                  <a:moveTo>
                    <a:pt x="272" y="361"/>
                  </a:moveTo>
                  <a:cubicBezTo>
                    <a:pt x="404" y="240"/>
                    <a:pt x="404" y="240"/>
                    <a:pt x="404" y="240"/>
                  </a:cubicBezTo>
                  <a:cubicBezTo>
                    <a:pt x="404" y="121"/>
                    <a:pt x="404" y="121"/>
                    <a:pt x="404" y="121"/>
                  </a:cubicBezTo>
                  <a:cubicBezTo>
                    <a:pt x="502" y="34"/>
                    <a:pt x="502" y="34"/>
                    <a:pt x="502" y="34"/>
                  </a:cubicBezTo>
                  <a:cubicBezTo>
                    <a:pt x="502" y="34"/>
                    <a:pt x="502" y="34"/>
                    <a:pt x="502" y="34"/>
                  </a:cubicBezTo>
                  <a:cubicBezTo>
                    <a:pt x="535" y="0"/>
                    <a:pt x="535" y="0"/>
                    <a:pt x="535" y="0"/>
                  </a:cubicBezTo>
                  <a:cubicBezTo>
                    <a:pt x="546" y="124"/>
                    <a:pt x="546" y="124"/>
                    <a:pt x="546" y="124"/>
                  </a:cubicBezTo>
                  <a:cubicBezTo>
                    <a:pt x="670" y="135"/>
                    <a:pt x="670" y="135"/>
                    <a:pt x="670" y="135"/>
                  </a:cubicBezTo>
                  <a:cubicBezTo>
                    <a:pt x="648" y="157"/>
                    <a:pt x="648" y="157"/>
                    <a:pt x="648" y="157"/>
                  </a:cubicBezTo>
                  <a:cubicBezTo>
                    <a:pt x="632" y="157"/>
                    <a:pt x="632" y="157"/>
                    <a:pt x="632" y="157"/>
                  </a:cubicBezTo>
                  <a:cubicBezTo>
                    <a:pt x="640" y="165"/>
                    <a:pt x="640" y="165"/>
                    <a:pt x="640" y="165"/>
                  </a:cubicBezTo>
                  <a:cubicBezTo>
                    <a:pt x="554" y="251"/>
                    <a:pt x="554" y="251"/>
                    <a:pt x="554" y="251"/>
                  </a:cubicBezTo>
                  <a:cubicBezTo>
                    <a:pt x="546" y="243"/>
                    <a:pt x="546" y="243"/>
                    <a:pt x="546" y="243"/>
                  </a:cubicBezTo>
                  <a:cubicBezTo>
                    <a:pt x="546" y="255"/>
                    <a:pt x="546" y="255"/>
                    <a:pt x="546" y="255"/>
                  </a:cubicBezTo>
                  <a:cubicBezTo>
                    <a:pt x="430" y="255"/>
                    <a:pt x="430" y="255"/>
                    <a:pt x="430" y="255"/>
                  </a:cubicBezTo>
                  <a:cubicBezTo>
                    <a:pt x="289" y="385"/>
                    <a:pt x="289" y="385"/>
                    <a:pt x="289" y="385"/>
                  </a:cubicBezTo>
                  <a:lnTo>
                    <a:pt x="272" y="361"/>
                  </a:lnTo>
                  <a:close/>
                  <a:moveTo>
                    <a:pt x="436" y="139"/>
                  </a:moveTo>
                  <a:cubicBezTo>
                    <a:pt x="436" y="234"/>
                    <a:pt x="436" y="234"/>
                    <a:pt x="436" y="234"/>
                  </a:cubicBezTo>
                  <a:cubicBezTo>
                    <a:pt x="531" y="234"/>
                    <a:pt x="531" y="234"/>
                    <a:pt x="531" y="234"/>
                  </a:cubicBezTo>
                  <a:cubicBezTo>
                    <a:pt x="608" y="157"/>
                    <a:pt x="608" y="157"/>
                    <a:pt x="608" y="157"/>
                  </a:cubicBezTo>
                  <a:cubicBezTo>
                    <a:pt x="513" y="157"/>
                    <a:pt x="513" y="157"/>
                    <a:pt x="513" y="157"/>
                  </a:cubicBezTo>
                  <a:cubicBezTo>
                    <a:pt x="513" y="62"/>
                    <a:pt x="513" y="62"/>
                    <a:pt x="513" y="62"/>
                  </a:cubicBezTo>
                  <a:lnTo>
                    <a:pt x="436" y="139"/>
                  </a:lnTo>
                  <a:close/>
                </a:path>
              </a:pathLst>
            </a:custGeom>
            <a:solidFill>
              <a:schemeClr val="bg1"/>
            </a:solidFill>
            <a:ln>
              <a:noFill/>
            </a:ln>
          </p:spPr>
          <p:txBody>
            <a:bodyPr vert="horz" wrap="square" lIns="91440" tIns="45720" rIns="91440" bIns="45720" numCol="1" anchor="t" anchorCtr="0" compatLnSpc="1"/>
            <a:lstStyle/>
            <a:p>
              <a:endParaRPr lang="zh-CN" altLang="en-US" dirty="0">
                <a:solidFill>
                  <a:prstClr val="black"/>
                </a:solidFill>
              </a:endParaRPr>
            </a:p>
          </p:txBody>
        </p:sp>
        <p:sp>
          <p:nvSpPr>
            <p:cNvPr id="21" name="文本框 20"/>
            <p:cNvSpPr txBox="1"/>
            <p:nvPr userDrawn="1"/>
          </p:nvSpPr>
          <p:spPr>
            <a:xfrm>
              <a:off x="-9037" y="402578"/>
              <a:ext cx="492443" cy="461665"/>
            </a:xfrm>
            <a:prstGeom prst="rect">
              <a:avLst/>
            </a:prstGeom>
            <a:noFill/>
          </p:spPr>
          <p:txBody>
            <a:bodyPr wrap="none" rtlCol="0">
              <a:spAutoFit/>
            </a:bodyPr>
            <a:lstStyle/>
            <a:p>
              <a:r>
                <a:rPr lang="zh-CN" altLang="en-US" sz="2400" dirty="0">
                  <a:solidFill>
                    <a:prstClr val="white"/>
                  </a:solidFill>
                </a:rPr>
                <a:t>考</a:t>
              </a:r>
            </a:p>
          </p:txBody>
        </p:sp>
        <p:sp>
          <p:nvSpPr>
            <p:cNvPr id="22" name="文本框 21"/>
            <p:cNvSpPr txBox="1"/>
            <p:nvPr userDrawn="1"/>
          </p:nvSpPr>
          <p:spPr>
            <a:xfrm>
              <a:off x="838268" y="402578"/>
              <a:ext cx="492443" cy="461665"/>
            </a:xfrm>
            <a:prstGeom prst="rect">
              <a:avLst/>
            </a:prstGeom>
            <a:noFill/>
          </p:spPr>
          <p:txBody>
            <a:bodyPr wrap="none" rtlCol="0">
              <a:spAutoFit/>
            </a:bodyPr>
            <a:lstStyle/>
            <a:p>
              <a:r>
                <a:rPr lang="zh-CN" altLang="en-US" sz="2400" dirty="0">
                  <a:solidFill>
                    <a:prstClr val="white"/>
                  </a:solidFill>
                </a:rPr>
                <a:t>向</a:t>
              </a:r>
            </a:p>
          </p:txBody>
        </p:sp>
      </p:grpSp>
    </p:spTree>
  </p:cSld>
  <p:clrMapOvr>
    <a:masterClrMapping/>
  </p:clrMapOvr>
  <p:timing>
    <p:tnLst>
      <p:par>
        <p:cTn xmlns:p14="http://schemas.microsoft.com/office/powerpoint/2010/mai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方法技巧">
    <p:spTree>
      <p:nvGrpSpPr>
        <p:cNvPr id="1" name=""/>
        <p:cNvGrpSpPr/>
        <p:nvPr/>
      </p:nvGrpSpPr>
      <p:grpSpPr>
        <a:xfrm>
          <a:off x="0" y="0"/>
          <a:ext cx="0" cy="0"/>
          <a:chOff x="0" y="0"/>
          <a:chExt cx="0" cy="0"/>
        </a:xfrm>
      </p:grpSpPr>
      <p:sp>
        <p:nvSpPr>
          <p:cNvPr id="2" name="标题 1"/>
          <p:cNvSpPr>
            <a:spLocks noGrp="1"/>
          </p:cNvSpPr>
          <p:nvPr>
            <p:ph type="title"/>
          </p:nvPr>
        </p:nvSpPr>
        <p:spPr>
          <a:xfrm>
            <a:off x="2423592" y="476672"/>
            <a:ext cx="9158808" cy="738932"/>
          </a:xfrm>
        </p:spPr>
        <p:txBody>
          <a:bodyPr>
            <a:normAutofit/>
          </a:bodyPr>
          <a:lstStyle>
            <a:lvl1pPr algn="l">
              <a:defRPr sz="4000">
                <a:solidFill>
                  <a:srgbClr val="0070C0"/>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pic>
        <p:nvPicPr>
          <p:cNvPr id="6" name="图片 5"/>
          <p:cNvPicPr>
            <a:picLocks noChangeAspect="1"/>
          </p:cNvPicPr>
          <p:nvPr userDrawn="1"/>
        </p:nvPicPr>
        <p:blipFill>
          <a:blip r:embed="rId2"/>
          <a:stretch>
            <a:fillRect/>
          </a:stretch>
        </p:blipFill>
        <p:spPr>
          <a:xfrm>
            <a:off x="0" y="0"/>
            <a:ext cx="2072640" cy="6858000"/>
          </a:xfrm>
          <a:prstGeom prst="rect">
            <a:avLst/>
          </a:prstGeom>
        </p:spPr>
      </p:pic>
      <p:sp>
        <p:nvSpPr>
          <p:cNvPr id="8" name="内容占位符 7"/>
          <p:cNvSpPr>
            <a:spLocks noGrp="1"/>
          </p:cNvSpPr>
          <p:nvPr>
            <p:ph sz="quarter" idx="13" hasCustomPrompt="1"/>
          </p:nvPr>
        </p:nvSpPr>
        <p:spPr>
          <a:xfrm>
            <a:off x="2424113" y="1484784"/>
            <a:ext cx="9158287" cy="4608512"/>
          </a:xfrm>
        </p:spPr>
        <p:txBody>
          <a:bodyPr>
            <a:normAutofit/>
          </a:bodyPr>
          <a:lstStyle>
            <a:lvl1pPr marL="0" indent="0">
              <a:buFontTx/>
              <a:buNone/>
              <a:defRPr sz="2800"/>
            </a:lvl1pPr>
            <a:lvl2pPr>
              <a:defRPr sz="2400"/>
            </a:lvl2pPr>
            <a:lvl3pPr>
              <a:defRPr sz="2000"/>
            </a:lvl3pPr>
            <a:lvl4pPr>
              <a:defRPr sz="1800"/>
            </a:lvl4pPr>
            <a:lvl5pPr>
              <a:defRPr sz="18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cxnSp>
        <p:nvCxnSpPr>
          <p:cNvPr id="9" name="直接连接符 8"/>
          <p:cNvCxnSpPr/>
          <p:nvPr userDrawn="1"/>
        </p:nvCxnSpPr>
        <p:spPr>
          <a:xfrm>
            <a:off x="2434017" y="1222737"/>
            <a:ext cx="91133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提示">
    <p:spTree>
      <p:nvGrpSpPr>
        <p:cNvPr id="1" name=""/>
        <p:cNvGrpSpPr/>
        <p:nvPr/>
      </p:nvGrpSpPr>
      <p:grpSpPr>
        <a:xfrm>
          <a:off x="0" y="0"/>
          <a:ext cx="0" cy="0"/>
          <a:chOff x="0" y="0"/>
          <a:chExt cx="0" cy="0"/>
        </a:xfrm>
      </p:grpSpPr>
      <p:sp>
        <p:nvSpPr>
          <p:cNvPr id="2" name="标题 1"/>
          <p:cNvSpPr>
            <a:spLocks noGrp="1"/>
          </p:cNvSpPr>
          <p:nvPr>
            <p:ph type="title"/>
          </p:nvPr>
        </p:nvSpPr>
        <p:spPr>
          <a:xfrm>
            <a:off x="2423592" y="476672"/>
            <a:ext cx="9158808" cy="738932"/>
          </a:xfrm>
        </p:spPr>
        <p:txBody>
          <a:bodyPr>
            <a:normAutofit/>
          </a:bodyPr>
          <a:lstStyle>
            <a:lvl1pPr algn="l">
              <a:defRPr sz="4000">
                <a:solidFill>
                  <a:srgbClr val="0070C0"/>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8" name="内容占位符 7"/>
          <p:cNvSpPr>
            <a:spLocks noGrp="1"/>
          </p:cNvSpPr>
          <p:nvPr>
            <p:ph sz="quarter" idx="13" hasCustomPrompt="1"/>
          </p:nvPr>
        </p:nvSpPr>
        <p:spPr>
          <a:xfrm>
            <a:off x="2424113" y="1484784"/>
            <a:ext cx="9158287" cy="4608512"/>
          </a:xfrm>
        </p:spPr>
        <p:txBody>
          <a:bodyPr>
            <a:normAutofit/>
          </a:bodyPr>
          <a:lstStyle>
            <a:lvl1pPr marL="0" indent="0">
              <a:buFontTx/>
              <a:buNone/>
              <a:defRPr sz="2800"/>
            </a:lvl1pPr>
            <a:lvl2pPr>
              <a:defRPr sz="2400"/>
            </a:lvl2pPr>
            <a:lvl3pPr>
              <a:defRPr sz="2000"/>
            </a:lvl3pPr>
            <a:lvl4pPr>
              <a:defRPr sz="1800"/>
            </a:lvl4pPr>
            <a:lvl5pPr>
              <a:defRPr sz="18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cxnSp>
        <p:nvCxnSpPr>
          <p:cNvPr id="9" name="直接连接符 8"/>
          <p:cNvCxnSpPr/>
          <p:nvPr userDrawn="1"/>
        </p:nvCxnSpPr>
        <p:spPr>
          <a:xfrm>
            <a:off x="2434017" y="1222737"/>
            <a:ext cx="91133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8" name="组合 37"/>
          <p:cNvGrpSpPr/>
          <p:nvPr userDrawn="1"/>
        </p:nvGrpSpPr>
        <p:grpSpPr>
          <a:xfrm>
            <a:off x="0" y="0"/>
            <a:ext cx="2072351" cy="6858000"/>
            <a:chOff x="0" y="0"/>
            <a:chExt cx="2072351" cy="6858000"/>
          </a:xfrm>
        </p:grpSpPr>
        <p:sp>
          <p:nvSpPr>
            <p:cNvPr id="39" name="矩形 38"/>
            <p:cNvSpPr/>
            <p:nvPr/>
          </p:nvSpPr>
          <p:spPr>
            <a:xfrm>
              <a:off x="0" y="0"/>
              <a:ext cx="1952781"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0" name="组合 39"/>
            <p:cNvGrpSpPr/>
            <p:nvPr/>
          </p:nvGrpSpPr>
          <p:grpSpPr>
            <a:xfrm>
              <a:off x="1928335" y="133180"/>
              <a:ext cx="144016" cy="6552728"/>
              <a:chOff x="2135560" y="188640"/>
              <a:chExt cx="144016" cy="6552728"/>
            </a:xfrm>
            <a:solidFill>
              <a:srgbClr val="0070C0"/>
            </a:solidFill>
          </p:grpSpPr>
          <p:sp>
            <p:nvSpPr>
              <p:cNvPr id="41" name="椭圆 40"/>
              <p:cNvSpPr/>
              <p:nvPr/>
            </p:nvSpPr>
            <p:spPr>
              <a:xfrm>
                <a:off x="2135560" y="1886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椭圆 41"/>
              <p:cNvSpPr/>
              <p:nvPr/>
            </p:nvSpPr>
            <p:spPr>
              <a:xfrm>
                <a:off x="2135560" y="4556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椭圆 42"/>
              <p:cNvSpPr/>
              <p:nvPr/>
            </p:nvSpPr>
            <p:spPr>
              <a:xfrm>
                <a:off x="2135560" y="7227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4" name="椭圆 43"/>
              <p:cNvSpPr/>
              <p:nvPr/>
            </p:nvSpPr>
            <p:spPr>
              <a:xfrm>
                <a:off x="2135560" y="9897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椭圆 44"/>
              <p:cNvSpPr/>
              <p:nvPr/>
            </p:nvSpPr>
            <p:spPr>
              <a:xfrm>
                <a:off x="2135560" y="12567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椭圆 45"/>
              <p:cNvSpPr/>
              <p:nvPr/>
            </p:nvSpPr>
            <p:spPr>
              <a:xfrm>
                <a:off x="2135560" y="15237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椭圆 46"/>
              <p:cNvSpPr/>
              <p:nvPr/>
            </p:nvSpPr>
            <p:spPr>
              <a:xfrm>
                <a:off x="2135560" y="17908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8" name="椭圆 47"/>
              <p:cNvSpPr/>
              <p:nvPr/>
            </p:nvSpPr>
            <p:spPr>
              <a:xfrm>
                <a:off x="2135560" y="20578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椭圆 48"/>
              <p:cNvSpPr/>
              <p:nvPr/>
            </p:nvSpPr>
            <p:spPr>
              <a:xfrm>
                <a:off x="2135560" y="23248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0" name="椭圆 49"/>
              <p:cNvSpPr/>
              <p:nvPr/>
            </p:nvSpPr>
            <p:spPr>
              <a:xfrm>
                <a:off x="2135560" y="25919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1" name="椭圆 50"/>
              <p:cNvSpPr/>
              <p:nvPr/>
            </p:nvSpPr>
            <p:spPr>
              <a:xfrm>
                <a:off x="2135560" y="28589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椭圆 51"/>
              <p:cNvSpPr/>
              <p:nvPr/>
            </p:nvSpPr>
            <p:spPr>
              <a:xfrm>
                <a:off x="2135560" y="31259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3" name="椭圆 52"/>
              <p:cNvSpPr/>
              <p:nvPr/>
            </p:nvSpPr>
            <p:spPr>
              <a:xfrm>
                <a:off x="2135560" y="33930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4" name="椭圆 53"/>
              <p:cNvSpPr/>
              <p:nvPr/>
            </p:nvSpPr>
            <p:spPr>
              <a:xfrm>
                <a:off x="2135560" y="36600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5" name="椭圆 54"/>
              <p:cNvSpPr/>
              <p:nvPr/>
            </p:nvSpPr>
            <p:spPr>
              <a:xfrm>
                <a:off x="2135560" y="39270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6" name="椭圆 55"/>
              <p:cNvSpPr/>
              <p:nvPr/>
            </p:nvSpPr>
            <p:spPr>
              <a:xfrm>
                <a:off x="2135560" y="41940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7" name="椭圆 56"/>
              <p:cNvSpPr/>
              <p:nvPr/>
            </p:nvSpPr>
            <p:spPr>
              <a:xfrm>
                <a:off x="2135560" y="44611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8" name="椭圆 57"/>
              <p:cNvSpPr/>
              <p:nvPr/>
            </p:nvSpPr>
            <p:spPr>
              <a:xfrm>
                <a:off x="2135560" y="47281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9" name="椭圆 58"/>
              <p:cNvSpPr/>
              <p:nvPr/>
            </p:nvSpPr>
            <p:spPr>
              <a:xfrm>
                <a:off x="2135560" y="49951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0" name="椭圆 59"/>
              <p:cNvSpPr/>
              <p:nvPr/>
            </p:nvSpPr>
            <p:spPr>
              <a:xfrm>
                <a:off x="2135560" y="52622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1" name="椭圆 60"/>
              <p:cNvSpPr/>
              <p:nvPr/>
            </p:nvSpPr>
            <p:spPr>
              <a:xfrm>
                <a:off x="2135560" y="55292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2" name="椭圆 61"/>
              <p:cNvSpPr/>
              <p:nvPr/>
            </p:nvSpPr>
            <p:spPr>
              <a:xfrm>
                <a:off x="2135560" y="57962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3" name="椭圆 62"/>
              <p:cNvSpPr/>
              <p:nvPr/>
            </p:nvSpPr>
            <p:spPr>
              <a:xfrm>
                <a:off x="2135560" y="60633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4" name="椭圆 63"/>
              <p:cNvSpPr/>
              <p:nvPr/>
            </p:nvSpPr>
            <p:spPr>
              <a:xfrm>
                <a:off x="2135560" y="63303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5" name="椭圆 64"/>
              <p:cNvSpPr/>
              <p:nvPr/>
            </p:nvSpPr>
            <p:spPr>
              <a:xfrm>
                <a:off x="2135560" y="6597352"/>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grpSp>
        <p:nvGrpSpPr>
          <p:cNvPr id="66" name="组合 65"/>
          <p:cNvGrpSpPr/>
          <p:nvPr userDrawn="1"/>
        </p:nvGrpSpPr>
        <p:grpSpPr>
          <a:xfrm>
            <a:off x="574510" y="2186947"/>
            <a:ext cx="923330" cy="2484107"/>
            <a:chOff x="574510" y="2086040"/>
            <a:chExt cx="923330" cy="2484107"/>
          </a:xfrm>
        </p:grpSpPr>
        <p:sp>
          <p:nvSpPr>
            <p:cNvPr id="67" name="矩形 66"/>
            <p:cNvSpPr/>
            <p:nvPr/>
          </p:nvSpPr>
          <p:spPr>
            <a:xfrm>
              <a:off x="574510" y="3092819"/>
              <a:ext cx="923330" cy="1477328"/>
            </a:xfrm>
            <a:prstGeom prst="rect">
              <a:avLst/>
            </a:prstGeom>
          </p:spPr>
          <p:txBody>
            <a:bodyPr vert="eaVert" wrap="none" anchor="ctr">
              <a:spAutoFit/>
            </a:bodyPr>
            <a:lstStyle/>
            <a:p>
              <a:pPr algn="ctr"/>
              <a:r>
                <a:rPr lang="zh-CN" altLang="en-US" sz="4800" spc="600" dirty="0">
                  <a:solidFill>
                    <a:prstClr val="white"/>
                  </a:solidFill>
                </a:rPr>
                <a:t>提示</a:t>
              </a:r>
            </a:p>
          </p:txBody>
        </p:sp>
        <p:grpSp>
          <p:nvGrpSpPr>
            <p:cNvPr id="68" name="组合 67"/>
            <p:cNvGrpSpPr/>
            <p:nvPr/>
          </p:nvGrpSpPr>
          <p:grpSpPr>
            <a:xfrm>
              <a:off x="698875" y="2086040"/>
              <a:ext cx="674600" cy="709366"/>
              <a:chOff x="471487" y="193675"/>
              <a:chExt cx="1601789" cy="1684338"/>
            </a:xfrm>
            <a:solidFill>
              <a:schemeClr val="bg1"/>
            </a:solidFill>
          </p:grpSpPr>
          <p:sp>
            <p:nvSpPr>
              <p:cNvPr id="69" name="Freeform 5"/>
              <p:cNvSpPr>
                <a:spLocks noEditPoints="1"/>
              </p:cNvSpPr>
              <p:nvPr/>
            </p:nvSpPr>
            <p:spPr bwMode="auto">
              <a:xfrm>
                <a:off x="828675" y="620713"/>
                <a:ext cx="887413" cy="1131888"/>
              </a:xfrm>
              <a:custGeom>
                <a:avLst/>
                <a:gdLst>
                  <a:gd name="T0" fmla="*/ 270 w 411"/>
                  <a:gd name="T1" fmla="*/ 526 h 526"/>
                  <a:gd name="T2" fmla="*/ 141 w 411"/>
                  <a:gd name="T3" fmla="*/ 526 h 526"/>
                  <a:gd name="T4" fmla="*/ 93 w 411"/>
                  <a:gd name="T5" fmla="*/ 478 h 526"/>
                  <a:gd name="T6" fmla="*/ 93 w 411"/>
                  <a:gd name="T7" fmla="*/ 378 h 526"/>
                  <a:gd name="T8" fmla="*/ 28 w 411"/>
                  <a:gd name="T9" fmla="*/ 310 h 526"/>
                  <a:gd name="T10" fmla="*/ 0 w 411"/>
                  <a:gd name="T11" fmla="*/ 206 h 526"/>
                  <a:gd name="T12" fmla="*/ 60 w 411"/>
                  <a:gd name="T13" fmla="*/ 61 h 526"/>
                  <a:gd name="T14" fmla="*/ 205 w 411"/>
                  <a:gd name="T15" fmla="*/ 0 h 526"/>
                  <a:gd name="T16" fmla="*/ 350 w 411"/>
                  <a:gd name="T17" fmla="*/ 61 h 526"/>
                  <a:gd name="T18" fmla="*/ 411 w 411"/>
                  <a:gd name="T19" fmla="*/ 206 h 526"/>
                  <a:gd name="T20" fmla="*/ 382 w 411"/>
                  <a:gd name="T21" fmla="*/ 310 h 526"/>
                  <a:gd name="T22" fmla="*/ 317 w 411"/>
                  <a:gd name="T23" fmla="*/ 378 h 526"/>
                  <a:gd name="T24" fmla="*/ 317 w 411"/>
                  <a:gd name="T25" fmla="*/ 478 h 526"/>
                  <a:gd name="T26" fmla="*/ 270 w 411"/>
                  <a:gd name="T27" fmla="*/ 526 h 526"/>
                  <a:gd name="T28" fmla="*/ 205 w 411"/>
                  <a:gd name="T29" fmla="*/ 37 h 526"/>
                  <a:gd name="T30" fmla="*/ 85 w 411"/>
                  <a:gd name="T31" fmla="*/ 86 h 526"/>
                  <a:gd name="T32" fmla="*/ 36 w 411"/>
                  <a:gd name="T33" fmla="*/ 206 h 526"/>
                  <a:gd name="T34" fmla="*/ 59 w 411"/>
                  <a:gd name="T35" fmla="*/ 292 h 526"/>
                  <a:gd name="T36" fmla="*/ 120 w 411"/>
                  <a:gd name="T37" fmla="*/ 352 h 526"/>
                  <a:gd name="T38" fmla="*/ 129 w 411"/>
                  <a:gd name="T39" fmla="*/ 358 h 526"/>
                  <a:gd name="T40" fmla="*/ 129 w 411"/>
                  <a:gd name="T41" fmla="*/ 478 h 526"/>
                  <a:gd name="T42" fmla="*/ 141 w 411"/>
                  <a:gd name="T43" fmla="*/ 490 h 526"/>
                  <a:gd name="T44" fmla="*/ 270 w 411"/>
                  <a:gd name="T45" fmla="*/ 490 h 526"/>
                  <a:gd name="T46" fmla="*/ 281 w 411"/>
                  <a:gd name="T47" fmla="*/ 478 h 526"/>
                  <a:gd name="T48" fmla="*/ 281 w 411"/>
                  <a:gd name="T49" fmla="*/ 358 h 526"/>
                  <a:gd name="T50" fmla="*/ 290 w 411"/>
                  <a:gd name="T51" fmla="*/ 353 h 526"/>
                  <a:gd name="T52" fmla="*/ 351 w 411"/>
                  <a:gd name="T53" fmla="*/ 292 h 526"/>
                  <a:gd name="T54" fmla="*/ 375 w 411"/>
                  <a:gd name="T55" fmla="*/ 206 h 526"/>
                  <a:gd name="T56" fmla="*/ 325 w 411"/>
                  <a:gd name="T57" fmla="*/ 86 h 526"/>
                  <a:gd name="T58" fmla="*/ 205 w 411"/>
                  <a:gd name="T59" fmla="*/ 37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11" h="526">
                    <a:moveTo>
                      <a:pt x="270" y="526"/>
                    </a:moveTo>
                    <a:cubicBezTo>
                      <a:pt x="141" y="526"/>
                      <a:pt x="141" y="526"/>
                      <a:pt x="141" y="526"/>
                    </a:cubicBezTo>
                    <a:cubicBezTo>
                      <a:pt x="114" y="526"/>
                      <a:pt x="93" y="504"/>
                      <a:pt x="93" y="478"/>
                    </a:cubicBezTo>
                    <a:cubicBezTo>
                      <a:pt x="93" y="378"/>
                      <a:pt x="93" y="378"/>
                      <a:pt x="93" y="378"/>
                    </a:cubicBezTo>
                    <a:cubicBezTo>
                      <a:pt x="67" y="361"/>
                      <a:pt x="44" y="337"/>
                      <a:pt x="28" y="310"/>
                    </a:cubicBezTo>
                    <a:cubicBezTo>
                      <a:pt x="10" y="278"/>
                      <a:pt x="0" y="242"/>
                      <a:pt x="0" y="206"/>
                    </a:cubicBezTo>
                    <a:cubicBezTo>
                      <a:pt x="0" y="151"/>
                      <a:pt x="21" y="99"/>
                      <a:pt x="60" y="61"/>
                    </a:cubicBezTo>
                    <a:cubicBezTo>
                      <a:pt x="99" y="22"/>
                      <a:pt x="150" y="0"/>
                      <a:pt x="205" y="0"/>
                    </a:cubicBezTo>
                    <a:cubicBezTo>
                      <a:pt x="260" y="0"/>
                      <a:pt x="312" y="22"/>
                      <a:pt x="350" y="61"/>
                    </a:cubicBezTo>
                    <a:cubicBezTo>
                      <a:pt x="389" y="99"/>
                      <a:pt x="411" y="151"/>
                      <a:pt x="411" y="206"/>
                    </a:cubicBezTo>
                    <a:cubicBezTo>
                      <a:pt x="411" y="243"/>
                      <a:pt x="401" y="279"/>
                      <a:pt x="382" y="310"/>
                    </a:cubicBezTo>
                    <a:cubicBezTo>
                      <a:pt x="366" y="337"/>
                      <a:pt x="344" y="361"/>
                      <a:pt x="317" y="378"/>
                    </a:cubicBezTo>
                    <a:cubicBezTo>
                      <a:pt x="317" y="478"/>
                      <a:pt x="317" y="478"/>
                      <a:pt x="317" y="478"/>
                    </a:cubicBezTo>
                    <a:cubicBezTo>
                      <a:pt x="317" y="504"/>
                      <a:pt x="296" y="526"/>
                      <a:pt x="270" y="526"/>
                    </a:cubicBezTo>
                    <a:close/>
                    <a:moveTo>
                      <a:pt x="205" y="37"/>
                    </a:moveTo>
                    <a:cubicBezTo>
                      <a:pt x="160" y="37"/>
                      <a:pt x="117" y="54"/>
                      <a:pt x="85" y="86"/>
                    </a:cubicBezTo>
                    <a:cubicBezTo>
                      <a:pt x="53" y="118"/>
                      <a:pt x="36" y="161"/>
                      <a:pt x="36" y="206"/>
                    </a:cubicBezTo>
                    <a:cubicBezTo>
                      <a:pt x="36" y="236"/>
                      <a:pt x="44" y="266"/>
                      <a:pt x="59" y="292"/>
                    </a:cubicBezTo>
                    <a:cubicBezTo>
                      <a:pt x="74" y="317"/>
                      <a:pt x="95" y="338"/>
                      <a:pt x="120" y="352"/>
                    </a:cubicBezTo>
                    <a:cubicBezTo>
                      <a:pt x="129" y="358"/>
                      <a:pt x="129" y="358"/>
                      <a:pt x="129" y="358"/>
                    </a:cubicBezTo>
                    <a:cubicBezTo>
                      <a:pt x="129" y="478"/>
                      <a:pt x="129" y="478"/>
                      <a:pt x="129" y="478"/>
                    </a:cubicBezTo>
                    <a:cubicBezTo>
                      <a:pt x="129" y="484"/>
                      <a:pt x="134" y="490"/>
                      <a:pt x="141" y="490"/>
                    </a:cubicBezTo>
                    <a:cubicBezTo>
                      <a:pt x="270" y="490"/>
                      <a:pt x="270" y="490"/>
                      <a:pt x="270" y="490"/>
                    </a:cubicBezTo>
                    <a:cubicBezTo>
                      <a:pt x="276" y="490"/>
                      <a:pt x="281" y="484"/>
                      <a:pt x="281" y="478"/>
                    </a:cubicBezTo>
                    <a:cubicBezTo>
                      <a:pt x="281" y="358"/>
                      <a:pt x="281" y="358"/>
                      <a:pt x="281" y="358"/>
                    </a:cubicBezTo>
                    <a:cubicBezTo>
                      <a:pt x="290" y="353"/>
                      <a:pt x="290" y="353"/>
                      <a:pt x="290" y="353"/>
                    </a:cubicBezTo>
                    <a:cubicBezTo>
                      <a:pt x="315" y="338"/>
                      <a:pt x="336" y="317"/>
                      <a:pt x="351" y="292"/>
                    </a:cubicBezTo>
                    <a:cubicBezTo>
                      <a:pt x="366" y="266"/>
                      <a:pt x="375" y="236"/>
                      <a:pt x="375" y="206"/>
                    </a:cubicBezTo>
                    <a:cubicBezTo>
                      <a:pt x="375" y="161"/>
                      <a:pt x="357" y="118"/>
                      <a:pt x="325" y="86"/>
                    </a:cubicBezTo>
                    <a:cubicBezTo>
                      <a:pt x="293" y="54"/>
                      <a:pt x="250" y="37"/>
                      <a:pt x="205"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0" name="Freeform 6"/>
              <p:cNvSpPr/>
              <p:nvPr/>
            </p:nvSpPr>
            <p:spPr bwMode="auto">
              <a:xfrm>
                <a:off x="1098550" y="1800225"/>
                <a:ext cx="347663" cy="77788"/>
              </a:xfrm>
              <a:custGeom>
                <a:avLst/>
                <a:gdLst>
                  <a:gd name="T0" fmla="*/ 143 w 161"/>
                  <a:gd name="T1" fmla="*/ 36 h 36"/>
                  <a:gd name="T2" fmla="*/ 18 w 161"/>
                  <a:gd name="T3" fmla="*/ 36 h 36"/>
                  <a:gd name="T4" fmla="*/ 0 w 161"/>
                  <a:gd name="T5" fmla="*/ 18 h 36"/>
                  <a:gd name="T6" fmla="*/ 18 w 161"/>
                  <a:gd name="T7" fmla="*/ 0 h 36"/>
                  <a:gd name="T8" fmla="*/ 143 w 161"/>
                  <a:gd name="T9" fmla="*/ 0 h 36"/>
                  <a:gd name="T10" fmla="*/ 161 w 161"/>
                  <a:gd name="T11" fmla="*/ 18 h 36"/>
                  <a:gd name="T12" fmla="*/ 143 w 161"/>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61" h="36">
                    <a:moveTo>
                      <a:pt x="143" y="36"/>
                    </a:moveTo>
                    <a:cubicBezTo>
                      <a:pt x="18" y="36"/>
                      <a:pt x="18" y="36"/>
                      <a:pt x="18" y="36"/>
                    </a:cubicBezTo>
                    <a:cubicBezTo>
                      <a:pt x="8" y="36"/>
                      <a:pt x="0" y="28"/>
                      <a:pt x="0" y="18"/>
                    </a:cubicBezTo>
                    <a:cubicBezTo>
                      <a:pt x="0" y="8"/>
                      <a:pt x="8" y="0"/>
                      <a:pt x="18" y="0"/>
                    </a:cubicBezTo>
                    <a:cubicBezTo>
                      <a:pt x="143" y="0"/>
                      <a:pt x="143" y="0"/>
                      <a:pt x="143" y="0"/>
                    </a:cubicBezTo>
                    <a:cubicBezTo>
                      <a:pt x="153" y="0"/>
                      <a:pt x="161" y="8"/>
                      <a:pt x="161" y="18"/>
                    </a:cubicBezTo>
                    <a:cubicBezTo>
                      <a:pt x="161" y="28"/>
                      <a:pt x="153" y="36"/>
                      <a:pt x="14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1" name="Freeform 7"/>
              <p:cNvSpPr/>
              <p:nvPr/>
            </p:nvSpPr>
            <p:spPr bwMode="auto">
              <a:xfrm>
                <a:off x="1231900" y="193675"/>
                <a:ext cx="77788" cy="346075"/>
              </a:xfrm>
              <a:custGeom>
                <a:avLst/>
                <a:gdLst>
                  <a:gd name="T0" fmla="*/ 0 w 36"/>
                  <a:gd name="T1" fmla="*/ 143 h 161"/>
                  <a:gd name="T2" fmla="*/ 0 w 36"/>
                  <a:gd name="T3" fmla="*/ 18 h 161"/>
                  <a:gd name="T4" fmla="*/ 18 w 36"/>
                  <a:gd name="T5" fmla="*/ 0 h 161"/>
                  <a:gd name="T6" fmla="*/ 36 w 36"/>
                  <a:gd name="T7" fmla="*/ 18 h 161"/>
                  <a:gd name="T8" fmla="*/ 36 w 36"/>
                  <a:gd name="T9" fmla="*/ 143 h 161"/>
                  <a:gd name="T10" fmla="*/ 18 w 36"/>
                  <a:gd name="T11" fmla="*/ 161 h 161"/>
                  <a:gd name="T12" fmla="*/ 0 w 36"/>
                  <a:gd name="T13" fmla="*/ 143 h 161"/>
                </a:gdLst>
                <a:ahLst/>
                <a:cxnLst>
                  <a:cxn ang="0">
                    <a:pos x="T0" y="T1"/>
                  </a:cxn>
                  <a:cxn ang="0">
                    <a:pos x="T2" y="T3"/>
                  </a:cxn>
                  <a:cxn ang="0">
                    <a:pos x="T4" y="T5"/>
                  </a:cxn>
                  <a:cxn ang="0">
                    <a:pos x="T6" y="T7"/>
                  </a:cxn>
                  <a:cxn ang="0">
                    <a:pos x="T8" y="T9"/>
                  </a:cxn>
                  <a:cxn ang="0">
                    <a:pos x="T10" y="T11"/>
                  </a:cxn>
                  <a:cxn ang="0">
                    <a:pos x="T12" y="T13"/>
                  </a:cxn>
                </a:cxnLst>
                <a:rect l="0" t="0" r="r" b="b"/>
                <a:pathLst>
                  <a:path w="36" h="161">
                    <a:moveTo>
                      <a:pt x="0" y="143"/>
                    </a:moveTo>
                    <a:cubicBezTo>
                      <a:pt x="0" y="18"/>
                      <a:pt x="0" y="18"/>
                      <a:pt x="0" y="18"/>
                    </a:cubicBezTo>
                    <a:cubicBezTo>
                      <a:pt x="0" y="8"/>
                      <a:pt x="8" y="0"/>
                      <a:pt x="18" y="0"/>
                    </a:cubicBezTo>
                    <a:cubicBezTo>
                      <a:pt x="28" y="0"/>
                      <a:pt x="36" y="8"/>
                      <a:pt x="36" y="18"/>
                    </a:cubicBezTo>
                    <a:cubicBezTo>
                      <a:pt x="36" y="143"/>
                      <a:pt x="36" y="143"/>
                      <a:pt x="36" y="143"/>
                    </a:cubicBezTo>
                    <a:cubicBezTo>
                      <a:pt x="36" y="153"/>
                      <a:pt x="28" y="161"/>
                      <a:pt x="18" y="161"/>
                    </a:cubicBezTo>
                    <a:cubicBezTo>
                      <a:pt x="8" y="161"/>
                      <a:pt x="0" y="153"/>
                      <a:pt x="0"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2" name="Freeform 8"/>
              <p:cNvSpPr/>
              <p:nvPr/>
            </p:nvSpPr>
            <p:spPr bwMode="auto">
              <a:xfrm>
                <a:off x="1609725" y="427038"/>
                <a:ext cx="276225" cy="274638"/>
              </a:xfrm>
              <a:custGeom>
                <a:avLst/>
                <a:gdLst>
                  <a:gd name="T0" fmla="*/ 8 w 128"/>
                  <a:gd name="T1" fmla="*/ 96 h 128"/>
                  <a:gd name="T2" fmla="*/ 96 w 128"/>
                  <a:gd name="T3" fmla="*/ 7 h 128"/>
                  <a:gd name="T4" fmla="*/ 121 w 128"/>
                  <a:gd name="T5" fmla="*/ 7 h 128"/>
                  <a:gd name="T6" fmla="*/ 121 w 128"/>
                  <a:gd name="T7" fmla="*/ 33 h 128"/>
                  <a:gd name="T8" fmla="*/ 33 w 128"/>
                  <a:gd name="T9" fmla="*/ 121 h 128"/>
                  <a:gd name="T10" fmla="*/ 8 w 128"/>
                  <a:gd name="T11" fmla="*/ 121 h 128"/>
                  <a:gd name="T12" fmla="*/ 8 w 128"/>
                  <a:gd name="T13" fmla="*/ 96 h 128"/>
                </a:gdLst>
                <a:ahLst/>
                <a:cxnLst>
                  <a:cxn ang="0">
                    <a:pos x="T0" y="T1"/>
                  </a:cxn>
                  <a:cxn ang="0">
                    <a:pos x="T2" y="T3"/>
                  </a:cxn>
                  <a:cxn ang="0">
                    <a:pos x="T4" y="T5"/>
                  </a:cxn>
                  <a:cxn ang="0">
                    <a:pos x="T6" y="T7"/>
                  </a:cxn>
                  <a:cxn ang="0">
                    <a:pos x="T8" y="T9"/>
                  </a:cxn>
                  <a:cxn ang="0">
                    <a:pos x="T10" y="T11"/>
                  </a:cxn>
                  <a:cxn ang="0">
                    <a:pos x="T12" y="T13"/>
                  </a:cxn>
                </a:cxnLst>
                <a:rect l="0" t="0" r="r" b="b"/>
                <a:pathLst>
                  <a:path w="128" h="128">
                    <a:moveTo>
                      <a:pt x="8" y="96"/>
                    </a:moveTo>
                    <a:cubicBezTo>
                      <a:pt x="96" y="7"/>
                      <a:pt x="96" y="7"/>
                      <a:pt x="96" y="7"/>
                    </a:cubicBezTo>
                    <a:cubicBezTo>
                      <a:pt x="103" y="0"/>
                      <a:pt x="114" y="0"/>
                      <a:pt x="121" y="7"/>
                    </a:cubicBezTo>
                    <a:cubicBezTo>
                      <a:pt x="128" y="14"/>
                      <a:pt x="128" y="26"/>
                      <a:pt x="121" y="33"/>
                    </a:cubicBezTo>
                    <a:cubicBezTo>
                      <a:pt x="33" y="121"/>
                      <a:pt x="33" y="121"/>
                      <a:pt x="33" y="121"/>
                    </a:cubicBezTo>
                    <a:cubicBezTo>
                      <a:pt x="26" y="128"/>
                      <a:pt x="15" y="128"/>
                      <a:pt x="8" y="121"/>
                    </a:cubicBezTo>
                    <a:cubicBezTo>
                      <a:pt x="0" y="114"/>
                      <a:pt x="0" y="103"/>
                      <a:pt x="8"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3" name="Freeform 9"/>
              <p:cNvSpPr/>
              <p:nvPr/>
            </p:nvSpPr>
            <p:spPr bwMode="auto">
              <a:xfrm>
                <a:off x="619125" y="427038"/>
                <a:ext cx="276225" cy="274638"/>
              </a:xfrm>
              <a:custGeom>
                <a:avLst/>
                <a:gdLst>
                  <a:gd name="T0" fmla="*/ 121 w 128"/>
                  <a:gd name="T1" fmla="*/ 96 h 128"/>
                  <a:gd name="T2" fmla="*/ 33 w 128"/>
                  <a:gd name="T3" fmla="*/ 7 h 128"/>
                  <a:gd name="T4" fmla="*/ 7 w 128"/>
                  <a:gd name="T5" fmla="*/ 7 h 128"/>
                  <a:gd name="T6" fmla="*/ 7 w 128"/>
                  <a:gd name="T7" fmla="*/ 33 h 128"/>
                  <a:gd name="T8" fmla="*/ 95 w 128"/>
                  <a:gd name="T9" fmla="*/ 121 h 128"/>
                  <a:gd name="T10" fmla="*/ 121 w 128"/>
                  <a:gd name="T11" fmla="*/ 121 h 128"/>
                  <a:gd name="T12" fmla="*/ 121 w 128"/>
                  <a:gd name="T13" fmla="*/ 96 h 128"/>
                </a:gdLst>
                <a:ahLst/>
                <a:cxnLst>
                  <a:cxn ang="0">
                    <a:pos x="T0" y="T1"/>
                  </a:cxn>
                  <a:cxn ang="0">
                    <a:pos x="T2" y="T3"/>
                  </a:cxn>
                  <a:cxn ang="0">
                    <a:pos x="T4" y="T5"/>
                  </a:cxn>
                  <a:cxn ang="0">
                    <a:pos x="T6" y="T7"/>
                  </a:cxn>
                  <a:cxn ang="0">
                    <a:pos x="T8" y="T9"/>
                  </a:cxn>
                  <a:cxn ang="0">
                    <a:pos x="T10" y="T11"/>
                  </a:cxn>
                  <a:cxn ang="0">
                    <a:pos x="T12" y="T13"/>
                  </a:cxn>
                </a:cxnLst>
                <a:rect l="0" t="0" r="r" b="b"/>
                <a:pathLst>
                  <a:path w="128" h="128">
                    <a:moveTo>
                      <a:pt x="121" y="96"/>
                    </a:moveTo>
                    <a:cubicBezTo>
                      <a:pt x="33" y="7"/>
                      <a:pt x="33" y="7"/>
                      <a:pt x="33" y="7"/>
                    </a:cubicBezTo>
                    <a:cubicBezTo>
                      <a:pt x="26" y="0"/>
                      <a:pt x="14" y="0"/>
                      <a:pt x="7" y="7"/>
                    </a:cubicBezTo>
                    <a:cubicBezTo>
                      <a:pt x="0" y="14"/>
                      <a:pt x="0" y="26"/>
                      <a:pt x="7" y="33"/>
                    </a:cubicBezTo>
                    <a:cubicBezTo>
                      <a:pt x="95" y="121"/>
                      <a:pt x="95" y="121"/>
                      <a:pt x="95" y="121"/>
                    </a:cubicBezTo>
                    <a:cubicBezTo>
                      <a:pt x="102" y="128"/>
                      <a:pt x="114" y="128"/>
                      <a:pt x="121" y="121"/>
                    </a:cubicBezTo>
                    <a:cubicBezTo>
                      <a:pt x="128" y="114"/>
                      <a:pt x="128" y="103"/>
                      <a:pt x="121"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4" name="Freeform 10"/>
              <p:cNvSpPr/>
              <p:nvPr/>
            </p:nvSpPr>
            <p:spPr bwMode="auto">
              <a:xfrm>
                <a:off x="1747838" y="958850"/>
                <a:ext cx="325438" cy="76200"/>
              </a:xfrm>
              <a:custGeom>
                <a:avLst/>
                <a:gdLst>
                  <a:gd name="T0" fmla="*/ 17 w 151"/>
                  <a:gd name="T1" fmla="*/ 0 h 36"/>
                  <a:gd name="T2" fmla="*/ 135 w 151"/>
                  <a:gd name="T3" fmla="*/ 0 h 36"/>
                  <a:gd name="T4" fmla="*/ 151 w 151"/>
                  <a:gd name="T5" fmla="*/ 18 h 36"/>
                  <a:gd name="T6" fmla="*/ 135 w 151"/>
                  <a:gd name="T7" fmla="*/ 36 h 36"/>
                  <a:gd name="T8" fmla="*/ 17 w 151"/>
                  <a:gd name="T9" fmla="*/ 36 h 36"/>
                  <a:gd name="T10" fmla="*/ 0 w 151"/>
                  <a:gd name="T11" fmla="*/ 18 h 36"/>
                  <a:gd name="T12" fmla="*/ 17 w 151"/>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51" h="36">
                    <a:moveTo>
                      <a:pt x="17" y="0"/>
                    </a:moveTo>
                    <a:cubicBezTo>
                      <a:pt x="135" y="0"/>
                      <a:pt x="135" y="0"/>
                      <a:pt x="135" y="0"/>
                    </a:cubicBezTo>
                    <a:cubicBezTo>
                      <a:pt x="144" y="0"/>
                      <a:pt x="151" y="8"/>
                      <a:pt x="151" y="18"/>
                    </a:cubicBezTo>
                    <a:cubicBezTo>
                      <a:pt x="151" y="28"/>
                      <a:pt x="144" y="36"/>
                      <a:pt x="135" y="36"/>
                    </a:cubicBezTo>
                    <a:cubicBezTo>
                      <a:pt x="17" y="36"/>
                      <a:pt x="17" y="36"/>
                      <a:pt x="17" y="36"/>
                    </a:cubicBezTo>
                    <a:cubicBezTo>
                      <a:pt x="8" y="36"/>
                      <a:pt x="0" y="28"/>
                      <a:pt x="0" y="18"/>
                    </a:cubicBezTo>
                    <a:cubicBezTo>
                      <a:pt x="0" y="8"/>
                      <a:pt x="8"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5" name="Freeform 11"/>
              <p:cNvSpPr/>
              <p:nvPr/>
            </p:nvSpPr>
            <p:spPr bwMode="auto">
              <a:xfrm>
                <a:off x="1044575" y="1474788"/>
                <a:ext cx="455613" cy="77788"/>
              </a:xfrm>
              <a:custGeom>
                <a:avLst/>
                <a:gdLst>
                  <a:gd name="T0" fmla="*/ 193 w 211"/>
                  <a:gd name="T1" fmla="*/ 36 h 36"/>
                  <a:gd name="T2" fmla="*/ 18 w 211"/>
                  <a:gd name="T3" fmla="*/ 36 h 36"/>
                  <a:gd name="T4" fmla="*/ 0 w 211"/>
                  <a:gd name="T5" fmla="*/ 18 h 36"/>
                  <a:gd name="T6" fmla="*/ 18 w 211"/>
                  <a:gd name="T7" fmla="*/ 0 h 36"/>
                  <a:gd name="T8" fmla="*/ 193 w 211"/>
                  <a:gd name="T9" fmla="*/ 0 h 36"/>
                  <a:gd name="T10" fmla="*/ 211 w 211"/>
                  <a:gd name="T11" fmla="*/ 18 h 36"/>
                  <a:gd name="T12" fmla="*/ 193 w 211"/>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211" h="36">
                    <a:moveTo>
                      <a:pt x="193" y="36"/>
                    </a:moveTo>
                    <a:cubicBezTo>
                      <a:pt x="18" y="36"/>
                      <a:pt x="18" y="36"/>
                      <a:pt x="18" y="36"/>
                    </a:cubicBezTo>
                    <a:cubicBezTo>
                      <a:pt x="8" y="36"/>
                      <a:pt x="0" y="28"/>
                      <a:pt x="0" y="18"/>
                    </a:cubicBezTo>
                    <a:cubicBezTo>
                      <a:pt x="0" y="8"/>
                      <a:pt x="8" y="0"/>
                      <a:pt x="18" y="0"/>
                    </a:cubicBezTo>
                    <a:cubicBezTo>
                      <a:pt x="193" y="0"/>
                      <a:pt x="193" y="0"/>
                      <a:pt x="193" y="0"/>
                    </a:cubicBezTo>
                    <a:cubicBezTo>
                      <a:pt x="203" y="0"/>
                      <a:pt x="211" y="8"/>
                      <a:pt x="211" y="18"/>
                    </a:cubicBezTo>
                    <a:cubicBezTo>
                      <a:pt x="211" y="28"/>
                      <a:pt x="203" y="36"/>
                      <a:pt x="19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6" name="Line 12"/>
              <p:cNvSpPr>
                <a:spLocks noChangeShapeType="1"/>
              </p:cNvSpPr>
              <p:nvPr/>
            </p:nvSpPr>
            <p:spPr bwMode="auto">
              <a:xfrm>
                <a:off x="1797050" y="75406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7" name="Line 13"/>
              <p:cNvSpPr>
                <a:spLocks noChangeShapeType="1"/>
              </p:cNvSpPr>
              <p:nvPr/>
            </p:nvSpPr>
            <p:spPr bwMode="auto">
              <a:xfrm>
                <a:off x="1797050" y="75406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8" name="Freeform 14"/>
              <p:cNvSpPr/>
              <p:nvPr/>
            </p:nvSpPr>
            <p:spPr bwMode="auto">
              <a:xfrm>
                <a:off x="471487" y="958850"/>
                <a:ext cx="325438" cy="76200"/>
              </a:xfrm>
              <a:custGeom>
                <a:avLst/>
                <a:gdLst>
                  <a:gd name="T0" fmla="*/ 17 w 151"/>
                  <a:gd name="T1" fmla="*/ 0 h 36"/>
                  <a:gd name="T2" fmla="*/ 134 w 151"/>
                  <a:gd name="T3" fmla="*/ 0 h 36"/>
                  <a:gd name="T4" fmla="*/ 151 w 151"/>
                  <a:gd name="T5" fmla="*/ 18 h 36"/>
                  <a:gd name="T6" fmla="*/ 134 w 151"/>
                  <a:gd name="T7" fmla="*/ 36 h 36"/>
                  <a:gd name="T8" fmla="*/ 17 w 151"/>
                  <a:gd name="T9" fmla="*/ 36 h 36"/>
                  <a:gd name="T10" fmla="*/ 0 w 151"/>
                  <a:gd name="T11" fmla="*/ 18 h 36"/>
                  <a:gd name="T12" fmla="*/ 17 w 151"/>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51" h="36">
                    <a:moveTo>
                      <a:pt x="17" y="0"/>
                    </a:moveTo>
                    <a:cubicBezTo>
                      <a:pt x="134" y="0"/>
                      <a:pt x="134" y="0"/>
                      <a:pt x="134" y="0"/>
                    </a:cubicBezTo>
                    <a:cubicBezTo>
                      <a:pt x="144" y="0"/>
                      <a:pt x="151" y="8"/>
                      <a:pt x="151" y="18"/>
                    </a:cubicBezTo>
                    <a:cubicBezTo>
                      <a:pt x="151" y="28"/>
                      <a:pt x="144" y="36"/>
                      <a:pt x="134" y="36"/>
                    </a:cubicBezTo>
                    <a:cubicBezTo>
                      <a:pt x="17" y="36"/>
                      <a:pt x="17" y="36"/>
                      <a:pt x="17" y="36"/>
                    </a:cubicBezTo>
                    <a:cubicBezTo>
                      <a:pt x="8" y="36"/>
                      <a:pt x="0" y="28"/>
                      <a:pt x="0" y="18"/>
                    </a:cubicBezTo>
                    <a:cubicBezTo>
                      <a:pt x="0" y="8"/>
                      <a:pt x="8"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9" name="Line 15"/>
              <p:cNvSpPr>
                <a:spLocks noChangeShapeType="1"/>
              </p:cNvSpPr>
              <p:nvPr/>
            </p:nvSpPr>
            <p:spPr bwMode="auto">
              <a:xfrm>
                <a:off x="833438" y="8032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0" name="Line 16"/>
              <p:cNvSpPr>
                <a:spLocks noChangeShapeType="1"/>
              </p:cNvSpPr>
              <p:nvPr/>
            </p:nvSpPr>
            <p:spPr bwMode="auto">
              <a:xfrm>
                <a:off x="833438" y="8032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1" name="Line 17"/>
              <p:cNvSpPr>
                <a:spLocks noChangeShapeType="1"/>
              </p:cNvSpPr>
              <p:nvPr/>
            </p:nvSpPr>
            <p:spPr bwMode="auto">
              <a:xfrm>
                <a:off x="847725" y="7270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2" name="Line 18"/>
              <p:cNvSpPr>
                <a:spLocks noChangeShapeType="1"/>
              </p:cNvSpPr>
              <p:nvPr/>
            </p:nvSpPr>
            <p:spPr bwMode="auto">
              <a:xfrm>
                <a:off x="847725" y="7270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spTree>
  </p:cSld>
  <p:clrMapOvr>
    <a:masterClrMapping/>
  </p:clrMapOvr>
  <p:timing>
    <p:tnLst>
      <p:par>
        <p:cTn xmlns:p14="http://schemas.microsoft.com/office/powerpoint/2010/mai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拓展">
    <p:spTree>
      <p:nvGrpSpPr>
        <p:cNvPr id="1" name=""/>
        <p:cNvGrpSpPr/>
        <p:nvPr/>
      </p:nvGrpSpPr>
      <p:grpSpPr>
        <a:xfrm>
          <a:off x="0" y="0"/>
          <a:ext cx="0" cy="0"/>
          <a:chOff x="0" y="0"/>
          <a:chExt cx="0" cy="0"/>
        </a:xfrm>
      </p:grpSpPr>
      <p:sp>
        <p:nvSpPr>
          <p:cNvPr id="2" name="标题 1"/>
          <p:cNvSpPr>
            <a:spLocks noGrp="1"/>
          </p:cNvSpPr>
          <p:nvPr>
            <p:ph type="title"/>
          </p:nvPr>
        </p:nvSpPr>
        <p:spPr>
          <a:xfrm>
            <a:off x="2423592" y="476672"/>
            <a:ext cx="9158808" cy="738932"/>
          </a:xfrm>
        </p:spPr>
        <p:txBody>
          <a:bodyPr>
            <a:normAutofit/>
          </a:bodyPr>
          <a:lstStyle>
            <a:lvl1pPr algn="l">
              <a:defRPr sz="4000">
                <a:solidFill>
                  <a:srgbClr val="0070C0"/>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8" name="内容占位符 7"/>
          <p:cNvSpPr>
            <a:spLocks noGrp="1"/>
          </p:cNvSpPr>
          <p:nvPr>
            <p:ph sz="quarter" idx="13" hasCustomPrompt="1"/>
          </p:nvPr>
        </p:nvSpPr>
        <p:spPr>
          <a:xfrm>
            <a:off x="2424113" y="1484784"/>
            <a:ext cx="9158287" cy="4608512"/>
          </a:xfrm>
        </p:spPr>
        <p:txBody>
          <a:bodyPr>
            <a:normAutofit/>
          </a:bodyPr>
          <a:lstStyle>
            <a:lvl1pPr marL="0" indent="0">
              <a:buFontTx/>
              <a:buNone/>
              <a:defRPr sz="2800"/>
            </a:lvl1pPr>
            <a:lvl2pPr>
              <a:defRPr sz="2400"/>
            </a:lvl2pPr>
            <a:lvl3pPr>
              <a:defRPr sz="2000"/>
            </a:lvl3pPr>
            <a:lvl4pPr>
              <a:defRPr sz="1800"/>
            </a:lvl4pPr>
            <a:lvl5pPr>
              <a:defRPr sz="18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cxnSp>
        <p:nvCxnSpPr>
          <p:cNvPr id="9" name="直接连接符 8"/>
          <p:cNvCxnSpPr/>
          <p:nvPr userDrawn="1"/>
        </p:nvCxnSpPr>
        <p:spPr>
          <a:xfrm>
            <a:off x="2434017" y="1222737"/>
            <a:ext cx="91133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83" name="组合 82"/>
          <p:cNvGrpSpPr/>
          <p:nvPr userDrawn="1"/>
        </p:nvGrpSpPr>
        <p:grpSpPr>
          <a:xfrm>
            <a:off x="0" y="0"/>
            <a:ext cx="2072351" cy="6858000"/>
            <a:chOff x="0" y="0"/>
            <a:chExt cx="2072351" cy="6858000"/>
          </a:xfrm>
        </p:grpSpPr>
        <p:sp>
          <p:nvSpPr>
            <p:cNvPr id="84" name="矩形 83"/>
            <p:cNvSpPr/>
            <p:nvPr/>
          </p:nvSpPr>
          <p:spPr>
            <a:xfrm>
              <a:off x="0" y="0"/>
              <a:ext cx="1952781"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85" name="组合 84"/>
            <p:cNvGrpSpPr/>
            <p:nvPr/>
          </p:nvGrpSpPr>
          <p:grpSpPr>
            <a:xfrm>
              <a:off x="1928335" y="133180"/>
              <a:ext cx="144016" cy="6552728"/>
              <a:chOff x="2135560" y="188640"/>
              <a:chExt cx="144016" cy="6552728"/>
            </a:xfrm>
            <a:solidFill>
              <a:srgbClr val="0070C0"/>
            </a:solidFill>
          </p:grpSpPr>
          <p:sp>
            <p:nvSpPr>
              <p:cNvPr id="86" name="椭圆 85"/>
              <p:cNvSpPr/>
              <p:nvPr/>
            </p:nvSpPr>
            <p:spPr>
              <a:xfrm>
                <a:off x="2135560" y="1886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7" name="椭圆 86"/>
              <p:cNvSpPr/>
              <p:nvPr/>
            </p:nvSpPr>
            <p:spPr>
              <a:xfrm>
                <a:off x="2135560" y="4556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8" name="椭圆 87"/>
              <p:cNvSpPr/>
              <p:nvPr/>
            </p:nvSpPr>
            <p:spPr>
              <a:xfrm>
                <a:off x="2135560" y="7227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9" name="椭圆 88"/>
              <p:cNvSpPr/>
              <p:nvPr/>
            </p:nvSpPr>
            <p:spPr>
              <a:xfrm>
                <a:off x="2135560" y="9897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0" name="椭圆 89"/>
              <p:cNvSpPr/>
              <p:nvPr/>
            </p:nvSpPr>
            <p:spPr>
              <a:xfrm>
                <a:off x="2135560" y="12567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1" name="椭圆 90"/>
              <p:cNvSpPr/>
              <p:nvPr/>
            </p:nvSpPr>
            <p:spPr>
              <a:xfrm>
                <a:off x="2135560" y="15237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2" name="椭圆 91"/>
              <p:cNvSpPr/>
              <p:nvPr/>
            </p:nvSpPr>
            <p:spPr>
              <a:xfrm>
                <a:off x="2135560" y="17908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3" name="椭圆 92"/>
              <p:cNvSpPr/>
              <p:nvPr/>
            </p:nvSpPr>
            <p:spPr>
              <a:xfrm>
                <a:off x="2135560" y="20578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4" name="椭圆 93"/>
              <p:cNvSpPr/>
              <p:nvPr/>
            </p:nvSpPr>
            <p:spPr>
              <a:xfrm>
                <a:off x="2135560" y="23248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5" name="椭圆 94"/>
              <p:cNvSpPr/>
              <p:nvPr/>
            </p:nvSpPr>
            <p:spPr>
              <a:xfrm>
                <a:off x="2135560" y="25919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6" name="椭圆 95"/>
              <p:cNvSpPr/>
              <p:nvPr/>
            </p:nvSpPr>
            <p:spPr>
              <a:xfrm>
                <a:off x="2135560" y="28589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7" name="椭圆 96"/>
              <p:cNvSpPr/>
              <p:nvPr/>
            </p:nvSpPr>
            <p:spPr>
              <a:xfrm>
                <a:off x="2135560" y="31259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8" name="椭圆 97"/>
              <p:cNvSpPr/>
              <p:nvPr/>
            </p:nvSpPr>
            <p:spPr>
              <a:xfrm>
                <a:off x="2135560" y="33930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9" name="椭圆 98"/>
              <p:cNvSpPr/>
              <p:nvPr/>
            </p:nvSpPr>
            <p:spPr>
              <a:xfrm>
                <a:off x="2135560" y="36600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椭圆 99"/>
              <p:cNvSpPr/>
              <p:nvPr/>
            </p:nvSpPr>
            <p:spPr>
              <a:xfrm>
                <a:off x="2135560" y="39270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1" name="椭圆 100"/>
              <p:cNvSpPr/>
              <p:nvPr/>
            </p:nvSpPr>
            <p:spPr>
              <a:xfrm>
                <a:off x="2135560" y="41940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2" name="椭圆 101"/>
              <p:cNvSpPr/>
              <p:nvPr/>
            </p:nvSpPr>
            <p:spPr>
              <a:xfrm>
                <a:off x="2135560" y="44611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3" name="椭圆 102"/>
              <p:cNvSpPr/>
              <p:nvPr/>
            </p:nvSpPr>
            <p:spPr>
              <a:xfrm>
                <a:off x="2135560" y="47281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4" name="椭圆 103"/>
              <p:cNvSpPr/>
              <p:nvPr/>
            </p:nvSpPr>
            <p:spPr>
              <a:xfrm>
                <a:off x="2135560" y="49951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5" name="椭圆 104"/>
              <p:cNvSpPr/>
              <p:nvPr/>
            </p:nvSpPr>
            <p:spPr>
              <a:xfrm>
                <a:off x="2135560" y="52622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6" name="椭圆 105"/>
              <p:cNvSpPr/>
              <p:nvPr/>
            </p:nvSpPr>
            <p:spPr>
              <a:xfrm>
                <a:off x="2135560" y="55292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椭圆 106"/>
              <p:cNvSpPr/>
              <p:nvPr/>
            </p:nvSpPr>
            <p:spPr>
              <a:xfrm>
                <a:off x="2135560" y="57962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8" name="椭圆 107"/>
              <p:cNvSpPr/>
              <p:nvPr/>
            </p:nvSpPr>
            <p:spPr>
              <a:xfrm>
                <a:off x="2135560" y="60633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9" name="椭圆 108"/>
              <p:cNvSpPr/>
              <p:nvPr/>
            </p:nvSpPr>
            <p:spPr>
              <a:xfrm>
                <a:off x="2135560" y="63303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0" name="椭圆 109"/>
              <p:cNvSpPr/>
              <p:nvPr/>
            </p:nvSpPr>
            <p:spPr>
              <a:xfrm>
                <a:off x="2135560" y="6597352"/>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11" name="矩形 110"/>
          <p:cNvSpPr/>
          <p:nvPr userDrawn="1"/>
        </p:nvSpPr>
        <p:spPr>
          <a:xfrm>
            <a:off x="574510" y="3193726"/>
            <a:ext cx="923330" cy="1477328"/>
          </a:xfrm>
          <a:prstGeom prst="rect">
            <a:avLst/>
          </a:prstGeom>
        </p:spPr>
        <p:txBody>
          <a:bodyPr vert="eaVert" wrap="none" anchor="ctr">
            <a:spAutoFit/>
          </a:bodyPr>
          <a:lstStyle/>
          <a:p>
            <a:pPr algn="ctr"/>
            <a:r>
              <a:rPr lang="zh-CN" altLang="en-US" sz="4800" spc="600" dirty="0">
                <a:solidFill>
                  <a:prstClr val="white"/>
                </a:solidFill>
              </a:rPr>
              <a:t>拓展</a:t>
            </a:r>
          </a:p>
        </p:txBody>
      </p:sp>
      <p:pic>
        <p:nvPicPr>
          <p:cNvPr id="112" name="图片 1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819" y="2099705"/>
            <a:ext cx="976498" cy="976498"/>
          </a:xfrm>
          <a:prstGeom prst="rect">
            <a:avLst/>
          </a:prstGeom>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答题模板">
    <p:spTree>
      <p:nvGrpSpPr>
        <p:cNvPr id="1" name=""/>
        <p:cNvGrpSpPr/>
        <p:nvPr/>
      </p:nvGrpSpPr>
      <p:grpSpPr>
        <a:xfrm>
          <a:off x="0" y="0"/>
          <a:ext cx="0" cy="0"/>
          <a:chOff x="0" y="0"/>
          <a:chExt cx="0" cy="0"/>
        </a:xfrm>
      </p:grpSpPr>
      <p:sp>
        <p:nvSpPr>
          <p:cNvPr id="2" name="标题 1"/>
          <p:cNvSpPr>
            <a:spLocks noGrp="1"/>
          </p:cNvSpPr>
          <p:nvPr>
            <p:ph type="title"/>
          </p:nvPr>
        </p:nvSpPr>
        <p:spPr>
          <a:xfrm>
            <a:off x="2423592" y="476672"/>
            <a:ext cx="9158808" cy="738932"/>
          </a:xfrm>
        </p:spPr>
        <p:txBody>
          <a:bodyPr>
            <a:normAutofit/>
          </a:bodyPr>
          <a:lstStyle>
            <a:lvl1pPr algn="l">
              <a:defRPr sz="4000">
                <a:solidFill>
                  <a:srgbClr val="0070C0"/>
                </a:solidFill>
              </a:defRPr>
            </a:lvl1pPr>
          </a:lstStyle>
          <a:p>
            <a:r>
              <a:rPr lang="zh-CN" altLang="en-US"/>
              <a:t>单击此处编辑母版标题样式</a:t>
            </a: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8" name="内容占位符 7"/>
          <p:cNvSpPr>
            <a:spLocks noGrp="1"/>
          </p:cNvSpPr>
          <p:nvPr>
            <p:ph sz="quarter" idx="13" hasCustomPrompt="1"/>
          </p:nvPr>
        </p:nvSpPr>
        <p:spPr>
          <a:xfrm>
            <a:off x="2424113" y="1484784"/>
            <a:ext cx="9158287" cy="4608512"/>
          </a:xfrm>
        </p:spPr>
        <p:txBody>
          <a:bodyPr>
            <a:normAutofit/>
          </a:bodyPr>
          <a:lstStyle>
            <a:lvl1pPr marL="0" indent="0">
              <a:buFontTx/>
              <a:buNone/>
              <a:defRPr sz="2800"/>
            </a:lvl1pPr>
            <a:lvl2pPr>
              <a:defRPr sz="2400"/>
            </a:lvl2pPr>
            <a:lvl3pPr>
              <a:defRPr sz="2000"/>
            </a:lvl3pPr>
            <a:lvl4pPr>
              <a:defRPr sz="1800"/>
            </a:lvl4pPr>
            <a:lvl5pPr>
              <a:defRPr sz="18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cxnSp>
        <p:nvCxnSpPr>
          <p:cNvPr id="9" name="直接连接符 8"/>
          <p:cNvCxnSpPr/>
          <p:nvPr userDrawn="1"/>
        </p:nvCxnSpPr>
        <p:spPr>
          <a:xfrm>
            <a:off x="2434017" y="1222737"/>
            <a:ext cx="91133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8" name="组合 37"/>
          <p:cNvGrpSpPr/>
          <p:nvPr userDrawn="1"/>
        </p:nvGrpSpPr>
        <p:grpSpPr>
          <a:xfrm>
            <a:off x="0" y="0"/>
            <a:ext cx="2072351" cy="6858000"/>
            <a:chOff x="0" y="0"/>
            <a:chExt cx="2072351" cy="6858000"/>
          </a:xfrm>
        </p:grpSpPr>
        <p:sp>
          <p:nvSpPr>
            <p:cNvPr id="39" name="矩形 38"/>
            <p:cNvSpPr/>
            <p:nvPr/>
          </p:nvSpPr>
          <p:spPr>
            <a:xfrm>
              <a:off x="0" y="0"/>
              <a:ext cx="1952781"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0" name="组合 39"/>
            <p:cNvGrpSpPr/>
            <p:nvPr/>
          </p:nvGrpSpPr>
          <p:grpSpPr>
            <a:xfrm>
              <a:off x="1928335" y="133180"/>
              <a:ext cx="144016" cy="6552728"/>
              <a:chOff x="2135560" y="188640"/>
              <a:chExt cx="144016" cy="6552728"/>
            </a:xfrm>
            <a:solidFill>
              <a:srgbClr val="0070C0"/>
            </a:solidFill>
          </p:grpSpPr>
          <p:sp>
            <p:nvSpPr>
              <p:cNvPr id="41" name="椭圆 40"/>
              <p:cNvSpPr/>
              <p:nvPr/>
            </p:nvSpPr>
            <p:spPr>
              <a:xfrm>
                <a:off x="2135560" y="1886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椭圆 41"/>
              <p:cNvSpPr/>
              <p:nvPr/>
            </p:nvSpPr>
            <p:spPr>
              <a:xfrm>
                <a:off x="2135560" y="4556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椭圆 42"/>
              <p:cNvSpPr/>
              <p:nvPr/>
            </p:nvSpPr>
            <p:spPr>
              <a:xfrm>
                <a:off x="2135560" y="7227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4" name="椭圆 43"/>
              <p:cNvSpPr/>
              <p:nvPr/>
            </p:nvSpPr>
            <p:spPr>
              <a:xfrm>
                <a:off x="2135560" y="9897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椭圆 44"/>
              <p:cNvSpPr/>
              <p:nvPr/>
            </p:nvSpPr>
            <p:spPr>
              <a:xfrm>
                <a:off x="2135560" y="12567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椭圆 45"/>
              <p:cNvSpPr/>
              <p:nvPr/>
            </p:nvSpPr>
            <p:spPr>
              <a:xfrm>
                <a:off x="2135560" y="15237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椭圆 46"/>
              <p:cNvSpPr/>
              <p:nvPr/>
            </p:nvSpPr>
            <p:spPr>
              <a:xfrm>
                <a:off x="2135560" y="17908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8" name="椭圆 47"/>
              <p:cNvSpPr/>
              <p:nvPr/>
            </p:nvSpPr>
            <p:spPr>
              <a:xfrm>
                <a:off x="2135560" y="20578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椭圆 48"/>
              <p:cNvSpPr/>
              <p:nvPr/>
            </p:nvSpPr>
            <p:spPr>
              <a:xfrm>
                <a:off x="2135560" y="23248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0" name="椭圆 49"/>
              <p:cNvSpPr/>
              <p:nvPr/>
            </p:nvSpPr>
            <p:spPr>
              <a:xfrm>
                <a:off x="2135560" y="25919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1" name="椭圆 50"/>
              <p:cNvSpPr/>
              <p:nvPr/>
            </p:nvSpPr>
            <p:spPr>
              <a:xfrm>
                <a:off x="2135560" y="28589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椭圆 51"/>
              <p:cNvSpPr/>
              <p:nvPr/>
            </p:nvSpPr>
            <p:spPr>
              <a:xfrm>
                <a:off x="2135560" y="31259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3" name="椭圆 52"/>
              <p:cNvSpPr/>
              <p:nvPr/>
            </p:nvSpPr>
            <p:spPr>
              <a:xfrm>
                <a:off x="2135560" y="33930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4" name="椭圆 53"/>
              <p:cNvSpPr/>
              <p:nvPr/>
            </p:nvSpPr>
            <p:spPr>
              <a:xfrm>
                <a:off x="2135560" y="36600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5" name="椭圆 54"/>
              <p:cNvSpPr/>
              <p:nvPr/>
            </p:nvSpPr>
            <p:spPr>
              <a:xfrm>
                <a:off x="2135560" y="39270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6" name="椭圆 55"/>
              <p:cNvSpPr/>
              <p:nvPr/>
            </p:nvSpPr>
            <p:spPr>
              <a:xfrm>
                <a:off x="2135560" y="41940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7" name="椭圆 56"/>
              <p:cNvSpPr/>
              <p:nvPr/>
            </p:nvSpPr>
            <p:spPr>
              <a:xfrm>
                <a:off x="2135560" y="44611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8" name="椭圆 57"/>
              <p:cNvSpPr/>
              <p:nvPr/>
            </p:nvSpPr>
            <p:spPr>
              <a:xfrm>
                <a:off x="2135560" y="47281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9" name="椭圆 58"/>
              <p:cNvSpPr/>
              <p:nvPr/>
            </p:nvSpPr>
            <p:spPr>
              <a:xfrm>
                <a:off x="2135560" y="49951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0" name="椭圆 59"/>
              <p:cNvSpPr/>
              <p:nvPr/>
            </p:nvSpPr>
            <p:spPr>
              <a:xfrm>
                <a:off x="2135560" y="52622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1" name="椭圆 60"/>
              <p:cNvSpPr/>
              <p:nvPr/>
            </p:nvSpPr>
            <p:spPr>
              <a:xfrm>
                <a:off x="2135560" y="55292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2" name="椭圆 61"/>
              <p:cNvSpPr/>
              <p:nvPr/>
            </p:nvSpPr>
            <p:spPr>
              <a:xfrm>
                <a:off x="2135560" y="57962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3" name="椭圆 62"/>
              <p:cNvSpPr/>
              <p:nvPr/>
            </p:nvSpPr>
            <p:spPr>
              <a:xfrm>
                <a:off x="2135560" y="60633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4" name="椭圆 63"/>
              <p:cNvSpPr/>
              <p:nvPr/>
            </p:nvSpPr>
            <p:spPr>
              <a:xfrm>
                <a:off x="2135560" y="63303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5" name="椭圆 64"/>
              <p:cNvSpPr/>
              <p:nvPr/>
            </p:nvSpPr>
            <p:spPr>
              <a:xfrm>
                <a:off x="2135560" y="6597352"/>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69" name="标题 1"/>
          <p:cNvSpPr txBox="1"/>
          <p:nvPr userDrawn="1"/>
        </p:nvSpPr>
        <p:spPr>
          <a:xfrm>
            <a:off x="-3693" y="3035"/>
            <a:ext cx="1920865" cy="555170"/>
          </a:xfrm>
          <a:prstGeom prst="rect">
            <a:avLst/>
          </a:prstGeom>
          <a:ln>
            <a:noFill/>
          </a:ln>
        </p:spPr>
        <p:txBody>
          <a:bodyPr vert="horz" lIns="91440" tIns="45720" rIns="91440" bIns="45720" rtlCol="0" anchor="ctr">
            <a:noAutofit/>
          </a:bodyPr>
          <a:lstStyle>
            <a:lvl1pPr algn="l" defTabSz="914400" rtl="0" eaLnBrk="1" latinLnBrk="0" hangingPunct="1">
              <a:spcBef>
                <a:spcPct val="0"/>
              </a:spcBef>
              <a:buNone/>
              <a:defRPr sz="4000" kern="1200">
                <a:solidFill>
                  <a:srgbClr val="0070C0"/>
                </a:solidFill>
                <a:latin typeface="+mj-lt"/>
                <a:ea typeface="+mj-ea"/>
                <a:cs typeface="+mj-cs"/>
              </a:defRPr>
            </a:lvl1pPr>
          </a:lstStyle>
          <a:p>
            <a:pPr algn="ctr"/>
            <a:r>
              <a:rPr lang="zh-CN" altLang="en-US" sz="2800" spc="600" dirty="0">
                <a:solidFill>
                  <a:prstClr val="white"/>
                </a:solidFill>
              </a:rPr>
              <a:t>答题模板</a:t>
            </a:r>
          </a:p>
        </p:txBody>
      </p:sp>
      <p:cxnSp>
        <p:nvCxnSpPr>
          <p:cNvPr id="70" name="直接连接符 69"/>
          <p:cNvCxnSpPr/>
          <p:nvPr userDrawn="1"/>
        </p:nvCxnSpPr>
        <p:spPr>
          <a:xfrm>
            <a:off x="0" y="558205"/>
            <a:ext cx="19171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读图模板">
    <p:spTree>
      <p:nvGrpSpPr>
        <p:cNvPr id="1" name=""/>
        <p:cNvGrpSpPr/>
        <p:nvPr/>
      </p:nvGrpSpPr>
      <p:grpSpPr>
        <a:xfrm>
          <a:off x="0" y="0"/>
          <a:ext cx="0" cy="0"/>
          <a:chOff x="0" y="0"/>
          <a:chExt cx="0" cy="0"/>
        </a:xfrm>
      </p:grpSpPr>
      <p:sp>
        <p:nvSpPr>
          <p:cNvPr id="2" name="标题 1"/>
          <p:cNvSpPr>
            <a:spLocks noGrp="1"/>
          </p:cNvSpPr>
          <p:nvPr>
            <p:ph type="title"/>
          </p:nvPr>
        </p:nvSpPr>
        <p:spPr>
          <a:xfrm>
            <a:off x="2423592" y="476672"/>
            <a:ext cx="9158808" cy="738932"/>
          </a:xfrm>
        </p:spPr>
        <p:txBody>
          <a:bodyPr>
            <a:normAutofit/>
          </a:bodyPr>
          <a:lstStyle>
            <a:lvl1pPr algn="l">
              <a:defRPr sz="4000">
                <a:solidFill>
                  <a:srgbClr val="0070C0"/>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8" name="内容占位符 7"/>
          <p:cNvSpPr>
            <a:spLocks noGrp="1"/>
          </p:cNvSpPr>
          <p:nvPr>
            <p:ph sz="quarter" idx="13" hasCustomPrompt="1"/>
          </p:nvPr>
        </p:nvSpPr>
        <p:spPr>
          <a:xfrm>
            <a:off x="2424113" y="1484784"/>
            <a:ext cx="9158287" cy="4608512"/>
          </a:xfrm>
        </p:spPr>
        <p:txBody>
          <a:bodyPr>
            <a:normAutofit/>
          </a:bodyPr>
          <a:lstStyle>
            <a:lvl1pPr marL="0" indent="0">
              <a:buFontTx/>
              <a:buNone/>
              <a:defRPr sz="2800"/>
            </a:lvl1pPr>
            <a:lvl2pPr>
              <a:defRPr sz="2400"/>
            </a:lvl2pPr>
            <a:lvl3pPr>
              <a:defRPr sz="2000"/>
            </a:lvl3pPr>
            <a:lvl4pPr>
              <a:defRPr sz="1800"/>
            </a:lvl4pPr>
            <a:lvl5pPr>
              <a:defRPr sz="18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cxnSp>
        <p:nvCxnSpPr>
          <p:cNvPr id="9" name="直接连接符 8"/>
          <p:cNvCxnSpPr/>
          <p:nvPr userDrawn="1"/>
        </p:nvCxnSpPr>
        <p:spPr>
          <a:xfrm>
            <a:off x="2434017" y="1222737"/>
            <a:ext cx="91133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9" name="组合 68"/>
          <p:cNvGrpSpPr/>
          <p:nvPr userDrawn="1"/>
        </p:nvGrpSpPr>
        <p:grpSpPr>
          <a:xfrm>
            <a:off x="0" y="0"/>
            <a:ext cx="2072351" cy="6858000"/>
            <a:chOff x="0" y="0"/>
            <a:chExt cx="2072351" cy="6858000"/>
          </a:xfrm>
        </p:grpSpPr>
        <p:sp>
          <p:nvSpPr>
            <p:cNvPr id="70" name="矩形 69"/>
            <p:cNvSpPr/>
            <p:nvPr/>
          </p:nvSpPr>
          <p:spPr>
            <a:xfrm>
              <a:off x="0" y="0"/>
              <a:ext cx="1952781"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71" name="组合 70"/>
            <p:cNvGrpSpPr/>
            <p:nvPr/>
          </p:nvGrpSpPr>
          <p:grpSpPr>
            <a:xfrm>
              <a:off x="1928335" y="133180"/>
              <a:ext cx="144016" cy="6552728"/>
              <a:chOff x="2135560" y="188640"/>
              <a:chExt cx="144016" cy="6552728"/>
            </a:xfrm>
            <a:solidFill>
              <a:srgbClr val="0070C0"/>
            </a:solidFill>
          </p:grpSpPr>
          <p:sp>
            <p:nvSpPr>
              <p:cNvPr id="72" name="椭圆 71"/>
              <p:cNvSpPr/>
              <p:nvPr/>
            </p:nvSpPr>
            <p:spPr>
              <a:xfrm>
                <a:off x="2135560" y="1886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3" name="椭圆 72"/>
              <p:cNvSpPr/>
              <p:nvPr/>
            </p:nvSpPr>
            <p:spPr>
              <a:xfrm>
                <a:off x="2135560" y="4556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4" name="椭圆 73"/>
              <p:cNvSpPr/>
              <p:nvPr/>
            </p:nvSpPr>
            <p:spPr>
              <a:xfrm>
                <a:off x="2135560" y="7227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5" name="椭圆 74"/>
              <p:cNvSpPr/>
              <p:nvPr/>
            </p:nvSpPr>
            <p:spPr>
              <a:xfrm>
                <a:off x="2135560" y="9897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6" name="椭圆 75"/>
              <p:cNvSpPr/>
              <p:nvPr/>
            </p:nvSpPr>
            <p:spPr>
              <a:xfrm>
                <a:off x="2135560" y="12567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7" name="椭圆 76"/>
              <p:cNvSpPr/>
              <p:nvPr/>
            </p:nvSpPr>
            <p:spPr>
              <a:xfrm>
                <a:off x="2135560" y="15237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8" name="椭圆 77"/>
              <p:cNvSpPr/>
              <p:nvPr/>
            </p:nvSpPr>
            <p:spPr>
              <a:xfrm>
                <a:off x="2135560" y="17908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9" name="椭圆 78"/>
              <p:cNvSpPr/>
              <p:nvPr/>
            </p:nvSpPr>
            <p:spPr>
              <a:xfrm>
                <a:off x="2135560" y="20578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0" name="椭圆 79"/>
              <p:cNvSpPr/>
              <p:nvPr/>
            </p:nvSpPr>
            <p:spPr>
              <a:xfrm>
                <a:off x="2135560" y="23248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1" name="椭圆 80"/>
              <p:cNvSpPr/>
              <p:nvPr/>
            </p:nvSpPr>
            <p:spPr>
              <a:xfrm>
                <a:off x="2135560" y="25919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2" name="椭圆 81"/>
              <p:cNvSpPr/>
              <p:nvPr/>
            </p:nvSpPr>
            <p:spPr>
              <a:xfrm>
                <a:off x="2135560" y="28589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3" name="椭圆 82"/>
              <p:cNvSpPr/>
              <p:nvPr/>
            </p:nvSpPr>
            <p:spPr>
              <a:xfrm>
                <a:off x="2135560" y="31259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4" name="椭圆 83"/>
              <p:cNvSpPr/>
              <p:nvPr/>
            </p:nvSpPr>
            <p:spPr>
              <a:xfrm>
                <a:off x="2135560" y="33930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5" name="椭圆 84"/>
              <p:cNvSpPr/>
              <p:nvPr/>
            </p:nvSpPr>
            <p:spPr>
              <a:xfrm>
                <a:off x="2135560" y="36600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6" name="椭圆 85"/>
              <p:cNvSpPr/>
              <p:nvPr/>
            </p:nvSpPr>
            <p:spPr>
              <a:xfrm>
                <a:off x="2135560" y="392706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7" name="椭圆 86"/>
              <p:cNvSpPr/>
              <p:nvPr/>
            </p:nvSpPr>
            <p:spPr>
              <a:xfrm>
                <a:off x="2135560" y="419409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8" name="椭圆 87"/>
              <p:cNvSpPr/>
              <p:nvPr/>
            </p:nvSpPr>
            <p:spPr>
              <a:xfrm>
                <a:off x="2135560" y="446112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9" name="椭圆 88"/>
              <p:cNvSpPr/>
              <p:nvPr/>
            </p:nvSpPr>
            <p:spPr>
              <a:xfrm>
                <a:off x="2135560" y="472815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0" name="椭圆 89"/>
              <p:cNvSpPr/>
              <p:nvPr/>
            </p:nvSpPr>
            <p:spPr>
              <a:xfrm>
                <a:off x="2135560" y="499518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1" name="椭圆 90"/>
              <p:cNvSpPr/>
              <p:nvPr/>
            </p:nvSpPr>
            <p:spPr>
              <a:xfrm>
                <a:off x="2135560" y="526221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2" name="椭圆 91"/>
              <p:cNvSpPr/>
              <p:nvPr/>
            </p:nvSpPr>
            <p:spPr>
              <a:xfrm>
                <a:off x="2135560" y="552924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3" name="椭圆 92"/>
              <p:cNvSpPr/>
              <p:nvPr/>
            </p:nvSpPr>
            <p:spPr>
              <a:xfrm>
                <a:off x="2135560" y="579627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4" name="椭圆 93"/>
              <p:cNvSpPr/>
              <p:nvPr/>
            </p:nvSpPr>
            <p:spPr>
              <a:xfrm>
                <a:off x="2135560" y="606330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5" name="椭圆 94"/>
              <p:cNvSpPr/>
              <p:nvPr/>
            </p:nvSpPr>
            <p:spPr>
              <a:xfrm>
                <a:off x="2135560" y="6330330"/>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6" name="椭圆 95"/>
              <p:cNvSpPr/>
              <p:nvPr/>
            </p:nvSpPr>
            <p:spPr>
              <a:xfrm>
                <a:off x="2135560" y="6597352"/>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grpSp>
        <p:nvGrpSpPr>
          <p:cNvPr id="97" name="组合 96"/>
          <p:cNvGrpSpPr/>
          <p:nvPr userDrawn="1"/>
        </p:nvGrpSpPr>
        <p:grpSpPr>
          <a:xfrm>
            <a:off x="574510" y="1557429"/>
            <a:ext cx="923330" cy="3743142"/>
            <a:chOff x="704663" y="1268760"/>
            <a:chExt cx="923330" cy="3743142"/>
          </a:xfrm>
        </p:grpSpPr>
        <p:sp>
          <p:nvSpPr>
            <p:cNvPr id="98" name="矩形 97"/>
            <p:cNvSpPr/>
            <p:nvPr/>
          </p:nvSpPr>
          <p:spPr>
            <a:xfrm>
              <a:off x="704663" y="2149580"/>
              <a:ext cx="923330" cy="2862322"/>
            </a:xfrm>
            <a:prstGeom prst="rect">
              <a:avLst/>
            </a:prstGeom>
          </p:spPr>
          <p:txBody>
            <a:bodyPr vert="eaVert" wrap="none" anchor="ctr">
              <a:spAutoFit/>
            </a:bodyPr>
            <a:lstStyle/>
            <a:p>
              <a:pPr algn="ctr"/>
              <a:r>
                <a:rPr lang="zh-CN" altLang="en-US" sz="4800" spc="600" dirty="0">
                  <a:solidFill>
                    <a:prstClr val="white"/>
                  </a:solidFill>
                </a:rPr>
                <a:t>读图模板</a:t>
              </a:r>
            </a:p>
          </p:txBody>
        </p:sp>
        <p:sp>
          <p:nvSpPr>
            <p:cNvPr id="99" name="Freeform 5"/>
            <p:cNvSpPr>
              <a:spLocks noEditPoints="1"/>
            </p:cNvSpPr>
            <p:nvPr/>
          </p:nvSpPr>
          <p:spPr bwMode="auto">
            <a:xfrm>
              <a:off x="766216" y="1268760"/>
              <a:ext cx="800222" cy="799370"/>
            </a:xfrm>
            <a:custGeom>
              <a:avLst/>
              <a:gdLst>
                <a:gd name="T0" fmla="*/ 0 w 939"/>
                <a:gd name="T1" fmla="*/ 0 h 938"/>
                <a:gd name="T2" fmla="*/ 0 w 939"/>
                <a:gd name="T3" fmla="*/ 938 h 938"/>
                <a:gd name="T4" fmla="*/ 939 w 939"/>
                <a:gd name="T5" fmla="*/ 938 h 938"/>
                <a:gd name="T6" fmla="*/ 939 w 939"/>
                <a:gd name="T7" fmla="*/ 0 h 938"/>
                <a:gd name="T8" fmla="*/ 0 w 939"/>
                <a:gd name="T9" fmla="*/ 0 h 938"/>
                <a:gd name="T10" fmla="*/ 899 w 939"/>
                <a:gd name="T11" fmla="*/ 897 h 938"/>
                <a:gd name="T12" fmla="*/ 41 w 939"/>
                <a:gd name="T13" fmla="*/ 897 h 938"/>
                <a:gd name="T14" fmla="*/ 41 w 939"/>
                <a:gd name="T15" fmla="*/ 41 h 938"/>
                <a:gd name="T16" fmla="*/ 899 w 939"/>
                <a:gd name="T17" fmla="*/ 41 h 938"/>
                <a:gd name="T18" fmla="*/ 899 w 939"/>
                <a:gd name="T19" fmla="*/ 897 h 938"/>
                <a:gd name="T20" fmla="*/ 809 w 939"/>
                <a:gd name="T21" fmla="*/ 151 h 938"/>
                <a:gd name="T22" fmla="*/ 131 w 939"/>
                <a:gd name="T23" fmla="*/ 151 h 938"/>
                <a:gd name="T24" fmla="*/ 131 w 939"/>
                <a:gd name="T25" fmla="*/ 390 h 938"/>
                <a:gd name="T26" fmla="*/ 809 w 939"/>
                <a:gd name="T27" fmla="*/ 390 h 938"/>
                <a:gd name="T28" fmla="*/ 809 w 939"/>
                <a:gd name="T29" fmla="*/ 151 h 938"/>
                <a:gd name="T30" fmla="*/ 776 w 939"/>
                <a:gd name="T31" fmla="*/ 357 h 938"/>
                <a:gd name="T32" fmla="*/ 163 w 939"/>
                <a:gd name="T33" fmla="*/ 357 h 938"/>
                <a:gd name="T34" fmla="*/ 163 w 939"/>
                <a:gd name="T35" fmla="*/ 182 h 938"/>
                <a:gd name="T36" fmla="*/ 776 w 939"/>
                <a:gd name="T37" fmla="*/ 182 h 938"/>
                <a:gd name="T38" fmla="*/ 776 w 939"/>
                <a:gd name="T39" fmla="*/ 357 h 938"/>
                <a:gd name="T40" fmla="*/ 508 w 939"/>
                <a:gd name="T41" fmla="*/ 574 h 938"/>
                <a:gd name="T42" fmla="*/ 809 w 939"/>
                <a:gd name="T43" fmla="*/ 574 h 938"/>
                <a:gd name="T44" fmla="*/ 809 w 939"/>
                <a:gd name="T45" fmla="*/ 452 h 938"/>
                <a:gd name="T46" fmla="*/ 508 w 939"/>
                <a:gd name="T47" fmla="*/ 452 h 938"/>
                <a:gd name="T48" fmla="*/ 508 w 939"/>
                <a:gd name="T49" fmla="*/ 574 h 938"/>
                <a:gd name="T50" fmla="*/ 541 w 939"/>
                <a:gd name="T51" fmla="*/ 485 h 938"/>
                <a:gd name="T52" fmla="*/ 776 w 939"/>
                <a:gd name="T53" fmla="*/ 485 h 938"/>
                <a:gd name="T54" fmla="*/ 776 w 939"/>
                <a:gd name="T55" fmla="*/ 543 h 938"/>
                <a:gd name="T56" fmla="*/ 541 w 939"/>
                <a:gd name="T57" fmla="*/ 543 h 938"/>
                <a:gd name="T58" fmla="*/ 541 w 939"/>
                <a:gd name="T59" fmla="*/ 485 h 938"/>
                <a:gd name="T60" fmla="*/ 508 w 939"/>
                <a:gd name="T61" fmla="*/ 745 h 938"/>
                <a:gd name="T62" fmla="*/ 809 w 939"/>
                <a:gd name="T63" fmla="*/ 745 h 938"/>
                <a:gd name="T64" fmla="*/ 809 w 939"/>
                <a:gd name="T65" fmla="*/ 623 h 938"/>
                <a:gd name="T66" fmla="*/ 508 w 939"/>
                <a:gd name="T67" fmla="*/ 623 h 938"/>
                <a:gd name="T68" fmla="*/ 508 w 939"/>
                <a:gd name="T69" fmla="*/ 745 h 938"/>
                <a:gd name="T70" fmla="*/ 541 w 939"/>
                <a:gd name="T71" fmla="*/ 654 h 938"/>
                <a:gd name="T72" fmla="*/ 776 w 939"/>
                <a:gd name="T73" fmla="*/ 654 h 938"/>
                <a:gd name="T74" fmla="*/ 776 w 939"/>
                <a:gd name="T75" fmla="*/ 713 h 938"/>
                <a:gd name="T76" fmla="*/ 541 w 939"/>
                <a:gd name="T77" fmla="*/ 713 h 938"/>
                <a:gd name="T78" fmla="*/ 541 w 939"/>
                <a:gd name="T79" fmla="*/ 654 h 938"/>
                <a:gd name="T80" fmla="*/ 137 w 939"/>
                <a:gd name="T81" fmla="*/ 810 h 938"/>
                <a:gd name="T82" fmla="*/ 438 w 939"/>
                <a:gd name="T83" fmla="*/ 810 h 938"/>
                <a:gd name="T84" fmla="*/ 438 w 939"/>
                <a:gd name="T85" fmla="*/ 428 h 938"/>
                <a:gd name="T86" fmla="*/ 137 w 939"/>
                <a:gd name="T87" fmla="*/ 428 h 938"/>
                <a:gd name="T88" fmla="*/ 137 w 939"/>
                <a:gd name="T89" fmla="*/ 810 h 938"/>
                <a:gd name="T90" fmla="*/ 170 w 939"/>
                <a:gd name="T91" fmla="*/ 460 h 938"/>
                <a:gd name="T92" fmla="*/ 405 w 939"/>
                <a:gd name="T93" fmla="*/ 460 h 938"/>
                <a:gd name="T94" fmla="*/ 405 w 939"/>
                <a:gd name="T95" fmla="*/ 778 h 938"/>
                <a:gd name="T96" fmla="*/ 170 w 939"/>
                <a:gd name="T97" fmla="*/ 778 h 938"/>
                <a:gd name="T98" fmla="*/ 170 w 939"/>
                <a:gd name="T99" fmla="*/ 46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9" h="938">
                  <a:moveTo>
                    <a:pt x="0" y="0"/>
                  </a:moveTo>
                  <a:lnTo>
                    <a:pt x="0" y="938"/>
                  </a:lnTo>
                  <a:lnTo>
                    <a:pt x="939" y="938"/>
                  </a:lnTo>
                  <a:lnTo>
                    <a:pt x="939" y="0"/>
                  </a:lnTo>
                  <a:lnTo>
                    <a:pt x="0" y="0"/>
                  </a:lnTo>
                  <a:close/>
                  <a:moveTo>
                    <a:pt x="899" y="897"/>
                  </a:moveTo>
                  <a:lnTo>
                    <a:pt x="41" y="897"/>
                  </a:lnTo>
                  <a:lnTo>
                    <a:pt x="41" y="41"/>
                  </a:lnTo>
                  <a:lnTo>
                    <a:pt x="899" y="41"/>
                  </a:lnTo>
                  <a:lnTo>
                    <a:pt x="899" y="897"/>
                  </a:lnTo>
                  <a:close/>
                  <a:moveTo>
                    <a:pt x="809" y="151"/>
                  </a:moveTo>
                  <a:lnTo>
                    <a:pt x="131" y="151"/>
                  </a:lnTo>
                  <a:lnTo>
                    <a:pt x="131" y="390"/>
                  </a:lnTo>
                  <a:lnTo>
                    <a:pt x="809" y="390"/>
                  </a:lnTo>
                  <a:lnTo>
                    <a:pt x="809" y="151"/>
                  </a:lnTo>
                  <a:close/>
                  <a:moveTo>
                    <a:pt x="776" y="357"/>
                  </a:moveTo>
                  <a:lnTo>
                    <a:pt x="163" y="357"/>
                  </a:lnTo>
                  <a:lnTo>
                    <a:pt x="163" y="182"/>
                  </a:lnTo>
                  <a:lnTo>
                    <a:pt x="776" y="182"/>
                  </a:lnTo>
                  <a:lnTo>
                    <a:pt x="776" y="357"/>
                  </a:lnTo>
                  <a:close/>
                  <a:moveTo>
                    <a:pt x="508" y="574"/>
                  </a:moveTo>
                  <a:lnTo>
                    <a:pt x="809" y="574"/>
                  </a:lnTo>
                  <a:lnTo>
                    <a:pt x="809" y="452"/>
                  </a:lnTo>
                  <a:lnTo>
                    <a:pt x="508" y="452"/>
                  </a:lnTo>
                  <a:lnTo>
                    <a:pt x="508" y="574"/>
                  </a:lnTo>
                  <a:close/>
                  <a:moveTo>
                    <a:pt x="541" y="485"/>
                  </a:moveTo>
                  <a:lnTo>
                    <a:pt x="776" y="485"/>
                  </a:lnTo>
                  <a:lnTo>
                    <a:pt x="776" y="543"/>
                  </a:lnTo>
                  <a:lnTo>
                    <a:pt x="541" y="543"/>
                  </a:lnTo>
                  <a:lnTo>
                    <a:pt x="541" y="485"/>
                  </a:lnTo>
                  <a:close/>
                  <a:moveTo>
                    <a:pt x="508" y="745"/>
                  </a:moveTo>
                  <a:lnTo>
                    <a:pt x="809" y="745"/>
                  </a:lnTo>
                  <a:lnTo>
                    <a:pt x="809" y="623"/>
                  </a:lnTo>
                  <a:lnTo>
                    <a:pt x="508" y="623"/>
                  </a:lnTo>
                  <a:lnTo>
                    <a:pt x="508" y="745"/>
                  </a:lnTo>
                  <a:close/>
                  <a:moveTo>
                    <a:pt x="541" y="654"/>
                  </a:moveTo>
                  <a:lnTo>
                    <a:pt x="776" y="654"/>
                  </a:lnTo>
                  <a:lnTo>
                    <a:pt x="776" y="713"/>
                  </a:lnTo>
                  <a:lnTo>
                    <a:pt x="541" y="713"/>
                  </a:lnTo>
                  <a:lnTo>
                    <a:pt x="541" y="654"/>
                  </a:lnTo>
                  <a:close/>
                  <a:moveTo>
                    <a:pt x="137" y="810"/>
                  </a:moveTo>
                  <a:lnTo>
                    <a:pt x="438" y="810"/>
                  </a:lnTo>
                  <a:lnTo>
                    <a:pt x="438" y="428"/>
                  </a:lnTo>
                  <a:lnTo>
                    <a:pt x="137" y="428"/>
                  </a:lnTo>
                  <a:lnTo>
                    <a:pt x="137" y="810"/>
                  </a:lnTo>
                  <a:close/>
                  <a:moveTo>
                    <a:pt x="170" y="460"/>
                  </a:moveTo>
                  <a:lnTo>
                    <a:pt x="405" y="460"/>
                  </a:lnTo>
                  <a:lnTo>
                    <a:pt x="405" y="778"/>
                  </a:lnTo>
                  <a:lnTo>
                    <a:pt x="170" y="778"/>
                  </a:lnTo>
                  <a:lnTo>
                    <a:pt x="170" y="460"/>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图形突破封面">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
        <p:nvSpPr>
          <p:cNvPr id="7" name="矩形 6"/>
          <p:cNvSpPr/>
          <p:nvPr userDrawn="1"/>
        </p:nvSpPr>
        <p:spPr>
          <a:xfrm>
            <a:off x="0" y="0"/>
            <a:ext cx="12192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8" name="组合 7"/>
          <p:cNvGrpSpPr/>
          <p:nvPr userDrawn="1"/>
        </p:nvGrpSpPr>
        <p:grpSpPr>
          <a:xfrm>
            <a:off x="3759880" y="3967745"/>
            <a:ext cx="4672240" cy="414091"/>
            <a:chOff x="3791744" y="3505922"/>
            <a:chExt cx="4672240" cy="414091"/>
          </a:xfrm>
        </p:grpSpPr>
        <p:sp>
          <p:nvSpPr>
            <p:cNvPr id="9" name="文本框 8"/>
            <p:cNvSpPr txBox="1"/>
            <p:nvPr/>
          </p:nvSpPr>
          <p:spPr>
            <a:xfrm>
              <a:off x="4940535" y="3505922"/>
              <a:ext cx="2374659" cy="414091"/>
            </a:xfrm>
            <a:custGeom>
              <a:avLst/>
              <a:gdLst/>
              <a:ahLst/>
              <a:cxnLst/>
              <a:rect l="l" t="t" r="r" b="b"/>
              <a:pathLst>
                <a:path w="2374659" h="414091">
                  <a:moveTo>
                    <a:pt x="1015138" y="312048"/>
                  </a:moveTo>
                  <a:cubicBezTo>
                    <a:pt x="1047669" y="317114"/>
                    <a:pt x="1071268" y="324580"/>
                    <a:pt x="1085933" y="334447"/>
                  </a:cubicBezTo>
                  <a:cubicBezTo>
                    <a:pt x="1100599" y="344313"/>
                    <a:pt x="1108999" y="355912"/>
                    <a:pt x="1111132" y="369244"/>
                  </a:cubicBezTo>
                  <a:cubicBezTo>
                    <a:pt x="1112199" y="383910"/>
                    <a:pt x="1107532" y="392976"/>
                    <a:pt x="1097133" y="396443"/>
                  </a:cubicBezTo>
                  <a:cubicBezTo>
                    <a:pt x="1086733" y="399909"/>
                    <a:pt x="1077267" y="393510"/>
                    <a:pt x="1068734" y="377244"/>
                  </a:cubicBezTo>
                  <a:cubicBezTo>
                    <a:pt x="1064201" y="367378"/>
                    <a:pt x="1058135" y="357578"/>
                    <a:pt x="1050536" y="347846"/>
                  </a:cubicBezTo>
                  <a:cubicBezTo>
                    <a:pt x="1042936" y="338113"/>
                    <a:pt x="1030604" y="327514"/>
                    <a:pt x="1013538" y="316048"/>
                  </a:cubicBezTo>
                  <a:cubicBezTo>
                    <a:pt x="1011138" y="313914"/>
                    <a:pt x="1011671" y="312581"/>
                    <a:pt x="1015138" y="312048"/>
                  </a:cubicBezTo>
                  <a:close/>
                  <a:moveTo>
                    <a:pt x="909144" y="303648"/>
                  </a:moveTo>
                  <a:cubicBezTo>
                    <a:pt x="910477" y="303382"/>
                    <a:pt x="912211" y="303782"/>
                    <a:pt x="914344" y="304848"/>
                  </a:cubicBezTo>
                  <a:cubicBezTo>
                    <a:pt x="923143" y="309915"/>
                    <a:pt x="931076" y="315048"/>
                    <a:pt x="938142" y="320247"/>
                  </a:cubicBezTo>
                  <a:cubicBezTo>
                    <a:pt x="945209" y="325447"/>
                    <a:pt x="949008" y="330180"/>
                    <a:pt x="949542" y="334447"/>
                  </a:cubicBezTo>
                  <a:cubicBezTo>
                    <a:pt x="948475" y="336313"/>
                    <a:pt x="943942" y="338446"/>
                    <a:pt x="935943" y="340846"/>
                  </a:cubicBezTo>
                  <a:cubicBezTo>
                    <a:pt x="921543" y="351245"/>
                    <a:pt x="905478" y="361645"/>
                    <a:pt x="887745" y="372044"/>
                  </a:cubicBezTo>
                  <a:cubicBezTo>
                    <a:pt x="870013" y="382444"/>
                    <a:pt x="852214" y="390576"/>
                    <a:pt x="834349" y="396443"/>
                  </a:cubicBezTo>
                  <a:cubicBezTo>
                    <a:pt x="829816" y="397243"/>
                    <a:pt x="829016" y="396176"/>
                    <a:pt x="831949" y="393243"/>
                  </a:cubicBezTo>
                  <a:cubicBezTo>
                    <a:pt x="849015" y="381510"/>
                    <a:pt x="863947" y="367644"/>
                    <a:pt x="876746" y="351645"/>
                  </a:cubicBezTo>
                  <a:cubicBezTo>
                    <a:pt x="889545" y="335646"/>
                    <a:pt x="899412" y="320581"/>
                    <a:pt x="906344" y="306448"/>
                  </a:cubicBezTo>
                  <a:cubicBezTo>
                    <a:pt x="906878" y="304848"/>
                    <a:pt x="907811" y="303915"/>
                    <a:pt x="909144" y="303648"/>
                  </a:cubicBezTo>
                  <a:close/>
                  <a:moveTo>
                    <a:pt x="1928482" y="187655"/>
                  </a:moveTo>
                  <a:cubicBezTo>
                    <a:pt x="1930349" y="187655"/>
                    <a:pt x="1932548" y="188855"/>
                    <a:pt x="1935082" y="191255"/>
                  </a:cubicBezTo>
                  <a:lnTo>
                    <a:pt x="1956680" y="211254"/>
                  </a:lnTo>
                  <a:cubicBezTo>
                    <a:pt x="1967346" y="220587"/>
                    <a:pt x="1967613" y="224587"/>
                    <a:pt x="1957480" y="223253"/>
                  </a:cubicBezTo>
                  <a:lnTo>
                    <a:pt x="1875885" y="223253"/>
                  </a:lnTo>
                  <a:cubicBezTo>
                    <a:pt x="1874285" y="225653"/>
                    <a:pt x="1871885" y="227520"/>
                    <a:pt x="1868686" y="228853"/>
                  </a:cubicBezTo>
                  <a:lnTo>
                    <a:pt x="1868686" y="280850"/>
                  </a:lnTo>
                  <a:lnTo>
                    <a:pt x="1889484" y="280850"/>
                  </a:lnTo>
                  <a:lnTo>
                    <a:pt x="1902284" y="267251"/>
                  </a:lnTo>
                  <a:cubicBezTo>
                    <a:pt x="1904417" y="261384"/>
                    <a:pt x="1907883" y="261384"/>
                    <a:pt x="1912683" y="267251"/>
                  </a:cubicBezTo>
                  <a:lnTo>
                    <a:pt x="1930282" y="283250"/>
                  </a:lnTo>
                  <a:cubicBezTo>
                    <a:pt x="1940148" y="291516"/>
                    <a:pt x="1940948" y="295249"/>
                    <a:pt x="1932682" y="294449"/>
                  </a:cubicBezTo>
                  <a:lnTo>
                    <a:pt x="1868686" y="294449"/>
                  </a:lnTo>
                  <a:lnTo>
                    <a:pt x="1868686" y="360445"/>
                  </a:lnTo>
                  <a:cubicBezTo>
                    <a:pt x="1882285" y="361778"/>
                    <a:pt x="1895084" y="362311"/>
                    <a:pt x="1907083" y="362045"/>
                  </a:cubicBezTo>
                  <a:lnTo>
                    <a:pt x="1916683" y="362045"/>
                  </a:lnTo>
                  <a:cubicBezTo>
                    <a:pt x="1917483" y="362578"/>
                    <a:pt x="1934282" y="361245"/>
                    <a:pt x="1967080" y="358045"/>
                  </a:cubicBezTo>
                  <a:cubicBezTo>
                    <a:pt x="1968679" y="358578"/>
                    <a:pt x="1968679" y="359645"/>
                    <a:pt x="1967080" y="361245"/>
                  </a:cubicBezTo>
                  <a:cubicBezTo>
                    <a:pt x="1955080" y="370044"/>
                    <a:pt x="1946014" y="382044"/>
                    <a:pt x="1939881" y="397243"/>
                  </a:cubicBezTo>
                  <a:cubicBezTo>
                    <a:pt x="1939881" y="401509"/>
                    <a:pt x="1938815" y="403376"/>
                    <a:pt x="1936681" y="402842"/>
                  </a:cubicBezTo>
                  <a:lnTo>
                    <a:pt x="1900684" y="402842"/>
                  </a:lnTo>
                  <a:cubicBezTo>
                    <a:pt x="1880152" y="402842"/>
                    <a:pt x="1858753" y="396776"/>
                    <a:pt x="1836488" y="384643"/>
                  </a:cubicBezTo>
                  <a:cubicBezTo>
                    <a:pt x="1814222" y="372511"/>
                    <a:pt x="1798290" y="354445"/>
                    <a:pt x="1788691" y="330447"/>
                  </a:cubicBezTo>
                  <a:cubicBezTo>
                    <a:pt x="1776691" y="361912"/>
                    <a:pt x="1755093" y="386843"/>
                    <a:pt x="1723894" y="405242"/>
                  </a:cubicBezTo>
                  <a:cubicBezTo>
                    <a:pt x="1720428" y="406309"/>
                    <a:pt x="1719895" y="405509"/>
                    <a:pt x="1722295" y="402842"/>
                  </a:cubicBezTo>
                  <a:cubicBezTo>
                    <a:pt x="1742827" y="379377"/>
                    <a:pt x="1756226" y="353112"/>
                    <a:pt x="1762492" y="324047"/>
                  </a:cubicBezTo>
                  <a:cubicBezTo>
                    <a:pt x="1768758" y="294982"/>
                    <a:pt x="1771625" y="265917"/>
                    <a:pt x="1771092" y="236852"/>
                  </a:cubicBezTo>
                  <a:cubicBezTo>
                    <a:pt x="1770558" y="232053"/>
                    <a:pt x="1771625" y="230453"/>
                    <a:pt x="1774291" y="232053"/>
                  </a:cubicBezTo>
                  <a:cubicBezTo>
                    <a:pt x="1784957" y="234453"/>
                    <a:pt x="1794690" y="236919"/>
                    <a:pt x="1803490" y="239452"/>
                  </a:cubicBezTo>
                  <a:cubicBezTo>
                    <a:pt x="1812289" y="241985"/>
                    <a:pt x="1816955" y="245385"/>
                    <a:pt x="1817489" y="249652"/>
                  </a:cubicBezTo>
                  <a:cubicBezTo>
                    <a:pt x="1817222" y="253385"/>
                    <a:pt x="1814289" y="256318"/>
                    <a:pt x="1808689" y="258451"/>
                  </a:cubicBezTo>
                  <a:cubicBezTo>
                    <a:pt x="1805490" y="282183"/>
                    <a:pt x="1800423" y="302982"/>
                    <a:pt x="1793490" y="320847"/>
                  </a:cubicBezTo>
                  <a:cubicBezTo>
                    <a:pt x="1804156" y="337913"/>
                    <a:pt x="1818022" y="349646"/>
                    <a:pt x="1835088" y="356045"/>
                  </a:cubicBezTo>
                  <a:lnTo>
                    <a:pt x="1835088" y="223253"/>
                  </a:lnTo>
                  <a:lnTo>
                    <a:pt x="1763892" y="223253"/>
                  </a:lnTo>
                  <a:cubicBezTo>
                    <a:pt x="1759359" y="222720"/>
                    <a:pt x="1754559" y="224053"/>
                    <a:pt x="1749493" y="227253"/>
                  </a:cubicBezTo>
                  <a:lnTo>
                    <a:pt x="1738294" y="209654"/>
                  </a:lnTo>
                  <a:lnTo>
                    <a:pt x="1911083" y="209654"/>
                  </a:lnTo>
                  <a:lnTo>
                    <a:pt x="1923882" y="191255"/>
                  </a:lnTo>
                  <a:cubicBezTo>
                    <a:pt x="1925082" y="188855"/>
                    <a:pt x="1926615" y="187655"/>
                    <a:pt x="1928482" y="187655"/>
                  </a:cubicBezTo>
                  <a:close/>
                  <a:moveTo>
                    <a:pt x="218586" y="168657"/>
                  </a:moveTo>
                  <a:cubicBezTo>
                    <a:pt x="220586" y="168657"/>
                    <a:pt x="223186" y="170057"/>
                    <a:pt x="226386" y="172856"/>
                  </a:cubicBezTo>
                  <a:lnTo>
                    <a:pt x="258384" y="196855"/>
                  </a:lnTo>
                  <a:cubicBezTo>
                    <a:pt x="265584" y="203788"/>
                    <a:pt x="266917" y="207521"/>
                    <a:pt x="262384" y="208054"/>
                  </a:cubicBezTo>
                  <a:cubicBezTo>
                    <a:pt x="236785" y="208854"/>
                    <a:pt x="212787" y="215520"/>
                    <a:pt x="190388" y="228053"/>
                  </a:cubicBezTo>
                  <a:cubicBezTo>
                    <a:pt x="193588" y="228853"/>
                    <a:pt x="195188" y="230453"/>
                    <a:pt x="195188" y="232853"/>
                  </a:cubicBezTo>
                  <a:cubicBezTo>
                    <a:pt x="194121" y="237919"/>
                    <a:pt x="191188" y="241386"/>
                    <a:pt x="186388" y="243252"/>
                  </a:cubicBezTo>
                  <a:lnTo>
                    <a:pt x="186388" y="272050"/>
                  </a:lnTo>
                  <a:cubicBezTo>
                    <a:pt x="186388" y="273917"/>
                    <a:pt x="186388" y="275250"/>
                    <a:pt x="186388" y="276050"/>
                  </a:cubicBezTo>
                  <a:lnTo>
                    <a:pt x="263184" y="276050"/>
                  </a:lnTo>
                  <a:lnTo>
                    <a:pt x="279983" y="256851"/>
                  </a:lnTo>
                  <a:cubicBezTo>
                    <a:pt x="283182" y="251518"/>
                    <a:pt x="286916" y="251252"/>
                    <a:pt x="291182" y="256051"/>
                  </a:cubicBezTo>
                  <a:lnTo>
                    <a:pt x="314381" y="276850"/>
                  </a:lnTo>
                  <a:cubicBezTo>
                    <a:pt x="320247" y="282983"/>
                    <a:pt x="322847" y="286716"/>
                    <a:pt x="322180" y="288049"/>
                  </a:cubicBezTo>
                  <a:cubicBezTo>
                    <a:pt x="321513" y="289383"/>
                    <a:pt x="319447" y="289916"/>
                    <a:pt x="315980" y="289649"/>
                  </a:cubicBezTo>
                  <a:lnTo>
                    <a:pt x="186388" y="289649"/>
                  </a:lnTo>
                  <a:cubicBezTo>
                    <a:pt x="186122" y="325914"/>
                    <a:pt x="186655" y="352179"/>
                    <a:pt x="187988" y="368444"/>
                  </a:cubicBezTo>
                  <a:cubicBezTo>
                    <a:pt x="188255" y="379644"/>
                    <a:pt x="183189" y="388443"/>
                    <a:pt x="172789" y="394843"/>
                  </a:cubicBezTo>
                  <a:cubicBezTo>
                    <a:pt x="162390" y="401242"/>
                    <a:pt x="150924" y="404976"/>
                    <a:pt x="138391" y="406042"/>
                  </a:cubicBezTo>
                  <a:cubicBezTo>
                    <a:pt x="136525" y="406309"/>
                    <a:pt x="135191" y="405509"/>
                    <a:pt x="134392" y="403642"/>
                  </a:cubicBezTo>
                  <a:cubicBezTo>
                    <a:pt x="130658" y="389243"/>
                    <a:pt x="113859" y="375644"/>
                    <a:pt x="83995" y="362845"/>
                  </a:cubicBezTo>
                  <a:cubicBezTo>
                    <a:pt x="81861" y="360712"/>
                    <a:pt x="82128" y="359112"/>
                    <a:pt x="84795" y="358045"/>
                  </a:cubicBezTo>
                  <a:cubicBezTo>
                    <a:pt x="114659" y="362311"/>
                    <a:pt x="132792" y="363178"/>
                    <a:pt x="139191" y="360645"/>
                  </a:cubicBezTo>
                  <a:cubicBezTo>
                    <a:pt x="145591" y="358112"/>
                    <a:pt x="148257" y="354712"/>
                    <a:pt x="147191" y="350446"/>
                  </a:cubicBezTo>
                  <a:lnTo>
                    <a:pt x="147191" y="289649"/>
                  </a:lnTo>
                  <a:lnTo>
                    <a:pt x="25598" y="289649"/>
                  </a:lnTo>
                  <a:cubicBezTo>
                    <a:pt x="21065" y="288849"/>
                    <a:pt x="16265" y="290449"/>
                    <a:pt x="11199" y="294449"/>
                  </a:cubicBezTo>
                  <a:lnTo>
                    <a:pt x="0" y="276050"/>
                  </a:lnTo>
                  <a:lnTo>
                    <a:pt x="147191" y="276050"/>
                  </a:lnTo>
                  <a:lnTo>
                    <a:pt x="147191" y="262451"/>
                  </a:lnTo>
                  <a:cubicBezTo>
                    <a:pt x="147191" y="243519"/>
                    <a:pt x="146924" y="231786"/>
                    <a:pt x="146391" y="227253"/>
                  </a:cubicBezTo>
                  <a:cubicBezTo>
                    <a:pt x="143724" y="220853"/>
                    <a:pt x="143991" y="217920"/>
                    <a:pt x="147191" y="218454"/>
                  </a:cubicBezTo>
                  <a:cubicBezTo>
                    <a:pt x="151191" y="218454"/>
                    <a:pt x="156923" y="219054"/>
                    <a:pt x="164390" y="220253"/>
                  </a:cubicBezTo>
                  <a:cubicBezTo>
                    <a:pt x="171856" y="221453"/>
                    <a:pt x="178655" y="223253"/>
                    <a:pt x="184788" y="225653"/>
                  </a:cubicBezTo>
                  <a:lnTo>
                    <a:pt x="201587" y="196055"/>
                  </a:lnTo>
                  <a:lnTo>
                    <a:pt x="89594" y="196055"/>
                  </a:lnTo>
                  <a:cubicBezTo>
                    <a:pt x="85595" y="195255"/>
                    <a:pt x="80795" y="196855"/>
                    <a:pt x="75195" y="200855"/>
                  </a:cubicBezTo>
                  <a:lnTo>
                    <a:pt x="64796" y="183256"/>
                  </a:lnTo>
                  <a:lnTo>
                    <a:pt x="207187" y="183256"/>
                  </a:lnTo>
                  <a:lnTo>
                    <a:pt x="214387" y="172856"/>
                  </a:lnTo>
                  <a:cubicBezTo>
                    <a:pt x="215187" y="170057"/>
                    <a:pt x="216586" y="168657"/>
                    <a:pt x="218586" y="168657"/>
                  </a:cubicBezTo>
                  <a:close/>
                  <a:moveTo>
                    <a:pt x="566365" y="167257"/>
                  </a:moveTo>
                  <a:cubicBezTo>
                    <a:pt x="579164" y="171256"/>
                    <a:pt x="590497" y="177923"/>
                    <a:pt x="600363" y="187255"/>
                  </a:cubicBezTo>
                  <a:cubicBezTo>
                    <a:pt x="610229" y="196588"/>
                    <a:pt x="615429" y="206721"/>
                    <a:pt x="615962" y="217654"/>
                  </a:cubicBezTo>
                  <a:cubicBezTo>
                    <a:pt x="614629" y="230986"/>
                    <a:pt x="608496" y="238452"/>
                    <a:pt x="597563" y="240052"/>
                  </a:cubicBezTo>
                  <a:cubicBezTo>
                    <a:pt x="586631" y="241652"/>
                    <a:pt x="580498" y="232586"/>
                    <a:pt x="579164" y="212854"/>
                  </a:cubicBezTo>
                  <a:cubicBezTo>
                    <a:pt x="578898" y="205388"/>
                    <a:pt x="577364" y="197455"/>
                    <a:pt x="574565" y="189055"/>
                  </a:cubicBezTo>
                  <a:cubicBezTo>
                    <a:pt x="571765" y="180656"/>
                    <a:pt x="568498" y="174190"/>
                    <a:pt x="564765" y="169657"/>
                  </a:cubicBezTo>
                  <a:cubicBezTo>
                    <a:pt x="563699" y="167790"/>
                    <a:pt x="564232" y="166990"/>
                    <a:pt x="566365" y="167257"/>
                  </a:cubicBezTo>
                  <a:close/>
                  <a:moveTo>
                    <a:pt x="1814289" y="104061"/>
                  </a:moveTo>
                  <a:lnTo>
                    <a:pt x="1814289" y="151258"/>
                  </a:lnTo>
                  <a:lnTo>
                    <a:pt x="1889484" y="151258"/>
                  </a:lnTo>
                  <a:lnTo>
                    <a:pt x="1889484" y="104061"/>
                  </a:lnTo>
                  <a:lnTo>
                    <a:pt x="1820689" y="104061"/>
                  </a:lnTo>
                  <a:cubicBezTo>
                    <a:pt x="1819355" y="104061"/>
                    <a:pt x="1817222" y="104061"/>
                    <a:pt x="1814289" y="104061"/>
                  </a:cubicBezTo>
                  <a:close/>
                  <a:moveTo>
                    <a:pt x="564765" y="56863"/>
                  </a:moveTo>
                  <a:cubicBezTo>
                    <a:pt x="581031" y="60330"/>
                    <a:pt x="594830" y="66663"/>
                    <a:pt x="606163" y="75862"/>
                  </a:cubicBezTo>
                  <a:cubicBezTo>
                    <a:pt x="617495" y="85062"/>
                    <a:pt x="623428" y="94194"/>
                    <a:pt x="623962" y="103261"/>
                  </a:cubicBezTo>
                  <a:cubicBezTo>
                    <a:pt x="622362" y="117126"/>
                    <a:pt x="615962" y="124659"/>
                    <a:pt x="604763" y="125859"/>
                  </a:cubicBezTo>
                  <a:cubicBezTo>
                    <a:pt x="593564" y="127059"/>
                    <a:pt x="587164" y="118993"/>
                    <a:pt x="585564" y="101661"/>
                  </a:cubicBezTo>
                  <a:cubicBezTo>
                    <a:pt x="585297" y="95261"/>
                    <a:pt x="583164" y="87995"/>
                    <a:pt x="579164" y="79862"/>
                  </a:cubicBezTo>
                  <a:cubicBezTo>
                    <a:pt x="575165" y="71729"/>
                    <a:pt x="569832" y="65130"/>
                    <a:pt x="563165" y="60063"/>
                  </a:cubicBezTo>
                  <a:cubicBezTo>
                    <a:pt x="561299" y="58730"/>
                    <a:pt x="561832" y="57663"/>
                    <a:pt x="564765" y="56863"/>
                  </a:cubicBezTo>
                  <a:close/>
                  <a:moveTo>
                    <a:pt x="1814289" y="44064"/>
                  </a:moveTo>
                  <a:lnTo>
                    <a:pt x="1814289" y="90461"/>
                  </a:lnTo>
                  <a:lnTo>
                    <a:pt x="1889484" y="90461"/>
                  </a:lnTo>
                  <a:lnTo>
                    <a:pt x="1889484" y="44064"/>
                  </a:lnTo>
                  <a:close/>
                  <a:moveTo>
                    <a:pt x="518368" y="20066"/>
                  </a:moveTo>
                  <a:cubicBezTo>
                    <a:pt x="521835" y="21932"/>
                    <a:pt x="528101" y="27465"/>
                    <a:pt x="537167" y="36665"/>
                  </a:cubicBezTo>
                  <a:cubicBezTo>
                    <a:pt x="546233" y="45864"/>
                    <a:pt x="551433" y="53130"/>
                    <a:pt x="552766" y="58463"/>
                  </a:cubicBezTo>
                  <a:cubicBezTo>
                    <a:pt x="553833" y="61130"/>
                    <a:pt x="549033" y="62196"/>
                    <a:pt x="538367" y="61663"/>
                  </a:cubicBezTo>
                  <a:lnTo>
                    <a:pt x="536767" y="61663"/>
                  </a:lnTo>
                  <a:cubicBezTo>
                    <a:pt x="525568" y="64063"/>
                    <a:pt x="512768" y="65930"/>
                    <a:pt x="498369" y="67263"/>
                  </a:cubicBezTo>
                  <a:cubicBezTo>
                    <a:pt x="506635" y="69129"/>
                    <a:pt x="510902" y="71263"/>
                    <a:pt x="511169" y="73662"/>
                  </a:cubicBezTo>
                  <a:cubicBezTo>
                    <a:pt x="510635" y="78195"/>
                    <a:pt x="507702" y="81929"/>
                    <a:pt x="502369" y="84862"/>
                  </a:cubicBezTo>
                  <a:lnTo>
                    <a:pt x="502369" y="151258"/>
                  </a:lnTo>
                  <a:lnTo>
                    <a:pt x="512768" y="151258"/>
                  </a:lnTo>
                  <a:lnTo>
                    <a:pt x="527968" y="133659"/>
                  </a:lnTo>
                  <a:cubicBezTo>
                    <a:pt x="530901" y="128326"/>
                    <a:pt x="534367" y="128592"/>
                    <a:pt x="538367" y="134459"/>
                  </a:cubicBezTo>
                  <a:lnTo>
                    <a:pt x="555966" y="153658"/>
                  </a:lnTo>
                  <a:cubicBezTo>
                    <a:pt x="564765" y="162990"/>
                    <a:pt x="564765" y="166723"/>
                    <a:pt x="555966" y="164857"/>
                  </a:cubicBezTo>
                  <a:lnTo>
                    <a:pt x="502369" y="164857"/>
                  </a:lnTo>
                  <a:lnTo>
                    <a:pt x="502369" y="199255"/>
                  </a:lnTo>
                  <a:cubicBezTo>
                    <a:pt x="515702" y="203255"/>
                    <a:pt x="528301" y="209454"/>
                    <a:pt x="540167" y="217854"/>
                  </a:cubicBezTo>
                  <a:cubicBezTo>
                    <a:pt x="552033" y="226253"/>
                    <a:pt x="558366" y="236053"/>
                    <a:pt x="559166" y="247252"/>
                  </a:cubicBezTo>
                  <a:cubicBezTo>
                    <a:pt x="557566" y="260851"/>
                    <a:pt x="551366" y="268517"/>
                    <a:pt x="540567" y="270250"/>
                  </a:cubicBezTo>
                  <a:cubicBezTo>
                    <a:pt x="529767" y="271984"/>
                    <a:pt x="523701" y="263518"/>
                    <a:pt x="522368" y="244852"/>
                  </a:cubicBezTo>
                  <a:cubicBezTo>
                    <a:pt x="522368" y="240852"/>
                    <a:pt x="520701" y="235053"/>
                    <a:pt x="517368" y="227453"/>
                  </a:cubicBezTo>
                  <a:cubicBezTo>
                    <a:pt x="514035" y="219853"/>
                    <a:pt x="509035" y="212854"/>
                    <a:pt x="502369" y="206454"/>
                  </a:cubicBezTo>
                  <a:lnTo>
                    <a:pt x="502369" y="396443"/>
                  </a:lnTo>
                  <a:cubicBezTo>
                    <a:pt x="500769" y="404976"/>
                    <a:pt x="493570" y="409509"/>
                    <a:pt x="480770" y="410042"/>
                  </a:cubicBezTo>
                  <a:cubicBezTo>
                    <a:pt x="471438" y="412175"/>
                    <a:pt x="467705" y="407642"/>
                    <a:pt x="469571" y="396443"/>
                  </a:cubicBezTo>
                  <a:cubicBezTo>
                    <a:pt x="469838" y="389243"/>
                    <a:pt x="470038" y="379844"/>
                    <a:pt x="470171" y="368244"/>
                  </a:cubicBezTo>
                  <a:cubicBezTo>
                    <a:pt x="470304" y="356645"/>
                    <a:pt x="470371" y="346979"/>
                    <a:pt x="470371" y="339246"/>
                  </a:cubicBezTo>
                  <a:lnTo>
                    <a:pt x="470371" y="255251"/>
                  </a:lnTo>
                  <a:cubicBezTo>
                    <a:pt x="453572" y="282716"/>
                    <a:pt x="433307" y="307248"/>
                    <a:pt x="409575" y="328847"/>
                  </a:cubicBezTo>
                  <a:cubicBezTo>
                    <a:pt x="406375" y="331780"/>
                    <a:pt x="405575" y="330980"/>
                    <a:pt x="407175" y="326447"/>
                  </a:cubicBezTo>
                  <a:cubicBezTo>
                    <a:pt x="423440" y="300315"/>
                    <a:pt x="436373" y="272917"/>
                    <a:pt x="445972" y="244252"/>
                  </a:cubicBezTo>
                  <a:cubicBezTo>
                    <a:pt x="455572" y="215587"/>
                    <a:pt x="461838" y="189122"/>
                    <a:pt x="464771" y="164857"/>
                  </a:cubicBezTo>
                  <a:lnTo>
                    <a:pt x="430373" y="164857"/>
                  </a:lnTo>
                  <a:cubicBezTo>
                    <a:pt x="426640" y="164057"/>
                    <a:pt x="421841" y="165657"/>
                    <a:pt x="415974" y="169657"/>
                  </a:cubicBezTo>
                  <a:lnTo>
                    <a:pt x="405575" y="151258"/>
                  </a:lnTo>
                  <a:lnTo>
                    <a:pt x="470371" y="151258"/>
                  </a:lnTo>
                  <a:lnTo>
                    <a:pt x="470371" y="106460"/>
                  </a:lnTo>
                  <a:cubicBezTo>
                    <a:pt x="470371" y="87528"/>
                    <a:pt x="470371" y="75796"/>
                    <a:pt x="470371" y="71263"/>
                  </a:cubicBezTo>
                  <a:cubicBezTo>
                    <a:pt x="470371" y="70196"/>
                    <a:pt x="470104" y="69396"/>
                    <a:pt x="469571" y="68863"/>
                  </a:cubicBezTo>
                  <a:cubicBezTo>
                    <a:pt x="447706" y="70996"/>
                    <a:pt x="426374" y="71529"/>
                    <a:pt x="405575" y="70463"/>
                  </a:cubicBezTo>
                  <a:cubicBezTo>
                    <a:pt x="401042" y="69396"/>
                    <a:pt x="400509" y="68329"/>
                    <a:pt x="403975" y="67263"/>
                  </a:cubicBezTo>
                  <a:cubicBezTo>
                    <a:pt x="429307" y="61930"/>
                    <a:pt x="451572" y="55064"/>
                    <a:pt x="470771" y="46664"/>
                  </a:cubicBezTo>
                  <a:cubicBezTo>
                    <a:pt x="489970" y="38265"/>
                    <a:pt x="503969" y="29665"/>
                    <a:pt x="512768" y="20866"/>
                  </a:cubicBezTo>
                  <a:cubicBezTo>
                    <a:pt x="513835" y="19532"/>
                    <a:pt x="515702" y="19266"/>
                    <a:pt x="518368" y="20066"/>
                  </a:cubicBezTo>
                  <a:close/>
                  <a:moveTo>
                    <a:pt x="48797" y="17666"/>
                  </a:moveTo>
                  <a:cubicBezTo>
                    <a:pt x="65329" y="22732"/>
                    <a:pt x="79995" y="30598"/>
                    <a:pt x="92794" y="41264"/>
                  </a:cubicBezTo>
                  <a:cubicBezTo>
                    <a:pt x="105593" y="51930"/>
                    <a:pt x="112793" y="67796"/>
                    <a:pt x="114393" y="88861"/>
                  </a:cubicBezTo>
                  <a:cubicBezTo>
                    <a:pt x="112793" y="104327"/>
                    <a:pt x="105593" y="113260"/>
                    <a:pt x="92794" y="115660"/>
                  </a:cubicBezTo>
                  <a:cubicBezTo>
                    <a:pt x="79995" y="118060"/>
                    <a:pt x="72795" y="108594"/>
                    <a:pt x="71195" y="87262"/>
                  </a:cubicBezTo>
                  <a:cubicBezTo>
                    <a:pt x="70929" y="75796"/>
                    <a:pt x="68329" y="63796"/>
                    <a:pt x="63396" y="51264"/>
                  </a:cubicBezTo>
                  <a:cubicBezTo>
                    <a:pt x="58463" y="38731"/>
                    <a:pt x="52797" y="28332"/>
                    <a:pt x="46397" y="20066"/>
                  </a:cubicBezTo>
                  <a:cubicBezTo>
                    <a:pt x="45597" y="18466"/>
                    <a:pt x="46397" y="17666"/>
                    <a:pt x="48797" y="17666"/>
                  </a:cubicBezTo>
                  <a:close/>
                  <a:moveTo>
                    <a:pt x="1895284" y="11866"/>
                  </a:moveTo>
                  <a:cubicBezTo>
                    <a:pt x="1897417" y="11466"/>
                    <a:pt x="1899750" y="12333"/>
                    <a:pt x="1902284" y="14466"/>
                  </a:cubicBezTo>
                  <a:lnTo>
                    <a:pt x="1927082" y="32865"/>
                  </a:lnTo>
                  <a:cubicBezTo>
                    <a:pt x="1933215" y="36065"/>
                    <a:pt x="1933748" y="40064"/>
                    <a:pt x="1928682" y="44864"/>
                  </a:cubicBezTo>
                  <a:lnTo>
                    <a:pt x="1921482" y="54464"/>
                  </a:lnTo>
                  <a:lnTo>
                    <a:pt x="1921482" y="110460"/>
                  </a:lnTo>
                  <a:cubicBezTo>
                    <a:pt x="1921216" y="113393"/>
                    <a:pt x="1921216" y="120393"/>
                    <a:pt x="1921482" y="131459"/>
                  </a:cubicBezTo>
                  <a:cubicBezTo>
                    <a:pt x="1921749" y="142525"/>
                    <a:pt x="1922282" y="152858"/>
                    <a:pt x="1923082" y="162457"/>
                  </a:cubicBezTo>
                  <a:cubicBezTo>
                    <a:pt x="1924416" y="176323"/>
                    <a:pt x="1916949" y="183256"/>
                    <a:pt x="1900684" y="183256"/>
                  </a:cubicBezTo>
                  <a:cubicBezTo>
                    <a:pt x="1892951" y="184589"/>
                    <a:pt x="1889218" y="182189"/>
                    <a:pt x="1889484" y="176056"/>
                  </a:cubicBezTo>
                  <a:lnTo>
                    <a:pt x="1889484" y="164857"/>
                  </a:lnTo>
                  <a:lnTo>
                    <a:pt x="1819889" y="164857"/>
                  </a:lnTo>
                  <a:cubicBezTo>
                    <a:pt x="1818822" y="164857"/>
                    <a:pt x="1816955" y="164857"/>
                    <a:pt x="1814289" y="164857"/>
                  </a:cubicBezTo>
                  <a:lnTo>
                    <a:pt x="1814289" y="173656"/>
                  </a:lnTo>
                  <a:cubicBezTo>
                    <a:pt x="1812423" y="181389"/>
                    <a:pt x="1804956" y="185922"/>
                    <a:pt x="1791890" y="187255"/>
                  </a:cubicBezTo>
                  <a:cubicBezTo>
                    <a:pt x="1781758" y="189655"/>
                    <a:pt x="1778025" y="185122"/>
                    <a:pt x="1780691" y="173656"/>
                  </a:cubicBezTo>
                  <a:cubicBezTo>
                    <a:pt x="1780958" y="166190"/>
                    <a:pt x="1781158" y="156524"/>
                    <a:pt x="1781291" y="144658"/>
                  </a:cubicBezTo>
                  <a:cubicBezTo>
                    <a:pt x="1781424" y="132792"/>
                    <a:pt x="1781491" y="123259"/>
                    <a:pt x="1781491" y="116060"/>
                  </a:cubicBezTo>
                  <a:lnTo>
                    <a:pt x="1781491" y="57663"/>
                  </a:lnTo>
                  <a:cubicBezTo>
                    <a:pt x="1781491" y="38198"/>
                    <a:pt x="1781224" y="26199"/>
                    <a:pt x="1780691" y="21666"/>
                  </a:cubicBezTo>
                  <a:cubicBezTo>
                    <a:pt x="1778025" y="14999"/>
                    <a:pt x="1778291" y="11800"/>
                    <a:pt x="1781491" y="12066"/>
                  </a:cubicBezTo>
                  <a:cubicBezTo>
                    <a:pt x="1785757" y="12599"/>
                    <a:pt x="1792290" y="14999"/>
                    <a:pt x="1801090" y="19266"/>
                  </a:cubicBezTo>
                  <a:cubicBezTo>
                    <a:pt x="1809889" y="23532"/>
                    <a:pt x="1816155" y="27532"/>
                    <a:pt x="1819889" y="31265"/>
                  </a:cubicBezTo>
                  <a:lnTo>
                    <a:pt x="1878285" y="31265"/>
                  </a:lnTo>
                  <a:lnTo>
                    <a:pt x="1889484" y="16866"/>
                  </a:lnTo>
                  <a:cubicBezTo>
                    <a:pt x="1891218" y="13933"/>
                    <a:pt x="1893151" y="12266"/>
                    <a:pt x="1895284" y="11866"/>
                  </a:cubicBezTo>
                  <a:close/>
                  <a:moveTo>
                    <a:pt x="241585" y="10466"/>
                  </a:moveTo>
                  <a:cubicBezTo>
                    <a:pt x="254384" y="15266"/>
                    <a:pt x="265050" y="20666"/>
                    <a:pt x="273583" y="26665"/>
                  </a:cubicBezTo>
                  <a:cubicBezTo>
                    <a:pt x="282116" y="32665"/>
                    <a:pt x="285849" y="37665"/>
                    <a:pt x="284782" y="41664"/>
                  </a:cubicBezTo>
                  <a:cubicBezTo>
                    <a:pt x="283182" y="45397"/>
                    <a:pt x="279183" y="47797"/>
                    <a:pt x="272783" y="48864"/>
                  </a:cubicBezTo>
                  <a:cubicBezTo>
                    <a:pt x="258917" y="68863"/>
                    <a:pt x="239985" y="95528"/>
                    <a:pt x="215987" y="128859"/>
                  </a:cubicBezTo>
                  <a:lnTo>
                    <a:pt x="269583" y="128859"/>
                  </a:lnTo>
                  <a:lnTo>
                    <a:pt x="277583" y="117660"/>
                  </a:lnTo>
                  <a:cubicBezTo>
                    <a:pt x="279716" y="111260"/>
                    <a:pt x="283982" y="111527"/>
                    <a:pt x="290382" y="118460"/>
                  </a:cubicBezTo>
                  <a:lnTo>
                    <a:pt x="318380" y="142458"/>
                  </a:lnTo>
                  <a:cubicBezTo>
                    <a:pt x="327446" y="150458"/>
                    <a:pt x="328513" y="154724"/>
                    <a:pt x="321580" y="155257"/>
                  </a:cubicBezTo>
                  <a:cubicBezTo>
                    <a:pt x="311181" y="155257"/>
                    <a:pt x="299981" y="157324"/>
                    <a:pt x="287982" y="161457"/>
                  </a:cubicBezTo>
                  <a:cubicBezTo>
                    <a:pt x="275983" y="165590"/>
                    <a:pt x="265584" y="173123"/>
                    <a:pt x="256784" y="184056"/>
                  </a:cubicBezTo>
                  <a:lnTo>
                    <a:pt x="252784" y="184056"/>
                  </a:lnTo>
                  <a:lnTo>
                    <a:pt x="267183" y="142458"/>
                  </a:lnTo>
                  <a:lnTo>
                    <a:pt x="53596" y="142458"/>
                  </a:lnTo>
                  <a:cubicBezTo>
                    <a:pt x="52263" y="142458"/>
                    <a:pt x="50663" y="142458"/>
                    <a:pt x="48797" y="142458"/>
                  </a:cubicBezTo>
                  <a:cubicBezTo>
                    <a:pt x="50130" y="148325"/>
                    <a:pt x="50663" y="156591"/>
                    <a:pt x="50397" y="167257"/>
                  </a:cubicBezTo>
                  <a:cubicBezTo>
                    <a:pt x="47997" y="188322"/>
                    <a:pt x="39997" y="200588"/>
                    <a:pt x="26398" y="204054"/>
                  </a:cubicBezTo>
                  <a:cubicBezTo>
                    <a:pt x="11732" y="206188"/>
                    <a:pt x="3466" y="201721"/>
                    <a:pt x="1600" y="190655"/>
                  </a:cubicBezTo>
                  <a:cubicBezTo>
                    <a:pt x="-267" y="179589"/>
                    <a:pt x="2400" y="169923"/>
                    <a:pt x="9599" y="161657"/>
                  </a:cubicBezTo>
                  <a:cubicBezTo>
                    <a:pt x="18665" y="152058"/>
                    <a:pt x="24198" y="142392"/>
                    <a:pt x="26198" y="132659"/>
                  </a:cubicBezTo>
                  <a:cubicBezTo>
                    <a:pt x="28198" y="122926"/>
                    <a:pt x="29065" y="113393"/>
                    <a:pt x="28798" y="104061"/>
                  </a:cubicBezTo>
                  <a:cubicBezTo>
                    <a:pt x="28798" y="101394"/>
                    <a:pt x="29598" y="101394"/>
                    <a:pt x="31198" y="104061"/>
                  </a:cubicBezTo>
                  <a:cubicBezTo>
                    <a:pt x="35731" y="111260"/>
                    <a:pt x="39997" y="119526"/>
                    <a:pt x="43997" y="128859"/>
                  </a:cubicBezTo>
                  <a:lnTo>
                    <a:pt x="204787" y="128859"/>
                  </a:lnTo>
                  <a:cubicBezTo>
                    <a:pt x="221853" y="84062"/>
                    <a:pt x="232519" y="45931"/>
                    <a:pt x="236785" y="14466"/>
                  </a:cubicBezTo>
                  <a:cubicBezTo>
                    <a:pt x="237052" y="10466"/>
                    <a:pt x="238652" y="9133"/>
                    <a:pt x="241585" y="10466"/>
                  </a:cubicBezTo>
                  <a:close/>
                  <a:moveTo>
                    <a:pt x="2251862" y="8066"/>
                  </a:moveTo>
                  <a:cubicBezTo>
                    <a:pt x="2259062" y="8333"/>
                    <a:pt x="2268528" y="9866"/>
                    <a:pt x="2280260" y="12666"/>
                  </a:cubicBezTo>
                  <a:cubicBezTo>
                    <a:pt x="2291993" y="15466"/>
                    <a:pt x="2298526" y="18732"/>
                    <a:pt x="2299859" y="22466"/>
                  </a:cubicBezTo>
                  <a:cubicBezTo>
                    <a:pt x="2299059" y="27532"/>
                    <a:pt x="2296659" y="31265"/>
                    <a:pt x="2292660" y="33665"/>
                  </a:cubicBezTo>
                  <a:lnTo>
                    <a:pt x="2292660" y="187255"/>
                  </a:lnTo>
                  <a:lnTo>
                    <a:pt x="2313458" y="187255"/>
                  </a:lnTo>
                  <a:lnTo>
                    <a:pt x="2331857" y="168057"/>
                  </a:lnTo>
                  <a:cubicBezTo>
                    <a:pt x="2335591" y="162457"/>
                    <a:pt x="2339323" y="162457"/>
                    <a:pt x="2343057" y="168057"/>
                  </a:cubicBezTo>
                  <a:lnTo>
                    <a:pt x="2366255" y="187255"/>
                  </a:lnTo>
                  <a:cubicBezTo>
                    <a:pt x="2377188" y="197921"/>
                    <a:pt x="2377455" y="202455"/>
                    <a:pt x="2367055" y="200855"/>
                  </a:cubicBezTo>
                  <a:lnTo>
                    <a:pt x="2292660" y="200855"/>
                  </a:lnTo>
                  <a:lnTo>
                    <a:pt x="2292660" y="339246"/>
                  </a:lnTo>
                  <a:cubicBezTo>
                    <a:pt x="2292393" y="340579"/>
                    <a:pt x="2292326" y="346712"/>
                    <a:pt x="2292460" y="357645"/>
                  </a:cubicBezTo>
                  <a:cubicBezTo>
                    <a:pt x="2292593" y="368578"/>
                    <a:pt x="2292926" y="379110"/>
                    <a:pt x="2293460" y="389243"/>
                  </a:cubicBezTo>
                  <a:cubicBezTo>
                    <a:pt x="2293993" y="402842"/>
                    <a:pt x="2284660" y="409775"/>
                    <a:pt x="2265461" y="410042"/>
                  </a:cubicBezTo>
                  <a:cubicBezTo>
                    <a:pt x="2256129" y="411108"/>
                    <a:pt x="2251596" y="408709"/>
                    <a:pt x="2251862" y="402842"/>
                  </a:cubicBezTo>
                  <a:lnTo>
                    <a:pt x="2251862" y="200855"/>
                  </a:lnTo>
                  <a:lnTo>
                    <a:pt x="2180667" y="200855"/>
                  </a:lnTo>
                  <a:lnTo>
                    <a:pt x="2180667" y="218454"/>
                  </a:lnTo>
                  <a:cubicBezTo>
                    <a:pt x="2179867" y="264584"/>
                    <a:pt x="2167867" y="304515"/>
                    <a:pt x="2144669" y="338246"/>
                  </a:cubicBezTo>
                  <a:cubicBezTo>
                    <a:pt x="2121470" y="371978"/>
                    <a:pt x="2091872" y="393510"/>
                    <a:pt x="2055874" y="402842"/>
                  </a:cubicBezTo>
                  <a:cubicBezTo>
                    <a:pt x="2050808" y="402576"/>
                    <a:pt x="2049741" y="400709"/>
                    <a:pt x="2052674" y="397243"/>
                  </a:cubicBezTo>
                  <a:cubicBezTo>
                    <a:pt x="2083606" y="381244"/>
                    <a:pt x="2106671" y="357245"/>
                    <a:pt x="2121870" y="325247"/>
                  </a:cubicBezTo>
                  <a:cubicBezTo>
                    <a:pt x="2137069" y="293249"/>
                    <a:pt x="2144669" y="257651"/>
                    <a:pt x="2144669" y="218454"/>
                  </a:cubicBezTo>
                  <a:lnTo>
                    <a:pt x="2144669" y="200855"/>
                  </a:lnTo>
                  <a:lnTo>
                    <a:pt x="2073473" y="200855"/>
                  </a:lnTo>
                  <a:cubicBezTo>
                    <a:pt x="2068940" y="200321"/>
                    <a:pt x="2064140" y="201655"/>
                    <a:pt x="2059074" y="204854"/>
                  </a:cubicBezTo>
                  <a:lnTo>
                    <a:pt x="2047875" y="187255"/>
                  </a:lnTo>
                  <a:lnTo>
                    <a:pt x="2144669" y="187255"/>
                  </a:lnTo>
                  <a:lnTo>
                    <a:pt x="2144669" y="110460"/>
                  </a:lnTo>
                  <a:cubicBezTo>
                    <a:pt x="2144669" y="100594"/>
                    <a:pt x="2144669" y="90995"/>
                    <a:pt x="2144669" y="81662"/>
                  </a:cubicBezTo>
                  <a:cubicBezTo>
                    <a:pt x="2115870" y="89395"/>
                    <a:pt x="2086272" y="95794"/>
                    <a:pt x="2055874" y="100861"/>
                  </a:cubicBezTo>
                  <a:cubicBezTo>
                    <a:pt x="2050808" y="100861"/>
                    <a:pt x="2049741" y="99261"/>
                    <a:pt x="2052674" y="96061"/>
                  </a:cubicBezTo>
                  <a:cubicBezTo>
                    <a:pt x="2101471" y="78195"/>
                    <a:pt x="2144669" y="50197"/>
                    <a:pt x="2182266" y="12066"/>
                  </a:cubicBezTo>
                  <a:cubicBezTo>
                    <a:pt x="2183866" y="8866"/>
                    <a:pt x="2186000" y="8066"/>
                    <a:pt x="2188666" y="9666"/>
                  </a:cubicBezTo>
                  <a:cubicBezTo>
                    <a:pt x="2195866" y="13933"/>
                    <a:pt x="2204599" y="20066"/>
                    <a:pt x="2214864" y="28065"/>
                  </a:cubicBezTo>
                  <a:cubicBezTo>
                    <a:pt x="2225130" y="36065"/>
                    <a:pt x="2230797" y="42464"/>
                    <a:pt x="2231863" y="47264"/>
                  </a:cubicBezTo>
                  <a:cubicBezTo>
                    <a:pt x="2233463" y="50464"/>
                    <a:pt x="2228397" y="52330"/>
                    <a:pt x="2216664" y="52864"/>
                  </a:cubicBezTo>
                  <a:lnTo>
                    <a:pt x="2214264" y="53664"/>
                  </a:lnTo>
                  <a:cubicBezTo>
                    <a:pt x="2206532" y="58463"/>
                    <a:pt x="2193999" y="63530"/>
                    <a:pt x="2176667" y="68863"/>
                  </a:cubicBezTo>
                  <a:cubicBezTo>
                    <a:pt x="2184133" y="72063"/>
                    <a:pt x="2188133" y="74729"/>
                    <a:pt x="2188666" y="76862"/>
                  </a:cubicBezTo>
                  <a:cubicBezTo>
                    <a:pt x="2187866" y="82195"/>
                    <a:pt x="2185200" y="85928"/>
                    <a:pt x="2180667" y="88062"/>
                  </a:cubicBezTo>
                  <a:lnTo>
                    <a:pt x="2180667" y="187255"/>
                  </a:lnTo>
                  <a:lnTo>
                    <a:pt x="2251862" y="187255"/>
                  </a:lnTo>
                  <a:lnTo>
                    <a:pt x="2251862" y="52864"/>
                  </a:lnTo>
                  <a:cubicBezTo>
                    <a:pt x="2251862" y="33932"/>
                    <a:pt x="2251596" y="22199"/>
                    <a:pt x="2251062" y="17666"/>
                  </a:cubicBezTo>
                  <a:cubicBezTo>
                    <a:pt x="2249196" y="10466"/>
                    <a:pt x="2249462" y="7266"/>
                    <a:pt x="2251862" y="8066"/>
                  </a:cubicBezTo>
                  <a:close/>
                  <a:moveTo>
                    <a:pt x="1311920" y="7266"/>
                  </a:moveTo>
                  <a:cubicBezTo>
                    <a:pt x="1321252" y="8866"/>
                    <a:pt x="1331652" y="12333"/>
                    <a:pt x="1343118" y="17666"/>
                  </a:cubicBezTo>
                  <a:cubicBezTo>
                    <a:pt x="1354584" y="22999"/>
                    <a:pt x="1361250" y="31532"/>
                    <a:pt x="1363117" y="43264"/>
                  </a:cubicBezTo>
                  <a:cubicBezTo>
                    <a:pt x="1362317" y="56863"/>
                    <a:pt x="1356384" y="64596"/>
                    <a:pt x="1345318" y="66463"/>
                  </a:cubicBezTo>
                  <a:cubicBezTo>
                    <a:pt x="1334252" y="68329"/>
                    <a:pt x="1327385" y="62196"/>
                    <a:pt x="1324719" y="48064"/>
                  </a:cubicBezTo>
                  <a:cubicBezTo>
                    <a:pt x="1324452" y="35531"/>
                    <a:pt x="1319919" y="23265"/>
                    <a:pt x="1311120" y="11266"/>
                  </a:cubicBezTo>
                  <a:cubicBezTo>
                    <a:pt x="1309253" y="8866"/>
                    <a:pt x="1309520" y="7533"/>
                    <a:pt x="1311920" y="7266"/>
                  </a:cubicBezTo>
                  <a:close/>
                  <a:moveTo>
                    <a:pt x="1423513" y="5467"/>
                  </a:moveTo>
                  <a:cubicBezTo>
                    <a:pt x="1424313" y="5067"/>
                    <a:pt x="1425513" y="5133"/>
                    <a:pt x="1427113" y="5667"/>
                  </a:cubicBezTo>
                  <a:cubicBezTo>
                    <a:pt x="1454044" y="14199"/>
                    <a:pt x="1467377" y="21932"/>
                    <a:pt x="1467110" y="28865"/>
                  </a:cubicBezTo>
                  <a:cubicBezTo>
                    <a:pt x="1464977" y="32065"/>
                    <a:pt x="1462844" y="33932"/>
                    <a:pt x="1460711" y="34465"/>
                  </a:cubicBezTo>
                  <a:lnTo>
                    <a:pt x="1451911" y="36865"/>
                  </a:lnTo>
                  <a:cubicBezTo>
                    <a:pt x="1444445" y="49664"/>
                    <a:pt x="1435379" y="62463"/>
                    <a:pt x="1424713" y="75262"/>
                  </a:cubicBezTo>
                  <a:lnTo>
                    <a:pt x="1483909" y="75262"/>
                  </a:lnTo>
                  <a:lnTo>
                    <a:pt x="1497508" y="57663"/>
                  </a:lnTo>
                  <a:cubicBezTo>
                    <a:pt x="1500175" y="52330"/>
                    <a:pt x="1504441" y="52597"/>
                    <a:pt x="1510308" y="58463"/>
                  </a:cubicBezTo>
                  <a:lnTo>
                    <a:pt x="1529506" y="76862"/>
                  </a:lnTo>
                  <a:cubicBezTo>
                    <a:pt x="1539372" y="86995"/>
                    <a:pt x="1539639" y="90995"/>
                    <a:pt x="1530306" y="88861"/>
                  </a:cubicBezTo>
                  <a:lnTo>
                    <a:pt x="1405514" y="88861"/>
                  </a:lnTo>
                  <a:cubicBezTo>
                    <a:pt x="1403381" y="89928"/>
                    <a:pt x="1400448" y="91261"/>
                    <a:pt x="1396714" y="92861"/>
                  </a:cubicBezTo>
                  <a:cubicBezTo>
                    <a:pt x="1396981" y="106194"/>
                    <a:pt x="1396181" y="118193"/>
                    <a:pt x="1394315" y="128859"/>
                  </a:cubicBezTo>
                  <a:lnTo>
                    <a:pt x="1462310" y="128859"/>
                  </a:lnTo>
                  <a:lnTo>
                    <a:pt x="1475910" y="112060"/>
                  </a:lnTo>
                  <a:cubicBezTo>
                    <a:pt x="1478843" y="106460"/>
                    <a:pt x="1482576" y="106460"/>
                    <a:pt x="1487109" y="112060"/>
                  </a:cubicBezTo>
                  <a:lnTo>
                    <a:pt x="1505508" y="129659"/>
                  </a:lnTo>
                  <a:cubicBezTo>
                    <a:pt x="1514574" y="140058"/>
                    <a:pt x="1514574" y="144325"/>
                    <a:pt x="1505508" y="142458"/>
                  </a:cubicBezTo>
                  <a:lnTo>
                    <a:pt x="1392715" y="142458"/>
                  </a:lnTo>
                  <a:cubicBezTo>
                    <a:pt x="1390048" y="156857"/>
                    <a:pt x="1385782" y="170457"/>
                    <a:pt x="1379915" y="183256"/>
                  </a:cubicBezTo>
                  <a:lnTo>
                    <a:pt x="1491109" y="183256"/>
                  </a:lnTo>
                  <a:lnTo>
                    <a:pt x="1503108" y="166457"/>
                  </a:lnTo>
                  <a:cubicBezTo>
                    <a:pt x="1506574" y="159790"/>
                    <a:pt x="1510841" y="159524"/>
                    <a:pt x="1515907" y="165657"/>
                  </a:cubicBezTo>
                  <a:lnTo>
                    <a:pt x="1535906" y="184856"/>
                  </a:lnTo>
                  <a:cubicBezTo>
                    <a:pt x="1544172" y="193388"/>
                    <a:pt x="1543372" y="197122"/>
                    <a:pt x="1533506" y="196055"/>
                  </a:cubicBezTo>
                  <a:lnTo>
                    <a:pt x="1426313" y="196055"/>
                  </a:lnTo>
                  <a:cubicBezTo>
                    <a:pt x="1441778" y="217387"/>
                    <a:pt x="1460711" y="233186"/>
                    <a:pt x="1483109" y="243452"/>
                  </a:cubicBezTo>
                  <a:cubicBezTo>
                    <a:pt x="1505508" y="253718"/>
                    <a:pt x="1528973" y="260584"/>
                    <a:pt x="1553505" y="264051"/>
                  </a:cubicBezTo>
                  <a:cubicBezTo>
                    <a:pt x="1557238" y="266184"/>
                    <a:pt x="1557505" y="267784"/>
                    <a:pt x="1554305" y="268851"/>
                  </a:cubicBezTo>
                  <a:cubicBezTo>
                    <a:pt x="1543372" y="272850"/>
                    <a:pt x="1533239" y="280316"/>
                    <a:pt x="1523907" y="291249"/>
                  </a:cubicBezTo>
                  <a:cubicBezTo>
                    <a:pt x="1519640" y="297649"/>
                    <a:pt x="1515374" y="299515"/>
                    <a:pt x="1511107" y="296849"/>
                  </a:cubicBezTo>
                  <a:cubicBezTo>
                    <a:pt x="1495108" y="292049"/>
                    <a:pt x="1478309" y="282716"/>
                    <a:pt x="1460711" y="268851"/>
                  </a:cubicBezTo>
                  <a:cubicBezTo>
                    <a:pt x="1459111" y="271250"/>
                    <a:pt x="1457511" y="272850"/>
                    <a:pt x="1455911" y="273650"/>
                  </a:cubicBezTo>
                  <a:lnTo>
                    <a:pt x="1455911" y="339246"/>
                  </a:lnTo>
                  <a:cubicBezTo>
                    <a:pt x="1455644" y="341379"/>
                    <a:pt x="1455578" y="348046"/>
                    <a:pt x="1455711" y="359245"/>
                  </a:cubicBezTo>
                  <a:cubicBezTo>
                    <a:pt x="1455844" y="370444"/>
                    <a:pt x="1456178" y="380977"/>
                    <a:pt x="1456711" y="390843"/>
                  </a:cubicBezTo>
                  <a:cubicBezTo>
                    <a:pt x="1457777" y="403909"/>
                    <a:pt x="1449778" y="410309"/>
                    <a:pt x="1432712" y="410042"/>
                  </a:cubicBezTo>
                  <a:cubicBezTo>
                    <a:pt x="1426046" y="410842"/>
                    <a:pt x="1422580" y="408975"/>
                    <a:pt x="1422313" y="404442"/>
                  </a:cubicBezTo>
                  <a:lnTo>
                    <a:pt x="1422313" y="290449"/>
                  </a:lnTo>
                  <a:cubicBezTo>
                    <a:pt x="1422313" y="270717"/>
                    <a:pt x="1422046" y="259251"/>
                    <a:pt x="1421513" y="256051"/>
                  </a:cubicBezTo>
                  <a:cubicBezTo>
                    <a:pt x="1418580" y="249385"/>
                    <a:pt x="1418846" y="245919"/>
                    <a:pt x="1422313" y="245652"/>
                  </a:cubicBezTo>
                  <a:cubicBezTo>
                    <a:pt x="1427646" y="246719"/>
                    <a:pt x="1435912" y="249652"/>
                    <a:pt x="1447111" y="254451"/>
                  </a:cubicBezTo>
                  <a:cubicBezTo>
                    <a:pt x="1432712" y="237386"/>
                    <a:pt x="1422313" y="217920"/>
                    <a:pt x="1415913" y="196055"/>
                  </a:cubicBezTo>
                  <a:lnTo>
                    <a:pt x="1375116" y="196055"/>
                  </a:lnTo>
                  <a:cubicBezTo>
                    <a:pt x="1367383" y="211521"/>
                    <a:pt x="1358583" y="225653"/>
                    <a:pt x="1348717" y="238452"/>
                  </a:cubicBezTo>
                  <a:cubicBezTo>
                    <a:pt x="1363650" y="240586"/>
                    <a:pt x="1372183" y="245119"/>
                    <a:pt x="1374316" y="252052"/>
                  </a:cubicBezTo>
                  <a:cubicBezTo>
                    <a:pt x="1372983" y="254718"/>
                    <a:pt x="1369783" y="257651"/>
                    <a:pt x="1364716" y="260851"/>
                  </a:cubicBezTo>
                  <a:lnTo>
                    <a:pt x="1364716" y="294449"/>
                  </a:lnTo>
                  <a:cubicBezTo>
                    <a:pt x="1363383" y="333380"/>
                    <a:pt x="1350851" y="362778"/>
                    <a:pt x="1327119" y="382644"/>
                  </a:cubicBezTo>
                  <a:cubicBezTo>
                    <a:pt x="1303387" y="402509"/>
                    <a:pt x="1276189" y="411375"/>
                    <a:pt x="1245524" y="409242"/>
                  </a:cubicBezTo>
                  <a:cubicBezTo>
                    <a:pt x="1244724" y="408442"/>
                    <a:pt x="1244724" y="407642"/>
                    <a:pt x="1245524" y="406842"/>
                  </a:cubicBezTo>
                  <a:cubicBezTo>
                    <a:pt x="1268456" y="402309"/>
                    <a:pt x="1288588" y="389643"/>
                    <a:pt x="1305920" y="368844"/>
                  </a:cubicBezTo>
                  <a:cubicBezTo>
                    <a:pt x="1323252" y="348046"/>
                    <a:pt x="1332185" y="323247"/>
                    <a:pt x="1332718" y="294449"/>
                  </a:cubicBezTo>
                  <a:lnTo>
                    <a:pt x="1332718" y="280850"/>
                  </a:lnTo>
                  <a:cubicBezTo>
                    <a:pt x="1332718" y="270184"/>
                    <a:pt x="1332718" y="261918"/>
                    <a:pt x="1332718" y="256051"/>
                  </a:cubicBezTo>
                  <a:cubicBezTo>
                    <a:pt x="1304720" y="280583"/>
                    <a:pt x="1272722" y="295516"/>
                    <a:pt x="1236724" y="300849"/>
                  </a:cubicBezTo>
                  <a:cubicBezTo>
                    <a:pt x="1231391" y="300582"/>
                    <a:pt x="1230591" y="299515"/>
                    <a:pt x="1234324" y="297649"/>
                  </a:cubicBezTo>
                  <a:cubicBezTo>
                    <a:pt x="1281788" y="278717"/>
                    <a:pt x="1316986" y="244852"/>
                    <a:pt x="1339918" y="196055"/>
                  </a:cubicBezTo>
                  <a:lnTo>
                    <a:pt x="1257523" y="196055"/>
                  </a:lnTo>
                  <a:cubicBezTo>
                    <a:pt x="1253790" y="195255"/>
                    <a:pt x="1248990" y="196855"/>
                    <a:pt x="1243124" y="200855"/>
                  </a:cubicBezTo>
                  <a:lnTo>
                    <a:pt x="1231925" y="183256"/>
                  </a:lnTo>
                  <a:lnTo>
                    <a:pt x="1345518" y="183256"/>
                  </a:lnTo>
                  <a:cubicBezTo>
                    <a:pt x="1350317" y="170457"/>
                    <a:pt x="1354317" y="156857"/>
                    <a:pt x="1357517" y="142458"/>
                  </a:cubicBezTo>
                  <a:lnTo>
                    <a:pt x="1279122" y="142458"/>
                  </a:lnTo>
                  <a:cubicBezTo>
                    <a:pt x="1275389" y="141925"/>
                    <a:pt x="1270589" y="143258"/>
                    <a:pt x="1264723" y="146458"/>
                  </a:cubicBezTo>
                  <a:lnTo>
                    <a:pt x="1254323" y="128859"/>
                  </a:lnTo>
                  <a:lnTo>
                    <a:pt x="1359117" y="128859"/>
                  </a:lnTo>
                  <a:cubicBezTo>
                    <a:pt x="1360983" y="116860"/>
                    <a:pt x="1361783" y="103527"/>
                    <a:pt x="1361517" y="88861"/>
                  </a:cubicBezTo>
                  <a:lnTo>
                    <a:pt x="1264723" y="88861"/>
                  </a:lnTo>
                  <a:cubicBezTo>
                    <a:pt x="1260989" y="88328"/>
                    <a:pt x="1256190" y="89661"/>
                    <a:pt x="1250323" y="92861"/>
                  </a:cubicBezTo>
                  <a:lnTo>
                    <a:pt x="1239924" y="75262"/>
                  </a:lnTo>
                  <a:lnTo>
                    <a:pt x="1405514" y="75262"/>
                  </a:lnTo>
                  <a:cubicBezTo>
                    <a:pt x="1414313" y="54997"/>
                    <a:pt x="1419913" y="32598"/>
                    <a:pt x="1422313" y="8066"/>
                  </a:cubicBezTo>
                  <a:cubicBezTo>
                    <a:pt x="1422313" y="6733"/>
                    <a:pt x="1422713" y="5867"/>
                    <a:pt x="1423513" y="5467"/>
                  </a:cubicBezTo>
                  <a:close/>
                  <a:moveTo>
                    <a:pt x="1688697" y="4067"/>
                  </a:moveTo>
                  <a:cubicBezTo>
                    <a:pt x="1694830" y="4333"/>
                    <a:pt x="1702962" y="5467"/>
                    <a:pt x="1713095" y="7466"/>
                  </a:cubicBezTo>
                  <a:cubicBezTo>
                    <a:pt x="1723228" y="9466"/>
                    <a:pt x="1728961" y="12066"/>
                    <a:pt x="1730294" y="15266"/>
                  </a:cubicBezTo>
                  <a:cubicBezTo>
                    <a:pt x="1728961" y="20332"/>
                    <a:pt x="1725761" y="23799"/>
                    <a:pt x="1720695" y="25665"/>
                  </a:cubicBezTo>
                  <a:lnTo>
                    <a:pt x="1720695" y="106460"/>
                  </a:lnTo>
                  <a:lnTo>
                    <a:pt x="1725494" y="106460"/>
                  </a:lnTo>
                  <a:lnTo>
                    <a:pt x="1735894" y="92061"/>
                  </a:lnTo>
                  <a:cubicBezTo>
                    <a:pt x="1738294" y="86728"/>
                    <a:pt x="1742027" y="86462"/>
                    <a:pt x="1747093" y="91261"/>
                  </a:cubicBezTo>
                  <a:lnTo>
                    <a:pt x="1764692" y="107260"/>
                  </a:lnTo>
                  <a:cubicBezTo>
                    <a:pt x="1773491" y="117126"/>
                    <a:pt x="1773225" y="121393"/>
                    <a:pt x="1763892" y="120060"/>
                  </a:cubicBezTo>
                  <a:lnTo>
                    <a:pt x="1720695" y="120060"/>
                  </a:lnTo>
                  <a:lnTo>
                    <a:pt x="1720695" y="175256"/>
                  </a:lnTo>
                  <a:cubicBezTo>
                    <a:pt x="1736960" y="168323"/>
                    <a:pt x="1753226" y="159790"/>
                    <a:pt x="1769492" y="149658"/>
                  </a:cubicBezTo>
                  <a:cubicBezTo>
                    <a:pt x="1772692" y="149658"/>
                    <a:pt x="1772692" y="150724"/>
                    <a:pt x="1769492" y="152858"/>
                  </a:cubicBezTo>
                  <a:cubicBezTo>
                    <a:pt x="1750826" y="170990"/>
                    <a:pt x="1734560" y="186722"/>
                    <a:pt x="1720695" y="200055"/>
                  </a:cubicBezTo>
                  <a:lnTo>
                    <a:pt x="1720695" y="272050"/>
                  </a:lnTo>
                  <a:cubicBezTo>
                    <a:pt x="1720695" y="316848"/>
                    <a:pt x="1721228" y="348179"/>
                    <a:pt x="1722295" y="366045"/>
                  </a:cubicBezTo>
                  <a:cubicBezTo>
                    <a:pt x="1720161" y="390043"/>
                    <a:pt x="1706562" y="403376"/>
                    <a:pt x="1681497" y="406042"/>
                  </a:cubicBezTo>
                  <a:cubicBezTo>
                    <a:pt x="1678831" y="406309"/>
                    <a:pt x="1677497" y="405509"/>
                    <a:pt x="1677497" y="403642"/>
                  </a:cubicBezTo>
                  <a:cubicBezTo>
                    <a:pt x="1674831" y="394843"/>
                    <a:pt x="1671098" y="388043"/>
                    <a:pt x="1666298" y="383244"/>
                  </a:cubicBezTo>
                  <a:cubicBezTo>
                    <a:pt x="1661498" y="378444"/>
                    <a:pt x="1653765" y="374044"/>
                    <a:pt x="1643099" y="370044"/>
                  </a:cubicBezTo>
                  <a:cubicBezTo>
                    <a:pt x="1640966" y="368178"/>
                    <a:pt x="1641233" y="366845"/>
                    <a:pt x="1643899" y="366045"/>
                  </a:cubicBezTo>
                  <a:cubicBezTo>
                    <a:pt x="1665231" y="366578"/>
                    <a:pt x="1678231" y="365578"/>
                    <a:pt x="1682897" y="363045"/>
                  </a:cubicBezTo>
                  <a:cubicBezTo>
                    <a:pt x="1687563" y="360512"/>
                    <a:pt x="1689497" y="356579"/>
                    <a:pt x="1688697" y="351245"/>
                  </a:cubicBezTo>
                  <a:lnTo>
                    <a:pt x="1688697" y="228053"/>
                  </a:lnTo>
                  <a:cubicBezTo>
                    <a:pt x="1675364" y="240586"/>
                    <a:pt x="1663365" y="253385"/>
                    <a:pt x="1652699" y="266451"/>
                  </a:cubicBezTo>
                  <a:cubicBezTo>
                    <a:pt x="1651632" y="268584"/>
                    <a:pt x="1650566" y="268584"/>
                    <a:pt x="1649499" y="266451"/>
                  </a:cubicBezTo>
                  <a:lnTo>
                    <a:pt x="1635100" y="212854"/>
                  </a:lnTo>
                  <a:cubicBezTo>
                    <a:pt x="1634300" y="209921"/>
                    <a:pt x="1634833" y="208054"/>
                    <a:pt x="1636700" y="207254"/>
                  </a:cubicBezTo>
                  <a:cubicBezTo>
                    <a:pt x="1651899" y="204588"/>
                    <a:pt x="1669231" y="198721"/>
                    <a:pt x="1688697" y="189655"/>
                  </a:cubicBezTo>
                  <a:lnTo>
                    <a:pt x="1688697" y="120060"/>
                  </a:lnTo>
                  <a:lnTo>
                    <a:pt x="1663898" y="120060"/>
                  </a:lnTo>
                  <a:cubicBezTo>
                    <a:pt x="1659098" y="119526"/>
                    <a:pt x="1654299" y="120860"/>
                    <a:pt x="1649499" y="124059"/>
                  </a:cubicBezTo>
                  <a:lnTo>
                    <a:pt x="1638300" y="106460"/>
                  </a:lnTo>
                  <a:lnTo>
                    <a:pt x="1688697" y="106460"/>
                  </a:lnTo>
                  <a:lnTo>
                    <a:pt x="1688697" y="48864"/>
                  </a:lnTo>
                  <a:cubicBezTo>
                    <a:pt x="1688963" y="30198"/>
                    <a:pt x="1688430" y="17932"/>
                    <a:pt x="1687097" y="12066"/>
                  </a:cubicBezTo>
                  <a:cubicBezTo>
                    <a:pt x="1685230" y="6200"/>
                    <a:pt x="1685763" y="3533"/>
                    <a:pt x="1688697" y="4067"/>
                  </a:cubicBezTo>
                  <a:close/>
                  <a:moveTo>
                    <a:pt x="635961" y="4067"/>
                  </a:moveTo>
                  <a:cubicBezTo>
                    <a:pt x="642094" y="4333"/>
                    <a:pt x="650493" y="5667"/>
                    <a:pt x="661159" y="8066"/>
                  </a:cubicBezTo>
                  <a:cubicBezTo>
                    <a:pt x="671825" y="10466"/>
                    <a:pt x="677825" y="13666"/>
                    <a:pt x="679158" y="17666"/>
                  </a:cubicBezTo>
                  <a:cubicBezTo>
                    <a:pt x="678358" y="22199"/>
                    <a:pt x="675958" y="25399"/>
                    <a:pt x="671959" y="27265"/>
                  </a:cubicBezTo>
                  <a:lnTo>
                    <a:pt x="671959" y="249652"/>
                  </a:lnTo>
                  <a:lnTo>
                    <a:pt x="686358" y="244852"/>
                  </a:lnTo>
                  <a:lnTo>
                    <a:pt x="698357" y="220053"/>
                  </a:lnTo>
                  <a:cubicBezTo>
                    <a:pt x="700224" y="214720"/>
                    <a:pt x="703424" y="214187"/>
                    <a:pt x="707956" y="218454"/>
                  </a:cubicBezTo>
                  <a:lnTo>
                    <a:pt x="731155" y="233653"/>
                  </a:lnTo>
                  <a:cubicBezTo>
                    <a:pt x="742621" y="240319"/>
                    <a:pt x="743421" y="244052"/>
                    <a:pt x="733555" y="244852"/>
                  </a:cubicBezTo>
                  <a:lnTo>
                    <a:pt x="671959" y="262451"/>
                  </a:lnTo>
                  <a:lnTo>
                    <a:pt x="671959" y="339246"/>
                  </a:lnTo>
                  <a:cubicBezTo>
                    <a:pt x="671692" y="341113"/>
                    <a:pt x="671625" y="347579"/>
                    <a:pt x="671759" y="358645"/>
                  </a:cubicBezTo>
                  <a:cubicBezTo>
                    <a:pt x="671892" y="369711"/>
                    <a:pt x="672225" y="380177"/>
                    <a:pt x="672759" y="390043"/>
                  </a:cubicBezTo>
                  <a:cubicBezTo>
                    <a:pt x="673825" y="403376"/>
                    <a:pt x="665026" y="410042"/>
                    <a:pt x="646360" y="410042"/>
                  </a:cubicBezTo>
                  <a:cubicBezTo>
                    <a:pt x="639161" y="411108"/>
                    <a:pt x="635694" y="408975"/>
                    <a:pt x="635961" y="403642"/>
                  </a:cubicBezTo>
                  <a:lnTo>
                    <a:pt x="635961" y="272050"/>
                  </a:lnTo>
                  <a:lnTo>
                    <a:pt x="542367" y="300049"/>
                  </a:lnTo>
                  <a:cubicBezTo>
                    <a:pt x="537300" y="302182"/>
                    <a:pt x="533567" y="304582"/>
                    <a:pt x="531167" y="307248"/>
                  </a:cubicBezTo>
                  <a:lnTo>
                    <a:pt x="515968" y="292849"/>
                  </a:lnTo>
                  <a:lnTo>
                    <a:pt x="635961" y="258451"/>
                  </a:lnTo>
                  <a:lnTo>
                    <a:pt x="635961" y="48864"/>
                  </a:lnTo>
                  <a:cubicBezTo>
                    <a:pt x="635428" y="30198"/>
                    <a:pt x="634628" y="17932"/>
                    <a:pt x="633561" y="12066"/>
                  </a:cubicBezTo>
                  <a:cubicBezTo>
                    <a:pt x="631428" y="6200"/>
                    <a:pt x="632228" y="3533"/>
                    <a:pt x="635961" y="4067"/>
                  </a:cubicBezTo>
                  <a:close/>
                  <a:moveTo>
                    <a:pt x="123192" y="4067"/>
                  </a:moveTo>
                  <a:cubicBezTo>
                    <a:pt x="137058" y="11000"/>
                    <a:pt x="149924" y="19399"/>
                    <a:pt x="161790" y="29265"/>
                  </a:cubicBezTo>
                  <a:cubicBezTo>
                    <a:pt x="173656" y="39131"/>
                    <a:pt x="182122" y="52864"/>
                    <a:pt x="187188" y="70463"/>
                  </a:cubicBezTo>
                  <a:cubicBezTo>
                    <a:pt x="189322" y="89928"/>
                    <a:pt x="183389" y="101261"/>
                    <a:pt x="169389" y="104461"/>
                  </a:cubicBezTo>
                  <a:cubicBezTo>
                    <a:pt x="155390" y="107660"/>
                    <a:pt x="146924" y="99261"/>
                    <a:pt x="143991" y="79262"/>
                  </a:cubicBezTo>
                  <a:cubicBezTo>
                    <a:pt x="141591" y="49131"/>
                    <a:pt x="134125" y="24865"/>
                    <a:pt x="121592" y="6467"/>
                  </a:cubicBezTo>
                  <a:cubicBezTo>
                    <a:pt x="120792" y="4867"/>
                    <a:pt x="121326" y="4067"/>
                    <a:pt x="123192" y="4067"/>
                  </a:cubicBezTo>
                  <a:close/>
                  <a:moveTo>
                    <a:pt x="959141" y="67"/>
                  </a:moveTo>
                  <a:cubicBezTo>
                    <a:pt x="965541" y="334"/>
                    <a:pt x="974273" y="1667"/>
                    <a:pt x="985339" y="4067"/>
                  </a:cubicBezTo>
                  <a:cubicBezTo>
                    <a:pt x="996406" y="6467"/>
                    <a:pt x="1002605" y="9666"/>
                    <a:pt x="1003938" y="13666"/>
                  </a:cubicBezTo>
                  <a:cubicBezTo>
                    <a:pt x="1003405" y="18199"/>
                    <a:pt x="1000472" y="21399"/>
                    <a:pt x="995139" y="23265"/>
                  </a:cubicBezTo>
                  <a:lnTo>
                    <a:pt x="995139" y="48864"/>
                  </a:lnTo>
                  <a:lnTo>
                    <a:pt x="1063935" y="48864"/>
                  </a:lnTo>
                  <a:lnTo>
                    <a:pt x="1077534" y="28865"/>
                  </a:lnTo>
                  <a:cubicBezTo>
                    <a:pt x="1082067" y="24332"/>
                    <a:pt x="1085800" y="24865"/>
                    <a:pt x="1088733" y="30465"/>
                  </a:cubicBezTo>
                  <a:lnTo>
                    <a:pt x="1110332" y="49664"/>
                  </a:lnTo>
                  <a:cubicBezTo>
                    <a:pt x="1120198" y="58997"/>
                    <a:pt x="1120198" y="62996"/>
                    <a:pt x="1110332" y="61663"/>
                  </a:cubicBezTo>
                  <a:lnTo>
                    <a:pt x="995139" y="61663"/>
                  </a:lnTo>
                  <a:lnTo>
                    <a:pt x="995139" y="98461"/>
                  </a:lnTo>
                  <a:lnTo>
                    <a:pt x="1037536" y="98461"/>
                  </a:lnTo>
                  <a:lnTo>
                    <a:pt x="1053535" y="82462"/>
                  </a:lnTo>
                  <a:cubicBezTo>
                    <a:pt x="1057268" y="77929"/>
                    <a:pt x="1060735" y="78195"/>
                    <a:pt x="1063935" y="83262"/>
                  </a:cubicBezTo>
                  <a:lnTo>
                    <a:pt x="1082334" y="99261"/>
                  </a:lnTo>
                  <a:cubicBezTo>
                    <a:pt x="1091133" y="108594"/>
                    <a:pt x="1091133" y="112593"/>
                    <a:pt x="1082334" y="111260"/>
                  </a:cubicBezTo>
                  <a:lnTo>
                    <a:pt x="995139" y="111260"/>
                  </a:lnTo>
                  <a:lnTo>
                    <a:pt x="995139" y="142458"/>
                  </a:lnTo>
                  <a:lnTo>
                    <a:pt x="1085533" y="142458"/>
                  </a:lnTo>
                  <a:lnTo>
                    <a:pt x="1099933" y="123259"/>
                  </a:lnTo>
                  <a:cubicBezTo>
                    <a:pt x="1102866" y="118460"/>
                    <a:pt x="1106332" y="118726"/>
                    <a:pt x="1110332" y="124059"/>
                  </a:cubicBezTo>
                  <a:lnTo>
                    <a:pt x="1131931" y="143258"/>
                  </a:lnTo>
                  <a:cubicBezTo>
                    <a:pt x="1141530" y="153124"/>
                    <a:pt x="1141530" y="157391"/>
                    <a:pt x="1131931" y="156057"/>
                  </a:cubicBezTo>
                  <a:lnTo>
                    <a:pt x="986340" y="156057"/>
                  </a:lnTo>
                  <a:cubicBezTo>
                    <a:pt x="988739" y="157124"/>
                    <a:pt x="989539" y="158457"/>
                    <a:pt x="988739" y="160057"/>
                  </a:cubicBezTo>
                  <a:cubicBezTo>
                    <a:pt x="989806" y="164324"/>
                    <a:pt x="985006" y="166457"/>
                    <a:pt x="974340" y="166457"/>
                  </a:cubicBezTo>
                  <a:cubicBezTo>
                    <a:pt x="963941" y="171523"/>
                    <a:pt x="951675" y="179256"/>
                    <a:pt x="937542" y="189655"/>
                  </a:cubicBezTo>
                  <a:lnTo>
                    <a:pt x="983940" y="200055"/>
                  </a:lnTo>
                  <a:cubicBezTo>
                    <a:pt x="1002872" y="185389"/>
                    <a:pt x="1015938" y="173923"/>
                    <a:pt x="1023137" y="165657"/>
                  </a:cubicBezTo>
                  <a:cubicBezTo>
                    <a:pt x="1026604" y="161390"/>
                    <a:pt x="1029270" y="160324"/>
                    <a:pt x="1031137" y="162457"/>
                  </a:cubicBezTo>
                  <a:cubicBezTo>
                    <a:pt x="1036736" y="166457"/>
                    <a:pt x="1042736" y="171656"/>
                    <a:pt x="1049136" y="178056"/>
                  </a:cubicBezTo>
                  <a:cubicBezTo>
                    <a:pt x="1055535" y="184456"/>
                    <a:pt x="1059402" y="190189"/>
                    <a:pt x="1060735" y="195255"/>
                  </a:cubicBezTo>
                  <a:cubicBezTo>
                    <a:pt x="1061002" y="199788"/>
                    <a:pt x="1055402" y="201921"/>
                    <a:pt x="1043936" y="201655"/>
                  </a:cubicBezTo>
                  <a:cubicBezTo>
                    <a:pt x="1030870" y="210454"/>
                    <a:pt x="1015538" y="219587"/>
                    <a:pt x="997939" y="229053"/>
                  </a:cubicBezTo>
                  <a:cubicBezTo>
                    <a:pt x="980340" y="238519"/>
                    <a:pt x="958341" y="249918"/>
                    <a:pt x="931943" y="263251"/>
                  </a:cubicBezTo>
                  <a:lnTo>
                    <a:pt x="1073534" y="263251"/>
                  </a:lnTo>
                  <a:cubicBezTo>
                    <a:pt x="1068734" y="253651"/>
                    <a:pt x="1064068" y="246319"/>
                    <a:pt x="1059535" y="241252"/>
                  </a:cubicBezTo>
                  <a:cubicBezTo>
                    <a:pt x="1055002" y="236186"/>
                    <a:pt x="1049269" y="230986"/>
                    <a:pt x="1042336" y="225653"/>
                  </a:cubicBezTo>
                  <a:cubicBezTo>
                    <a:pt x="1040203" y="224587"/>
                    <a:pt x="1040469" y="223787"/>
                    <a:pt x="1043136" y="223253"/>
                  </a:cubicBezTo>
                  <a:cubicBezTo>
                    <a:pt x="1061802" y="226453"/>
                    <a:pt x="1078467" y="232719"/>
                    <a:pt x="1093133" y="242052"/>
                  </a:cubicBezTo>
                  <a:cubicBezTo>
                    <a:pt x="1107799" y="251385"/>
                    <a:pt x="1115932" y="262451"/>
                    <a:pt x="1117531" y="275250"/>
                  </a:cubicBezTo>
                  <a:cubicBezTo>
                    <a:pt x="1116732" y="289116"/>
                    <a:pt x="1110865" y="297582"/>
                    <a:pt x="1099933" y="300649"/>
                  </a:cubicBezTo>
                  <a:cubicBezTo>
                    <a:pt x="1089000" y="303715"/>
                    <a:pt x="1081267" y="295249"/>
                    <a:pt x="1076734" y="275250"/>
                  </a:cubicBezTo>
                  <a:cubicBezTo>
                    <a:pt x="1076467" y="273384"/>
                    <a:pt x="1075934" y="271784"/>
                    <a:pt x="1075134" y="270450"/>
                  </a:cubicBezTo>
                  <a:cubicBezTo>
                    <a:pt x="1047669" y="273917"/>
                    <a:pt x="1019937" y="277383"/>
                    <a:pt x="991939" y="280850"/>
                  </a:cubicBezTo>
                  <a:cubicBezTo>
                    <a:pt x="1001539" y="284050"/>
                    <a:pt x="1006871" y="287249"/>
                    <a:pt x="1007938" y="290449"/>
                  </a:cubicBezTo>
                  <a:cubicBezTo>
                    <a:pt x="1006605" y="294716"/>
                    <a:pt x="1003672" y="298449"/>
                    <a:pt x="999139" y="301649"/>
                  </a:cubicBezTo>
                  <a:cubicBezTo>
                    <a:pt x="999139" y="328580"/>
                    <a:pt x="999672" y="354312"/>
                    <a:pt x="1000739" y="378844"/>
                  </a:cubicBezTo>
                  <a:cubicBezTo>
                    <a:pt x="998605" y="402042"/>
                    <a:pt x="983673" y="413775"/>
                    <a:pt x="955941" y="414042"/>
                  </a:cubicBezTo>
                  <a:cubicBezTo>
                    <a:pt x="954075" y="414308"/>
                    <a:pt x="953008" y="413508"/>
                    <a:pt x="952742" y="411642"/>
                  </a:cubicBezTo>
                  <a:cubicBezTo>
                    <a:pt x="953008" y="403909"/>
                    <a:pt x="943409" y="394576"/>
                    <a:pt x="923943" y="383643"/>
                  </a:cubicBezTo>
                  <a:cubicBezTo>
                    <a:pt x="921810" y="381777"/>
                    <a:pt x="921810" y="380444"/>
                    <a:pt x="923943" y="379644"/>
                  </a:cubicBezTo>
                  <a:cubicBezTo>
                    <a:pt x="952208" y="380977"/>
                    <a:pt x="965274" y="378311"/>
                    <a:pt x="963141" y="371644"/>
                  </a:cubicBezTo>
                  <a:lnTo>
                    <a:pt x="963141" y="321647"/>
                  </a:lnTo>
                  <a:cubicBezTo>
                    <a:pt x="963141" y="303248"/>
                    <a:pt x="963141" y="290716"/>
                    <a:pt x="963141" y="284050"/>
                  </a:cubicBezTo>
                  <a:cubicBezTo>
                    <a:pt x="931943" y="286716"/>
                    <a:pt x="900745" y="292582"/>
                    <a:pt x="869547" y="301649"/>
                  </a:cubicBezTo>
                  <a:lnTo>
                    <a:pt x="869547" y="303248"/>
                  </a:lnTo>
                  <a:lnTo>
                    <a:pt x="856747" y="262451"/>
                  </a:lnTo>
                  <a:cubicBezTo>
                    <a:pt x="854081" y="257385"/>
                    <a:pt x="855947" y="254985"/>
                    <a:pt x="862347" y="255251"/>
                  </a:cubicBezTo>
                  <a:cubicBezTo>
                    <a:pt x="880479" y="252851"/>
                    <a:pt x="898878" y="246985"/>
                    <a:pt x="917544" y="237652"/>
                  </a:cubicBezTo>
                  <a:cubicBezTo>
                    <a:pt x="936209" y="228320"/>
                    <a:pt x="954075" y="218720"/>
                    <a:pt x="971140" y="208854"/>
                  </a:cubicBezTo>
                  <a:cubicBezTo>
                    <a:pt x="946875" y="209121"/>
                    <a:pt x="922610" y="212587"/>
                    <a:pt x="898345" y="219254"/>
                  </a:cubicBezTo>
                  <a:lnTo>
                    <a:pt x="889545" y="193655"/>
                  </a:lnTo>
                  <a:cubicBezTo>
                    <a:pt x="886346" y="188589"/>
                    <a:pt x="887945" y="185922"/>
                    <a:pt x="894345" y="185656"/>
                  </a:cubicBezTo>
                  <a:cubicBezTo>
                    <a:pt x="915144" y="175790"/>
                    <a:pt x="929543" y="165923"/>
                    <a:pt x="937542" y="156057"/>
                  </a:cubicBezTo>
                  <a:lnTo>
                    <a:pt x="851948" y="156057"/>
                  </a:lnTo>
                  <a:cubicBezTo>
                    <a:pt x="847948" y="155524"/>
                    <a:pt x="843148" y="156857"/>
                    <a:pt x="837549" y="160057"/>
                  </a:cubicBezTo>
                  <a:lnTo>
                    <a:pt x="827149" y="142458"/>
                  </a:lnTo>
                  <a:lnTo>
                    <a:pt x="959141" y="142458"/>
                  </a:lnTo>
                  <a:lnTo>
                    <a:pt x="959141" y="111260"/>
                  </a:lnTo>
                  <a:lnTo>
                    <a:pt x="887146" y="111260"/>
                  </a:lnTo>
                  <a:cubicBezTo>
                    <a:pt x="883946" y="110460"/>
                    <a:pt x="879146" y="112060"/>
                    <a:pt x="872746" y="116060"/>
                  </a:cubicBezTo>
                  <a:lnTo>
                    <a:pt x="863147" y="98461"/>
                  </a:lnTo>
                  <a:lnTo>
                    <a:pt x="959141" y="98461"/>
                  </a:lnTo>
                  <a:lnTo>
                    <a:pt x="959141" y="61663"/>
                  </a:lnTo>
                  <a:lnTo>
                    <a:pt x="863147" y="61663"/>
                  </a:lnTo>
                  <a:cubicBezTo>
                    <a:pt x="858347" y="60863"/>
                    <a:pt x="853548" y="62730"/>
                    <a:pt x="848748" y="67263"/>
                  </a:cubicBezTo>
                  <a:lnTo>
                    <a:pt x="837549" y="48864"/>
                  </a:lnTo>
                  <a:lnTo>
                    <a:pt x="959141" y="48864"/>
                  </a:lnTo>
                  <a:lnTo>
                    <a:pt x="959141" y="44064"/>
                  </a:lnTo>
                  <a:cubicBezTo>
                    <a:pt x="959141" y="25399"/>
                    <a:pt x="958874" y="13399"/>
                    <a:pt x="958341" y="8066"/>
                  </a:cubicBezTo>
                  <a:cubicBezTo>
                    <a:pt x="955675" y="2200"/>
                    <a:pt x="955941" y="-466"/>
                    <a:pt x="959141" y="67"/>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3200" dirty="0">
                <a:solidFill>
                  <a:prstClr val="white"/>
                </a:solidFill>
                <a:latin typeface="锐字云字库中长宋体1.0" panose="02010604000000000000" pitchFamily="2" charset="-122"/>
                <a:ea typeface="锐字云字库中长宋体1.0" panose="02010604000000000000" pitchFamily="2" charset="-122"/>
              </a:endParaRPr>
            </a:p>
          </p:txBody>
        </p:sp>
        <p:grpSp>
          <p:nvGrpSpPr>
            <p:cNvPr id="10" name="组合 9"/>
            <p:cNvGrpSpPr/>
            <p:nvPr/>
          </p:nvGrpSpPr>
          <p:grpSpPr>
            <a:xfrm>
              <a:off x="3791744" y="3614578"/>
              <a:ext cx="834357" cy="196779"/>
              <a:chOff x="3893490" y="3603420"/>
              <a:chExt cx="834357" cy="196779"/>
            </a:xfrm>
          </p:grpSpPr>
          <p:sp>
            <p:nvSpPr>
              <p:cNvPr id="15" name="Freeform 5"/>
              <p:cNvSpPr/>
              <p:nvPr/>
            </p:nvSpPr>
            <p:spPr bwMode="auto">
              <a:xfrm>
                <a:off x="4530706"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6" name="Freeform 5"/>
              <p:cNvSpPr/>
              <p:nvPr/>
            </p:nvSpPr>
            <p:spPr bwMode="auto">
              <a:xfrm>
                <a:off x="4212098"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7" name="Freeform 5"/>
              <p:cNvSpPr/>
              <p:nvPr/>
            </p:nvSpPr>
            <p:spPr bwMode="auto">
              <a:xfrm>
                <a:off x="3893490"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11" name="组合 10"/>
            <p:cNvGrpSpPr/>
            <p:nvPr/>
          </p:nvGrpSpPr>
          <p:grpSpPr>
            <a:xfrm>
              <a:off x="7629627" y="3614578"/>
              <a:ext cx="834357" cy="196779"/>
              <a:chOff x="3893490" y="3603420"/>
              <a:chExt cx="834357" cy="196779"/>
            </a:xfrm>
          </p:grpSpPr>
          <p:sp>
            <p:nvSpPr>
              <p:cNvPr id="12" name="Freeform 5"/>
              <p:cNvSpPr/>
              <p:nvPr/>
            </p:nvSpPr>
            <p:spPr bwMode="auto">
              <a:xfrm>
                <a:off x="4530706"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3" name="Freeform 5"/>
              <p:cNvSpPr/>
              <p:nvPr/>
            </p:nvSpPr>
            <p:spPr bwMode="auto">
              <a:xfrm>
                <a:off x="4212098"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4" name="Freeform 5"/>
              <p:cNvSpPr/>
              <p:nvPr/>
            </p:nvSpPr>
            <p:spPr bwMode="auto">
              <a:xfrm>
                <a:off x="3893490" y="3603420"/>
                <a:ext cx="197141" cy="196779"/>
              </a:xfrm>
              <a:custGeom>
                <a:avLst/>
                <a:gdLst>
                  <a:gd name="T0" fmla="*/ 712 w 1087"/>
                  <a:gd name="T1" fmla="*/ 357 h 1085"/>
                  <a:gd name="T2" fmla="*/ 1087 w 1087"/>
                  <a:gd name="T3" fmla="*/ 414 h 1085"/>
                  <a:gd name="T4" fmla="*/ 815 w 1087"/>
                  <a:gd name="T5" fmla="*/ 692 h 1085"/>
                  <a:gd name="T6" fmla="*/ 879 w 1087"/>
                  <a:gd name="T7" fmla="*/ 1085 h 1085"/>
                  <a:gd name="T8" fmla="*/ 543 w 1087"/>
                  <a:gd name="T9" fmla="*/ 899 h 1085"/>
                  <a:gd name="T10" fmla="*/ 208 w 1087"/>
                  <a:gd name="T11" fmla="*/ 1085 h 1085"/>
                  <a:gd name="T12" fmla="*/ 272 w 1087"/>
                  <a:gd name="T13" fmla="*/ 693 h 1085"/>
                  <a:gd name="T14" fmla="*/ 0 w 1087"/>
                  <a:gd name="T15" fmla="*/ 415 h 1085"/>
                  <a:gd name="T16" fmla="*/ 375 w 1087"/>
                  <a:gd name="T17" fmla="*/ 357 h 1085"/>
                  <a:gd name="T18" fmla="*/ 543 w 1087"/>
                  <a:gd name="T19" fmla="*/ 0 h 1085"/>
                  <a:gd name="T20" fmla="*/ 712 w 1087"/>
                  <a:gd name="T21" fmla="*/ 35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7" h="1085">
                    <a:moveTo>
                      <a:pt x="712" y="357"/>
                    </a:moveTo>
                    <a:lnTo>
                      <a:pt x="1087" y="414"/>
                    </a:lnTo>
                    <a:lnTo>
                      <a:pt x="815" y="692"/>
                    </a:lnTo>
                    <a:lnTo>
                      <a:pt x="879" y="1085"/>
                    </a:lnTo>
                    <a:lnTo>
                      <a:pt x="543" y="899"/>
                    </a:lnTo>
                    <a:lnTo>
                      <a:pt x="208" y="1085"/>
                    </a:lnTo>
                    <a:lnTo>
                      <a:pt x="272" y="693"/>
                    </a:lnTo>
                    <a:lnTo>
                      <a:pt x="0" y="415"/>
                    </a:lnTo>
                    <a:lnTo>
                      <a:pt x="375" y="357"/>
                    </a:lnTo>
                    <a:lnTo>
                      <a:pt x="543" y="0"/>
                    </a:lnTo>
                    <a:lnTo>
                      <a:pt x="712" y="35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grpSp>
      <p:sp>
        <p:nvSpPr>
          <p:cNvPr id="18" name="矩形: 圆顶角 17"/>
          <p:cNvSpPr/>
          <p:nvPr userDrawn="1"/>
        </p:nvSpPr>
        <p:spPr>
          <a:xfrm rot="5400000">
            <a:off x="2579662" y="2862344"/>
            <a:ext cx="916648" cy="551082"/>
          </a:xfrm>
          <a:prstGeom prst="round2SameRect">
            <a:avLst>
              <a:gd name="adj1" fmla="val 1446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任意多边形: 形状 18"/>
          <p:cNvSpPr/>
          <p:nvPr userDrawn="1"/>
        </p:nvSpPr>
        <p:spPr>
          <a:xfrm>
            <a:off x="1837182" y="2688093"/>
            <a:ext cx="899142" cy="904478"/>
          </a:xfrm>
          <a:custGeom>
            <a:avLst/>
            <a:gdLst/>
            <a:ahLst/>
            <a:cxnLst/>
            <a:rect l="l" t="t" r="r" b="b"/>
            <a:pathLst>
              <a:path w="899142" h="904478">
                <a:moveTo>
                  <a:pt x="261286" y="732294"/>
                </a:moveTo>
                <a:lnTo>
                  <a:pt x="261286" y="740182"/>
                </a:lnTo>
                <a:lnTo>
                  <a:pt x="444603" y="800302"/>
                </a:lnTo>
                <a:lnTo>
                  <a:pt x="444603" y="732294"/>
                </a:lnTo>
                <a:close/>
                <a:moveTo>
                  <a:pt x="510664" y="668334"/>
                </a:moveTo>
                <a:lnTo>
                  <a:pt x="510664" y="822148"/>
                </a:lnTo>
                <a:lnTo>
                  <a:pt x="533341" y="822148"/>
                </a:lnTo>
                <a:lnTo>
                  <a:pt x="533341" y="668334"/>
                </a:lnTo>
                <a:close/>
                <a:moveTo>
                  <a:pt x="684197" y="563819"/>
                </a:moveTo>
                <a:lnTo>
                  <a:pt x="684197" y="621007"/>
                </a:lnTo>
                <a:lnTo>
                  <a:pt x="725609" y="621007"/>
                </a:lnTo>
                <a:lnTo>
                  <a:pt x="725609" y="563819"/>
                </a:lnTo>
                <a:close/>
                <a:moveTo>
                  <a:pt x="270160" y="506504"/>
                </a:moveTo>
                <a:lnTo>
                  <a:pt x="429890" y="571579"/>
                </a:lnTo>
                <a:lnTo>
                  <a:pt x="429890" y="641584"/>
                </a:lnTo>
                <a:lnTo>
                  <a:pt x="270160" y="574537"/>
                </a:lnTo>
                <a:close/>
                <a:moveTo>
                  <a:pt x="181421" y="506504"/>
                </a:moveTo>
                <a:lnTo>
                  <a:pt x="181421" y="576509"/>
                </a:lnTo>
                <a:lnTo>
                  <a:pt x="19719" y="642570"/>
                </a:lnTo>
                <a:lnTo>
                  <a:pt x="19719" y="573551"/>
                </a:lnTo>
                <a:close/>
                <a:moveTo>
                  <a:pt x="725609" y="474095"/>
                </a:moveTo>
                <a:lnTo>
                  <a:pt x="789698" y="474095"/>
                </a:lnTo>
                <a:lnTo>
                  <a:pt x="789698" y="500716"/>
                </a:lnTo>
                <a:lnTo>
                  <a:pt x="889282" y="500716"/>
                </a:lnTo>
                <a:lnTo>
                  <a:pt x="879423" y="607203"/>
                </a:lnTo>
                <a:lnTo>
                  <a:pt x="817305" y="607203"/>
                </a:lnTo>
                <a:lnTo>
                  <a:pt x="822235" y="563819"/>
                </a:lnTo>
                <a:lnTo>
                  <a:pt x="789698" y="563819"/>
                </a:lnTo>
                <a:lnTo>
                  <a:pt x="789698" y="621007"/>
                </a:lnTo>
                <a:lnTo>
                  <a:pt x="880409" y="621007"/>
                </a:lnTo>
                <a:lnTo>
                  <a:pt x="880409" y="707773"/>
                </a:lnTo>
                <a:lnTo>
                  <a:pt x="822235" y="793554"/>
                </a:lnTo>
                <a:lnTo>
                  <a:pt x="899142" y="904478"/>
                </a:lnTo>
                <a:lnTo>
                  <a:pt x="821249" y="904478"/>
                </a:lnTo>
                <a:lnTo>
                  <a:pt x="781810" y="846797"/>
                </a:lnTo>
                <a:lnTo>
                  <a:pt x="741384" y="904478"/>
                </a:lnTo>
                <a:lnTo>
                  <a:pt x="665464" y="904478"/>
                </a:lnTo>
                <a:lnTo>
                  <a:pt x="741384" y="792568"/>
                </a:lnTo>
                <a:lnTo>
                  <a:pt x="688141" y="711717"/>
                </a:lnTo>
                <a:lnTo>
                  <a:pt x="765048" y="711717"/>
                </a:lnTo>
                <a:lnTo>
                  <a:pt x="781810" y="738339"/>
                </a:lnTo>
                <a:lnTo>
                  <a:pt x="813361" y="692984"/>
                </a:lnTo>
                <a:lnTo>
                  <a:pt x="813361" y="684110"/>
                </a:lnTo>
                <a:lnTo>
                  <a:pt x="685183" y="684110"/>
                </a:lnTo>
                <a:lnTo>
                  <a:pt x="685183" y="764961"/>
                </a:lnTo>
                <a:lnTo>
                  <a:pt x="662506" y="904478"/>
                </a:lnTo>
                <a:lnTo>
                  <a:pt x="599402" y="904478"/>
                </a:lnTo>
                <a:lnTo>
                  <a:pt x="620108" y="768905"/>
                </a:lnTo>
                <a:lnTo>
                  <a:pt x="620108" y="500716"/>
                </a:lnTo>
                <a:lnTo>
                  <a:pt x="725609" y="500716"/>
                </a:lnTo>
                <a:close/>
                <a:moveTo>
                  <a:pt x="103938" y="288894"/>
                </a:moveTo>
                <a:lnTo>
                  <a:pt x="350435" y="310585"/>
                </a:lnTo>
                <a:lnTo>
                  <a:pt x="350435" y="361857"/>
                </a:lnTo>
                <a:lnTo>
                  <a:pt x="103938" y="340165"/>
                </a:lnTo>
                <a:close/>
                <a:moveTo>
                  <a:pt x="156196" y="225790"/>
                </a:moveTo>
                <a:lnTo>
                  <a:pt x="311981" y="241566"/>
                </a:lnTo>
                <a:lnTo>
                  <a:pt x="311981" y="292837"/>
                </a:lnTo>
                <a:lnTo>
                  <a:pt x="156196" y="277062"/>
                </a:lnTo>
                <a:close/>
                <a:moveTo>
                  <a:pt x="546935" y="113616"/>
                </a:moveTo>
                <a:lnTo>
                  <a:pt x="546935" y="159957"/>
                </a:lnTo>
                <a:lnTo>
                  <a:pt x="595249" y="159957"/>
                </a:lnTo>
                <a:lnTo>
                  <a:pt x="595249" y="113616"/>
                </a:lnTo>
                <a:close/>
                <a:moveTo>
                  <a:pt x="104924" y="73949"/>
                </a:moveTo>
                <a:lnTo>
                  <a:pt x="355365" y="73949"/>
                </a:lnTo>
                <a:lnTo>
                  <a:pt x="355365" y="165645"/>
                </a:lnTo>
                <a:lnTo>
                  <a:pt x="307051" y="179449"/>
                </a:lnTo>
                <a:lnTo>
                  <a:pt x="365225" y="191281"/>
                </a:lnTo>
                <a:lnTo>
                  <a:pt x="365225" y="245510"/>
                </a:lnTo>
                <a:lnTo>
                  <a:pt x="217327" y="207057"/>
                </a:lnTo>
                <a:lnTo>
                  <a:pt x="81261" y="245510"/>
                </a:lnTo>
                <a:lnTo>
                  <a:pt x="81261" y="191281"/>
                </a:lnTo>
                <a:lnTo>
                  <a:pt x="162111" y="168603"/>
                </a:lnTo>
                <a:lnTo>
                  <a:pt x="162111" y="137052"/>
                </a:lnTo>
                <a:lnTo>
                  <a:pt x="220285" y="151841"/>
                </a:lnTo>
                <a:lnTo>
                  <a:pt x="294234" y="130150"/>
                </a:lnTo>
                <a:lnTo>
                  <a:pt x="294234" y="125220"/>
                </a:lnTo>
                <a:lnTo>
                  <a:pt x="151266" y="125220"/>
                </a:lnTo>
                <a:lnTo>
                  <a:pt x="139434" y="166631"/>
                </a:lnTo>
                <a:lnTo>
                  <a:pt x="81261" y="166631"/>
                </a:lnTo>
                <a:close/>
                <a:moveTo>
                  <a:pt x="723427" y="62344"/>
                </a:moveTo>
                <a:lnTo>
                  <a:pt x="787516" y="62344"/>
                </a:lnTo>
                <a:lnTo>
                  <a:pt x="787516" y="208270"/>
                </a:lnTo>
                <a:lnTo>
                  <a:pt x="723427" y="208270"/>
                </a:lnTo>
                <a:close/>
                <a:moveTo>
                  <a:pt x="72387" y="59159"/>
                </a:moveTo>
                <a:lnTo>
                  <a:pt x="72387" y="364814"/>
                </a:lnTo>
                <a:lnTo>
                  <a:pt x="374099" y="364814"/>
                </a:lnTo>
                <a:lnTo>
                  <a:pt x="374099" y="59159"/>
                </a:lnTo>
                <a:close/>
                <a:moveTo>
                  <a:pt x="806250" y="42625"/>
                </a:moveTo>
                <a:lnTo>
                  <a:pt x="878227" y="42625"/>
                </a:lnTo>
                <a:lnTo>
                  <a:pt x="878227" y="289121"/>
                </a:lnTo>
                <a:lnTo>
                  <a:pt x="755964" y="289121"/>
                </a:lnTo>
                <a:lnTo>
                  <a:pt x="755964" y="224046"/>
                </a:lnTo>
                <a:lnTo>
                  <a:pt x="806250" y="224046"/>
                </a:lnTo>
                <a:close/>
                <a:moveTo>
                  <a:pt x="5340" y="0"/>
                </a:moveTo>
                <a:lnTo>
                  <a:pt x="441146" y="0"/>
                </a:lnTo>
                <a:lnTo>
                  <a:pt x="441146" y="159957"/>
                </a:lnTo>
                <a:lnTo>
                  <a:pt x="474958" y="159957"/>
                </a:lnTo>
                <a:lnTo>
                  <a:pt x="474958" y="113616"/>
                </a:lnTo>
                <a:lnTo>
                  <a:pt x="445379" y="113616"/>
                </a:lnTo>
                <a:lnTo>
                  <a:pt x="445379" y="48541"/>
                </a:lnTo>
                <a:lnTo>
                  <a:pt x="699763" y="48541"/>
                </a:lnTo>
                <a:lnTo>
                  <a:pt x="699763" y="113616"/>
                </a:lnTo>
                <a:lnTo>
                  <a:pt x="667226" y="113616"/>
                </a:lnTo>
                <a:lnTo>
                  <a:pt x="667226" y="159957"/>
                </a:lnTo>
                <a:lnTo>
                  <a:pt x="705679" y="159957"/>
                </a:lnTo>
                <a:lnTo>
                  <a:pt x="705679" y="226018"/>
                </a:lnTo>
                <a:lnTo>
                  <a:pt x="667226" y="226018"/>
                </a:lnTo>
                <a:lnTo>
                  <a:pt x="667226" y="282219"/>
                </a:lnTo>
                <a:lnTo>
                  <a:pt x="595249" y="282219"/>
                </a:lnTo>
                <a:lnTo>
                  <a:pt x="595249" y="226018"/>
                </a:lnTo>
                <a:lnTo>
                  <a:pt x="537075" y="226018"/>
                </a:lnTo>
                <a:lnTo>
                  <a:pt x="517356" y="289121"/>
                </a:lnTo>
                <a:lnTo>
                  <a:pt x="443407" y="289121"/>
                </a:lnTo>
                <a:lnTo>
                  <a:pt x="464112" y="226018"/>
                </a:lnTo>
                <a:lnTo>
                  <a:pt x="441146" y="226018"/>
                </a:lnTo>
                <a:lnTo>
                  <a:pt x="441146" y="405468"/>
                </a:lnTo>
                <a:lnTo>
                  <a:pt x="624828" y="405468"/>
                </a:lnTo>
                <a:lnTo>
                  <a:pt x="624828" y="379832"/>
                </a:lnTo>
                <a:lnTo>
                  <a:pt x="458196" y="379832"/>
                </a:lnTo>
                <a:lnTo>
                  <a:pt x="458196" y="314757"/>
                </a:lnTo>
                <a:lnTo>
                  <a:pt x="624828" y="314757"/>
                </a:lnTo>
                <a:lnTo>
                  <a:pt x="624828" y="292079"/>
                </a:lnTo>
                <a:lnTo>
                  <a:pt x="697791" y="292079"/>
                </a:lnTo>
                <a:lnTo>
                  <a:pt x="697791" y="314757"/>
                </a:lnTo>
                <a:lnTo>
                  <a:pt x="866395" y="314757"/>
                </a:lnTo>
                <a:lnTo>
                  <a:pt x="866395" y="379832"/>
                </a:lnTo>
                <a:lnTo>
                  <a:pt x="697791" y="379832"/>
                </a:lnTo>
                <a:lnTo>
                  <a:pt x="697791" y="405468"/>
                </a:lnTo>
                <a:lnTo>
                  <a:pt x="885129" y="405468"/>
                </a:lnTo>
                <a:lnTo>
                  <a:pt x="885129" y="469064"/>
                </a:lnTo>
                <a:lnTo>
                  <a:pt x="441722" y="469064"/>
                </a:lnTo>
                <a:lnTo>
                  <a:pt x="441722" y="488884"/>
                </a:lnTo>
                <a:lnTo>
                  <a:pt x="601374" y="488884"/>
                </a:lnTo>
                <a:lnTo>
                  <a:pt x="601374" y="551988"/>
                </a:lnTo>
                <a:lnTo>
                  <a:pt x="541229" y="551988"/>
                </a:lnTo>
                <a:lnTo>
                  <a:pt x="520524" y="605231"/>
                </a:lnTo>
                <a:lnTo>
                  <a:pt x="597431" y="605231"/>
                </a:lnTo>
                <a:lnTo>
                  <a:pt x="597431" y="883772"/>
                </a:lnTo>
                <a:lnTo>
                  <a:pt x="444603" y="883772"/>
                </a:lnTo>
                <a:lnTo>
                  <a:pt x="444603" y="869814"/>
                </a:lnTo>
                <a:lnTo>
                  <a:pt x="223819" y="796384"/>
                </a:lnTo>
                <a:lnTo>
                  <a:pt x="8874" y="869840"/>
                </a:lnTo>
                <a:lnTo>
                  <a:pt x="8874" y="799342"/>
                </a:lnTo>
                <a:lnTo>
                  <a:pt x="188323" y="739196"/>
                </a:lnTo>
                <a:lnTo>
                  <a:pt x="188323" y="732294"/>
                </a:lnTo>
                <a:lnTo>
                  <a:pt x="0" y="732294"/>
                </a:lnTo>
                <a:lnTo>
                  <a:pt x="0" y="671163"/>
                </a:lnTo>
                <a:lnTo>
                  <a:pt x="188323" y="671163"/>
                </a:lnTo>
                <a:lnTo>
                  <a:pt x="188323" y="613976"/>
                </a:lnTo>
                <a:lnTo>
                  <a:pt x="261286" y="613976"/>
                </a:lnTo>
                <a:lnTo>
                  <a:pt x="261286" y="671163"/>
                </a:lnTo>
                <a:lnTo>
                  <a:pt x="313543" y="671163"/>
                </a:lnTo>
                <a:lnTo>
                  <a:pt x="287908" y="619892"/>
                </a:lnTo>
                <a:lnTo>
                  <a:pt x="361857" y="619892"/>
                </a:lnTo>
                <a:lnTo>
                  <a:pt x="390450" y="671163"/>
                </a:lnTo>
                <a:lnTo>
                  <a:pt x="425566" y="671163"/>
                </a:lnTo>
                <a:lnTo>
                  <a:pt x="471224" y="551988"/>
                </a:lnTo>
                <a:lnTo>
                  <a:pt x="430799" y="551988"/>
                </a:lnTo>
                <a:lnTo>
                  <a:pt x="430799" y="544957"/>
                </a:lnTo>
                <a:lnTo>
                  <a:pt x="372703" y="544957"/>
                </a:lnTo>
                <a:lnTo>
                  <a:pt x="372703" y="505518"/>
                </a:lnTo>
                <a:lnTo>
                  <a:pt x="76907" y="505518"/>
                </a:lnTo>
                <a:lnTo>
                  <a:pt x="76907" y="544957"/>
                </a:lnTo>
                <a:lnTo>
                  <a:pt x="7888" y="544957"/>
                </a:lnTo>
                <a:lnTo>
                  <a:pt x="7888" y="442414"/>
                </a:lnTo>
                <a:lnTo>
                  <a:pt x="179449" y="442414"/>
                </a:lnTo>
                <a:lnTo>
                  <a:pt x="171561" y="422695"/>
                </a:lnTo>
                <a:lnTo>
                  <a:pt x="255370" y="422695"/>
                </a:lnTo>
                <a:lnTo>
                  <a:pt x="263258" y="442414"/>
                </a:lnTo>
                <a:lnTo>
                  <a:pt x="437491" y="442414"/>
                </a:lnTo>
                <a:lnTo>
                  <a:pt x="437491" y="422495"/>
                </a:lnTo>
                <a:lnTo>
                  <a:pt x="5340" y="42249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4000" dirty="0">
              <a:solidFill>
                <a:prstClr val="white"/>
              </a:solidFill>
              <a:latin typeface="锐字锐线怒放黑简1.0" panose="02010604000000000000" pitchFamily="2" charset="-122"/>
              <a:ea typeface="锐字锐线怒放黑简1.0" panose="02010604000000000000" pitchFamily="2" charset="-122"/>
            </a:endParaRPr>
          </a:p>
        </p:txBody>
      </p:sp>
      <p:sp>
        <p:nvSpPr>
          <p:cNvPr id="20" name="矩形: 圆角 19"/>
          <p:cNvSpPr/>
          <p:nvPr userDrawn="1"/>
        </p:nvSpPr>
        <p:spPr>
          <a:xfrm>
            <a:off x="1786169" y="2679893"/>
            <a:ext cx="1529470" cy="917570"/>
          </a:xfrm>
          <a:prstGeom prst="roundRect">
            <a:avLst>
              <a:gd name="adj" fmla="val 10569"/>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ctrTitle" hasCustomPrompt="1"/>
          </p:nvPr>
        </p:nvSpPr>
        <p:spPr>
          <a:xfrm>
            <a:off x="3429054" y="2679561"/>
            <a:ext cx="6987426" cy="920890"/>
          </a:xfrm>
        </p:spPr>
        <p:txBody>
          <a:bodyPr>
            <a:normAutofit/>
          </a:bodyPr>
          <a:lstStyle>
            <a:lvl1pPr algn="dist">
              <a:defRPr sz="4800" b="1">
                <a:solidFill>
                  <a:schemeClr val="bg1"/>
                </a:solidFill>
              </a:defRPr>
            </a:lvl1pPr>
          </a:lstStyle>
          <a:p>
            <a:r>
              <a:rPr lang="zh-CN" altLang="en-US" dirty="0"/>
              <a:t>单击此处编辑母版标题</a:t>
            </a:r>
          </a:p>
        </p:txBody>
      </p:sp>
      <p:sp>
        <p:nvSpPr>
          <p:cNvPr id="3" name="副标题 2"/>
          <p:cNvSpPr>
            <a:spLocks noGrp="1"/>
          </p:cNvSpPr>
          <p:nvPr>
            <p:ph type="subTitle" idx="1" hasCustomPrompt="1"/>
          </p:nvPr>
        </p:nvSpPr>
        <p:spPr>
          <a:xfrm>
            <a:off x="2676637" y="2679561"/>
            <a:ext cx="752416" cy="919314"/>
          </a:xfrm>
        </p:spPr>
        <p:txBody>
          <a:bodyPr anchor="ctr">
            <a:noAutofit/>
          </a:bodyPr>
          <a:lstStyle>
            <a:lvl1pPr marL="0" indent="0" algn="ctr">
              <a:buNone/>
              <a:defRPr sz="6000" b="1">
                <a:solidFill>
                  <a:srgbClr val="0070C0"/>
                </a:solidFill>
                <a:latin typeface="+mj-ea"/>
                <a:ea typeface="+mj-e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dirty="0"/>
              <a:t>2</a:t>
            </a:r>
            <a:endParaRPr lang="zh-CN" altLang="en-US" dirty="0"/>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2.xml"/><Relationship Id="rId21" Type="http://schemas.openxmlformats.org/officeDocument/2006/relationships/slideLayout" Target="../slideLayouts/slideLayout53.xml"/><Relationship Id="rId22" Type="http://schemas.openxmlformats.org/officeDocument/2006/relationships/slideLayout" Target="../slideLayouts/slideLayout54.xml"/><Relationship Id="rId23" Type="http://schemas.openxmlformats.org/officeDocument/2006/relationships/slideLayout" Target="../slideLayouts/slideLayout55.xml"/><Relationship Id="rId24" Type="http://schemas.openxmlformats.org/officeDocument/2006/relationships/slideLayout" Target="../slideLayouts/slideLayout56.xml"/><Relationship Id="rId25" Type="http://schemas.openxmlformats.org/officeDocument/2006/relationships/slideLayout" Target="../slideLayouts/slideLayout57.xml"/><Relationship Id="rId26" Type="http://schemas.openxmlformats.org/officeDocument/2006/relationships/slideLayout" Target="../slideLayouts/slideLayout58.xml"/><Relationship Id="rId27" Type="http://schemas.openxmlformats.org/officeDocument/2006/relationships/slideLayout" Target="../slideLayouts/slideLayout59.xml"/><Relationship Id="rId28" Type="http://schemas.openxmlformats.org/officeDocument/2006/relationships/slideLayout" Target="../slideLayouts/slideLayout60.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30" Type="http://schemas.openxmlformats.org/officeDocument/2006/relationships/slideLayout" Target="../slideLayouts/slideLayout62.xml"/><Relationship Id="rId31" Type="http://schemas.openxmlformats.org/officeDocument/2006/relationships/slideLayout" Target="../slideLayouts/slideLayout63.xml"/><Relationship Id="rId32" Type="http://schemas.openxmlformats.org/officeDocument/2006/relationships/slideLayout" Target="../slideLayouts/slideLayout64.xml"/><Relationship Id="rId9" Type="http://schemas.openxmlformats.org/officeDocument/2006/relationships/slideLayout" Target="../slideLayouts/slideLayout41.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33" Type="http://schemas.openxmlformats.org/officeDocument/2006/relationships/slideLayout" Target="../slideLayouts/slideLayout65.xml"/><Relationship Id="rId34" Type="http://schemas.openxmlformats.org/officeDocument/2006/relationships/slideLayout" Target="../slideLayouts/slideLayout66.xml"/><Relationship Id="rId35" Type="http://schemas.openxmlformats.org/officeDocument/2006/relationships/slideLayout" Target="../slideLayouts/slideLayout67.xml"/><Relationship Id="rId36" Type="http://schemas.openxmlformats.org/officeDocument/2006/relationships/theme" Target="../theme/theme2.xml"/><Relationship Id="rId10" Type="http://schemas.openxmlformats.org/officeDocument/2006/relationships/slideLayout" Target="../slideLayouts/slideLayout42.xml"/><Relationship Id="rId11" Type="http://schemas.openxmlformats.org/officeDocument/2006/relationships/slideLayout" Target="../slideLayouts/slideLayout43.xml"/><Relationship Id="rId12" Type="http://schemas.openxmlformats.org/officeDocument/2006/relationships/slideLayout" Target="../slideLayouts/slideLayout44.xml"/><Relationship Id="rId13" Type="http://schemas.openxmlformats.org/officeDocument/2006/relationships/slideLayout" Target="../slideLayouts/slideLayout45.xml"/><Relationship Id="rId14" Type="http://schemas.openxmlformats.org/officeDocument/2006/relationships/slideLayout" Target="../slideLayouts/slideLayout46.xml"/><Relationship Id="rId15" Type="http://schemas.openxmlformats.org/officeDocument/2006/relationships/slideLayout" Target="../slideLayouts/slideLayout47.xml"/><Relationship Id="rId16" Type="http://schemas.openxmlformats.org/officeDocument/2006/relationships/slideLayout" Target="../slideLayouts/slideLayout48.xml"/><Relationship Id="rId17" Type="http://schemas.openxmlformats.org/officeDocument/2006/relationships/slideLayout" Target="../slideLayouts/slideLayout49.xml"/><Relationship Id="rId18" Type="http://schemas.openxmlformats.org/officeDocument/2006/relationships/slideLayout" Target="../slideLayouts/slideLayout50.xml"/><Relationship Id="rId19"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theme" Target="../theme/theme3.xml"/><Relationship Id="rId1" Type="http://schemas.openxmlformats.org/officeDocument/2006/relationships/slideLayout" Target="../slideLayouts/slideLayout68.xml"/><Relationship Id="rId2"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94.xml"/><Relationship Id="rId21" Type="http://schemas.openxmlformats.org/officeDocument/2006/relationships/slideLayout" Target="../slideLayouts/slideLayout95.xml"/><Relationship Id="rId22" Type="http://schemas.openxmlformats.org/officeDocument/2006/relationships/slideLayout" Target="../slideLayouts/slideLayout96.xml"/><Relationship Id="rId23" Type="http://schemas.openxmlformats.org/officeDocument/2006/relationships/slideLayout" Target="../slideLayouts/slideLayout97.xml"/><Relationship Id="rId24" Type="http://schemas.openxmlformats.org/officeDocument/2006/relationships/slideLayout" Target="../slideLayouts/slideLayout98.xml"/><Relationship Id="rId25" Type="http://schemas.openxmlformats.org/officeDocument/2006/relationships/slideLayout" Target="../slideLayouts/slideLayout99.xml"/><Relationship Id="rId26" Type="http://schemas.openxmlformats.org/officeDocument/2006/relationships/slideLayout" Target="../slideLayouts/slideLayout100.xml"/><Relationship Id="rId27" Type="http://schemas.openxmlformats.org/officeDocument/2006/relationships/slideLayout" Target="../slideLayouts/slideLayout101.xml"/><Relationship Id="rId28" Type="http://schemas.openxmlformats.org/officeDocument/2006/relationships/slideLayout" Target="../slideLayouts/slideLayout102.xml"/><Relationship Id="rId29" Type="http://schemas.openxmlformats.org/officeDocument/2006/relationships/slideLayout" Target="../slideLayouts/slideLayout103.xml"/><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5" Type="http://schemas.openxmlformats.org/officeDocument/2006/relationships/slideLayout" Target="../slideLayouts/slideLayout79.xml"/><Relationship Id="rId30" Type="http://schemas.openxmlformats.org/officeDocument/2006/relationships/slideLayout" Target="../slideLayouts/slideLayout104.xml"/><Relationship Id="rId31" Type="http://schemas.openxmlformats.org/officeDocument/2006/relationships/slideLayout" Target="../slideLayouts/slideLayout105.xml"/><Relationship Id="rId32" Type="http://schemas.openxmlformats.org/officeDocument/2006/relationships/slideLayout" Target="../slideLayouts/slideLayout106.xml"/><Relationship Id="rId9" Type="http://schemas.openxmlformats.org/officeDocument/2006/relationships/slideLayout" Target="../slideLayouts/slideLayout83.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33" Type="http://schemas.openxmlformats.org/officeDocument/2006/relationships/slideLayout" Target="../slideLayouts/slideLayout107.xml"/><Relationship Id="rId34" Type="http://schemas.openxmlformats.org/officeDocument/2006/relationships/slideLayout" Target="../slideLayouts/slideLayout108.xml"/><Relationship Id="rId35" Type="http://schemas.openxmlformats.org/officeDocument/2006/relationships/slideLayout" Target="../slideLayouts/slideLayout109.xml"/><Relationship Id="rId36" Type="http://schemas.openxmlformats.org/officeDocument/2006/relationships/theme" Target="../theme/theme4.xml"/><Relationship Id="rId10" Type="http://schemas.openxmlformats.org/officeDocument/2006/relationships/slideLayout" Target="../slideLayouts/slideLayout84.xml"/><Relationship Id="rId11" Type="http://schemas.openxmlformats.org/officeDocument/2006/relationships/slideLayout" Target="../slideLayouts/slideLayout85.xml"/><Relationship Id="rId12" Type="http://schemas.openxmlformats.org/officeDocument/2006/relationships/slideLayout" Target="../slideLayouts/slideLayout86.xml"/><Relationship Id="rId13" Type="http://schemas.openxmlformats.org/officeDocument/2006/relationships/slideLayout" Target="../slideLayouts/slideLayout87.xml"/><Relationship Id="rId14" Type="http://schemas.openxmlformats.org/officeDocument/2006/relationships/slideLayout" Target="../slideLayouts/slideLayout88.xml"/><Relationship Id="rId15" Type="http://schemas.openxmlformats.org/officeDocument/2006/relationships/slideLayout" Target="../slideLayouts/slideLayout89.xml"/><Relationship Id="rId16" Type="http://schemas.openxmlformats.org/officeDocument/2006/relationships/slideLayout" Target="../slideLayouts/slideLayout90.xml"/><Relationship Id="rId17" Type="http://schemas.openxmlformats.org/officeDocument/2006/relationships/slideLayout" Target="../slideLayouts/slideLayout91.xml"/><Relationship Id="rId18" Type="http://schemas.openxmlformats.org/officeDocument/2006/relationships/slideLayout" Target="../slideLayouts/slideLayout92.xml"/><Relationship Id="rId19" Type="http://schemas.openxmlformats.org/officeDocument/2006/relationships/slideLayout" Target="../slideLayouts/slideLayout93.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29.xml"/><Relationship Id="rId21" Type="http://schemas.openxmlformats.org/officeDocument/2006/relationships/slideLayout" Target="../slideLayouts/slideLayout130.xml"/><Relationship Id="rId22" Type="http://schemas.openxmlformats.org/officeDocument/2006/relationships/slideLayout" Target="../slideLayouts/slideLayout131.xml"/><Relationship Id="rId23" Type="http://schemas.openxmlformats.org/officeDocument/2006/relationships/slideLayout" Target="../slideLayouts/slideLayout132.xml"/><Relationship Id="rId24" Type="http://schemas.openxmlformats.org/officeDocument/2006/relationships/slideLayout" Target="../slideLayouts/slideLayout133.xml"/><Relationship Id="rId25" Type="http://schemas.openxmlformats.org/officeDocument/2006/relationships/slideLayout" Target="../slideLayouts/slideLayout134.xml"/><Relationship Id="rId26" Type="http://schemas.openxmlformats.org/officeDocument/2006/relationships/slideLayout" Target="../slideLayouts/slideLayout135.xml"/><Relationship Id="rId27" Type="http://schemas.openxmlformats.org/officeDocument/2006/relationships/slideLayout" Target="../slideLayouts/slideLayout136.xml"/><Relationship Id="rId28" Type="http://schemas.openxmlformats.org/officeDocument/2006/relationships/slideLayout" Target="../slideLayouts/slideLayout137.xml"/><Relationship Id="rId29" Type="http://schemas.openxmlformats.org/officeDocument/2006/relationships/slideLayout" Target="../slideLayouts/slideLayout138.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30" Type="http://schemas.openxmlformats.org/officeDocument/2006/relationships/slideLayout" Target="../slideLayouts/slideLayout139.xml"/><Relationship Id="rId31" Type="http://schemas.openxmlformats.org/officeDocument/2006/relationships/slideLayout" Target="../slideLayouts/slideLayout140.xml"/><Relationship Id="rId32" Type="http://schemas.openxmlformats.org/officeDocument/2006/relationships/slideLayout" Target="../slideLayouts/slideLayout141.xml"/><Relationship Id="rId9" Type="http://schemas.openxmlformats.org/officeDocument/2006/relationships/slideLayout" Target="../slideLayouts/slideLayout118.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33" Type="http://schemas.openxmlformats.org/officeDocument/2006/relationships/theme" Target="../theme/theme5.xml"/><Relationship Id="rId10" Type="http://schemas.openxmlformats.org/officeDocument/2006/relationships/slideLayout" Target="../slideLayouts/slideLayout119.xml"/><Relationship Id="rId11" Type="http://schemas.openxmlformats.org/officeDocument/2006/relationships/slideLayout" Target="../slideLayouts/slideLayout120.xml"/><Relationship Id="rId12" Type="http://schemas.openxmlformats.org/officeDocument/2006/relationships/slideLayout" Target="../slideLayouts/slideLayout121.xml"/><Relationship Id="rId13" Type="http://schemas.openxmlformats.org/officeDocument/2006/relationships/slideLayout" Target="../slideLayouts/slideLayout122.xml"/><Relationship Id="rId14" Type="http://schemas.openxmlformats.org/officeDocument/2006/relationships/slideLayout" Target="../slideLayouts/slideLayout123.xml"/><Relationship Id="rId15" Type="http://schemas.openxmlformats.org/officeDocument/2006/relationships/slideLayout" Target="../slideLayouts/slideLayout124.xml"/><Relationship Id="rId16" Type="http://schemas.openxmlformats.org/officeDocument/2006/relationships/slideLayout" Target="../slideLayouts/slideLayout125.xml"/><Relationship Id="rId17" Type="http://schemas.openxmlformats.org/officeDocument/2006/relationships/slideLayout" Target="../slideLayouts/slideLayout126.xml"/><Relationship Id="rId18" Type="http://schemas.openxmlformats.org/officeDocument/2006/relationships/slideLayout" Target="../slideLayouts/slideLayout127.xml"/><Relationship Id="rId19" Type="http://schemas.openxmlformats.org/officeDocument/2006/relationships/slideLayout" Target="../slideLayouts/slideLayout128.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161.xml"/><Relationship Id="rId21" Type="http://schemas.openxmlformats.org/officeDocument/2006/relationships/slideLayout" Target="../slideLayouts/slideLayout162.xml"/><Relationship Id="rId22" Type="http://schemas.openxmlformats.org/officeDocument/2006/relationships/slideLayout" Target="../slideLayouts/slideLayout163.xml"/><Relationship Id="rId23" Type="http://schemas.openxmlformats.org/officeDocument/2006/relationships/slideLayout" Target="../slideLayouts/slideLayout164.xml"/><Relationship Id="rId24" Type="http://schemas.openxmlformats.org/officeDocument/2006/relationships/slideLayout" Target="../slideLayouts/slideLayout165.xml"/><Relationship Id="rId25" Type="http://schemas.openxmlformats.org/officeDocument/2006/relationships/slideLayout" Target="../slideLayouts/slideLayout166.xml"/><Relationship Id="rId26" Type="http://schemas.openxmlformats.org/officeDocument/2006/relationships/slideLayout" Target="../slideLayouts/slideLayout167.xml"/><Relationship Id="rId27" Type="http://schemas.openxmlformats.org/officeDocument/2006/relationships/slideLayout" Target="../slideLayouts/slideLayout168.xml"/><Relationship Id="rId28" Type="http://schemas.openxmlformats.org/officeDocument/2006/relationships/slideLayout" Target="../slideLayouts/slideLayout169.xml"/><Relationship Id="rId29" Type="http://schemas.openxmlformats.org/officeDocument/2006/relationships/slideLayout" Target="../slideLayouts/slideLayout170.xml"/><Relationship Id="rId1" Type="http://schemas.openxmlformats.org/officeDocument/2006/relationships/slideLayout" Target="../slideLayouts/slideLayout142.xml"/><Relationship Id="rId2" Type="http://schemas.openxmlformats.org/officeDocument/2006/relationships/slideLayout" Target="../slideLayouts/slideLayout143.xml"/><Relationship Id="rId3" Type="http://schemas.openxmlformats.org/officeDocument/2006/relationships/slideLayout" Target="../slideLayouts/slideLayout144.xml"/><Relationship Id="rId4" Type="http://schemas.openxmlformats.org/officeDocument/2006/relationships/slideLayout" Target="../slideLayouts/slideLayout145.xml"/><Relationship Id="rId5" Type="http://schemas.openxmlformats.org/officeDocument/2006/relationships/slideLayout" Target="../slideLayouts/slideLayout146.xml"/><Relationship Id="rId30" Type="http://schemas.openxmlformats.org/officeDocument/2006/relationships/slideLayout" Target="../slideLayouts/slideLayout171.xml"/><Relationship Id="rId31" Type="http://schemas.openxmlformats.org/officeDocument/2006/relationships/slideLayout" Target="../slideLayouts/slideLayout172.xml"/><Relationship Id="rId32" Type="http://schemas.openxmlformats.org/officeDocument/2006/relationships/slideLayout" Target="../slideLayouts/slideLayout173.xml"/><Relationship Id="rId9" Type="http://schemas.openxmlformats.org/officeDocument/2006/relationships/slideLayout" Target="../slideLayouts/slideLayout150.xml"/><Relationship Id="rId6" Type="http://schemas.openxmlformats.org/officeDocument/2006/relationships/slideLayout" Target="../slideLayouts/slideLayout147.xml"/><Relationship Id="rId7" Type="http://schemas.openxmlformats.org/officeDocument/2006/relationships/slideLayout" Target="../slideLayouts/slideLayout148.xml"/><Relationship Id="rId8" Type="http://schemas.openxmlformats.org/officeDocument/2006/relationships/slideLayout" Target="../slideLayouts/slideLayout149.xml"/><Relationship Id="rId33" Type="http://schemas.openxmlformats.org/officeDocument/2006/relationships/slideLayout" Target="../slideLayouts/slideLayout174.xml"/><Relationship Id="rId34" Type="http://schemas.openxmlformats.org/officeDocument/2006/relationships/slideLayout" Target="../slideLayouts/slideLayout175.xml"/><Relationship Id="rId35" Type="http://schemas.openxmlformats.org/officeDocument/2006/relationships/theme" Target="../theme/theme6.xml"/><Relationship Id="rId10" Type="http://schemas.openxmlformats.org/officeDocument/2006/relationships/slideLayout" Target="../slideLayouts/slideLayout151.xml"/><Relationship Id="rId11" Type="http://schemas.openxmlformats.org/officeDocument/2006/relationships/slideLayout" Target="../slideLayouts/slideLayout152.xml"/><Relationship Id="rId12" Type="http://schemas.openxmlformats.org/officeDocument/2006/relationships/slideLayout" Target="../slideLayouts/slideLayout153.xml"/><Relationship Id="rId13" Type="http://schemas.openxmlformats.org/officeDocument/2006/relationships/slideLayout" Target="../slideLayouts/slideLayout154.xml"/><Relationship Id="rId14" Type="http://schemas.openxmlformats.org/officeDocument/2006/relationships/slideLayout" Target="../slideLayouts/slideLayout155.xml"/><Relationship Id="rId15" Type="http://schemas.openxmlformats.org/officeDocument/2006/relationships/slideLayout" Target="../slideLayouts/slideLayout156.xml"/><Relationship Id="rId16" Type="http://schemas.openxmlformats.org/officeDocument/2006/relationships/slideLayout" Target="../slideLayouts/slideLayout157.xml"/><Relationship Id="rId17" Type="http://schemas.openxmlformats.org/officeDocument/2006/relationships/slideLayout" Target="../slideLayouts/slideLayout158.xml"/><Relationship Id="rId18" Type="http://schemas.openxmlformats.org/officeDocument/2006/relationships/slideLayout" Target="../slideLayouts/slideLayout159.xml"/><Relationship Id="rId19" Type="http://schemas.openxmlformats.org/officeDocument/2006/relationships/slideLayout" Target="../slideLayouts/slideLayout1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D490C1-7E7E-423A-91D8-058624AF834B}" type="datetimeFigureOut">
              <a:rPr lang="zh-CN" altLang="en-US" smtClean="0"/>
              <a:t>20/2/8</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C5624-0453-40A9-9FFF-DD435B6A2D1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827" r:id="rId32"/>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710" r:id="rId30"/>
    <p:sldLayoutId id="2147483711" r:id="rId31"/>
    <p:sldLayoutId id="2147483712" r:id="rId32"/>
    <p:sldLayoutId id="2147483713" r:id="rId33"/>
    <p:sldLayoutId id="2147483714" r:id="rId34"/>
    <p:sldLayoutId id="2147483828" r:id="rId35"/>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smtClean="0"/>
              <a:t>单击此处编辑母版标题样式</a:t>
            </a:r>
          </a:p>
        </p:txBody>
      </p:sp>
      <p:sp>
        <p:nvSpPr>
          <p:cNvPr id="1027" name="文本占位符 2"/>
          <p:cNvSpPr>
            <a:spLocks noGrp="1" noChangeArrowheads="1"/>
          </p:cNvSpPr>
          <p:nvPr>
            <p:ph type="body" idx="9"/>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buFontTx/>
              <a:buNone/>
              <a:defRPr sz="1200">
                <a:solidFill>
                  <a:schemeClr val="tx1">
                    <a:tint val="75000"/>
                  </a:schemeClr>
                </a:solidFill>
                <a:latin typeface="+mn-lt"/>
                <a:ea typeface="+mn-ea"/>
              </a:defRPr>
            </a:lvl1pPr>
          </a:lstStyle>
          <a:p>
            <a:pPr eaLnBrk="0" hangingPunct="0">
              <a:defRPr/>
            </a:pPr>
            <a:fld id="{5EBCFF31-69BD-4239-9B79-7008355E0D81}" type="datetimeFigureOut">
              <a:rPr lang="zh-CN" altLang="en-US">
                <a:solidFill>
                  <a:prstClr val="black">
                    <a:tint val="75000"/>
                  </a:prstClr>
                </a:solidFill>
              </a:rPr>
              <a:t>20/2/8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buFontTx/>
              <a:buNone/>
              <a:defRPr sz="1200">
                <a:solidFill>
                  <a:schemeClr val="tx1">
                    <a:tint val="75000"/>
                  </a:schemeClr>
                </a:solidFill>
                <a:latin typeface="+mn-lt"/>
                <a:ea typeface="+mn-ea"/>
              </a:defRPr>
            </a:lvl1pPr>
          </a:lstStyle>
          <a:p>
            <a:pPr eaLnBrk="0" hangingPunct="0">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buFont typeface="Arial" panose="020B0604020202020204" pitchFamily="34" charset="0"/>
              <a:buNone/>
              <a:defRPr sz="1200">
                <a:solidFill>
                  <a:srgbClr val="898989"/>
                </a:solidFill>
                <a:latin typeface="Arial" panose="020B0604020202020204" pitchFamily="34" charset="0"/>
              </a:defRPr>
            </a:lvl1pPr>
          </a:lstStyle>
          <a:p>
            <a:pPr eaLnBrk="0" fontAlgn="base" hangingPunct="0">
              <a:spcBef>
                <a:spcPct val="0"/>
              </a:spcBef>
              <a:spcAft>
                <a:spcPct val="0"/>
              </a:spcAft>
              <a:defRPr/>
            </a:pPr>
            <a:fld id="{82EB0456-1C95-47C4-8B25-10EE7234708F}" type="slidenum">
              <a:rPr lang="zh-CN" altLang="en-US"/>
              <a:t>‹#›</a:t>
            </a:fld>
            <a:endParaRPr lang="zh-CN" altLang="en-US"/>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Lst>
  <p:timing>
    <p:tnLst>
      <p:par>
        <p:cTn xmlns:p14="http://schemas.microsoft.com/office/powerpoint/2010/main" id="1" dur="indefinite" restart="never" nodeType="tmRoot"/>
      </p:par>
    </p:tnLst>
  </p:timing>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Black" panose="020B0A040201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Arial Black" panose="020B0A040201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Arial Black" panose="020B0A040201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Arial Black" panose="020B0A040201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Arial Black" panose="020B0A040201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Arial Black" panose="020B0A040201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Black" panose="020B0A040201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Black" panose="020B0A040201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 id="2147483756" r:id="rId33"/>
    <p:sldLayoutId id="2147483757" r:id="rId34"/>
    <p:sldLayoutId id="2147483758" r:id="rId35"/>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791" r:id="rId3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D490C1-7E7E-423A-91D8-058624AF834B}" type="datetimeFigureOut">
              <a:rPr lang="zh-CN" altLang="en-US" smtClean="0">
                <a:solidFill>
                  <a:prstClr val="black">
                    <a:tint val="75000"/>
                  </a:prstClr>
                </a:solidFill>
              </a:rPr>
              <a:t>20/2/8</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C5624-0453-40A9-9FFF-DD435B6A2D1D}"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 id="2147483820" r:id="rId28"/>
    <p:sldLayoutId id="2147483821" r:id="rId29"/>
    <p:sldLayoutId id="2147483822" r:id="rId30"/>
    <p:sldLayoutId id="2147483823" r:id="rId31"/>
    <p:sldLayoutId id="2147483824" r:id="rId32"/>
    <p:sldLayoutId id="2147483825" r:id="rId33"/>
    <p:sldLayoutId id="2147483826" r:id="rId34"/>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24.png"/><Relationship Id="rId1" Type="http://schemas.openxmlformats.org/officeDocument/2006/relationships/tags" Target="../tags/tag17.xml"/><Relationship Id="rId2"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2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xml"/><Relationship Id="rId3"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tags" Target="../tags/tag18.xml"/><Relationship Id="rId2"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51.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image" Target="../media/image33.wmf"/><Relationship Id="rId1" Type="http://schemas.openxmlformats.org/officeDocument/2006/relationships/vmlDrawing" Target="../drawings/vmlDrawing1.vml"/><Relationship Id="rId2"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2.bin"/><Relationship Id="rId5" Type="http://schemas.openxmlformats.org/officeDocument/2006/relationships/image" Target="../media/image34.wmf"/><Relationship Id="rId1" Type="http://schemas.openxmlformats.org/officeDocument/2006/relationships/vmlDrawing" Target="../drawings/vmlDrawing2.vml"/><Relationship Id="rId2"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NULL" TargetMode="External"/><Relationship Id="rId1" Type="http://schemas.openxmlformats.org/officeDocument/2006/relationships/slideLayout" Target="../slideLayouts/slideLayout160.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3.bin"/><Relationship Id="rId5" Type="http://schemas.openxmlformats.org/officeDocument/2006/relationships/image" Target="../media/image36.wmf"/><Relationship Id="rId1" Type="http://schemas.openxmlformats.org/officeDocument/2006/relationships/vmlDrawing" Target="../drawings/vmlDrawing3.vml"/><Relationship Id="rId2" Type="http://schemas.openxmlformats.org/officeDocument/2006/relationships/slideLayout" Target="../slideLayouts/slideLayout160.xml"/></Relationships>
</file>

<file path=ppt/slides/_rels/slide24.xml.rels><?xml version="1.0" encoding="UTF-8" standalone="yes"?>
<Relationships xmlns="http://schemas.openxmlformats.org/package/2006/relationships"><Relationship Id="rId1" Type="http://schemas.openxmlformats.org/officeDocument/2006/relationships/tags" Target="../tags/tag19.xml"/><Relationship Id="rId2"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9.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0.xml"/><Relationship Id="rId3"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1.xml"/><Relationship Id="rId3"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4.bin"/><Relationship Id="rId5" Type="http://schemas.openxmlformats.org/officeDocument/2006/relationships/image" Target="../media/image39.wmf"/><Relationship Id="rId1" Type="http://schemas.openxmlformats.org/officeDocument/2006/relationships/vmlDrawing" Target="../drawings/vmlDrawing4.vml"/><Relationship Id="rId2"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image" Target="../media/image2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3.xml"/><Relationship Id="rId3"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tags" Target="../tags/tag20.xml"/><Relationship Id="rId2" Type="http://schemas.openxmlformats.org/officeDocument/2006/relationships/slideLayout" Target="../slideLayouts/slideLayout7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image" Target="../media/image40.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image" Target="../media/image4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image" Target="../media/image42.png"/><Relationship Id="rId3" Type="http://schemas.openxmlformats.org/officeDocument/2006/relationships/image" Target="NUL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image" Target="../media/image2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image" Target="../media/image42.png"/><Relationship Id="rId3" Type="http://schemas.openxmlformats.org/officeDocument/2006/relationships/image" Target="NULL" TargetMode="Externa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43.wmf"/><Relationship Id="rId1" Type="http://schemas.openxmlformats.org/officeDocument/2006/relationships/vmlDrawing" Target="../drawings/vmlDrawing5.vml"/><Relationship Id="rId2" Type="http://schemas.openxmlformats.org/officeDocument/2006/relationships/slideLayout" Target="../slideLayouts/slideLayout141.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43.wmf"/><Relationship Id="rId1" Type="http://schemas.openxmlformats.org/officeDocument/2006/relationships/vmlDrawing" Target="../drawings/vmlDrawing6.vml"/><Relationship Id="rId2" Type="http://schemas.openxmlformats.org/officeDocument/2006/relationships/slideLayout" Target="../slideLayouts/slideLayout1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4.xml"/><Relationship Id="rId3"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6.xml"/><Relationship Id="rId3"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8.xml"/><Relationship Id="rId3"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0.xml"/><Relationship Id="rId3" Type="http://schemas.openxmlformats.org/officeDocument/2006/relationships/image" Target="../media/image4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1.xml"/><Relationship Id="rId3" Type="http://schemas.openxmlformats.org/officeDocument/2006/relationships/image" Target="../media/image4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2.xml"/><Relationship Id="rId3"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67.xml"/><Relationship Id="rId4" Type="http://schemas.openxmlformats.org/officeDocument/2006/relationships/image" Target="../media/image46.jpeg"/><Relationship Id="rId1" Type="http://schemas.openxmlformats.org/officeDocument/2006/relationships/tags" Target="../tags/tag21.xml"/><Relationship Id="rId2" Type="http://schemas.openxmlformats.org/officeDocument/2006/relationships/tags" Target="../tags/tag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2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2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A2141037-D0A4-4E21-8F8B-B1408E39520C}"/>
              </a:ext>
            </a:extLst>
          </p:cNvPr>
          <p:cNvPicPr>
            <a:picLocks noChangeAspect="1"/>
          </p:cNvPicPr>
          <p:nvPr/>
        </p:nvPicPr>
        <p:blipFill rotWithShape="1">
          <a:blip r:embed="rId4"/>
          <a:srcRect r="531"/>
          <a:stretch/>
        </p:blipFill>
        <p:spPr>
          <a:xfrm>
            <a:off x="0" y="0"/>
            <a:ext cx="12192000" cy="6858000"/>
          </a:xfrm>
          <a:prstGeom prst="rect">
            <a:avLst/>
          </a:prstGeom>
        </p:spPr>
      </p:pic>
      <p:sp>
        <p:nvSpPr>
          <p:cNvPr id="15" name="标题 14"/>
          <p:cNvSpPr>
            <a:spLocks noGrp="1"/>
          </p:cNvSpPr>
          <p:nvPr>
            <p:ph type="ctrTitle" idx="13"/>
          </p:nvPr>
        </p:nvSpPr>
        <p:spPr>
          <a:xfrm>
            <a:off x="4662589" y="2817913"/>
            <a:ext cx="7216140" cy="971127"/>
          </a:xfrm>
        </p:spPr>
        <p:txBody>
          <a:bodyPr>
            <a:normAutofit fontScale="90000"/>
          </a:bodyPr>
          <a:lstStyle/>
          <a:p>
            <a:pPr algn="ctr"/>
            <a:r>
              <a:rPr lang="zh-CN" altLang="en-US" b="1" spc="400" dirty="0">
                <a:solidFill>
                  <a:srgbClr val="FF0000"/>
                </a:solidFill>
                <a:latin typeface="微软雅黑" panose="020B0503020204020204" charset="-122"/>
                <a:ea typeface="微软雅黑" panose="020B0503020204020204" charset="-122"/>
                <a:sym typeface="+mn-ea"/>
              </a:rPr>
              <a:t>地理环境地域分异规律的理解与运用</a:t>
            </a:r>
            <a:endParaRPr lang="zh-CN" altLang="en-US" dirty="0">
              <a:solidFill>
                <a:srgbClr val="FF0000"/>
              </a:solidFill>
            </a:endParaRPr>
          </a:p>
        </p:txBody>
      </p:sp>
      <p:sp>
        <p:nvSpPr>
          <p:cNvPr id="10" name="矩形 9"/>
          <p:cNvSpPr/>
          <p:nvPr/>
        </p:nvSpPr>
        <p:spPr>
          <a:xfrm>
            <a:off x="6494780" y="4847167"/>
            <a:ext cx="4802293" cy="737447"/>
          </a:xfrm>
          <a:prstGeom prst="rect">
            <a:avLst/>
          </a:prstGeom>
        </p:spPr>
        <p:txBody>
          <a:bodyPr wrap="square" lIns="121917" tIns="60958" rIns="121917" bIns="60958">
            <a:spAutoFit/>
          </a:bodyPr>
          <a:lstStyle/>
          <a:p>
            <a:pPr algn="l">
              <a:lnSpc>
                <a:spcPct val="150000"/>
              </a:lnSpc>
            </a:pPr>
            <a:r>
              <a:rPr lang="en-US" altLang="zh-CN" b="1" spc="301" dirty="0">
                <a:latin typeface="楷体" panose="02010609060101010101" charset="-122"/>
                <a:ea typeface="楷体" panose="02010609060101010101" charset="-122"/>
                <a:cs typeface="楷体" panose="02010609060101010101" charset="-122"/>
              </a:rPr>
              <a:t>  </a:t>
            </a:r>
            <a:r>
              <a:rPr lang="en-US" altLang="zh-CN" sz="2700" spc="301" dirty="0">
                <a:latin typeface="微软雅黑" panose="020B0503020204020204" charset="-122"/>
                <a:ea typeface="微软雅黑" panose="020B0503020204020204" charset="-122"/>
              </a:rPr>
              <a:t> </a:t>
            </a:r>
          </a:p>
        </p:txBody>
      </p:sp>
      <p:sp>
        <p:nvSpPr>
          <p:cNvPr id="11" name="文本框 10"/>
          <p:cNvSpPr txBox="1"/>
          <p:nvPr/>
        </p:nvSpPr>
        <p:spPr>
          <a:xfrm>
            <a:off x="5422159" y="1592165"/>
            <a:ext cx="5458460" cy="538605"/>
          </a:xfrm>
          <a:prstGeom prst="rect">
            <a:avLst/>
          </a:prstGeom>
          <a:noFill/>
        </p:spPr>
        <p:txBody>
          <a:bodyPr wrap="square" lIns="121917" tIns="60958" rIns="121917" bIns="60958" rtlCol="0">
            <a:spAutoFit/>
          </a:bodyPr>
          <a:lstStyle/>
          <a:p>
            <a:pPr algn="ctr"/>
            <a:r>
              <a:rPr lang="zh-CN" altLang="en-US" sz="2700" b="1" spc="301" dirty="0">
                <a:solidFill>
                  <a:srgbClr val="002060"/>
                </a:solidFill>
                <a:latin typeface="微软雅黑" panose="020B0503020204020204" pitchFamily="34" charset="-122"/>
                <a:ea typeface="微软雅黑" panose="020B0503020204020204" pitchFamily="34" charset="-122"/>
                <a:cs typeface="楷体" panose="02010609060101010101" charset="-122"/>
                <a:sym typeface="+mn-ea"/>
              </a:rPr>
              <a:t>朝阳区线上课堂</a:t>
            </a:r>
            <a:r>
              <a:rPr lang="en-US" altLang="zh-CN" sz="2700" b="1" spc="301" dirty="0" smtClean="0">
                <a:solidFill>
                  <a:srgbClr val="002060"/>
                </a:solidFill>
                <a:latin typeface="微软雅黑" panose="020B0503020204020204" pitchFamily="34" charset="-122"/>
                <a:ea typeface="微软雅黑" panose="020B0503020204020204" pitchFamily="34" charset="-122"/>
                <a:cs typeface="楷体" panose="02010609060101010101" charset="-122"/>
                <a:sym typeface="+mn-ea"/>
              </a:rPr>
              <a:t>·</a:t>
            </a:r>
            <a:r>
              <a:rPr lang="zh-CN" altLang="en-US" sz="2700" b="1" spc="301" dirty="0" smtClean="0">
                <a:solidFill>
                  <a:srgbClr val="002060"/>
                </a:solidFill>
                <a:latin typeface="微软雅黑" panose="020B0503020204020204" pitchFamily="34" charset="-122"/>
                <a:ea typeface="微软雅黑" panose="020B0503020204020204" pitchFamily="34" charset="-122"/>
                <a:cs typeface="楷体" panose="02010609060101010101" charset="-122"/>
                <a:sym typeface="+mn-ea"/>
              </a:rPr>
              <a:t>高三地理</a:t>
            </a:r>
            <a:endParaRPr lang="zh-CN" altLang="en-US" sz="3200" b="1" spc="301" dirty="0">
              <a:solidFill>
                <a:srgbClr val="002060"/>
              </a:solidFill>
              <a:latin typeface="微软雅黑" panose="020B0503020204020204" pitchFamily="34" charset="-122"/>
              <a:ea typeface="微软雅黑" panose="020B0503020204020204" pitchFamily="34" charset="-122"/>
              <a:cs typeface="楷体" panose="02010609060101010101" charset="-122"/>
              <a:sym typeface="+mn-ea"/>
            </a:endParaRPr>
          </a:p>
        </p:txBody>
      </p:sp>
      <p:sp>
        <p:nvSpPr>
          <p:cNvPr id="9" name="文本框 8"/>
          <p:cNvSpPr txBox="1"/>
          <p:nvPr/>
        </p:nvSpPr>
        <p:spPr>
          <a:xfrm>
            <a:off x="4432299" y="4932754"/>
            <a:ext cx="6448320" cy="733530"/>
          </a:xfrm>
          <a:prstGeom prst="rect">
            <a:avLst/>
          </a:prstGeom>
          <a:noFill/>
        </p:spPr>
        <p:txBody>
          <a:bodyPr wrap="square" lIns="121917" tIns="60958" rIns="121917" bIns="60958" rtlCol="0">
            <a:spAutoFit/>
          </a:bodyPr>
          <a:lstStyle/>
          <a:p>
            <a:pPr algn="ctr">
              <a:lnSpc>
                <a:spcPct val="150000"/>
              </a:lnSpc>
            </a:pPr>
            <a:r>
              <a:rPr lang="zh-CN" altLang="en-US" sz="2700" spc="301" dirty="0">
                <a:solidFill>
                  <a:schemeClr val="bg2">
                    <a:lumMod val="10000"/>
                  </a:schemeClr>
                </a:solidFill>
                <a:latin typeface="微软雅黑" panose="020B0503020204020204" charset="-122"/>
                <a:ea typeface="微软雅黑" panose="020B0503020204020204" charset="-122"/>
              </a:rPr>
              <a:t>北京市陈经纶中学   赵卿</a:t>
            </a:r>
          </a:p>
        </p:txBody>
      </p:sp>
    </p:spTree>
    <p:custDataLst>
      <p:tags r:id="rId1"/>
    </p:custDataLst>
    <p:extLst>
      <p:ext uri="{BB962C8B-B14F-4D97-AF65-F5344CB8AC3E}">
        <p14:creationId xmlns:p14="http://schemas.microsoft.com/office/powerpoint/2010/main" val="1916150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组合 48"/>
          <p:cNvGrpSpPr/>
          <p:nvPr/>
        </p:nvGrpSpPr>
        <p:grpSpPr>
          <a:xfrm>
            <a:off x="425703" y="1985574"/>
            <a:ext cx="5657426" cy="2907275"/>
            <a:chOff x="425703" y="1985574"/>
            <a:chExt cx="5657426" cy="2907275"/>
          </a:xfrm>
        </p:grpSpPr>
        <p:sp>
          <p:nvSpPr>
            <p:cNvPr id="2" name="矩形 1"/>
            <p:cNvSpPr/>
            <p:nvPr/>
          </p:nvSpPr>
          <p:spPr>
            <a:xfrm>
              <a:off x="425703" y="4396154"/>
              <a:ext cx="5657426" cy="4835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5" name="组合 14"/>
            <p:cNvGrpSpPr/>
            <p:nvPr/>
          </p:nvGrpSpPr>
          <p:grpSpPr>
            <a:xfrm>
              <a:off x="2423539" y="1985574"/>
              <a:ext cx="1661754" cy="2432492"/>
              <a:chOff x="4108938" y="1696942"/>
              <a:chExt cx="800100" cy="1459496"/>
            </a:xfrm>
          </p:grpSpPr>
          <p:sp>
            <p:nvSpPr>
              <p:cNvPr id="7" name="等腰三角形 6"/>
              <p:cNvSpPr/>
              <p:nvPr/>
            </p:nvSpPr>
            <p:spPr>
              <a:xfrm>
                <a:off x="4108938" y="1696942"/>
                <a:ext cx="800100" cy="1459496"/>
              </a:xfrm>
              <a:prstGeom prst="triangl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8" name="直接连接符 7"/>
              <p:cNvCxnSpPr/>
              <p:nvPr/>
            </p:nvCxnSpPr>
            <p:spPr>
              <a:xfrm flipV="1">
                <a:off x="4142626" y="2832586"/>
                <a:ext cx="666596" cy="19635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4231930" y="2547522"/>
                <a:ext cx="510863" cy="15047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4315742" y="2270962"/>
                <a:ext cx="358734" cy="10566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4430110" y="1947445"/>
                <a:ext cx="141947" cy="4181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3" name="文本框 12"/>
            <p:cNvSpPr txBox="1"/>
            <p:nvPr/>
          </p:nvSpPr>
          <p:spPr>
            <a:xfrm>
              <a:off x="469038" y="4369629"/>
              <a:ext cx="5570756" cy="523220"/>
            </a:xfrm>
            <a:prstGeom prst="rect">
              <a:avLst/>
            </a:prstGeom>
            <a:noFill/>
          </p:spPr>
          <p:txBody>
            <a:bodyPr wrap="none" rtlCol="0">
              <a:spAutoFit/>
            </a:bodyPr>
            <a:lstStyle/>
            <a:p>
              <a:r>
                <a:rPr lang="zh-CN" altLang="en-US" sz="2800" dirty="0">
                  <a:solidFill>
                    <a:prstClr val="white"/>
                  </a:solidFill>
                </a:rPr>
                <a:t>根据带谱判断山体所在半球及阳坡</a:t>
              </a:r>
            </a:p>
          </p:txBody>
        </p:sp>
        <p:sp>
          <p:nvSpPr>
            <p:cNvPr id="16" name="文本框 15"/>
            <p:cNvSpPr txBox="1"/>
            <p:nvPr/>
          </p:nvSpPr>
          <p:spPr>
            <a:xfrm>
              <a:off x="852290" y="1985574"/>
              <a:ext cx="543739" cy="523220"/>
            </a:xfrm>
            <a:prstGeom prst="rect">
              <a:avLst/>
            </a:prstGeom>
            <a:noFill/>
          </p:spPr>
          <p:txBody>
            <a:bodyPr wrap="none" rtlCol="0">
              <a:spAutoFit/>
            </a:bodyPr>
            <a:lstStyle/>
            <a:p>
              <a:r>
                <a:rPr lang="zh-CN" altLang="en-US" sz="2800" dirty="0">
                  <a:solidFill>
                    <a:prstClr val="black">
                      <a:lumMod val="75000"/>
                      <a:lumOff val="25000"/>
                    </a:prstClr>
                  </a:solidFill>
                </a:rPr>
                <a:t>北</a:t>
              </a:r>
            </a:p>
          </p:txBody>
        </p:sp>
        <p:sp>
          <p:nvSpPr>
            <p:cNvPr id="17" name="文本框 16"/>
            <p:cNvSpPr txBox="1"/>
            <p:nvPr/>
          </p:nvSpPr>
          <p:spPr>
            <a:xfrm>
              <a:off x="5164099" y="1985574"/>
              <a:ext cx="543739" cy="523220"/>
            </a:xfrm>
            <a:prstGeom prst="rect">
              <a:avLst/>
            </a:prstGeom>
            <a:noFill/>
          </p:spPr>
          <p:txBody>
            <a:bodyPr wrap="none" rtlCol="0">
              <a:spAutoFit/>
            </a:bodyPr>
            <a:lstStyle/>
            <a:p>
              <a:r>
                <a:rPr lang="zh-CN" altLang="en-US" sz="2800" dirty="0">
                  <a:solidFill>
                    <a:prstClr val="black">
                      <a:lumMod val="75000"/>
                      <a:lumOff val="25000"/>
                    </a:prstClr>
                  </a:solidFill>
                </a:rPr>
                <a:t>南</a:t>
              </a:r>
            </a:p>
          </p:txBody>
        </p:sp>
      </p:grpSp>
      <p:sp>
        <p:nvSpPr>
          <p:cNvPr id="20" name="文本框 19"/>
          <p:cNvSpPr txBox="1"/>
          <p:nvPr/>
        </p:nvSpPr>
        <p:spPr>
          <a:xfrm>
            <a:off x="424235" y="4916021"/>
            <a:ext cx="5658894" cy="1077218"/>
          </a:xfrm>
          <a:prstGeom prst="rect">
            <a:avLst/>
          </a:prstGeom>
          <a:noFill/>
        </p:spPr>
        <p:txBody>
          <a:bodyPr wrap="square" rtlCol="0">
            <a:spAutoFit/>
          </a:bodyPr>
          <a:lstStyle/>
          <a:p>
            <a:pPr algn="ctr"/>
            <a:r>
              <a:rPr lang="zh-CN" altLang="en-US" sz="3200" dirty="0">
                <a:solidFill>
                  <a:srgbClr val="0070C0"/>
                </a:solidFill>
              </a:rPr>
              <a:t>若阳坡为南坡，该山在北半球</a:t>
            </a:r>
            <a:endParaRPr lang="en-US" altLang="zh-CN" sz="3200" dirty="0">
              <a:solidFill>
                <a:srgbClr val="0070C0"/>
              </a:solidFill>
            </a:endParaRPr>
          </a:p>
          <a:p>
            <a:pPr algn="ctr"/>
            <a:r>
              <a:rPr lang="zh-CN" altLang="en-US" sz="3200" dirty="0">
                <a:solidFill>
                  <a:srgbClr val="0070C0"/>
                </a:solidFill>
              </a:rPr>
              <a:t>若阳坡为北坡则该山在南半球</a:t>
            </a:r>
          </a:p>
        </p:txBody>
      </p:sp>
      <p:grpSp>
        <p:nvGrpSpPr>
          <p:cNvPr id="23" name="组合 22"/>
          <p:cNvGrpSpPr/>
          <p:nvPr/>
        </p:nvGrpSpPr>
        <p:grpSpPr>
          <a:xfrm>
            <a:off x="1829353" y="1116784"/>
            <a:ext cx="2817292" cy="629168"/>
            <a:chOff x="1752655" y="993621"/>
            <a:chExt cx="2817292" cy="629168"/>
          </a:xfrm>
        </p:grpSpPr>
        <p:sp>
          <p:nvSpPr>
            <p:cNvPr id="21" name="圆角矩形 20"/>
            <p:cNvSpPr/>
            <p:nvPr/>
          </p:nvSpPr>
          <p:spPr>
            <a:xfrm>
              <a:off x="1752655" y="993621"/>
              <a:ext cx="2817292" cy="48390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prstClr val="white"/>
                  </a:solidFill>
                </a:rPr>
                <a:t>该山位于北半球</a:t>
              </a:r>
            </a:p>
          </p:txBody>
        </p:sp>
        <p:sp>
          <p:nvSpPr>
            <p:cNvPr id="22" name="等腰三角形 21"/>
            <p:cNvSpPr/>
            <p:nvPr/>
          </p:nvSpPr>
          <p:spPr>
            <a:xfrm flipV="1">
              <a:off x="3074030" y="1472322"/>
              <a:ext cx="174542" cy="150467"/>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2" name="组合 51"/>
          <p:cNvGrpSpPr/>
          <p:nvPr/>
        </p:nvGrpSpPr>
        <p:grpSpPr>
          <a:xfrm>
            <a:off x="6471138" y="0"/>
            <a:ext cx="5720862" cy="6858000"/>
            <a:chOff x="6471138" y="0"/>
            <a:chExt cx="5720862" cy="6858000"/>
          </a:xfrm>
        </p:grpSpPr>
        <p:sp>
          <p:nvSpPr>
            <p:cNvPr id="43" name="矩形 42"/>
            <p:cNvSpPr/>
            <p:nvPr/>
          </p:nvSpPr>
          <p:spPr>
            <a:xfrm>
              <a:off x="6471138" y="0"/>
              <a:ext cx="572086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矩形 23"/>
            <p:cNvSpPr/>
            <p:nvPr/>
          </p:nvSpPr>
          <p:spPr>
            <a:xfrm>
              <a:off x="7804636" y="2245953"/>
              <a:ext cx="3115408" cy="48357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5" name="组合 24"/>
            <p:cNvGrpSpPr/>
            <p:nvPr/>
          </p:nvGrpSpPr>
          <p:grpSpPr>
            <a:xfrm flipH="1">
              <a:off x="8892583" y="834915"/>
              <a:ext cx="966604" cy="1414924"/>
              <a:chOff x="4108938" y="1696942"/>
              <a:chExt cx="800100" cy="1459496"/>
            </a:xfrm>
          </p:grpSpPr>
          <p:sp>
            <p:nvSpPr>
              <p:cNvPr id="26" name="等腰三角形 25"/>
              <p:cNvSpPr/>
              <p:nvPr/>
            </p:nvSpPr>
            <p:spPr>
              <a:xfrm>
                <a:off x="4108938" y="1696942"/>
                <a:ext cx="800100" cy="1459496"/>
              </a:xfrm>
              <a:prstGeom prst="triangle">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27" name="直接连接符 26"/>
              <p:cNvCxnSpPr/>
              <p:nvPr/>
            </p:nvCxnSpPr>
            <p:spPr>
              <a:xfrm flipV="1">
                <a:off x="4142626" y="2832586"/>
                <a:ext cx="666596" cy="196352"/>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4231930" y="2547522"/>
                <a:ext cx="510863" cy="150479"/>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4315742" y="2270962"/>
                <a:ext cx="358734" cy="105668"/>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4430110" y="1947445"/>
                <a:ext cx="141947" cy="41813"/>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2" name="文本框 31"/>
            <p:cNvSpPr txBox="1"/>
            <p:nvPr/>
          </p:nvSpPr>
          <p:spPr>
            <a:xfrm>
              <a:off x="7702822" y="706408"/>
              <a:ext cx="543739" cy="523220"/>
            </a:xfrm>
            <a:prstGeom prst="rect">
              <a:avLst/>
            </a:prstGeom>
            <a:noFill/>
          </p:spPr>
          <p:txBody>
            <a:bodyPr wrap="none" rtlCol="0" anchor="ctr">
              <a:spAutoFit/>
            </a:bodyPr>
            <a:lstStyle/>
            <a:p>
              <a:r>
                <a:rPr lang="zh-CN" altLang="en-US" sz="2800" dirty="0">
                  <a:solidFill>
                    <a:srgbClr val="DFE3E5">
                      <a:lumMod val="75000"/>
                    </a:srgbClr>
                  </a:solidFill>
                </a:rPr>
                <a:t>北</a:t>
              </a:r>
            </a:p>
          </p:txBody>
        </p:sp>
        <p:sp>
          <p:nvSpPr>
            <p:cNvPr id="33" name="文本框 32"/>
            <p:cNvSpPr txBox="1"/>
            <p:nvPr/>
          </p:nvSpPr>
          <p:spPr>
            <a:xfrm>
              <a:off x="10556505" y="706408"/>
              <a:ext cx="543739" cy="523220"/>
            </a:xfrm>
            <a:prstGeom prst="rect">
              <a:avLst/>
            </a:prstGeom>
            <a:noFill/>
          </p:spPr>
          <p:txBody>
            <a:bodyPr wrap="none" rtlCol="0" anchor="ctr">
              <a:spAutoFit/>
            </a:bodyPr>
            <a:lstStyle/>
            <a:p>
              <a:r>
                <a:rPr lang="zh-CN" altLang="en-US" sz="2800" dirty="0">
                  <a:solidFill>
                    <a:srgbClr val="DFE3E5">
                      <a:lumMod val="75000"/>
                    </a:srgbClr>
                  </a:solidFill>
                </a:rPr>
                <a:t>南</a:t>
              </a:r>
            </a:p>
          </p:txBody>
        </p:sp>
        <p:sp>
          <p:nvSpPr>
            <p:cNvPr id="34" name="矩形 33"/>
            <p:cNvSpPr/>
            <p:nvPr/>
          </p:nvSpPr>
          <p:spPr>
            <a:xfrm>
              <a:off x="7804636" y="5760206"/>
              <a:ext cx="3115408" cy="48357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5" name="组合 34"/>
            <p:cNvGrpSpPr/>
            <p:nvPr/>
          </p:nvGrpSpPr>
          <p:grpSpPr>
            <a:xfrm flipH="1">
              <a:off x="8892583" y="4349168"/>
              <a:ext cx="966604" cy="1414924"/>
              <a:chOff x="4108938" y="1696942"/>
              <a:chExt cx="800100" cy="1459496"/>
            </a:xfrm>
          </p:grpSpPr>
          <p:sp>
            <p:nvSpPr>
              <p:cNvPr id="36" name="等腰三角形 35"/>
              <p:cNvSpPr/>
              <p:nvPr/>
            </p:nvSpPr>
            <p:spPr>
              <a:xfrm>
                <a:off x="4108938" y="1696942"/>
                <a:ext cx="800100" cy="1459496"/>
              </a:xfrm>
              <a:prstGeom prst="triangle">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37" name="直接连接符 36"/>
              <p:cNvCxnSpPr/>
              <p:nvPr/>
            </p:nvCxnSpPr>
            <p:spPr>
              <a:xfrm flipV="1">
                <a:off x="4142626" y="2832586"/>
                <a:ext cx="666596" cy="196352"/>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1">
                <a:off x="4231930" y="2547522"/>
                <a:ext cx="510863" cy="150479"/>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V="1">
                <a:off x="4315742" y="2270962"/>
                <a:ext cx="358734" cy="105668"/>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V="1">
                <a:off x="4430110" y="1947445"/>
                <a:ext cx="141947" cy="41813"/>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1" name="文本框 40"/>
            <p:cNvSpPr txBox="1"/>
            <p:nvPr/>
          </p:nvSpPr>
          <p:spPr>
            <a:xfrm>
              <a:off x="7677174" y="4220661"/>
              <a:ext cx="543739" cy="523220"/>
            </a:xfrm>
            <a:prstGeom prst="rect">
              <a:avLst/>
            </a:prstGeom>
            <a:noFill/>
          </p:spPr>
          <p:txBody>
            <a:bodyPr wrap="none" rtlCol="0" anchor="ctr">
              <a:spAutoFit/>
            </a:bodyPr>
            <a:lstStyle/>
            <a:p>
              <a:pPr algn="ctr"/>
              <a:r>
                <a:rPr lang="zh-CN" altLang="en-US" sz="2800" dirty="0">
                  <a:solidFill>
                    <a:srgbClr val="DFE3E5">
                      <a:lumMod val="75000"/>
                    </a:srgbClr>
                  </a:solidFill>
                </a:rPr>
                <a:t>南</a:t>
              </a:r>
            </a:p>
          </p:txBody>
        </p:sp>
        <p:sp>
          <p:nvSpPr>
            <p:cNvPr id="42" name="文本框 41"/>
            <p:cNvSpPr txBox="1"/>
            <p:nvPr/>
          </p:nvSpPr>
          <p:spPr>
            <a:xfrm>
              <a:off x="10530857" y="4220661"/>
              <a:ext cx="543739" cy="523220"/>
            </a:xfrm>
            <a:prstGeom prst="rect">
              <a:avLst/>
            </a:prstGeom>
            <a:noFill/>
          </p:spPr>
          <p:txBody>
            <a:bodyPr wrap="none" rtlCol="0" anchor="ctr">
              <a:spAutoFit/>
            </a:bodyPr>
            <a:lstStyle/>
            <a:p>
              <a:pPr algn="ctr"/>
              <a:r>
                <a:rPr lang="zh-CN" altLang="en-US" sz="2800" dirty="0">
                  <a:solidFill>
                    <a:srgbClr val="DFE3E5">
                      <a:lumMod val="75000"/>
                    </a:srgbClr>
                  </a:solidFill>
                </a:rPr>
                <a:t>北</a:t>
              </a:r>
            </a:p>
          </p:txBody>
        </p:sp>
        <p:sp>
          <p:nvSpPr>
            <p:cNvPr id="44" name="等腰三角形 43"/>
            <p:cNvSpPr/>
            <p:nvPr/>
          </p:nvSpPr>
          <p:spPr>
            <a:xfrm rot="5400000">
              <a:off x="6447701" y="3282518"/>
              <a:ext cx="339838" cy="29296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5" name="圆角矩形标注 44"/>
          <p:cNvSpPr/>
          <p:nvPr/>
        </p:nvSpPr>
        <p:spPr>
          <a:xfrm flipH="1">
            <a:off x="7808174" y="1484603"/>
            <a:ext cx="976712" cy="435954"/>
          </a:xfrm>
          <a:prstGeom prst="wedgeRoundRectCallout">
            <a:avLst>
              <a:gd name="adj1" fmla="val -73715"/>
              <a:gd name="adj2" fmla="val -21430"/>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prstClr val="black">
                    <a:lumMod val="75000"/>
                    <a:lumOff val="25000"/>
                  </a:prstClr>
                </a:solidFill>
              </a:rPr>
              <a:t>阳坡</a:t>
            </a:r>
          </a:p>
        </p:txBody>
      </p:sp>
      <p:sp>
        <p:nvSpPr>
          <p:cNvPr id="46" name="圆角矩形标注 45"/>
          <p:cNvSpPr/>
          <p:nvPr/>
        </p:nvSpPr>
        <p:spPr>
          <a:xfrm flipH="1">
            <a:off x="7808174" y="5031760"/>
            <a:ext cx="976712" cy="435954"/>
          </a:xfrm>
          <a:prstGeom prst="wedgeRoundRectCallout">
            <a:avLst>
              <a:gd name="adj1" fmla="val -73715"/>
              <a:gd name="adj2" fmla="val -21430"/>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prstClr val="black">
                    <a:lumMod val="75000"/>
                    <a:lumOff val="25000"/>
                  </a:prstClr>
                </a:solidFill>
              </a:rPr>
              <a:t>阳坡</a:t>
            </a:r>
          </a:p>
        </p:txBody>
      </p:sp>
      <p:sp>
        <p:nvSpPr>
          <p:cNvPr id="47" name="文本框 46"/>
          <p:cNvSpPr txBox="1"/>
          <p:nvPr/>
        </p:nvSpPr>
        <p:spPr>
          <a:xfrm>
            <a:off x="8784886" y="2226131"/>
            <a:ext cx="1261884" cy="523220"/>
          </a:xfrm>
          <a:prstGeom prst="rect">
            <a:avLst/>
          </a:prstGeom>
          <a:noFill/>
        </p:spPr>
        <p:txBody>
          <a:bodyPr wrap="none" rtlCol="0">
            <a:spAutoFit/>
          </a:bodyPr>
          <a:lstStyle/>
          <a:p>
            <a:pPr algn="ctr"/>
            <a:r>
              <a:rPr lang="zh-CN" altLang="en-US" sz="2800" dirty="0">
                <a:solidFill>
                  <a:prstClr val="black">
                    <a:lumMod val="75000"/>
                    <a:lumOff val="25000"/>
                  </a:prstClr>
                </a:solidFill>
              </a:rPr>
              <a:t>南半球</a:t>
            </a:r>
          </a:p>
        </p:txBody>
      </p:sp>
      <p:sp>
        <p:nvSpPr>
          <p:cNvPr id="48" name="文本框 47"/>
          <p:cNvSpPr txBox="1"/>
          <p:nvPr/>
        </p:nvSpPr>
        <p:spPr>
          <a:xfrm>
            <a:off x="8744942" y="5740384"/>
            <a:ext cx="1261884" cy="523220"/>
          </a:xfrm>
          <a:prstGeom prst="rect">
            <a:avLst/>
          </a:prstGeom>
          <a:noFill/>
        </p:spPr>
        <p:txBody>
          <a:bodyPr wrap="none" rtlCol="0">
            <a:spAutoFit/>
          </a:bodyPr>
          <a:lstStyle/>
          <a:p>
            <a:pPr algn="ctr"/>
            <a:r>
              <a:rPr lang="zh-CN" altLang="en-US" sz="2800" dirty="0">
                <a:solidFill>
                  <a:prstClr val="black">
                    <a:lumMod val="75000"/>
                    <a:lumOff val="25000"/>
                  </a:prstClr>
                </a:solidFill>
              </a:rPr>
              <a:t>北半球</a:t>
            </a:r>
          </a:p>
        </p:txBody>
      </p:sp>
      <p:grpSp>
        <p:nvGrpSpPr>
          <p:cNvPr id="51" name="组合 50"/>
          <p:cNvGrpSpPr/>
          <p:nvPr/>
        </p:nvGrpSpPr>
        <p:grpSpPr>
          <a:xfrm>
            <a:off x="1474910" y="2934064"/>
            <a:ext cx="3514216" cy="469143"/>
            <a:chOff x="1474910" y="2934064"/>
            <a:chExt cx="3514216" cy="469143"/>
          </a:xfrm>
        </p:grpSpPr>
        <p:sp>
          <p:nvSpPr>
            <p:cNvPr id="18" name="圆角矩形标注 17"/>
            <p:cNvSpPr/>
            <p:nvPr/>
          </p:nvSpPr>
          <p:spPr>
            <a:xfrm>
              <a:off x="4040496" y="2934064"/>
              <a:ext cx="948630" cy="460934"/>
            </a:xfrm>
            <a:prstGeom prst="wedgeRoundRectCallout">
              <a:avLst>
                <a:gd name="adj1" fmla="val -47715"/>
                <a:gd name="adj2" fmla="val 89205"/>
                <a:gd name="adj3" fmla="val 1666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prstClr val="white"/>
                  </a:solidFill>
                </a:rPr>
                <a:t>阳坡</a:t>
              </a:r>
            </a:p>
          </p:txBody>
        </p:sp>
        <p:sp>
          <p:nvSpPr>
            <p:cNvPr id="50" name="圆角矩形标注 49"/>
            <p:cNvSpPr/>
            <p:nvPr/>
          </p:nvSpPr>
          <p:spPr>
            <a:xfrm flipH="1">
              <a:off x="1474910" y="2942273"/>
              <a:ext cx="948628" cy="460934"/>
            </a:xfrm>
            <a:prstGeom prst="wedgeRoundRectCallout">
              <a:avLst>
                <a:gd name="adj1" fmla="val -47715"/>
                <a:gd name="adj2" fmla="val 89205"/>
                <a:gd name="adj3" fmla="val 1666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prstClr val="white"/>
                  </a:solidFill>
                </a:rPr>
                <a:t>阴坡</a:t>
              </a: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left)">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left)">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left)">
                                      <p:cBhvr>
                                        <p:cTn id="37" dur="5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5" grpId="0" bldLvl="0" animBg="1"/>
      <p:bldP spid="46" grpId="0" bldLvl="0" animBg="1"/>
      <p:bldP spid="47" grpId="0"/>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52290" y="4753963"/>
            <a:ext cx="4804252" cy="4835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 name="组合 2"/>
          <p:cNvGrpSpPr/>
          <p:nvPr/>
        </p:nvGrpSpPr>
        <p:grpSpPr>
          <a:xfrm>
            <a:off x="2423539" y="2323505"/>
            <a:ext cx="1661754" cy="2432492"/>
            <a:chOff x="4108938" y="1696942"/>
            <a:chExt cx="800100" cy="1459496"/>
          </a:xfrm>
          <a:gradFill flip="none" rotWithShape="1">
            <a:gsLst>
              <a:gs pos="39000">
                <a:schemeClr val="bg2">
                  <a:lumMod val="50000"/>
                </a:schemeClr>
              </a:gs>
              <a:gs pos="100000">
                <a:srgbClr val="33CC33"/>
              </a:gs>
            </a:gsLst>
            <a:lin ang="4800000" scaled="0"/>
            <a:tileRect/>
          </a:gradFill>
        </p:grpSpPr>
        <p:sp>
          <p:nvSpPr>
            <p:cNvPr id="4" name="等腰三角形 3"/>
            <p:cNvSpPr/>
            <p:nvPr/>
          </p:nvSpPr>
          <p:spPr>
            <a:xfrm>
              <a:off x="4108938" y="1696942"/>
              <a:ext cx="800100" cy="1459496"/>
            </a:xfrm>
            <a:prstGeom prst="triangle">
              <a:avLst/>
            </a:prstGeom>
            <a:grp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5" name="直接连接符 4"/>
            <p:cNvCxnSpPr/>
            <p:nvPr/>
          </p:nvCxnSpPr>
          <p:spPr>
            <a:xfrm flipV="1">
              <a:off x="4142626" y="2832586"/>
              <a:ext cx="666596" cy="196352"/>
            </a:xfrm>
            <a:prstGeom prst="line">
              <a:avLst/>
            </a:prstGeom>
            <a:grpFill/>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4231930" y="2547522"/>
              <a:ext cx="510863" cy="150479"/>
            </a:xfrm>
            <a:prstGeom prst="line">
              <a:avLst/>
            </a:prstGeom>
            <a:grpFill/>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4315742" y="2270962"/>
              <a:ext cx="358734" cy="105668"/>
            </a:xfrm>
            <a:prstGeom prst="line">
              <a:avLst/>
            </a:prstGeom>
            <a:grpFill/>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9" name="文本框 8"/>
          <p:cNvSpPr txBox="1"/>
          <p:nvPr/>
        </p:nvSpPr>
        <p:spPr>
          <a:xfrm>
            <a:off x="1321803" y="4725590"/>
            <a:ext cx="3775393" cy="523220"/>
          </a:xfrm>
          <a:prstGeom prst="rect">
            <a:avLst/>
          </a:prstGeom>
          <a:noFill/>
        </p:spPr>
        <p:txBody>
          <a:bodyPr wrap="none" rtlCol="0">
            <a:spAutoFit/>
          </a:bodyPr>
          <a:lstStyle/>
          <a:p>
            <a:pPr algn="ctr"/>
            <a:r>
              <a:rPr lang="zh-CN" altLang="en-US" sz="2800" dirty="0">
                <a:solidFill>
                  <a:prstClr val="white"/>
                </a:solidFill>
              </a:rPr>
              <a:t>不考虑迎风坡与背风坡</a:t>
            </a:r>
          </a:p>
        </p:txBody>
      </p:sp>
      <p:sp>
        <p:nvSpPr>
          <p:cNvPr id="12" name="圆角矩形标注 11"/>
          <p:cNvSpPr/>
          <p:nvPr/>
        </p:nvSpPr>
        <p:spPr>
          <a:xfrm>
            <a:off x="3497780" y="1570381"/>
            <a:ext cx="2158761" cy="874665"/>
          </a:xfrm>
          <a:prstGeom prst="wedgeRoundRectCallout">
            <a:avLst>
              <a:gd name="adj1" fmla="val -51445"/>
              <a:gd name="adj2" fmla="val 96669"/>
              <a:gd name="adj3" fmla="val 16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prstClr val="white"/>
                </a:solidFill>
              </a:rPr>
              <a:t>阳坡气温高雪线也高</a:t>
            </a:r>
          </a:p>
        </p:txBody>
      </p:sp>
      <p:sp>
        <p:nvSpPr>
          <p:cNvPr id="20" name="任意多边形 19"/>
          <p:cNvSpPr/>
          <p:nvPr/>
        </p:nvSpPr>
        <p:spPr>
          <a:xfrm>
            <a:off x="3030278" y="2306252"/>
            <a:ext cx="418076" cy="664243"/>
          </a:xfrm>
          <a:custGeom>
            <a:avLst/>
            <a:gdLst>
              <a:gd name="connsiteX0" fmla="*/ 181536 w 334508"/>
              <a:gd name="connsiteY0" fmla="*/ 0 h 531469"/>
              <a:gd name="connsiteX1" fmla="*/ 334508 w 334508"/>
              <a:gd name="connsiteY1" fmla="*/ 447842 h 531469"/>
              <a:gd name="connsiteX2" fmla="*/ 0 w 334508"/>
              <a:gd name="connsiteY2" fmla="*/ 531469 h 531469"/>
            </a:gdLst>
            <a:ahLst/>
            <a:cxnLst>
              <a:cxn ang="0">
                <a:pos x="connsiteX0" y="connsiteY0"/>
              </a:cxn>
              <a:cxn ang="0">
                <a:pos x="connsiteX1" y="connsiteY1"/>
              </a:cxn>
              <a:cxn ang="0">
                <a:pos x="connsiteX2" y="connsiteY2"/>
              </a:cxn>
            </a:cxnLst>
            <a:rect l="l" t="t" r="r" b="b"/>
            <a:pathLst>
              <a:path w="334508" h="531469">
                <a:moveTo>
                  <a:pt x="181536" y="0"/>
                </a:moveTo>
                <a:lnTo>
                  <a:pt x="334508" y="447842"/>
                </a:lnTo>
                <a:lnTo>
                  <a:pt x="0" y="531469"/>
                </a:lnTo>
                <a:close/>
              </a:path>
            </a:pathLst>
          </a:cu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矩形 22"/>
          <p:cNvSpPr/>
          <p:nvPr/>
        </p:nvSpPr>
        <p:spPr>
          <a:xfrm>
            <a:off x="6510968" y="4743006"/>
            <a:ext cx="4804252" cy="4835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4" name="组合 23"/>
          <p:cNvGrpSpPr/>
          <p:nvPr/>
        </p:nvGrpSpPr>
        <p:grpSpPr>
          <a:xfrm>
            <a:off x="8082217" y="2312548"/>
            <a:ext cx="1661754" cy="2432492"/>
            <a:chOff x="4108938" y="1696942"/>
            <a:chExt cx="800100" cy="1459496"/>
          </a:xfrm>
          <a:gradFill flip="none" rotWithShape="1">
            <a:gsLst>
              <a:gs pos="39000">
                <a:schemeClr val="bg2">
                  <a:lumMod val="50000"/>
                </a:schemeClr>
              </a:gs>
              <a:gs pos="100000">
                <a:srgbClr val="33CC33"/>
              </a:gs>
            </a:gsLst>
            <a:lin ang="4800000" scaled="0"/>
            <a:tileRect/>
          </a:gradFill>
        </p:grpSpPr>
        <p:sp>
          <p:nvSpPr>
            <p:cNvPr id="25" name="等腰三角形 24"/>
            <p:cNvSpPr/>
            <p:nvPr/>
          </p:nvSpPr>
          <p:spPr>
            <a:xfrm>
              <a:off x="4108938" y="1696942"/>
              <a:ext cx="800100" cy="1459496"/>
            </a:xfrm>
            <a:prstGeom prst="triangle">
              <a:avLst/>
            </a:prstGeom>
            <a:grp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26" name="直接连接符 25"/>
            <p:cNvCxnSpPr/>
            <p:nvPr/>
          </p:nvCxnSpPr>
          <p:spPr>
            <a:xfrm flipV="1">
              <a:off x="4142626" y="2832586"/>
              <a:ext cx="666596" cy="196352"/>
            </a:xfrm>
            <a:prstGeom prst="line">
              <a:avLst/>
            </a:prstGeom>
            <a:grpFill/>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4231930" y="2547522"/>
              <a:ext cx="510863" cy="150479"/>
            </a:xfrm>
            <a:prstGeom prst="line">
              <a:avLst/>
            </a:prstGeom>
            <a:grpFill/>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4315742" y="2270962"/>
              <a:ext cx="358734" cy="105668"/>
            </a:xfrm>
            <a:prstGeom prst="line">
              <a:avLst/>
            </a:prstGeom>
            <a:grpFill/>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9" name="文本框 28"/>
          <p:cNvSpPr txBox="1"/>
          <p:nvPr/>
        </p:nvSpPr>
        <p:spPr>
          <a:xfrm>
            <a:off x="7160016" y="4714633"/>
            <a:ext cx="3416321" cy="523220"/>
          </a:xfrm>
          <a:prstGeom prst="rect">
            <a:avLst/>
          </a:prstGeom>
          <a:noFill/>
        </p:spPr>
        <p:txBody>
          <a:bodyPr wrap="none" rtlCol="0">
            <a:spAutoFit/>
          </a:bodyPr>
          <a:lstStyle/>
          <a:p>
            <a:pPr algn="ctr"/>
            <a:r>
              <a:rPr lang="zh-CN" altLang="en-US" sz="2800" dirty="0">
                <a:solidFill>
                  <a:prstClr val="white"/>
                </a:solidFill>
              </a:rPr>
              <a:t>考虑迎风坡与背风坡</a:t>
            </a:r>
          </a:p>
        </p:txBody>
      </p:sp>
      <p:sp>
        <p:nvSpPr>
          <p:cNvPr id="32" name="圆角矩形标注 31"/>
          <p:cNvSpPr/>
          <p:nvPr/>
        </p:nvSpPr>
        <p:spPr>
          <a:xfrm>
            <a:off x="9536660" y="2865731"/>
            <a:ext cx="1778560" cy="874665"/>
          </a:xfrm>
          <a:prstGeom prst="wedgeRoundRectCallout">
            <a:avLst>
              <a:gd name="adj1" fmla="val -66364"/>
              <a:gd name="adj2" fmla="val -27192"/>
              <a:gd name="adj3" fmla="val 16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prstClr val="white"/>
                </a:solidFill>
              </a:rPr>
              <a:t>降水多</a:t>
            </a:r>
            <a:endParaRPr lang="en-US" altLang="zh-CN" sz="2800" dirty="0">
              <a:solidFill>
                <a:prstClr val="white"/>
              </a:solidFill>
            </a:endParaRPr>
          </a:p>
          <a:p>
            <a:pPr algn="ctr"/>
            <a:r>
              <a:rPr lang="zh-CN" altLang="en-US" sz="2800" dirty="0">
                <a:solidFill>
                  <a:prstClr val="white"/>
                </a:solidFill>
              </a:rPr>
              <a:t>雪线较低</a:t>
            </a:r>
          </a:p>
        </p:txBody>
      </p:sp>
      <p:sp>
        <p:nvSpPr>
          <p:cNvPr id="33" name="任意多边形 32"/>
          <p:cNvSpPr/>
          <p:nvPr/>
        </p:nvSpPr>
        <p:spPr>
          <a:xfrm flipH="1">
            <a:off x="8695592" y="2312548"/>
            <a:ext cx="470806" cy="748022"/>
          </a:xfrm>
          <a:custGeom>
            <a:avLst/>
            <a:gdLst>
              <a:gd name="connsiteX0" fmla="*/ 181536 w 334508"/>
              <a:gd name="connsiteY0" fmla="*/ 0 h 531469"/>
              <a:gd name="connsiteX1" fmla="*/ 334508 w 334508"/>
              <a:gd name="connsiteY1" fmla="*/ 447842 h 531469"/>
              <a:gd name="connsiteX2" fmla="*/ 0 w 334508"/>
              <a:gd name="connsiteY2" fmla="*/ 531469 h 531469"/>
            </a:gdLst>
            <a:ahLst/>
            <a:cxnLst>
              <a:cxn ang="0">
                <a:pos x="connsiteX0" y="connsiteY0"/>
              </a:cxn>
              <a:cxn ang="0">
                <a:pos x="connsiteX1" y="connsiteY1"/>
              </a:cxn>
              <a:cxn ang="0">
                <a:pos x="connsiteX2" y="connsiteY2"/>
              </a:cxn>
            </a:cxnLst>
            <a:rect l="l" t="t" r="r" b="b"/>
            <a:pathLst>
              <a:path w="334508" h="531469">
                <a:moveTo>
                  <a:pt x="181536" y="0"/>
                </a:moveTo>
                <a:lnTo>
                  <a:pt x="334508" y="447842"/>
                </a:lnTo>
                <a:lnTo>
                  <a:pt x="0" y="531469"/>
                </a:lnTo>
                <a:close/>
              </a:path>
            </a:pathLst>
          </a:cu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9" name="组合 48"/>
          <p:cNvGrpSpPr/>
          <p:nvPr/>
        </p:nvGrpSpPr>
        <p:grpSpPr>
          <a:xfrm>
            <a:off x="8764223" y="1474840"/>
            <a:ext cx="1310455" cy="1128680"/>
            <a:chOff x="8853734" y="1140241"/>
            <a:chExt cx="1025762" cy="883479"/>
          </a:xfrm>
        </p:grpSpPr>
        <p:grpSp>
          <p:nvGrpSpPr>
            <p:cNvPr id="47" name="组合 46"/>
            <p:cNvGrpSpPr/>
            <p:nvPr/>
          </p:nvGrpSpPr>
          <p:grpSpPr>
            <a:xfrm>
              <a:off x="8853734" y="1140241"/>
              <a:ext cx="1025762" cy="883479"/>
              <a:chOff x="6454871" y="307412"/>
              <a:chExt cx="1025762" cy="883479"/>
            </a:xfrm>
          </p:grpSpPr>
          <p:sp>
            <p:nvSpPr>
              <p:cNvPr id="40" name="任意多边形 39"/>
              <p:cNvSpPr/>
              <p:nvPr/>
            </p:nvSpPr>
            <p:spPr>
              <a:xfrm>
                <a:off x="6454871" y="307412"/>
                <a:ext cx="1025762" cy="635002"/>
              </a:xfrm>
              <a:custGeom>
                <a:avLst/>
                <a:gdLst>
                  <a:gd name="connsiteX0" fmla="*/ 719761 w 1532936"/>
                  <a:gd name="connsiteY0" fmla="*/ 0 h 948972"/>
                  <a:gd name="connsiteX1" fmla="*/ 1102203 w 1532936"/>
                  <a:gd name="connsiteY1" fmla="*/ 382442 h 948972"/>
                  <a:gd name="connsiteX2" fmla="*/ 1097634 w 1532936"/>
                  <a:gd name="connsiteY2" fmla="*/ 427772 h 948972"/>
                  <a:gd name="connsiteX3" fmla="*/ 1165437 w 1532936"/>
                  <a:gd name="connsiteY3" fmla="*/ 395177 h 948972"/>
                  <a:gd name="connsiteX4" fmla="*/ 1249671 w 1532936"/>
                  <a:gd name="connsiteY4" fmla="*/ 382442 h 948972"/>
                  <a:gd name="connsiteX5" fmla="*/ 1532936 w 1532936"/>
                  <a:gd name="connsiteY5" fmla="*/ 665707 h 948972"/>
                  <a:gd name="connsiteX6" fmla="*/ 1249671 w 1532936"/>
                  <a:gd name="connsiteY6" fmla="*/ 948972 h 948972"/>
                  <a:gd name="connsiteX7" fmla="*/ 1192583 w 1532936"/>
                  <a:gd name="connsiteY7" fmla="*/ 943217 h 948972"/>
                  <a:gd name="connsiteX8" fmla="*/ 1170935 w 1532936"/>
                  <a:gd name="connsiteY8" fmla="*/ 936497 h 948972"/>
                  <a:gd name="connsiteX9" fmla="*/ 1159724 w 1532936"/>
                  <a:gd name="connsiteY9" fmla="*/ 944056 h 948972"/>
                  <a:gd name="connsiteX10" fmla="*/ 1135375 w 1532936"/>
                  <a:gd name="connsiteY10" fmla="*/ 948972 h 948972"/>
                  <a:gd name="connsiteX11" fmla="*/ 397241 w 1532936"/>
                  <a:gd name="connsiteY11" fmla="*/ 948972 h 948972"/>
                  <a:gd name="connsiteX12" fmla="*/ 372893 w 1532936"/>
                  <a:gd name="connsiteY12" fmla="*/ 944056 h 948972"/>
                  <a:gd name="connsiteX13" fmla="*/ 361782 w 1532936"/>
                  <a:gd name="connsiteY13" fmla="*/ 936565 h 948972"/>
                  <a:gd name="connsiteX14" fmla="*/ 340353 w 1532936"/>
                  <a:gd name="connsiteY14" fmla="*/ 943217 h 948972"/>
                  <a:gd name="connsiteX15" fmla="*/ 283265 w 1532936"/>
                  <a:gd name="connsiteY15" fmla="*/ 948972 h 948972"/>
                  <a:gd name="connsiteX16" fmla="*/ 0 w 1532936"/>
                  <a:gd name="connsiteY16" fmla="*/ 665707 h 948972"/>
                  <a:gd name="connsiteX17" fmla="*/ 283265 w 1532936"/>
                  <a:gd name="connsiteY17" fmla="*/ 382442 h 948972"/>
                  <a:gd name="connsiteX18" fmla="*/ 338156 w 1532936"/>
                  <a:gd name="connsiteY18" fmla="*/ 390741 h 948972"/>
                  <a:gd name="connsiteX19" fmla="*/ 337319 w 1532936"/>
                  <a:gd name="connsiteY19" fmla="*/ 382442 h 948972"/>
                  <a:gd name="connsiteX20" fmla="*/ 719761 w 1532936"/>
                  <a:gd name="connsiteY20" fmla="*/ 0 h 94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32936" h="948972">
                    <a:moveTo>
                      <a:pt x="719761" y="0"/>
                    </a:moveTo>
                    <a:cubicBezTo>
                      <a:pt x="930978" y="0"/>
                      <a:pt x="1102203" y="171225"/>
                      <a:pt x="1102203" y="382442"/>
                    </a:cubicBezTo>
                    <a:lnTo>
                      <a:pt x="1097634" y="427772"/>
                    </a:lnTo>
                    <a:lnTo>
                      <a:pt x="1165437" y="395177"/>
                    </a:lnTo>
                    <a:cubicBezTo>
                      <a:pt x="1192046" y="386901"/>
                      <a:pt x="1220338" y="382442"/>
                      <a:pt x="1249671" y="382442"/>
                    </a:cubicBezTo>
                    <a:cubicBezTo>
                      <a:pt x="1406114" y="382442"/>
                      <a:pt x="1532936" y="509264"/>
                      <a:pt x="1532936" y="665707"/>
                    </a:cubicBezTo>
                    <a:cubicBezTo>
                      <a:pt x="1532936" y="822150"/>
                      <a:pt x="1406114" y="948972"/>
                      <a:pt x="1249671" y="948972"/>
                    </a:cubicBezTo>
                    <a:cubicBezTo>
                      <a:pt x="1230116" y="948972"/>
                      <a:pt x="1211023" y="946990"/>
                      <a:pt x="1192583" y="943217"/>
                    </a:cubicBezTo>
                    <a:lnTo>
                      <a:pt x="1170935" y="936497"/>
                    </a:lnTo>
                    <a:lnTo>
                      <a:pt x="1159724" y="944056"/>
                    </a:lnTo>
                    <a:cubicBezTo>
                      <a:pt x="1152240" y="947222"/>
                      <a:pt x="1144012" y="948972"/>
                      <a:pt x="1135375" y="948972"/>
                    </a:cubicBezTo>
                    <a:lnTo>
                      <a:pt x="397241" y="948972"/>
                    </a:lnTo>
                    <a:cubicBezTo>
                      <a:pt x="388605" y="948972"/>
                      <a:pt x="380377" y="947222"/>
                      <a:pt x="372893" y="944056"/>
                    </a:cubicBezTo>
                    <a:lnTo>
                      <a:pt x="361782" y="936565"/>
                    </a:lnTo>
                    <a:lnTo>
                      <a:pt x="340353" y="943217"/>
                    </a:lnTo>
                    <a:cubicBezTo>
                      <a:pt x="321913" y="946990"/>
                      <a:pt x="302820" y="948972"/>
                      <a:pt x="283265" y="948972"/>
                    </a:cubicBezTo>
                    <a:cubicBezTo>
                      <a:pt x="126822" y="948972"/>
                      <a:pt x="0" y="822150"/>
                      <a:pt x="0" y="665707"/>
                    </a:cubicBezTo>
                    <a:cubicBezTo>
                      <a:pt x="0" y="509264"/>
                      <a:pt x="126822" y="382442"/>
                      <a:pt x="283265" y="382442"/>
                    </a:cubicBezTo>
                    <a:lnTo>
                      <a:pt x="338156" y="390741"/>
                    </a:lnTo>
                    <a:lnTo>
                      <a:pt x="337319" y="382442"/>
                    </a:lnTo>
                    <a:cubicBezTo>
                      <a:pt x="337319" y="171225"/>
                      <a:pt x="508544" y="0"/>
                      <a:pt x="71976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5" name="组合 44"/>
              <p:cNvGrpSpPr/>
              <p:nvPr/>
            </p:nvGrpSpPr>
            <p:grpSpPr>
              <a:xfrm>
                <a:off x="6560663" y="894522"/>
                <a:ext cx="720205" cy="296369"/>
                <a:chOff x="6510968" y="944217"/>
                <a:chExt cx="720205" cy="443057"/>
              </a:xfrm>
            </p:grpSpPr>
            <p:cxnSp>
              <p:nvCxnSpPr>
                <p:cNvPr id="42" name="直接连接符 41"/>
                <p:cNvCxnSpPr/>
                <p:nvPr/>
              </p:nvCxnSpPr>
              <p:spPr>
                <a:xfrm flipH="1">
                  <a:off x="6510968" y="944217"/>
                  <a:ext cx="227762" cy="337931"/>
                </a:xfrm>
                <a:prstGeom prst="line">
                  <a:avLst/>
                </a:prstGeom>
                <a:ln w="2857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H="1">
                  <a:off x="6693928" y="1049342"/>
                  <a:ext cx="227762" cy="337932"/>
                </a:xfrm>
                <a:prstGeom prst="line">
                  <a:avLst/>
                </a:prstGeom>
                <a:ln w="2857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H="1">
                  <a:off x="7003411" y="949823"/>
                  <a:ext cx="227762" cy="337931"/>
                </a:xfrm>
                <a:prstGeom prst="line">
                  <a:avLst/>
                </a:prstGeom>
                <a:ln w="2857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grpSp>
        <p:sp>
          <p:nvSpPr>
            <p:cNvPr id="48" name="文本框 47"/>
            <p:cNvSpPr txBox="1"/>
            <p:nvPr/>
          </p:nvSpPr>
          <p:spPr>
            <a:xfrm>
              <a:off x="8861444" y="1382429"/>
              <a:ext cx="987744" cy="409553"/>
            </a:xfrm>
            <a:prstGeom prst="rect">
              <a:avLst/>
            </a:prstGeom>
            <a:noFill/>
          </p:spPr>
          <p:txBody>
            <a:bodyPr wrap="none" rtlCol="0" anchor="ctr">
              <a:spAutoFit/>
            </a:bodyPr>
            <a:lstStyle/>
            <a:p>
              <a:pPr algn="ctr"/>
              <a:r>
                <a:rPr lang="zh-CN" altLang="en-US" sz="2800" dirty="0">
                  <a:solidFill>
                    <a:prstClr val="white"/>
                  </a:solidFill>
                </a:rPr>
                <a:t>迎风坡</a:t>
              </a: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32"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l="1275" r="1275"/>
          <a:stretch>
            <a:fillRect/>
          </a:stretch>
        </p:blipFill>
        <p:spPr>
          <a:xfrm>
            <a:off x="0" y="0"/>
            <a:ext cx="12192000" cy="6858000"/>
          </a:xfrm>
          <a:prstGeom prst="rect">
            <a:avLst/>
          </a:prstGeom>
        </p:spPr>
      </p:pic>
      <p:grpSp>
        <p:nvGrpSpPr>
          <p:cNvPr id="6" name="组合 5"/>
          <p:cNvGrpSpPr/>
          <p:nvPr/>
        </p:nvGrpSpPr>
        <p:grpSpPr>
          <a:xfrm>
            <a:off x="1703512" y="1735782"/>
            <a:ext cx="8801744" cy="3447396"/>
            <a:chOff x="1703512" y="1735782"/>
            <a:chExt cx="8801744" cy="3447396"/>
          </a:xfrm>
        </p:grpSpPr>
        <p:sp>
          <p:nvSpPr>
            <p:cNvPr id="4" name="矩形: 圆角 3"/>
            <p:cNvSpPr/>
            <p:nvPr/>
          </p:nvSpPr>
          <p:spPr>
            <a:xfrm>
              <a:off x="1703512" y="1735782"/>
              <a:ext cx="8784976" cy="3447396"/>
            </a:xfrm>
            <a:prstGeom prst="roundRect">
              <a:avLst>
                <a:gd name="adj" fmla="val 6808"/>
              </a:avLst>
            </a:prstGeom>
            <a:solidFill>
              <a:srgbClr val="0070C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文本框 1"/>
            <p:cNvSpPr txBox="1"/>
            <p:nvPr/>
          </p:nvSpPr>
          <p:spPr>
            <a:xfrm>
              <a:off x="1991544" y="3047369"/>
              <a:ext cx="8513712" cy="1812612"/>
            </a:xfrm>
            <a:prstGeom prst="rect">
              <a:avLst/>
            </a:prstGeom>
            <a:noFill/>
          </p:spPr>
          <p:txBody>
            <a:bodyPr wrap="square" rtlCol="0">
              <a:spAutoFit/>
            </a:bodyPr>
            <a:lstStyle/>
            <a:p>
              <a:pPr>
                <a:lnSpc>
                  <a:spcPct val="120000"/>
                </a:lnSpc>
              </a:pPr>
              <a:r>
                <a:rPr lang="zh-CN" altLang="en-US" sz="3200" dirty="0">
                  <a:solidFill>
                    <a:prstClr val="white"/>
                  </a:solidFill>
                </a:rPr>
                <a:t>是指由于海陆分布、洋流、地质构造、地形起伏等，干扰或破坏了地带性分布，使自然带未按或未完全按某一方向延伸或更替的现象</a:t>
              </a:r>
            </a:p>
          </p:txBody>
        </p:sp>
      </p:grpSp>
      <p:sp>
        <p:nvSpPr>
          <p:cNvPr id="3" name="矩形 2"/>
          <p:cNvSpPr/>
          <p:nvPr/>
        </p:nvSpPr>
        <p:spPr>
          <a:xfrm>
            <a:off x="4464783" y="1966548"/>
            <a:ext cx="3262433" cy="1015663"/>
          </a:xfrm>
          <a:prstGeom prst="rect">
            <a:avLst/>
          </a:prstGeom>
        </p:spPr>
        <p:txBody>
          <a:bodyPr wrap="none">
            <a:spAutoFit/>
          </a:bodyPr>
          <a:lstStyle/>
          <a:p>
            <a:pPr algn="ctr"/>
            <a:r>
              <a:rPr lang="zh-CN" altLang="en-US" sz="6000" b="1" dirty="0">
                <a:solidFill>
                  <a:prstClr val="white"/>
                </a:solidFill>
              </a:rPr>
              <a:t>非地带性</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0" y="927884"/>
          <a:ext cx="12192000" cy="5935430"/>
        </p:xfrm>
        <a:graphic>
          <a:graphicData uri="http://schemas.openxmlformats.org/drawingml/2006/table">
            <a:tbl>
              <a:tblPr firstRow="1" bandRow="1">
                <a:tableStyleId>{21E4AEA4-8DFA-4A89-87EB-49C32662AFE0}</a:tableStyleId>
              </a:tblPr>
              <a:tblGrid>
                <a:gridCol w="2316480"/>
                <a:gridCol w="2392680"/>
                <a:gridCol w="1920240"/>
                <a:gridCol w="5562600"/>
              </a:tblGrid>
              <a:tr h="512848">
                <a:tc>
                  <a:txBody>
                    <a:bodyPr/>
                    <a:lstStyle/>
                    <a:p>
                      <a:pPr algn="ctr"/>
                      <a:r>
                        <a:rPr lang="zh-CN" altLang="en-US" sz="2800" dirty="0"/>
                        <a:t>影响因素</a:t>
                      </a:r>
                      <a:endParaRPr lang="zh-CN" altLang="en-US" sz="2800" b="0" dirty="0">
                        <a:latin typeface="+mn-ea"/>
                        <a:ea typeface="+mn-ea"/>
                      </a:endParaRPr>
                    </a:p>
                  </a:txBody>
                  <a:tcPr anchor="ctr"/>
                </a:tc>
                <a:tc gridSpan="3">
                  <a:txBody>
                    <a:bodyPr/>
                    <a:lstStyle/>
                    <a:p>
                      <a:pPr algn="ctr"/>
                      <a:r>
                        <a:rPr lang="zh-CN" altLang="en-US" sz="2800" dirty="0"/>
                        <a:t>典例</a:t>
                      </a:r>
                      <a:endParaRPr lang="zh-CN" altLang="en-US" sz="2800" b="0" dirty="0">
                        <a:latin typeface="+mn-ea"/>
                        <a:ea typeface="+mn-ea"/>
                      </a:endParaRPr>
                    </a:p>
                  </a:txBody>
                  <a:tcPr anchor="ctr"/>
                </a:tc>
                <a:tc hMerge="1">
                  <a:txBody>
                    <a:bodyPr/>
                    <a:lstStyle/>
                    <a:p>
                      <a:endParaRPr lang="zh-CN"/>
                    </a:p>
                  </a:txBody>
                  <a:tcPr/>
                </a:tc>
                <a:tc hMerge="1">
                  <a:txBody>
                    <a:bodyPr/>
                    <a:lstStyle/>
                    <a:p>
                      <a:endParaRPr lang="zh-CN"/>
                    </a:p>
                  </a:txBody>
                  <a:tcPr/>
                </a:tc>
              </a:tr>
              <a:tr h="601919">
                <a:tc rowSpan="2">
                  <a:txBody>
                    <a:bodyPr/>
                    <a:lstStyle/>
                    <a:p>
                      <a:pPr algn="ctr"/>
                      <a:r>
                        <a:rPr lang="zh-CN" altLang="en-US" sz="2400" dirty="0"/>
                        <a:t>海陆分布</a:t>
                      </a:r>
                      <a:endParaRPr lang="zh-CN" altLang="en-US" sz="2400" dirty="0">
                        <a:latin typeface="+mn-ea"/>
                        <a:ea typeface="+mn-ea"/>
                      </a:endParaRPr>
                    </a:p>
                  </a:txBody>
                  <a:tcPr anchor="ctr"/>
                </a:tc>
                <a:tc>
                  <a:txBody>
                    <a:bodyPr/>
                    <a:lstStyle/>
                    <a:p>
                      <a:pPr algn="ctr"/>
                      <a:r>
                        <a:rPr lang="zh-CN" altLang="en-US" sz="2400" dirty="0"/>
                        <a:t>北半球高纬度</a:t>
                      </a:r>
                      <a:endParaRPr lang="zh-CN" altLang="en-US" sz="2400" dirty="0">
                        <a:latin typeface="+mn-ea"/>
                        <a:ea typeface="+mn-ea"/>
                      </a:endParaRPr>
                    </a:p>
                  </a:txBody>
                  <a:tcPr anchor="ctr"/>
                </a:tc>
                <a:tc gridSpan="2">
                  <a:txBody>
                    <a:bodyPr/>
                    <a:lstStyle/>
                    <a:p>
                      <a:pPr algn="l"/>
                      <a:r>
                        <a:rPr lang="zh-CN" altLang="en-US" sz="2400" dirty="0"/>
                        <a:t>苔原带和亚寒带针叶林带呈东西延伸、南北更替</a:t>
                      </a:r>
                      <a:endParaRPr lang="zh-CN" altLang="en-US" sz="2400" dirty="0">
                        <a:latin typeface="+mn-ea"/>
                        <a:ea typeface="+mn-ea"/>
                      </a:endParaRPr>
                    </a:p>
                  </a:txBody>
                  <a:tcPr anchor="ctr"/>
                </a:tc>
                <a:tc hMerge="1">
                  <a:txBody>
                    <a:bodyPr/>
                    <a:lstStyle/>
                    <a:p>
                      <a:endParaRPr lang="zh-CN"/>
                    </a:p>
                  </a:txBody>
                  <a:tcPr/>
                </a:tc>
              </a:tr>
              <a:tr h="601919">
                <a:tc vMerge="1">
                  <a:txBody>
                    <a:bodyPr/>
                    <a:lstStyle/>
                    <a:p>
                      <a:endParaRPr lang="zh-CN"/>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dirty="0"/>
                        <a:t>南半球高纬度</a:t>
                      </a:r>
                      <a:endParaRPr lang="zh-CN" altLang="en-US" sz="2400" dirty="0">
                        <a:latin typeface="+mn-ea"/>
                        <a:ea typeface="+mn-ea"/>
                      </a:endParaRPr>
                    </a:p>
                  </a:txBody>
                  <a:tcPr anchor="ctr"/>
                </a:tc>
                <a:tc gridSpan="2">
                  <a:txBody>
                    <a:bodyPr/>
                    <a:lstStyle/>
                    <a:p>
                      <a:pPr algn="l"/>
                      <a:r>
                        <a:rPr lang="zh-CN" altLang="en-US" sz="2400" dirty="0"/>
                        <a:t>无分布（原因是该区域绝大部分是海洋）</a:t>
                      </a:r>
                      <a:endParaRPr lang="zh-CN" altLang="en-US" sz="2400" dirty="0">
                        <a:latin typeface="+mn-ea"/>
                        <a:ea typeface="+mn-ea"/>
                      </a:endParaRPr>
                    </a:p>
                  </a:txBody>
                  <a:tcPr anchor="ctr"/>
                </a:tc>
                <a:tc hMerge="1">
                  <a:txBody>
                    <a:bodyPr/>
                    <a:lstStyle/>
                    <a:p>
                      <a:endParaRPr lang="zh-CN"/>
                    </a:p>
                  </a:txBody>
                  <a:tcPr/>
                </a:tc>
              </a:tr>
              <a:tr h="601919">
                <a:tc rowSpan="2">
                  <a:txBody>
                    <a:bodyPr/>
                    <a:lstStyle/>
                    <a:p>
                      <a:pPr algn="ctr"/>
                      <a:r>
                        <a:rPr lang="zh-CN" altLang="en-US" sz="2400" dirty="0"/>
                        <a:t>地形起伏</a:t>
                      </a:r>
                      <a:endParaRPr lang="zh-CN" altLang="en-US" sz="2400" dirty="0">
                        <a:latin typeface="+mn-ea"/>
                        <a:ea typeface="+mn-ea"/>
                      </a:endParaRPr>
                    </a:p>
                  </a:txBody>
                  <a:tcPr anchor="ctr"/>
                </a:tc>
                <a:tc gridSpan="3">
                  <a:txBody>
                    <a:bodyPr/>
                    <a:lstStyle/>
                    <a:p>
                      <a:pPr algn="l"/>
                      <a:r>
                        <a:rPr lang="zh-CN" altLang="en-US" sz="2400" dirty="0"/>
                        <a:t>                              南美洲安第斯山脉南段</a:t>
                      </a:r>
                      <a:endParaRPr lang="zh-CN" altLang="en-US" sz="2400" dirty="0">
                        <a:latin typeface="+mn-ea"/>
                        <a:ea typeface="+mn-ea"/>
                      </a:endParaRPr>
                    </a:p>
                  </a:txBody>
                  <a:tcPr anchor="ctr"/>
                </a:tc>
                <a:tc hMerge="1">
                  <a:txBody>
                    <a:bodyPr/>
                    <a:lstStyle/>
                    <a:p>
                      <a:endParaRPr lang="zh-CN"/>
                    </a:p>
                  </a:txBody>
                  <a:tcPr/>
                </a:tc>
                <a:tc hMerge="1">
                  <a:txBody>
                    <a:bodyPr/>
                    <a:lstStyle/>
                    <a:p>
                      <a:endParaRPr lang="zh-CN"/>
                    </a:p>
                  </a:txBody>
                  <a:tcPr/>
                </a:tc>
              </a:tr>
              <a:tr h="601919">
                <a:tc vMerge="1">
                  <a:txBody>
                    <a:bodyPr/>
                    <a:lstStyle/>
                    <a:p>
                      <a:endParaRPr lang="zh-CN"/>
                    </a:p>
                  </a:txBody>
                  <a:tcPr/>
                </a:tc>
                <a:tc gridSpan="2">
                  <a:txBody>
                    <a:bodyPr/>
                    <a:lstStyle/>
                    <a:p>
                      <a:pPr algn="ctr"/>
                      <a:r>
                        <a:rPr lang="zh-CN" altLang="en-US" sz="2400" dirty="0"/>
                        <a:t>西侧：温带森林</a:t>
                      </a:r>
                      <a:endParaRPr lang="zh-CN" altLang="en-US" sz="2400" dirty="0">
                        <a:latin typeface="+mn-ea"/>
                        <a:ea typeface="+mn-ea"/>
                      </a:endParaRPr>
                    </a:p>
                  </a:txBody>
                  <a:tcPr anchor="ctr"/>
                </a:tc>
                <a:tc hMerge="1">
                  <a:txBody>
                    <a:bodyPr/>
                    <a:lstStyle/>
                    <a:p>
                      <a:endParaRPr lang="zh-CN"/>
                    </a:p>
                  </a:txBody>
                  <a:tcPr/>
                </a:tc>
                <a:tc>
                  <a:txBody>
                    <a:bodyPr/>
                    <a:lstStyle/>
                    <a:p>
                      <a:pPr algn="ctr"/>
                      <a:r>
                        <a:rPr lang="zh-CN" altLang="en-US" sz="2400" dirty="0"/>
                        <a:t>东侧：干燥的巴塔哥尼亚高原</a:t>
                      </a:r>
                      <a:endParaRPr lang="zh-CN" altLang="en-US" sz="2400" dirty="0">
                        <a:latin typeface="+mn-ea"/>
                        <a:ea typeface="+mn-ea"/>
                      </a:endParaRPr>
                    </a:p>
                  </a:txBody>
                  <a:tcPr anchor="ctr"/>
                </a:tc>
              </a:tr>
              <a:tr h="601919">
                <a:tc rowSpan="2">
                  <a:txBody>
                    <a:bodyPr/>
                    <a:lstStyle/>
                    <a:p>
                      <a:pPr algn="ctr"/>
                      <a:r>
                        <a:rPr lang="zh-CN" altLang="en-US" sz="2400" dirty="0"/>
                        <a:t>局部环流</a:t>
                      </a:r>
                      <a:endParaRPr lang="en-US" altLang="zh-CN" sz="2400" dirty="0"/>
                    </a:p>
                    <a:p>
                      <a:pPr algn="ctr"/>
                      <a:r>
                        <a:rPr lang="zh-CN" altLang="en-US" sz="2400" dirty="0"/>
                        <a:t>和洋流</a:t>
                      </a:r>
                      <a:endParaRPr lang="zh-CN" altLang="en-US" sz="2400" dirty="0">
                        <a:latin typeface="+mn-ea"/>
                        <a:ea typeface="+mn-ea"/>
                      </a:endParaRPr>
                    </a:p>
                  </a:txBody>
                  <a:tcPr anchor="ctr"/>
                </a:tc>
                <a:tc gridSpan="3">
                  <a:txBody>
                    <a:bodyPr/>
                    <a:lstStyle/>
                    <a:p>
                      <a:pPr algn="l"/>
                      <a:r>
                        <a:rPr lang="zh-CN" altLang="en-US" sz="2400" dirty="0"/>
                        <a:t>信风带大陆西岸：海岸带形成沙漠（离岸风及沿岸寒流影响）</a:t>
                      </a:r>
                      <a:endParaRPr lang="zh-CN" altLang="en-US" sz="2400" dirty="0">
                        <a:latin typeface="+mn-ea"/>
                        <a:ea typeface="+mn-ea"/>
                      </a:endParaRPr>
                    </a:p>
                  </a:txBody>
                  <a:tcPr anchor="ctr"/>
                </a:tc>
                <a:tc hMerge="1">
                  <a:txBody>
                    <a:bodyPr/>
                    <a:lstStyle/>
                    <a:p>
                      <a:endParaRPr lang="zh-CN"/>
                    </a:p>
                  </a:txBody>
                  <a:tcPr/>
                </a:tc>
                <a:tc hMerge="1">
                  <a:txBody>
                    <a:bodyPr/>
                    <a:lstStyle/>
                    <a:p>
                      <a:endParaRPr lang="zh-CN"/>
                    </a:p>
                  </a:txBody>
                  <a:tcPr/>
                </a:tc>
              </a:tr>
              <a:tr h="601919">
                <a:tc vMerge="1">
                  <a:txBody>
                    <a:bodyPr/>
                    <a:lstStyle/>
                    <a:p>
                      <a:endParaRPr lang="zh-CN"/>
                    </a:p>
                  </a:txBody>
                  <a:tcPr/>
                </a:tc>
                <a:tc gridSpan="3">
                  <a:txBody>
                    <a:bodyPr/>
                    <a:lstStyle/>
                    <a:p>
                      <a:pPr algn="l"/>
                      <a:r>
                        <a:rPr lang="zh-CN" altLang="en-US" sz="2400" dirty="0"/>
                        <a:t>西欧：温带海洋性气候达</a:t>
                      </a:r>
                      <a:r>
                        <a:rPr lang="en-US" altLang="zh-CN" sz="2400" dirty="0"/>
                        <a:t>60°N</a:t>
                      </a:r>
                      <a:r>
                        <a:rPr lang="zh-CN" altLang="en-US" sz="2400" dirty="0"/>
                        <a:t>以北（北大西洋暖流影响）</a:t>
                      </a:r>
                      <a:endParaRPr lang="zh-CN" altLang="en-US" sz="2400" dirty="0">
                        <a:latin typeface="+mn-ea"/>
                        <a:ea typeface="+mn-ea"/>
                      </a:endParaRPr>
                    </a:p>
                  </a:txBody>
                  <a:tcPr anchor="ctr"/>
                </a:tc>
                <a:tc hMerge="1">
                  <a:txBody>
                    <a:bodyPr/>
                    <a:lstStyle/>
                    <a:p>
                      <a:endParaRPr lang="zh-CN"/>
                    </a:p>
                  </a:txBody>
                  <a:tcPr/>
                </a:tc>
                <a:tc hMerge="1">
                  <a:txBody>
                    <a:bodyPr/>
                    <a:lstStyle/>
                    <a:p>
                      <a:endParaRPr lang="zh-CN"/>
                    </a:p>
                  </a:txBody>
                  <a:tcPr/>
                </a:tc>
              </a:tr>
              <a:tr h="601919">
                <a:tc>
                  <a:txBody>
                    <a:bodyPr/>
                    <a:lstStyle/>
                    <a:p>
                      <a:pPr algn="ctr"/>
                      <a:r>
                        <a:rPr lang="zh-CN" altLang="en-US" sz="2400" dirty="0"/>
                        <a:t>局部水分变化</a:t>
                      </a:r>
                      <a:endParaRPr lang="zh-CN" altLang="en-US" sz="2400" dirty="0">
                        <a:latin typeface="+mn-ea"/>
                        <a:ea typeface="+mn-ea"/>
                      </a:endParaRPr>
                    </a:p>
                  </a:txBody>
                  <a:tcPr anchor="ctr"/>
                </a:tc>
                <a:tc gridSpan="3">
                  <a:txBody>
                    <a:bodyPr/>
                    <a:lstStyle/>
                    <a:p>
                      <a:pPr algn="l"/>
                      <a:r>
                        <a:rPr lang="zh-CN" altLang="en-US" sz="2400" dirty="0"/>
                        <a:t>热带荒漠带和温带荒漠带内的绿洲</a:t>
                      </a:r>
                      <a:endParaRPr lang="zh-CN" altLang="en-US" sz="2400" dirty="0">
                        <a:latin typeface="+mn-ea"/>
                        <a:ea typeface="+mn-ea"/>
                      </a:endParaRPr>
                    </a:p>
                  </a:txBody>
                  <a:tcPr anchor="ctr"/>
                </a:tc>
                <a:tc hMerge="1">
                  <a:txBody>
                    <a:bodyPr/>
                    <a:lstStyle/>
                    <a:p>
                      <a:endParaRPr lang="zh-CN"/>
                    </a:p>
                  </a:txBody>
                  <a:tcPr/>
                </a:tc>
                <a:tc hMerge="1">
                  <a:txBody>
                    <a:bodyPr/>
                    <a:lstStyle/>
                    <a:p>
                      <a:endParaRPr lang="zh-CN"/>
                    </a:p>
                  </a:txBody>
                  <a:tcPr/>
                </a:tc>
              </a:tr>
              <a:tr h="601919">
                <a:tc>
                  <a:txBody>
                    <a:bodyPr/>
                    <a:lstStyle/>
                    <a:p>
                      <a:pPr algn="ctr"/>
                      <a:r>
                        <a:rPr lang="zh-CN" altLang="en-US" sz="2400" dirty="0"/>
                        <a:t>局部地热异常</a:t>
                      </a:r>
                      <a:endParaRPr lang="zh-CN" altLang="en-US" sz="2400" dirty="0">
                        <a:latin typeface="+mn-ea"/>
                        <a:ea typeface="+mn-ea"/>
                      </a:endParaRPr>
                    </a:p>
                  </a:txBody>
                  <a:tcPr anchor="ctr"/>
                </a:tc>
                <a:tc gridSpan="3">
                  <a:txBody>
                    <a:bodyPr/>
                    <a:lstStyle/>
                    <a:p>
                      <a:pPr algn="l"/>
                      <a:r>
                        <a:rPr lang="zh-CN" altLang="en-US" sz="2400" dirty="0"/>
                        <a:t>苔原是冰岛的地带性植被，但在热泉附近分布着草甸</a:t>
                      </a:r>
                      <a:endParaRPr lang="zh-CN" altLang="en-US" sz="2400" dirty="0">
                        <a:latin typeface="+mn-ea"/>
                        <a:ea typeface="+mn-ea"/>
                      </a:endParaRPr>
                    </a:p>
                  </a:txBody>
                  <a:tcPr anchor="ctr"/>
                </a:tc>
                <a:tc hMerge="1">
                  <a:txBody>
                    <a:bodyPr/>
                    <a:lstStyle/>
                    <a:p>
                      <a:endParaRPr lang="zh-CN"/>
                    </a:p>
                  </a:txBody>
                  <a:tcPr/>
                </a:tc>
                <a:tc hMerge="1">
                  <a:txBody>
                    <a:bodyPr/>
                    <a:lstStyle/>
                    <a:p>
                      <a:endParaRPr lang="zh-CN"/>
                    </a:p>
                  </a:txBody>
                  <a:tcPr/>
                </a:tc>
              </a:tr>
              <a:tr h="601919">
                <a:tc>
                  <a:txBody>
                    <a:bodyPr/>
                    <a:lstStyle/>
                    <a:p>
                      <a:pPr algn="ctr"/>
                      <a:r>
                        <a:rPr lang="zh-CN" altLang="en-US" sz="2400" dirty="0"/>
                        <a:t>人为作用</a:t>
                      </a:r>
                      <a:endParaRPr lang="zh-CN" altLang="en-US" sz="2400" dirty="0">
                        <a:latin typeface="+mn-ea"/>
                        <a:ea typeface="+mn-ea"/>
                      </a:endParaRPr>
                    </a:p>
                  </a:txBody>
                  <a:tcPr anchor="ctr"/>
                </a:tc>
                <a:tc gridSpan="3">
                  <a:txBody>
                    <a:bodyPr/>
                    <a:lstStyle/>
                    <a:p>
                      <a:pPr algn="l"/>
                      <a:r>
                        <a:rPr lang="zh-CN" altLang="en-US" sz="2400" dirty="0"/>
                        <a:t>沙漠边缘营造防护林、填湖造田、培育水稻等</a:t>
                      </a:r>
                      <a:endParaRPr lang="zh-CN" altLang="en-US" sz="2400" dirty="0">
                        <a:latin typeface="+mn-ea"/>
                        <a:ea typeface="+mn-ea"/>
                      </a:endParaRPr>
                    </a:p>
                  </a:txBody>
                  <a:tcPr anchor="ctr"/>
                </a:tc>
                <a:tc hMerge="1">
                  <a:txBody>
                    <a:bodyPr/>
                    <a:lstStyle/>
                    <a:p>
                      <a:endParaRPr lang="zh-CN"/>
                    </a:p>
                  </a:txBody>
                  <a:tcPr/>
                </a:tc>
                <a:tc hMerge="1">
                  <a:txBody>
                    <a:bodyPr/>
                    <a:lstStyle/>
                    <a:p>
                      <a:endParaRPr lang="zh-CN"/>
                    </a:p>
                  </a:txBody>
                  <a:tcPr/>
                </a:tc>
              </a:tr>
            </a:tbl>
          </a:graphicData>
        </a:graphic>
      </p:graphicFrame>
      <p:sp>
        <p:nvSpPr>
          <p:cNvPr id="3" name="标题 2"/>
          <p:cNvSpPr>
            <a:spLocks noGrp="1"/>
          </p:cNvSpPr>
          <p:nvPr>
            <p:ph type="title"/>
          </p:nvPr>
        </p:nvSpPr>
        <p:spPr/>
        <p:txBody>
          <a:bodyPr>
            <a:normAutofit/>
          </a:bodyPr>
          <a:lstStyle/>
          <a:p>
            <a:r>
              <a:rPr lang="zh-CN" altLang="en-US" dirty="0"/>
              <a:t>影响非地带性的因素</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b="10044"/>
          <a:stretch>
            <a:fillRect/>
          </a:stretch>
        </p:blipFill>
        <p:spPr>
          <a:xfrm>
            <a:off x="1450181" y="950172"/>
            <a:ext cx="9291638" cy="5646492"/>
          </a:xfrm>
          <a:prstGeom prst="rect">
            <a:avLst/>
          </a:prstGeom>
        </p:spPr>
      </p:pic>
      <p:sp>
        <p:nvSpPr>
          <p:cNvPr id="9" name="矩形 8"/>
          <p:cNvSpPr/>
          <p:nvPr/>
        </p:nvSpPr>
        <p:spPr>
          <a:xfrm>
            <a:off x="0" y="927884"/>
            <a:ext cx="12192000" cy="286687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20" name="直接箭头连接符 19"/>
          <p:cNvCxnSpPr>
            <a:stCxn id="9" idx="2"/>
          </p:cNvCxnSpPr>
          <p:nvPr/>
        </p:nvCxnSpPr>
        <p:spPr>
          <a:xfrm>
            <a:off x="6096000" y="3794760"/>
            <a:ext cx="3890963" cy="748665"/>
          </a:xfrm>
          <a:prstGeom prst="straightConnector1">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grpSp>
        <p:nvGrpSpPr>
          <p:cNvPr id="18" name="组合 17"/>
          <p:cNvGrpSpPr/>
          <p:nvPr/>
        </p:nvGrpSpPr>
        <p:grpSpPr>
          <a:xfrm>
            <a:off x="891368" y="2044408"/>
            <a:ext cx="11141513" cy="1556280"/>
            <a:chOff x="891368" y="2044408"/>
            <a:chExt cx="11141513" cy="1556280"/>
          </a:xfrm>
        </p:grpSpPr>
        <p:sp>
          <p:nvSpPr>
            <p:cNvPr id="6" name="矩形 5"/>
            <p:cNvSpPr/>
            <p:nvPr/>
          </p:nvSpPr>
          <p:spPr>
            <a:xfrm>
              <a:off x="2512326" y="2044408"/>
              <a:ext cx="7167347" cy="523220"/>
            </a:xfrm>
            <a:prstGeom prst="rect">
              <a:avLst/>
            </a:prstGeom>
          </p:spPr>
          <p:txBody>
            <a:bodyPr wrap="none">
              <a:spAutoFit/>
            </a:bodyPr>
            <a:lstStyle/>
            <a:p>
              <a:r>
                <a:rPr lang="zh-CN" altLang="en-US" sz="2800" dirty="0">
                  <a:solidFill>
                    <a:prstClr val="black"/>
                  </a:solidFill>
                  <a:latin typeface="微软雅黑" panose="020B0503020204020204" pitchFamily="34" charset="-122"/>
                </a:rPr>
                <a:t>南美洲大陆西岸</a:t>
              </a:r>
              <a:r>
                <a:rPr lang="en-US" altLang="zh-CN" sz="2800" dirty="0">
                  <a:solidFill>
                    <a:prstClr val="black"/>
                  </a:solidFill>
                  <a:latin typeface="微软雅黑" panose="020B0503020204020204" pitchFamily="34" charset="-122"/>
                </a:rPr>
                <a:t>3°S∽30°S</a:t>
              </a:r>
              <a:r>
                <a:rPr lang="zh-CN" altLang="en-US" sz="2800" dirty="0">
                  <a:solidFill>
                    <a:prstClr val="black"/>
                  </a:solidFill>
                  <a:latin typeface="微软雅黑" panose="020B0503020204020204" pitchFamily="34" charset="-122"/>
                </a:rPr>
                <a:t>狭长的热带荒漠带</a:t>
              </a:r>
            </a:p>
          </p:txBody>
        </p:sp>
        <p:sp>
          <p:nvSpPr>
            <p:cNvPr id="7" name="文本框 6"/>
            <p:cNvSpPr txBox="1"/>
            <p:nvPr/>
          </p:nvSpPr>
          <p:spPr>
            <a:xfrm>
              <a:off x="2512326" y="2560938"/>
              <a:ext cx="7366119" cy="523220"/>
            </a:xfrm>
            <a:prstGeom prst="rect">
              <a:avLst/>
            </a:prstGeom>
            <a:noFill/>
          </p:spPr>
          <p:txBody>
            <a:bodyPr wrap="none" rtlCol="0">
              <a:spAutoFit/>
            </a:bodyPr>
            <a:lstStyle/>
            <a:p>
              <a:r>
                <a:rPr lang="zh-CN" altLang="en-US" sz="2800" dirty="0">
                  <a:solidFill>
                    <a:prstClr val="black"/>
                  </a:solidFill>
                  <a:latin typeface="微软雅黑" panose="020B0503020204020204" pitchFamily="34" charset="-122"/>
                </a:rPr>
                <a:t>安第斯山脉阻挡海洋水汽；秘鲁寒流降温减湿</a:t>
              </a:r>
            </a:p>
          </p:txBody>
        </p:sp>
        <p:sp>
          <p:nvSpPr>
            <p:cNvPr id="8" name="文本框 7"/>
            <p:cNvSpPr txBox="1"/>
            <p:nvPr/>
          </p:nvSpPr>
          <p:spPr>
            <a:xfrm>
              <a:off x="2512326" y="3077468"/>
              <a:ext cx="9520555" cy="523220"/>
            </a:xfrm>
            <a:prstGeom prst="rect">
              <a:avLst/>
            </a:prstGeom>
            <a:noFill/>
          </p:spPr>
          <p:txBody>
            <a:bodyPr wrap="none" rtlCol="0">
              <a:spAutoFit/>
            </a:bodyPr>
            <a:lstStyle/>
            <a:p>
              <a:r>
                <a:rPr lang="zh-CN" altLang="en-US" sz="2800" dirty="0">
                  <a:solidFill>
                    <a:prstClr val="black"/>
                  </a:solidFill>
                  <a:latin typeface="微软雅黑" panose="020B0503020204020204" pitchFamily="34" charset="-122"/>
                </a:rPr>
                <a:t>热带雨林带（北）、热带草原带（中）、热带荒漠带（南）</a:t>
              </a:r>
            </a:p>
          </p:txBody>
        </p:sp>
        <p:sp>
          <p:nvSpPr>
            <p:cNvPr id="10" name="文本框 9"/>
            <p:cNvSpPr txBox="1"/>
            <p:nvPr/>
          </p:nvSpPr>
          <p:spPr>
            <a:xfrm>
              <a:off x="891368" y="2044408"/>
              <a:ext cx="1620957" cy="523220"/>
            </a:xfrm>
            <a:prstGeom prst="rect">
              <a:avLst/>
            </a:prstGeom>
            <a:noFill/>
          </p:spPr>
          <p:txBody>
            <a:bodyPr wrap="none" rtlCol="0">
              <a:spAutoFit/>
            </a:bodyPr>
            <a:lstStyle/>
            <a:p>
              <a:r>
                <a:rPr lang="zh-CN" altLang="en-US" sz="2800" dirty="0">
                  <a:solidFill>
                    <a:prstClr val="black"/>
                  </a:solidFill>
                </a:rPr>
                <a:t>实际状态</a:t>
              </a:r>
            </a:p>
          </p:txBody>
        </p:sp>
        <p:sp>
          <p:nvSpPr>
            <p:cNvPr id="11" name="文本框 10"/>
            <p:cNvSpPr txBox="1"/>
            <p:nvPr/>
          </p:nvSpPr>
          <p:spPr>
            <a:xfrm>
              <a:off x="891368" y="2560938"/>
              <a:ext cx="1620957" cy="523220"/>
            </a:xfrm>
            <a:prstGeom prst="rect">
              <a:avLst/>
            </a:prstGeom>
            <a:noFill/>
          </p:spPr>
          <p:txBody>
            <a:bodyPr wrap="none" rtlCol="0">
              <a:spAutoFit/>
            </a:bodyPr>
            <a:lstStyle/>
            <a:p>
              <a:r>
                <a:rPr lang="zh-CN" altLang="en-US" sz="2800" dirty="0">
                  <a:solidFill>
                    <a:prstClr val="black"/>
                  </a:solidFill>
                </a:rPr>
                <a:t>形成原因</a:t>
              </a:r>
            </a:p>
          </p:txBody>
        </p:sp>
        <p:sp>
          <p:nvSpPr>
            <p:cNvPr id="12" name="文本框 11"/>
            <p:cNvSpPr txBox="1"/>
            <p:nvPr/>
          </p:nvSpPr>
          <p:spPr>
            <a:xfrm>
              <a:off x="891368" y="3077468"/>
              <a:ext cx="1620957" cy="523220"/>
            </a:xfrm>
            <a:prstGeom prst="rect">
              <a:avLst/>
            </a:prstGeom>
            <a:noFill/>
          </p:spPr>
          <p:txBody>
            <a:bodyPr wrap="none" rtlCol="0">
              <a:spAutoFit/>
            </a:bodyPr>
            <a:lstStyle/>
            <a:p>
              <a:r>
                <a:rPr lang="zh-CN" altLang="en-US" sz="2800" dirty="0">
                  <a:solidFill>
                    <a:prstClr val="black"/>
                  </a:solidFill>
                </a:rPr>
                <a:t>理想状态</a:t>
              </a:r>
            </a:p>
          </p:txBody>
        </p:sp>
        <p:cxnSp>
          <p:nvCxnSpPr>
            <p:cNvPr id="14" name="直接连接符 13"/>
            <p:cNvCxnSpPr/>
            <p:nvPr/>
          </p:nvCxnSpPr>
          <p:spPr>
            <a:xfrm>
              <a:off x="891368" y="2560938"/>
              <a:ext cx="10812952" cy="0"/>
            </a:xfrm>
            <a:prstGeom prst="line">
              <a:avLst/>
            </a:prstGeom>
            <a:ln>
              <a:gradFill>
                <a:gsLst>
                  <a:gs pos="0">
                    <a:schemeClr val="accent1">
                      <a:lumMod val="5000"/>
                      <a:lumOff val="95000"/>
                    </a:schemeClr>
                  </a:gs>
                  <a:gs pos="36000">
                    <a:schemeClr val="tx1">
                      <a:lumMod val="50000"/>
                      <a:lumOff val="50000"/>
                    </a:schemeClr>
                  </a:gs>
                  <a:gs pos="65000">
                    <a:schemeClr val="tx1">
                      <a:lumMod val="50000"/>
                      <a:lumOff val="50000"/>
                    </a:schemeClr>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891368" y="3078086"/>
              <a:ext cx="10812952" cy="0"/>
            </a:xfrm>
            <a:prstGeom prst="line">
              <a:avLst/>
            </a:prstGeom>
            <a:ln>
              <a:gradFill>
                <a:gsLst>
                  <a:gs pos="0">
                    <a:schemeClr val="accent1">
                      <a:lumMod val="5000"/>
                      <a:lumOff val="95000"/>
                    </a:schemeClr>
                  </a:gs>
                  <a:gs pos="36000">
                    <a:schemeClr val="tx1">
                      <a:lumMod val="50000"/>
                      <a:lumOff val="50000"/>
                    </a:schemeClr>
                  </a:gs>
                  <a:gs pos="65000">
                    <a:schemeClr val="tx1">
                      <a:lumMod val="50000"/>
                      <a:lumOff val="50000"/>
                    </a:schemeClr>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2502800" y="2137023"/>
              <a:ext cx="0" cy="136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33" name="矩形 32"/>
          <p:cNvSpPr/>
          <p:nvPr/>
        </p:nvSpPr>
        <p:spPr>
          <a:xfrm>
            <a:off x="0" y="942173"/>
            <a:ext cx="12192000" cy="284214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34" name="直接箭头连接符 33"/>
          <p:cNvCxnSpPr>
            <a:stCxn id="33" idx="2"/>
          </p:cNvCxnSpPr>
          <p:nvPr/>
        </p:nvCxnSpPr>
        <p:spPr>
          <a:xfrm>
            <a:off x="6096000" y="3784313"/>
            <a:ext cx="3384376" cy="1516895"/>
          </a:xfrm>
          <a:prstGeom prst="straightConnector1">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grpSp>
        <p:nvGrpSpPr>
          <p:cNvPr id="35" name="组合 34"/>
          <p:cNvGrpSpPr/>
          <p:nvPr/>
        </p:nvGrpSpPr>
        <p:grpSpPr>
          <a:xfrm>
            <a:off x="891368" y="2033961"/>
            <a:ext cx="10812952" cy="1556280"/>
            <a:chOff x="891368" y="2044408"/>
            <a:chExt cx="10812952" cy="1556280"/>
          </a:xfrm>
        </p:grpSpPr>
        <p:sp>
          <p:nvSpPr>
            <p:cNvPr id="36" name="矩形 35"/>
            <p:cNvSpPr/>
            <p:nvPr/>
          </p:nvSpPr>
          <p:spPr>
            <a:xfrm>
              <a:off x="2512326" y="2044408"/>
              <a:ext cx="9161482" cy="523220"/>
            </a:xfrm>
            <a:prstGeom prst="rect">
              <a:avLst/>
            </a:prstGeom>
          </p:spPr>
          <p:txBody>
            <a:bodyPr wrap="none">
              <a:spAutoFit/>
            </a:bodyPr>
            <a:lstStyle/>
            <a:p>
              <a:r>
                <a:rPr lang="zh-CN" altLang="en-US" sz="2800" dirty="0">
                  <a:solidFill>
                    <a:prstClr val="black"/>
                  </a:solidFill>
                  <a:latin typeface="微软雅黑" panose="020B0503020204020204" pitchFamily="34" charset="-122"/>
                </a:rPr>
                <a:t>南美洲大陆南段东岸形成温带荒漠带（巴塔哥尼亚沙漠）</a:t>
              </a:r>
            </a:p>
          </p:txBody>
        </p:sp>
        <p:sp>
          <p:nvSpPr>
            <p:cNvPr id="37" name="文本框 36"/>
            <p:cNvSpPr txBox="1"/>
            <p:nvPr/>
          </p:nvSpPr>
          <p:spPr>
            <a:xfrm>
              <a:off x="2512326" y="2560938"/>
              <a:ext cx="5570756" cy="523220"/>
            </a:xfrm>
            <a:prstGeom prst="rect">
              <a:avLst/>
            </a:prstGeom>
            <a:noFill/>
          </p:spPr>
          <p:txBody>
            <a:bodyPr wrap="none" rtlCol="0">
              <a:spAutoFit/>
            </a:bodyPr>
            <a:lstStyle/>
            <a:p>
              <a:r>
                <a:rPr lang="zh-CN" altLang="en-US" sz="2800" dirty="0">
                  <a:solidFill>
                    <a:prstClr val="black"/>
                  </a:solidFill>
                  <a:latin typeface="微软雅黑" panose="020B0503020204020204" pitchFamily="34" charset="-122"/>
                </a:rPr>
                <a:t>安第斯山脉阻挡西风气流深入内陆</a:t>
              </a:r>
            </a:p>
          </p:txBody>
        </p:sp>
        <p:sp>
          <p:nvSpPr>
            <p:cNvPr id="38" name="文本框 37"/>
            <p:cNvSpPr txBox="1"/>
            <p:nvPr/>
          </p:nvSpPr>
          <p:spPr>
            <a:xfrm>
              <a:off x="2512326" y="3077468"/>
              <a:ext cx="7366119" cy="523220"/>
            </a:xfrm>
            <a:prstGeom prst="rect">
              <a:avLst/>
            </a:prstGeom>
            <a:noFill/>
          </p:spPr>
          <p:txBody>
            <a:bodyPr wrap="none" rtlCol="0">
              <a:spAutoFit/>
            </a:bodyPr>
            <a:lstStyle/>
            <a:p>
              <a:r>
                <a:rPr lang="zh-CN" altLang="en-US" sz="2800" dirty="0">
                  <a:solidFill>
                    <a:prstClr val="black"/>
                  </a:solidFill>
                  <a:latin typeface="微软雅黑" panose="020B0503020204020204" pitchFamily="34" charset="-122"/>
                </a:rPr>
                <a:t>温带草原带（中）、温带落叶阔叶林带（东）</a:t>
              </a:r>
            </a:p>
          </p:txBody>
        </p:sp>
        <p:sp>
          <p:nvSpPr>
            <p:cNvPr id="39" name="文本框 38"/>
            <p:cNvSpPr txBox="1"/>
            <p:nvPr/>
          </p:nvSpPr>
          <p:spPr>
            <a:xfrm>
              <a:off x="891368" y="2044408"/>
              <a:ext cx="1620957" cy="523220"/>
            </a:xfrm>
            <a:prstGeom prst="rect">
              <a:avLst/>
            </a:prstGeom>
            <a:noFill/>
          </p:spPr>
          <p:txBody>
            <a:bodyPr wrap="none" rtlCol="0">
              <a:spAutoFit/>
            </a:bodyPr>
            <a:lstStyle/>
            <a:p>
              <a:r>
                <a:rPr lang="zh-CN" altLang="en-US" sz="2800" dirty="0">
                  <a:solidFill>
                    <a:prstClr val="black"/>
                  </a:solidFill>
                </a:rPr>
                <a:t>实际状态</a:t>
              </a:r>
            </a:p>
          </p:txBody>
        </p:sp>
        <p:sp>
          <p:nvSpPr>
            <p:cNvPr id="40" name="文本框 39"/>
            <p:cNvSpPr txBox="1"/>
            <p:nvPr/>
          </p:nvSpPr>
          <p:spPr>
            <a:xfrm>
              <a:off x="891368" y="2560938"/>
              <a:ext cx="1620957" cy="523220"/>
            </a:xfrm>
            <a:prstGeom prst="rect">
              <a:avLst/>
            </a:prstGeom>
            <a:noFill/>
          </p:spPr>
          <p:txBody>
            <a:bodyPr wrap="none" rtlCol="0">
              <a:spAutoFit/>
            </a:bodyPr>
            <a:lstStyle/>
            <a:p>
              <a:r>
                <a:rPr lang="zh-CN" altLang="en-US" sz="2800" dirty="0">
                  <a:solidFill>
                    <a:prstClr val="black"/>
                  </a:solidFill>
                </a:rPr>
                <a:t>形成原因</a:t>
              </a:r>
            </a:p>
          </p:txBody>
        </p:sp>
        <p:sp>
          <p:nvSpPr>
            <p:cNvPr id="41" name="文本框 40"/>
            <p:cNvSpPr txBox="1"/>
            <p:nvPr/>
          </p:nvSpPr>
          <p:spPr>
            <a:xfrm>
              <a:off x="891368" y="3077468"/>
              <a:ext cx="1620957" cy="523220"/>
            </a:xfrm>
            <a:prstGeom prst="rect">
              <a:avLst/>
            </a:prstGeom>
            <a:noFill/>
          </p:spPr>
          <p:txBody>
            <a:bodyPr wrap="none" rtlCol="0">
              <a:spAutoFit/>
            </a:bodyPr>
            <a:lstStyle/>
            <a:p>
              <a:r>
                <a:rPr lang="zh-CN" altLang="en-US" sz="2800" dirty="0">
                  <a:solidFill>
                    <a:prstClr val="black"/>
                  </a:solidFill>
                </a:rPr>
                <a:t>理想状态</a:t>
              </a:r>
            </a:p>
          </p:txBody>
        </p:sp>
        <p:cxnSp>
          <p:nvCxnSpPr>
            <p:cNvPr id="42" name="直接连接符 41"/>
            <p:cNvCxnSpPr/>
            <p:nvPr/>
          </p:nvCxnSpPr>
          <p:spPr>
            <a:xfrm>
              <a:off x="891368" y="2560938"/>
              <a:ext cx="10812952" cy="0"/>
            </a:xfrm>
            <a:prstGeom prst="line">
              <a:avLst/>
            </a:prstGeom>
            <a:ln>
              <a:gradFill>
                <a:gsLst>
                  <a:gs pos="0">
                    <a:schemeClr val="accent1">
                      <a:lumMod val="5000"/>
                      <a:lumOff val="95000"/>
                    </a:schemeClr>
                  </a:gs>
                  <a:gs pos="36000">
                    <a:schemeClr val="tx1">
                      <a:lumMod val="50000"/>
                      <a:lumOff val="50000"/>
                    </a:schemeClr>
                  </a:gs>
                  <a:gs pos="65000">
                    <a:schemeClr val="tx1">
                      <a:lumMod val="50000"/>
                      <a:lumOff val="50000"/>
                    </a:schemeClr>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891368" y="3078086"/>
              <a:ext cx="10812952" cy="0"/>
            </a:xfrm>
            <a:prstGeom prst="line">
              <a:avLst/>
            </a:prstGeom>
            <a:ln>
              <a:gradFill>
                <a:gsLst>
                  <a:gs pos="0">
                    <a:schemeClr val="accent1">
                      <a:lumMod val="5000"/>
                      <a:lumOff val="95000"/>
                    </a:schemeClr>
                  </a:gs>
                  <a:gs pos="36000">
                    <a:schemeClr val="tx1">
                      <a:lumMod val="50000"/>
                      <a:lumOff val="50000"/>
                    </a:schemeClr>
                  </a:gs>
                  <a:gs pos="65000">
                    <a:schemeClr val="tx1">
                      <a:lumMod val="50000"/>
                      <a:lumOff val="50000"/>
                    </a:schemeClr>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2502800" y="2137023"/>
              <a:ext cx="0" cy="136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57" name="矩形 56"/>
          <p:cNvSpPr/>
          <p:nvPr/>
        </p:nvSpPr>
        <p:spPr>
          <a:xfrm>
            <a:off x="-1" y="934936"/>
            <a:ext cx="12192000" cy="191419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7" name="组合 46"/>
          <p:cNvGrpSpPr/>
          <p:nvPr/>
        </p:nvGrpSpPr>
        <p:grpSpPr>
          <a:xfrm>
            <a:off x="1219929" y="1176107"/>
            <a:ext cx="10812952" cy="1556280"/>
            <a:chOff x="891368" y="2044408"/>
            <a:chExt cx="10812952" cy="1556280"/>
          </a:xfrm>
        </p:grpSpPr>
        <p:sp>
          <p:nvSpPr>
            <p:cNvPr id="48" name="矩形 47"/>
            <p:cNvSpPr/>
            <p:nvPr/>
          </p:nvSpPr>
          <p:spPr>
            <a:xfrm>
              <a:off x="2512326" y="2044408"/>
              <a:ext cx="6288901" cy="523220"/>
            </a:xfrm>
            <a:prstGeom prst="rect">
              <a:avLst/>
            </a:prstGeom>
          </p:spPr>
          <p:txBody>
            <a:bodyPr wrap="none">
              <a:spAutoFit/>
            </a:bodyPr>
            <a:lstStyle/>
            <a:p>
              <a:r>
                <a:rPr lang="zh-CN" altLang="en-US" sz="2800" dirty="0">
                  <a:solidFill>
                    <a:prstClr val="black"/>
                  </a:solidFill>
                  <a:latin typeface="微软雅黑" panose="020B0503020204020204" pitchFamily="34" charset="-122"/>
                </a:rPr>
                <a:t>赤道附近的东非高原呈现热带草原景观</a:t>
              </a:r>
            </a:p>
          </p:txBody>
        </p:sp>
        <p:sp>
          <p:nvSpPr>
            <p:cNvPr id="49" name="文本框 48"/>
            <p:cNvSpPr txBox="1"/>
            <p:nvPr/>
          </p:nvSpPr>
          <p:spPr>
            <a:xfrm>
              <a:off x="2512326" y="2560938"/>
              <a:ext cx="8084264" cy="523220"/>
            </a:xfrm>
            <a:prstGeom prst="rect">
              <a:avLst/>
            </a:prstGeom>
            <a:noFill/>
          </p:spPr>
          <p:txBody>
            <a:bodyPr wrap="none" rtlCol="0">
              <a:spAutoFit/>
            </a:bodyPr>
            <a:lstStyle/>
            <a:p>
              <a:r>
                <a:rPr lang="zh-CN" altLang="en-US" sz="2800" dirty="0">
                  <a:solidFill>
                    <a:prstClr val="black"/>
                  </a:solidFill>
                  <a:latin typeface="微软雅黑" panose="020B0503020204020204" pitchFamily="34" charset="-122"/>
                </a:rPr>
                <a:t>海拔高、气温低、降水少，不能形成热带雨林气候</a:t>
              </a:r>
            </a:p>
          </p:txBody>
        </p:sp>
        <p:sp>
          <p:nvSpPr>
            <p:cNvPr id="50" name="文本框 49"/>
            <p:cNvSpPr txBox="1"/>
            <p:nvPr/>
          </p:nvSpPr>
          <p:spPr>
            <a:xfrm>
              <a:off x="2512326" y="3077468"/>
              <a:ext cx="1980029" cy="523220"/>
            </a:xfrm>
            <a:prstGeom prst="rect">
              <a:avLst/>
            </a:prstGeom>
            <a:noFill/>
          </p:spPr>
          <p:txBody>
            <a:bodyPr wrap="none" rtlCol="0">
              <a:spAutoFit/>
            </a:bodyPr>
            <a:lstStyle/>
            <a:p>
              <a:r>
                <a:rPr lang="zh-CN" altLang="en-US" sz="2800" dirty="0">
                  <a:solidFill>
                    <a:prstClr val="black"/>
                  </a:solidFill>
                  <a:latin typeface="微软雅黑" panose="020B0503020204020204" pitchFamily="34" charset="-122"/>
                </a:rPr>
                <a:t>热带雨林带</a:t>
              </a:r>
            </a:p>
          </p:txBody>
        </p:sp>
        <p:sp>
          <p:nvSpPr>
            <p:cNvPr id="51" name="文本框 50"/>
            <p:cNvSpPr txBox="1"/>
            <p:nvPr/>
          </p:nvSpPr>
          <p:spPr>
            <a:xfrm>
              <a:off x="891368" y="2044408"/>
              <a:ext cx="1620957" cy="523220"/>
            </a:xfrm>
            <a:prstGeom prst="rect">
              <a:avLst/>
            </a:prstGeom>
            <a:noFill/>
          </p:spPr>
          <p:txBody>
            <a:bodyPr wrap="none" rtlCol="0">
              <a:spAutoFit/>
            </a:bodyPr>
            <a:lstStyle/>
            <a:p>
              <a:r>
                <a:rPr lang="zh-CN" altLang="en-US" sz="2800" dirty="0">
                  <a:solidFill>
                    <a:prstClr val="black"/>
                  </a:solidFill>
                </a:rPr>
                <a:t>实际状态</a:t>
              </a:r>
            </a:p>
          </p:txBody>
        </p:sp>
        <p:sp>
          <p:nvSpPr>
            <p:cNvPr id="52" name="文本框 51"/>
            <p:cNvSpPr txBox="1"/>
            <p:nvPr/>
          </p:nvSpPr>
          <p:spPr>
            <a:xfrm>
              <a:off x="891368" y="2560938"/>
              <a:ext cx="1620957" cy="523220"/>
            </a:xfrm>
            <a:prstGeom prst="rect">
              <a:avLst/>
            </a:prstGeom>
            <a:noFill/>
          </p:spPr>
          <p:txBody>
            <a:bodyPr wrap="none" rtlCol="0">
              <a:spAutoFit/>
            </a:bodyPr>
            <a:lstStyle/>
            <a:p>
              <a:r>
                <a:rPr lang="zh-CN" altLang="en-US" sz="2800" dirty="0">
                  <a:solidFill>
                    <a:prstClr val="black"/>
                  </a:solidFill>
                </a:rPr>
                <a:t>形成原因</a:t>
              </a:r>
            </a:p>
          </p:txBody>
        </p:sp>
        <p:sp>
          <p:nvSpPr>
            <p:cNvPr id="53" name="文本框 52"/>
            <p:cNvSpPr txBox="1"/>
            <p:nvPr/>
          </p:nvSpPr>
          <p:spPr>
            <a:xfrm>
              <a:off x="891368" y="3077468"/>
              <a:ext cx="1620957" cy="523220"/>
            </a:xfrm>
            <a:prstGeom prst="rect">
              <a:avLst/>
            </a:prstGeom>
            <a:noFill/>
          </p:spPr>
          <p:txBody>
            <a:bodyPr wrap="none" rtlCol="0">
              <a:spAutoFit/>
            </a:bodyPr>
            <a:lstStyle/>
            <a:p>
              <a:r>
                <a:rPr lang="zh-CN" altLang="en-US" sz="2800" dirty="0">
                  <a:solidFill>
                    <a:prstClr val="black"/>
                  </a:solidFill>
                </a:rPr>
                <a:t>理想状态</a:t>
              </a:r>
            </a:p>
          </p:txBody>
        </p:sp>
        <p:cxnSp>
          <p:nvCxnSpPr>
            <p:cNvPr id="54" name="直接连接符 53"/>
            <p:cNvCxnSpPr/>
            <p:nvPr/>
          </p:nvCxnSpPr>
          <p:spPr>
            <a:xfrm>
              <a:off x="891368" y="2560938"/>
              <a:ext cx="10812952" cy="0"/>
            </a:xfrm>
            <a:prstGeom prst="line">
              <a:avLst/>
            </a:prstGeom>
            <a:ln>
              <a:gradFill>
                <a:gsLst>
                  <a:gs pos="0">
                    <a:schemeClr val="accent1">
                      <a:lumMod val="5000"/>
                      <a:lumOff val="95000"/>
                    </a:schemeClr>
                  </a:gs>
                  <a:gs pos="36000">
                    <a:schemeClr val="tx1">
                      <a:lumMod val="50000"/>
                      <a:lumOff val="50000"/>
                    </a:schemeClr>
                  </a:gs>
                  <a:gs pos="65000">
                    <a:schemeClr val="tx1">
                      <a:lumMod val="50000"/>
                      <a:lumOff val="50000"/>
                    </a:schemeClr>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891368" y="3078086"/>
              <a:ext cx="10812952" cy="0"/>
            </a:xfrm>
            <a:prstGeom prst="line">
              <a:avLst/>
            </a:prstGeom>
            <a:ln>
              <a:gradFill>
                <a:gsLst>
                  <a:gs pos="0">
                    <a:schemeClr val="accent1">
                      <a:lumMod val="5000"/>
                      <a:lumOff val="95000"/>
                    </a:schemeClr>
                  </a:gs>
                  <a:gs pos="36000">
                    <a:schemeClr val="tx1">
                      <a:lumMod val="50000"/>
                      <a:lumOff val="50000"/>
                    </a:schemeClr>
                  </a:gs>
                  <a:gs pos="65000">
                    <a:schemeClr val="tx1">
                      <a:lumMod val="50000"/>
                      <a:lumOff val="50000"/>
                    </a:schemeClr>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2502800" y="2053025"/>
              <a:ext cx="0" cy="154366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891368" y="2053025"/>
              <a:ext cx="10812952" cy="0"/>
            </a:xfrm>
            <a:prstGeom prst="line">
              <a:avLst/>
            </a:prstGeom>
            <a:ln>
              <a:gradFill>
                <a:gsLst>
                  <a:gs pos="0">
                    <a:schemeClr val="accent1">
                      <a:lumMod val="5000"/>
                      <a:lumOff val="95000"/>
                    </a:schemeClr>
                  </a:gs>
                  <a:gs pos="36000">
                    <a:schemeClr val="tx1">
                      <a:lumMod val="50000"/>
                      <a:lumOff val="50000"/>
                    </a:schemeClr>
                  </a:gs>
                  <a:gs pos="65000">
                    <a:schemeClr val="tx1">
                      <a:lumMod val="50000"/>
                      <a:lumOff val="50000"/>
                    </a:schemeClr>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891368" y="3596692"/>
              <a:ext cx="10812952" cy="0"/>
            </a:xfrm>
            <a:prstGeom prst="line">
              <a:avLst/>
            </a:prstGeom>
            <a:ln>
              <a:gradFill>
                <a:gsLst>
                  <a:gs pos="0">
                    <a:schemeClr val="accent1">
                      <a:lumMod val="5000"/>
                      <a:lumOff val="95000"/>
                    </a:schemeClr>
                  </a:gs>
                  <a:gs pos="36000">
                    <a:schemeClr val="tx1">
                      <a:lumMod val="50000"/>
                      <a:lumOff val="50000"/>
                    </a:schemeClr>
                  </a:gs>
                  <a:gs pos="65000">
                    <a:schemeClr val="tx1">
                      <a:lumMod val="50000"/>
                      <a:lumOff val="50000"/>
                    </a:schemeClr>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grpSp>
      <p:cxnSp>
        <p:nvCxnSpPr>
          <p:cNvPr id="59" name="直接箭头连接符 58"/>
          <p:cNvCxnSpPr/>
          <p:nvPr/>
        </p:nvCxnSpPr>
        <p:spPr>
          <a:xfrm flipH="1">
            <a:off x="3056064" y="2858956"/>
            <a:ext cx="3039940" cy="1002092"/>
          </a:xfrm>
          <a:prstGeom prst="straightConnector1">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sp>
        <p:nvSpPr>
          <p:cNvPr id="77" name="矩形 76"/>
          <p:cNvSpPr/>
          <p:nvPr/>
        </p:nvSpPr>
        <p:spPr>
          <a:xfrm>
            <a:off x="0" y="937712"/>
            <a:ext cx="12192000" cy="284999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79" name="直接箭头连接符 78"/>
          <p:cNvCxnSpPr>
            <a:stCxn id="77" idx="2"/>
          </p:cNvCxnSpPr>
          <p:nvPr/>
        </p:nvCxnSpPr>
        <p:spPr>
          <a:xfrm flipH="1">
            <a:off x="3503712" y="3787707"/>
            <a:ext cx="2592288" cy="649405"/>
          </a:xfrm>
          <a:prstGeom prst="straightConnector1">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81" name="直接箭头连接符 80"/>
          <p:cNvCxnSpPr/>
          <p:nvPr/>
        </p:nvCxnSpPr>
        <p:spPr>
          <a:xfrm flipH="1">
            <a:off x="5985337" y="3773418"/>
            <a:ext cx="110663" cy="519678"/>
          </a:xfrm>
          <a:prstGeom prst="straightConnector1">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83" name="直接箭头连接符 82"/>
          <p:cNvCxnSpPr>
            <a:stCxn id="77" idx="2"/>
          </p:cNvCxnSpPr>
          <p:nvPr/>
        </p:nvCxnSpPr>
        <p:spPr>
          <a:xfrm>
            <a:off x="6096000" y="3787707"/>
            <a:ext cx="4248472" cy="755720"/>
          </a:xfrm>
          <a:prstGeom prst="straightConnector1">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grpSp>
        <p:nvGrpSpPr>
          <p:cNvPr id="67" name="组合 66"/>
          <p:cNvGrpSpPr/>
          <p:nvPr/>
        </p:nvGrpSpPr>
        <p:grpSpPr>
          <a:xfrm>
            <a:off x="445092" y="1936190"/>
            <a:ext cx="11500586" cy="1556280"/>
            <a:chOff x="891368" y="2044408"/>
            <a:chExt cx="11500586" cy="1556280"/>
          </a:xfrm>
        </p:grpSpPr>
        <p:sp>
          <p:nvSpPr>
            <p:cNvPr id="68" name="矩形 67"/>
            <p:cNvSpPr/>
            <p:nvPr/>
          </p:nvSpPr>
          <p:spPr>
            <a:xfrm>
              <a:off x="2512326" y="2044408"/>
              <a:ext cx="1980029" cy="523220"/>
            </a:xfrm>
            <a:prstGeom prst="rect">
              <a:avLst/>
            </a:prstGeom>
          </p:spPr>
          <p:txBody>
            <a:bodyPr wrap="none">
              <a:spAutoFit/>
            </a:bodyPr>
            <a:lstStyle/>
            <a:p>
              <a:r>
                <a:rPr lang="zh-CN" altLang="en-US" sz="2800" dirty="0">
                  <a:solidFill>
                    <a:prstClr val="black"/>
                  </a:solidFill>
                  <a:latin typeface="微软雅黑" panose="020B0503020204020204" pitchFamily="34" charset="-122"/>
                </a:rPr>
                <a:t>热带雨林带</a:t>
              </a:r>
            </a:p>
          </p:txBody>
        </p:sp>
        <p:sp>
          <p:nvSpPr>
            <p:cNvPr id="69" name="文本框 68"/>
            <p:cNvSpPr txBox="1"/>
            <p:nvPr/>
          </p:nvSpPr>
          <p:spPr>
            <a:xfrm>
              <a:off x="2512326" y="2560938"/>
              <a:ext cx="9879628" cy="523220"/>
            </a:xfrm>
            <a:prstGeom prst="rect">
              <a:avLst/>
            </a:prstGeom>
            <a:noFill/>
          </p:spPr>
          <p:txBody>
            <a:bodyPr wrap="none" rtlCol="0">
              <a:spAutoFit/>
            </a:bodyPr>
            <a:lstStyle/>
            <a:p>
              <a:r>
                <a:rPr lang="zh-CN" altLang="en-US" sz="2800" dirty="0">
                  <a:solidFill>
                    <a:prstClr val="black"/>
                  </a:solidFill>
                  <a:latin typeface="微软雅黑" panose="020B0503020204020204" pitchFamily="34" charset="-122"/>
                </a:rPr>
                <a:t>迎风坡，多地形雨；暖流增温增湿；东南信风来自海洋，暖湿</a:t>
              </a:r>
            </a:p>
          </p:txBody>
        </p:sp>
        <p:sp>
          <p:nvSpPr>
            <p:cNvPr id="70" name="文本框 69"/>
            <p:cNvSpPr txBox="1"/>
            <p:nvPr/>
          </p:nvSpPr>
          <p:spPr>
            <a:xfrm>
              <a:off x="2512326" y="3077468"/>
              <a:ext cx="1980029" cy="523220"/>
            </a:xfrm>
            <a:prstGeom prst="rect">
              <a:avLst/>
            </a:prstGeom>
            <a:noFill/>
          </p:spPr>
          <p:txBody>
            <a:bodyPr wrap="none" rtlCol="0">
              <a:spAutoFit/>
            </a:bodyPr>
            <a:lstStyle/>
            <a:p>
              <a:r>
                <a:rPr lang="zh-CN" altLang="en-US" sz="2800" dirty="0">
                  <a:solidFill>
                    <a:prstClr val="black"/>
                  </a:solidFill>
                  <a:latin typeface="微软雅黑" panose="020B0503020204020204" pitchFamily="34" charset="-122"/>
                </a:rPr>
                <a:t>热带草原带</a:t>
              </a:r>
            </a:p>
          </p:txBody>
        </p:sp>
        <p:sp>
          <p:nvSpPr>
            <p:cNvPr id="71" name="文本框 70"/>
            <p:cNvSpPr txBox="1"/>
            <p:nvPr/>
          </p:nvSpPr>
          <p:spPr>
            <a:xfrm>
              <a:off x="891368" y="2044408"/>
              <a:ext cx="1620957" cy="523220"/>
            </a:xfrm>
            <a:prstGeom prst="rect">
              <a:avLst/>
            </a:prstGeom>
            <a:noFill/>
          </p:spPr>
          <p:txBody>
            <a:bodyPr wrap="none" rtlCol="0">
              <a:spAutoFit/>
            </a:bodyPr>
            <a:lstStyle/>
            <a:p>
              <a:r>
                <a:rPr lang="zh-CN" altLang="en-US" sz="2800" dirty="0">
                  <a:solidFill>
                    <a:prstClr val="black"/>
                  </a:solidFill>
                </a:rPr>
                <a:t>实际状态</a:t>
              </a:r>
            </a:p>
          </p:txBody>
        </p:sp>
        <p:sp>
          <p:nvSpPr>
            <p:cNvPr id="72" name="文本框 71"/>
            <p:cNvSpPr txBox="1"/>
            <p:nvPr/>
          </p:nvSpPr>
          <p:spPr>
            <a:xfrm>
              <a:off x="891368" y="2560938"/>
              <a:ext cx="1620957" cy="523220"/>
            </a:xfrm>
            <a:prstGeom prst="rect">
              <a:avLst/>
            </a:prstGeom>
            <a:noFill/>
          </p:spPr>
          <p:txBody>
            <a:bodyPr wrap="none" rtlCol="0">
              <a:spAutoFit/>
            </a:bodyPr>
            <a:lstStyle/>
            <a:p>
              <a:r>
                <a:rPr lang="zh-CN" altLang="en-US" sz="2800" dirty="0">
                  <a:solidFill>
                    <a:prstClr val="black"/>
                  </a:solidFill>
                </a:rPr>
                <a:t>形成原因</a:t>
              </a:r>
            </a:p>
          </p:txBody>
        </p:sp>
        <p:sp>
          <p:nvSpPr>
            <p:cNvPr id="73" name="文本框 72"/>
            <p:cNvSpPr txBox="1"/>
            <p:nvPr/>
          </p:nvSpPr>
          <p:spPr>
            <a:xfrm>
              <a:off x="891368" y="3077468"/>
              <a:ext cx="1620957" cy="523220"/>
            </a:xfrm>
            <a:prstGeom prst="rect">
              <a:avLst/>
            </a:prstGeom>
            <a:noFill/>
          </p:spPr>
          <p:txBody>
            <a:bodyPr wrap="none" rtlCol="0">
              <a:spAutoFit/>
            </a:bodyPr>
            <a:lstStyle/>
            <a:p>
              <a:r>
                <a:rPr lang="zh-CN" altLang="en-US" sz="2800" dirty="0">
                  <a:solidFill>
                    <a:prstClr val="black"/>
                  </a:solidFill>
                </a:rPr>
                <a:t>理想状态</a:t>
              </a:r>
            </a:p>
          </p:txBody>
        </p:sp>
        <p:cxnSp>
          <p:nvCxnSpPr>
            <p:cNvPr id="74" name="直接连接符 73"/>
            <p:cNvCxnSpPr/>
            <p:nvPr/>
          </p:nvCxnSpPr>
          <p:spPr>
            <a:xfrm>
              <a:off x="891368" y="2560938"/>
              <a:ext cx="10812952" cy="0"/>
            </a:xfrm>
            <a:prstGeom prst="line">
              <a:avLst/>
            </a:prstGeom>
            <a:ln>
              <a:gradFill>
                <a:gsLst>
                  <a:gs pos="0">
                    <a:schemeClr val="accent1">
                      <a:lumMod val="5000"/>
                      <a:lumOff val="95000"/>
                    </a:schemeClr>
                  </a:gs>
                  <a:gs pos="36000">
                    <a:schemeClr val="tx1">
                      <a:lumMod val="50000"/>
                      <a:lumOff val="50000"/>
                    </a:schemeClr>
                  </a:gs>
                  <a:gs pos="65000">
                    <a:schemeClr val="tx1">
                      <a:lumMod val="50000"/>
                      <a:lumOff val="50000"/>
                    </a:schemeClr>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891368" y="3078086"/>
              <a:ext cx="10812952" cy="0"/>
            </a:xfrm>
            <a:prstGeom prst="line">
              <a:avLst/>
            </a:prstGeom>
            <a:ln>
              <a:gradFill>
                <a:gsLst>
                  <a:gs pos="0">
                    <a:schemeClr val="accent1">
                      <a:lumMod val="5000"/>
                      <a:lumOff val="95000"/>
                    </a:schemeClr>
                  </a:gs>
                  <a:gs pos="36000">
                    <a:schemeClr val="tx1">
                      <a:lumMod val="50000"/>
                      <a:lumOff val="50000"/>
                    </a:schemeClr>
                  </a:gs>
                  <a:gs pos="65000">
                    <a:schemeClr val="tx1">
                      <a:lumMod val="50000"/>
                      <a:lumOff val="50000"/>
                    </a:schemeClr>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2502800" y="2137023"/>
              <a:ext cx="0" cy="136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93" name="矩形 92" hidden="1"/>
          <p:cNvSpPr/>
          <p:nvPr/>
        </p:nvSpPr>
        <p:spPr>
          <a:xfrm>
            <a:off x="0" y="688836"/>
            <a:ext cx="12192000" cy="6169164"/>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aphicFrame>
        <p:nvGraphicFramePr>
          <p:cNvPr id="94" name="表格 93" hidden="1"/>
          <p:cNvGraphicFramePr>
            <a:graphicFrameLocks noGrp="1"/>
          </p:cNvGraphicFramePr>
          <p:nvPr/>
        </p:nvGraphicFramePr>
        <p:xfrm>
          <a:off x="0" y="1557867"/>
          <a:ext cx="12191999" cy="3723351"/>
        </p:xfrm>
        <a:graphic>
          <a:graphicData uri="http://schemas.openxmlformats.org/drawingml/2006/table">
            <a:tbl>
              <a:tblPr firstRow="1" bandRow="1">
                <a:tableStyleId>{21E4AEA4-8DFA-4A89-87EB-49C32662AFE0}</a:tableStyleId>
              </a:tblPr>
              <a:tblGrid>
                <a:gridCol w="4190999"/>
                <a:gridCol w="4457701"/>
                <a:gridCol w="3543299"/>
              </a:tblGrid>
              <a:tr h="574752">
                <a:tc>
                  <a:txBody>
                    <a:bodyPr/>
                    <a:lstStyle/>
                    <a:p>
                      <a:pPr marL="0" algn="ctr" defTabSz="914400" rtl="0" eaLnBrk="1" latinLnBrk="0" hangingPunct="1"/>
                      <a:r>
                        <a:rPr lang="zh-CN" altLang="en-US" sz="3200" b="0" kern="1200" dirty="0">
                          <a:solidFill>
                            <a:schemeClr val="bg1"/>
                          </a:solidFill>
                        </a:rPr>
                        <a:t>实际状态</a:t>
                      </a:r>
                      <a:endParaRPr lang="zh-CN" altLang="en-US" sz="3200" b="0" kern="1200" dirty="0">
                        <a:solidFill>
                          <a:schemeClr val="bg1"/>
                        </a:solidFill>
                        <a:latin typeface="+mn-lt"/>
                        <a:ea typeface="+mn-ea"/>
                        <a:cs typeface="+mn-cs"/>
                      </a:endParaRPr>
                    </a:p>
                  </a:txBody>
                  <a:tcPr anchor="ctr"/>
                </a:tc>
                <a:tc>
                  <a:txBody>
                    <a:bodyPr/>
                    <a:lstStyle/>
                    <a:p>
                      <a:pPr marL="0" algn="ctr" defTabSz="914400" rtl="0" eaLnBrk="1" latinLnBrk="0" hangingPunct="1"/>
                      <a:r>
                        <a:rPr lang="zh-CN" altLang="en-US" sz="3200" b="0" kern="1200" dirty="0">
                          <a:solidFill>
                            <a:schemeClr val="bg1"/>
                          </a:solidFill>
                        </a:rPr>
                        <a:t>形成原因</a:t>
                      </a:r>
                      <a:endParaRPr lang="zh-CN" altLang="en-US" sz="3200" b="0" kern="1200" dirty="0">
                        <a:solidFill>
                          <a:schemeClr val="bg1"/>
                        </a:solidFill>
                        <a:latin typeface="+mn-lt"/>
                        <a:ea typeface="+mn-ea"/>
                        <a:cs typeface="+mn-cs"/>
                      </a:endParaRPr>
                    </a:p>
                  </a:txBody>
                  <a:tcPr anchor="ctr"/>
                </a:tc>
                <a:tc>
                  <a:txBody>
                    <a:bodyPr/>
                    <a:lstStyle/>
                    <a:p>
                      <a:pPr marL="0" algn="ctr" defTabSz="914400" rtl="0" eaLnBrk="1" latinLnBrk="0" hangingPunct="1"/>
                      <a:r>
                        <a:rPr lang="zh-CN" altLang="en-US" sz="3200" b="0" kern="1200" dirty="0">
                          <a:solidFill>
                            <a:schemeClr val="bg1"/>
                          </a:solidFill>
                        </a:rPr>
                        <a:t>理想状态</a:t>
                      </a:r>
                      <a:endParaRPr lang="zh-CN" altLang="en-US" sz="3200" b="0" kern="1200" dirty="0">
                        <a:solidFill>
                          <a:schemeClr val="bg1"/>
                        </a:solidFill>
                        <a:latin typeface="+mn-lt"/>
                        <a:ea typeface="+mn-ea"/>
                        <a:cs typeface="+mn-cs"/>
                      </a:endParaRPr>
                    </a:p>
                  </a:txBody>
                  <a:tcPr anchor="ctr"/>
                </a:tc>
              </a:tr>
              <a:tr h="1048077">
                <a:tc>
                  <a:txBody>
                    <a:bodyPr/>
                    <a:lstStyle/>
                    <a:p>
                      <a:pPr marL="0" algn="l" defTabSz="914400" rtl="0" eaLnBrk="1" latinLnBrk="0" hangingPunct="1"/>
                      <a:r>
                        <a:rPr lang="zh-CN" altLang="en-US" sz="2800" b="0" kern="1200" dirty="0">
                          <a:solidFill>
                            <a:schemeClr val="tx1"/>
                          </a:solidFill>
                          <a:latin typeface="+mn-ea"/>
                          <a:ea typeface="+mn-ea"/>
                          <a:cs typeface="+mn-cs"/>
                        </a:rPr>
                        <a:t>南半球缺少寒带苔原带和亚寒带针叶林带</a:t>
                      </a:r>
                    </a:p>
                  </a:txBody>
                  <a:tcPr anchor="ctr"/>
                </a:tc>
                <a:tc>
                  <a:txBody>
                    <a:bodyPr/>
                    <a:lstStyle/>
                    <a:p>
                      <a:pPr marL="0" algn="l" defTabSz="914400" rtl="0" eaLnBrk="1" latinLnBrk="0" hangingPunct="1"/>
                      <a:r>
                        <a:rPr lang="zh-CN" altLang="en-US" sz="2800" b="0" kern="1200" dirty="0">
                          <a:solidFill>
                            <a:schemeClr val="tx1"/>
                          </a:solidFill>
                          <a:latin typeface="+mn-lt"/>
                          <a:ea typeface="+mn-ea"/>
                          <a:cs typeface="+mn-cs"/>
                        </a:rPr>
                        <a:t>南半球相应纬度为海洋，无陆地分布</a:t>
                      </a:r>
                    </a:p>
                  </a:txBody>
                  <a:tcPr anchor="ctr"/>
                </a:tc>
                <a:tc>
                  <a:txBody>
                    <a:bodyPr/>
                    <a:lstStyle/>
                    <a:p>
                      <a:pPr marL="0" algn="ctr" defTabSz="914400" rtl="0" eaLnBrk="1" latinLnBrk="0" hangingPunct="1"/>
                      <a:r>
                        <a:rPr lang="zh-CN" altLang="en-US" sz="2800" b="0" kern="1200" dirty="0">
                          <a:solidFill>
                            <a:schemeClr val="tx1"/>
                          </a:solidFill>
                          <a:latin typeface="+mn-ea"/>
                          <a:ea typeface="+mn-ea"/>
                          <a:cs typeface="+mn-cs"/>
                        </a:rPr>
                        <a:t>亚寒带针叶林带</a:t>
                      </a:r>
                      <a:endParaRPr lang="en-US" altLang="zh-CN" sz="2800" b="0" kern="1200" dirty="0">
                        <a:solidFill>
                          <a:schemeClr val="tx1"/>
                        </a:solidFill>
                        <a:latin typeface="+mn-ea"/>
                        <a:ea typeface="+mn-ea"/>
                        <a:cs typeface="+mn-cs"/>
                      </a:endParaRPr>
                    </a:p>
                    <a:p>
                      <a:pPr marL="0" algn="ctr" defTabSz="914400" rtl="0" eaLnBrk="1" latinLnBrk="0" hangingPunct="1"/>
                      <a:r>
                        <a:rPr lang="zh-CN" altLang="en-US" sz="2800" b="0" kern="1200" dirty="0">
                          <a:solidFill>
                            <a:schemeClr val="tx1"/>
                          </a:solidFill>
                          <a:latin typeface="+mn-ea"/>
                          <a:ea typeface="+mn-ea"/>
                          <a:cs typeface="+mn-cs"/>
                        </a:rPr>
                        <a:t>寒带苔原带</a:t>
                      </a:r>
                      <a:endParaRPr lang="zh-CN" altLang="en-US" sz="2800" b="0" kern="1200" dirty="0">
                        <a:solidFill>
                          <a:schemeClr val="tx1"/>
                        </a:solidFill>
                        <a:latin typeface="+mn-lt"/>
                        <a:ea typeface="+mn-ea"/>
                        <a:cs typeface="+mn-cs"/>
                      </a:endParaRPr>
                    </a:p>
                  </a:txBody>
                  <a:tcPr anchor="ctr"/>
                </a:tc>
              </a:tr>
              <a:tr h="1048077">
                <a:tc>
                  <a:txBody>
                    <a:bodyPr/>
                    <a:lstStyle/>
                    <a:p>
                      <a:pPr marL="0" algn="l" defTabSz="914400" rtl="0" eaLnBrk="1" latinLnBrk="0" hangingPunct="1"/>
                      <a:r>
                        <a:rPr lang="zh-CN" altLang="en-US" sz="2800" b="0" kern="1200" dirty="0">
                          <a:solidFill>
                            <a:schemeClr val="tx1"/>
                          </a:solidFill>
                          <a:latin typeface="+mn-lt"/>
                          <a:ea typeface="+mn-ea"/>
                          <a:cs typeface="+mn-cs"/>
                        </a:rPr>
                        <a:t>天山、昆仑山山麓的绿洲</a:t>
                      </a:r>
                    </a:p>
                  </a:txBody>
                  <a:tcPr anchor="ctr"/>
                </a:tc>
                <a:tc>
                  <a:txBody>
                    <a:bodyPr/>
                    <a:lstStyle/>
                    <a:p>
                      <a:pPr marL="0" algn="l" defTabSz="914400" rtl="0" eaLnBrk="1" latinLnBrk="0" hangingPunct="1"/>
                      <a:r>
                        <a:rPr lang="zh-CN" altLang="en-US" sz="2800" b="0" kern="1200" dirty="0">
                          <a:solidFill>
                            <a:schemeClr val="tx1"/>
                          </a:solidFill>
                          <a:latin typeface="+mn-lt"/>
                          <a:ea typeface="+mn-ea"/>
                          <a:cs typeface="+mn-cs"/>
                        </a:rPr>
                        <a:t>高山冰雪融水使其地表水或地下水较丰富</a:t>
                      </a:r>
                    </a:p>
                  </a:txBody>
                  <a:tcPr anchor="ctr"/>
                </a:tc>
                <a:tc>
                  <a:txBody>
                    <a:bodyPr/>
                    <a:lstStyle/>
                    <a:p>
                      <a:pPr marL="0" algn="ctr" defTabSz="914400" rtl="0" eaLnBrk="1" latinLnBrk="0" hangingPunct="1"/>
                      <a:r>
                        <a:rPr lang="zh-CN" altLang="en-US" sz="2800" b="0" kern="1200" dirty="0">
                          <a:solidFill>
                            <a:schemeClr val="tx1"/>
                          </a:solidFill>
                          <a:latin typeface="+mn-lt"/>
                          <a:ea typeface="+mn-ea"/>
                          <a:cs typeface="+mn-cs"/>
                        </a:rPr>
                        <a:t>温带荒漠带</a:t>
                      </a:r>
                    </a:p>
                  </a:txBody>
                  <a:tcPr anchor="ctr"/>
                </a:tc>
              </a:tr>
              <a:tr h="1048077">
                <a:tc>
                  <a:txBody>
                    <a:bodyPr/>
                    <a:lstStyle/>
                    <a:p>
                      <a:pPr marL="0" algn="l" defTabSz="914400" rtl="0" eaLnBrk="1" latinLnBrk="0" hangingPunct="1"/>
                      <a:r>
                        <a:rPr lang="zh-CN" altLang="en-US" sz="2800" b="0" kern="1200" dirty="0">
                          <a:solidFill>
                            <a:schemeClr val="tx1"/>
                          </a:solidFill>
                          <a:latin typeface="+mn-lt"/>
                          <a:ea typeface="+mn-ea"/>
                          <a:cs typeface="+mn-cs"/>
                        </a:rPr>
                        <a:t>埃及尼罗河沿岸形成“绿色长廊”</a:t>
                      </a:r>
                    </a:p>
                  </a:txBody>
                  <a:tcPr anchor="ctr"/>
                </a:tc>
                <a:tc>
                  <a:txBody>
                    <a:bodyPr/>
                    <a:lstStyle/>
                    <a:p>
                      <a:pPr marL="0" algn="l" defTabSz="914400" rtl="0" eaLnBrk="1" latinLnBrk="0" hangingPunct="1"/>
                      <a:r>
                        <a:rPr lang="zh-CN" altLang="en-US" sz="2800" b="0" kern="1200" dirty="0">
                          <a:solidFill>
                            <a:schemeClr val="tx1"/>
                          </a:solidFill>
                          <a:latin typeface="+mn-lt"/>
                          <a:ea typeface="+mn-ea"/>
                          <a:cs typeface="+mn-cs"/>
                        </a:rPr>
                        <a:t>尼罗河水的灌溉</a:t>
                      </a:r>
                    </a:p>
                  </a:txBody>
                  <a:tcPr anchor="ctr"/>
                </a:tc>
                <a:tc>
                  <a:txBody>
                    <a:bodyPr/>
                    <a:lstStyle/>
                    <a:p>
                      <a:pPr marL="0" algn="ctr" defTabSz="914400" rtl="0" eaLnBrk="1" latinLnBrk="0" hangingPunct="1"/>
                      <a:r>
                        <a:rPr lang="zh-CN" altLang="en-US" sz="2800" b="0" kern="1200" dirty="0">
                          <a:solidFill>
                            <a:schemeClr val="tx1"/>
                          </a:solidFill>
                          <a:latin typeface="+mn-lt"/>
                          <a:ea typeface="+mn-ea"/>
                          <a:cs typeface="+mn-cs"/>
                        </a:rPr>
                        <a:t>热带荒漠带</a:t>
                      </a:r>
                    </a:p>
                  </a:txBody>
                  <a:tcPr anchor="ctr"/>
                </a:tc>
              </a:tr>
            </a:tbl>
          </a:graphicData>
        </a:graphic>
      </p:graphicFrame>
      <p:sp>
        <p:nvSpPr>
          <p:cNvPr id="2" name="标题 1"/>
          <p:cNvSpPr>
            <a:spLocks noGrp="1"/>
          </p:cNvSpPr>
          <p:nvPr>
            <p:ph type="title"/>
          </p:nvPr>
        </p:nvSpPr>
        <p:spPr/>
        <p:txBody>
          <a:bodyPr>
            <a:normAutofit/>
          </a:bodyPr>
          <a:lstStyle/>
          <a:p>
            <a:r>
              <a:rPr lang="zh-CN" altLang="en-US" dirty="0"/>
              <a:t>世界陆地主要的非地带性地域分异现象</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right)">
                                      <p:cBhvr>
                                        <p:cTn id="32" dur="500"/>
                                        <p:tgtEl>
                                          <p:spTgt spid="34"/>
                                        </p:tgtEl>
                                      </p:cBhvr>
                                    </p:animEffect>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down)">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up)">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34"/>
                                        </p:tgtEl>
                                      </p:cBhvr>
                                    </p:animEffect>
                                    <p:set>
                                      <p:cBhvr>
                                        <p:cTn id="46" dur="1" fill="hold">
                                          <p:stCondLst>
                                            <p:cond delay="499"/>
                                          </p:stCondLst>
                                        </p:cTn>
                                        <p:tgtEl>
                                          <p:spTgt spid="34"/>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33"/>
                                        </p:tgtEl>
                                      </p:cBhvr>
                                    </p:animEffect>
                                    <p:set>
                                      <p:cBhvr>
                                        <p:cTn id="49" dur="1" fill="hold">
                                          <p:stCondLst>
                                            <p:cond delay="499"/>
                                          </p:stCondLst>
                                        </p:cTn>
                                        <p:tgtEl>
                                          <p:spTgt spid="33"/>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35"/>
                                        </p:tgtEl>
                                      </p:cBhvr>
                                    </p:animEffect>
                                    <p:set>
                                      <p:cBhvr>
                                        <p:cTn id="52" dur="1" fill="hold">
                                          <p:stCondLst>
                                            <p:cond delay="499"/>
                                          </p:stCondLst>
                                        </p:cTn>
                                        <p:tgtEl>
                                          <p:spTgt spid="3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500"/>
                                        <p:tgtEl>
                                          <p:spTgt spid="59"/>
                                        </p:tgtEl>
                                      </p:cBhvr>
                                    </p:animEffect>
                                  </p:childTnLst>
                                </p:cTn>
                              </p:par>
                            </p:childTnLst>
                          </p:cTn>
                        </p:par>
                        <p:par>
                          <p:cTn id="58" fill="hold">
                            <p:stCondLst>
                              <p:cond delay="500"/>
                            </p:stCondLst>
                            <p:childTnLst>
                              <p:par>
                                <p:cTn id="59" presetID="22" presetClass="entr" presetSubtype="4" fill="hold" grpId="0" nodeType="after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wipe(down)">
                                      <p:cBhvr>
                                        <p:cTn id="61" dur="500"/>
                                        <p:tgtEl>
                                          <p:spTgt spid="5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wipe(up)">
                                      <p:cBhvr>
                                        <p:cTn id="66" dur="500"/>
                                        <p:tgtEl>
                                          <p:spTgt spid="4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59"/>
                                        </p:tgtEl>
                                      </p:cBhvr>
                                    </p:animEffect>
                                    <p:set>
                                      <p:cBhvr>
                                        <p:cTn id="71" dur="1" fill="hold">
                                          <p:stCondLst>
                                            <p:cond delay="499"/>
                                          </p:stCondLst>
                                        </p:cTn>
                                        <p:tgtEl>
                                          <p:spTgt spid="59"/>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57"/>
                                        </p:tgtEl>
                                      </p:cBhvr>
                                    </p:animEffect>
                                    <p:set>
                                      <p:cBhvr>
                                        <p:cTn id="74" dur="1" fill="hold">
                                          <p:stCondLst>
                                            <p:cond delay="499"/>
                                          </p:stCondLst>
                                        </p:cTn>
                                        <p:tgtEl>
                                          <p:spTgt spid="5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47"/>
                                        </p:tgtEl>
                                      </p:cBhvr>
                                    </p:animEffect>
                                    <p:set>
                                      <p:cBhvr>
                                        <p:cTn id="77" dur="1" fill="hold">
                                          <p:stCondLst>
                                            <p:cond delay="499"/>
                                          </p:stCondLst>
                                        </p:cTn>
                                        <p:tgtEl>
                                          <p:spTgt spid="47"/>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79"/>
                                        </p:tgtEl>
                                        <p:attrNameLst>
                                          <p:attrName>style.visibility</p:attrName>
                                        </p:attrNameLst>
                                      </p:cBhvr>
                                      <p:to>
                                        <p:strVal val="visible"/>
                                      </p:to>
                                    </p:set>
                                    <p:animEffect transition="in" filter="wipe(left)">
                                      <p:cBhvr>
                                        <p:cTn id="82" dur="500"/>
                                        <p:tgtEl>
                                          <p:spTgt spid="79"/>
                                        </p:tgtEl>
                                      </p:cBhvr>
                                    </p:animEffect>
                                  </p:childTnLst>
                                </p:cTn>
                              </p:par>
                              <p:par>
                                <p:cTn id="83" presetID="22" presetClass="entr" presetSubtype="4" fill="hold" nodeType="withEffect">
                                  <p:stCondLst>
                                    <p:cond delay="0"/>
                                  </p:stCondLst>
                                  <p:childTnLst>
                                    <p:set>
                                      <p:cBhvr>
                                        <p:cTn id="84" dur="1" fill="hold">
                                          <p:stCondLst>
                                            <p:cond delay="0"/>
                                          </p:stCondLst>
                                        </p:cTn>
                                        <p:tgtEl>
                                          <p:spTgt spid="81"/>
                                        </p:tgtEl>
                                        <p:attrNameLst>
                                          <p:attrName>style.visibility</p:attrName>
                                        </p:attrNameLst>
                                      </p:cBhvr>
                                      <p:to>
                                        <p:strVal val="visible"/>
                                      </p:to>
                                    </p:set>
                                    <p:animEffect transition="in" filter="wipe(down)">
                                      <p:cBhvr>
                                        <p:cTn id="85" dur="500"/>
                                        <p:tgtEl>
                                          <p:spTgt spid="81"/>
                                        </p:tgtEl>
                                      </p:cBhvr>
                                    </p:animEffect>
                                  </p:childTnLst>
                                </p:cTn>
                              </p:par>
                              <p:par>
                                <p:cTn id="86" presetID="22" presetClass="entr" presetSubtype="2" fill="hold" nodeType="withEffect">
                                  <p:stCondLst>
                                    <p:cond delay="0"/>
                                  </p:stCondLst>
                                  <p:childTnLst>
                                    <p:set>
                                      <p:cBhvr>
                                        <p:cTn id="87" dur="1" fill="hold">
                                          <p:stCondLst>
                                            <p:cond delay="0"/>
                                          </p:stCondLst>
                                        </p:cTn>
                                        <p:tgtEl>
                                          <p:spTgt spid="83"/>
                                        </p:tgtEl>
                                        <p:attrNameLst>
                                          <p:attrName>style.visibility</p:attrName>
                                        </p:attrNameLst>
                                      </p:cBhvr>
                                      <p:to>
                                        <p:strVal val="visible"/>
                                      </p:to>
                                    </p:set>
                                    <p:animEffect transition="in" filter="wipe(right)">
                                      <p:cBhvr>
                                        <p:cTn id="88" dur="500"/>
                                        <p:tgtEl>
                                          <p:spTgt spid="83"/>
                                        </p:tgtEl>
                                      </p:cBhvr>
                                    </p:animEffect>
                                  </p:childTnLst>
                                </p:cTn>
                              </p:par>
                            </p:childTnLst>
                          </p:cTn>
                        </p:par>
                        <p:par>
                          <p:cTn id="89" fill="hold">
                            <p:stCondLst>
                              <p:cond delay="500"/>
                            </p:stCondLst>
                            <p:childTnLst>
                              <p:par>
                                <p:cTn id="90" presetID="22" presetClass="entr" presetSubtype="4" fill="hold" grpId="0" nodeType="afterEffect">
                                  <p:stCondLst>
                                    <p:cond delay="0"/>
                                  </p:stCondLst>
                                  <p:childTnLst>
                                    <p:set>
                                      <p:cBhvr>
                                        <p:cTn id="91" dur="1" fill="hold">
                                          <p:stCondLst>
                                            <p:cond delay="0"/>
                                          </p:stCondLst>
                                        </p:cTn>
                                        <p:tgtEl>
                                          <p:spTgt spid="77"/>
                                        </p:tgtEl>
                                        <p:attrNameLst>
                                          <p:attrName>style.visibility</p:attrName>
                                        </p:attrNameLst>
                                      </p:cBhvr>
                                      <p:to>
                                        <p:strVal val="visible"/>
                                      </p:to>
                                    </p:set>
                                    <p:animEffect transition="in" filter="wipe(down)">
                                      <p:cBhvr>
                                        <p:cTn id="92" dur="500"/>
                                        <p:tgtEl>
                                          <p:spTgt spid="77"/>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nodeType="clickEffect">
                                  <p:stCondLst>
                                    <p:cond delay="0"/>
                                  </p:stCondLst>
                                  <p:childTnLst>
                                    <p:set>
                                      <p:cBhvr>
                                        <p:cTn id="96" dur="1" fill="hold">
                                          <p:stCondLst>
                                            <p:cond delay="0"/>
                                          </p:stCondLst>
                                        </p:cTn>
                                        <p:tgtEl>
                                          <p:spTgt spid="67"/>
                                        </p:tgtEl>
                                        <p:attrNameLst>
                                          <p:attrName>style.visibility</p:attrName>
                                        </p:attrNameLst>
                                      </p:cBhvr>
                                      <p:to>
                                        <p:strVal val="visible"/>
                                      </p:to>
                                    </p:set>
                                    <p:animEffect transition="in" filter="wipe(up)">
                                      <p:cBhvr>
                                        <p:cTn id="97" dur="500"/>
                                        <p:tgtEl>
                                          <p:spTgt spid="67"/>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79"/>
                                        </p:tgtEl>
                                      </p:cBhvr>
                                    </p:animEffect>
                                    <p:set>
                                      <p:cBhvr>
                                        <p:cTn id="102" dur="1" fill="hold">
                                          <p:stCondLst>
                                            <p:cond delay="499"/>
                                          </p:stCondLst>
                                        </p:cTn>
                                        <p:tgtEl>
                                          <p:spTgt spid="79"/>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81"/>
                                        </p:tgtEl>
                                      </p:cBhvr>
                                    </p:animEffect>
                                    <p:set>
                                      <p:cBhvr>
                                        <p:cTn id="105" dur="1" fill="hold">
                                          <p:stCondLst>
                                            <p:cond delay="499"/>
                                          </p:stCondLst>
                                        </p:cTn>
                                        <p:tgtEl>
                                          <p:spTgt spid="81"/>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83"/>
                                        </p:tgtEl>
                                      </p:cBhvr>
                                    </p:animEffect>
                                    <p:set>
                                      <p:cBhvr>
                                        <p:cTn id="108" dur="1" fill="hold">
                                          <p:stCondLst>
                                            <p:cond delay="499"/>
                                          </p:stCondLst>
                                        </p:cTn>
                                        <p:tgtEl>
                                          <p:spTgt spid="83"/>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77"/>
                                        </p:tgtEl>
                                      </p:cBhvr>
                                    </p:animEffect>
                                    <p:set>
                                      <p:cBhvr>
                                        <p:cTn id="111" dur="1" fill="hold">
                                          <p:stCondLst>
                                            <p:cond delay="499"/>
                                          </p:stCondLst>
                                        </p:cTn>
                                        <p:tgtEl>
                                          <p:spTgt spid="77"/>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67"/>
                                        </p:tgtEl>
                                      </p:cBhvr>
                                    </p:animEffect>
                                    <p:set>
                                      <p:cBhvr>
                                        <p:cTn id="114" dur="1" fill="hold">
                                          <p:stCondLst>
                                            <p:cond delay="499"/>
                                          </p:stCondLst>
                                        </p:cTn>
                                        <p:tgtEl>
                                          <p:spTgt spid="67"/>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93"/>
                                        </p:tgtEl>
                                        <p:attrNameLst>
                                          <p:attrName>style.visibility</p:attrName>
                                        </p:attrNameLst>
                                      </p:cBhvr>
                                      <p:to>
                                        <p:strVal val="visible"/>
                                      </p:to>
                                    </p:set>
                                    <p:animEffect transition="in" filter="wipe(down)">
                                      <p:cBhvr>
                                        <p:cTn id="119" dur="500"/>
                                        <p:tgtEl>
                                          <p:spTgt spid="93"/>
                                        </p:tgtEl>
                                      </p:cBhvr>
                                    </p:animEffect>
                                  </p:childTnLst>
                                </p:cTn>
                              </p:par>
                            </p:childTnLst>
                          </p:cTn>
                        </p:par>
                        <p:par>
                          <p:cTn id="120" fill="hold">
                            <p:stCondLst>
                              <p:cond delay="500"/>
                            </p:stCondLst>
                            <p:childTnLst>
                              <p:par>
                                <p:cTn id="121" presetID="22" presetClass="entr" presetSubtype="1" fill="hold" nodeType="afterEffect">
                                  <p:stCondLst>
                                    <p:cond delay="0"/>
                                  </p:stCondLst>
                                  <p:childTnLst>
                                    <p:set>
                                      <p:cBhvr>
                                        <p:cTn id="122" dur="1" fill="hold">
                                          <p:stCondLst>
                                            <p:cond delay="0"/>
                                          </p:stCondLst>
                                        </p:cTn>
                                        <p:tgtEl>
                                          <p:spTgt spid="94"/>
                                        </p:tgtEl>
                                        <p:attrNameLst>
                                          <p:attrName>style.visibility</p:attrName>
                                        </p:attrNameLst>
                                      </p:cBhvr>
                                      <p:to>
                                        <p:strVal val="visible"/>
                                      </p:to>
                                    </p:set>
                                    <p:animEffect transition="in" filter="wipe(up)">
                                      <p:cBhvr>
                                        <p:cTn id="123"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bldLvl="0" animBg="1"/>
      <p:bldP spid="33" grpId="0" bldLvl="0" animBg="1"/>
      <p:bldP spid="33" grpId="1" bldLvl="0" animBg="1"/>
      <p:bldP spid="57" grpId="0" bldLvl="0" animBg="1"/>
      <p:bldP spid="57" grpId="1" bldLvl="0" animBg="1"/>
      <p:bldP spid="77" grpId="0" bldLvl="0" animBg="1"/>
      <p:bldP spid="77" grpId="1" bldLvl="0" animBg="1"/>
      <p:bldP spid="93"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a:sym typeface="+mn-ea"/>
              </a:rPr>
              <a:t>高考中的主要考法</a:t>
            </a:r>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263353" y="5426640"/>
            <a:ext cx="11927060" cy="738664"/>
          </a:xfrm>
          <a:prstGeom prst="rect">
            <a:avLst/>
          </a:prstGeom>
        </p:spPr>
        <p:txBody>
          <a:bodyPr wrap="square">
            <a:spAutoFit/>
          </a:bodyPr>
          <a:lstStyle/>
          <a:p>
            <a:pPr algn="just">
              <a:lnSpc>
                <a:spcPct val="150000"/>
              </a:lnSpc>
              <a:spcAft>
                <a:spcPts val="0"/>
              </a:spcAft>
            </a:pPr>
            <a:r>
              <a:rPr lang="zh-CN" altLang="zh-CN" sz="2800" b="1" kern="100" dirty="0">
                <a:solidFill>
                  <a:srgbClr val="0000FF"/>
                </a:solidFill>
                <a:latin typeface="Times New Roman" panose="02020603050405020304"/>
                <a:ea typeface="华文细黑" panose="02010600040101010101" charset="-122"/>
                <a:cs typeface="Times New Roman" panose="02020603050405020304"/>
              </a:rPr>
              <a:t>解析　</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根据经纬度信息判断，</a:t>
            </a:r>
            <a:r>
              <a:rPr lang="en-US" altLang="zh-CN" sz="2800" kern="100" dirty="0">
                <a:solidFill>
                  <a:srgbClr val="002060"/>
                </a:solidFill>
                <a:latin typeface="Times New Roman" panose="02020603050405020304"/>
                <a:ea typeface="华文细黑" panose="02010600040101010101" charset="-122"/>
                <a:cs typeface="Courier New" panose="02070309020205020404"/>
              </a:rPr>
              <a:t>K</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岛位于马来群岛，岛上植被属于热带雨林。</a:t>
            </a:r>
            <a:endParaRPr lang="zh-CN" altLang="zh-CN" sz="1050" kern="100" dirty="0">
              <a:effectLst/>
              <a:latin typeface="宋体" panose="02010600030101010101" pitchFamily="2" charset="-122"/>
              <a:cs typeface="Courier New" panose="02070309020205020404"/>
            </a:endParaRPr>
          </a:p>
        </p:txBody>
      </p:sp>
      <p:pic>
        <p:nvPicPr>
          <p:cNvPr id="13314" name="Picture 2" descr="R1-47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0861" y="1143441"/>
            <a:ext cx="4579795" cy="312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normAutofit/>
          </a:bodyPr>
          <a:lstStyle/>
          <a:p>
            <a:r>
              <a:rPr lang="zh-CN" altLang="zh-CN" dirty="0"/>
              <a:t>结合区域位置考查自然带类型的判断</a:t>
            </a:r>
            <a:endParaRPr lang="zh-CN" altLang="en-US" dirty="0"/>
          </a:p>
        </p:txBody>
      </p:sp>
      <p:sp>
        <p:nvSpPr>
          <p:cNvPr id="13" name="TextBox 12"/>
          <p:cNvSpPr txBox="1"/>
          <p:nvPr/>
        </p:nvSpPr>
        <p:spPr>
          <a:xfrm>
            <a:off x="10120732" y="6397923"/>
            <a:ext cx="977341" cy="461665"/>
          </a:xfrm>
          <a:prstGeom prst="rect">
            <a:avLst/>
          </a:prstGeom>
          <a:solidFill>
            <a:srgbClr val="B4C7E7"/>
          </a:solidFill>
        </p:spPr>
        <p:txBody>
          <a:bodyPr wrap="square" rtlCol="0">
            <a:spAutoFit/>
          </a:bodyPr>
          <a:lstStyle/>
          <a:p>
            <a:pPr algn="ctr">
              <a:defRPr/>
            </a:pPr>
            <a:r>
              <a:rPr lang="zh-CN" altLang="en-US" sz="2400" kern="0" dirty="0">
                <a:solidFill>
                  <a:sysClr val="window" lastClr="FFFFFF"/>
                </a:solidFill>
                <a:latin typeface="微软雅黑" panose="020B0503020204020204" pitchFamily="34" charset="-122"/>
                <a:cs typeface="Times New Roman" panose="02020603050405020304" pitchFamily="18" charset="0"/>
              </a:rPr>
              <a:t>解析</a:t>
            </a:r>
          </a:p>
        </p:txBody>
      </p:sp>
      <p:sp>
        <p:nvSpPr>
          <p:cNvPr id="15" name="TextBox 14"/>
          <p:cNvSpPr txBox="1"/>
          <p:nvPr/>
        </p:nvSpPr>
        <p:spPr>
          <a:xfrm>
            <a:off x="11213072" y="6397923"/>
            <a:ext cx="977341" cy="461665"/>
          </a:xfrm>
          <a:prstGeom prst="rect">
            <a:avLst/>
          </a:prstGeom>
          <a:solidFill>
            <a:srgbClr val="B4C7E7"/>
          </a:solidFill>
        </p:spPr>
        <p:txBody>
          <a:bodyPr wrap="square" rtlCol="0">
            <a:spAutoFit/>
          </a:bodyPr>
          <a:lstStyle/>
          <a:p>
            <a:pPr algn="ctr">
              <a:defRPr/>
            </a:pPr>
            <a:r>
              <a:rPr lang="zh-CN" altLang="en-US" sz="2400" kern="0" dirty="0">
                <a:solidFill>
                  <a:sysClr val="window" lastClr="FFFFFF"/>
                </a:solidFill>
                <a:latin typeface="微软雅黑" panose="020B0503020204020204" pitchFamily="34" charset="-122"/>
                <a:cs typeface="Times New Roman" panose="02020603050405020304" pitchFamily="18" charset="0"/>
              </a:rPr>
              <a:t>答案</a:t>
            </a:r>
          </a:p>
        </p:txBody>
      </p:sp>
      <p:sp>
        <p:nvSpPr>
          <p:cNvPr id="16" name="矩形 15"/>
          <p:cNvSpPr/>
          <p:nvPr/>
        </p:nvSpPr>
        <p:spPr>
          <a:xfrm>
            <a:off x="263352" y="980728"/>
            <a:ext cx="7128792" cy="4616648"/>
          </a:xfrm>
          <a:prstGeom prst="rect">
            <a:avLst/>
          </a:prstGeom>
        </p:spPr>
        <p:txBody>
          <a:bodyPr wrap="square">
            <a:spAutoFit/>
          </a:bodyPr>
          <a:lstStyle/>
          <a:p>
            <a:pPr indent="720090" algn="just">
              <a:lnSpc>
                <a:spcPct val="150000"/>
              </a:lnSpc>
              <a:spcAft>
                <a:spcPts val="0"/>
              </a:spcAft>
            </a:pPr>
            <a:r>
              <a:rPr lang="zh-CN" altLang="en-US" sz="2800" kern="100" dirty="0">
                <a:latin typeface="Times New Roman" panose="02020603050405020304"/>
                <a:ea typeface="华文细黑" panose="02010600040101010101" charset="-122"/>
                <a:cs typeface="Times New Roman" panose="02020603050405020304"/>
              </a:rPr>
              <a:t>右</a:t>
            </a:r>
            <a:r>
              <a:rPr lang="zh-CN" altLang="zh-CN" sz="2800" kern="100" dirty="0" smtClean="0">
                <a:latin typeface="Times New Roman" panose="02020603050405020304"/>
                <a:ea typeface="华文细黑" panose="02010600040101010101" charset="-122"/>
                <a:cs typeface="Times New Roman" panose="02020603050405020304"/>
              </a:rPr>
              <a:t>图中</a:t>
            </a:r>
            <a:r>
              <a:rPr lang="en-US" altLang="zh-CN" sz="2800" kern="100" dirty="0" smtClean="0">
                <a:latin typeface="Times New Roman" panose="02020603050405020304"/>
                <a:ea typeface="华文细黑" panose="02010600040101010101" charset="-122"/>
                <a:cs typeface="Courier New" panose="02070309020205020404"/>
              </a:rPr>
              <a:t>K</a:t>
            </a:r>
            <a:r>
              <a:rPr lang="zh-CN" altLang="zh-CN" sz="2800" kern="100" dirty="0" smtClean="0">
                <a:latin typeface="Times New Roman" panose="02020603050405020304"/>
                <a:ea typeface="华文细黑" panose="02010600040101010101" charset="-122"/>
                <a:cs typeface="Times New Roman" panose="02020603050405020304"/>
              </a:rPr>
              <a:t>岛于</a:t>
            </a:r>
            <a:r>
              <a:rPr lang="en-US" altLang="zh-CN" sz="2800" kern="100" dirty="0" smtClean="0">
                <a:latin typeface="Times New Roman" panose="02020603050405020304"/>
                <a:ea typeface="华文细黑" panose="02010600040101010101" charset="-122"/>
                <a:cs typeface="Courier New" panose="02070309020205020404"/>
              </a:rPr>
              <a:t>1983</a:t>
            </a:r>
            <a:r>
              <a:rPr lang="zh-CN" altLang="zh-CN" sz="2800" kern="100" dirty="0" smtClean="0">
                <a:latin typeface="Times New Roman" panose="02020603050405020304"/>
                <a:ea typeface="华文细黑" panose="02010600040101010101" charset="-122"/>
                <a:cs typeface="Times New Roman" panose="02020603050405020304"/>
              </a:rPr>
              <a:t>年火山爆发，植被消失殆尽。</a:t>
            </a:r>
            <a:r>
              <a:rPr lang="en-US" altLang="zh-CN" sz="2800" kern="100" dirty="0" smtClean="0">
                <a:latin typeface="Times New Roman" panose="02020603050405020304"/>
                <a:ea typeface="华文细黑" panose="02010600040101010101" charset="-122"/>
                <a:cs typeface="Courier New" panose="02070309020205020404"/>
              </a:rPr>
              <a:t>1987</a:t>
            </a:r>
            <a:r>
              <a:rPr lang="zh-CN" altLang="zh-CN" sz="2800" kern="100" dirty="0" smtClean="0">
                <a:latin typeface="Times New Roman" panose="02020603050405020304"/>
                <a:ea typeface="华文细黑" panose="02010600040101010101" charset="-122"/>
                <a:cs typeface="Times New Roman" panose="02020603050405020304"/>
              </a:rPr>
              <a:t>年，该岛上已有</a:t>
            </a:r>
            <a:r>
              <a:rPr lang="en-US" altLang="zh-CN" sz="2800" kern="100" dirty="0" smtClean="0">
                <a:latin typeface="Times New Roman" panose="02020603050405020304"/>
                <a:ea typeface="华文细黑" panose="02010600040101010101" charset="-122"/>
                <a:cs typeface="Courier New" panose="02070309020205020404"/>
              </a:rPr>
              <a:t>64</a:t>
            </a:r>
            <a:r>
              <a:rPr lang="zh-CN" altLang="zh-CN" sz="2800" kern="100" dirty="0" smtClean="0">
                <a:latin typeface="Times New Roman" panose="02020603050405020304"/>
                <a:ea typeface="华文细黑" panose="02010600040101010101" charset="-122"/>
                <a:cs typeface="Times New Roman" panose="02020603050405020304"/>
              </a:rPr>
              <a:t>种植物生长旺盛。据研究，百年之内该岛上的天然植被就可以恢复。据此完成第</a:t>
            </a:r>
            <a:r>
              <a:rPr lang="en-US" altLang="zh-CN" sz="2800" kern="100" dirty="0" smtClean="0">
                <a:latin typeface="Times New Roman" panose="02020603050405020304"/>
                <a:ea typeface="华文细黑" panose="02010600040101010101" charset="-122"/>
                <a:cs typeface="Courier New" panose="02070309020205020404"/>
              </a:rPr>
              <a:t>1</a:t>
            </a:r>
            <a:r>
              <a:rPr lang="zh-CN" altLang="zh-CN" sz="2800" kern="100" dirty="0" smtClean="0">
                <a:latin typeface="Times New Roman" panose="02020603050405020304"/>
                <a:ea typeface="华文细黑" panose="02010600040101010101" charset="-122"/>
                <a:cs typeface="Times New Roman" panose="02020603050405020304"/>
              </a:rPr>
              <a:t>题。</a:t>
            </a:r>
            <a:endParaRPr lang="en-US" altLang="zh-CN" sz="2800" kern="100" dirty="0" smtClean="0">
              <a:latin typeface="Times New Roman" panose="02020603050405020304"/>
              <a:ea typeface="华文细黑" panose="02010600040101010101" charset="-122"/>
              <a:cs typeface="Times New Roman" panose="02020603050405020304"/>
            </a:endParaRPr>
          </a:p>
          <a:p>
            <a:pPr algn="just">
              <a:lnSpc>
                <a:spcPct val="150000"/>
              </a:lnSpc>
              <a:spcAft>
                <a:spcPts val="0"/>
              </a:spcAft>
            </a:pPr>
            <a:r>
              <a:rPr lang="en-US" altLang="zh-CN" sz="2800" kern="100" dirty="0" smtClean="0">
                <a:latin typeface="Times New Roman" panose="02020603050405020304"/>
                <a:ea typeface="华文细黑" panose="02010600040101010101" charset="-122"/>
                <a:cs typeface="Courier New" panose="02070309020205020404"/>
              </a:rPr>
              <a:t>1.K</a:t>
            </a:r>
            <a:r>
              <a:rPr lang="zh-CN" altLang="zh-CN" sz="2800" kern="100" dirty="0" smtClean="0">
                <a:latin typeface="Times New Roman" panose="02020603050405020304"/>
                <a:ea typeface="华文细黑" panose="02010600040101010101" charset="-122"/>
                <a:cs typeface="Times New Roman" panose="02020603050405020304"/>
              </a:rPr>
              <a:t>岛天然植被类型属于</a:t>
            </a:r>
            <a:endParaRPr lang="zh-CN" altLang="zh-CN" sz="2800" kern="100" dirty="0" smtClean="0">
              <a:latin typeface="宋体" panose="02010600030101010101" pitchFamily="2" charset="-122"/>
              <a:cs typeface="Courier New" panose="02070309020205020404"/>
            </a:endParaRPr>
          </a:p>
          <a:p>
            <a:pPr algn="just">
              <a:lnSpc>
                <a:spcPct val="150000"/>
              </a:lnSpc>
              <a:spcAft>
                <a:spcPts val="0"/>
              </a:spcAft>
            </a:pPr>
            <a:r>
              <a:rPr lang="en-US" altLang="zh-CN" sz="2800" kern="100" dirty="0" smtClean="0">
                <a:latin typeface="Times New Roman" panose="02020603050405020304"/>
                <a:ea typeface="华文细黑" panose="02010600040101010101" charset="-122"/>
                <a:cs typeface="Courier New" panose="02070309020205020404"/>
              </a:rPr>
              <a:t>A.</a:t>
            </a:r>
            <a:r>
              <a:rPr lang="zh-CN" altLang="zh-CN" sz="2800" kern="100" dirty="0" smtClean="0">
                <a:latin typeface="Times New Roman" panose="02020603050405020304"/>
                <a:ea typeface="华文细黑" panose="02010600040101010101" charset="-122"/>
                <a:cs typeface="Times New Roman" panose="02020603050405020304"/>
              </a:rPr>
              <a:t>热带雨林</a:t>
            </a:r>
            <a:r>
              <a:rPr lang="en-US" altLang="zh-CN" sz="2800" kern="100" dirty="0" smtClean="0">
                <a:latin typeface="Times New Roman" panose="02020603050405020304"/>
                <a:ea typeface="华文细黑" panose="02010600040101010101" charset="-122"/>
                <a:cs typeface="Courier New" panose="02070309020205020404"/>
              </a:rPr>
              <a:t>  		B.</a:t>
            </a:r>
            <a:r>
              <a:rPr lang="zh-CN" altLang="zh-CN" sz="2800" kern="100" dirty="0" smtClean="0">
                <a:latin typeface="Times New Roman" panose="02020603050405020304"/>
                <a:ea typeface="华文细黑" panose="02010600040101010101" charset="-122"/>
                <a:cs typeface="Times New Roman" panose="02020603050405020304"/>
              </a:rPr>
              <a:t>热带草原</a:t>
            </a:r>
            <a:endParaRPr lang="zh-CN" altLang="zh-CN" sz="2800" kern="100" dirty="0" smtClean="0">
              <a:latin typeface="宋体" panose="02010600030101010101" pitchFamily="2" charset="-122"/>
              <a:cs typeface="Courier New" panose="02070309020205020404"/>
            </a:endParaRPr>
          </a:p>
          <a:p>
            <a:pPr algn="just">
              <a:lnSpc>
                <a:spcPct val="150000"/>
              </a:lnSpc>
              <a:spcAft>
                <a:spcPts val="0"/>
              </a:spcAft>
            </a:pPr>
            <a:r>
              <a:rPr lang="en-US" altLang="zh-CN" sz="2800" kern="100" dirty="0" smtClean="0">
                <a:latin typeface="Times New Roman" panose="02020603050405020304"/>
                <a:ea typeface="华文细黑" panose="02010600040101010101" charset="-122"/>
                <a:cs typeface="Courier New" panose="02070309020205020404"/>
              </a:rPr>
              <a:t>C.</a:t>
            </a:r>
            <a:r>
              <a:rPr lang="zh-CN" altLang="zh-CN" sz="2800" kern="100" dirty="0" smtClean="0">
                <a:latin typeface="Times New Roman" panose="02020603050405020304"/>
                <a:ea typeface="华文细黑" panose="02010600040101010101" charset="-122"/>
                <a:cs typeface="Times New Roman" panose="02020603050405020304"/>
              </a:rPr>
              <a:t>亚热带常绿硬叶林</a:t>
            </a:r>
            <a:r>
              <a:rPr lang="zh-CN" altLang="zh-CN" sz="2800" kern="100" dirty="0" smtClean="0">
                <a:latin typeface="宋体" panose="02010600030101010101" pitchFamily="2" charset="-122"/>
                <a:ea typeface="Times New Roman" panose="02020603050405020304"/>
                <a:cs typeface="Courier New" panose="02070309020205020404"/>
              </a:rPr>
              <a:t> </a:t>
            </a:r>
            <a:r>
              <a:rPr lang="en-US" altLang="zh-CN" sz="2800" kern="100" dirty="0" smtClean="0">
                <a:latin typeface="宋体" panose="02010600030101010101" pitchFamily="2" charset="-122"/>
                <a:ea typeface="Times New Roman" panose="02020603050405020304"/>
                <a:cs typeface="Courier New" panose="02070309020205020404"/>
              </a:rPr>
              <a:t>	</a:t>
            </a:r>
            <a:r>
              <a:rPr lang="en-US" altLang="zh-CN" sz="2800" kern="100" dirty="0" smtClean="0">
                <a:latin typeface="Times New Roman" panose="02020603050405020304" pitchFamily="18" charset="0"/>
                <a:ea typeface="Times New Roman" panose="02020603050405020304" pitchFamily="18" charset="0"/>
                <a:cs typeface="Times New Roman" panose="02020603050405020304" pitchFamily="18" charset="0"/>
              </a:rPr>
              <a:t>D.</a:t>
            </a:r>
            <a:r>
              <a:rPr lang="zh-CN" altLang="zh-CN" sz="2800" kern="100" dirty="0" smtClean="0">
                <a:latin typeface="Times New Roman" panose="02020603050405020304"/>
                <a:ea typeface="华文细黑" panose="02010600040101010101" charset="-122"/>
                <a:cs typeface="Times New Roman" panose="02020603050405020304"/>
              </a:rPr>
              <a:t>亚热带常绿阔叶林</a:t>
            </a:r>
            <a:endParaRPr lang="zh-CN" altLang="zh-CN" sz="2800" kern="100" dirty="0">
              <a:effectLst/>
              <a:latin typeface="宋体" panose="02010600030101010101" pitchFamily="2" charset="-122"/>
              <a:cs typeface="Courier New" panose="02070309020205020404"/>
            </a:endParaRPr>
          </a:p>
        </p:txBody>
      </p:sp>
      <p:sp>
        <p:nvSpPr>
          <p:cNvPr id="17" name="任意多边形 16"/>
          <p:cNvSpPr/>
          <p:nvPr/>
        </p:nvSpPr>
        <p:spPr>
          <a:xfrm rot="21062554">
            <a:off x="216254" y="4323491"/>
            <a:ext cx="738187" cy="430213"/>
          </a:xfrm>
          <a:custGeom>
            <a:avLst/>
            <a:gdLst>
              <a:gd name="connsiteX0" fmla="*/ 0 w 1875453"/>
              <a:gd name="connsiteY0" fmla="*/ 587828 h 1166326"/>
              <a:gd name="connsiteX1" fmla="*/ 279918 w 1875453"/>
              <a:gd name="connsiteY1" fmla="*/ 354563 h 1166326"/>
              <a:gd name="connsiteX2" fmla="*/ 755779 w 1875453"/>
              <a:gd name="connsiteY2" fmla="*/ 895738 h 1166326"/>
              <a:gd name="connsiteX3" fmla="*/ 1866122 w 1875453"/>
              <a:gd name="connsiteY3" fmla="*/ 0 h 1166326"/>
              <a:gd name="connsiteX4" fmla="*/ 1875453 w 1875453"/>
              <a:gd name="connsiteY4" fmla="*/ 111967 h 1166326"/>
              <a:gd name="connsiteX5" fmla="*/ 793102 w 1875453"/>
              <a:gd name="connsiteY5" fmla="*/ 1166326 h 1166326"/>
              <a:gd name="connsiteX6" fmla="*/ 289249 w 1875453"/>
              <a:gd name="connsiteY6" fmla="*/ 541175 h 1166326"/>
              <a:gd name="connsiteX7" fmla="*/ 0 w 1875453"/>
              <a:gd name="connsiteY7" fmla="*/ 587828 h 1166326"/>
              <a:gd name="connsiteX0-1" fmla="*/ 0 w 1875453"/>
              <a:gd name="connsiteY0-2" fmla="*/ 587828 h 1166326"/>
              <a:gd name="connsiteX1-3" fmla="*/ 279918 w 1875453"/>
              <a:gd name="connsiteY1-4" fmla="*/ 354563 h 1166326"/>
              <a:gd name="connsiteX2-5" fmla="*/ 755779 w 1875453"/>
              <a:gd name="connsiteY2-6" fmla="*/ 895738 h 1166326"/>
              <a:gd name="connsiteX3-7" fmla="*/ 1866122 w 1875453"/>
              <a:gd name="connsiteY3-8" fmla="*/ 0 h 1166326"/>
              <a:gd name="connsiteX4-9" fmla="*/ 1875453 w 1875453"/>
              <a:gd name="connsiteY4-10" fmla="*/ 111967 h 1166326"/>
              <a:gd name="connsiteX5-11" fmla="*/ 699795 w 1875453"/>
              <a:gd name="connsiteY5-12" fmla="*/ 1166326 h 1166326"/>
              <a:gd name="connsiteX6-13" fmla="*/ 289249 w 1875453"/>
              <a:gd name="connsiteY6-14" fmla="*/ 541175 h 1166326"/>
              <a:gd name="connsiteX7-15" fmla="*/ 0 w 1875453"/>
              <a:gd name="connsiteY7-16" fmla="*/ 587828 h 1166326"/>
              <a:gd name="connsiteX0-17" fmla="*/ 0 w 2043404"/>
              <a:gd name="connsiteY0-18" fmla="*/ 587828 h 1166326"/>
              <a:gd name="connsiteX1-19" fmla="*/ 279918 w 2043404"/>
              <a:gd name="connsiteY1-20" fmla="*/ 354563 h 1166326"/>
              <a:gd name="connsiteX2-21" fmla="*/ 755779 w 2043404"/>
              <a:gd name="connsiteY2-22" fmla="*/ 895738 h 1166326"/>
              <a:gd name="connsiteX3-23" fmla="*/ 1866122 w 2043404"/>
              <a:gd name="connsiteY3-24" fmla="*/ 0 h 1166326"/>
              <a:gd name="connsiteX4-25" fmla="*/ 2043404 w 2043404"/>
              <a:gd name="connsiteY4-26" fmla="*/ 9330 h 1166326"/>
              <a:gd name="connsiteX5-27" fmla="*/ 699795 w 2043404"/>
              <a:gd name="connsiteY5-28" fmla="*/ 1166326 h 1166326"/>
              <a:gd name="connsiteX6-29" fmla="*/ 289249 w 2043404"/>
              <a:gd name="connsiteY6-30" fmla="*/ 541175 h 1166326"/>
              <a:gd name="connsiteX7-31" fmla="*/ 0 w 2043404"/>
              <a:gd name="connsiteY7-32" fmla="*/ 587828 h 1166326"/>
              <a:gd name="connsiteX0-33" fmla="*/ 0 w 2043404"/>
              <a:gd name="connsiteY0-34" fmla="*/ 615820 h 1194318"/>
              <a:gd name="connsiteX1-35" fmla="*/ 279918 w 2043404"/>
              <a:gd name="connsiteY1-36" fmla="*/ 382555 h 1194318"/>
              <a:gd name="connsiteX2-37" fmla="*/ 755779 w 2043404"/>
              <a:gd name="connsiteY2-38" fmla="*/ 923730 h 1194318"/>
              <a:gd name="connsiteX3-39" fmla="*/ 1978090 w 2043404"/>
              <a:gd name="connsiteY3-40" fmla="*/ 0 h 1194318"/>
              <a:gd name="connsiteX4-41" fmla="*/ 2043404 w 2043404"/>
              <a:gd name="connsiteY4-42" fmla="*/ 37322 h 1194318"/>
              <a:gd name="connsiteX5-43" fmla="*/ 699795 w 2043404"/>
              <a:gd name="connsiteY5-44" fmla="*/ 1194318 h 1194318"/>
              <a:gd name="connsiteX6-45" fmla="*/ 289249 w 2043404"/>
              <a:gd name="connsiteY6-46" fmla="*/ 569167 h 1194318"/>
              <a:gd name="connsiteX7-47" fmla="*/ 0 w 2043404"/>
              <a:gd name="connsiteY7-48" fmla="*/ 615820 h 1194318"/>
              <a:gd name="connsiteX0-49" fmla="*/ 0 w 2043404"/>
              <a:gd name="connsiteY0-50" fmla="*/ 615820 h 1194318"/>
              <a:gd name="connsiteX1-51" fmla="*/ 279918 w 2043404"/>
              <a:gd name="connsiteY1-52" fmla="*/ 382555 h 1194318"/>
              <a:gd name="connsiteX2-53" fmla="*/ 755779 w 2043404"/>
              <a:gd name="connsiteY2-54" fmla="*/ 923730 h 1194318"/>
              <a:gd name="connsiteX3-55" fmla="*/ 1978090 w 2043404"/>
              <a:gd name="connsiteY3-56" fmla="*/ 0 h 1194318"/>
              <a:gd name="connsiteX4-57" fmla="*/ 2043404 w 2043404"/>
              <a:gd name="connsiteY4-58" fmla="*/ 37322 h 1194318"/>
              <a:gd name="connsiteX5-59" fmla="*/ 699795 w 2043404"/>
              <a:gd name="connsiteY5-60" fmla="*/ 1194318 h 1194318"/>
              <a:gd name="connsiteX6-61" fmla="*/ 205274 w 2043404"/>
              <a:gd name="connsiteY6-62" fmla="*/ 559836 h 1194318"/>
              <a:gd name="connsiteX7-63" fmla="*/ 0 w 2043404"/>
              <a:gd name="connsiteY7-64" fmla="*/ 615820 h 1194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043404" h="1194318">
                <a:moveTo>
                  <a:pt x="0" y="615820"/>
                </a:moveTo>
                <a:lnTo>
                  <a:pt x="279918" y="382555"/>
                </a:lnTo>
                <a:lnTo>
                  <a:pt x="755779" y="923730"/>
                </a:lnTo>
                <a:lnTo>
                  <a:pt x="1978090" y="0"/>
                </a:lnTo>
                <a:lnTo>
                  <a:pt x="2043404" y="37322"/>
                </a:lnTo>
                <a:lnTo>
                  <a:pt x="699795" y="1194318"/>
                </a:lnTo>
                <a:lnTo>
                  <a:pt x="205274" y="559836"/>
                </a:lnTo>
                <a:lnTo>
                  <a:pt x="0" y="615820"/>
                </a:lnTo>
                <a:close/>
              </a:path>
            </a:pathLst>
          </a:custGeom>
          <a:solidFill>
            <a:srgbClr val="C00000"/>
          </a:solidFill>
          <a:ln w="25400" cap="flat" cmpd="sng" algn="ctr">
            <a:noFill/>
            <a:prstDash val="solid"/>
          </a:ln>
          <a:effectLst/>
        </p:spPr>
        <p:txBody>
          <a:bodyPr anchor="ctr"/>
          <a:lstStyle/>
          <a:p>
            <a:pPr algn="ctr">
              <a:defRPr/>
            </a:pPr>
            <a:endParaRPr lang="zh-CN" altLang="en-US" kern="0">
              <a:solidFill>
                <a:sysClr val="window" lastClr="FFFFFF"/>
              </a:solidFill>
              <a:latin typeface="Arial" panose="020B0604020202020204"/>
              <a:ea typeface="黑体" panose="02010609060101010101"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linds(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4" grpId="0"/>
      <p:bldP spid="1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custDataLst>
              <p:tags r:id="rId1"/>
            </p:custDataLst>
          </p:nvPr>
        </p:nvGraphicFramePr>
        <p:xfrm>
          <a:off x="1199456" y="2132856"/>
          <a:ext cx="10153129" cy="2520548"/>
        </p:xfrm>
        <a:graphic>
          <a:graphicData uri="http://schemas.openxmlformats.org/drawingml/2006/table">
            <a:tbl>
              <a:tblPr/>
              <a:tblGrid>
                <a:gridCol w="3202940"/>
                <a:gridCol w="3001645"/>
                <a:gridCol w="3948544"/>
              </a:tblGrid>
              <a:tr h="1008380">
                <a:tc>
                  <a:txBody>
                    <a:bodyPr/>
                    <a:lstStyle/>
                    <a:p>
                      <a:pPr algn="ctr">
                        <a:lnSpc>
                          <a:spcPct val="150000"/>
                        </a:lnSpc>
                        <a:spcAft>
                          <a:spcPts val="0"/>
                        </a:spcAft>
                      </a:pPr>
                      <a:r>
                        <a:rPr lang="zh-CN" sz="2800" kern="100" dirty="0">
                          <a:effectLst/>
                          <a:latin typeface="Times New Roman" panose="02020603050405020304"/>
                          <a:ea typeface="华文细黑" panose="02010600040101010101" charset="-122"/>
                          <a:cs typeface="Times New Roman" panose="02020603050405020304"/>
                        </a:rPr>
                        <a:t>常见材料形式</a:t>
                      </a:r>
                      <a:endParaRPr lang="zh-CN" sz="1050" kern="100" dirty="0">
                        <a:effectLst/>
                        <a:latin typeface="宋体" panose="02010600030101010101" pitchFamily="2" charset="-122"/>
                        <a:cs typeface="Courier New" panose="020703090202050204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kern="100">
                          <a:effectLst/>
                          <a:latin typeface="Times New Roman" panose="02020603050405020304"/>
                          <a:ea typeface="华文细黑" panose="02010600040101010101" charset="-122"/>
                          <a:cs typeface="Times New Roman" panose="02020603050405020304"/>
                        </a:rPr>
                        <a:t>常见设问形式</a:t>
                      </a:r>
                      <a:endParaRPr lang="zh-CN" sz="1050" kern="100">
                        <a:effectLst/>
                        <a:latin typeface="宋体" panose="02010600030101010101" pitchFamily="2" charset="-122"/>
                        <a:cs typeface="Courier New" panose="020703090202050204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kern="100">
                          <a:effectLst/>
                          <a:latin typeface="Times New Roman" panose="02020603050405020304"/>
                          <a:ea typeface="华文细黑" panose="02010600040101010101" charset="-122"/>
                          <a:cs typeface="Times New Roman" panose="02020603050405020304"/>
                        </a:rPr>
                        <a:t>常用解题方法</a:t>
                      </a:r>
                      <a:endParaRPr lang="zh-CN" sz="1050" kern="100">
                        <a:effectLst/>
                        <a:latin typeface="宋体" panose="02010600030101010101" pitchFamily="2" charset="-122"/>
                        <a:cs typeface="Courier New" panose="020703090202050204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12168">
                <a:tc>
                  <a:txBody>
                    <a:bodyPr/>
                    <a:lstStyle/>
                    <a:p>
                      <a:pPr indent="71755" algn="l">
                        <a:lnSpc>
                          <a:spcPct val="150000"/>
                        </a:lnSpc>
                        <a:spcAft>
                          <a:spcPts val="0"/>
                        </a:spcAft>
                      </a:pPr>
                      <a:r>
                        <a:rPr lang="zh-CN" sz="2800" kern="100" dirty="0">
                          <a:effectLst/>
                          <a:latin typeface="Times New Roman" panose="02020603050405020304"/>
                          <a:ea typeface="华文细黑" panose="02010600040101010101" charset="-122"/>
                          <a:cs typeface="Times New Roman" panose="02020603050405020304"/>
                        </a:rPr>
                        <a:t>区域图、区域气候</a:t>
                      </a:r>
                      <a:r>
                        <a:rPr lang="zh-CN" sz="2800" kern="100" dirty="0" smtClean="0">
                          <a:effectLst/>
                          <a:latin typeface="Times New Roman" panose="02020603050405020304"/>
                          <a:ea typeface="华文细黑" panose="02010600040101010101" charset="-122"/>
                          <a:cs typeface="Times New Roman" panose="02020603050405020304"/>
                        </a:rPr>
                        <a:t>特征等统计图</a:t>
                      </a:r>
                      <a:endParaRPr lang="zh-CN" sz="1050" kern="100" dirty="0">
                        <a:effectLst/>
                        <a:latin typeface="宋体" panose="02010600030101010101" pitchFamily="2" charset="-122"/>
                        <a:cs typeface="Courier New" panose="020703090202050204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kern="100">
                          <a:effectLst/>
                          <a:latin typeface="Times New Roman" panose="02020603050405020304"/>
                          <a:ea typeface="华文细黑" panose="02010600040101010101" charset="-122"/>
                          <a:cs typeface="Times New Roman" panose="02020603050405020304"/>
                        </a:rPr>
                        <a:t>判断某地的自然带类型</a:t>
                      </a:r>
                      <a:endParaRPr lang="zh-CN" sz="1050" kern="100">
                        <a:effectLst/>
                        <a:latin typeface="宋体" panose="02010600030101010101" pitchFamily="2" charset="-122"/>
                        <a:cs typeface="Courier New" panose="020703090202050204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kern="100" dirty="0">
                          <a:effectLst/>
                          <a:latin typeface="Times New Roman" panose="02020603050405020304"/>
                          <a:ea typeface="华文细黑" panose="02010600040101010101" charset="-122"/>
                          <a:cs typeface="Times New Roman" panose="02020603050405020304"/>
                        </a:rPr>
                        <a:t>依据区域位置和气候等信息进行判断</a:t>
                      </a:r>
                      <a:endParaRPr lang="zh-CN" sz="1050" kern="100" dirty="0">
                        <a:effectLst/>
                        <a:latin typeface="宋体" panose="02010600030101010101" pitchFamily="2" charset="-122"/>
                        <a:cs typeface="Courier New" panose="020703090202050204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37333" y="4509120"/>
            <a:ext cx="11438390" cy="2031325"/>
          </a:xfrm>
          <a:prstGeom prst="rect">
            <a:avLst/>
          </a:prstGeom>
        </p:spPr>
        <p:txBody>
          <a:bodyPr wrap="square">
            <a:spAutoFit/>
          </a:bodyPr>
          <a:lstStyle/>
          <a:p>
            <a:pPr algn="just">
              <a:lnSpc>
                <a:spcPct val="150000"/>
              </a:lnSpc>
              <a:spcAft>
                <a:spcPts val="0"/>
              </a:spcAft>
            </a:pPr>
            <a:r>
              <a:rPr lang="en-US" altLang="zh-CN" sz="2800" kern="100" dirty="0">
                <a:latin typeface="Times New Roman" panose="02020603050405020304"/>
                <a:ea typeface="华文细黑" panose="02010600040101010101" charset="-122"/>
                <a:cs typeface="Courier New" panose="02070309020205020404"/>
              </a:rPr>
              <a:t>2.</a:t>
            </a:r>
            <a:r>
              <a:rPr lang="zh-CN" altLang="zh-CN" sz="2800" kern="100" dirty="0">
                <a:latin typeface="Times New Roman" panose="02020603050405020304"/>
                <a:ea typeface="华文细黑" panose="02010600040101010101" charset="-122"/>
                <a:cs typeface="Times New Roman" panose="02020603050405020304"/>
              </a:rPr>
              <a:t>结合上图判断，在澳大利亚，基本符合地带性分布规律的地理现象是</a:t>
            </a:r>
            <a:endParaRPr lang="zh-CN" altLang="zh-CN" sz="1050" kern="100" dirty="0">
              <a:latin typeface="宋体" panose="02010600030101010101" pitchFamily="2" charset="-122"/>
              <a:cs typeface="Courier New" panose="02070309020205020404"/>
            </a:endParaRPr>
          </a:p>
          <a:p>
            <a:pPr algn="just">
              <a:lnSpc>
                <a:spcPct val="150000"/>
              </a:lnSpc>
              <a:spcAft>
                <a:spcPts val="0"/>
              </a:spcAft>
            </a:pPr>
            <a:r>
              <a:rPr lang="en-US" altLang="zh-CN" sz="2800" kern="100" dirty="0">
                <a:latin typeface="Times New Roman" panose="02020603050405020304"/>
                <a:ea typeface="华文细黑" panose="02010600040101010101" charset="-122"/>
                <a:cs typeface="Courier New" panose="02070309020205020404"/>
              </a:rPr>
              <a:t>A.</a:t>
            </a:r>
            <a:r>
              <a:rPr lang="zh-CN" altLang="zh-CN" sz="2800" kern="100" dirty="0">
                <a:latin typeface="Times New Roman" panose="02020603050405020304"/>
                <a:ea typeface="华文细黑" panose="02010600040101010101" charset="-122"/>
                <a:cs typeface="Times New Roman" panose="02020603050405020304"/>
              </a:rPr>
              <a:t>水系的分布</a:t>
            </a:r>
            <a:r>
              <a:rPr lang="zh-CN" altLang="zh-CN" sz="2800" kern="100" dirty="0" smtClean="0">
                <a:latin typeface="Times New Roman" panose="02020603050405020304"/>
                <a:ea typeface="华文细黑" panose="02010600040101010101" charset="-122"/>
                <a:cs typeface="Times New Roman" panose="02020603050405020304"/>
              </a:rPr>
              <a:t>特征</a:t>
            </a:r>
            <a:r>
              <a:rPr lang="en-US" altLang="zh-CN" sz="2800" kern="100" dirty="0" smtClean="0">
                <a:latin typeface="Times New Roman" panose="02020603050405020304"/>
                <a:ea typeface="华文细黑" panose="02010600040101010101" charset="-122"/>
                <a:cs typeface="Times New Roman" panose="02020603050405020304"/>
              </a:rPr>
              <a:t>			</a:t>
            </a:r>
            <a:r>
              <a:rPr lang="en-US" altLang="zh-CN" sz="2800" kern="100" dirty="0" smtClean="0">
                <a:latin typeface="Times New Roman" panose="02020603050405020304"/>
                <a:ea typeface="华文细黑" panose="02010600040101010101" charset="-122"/>
                <a:cs typeface="Courier New" panose="02070309020205020404"/>
              </a:rPr>
              <a:t>B</a:t>
            </a:r>
            <a:r>
              <a:rPr lang="en-US" altLang="zh-CN" sz="2800" kern="100" dirty="0">
                <a:latin typeface="Times New Roman" panose="02020603050405020304"/>
                <a:ea typeface="华文细黑" panose="02010600040101010101" charset="-122"/>
                <a:cs typeface="Courier New" panose="02070309020205020404"/>
              </a:rPr>
              <a:t>.</a:t>
            </a:r>
            <a:r>
              <a:rPr lang="zh-CN" altLang="zh-CN" sz="2800" kern="100" dirty="0">
                <a:latin typeface="Times New Roman" panose="02020603050405020304"/>
                <a:ea typeface="华文细黑" panose="02010600040101010101" charset="-122"/>
                <a:cs typeface="Times New Roman" panose="02020603050405020304"/>
              </a:rPr>
              <a:t>地形的东西差异</a:t>
            </a:r>
            <a:endParaRPr lang="zh-CN" altLang="zh-CN" sz="1050" kern="100" dirty="0">
              <a:latin typeface="宋体" panose="02010600030101010101" pitchFamily="2" charset="-122"/>
              <a:cs typeface="Courier New" panose="02070309020205020404"/>
            </a:endParaRPr>
          </a:p>
          <a:p>
            <a:pPr algn="just">
              <a:lnSpc>
                <a:spcPct val="150000"/>
              </a:lnSpc>
              <a:spcAft>
                <a:spcPts val="0"/>
              </a:spcAft>
            </a:pPr>
            <a:r>
              <a:rPr lang="en-US" altLang="zh-CN" sz="2800" kern="100" dirty="0">
                <a:latin typeface="Times New Roman" panose="02020603050405020304"/>
                <a:ea typeface="华文细黑" panose="02010600040101010101" charset="-122"/>
                <a:cs typeface="Courier New" panose="02070309020205020404"/>
              </a:rPr>
              <a:t>C.</a:t>
            </a:r>
            <a:r>
              <a:rPr lang="zh-CN" altLang="zh-CN" sz="2800" kern="100" dirty="0">
                <a:latin typeface="Times New Roman" panose="02020603050405020304"/>
                <a:ea typeface="华文细黑" panose="02010600040101010101" charset="-122"/>
                <a:cs typeface="Times New Roman" panose="02020603050405020304"/>
              </a:rPr>
              <a:t>热带荒漠的</a:t>
            </a:r>
            <a:r>
              <a:rPr lang="zh-CN" altLang="zh-CN" sz="2800" kern="100" dirty="0" smtClean="0">
                <a:latin typeface="Times New Roman" panose="02020603050405020304"/>
                <a:ea typeface="华文细黑" panose="02010600040101010101" charset="-122"/>
                <a:cs typeface="Times New Roman" panose="02020603050405020304"/>
              </a:rPr>
              <a:t>分布</a:t>
            </a:r>
            <a:r>
              <a:rPr lang="en-US" altLang="zh-CN" sz="2800" kern="100" dirty="0" smtClean="0">
                <a:latin typeface="Times New Roman" panose="02020603050405020304"/>
                <a:ea typeface="华文细黑" panose="02010600040101010101" charset="-122"/>
                <a:cs typeface="Times New Roman" panose="02020603050405020304"/>
              </a:rPr>
              <a:t>			</a:t>
            </a:r>
            <a:r>
              <a:rPr lang="en-US" altLang="zh-CN" sz="2800" kern="100" dirty="0" smtClean="0">
                <a:latin typeface="Times New Roman" panose="02020603050405020304"/>
                <a:ea typeface="华文细黑" panose="02010600040101010101" charset="-122"/>
                <a:cs typeface="Courier New" panose="02070309020205020404"/>
              </a:rPr>
              <a:t>D</a:t>
            </a:r>
            <a:r>
              <a:rPr lang="en-US" altLang="zh-CN" sz="2800" kern="100" dirty="0">
                <a:latin typeface="Times New Roman" panose="02020603050405020304"/>
                <a:ea typeface="华文细黑" panose="02010600040101010101" charset="-122"/>
                <a:cs typeface="Courier New" panose="02070309020205020404"/>
              </a:rPr>
              <a:t>.</a:t>
            </a:r>
            <a:r>
              <a:rPr lang="zh-CN" altLang="zh-CN" sz="2800" kern="100" dirty="0">
                <a:latin typeface="Times New Roman" panose="02020603050405020304"/>
                <a:ea typeface="华文细黑" panose="02010600040101010101" charset="-122"/>
                <a:cs typeface="Times New Roman" panose="02020603050405020304"/>
              </a:rPr>
              <a:t>矿产的分布特点</a:t>
            </a:r>
            <a:endParaRPr lang="zh-CN" altLang="zh-CN" sz="1050" kern="100" dirty="0">
              <a:effectLst/>
              <a:latin typeface="宋体" panose="02010600030101010101" pitchFamily="2" charset="-122"/>
              <a:cs typeface="Courier New" panose="02070309020205020404"/>
            </a:endParaRPr>
          </a:p>
        </p:txBody>
      </p:sp>
      <p:sp>
        <p:nvSpPr>
          <p:cNvPr id="14" name="TextBox 13"/>
          <p:cNvSpPr txBox="1"/>
          <p:nvPr/>
        </p:nvSpPr>
        <p:spPr>
          <a:xfrm>
            <a:off x="10369792" y="6206153"/>
            <a:ext cx="977341" cy="461665"/>
          </a:xfrm>
          <a:prstGeom prst="rect">
            <a:avLst/>
          </a:prstGeom>
          <a:solidFill>
            <a:srgbClr val="B4C7E7"/>
          </a:solidFill>
        </p:spPr>
        <p:txBody>
          <a:bodyPr wrap="square" rtlCol="0">
            <a:spAutoFit/>
          </a:bodyPr>
          <a:lstStyle/>
          <a:p>
            <a:pPr algn="ctr">
              <a:defRPr/>
            </a:pPr>
            <a:r>
              <a:rPr lang="zh-CN" altLang="en-US" sz="2400" kern="0" dirty="0">
                <a:solidFill>
                  <a:sysClr val="window" lastClr="FFFFFF"/>
                </a:solidFill>
                <a:latin typeface="微软雅黑" panose="020B0503020204020204" pitchFamily="34" charset="-122"/>
                <a:cs typeface="Times New Roman" panose="02020603050405020304" pitchFamily="18" charset="0"/>
              </a:rPr>
              <a:t>答案</a:t>
            </a:r>
          </a:p>
        </p:txBody>
      </p:sp>
      <p:sp>
        <p:nvSpPr>
          <p:cNvPr id="15" name="矩形 14"/>
          <p:cNvSpPr/>
          <p:nvPr/>
        </p:nvSpPr>
        <p:spPr>
          <a:xfrm>
            <a:off x="237333" y="908720"/>
            <a:ext cx="7200080" cy="656846"/>
          </a:xfrm>
          <a:prstGeom prst="rect">
            <a:avLst/>
          </a:prstGeom>
        </p:spPr>
        <p:txBody>
          <a:bodyPr wrap="square">
            <a:spAutoFit/>
          </a:bodyPr>
          <a:lstStyle/>
          <a:p>
            <a:pPr indent="720090" algn="just">
              <a:lnSpc>
                <a:spcPct val="150000"/>
              </a:lnSpc>
              <a:spcAft>
                <a:spcPts val="0"/>
              </a:spcAft>
            </a:pPr>
            <a:r>
              <a:rPr lang="zh-CN" altLang="zh-CN" sz="2800" kern="100" dirty="0">
                <a:latin typeface="Times New Roman" panose="02020603050405020304"/>
                <a:ea typeface="华文细黑" panose="02010600040101010101" charset="-122"/>
                <a:cs typeface="Times New Roman" panose="02020603050405020304"/>
              </a:rPr>
              <a:t>读下图，回答第</a:t>
            </a:r>
            <a:r>
              <a:rPr lang="en-US" altLang="zh-CN" sz="2800" kern="100" dirty="0">
                <a:latin typeface="Times New Roman" panose="02020603050405020304"/>
                <a:ea typeface="华文细黑" panose="02010600040101010101" charset="-122"/>
                <a:cs typeface="Courier New" panose="02070309020205020404"/>
              </a:rPr>
              <a:t>2</a:t>
            </a:r>
            <a:r>
              <a:rPr lang="zh-CN" altLang="zh-CN" sz="2800" kern="100" dirty="0">
                <a:latin typeface="Times New Roman" panose="02020603050405020304"/>
                <a:ea typeface="华文细黑" panose="02010600040101010101" charset="-122"/>
                <a:cs typeface="Times New Roman" panose="02020603050405020304"/>
              </a:rPr>
              <a:t>题。</a:t>
            </a:r>
            <a:endParaRPr lang="zh-CN" altLang="zh-CN" sz="1050" kern="100" dirty="0">
              <a:effectLst/>
              <a:latin typeface="宋体" panose="02010600030101010101" pitchFamily="2" charset="-122"/>
              <a:cs typeface="Courier New" panose="02070309020205020404"/>
            </a:endParaRPr>
          </a:p>
        </p:txBody>
      </p:sp>
      <p:sp>
        <p:nvSpPr>
          <p:cNvPr id="10" name="标题 1"/>
          <p:cNvSpPr>
            <a:spLocks noGrp="1"/>
          </p:cNvSpPr>
          <p:nvPr>
            <p:ph type="title"/>
          </p:nvPr>
        </p:nvSpPr>
        <p:spPr>
          <a:xfrm>
            <a:off x="1633222" y="189480"/>
            <a:ext cx="9199728" cy="529758"/>
          </a:xfrm>
        </p:spPr>
        <p:txBody>
          <a:bodyPr>
            <a:normAutofit/>
          </a:bodyPr>
          <a:lstStyle/>
          <a:p>
            <a:r>
              <a:rPr lang="zh-CN" altLang="zh-CN" dirty="0"/>
              <a:t>结合气候或植被分布图考查水平地域分异规律的判断</a:t>
            </a:r>
            <a:endParaRPr lang="zh-CN" altLang="en-US" dirty="0"/>
          </a:p>
        </p:txBody>
      </p:sp>
      <p:pic>
        <p:nvPicPr>
          <p:cNvPr id="17410" name="Picture 2" descr="R1-4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8403" y="1656137"/>
            <a:ext cx="3897592" cy="288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R1-47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9745" y="1556792"/>
            <a:ext cx="3418664" cy="298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任意多边形 15"/>
          <p:cNvSpPr/>
          <p:nvPr/>
        </p:nvSpPr>
        <p:spPr>
          <a:xfrm rot="21062554">
            <a:off x="148327" y="5912866"/>
            <a:ext cx="738187" cy="430213"/>
          </a:xfrm>
          <a:custGeom>
            <a:avLst/>
            <a:gdLst>
              <a:gd name="connsiteX0" fmla="*/ 0 w 1875453"/>
              <a:gd name="connsiteY0" fmla="*/ 587828 h 1166326"/>
              <a:gd name="connsiteX1" fmla="*/ 279918 w 1875453"/>
              <a:gd name="connsiteY1" fmla="*/ 354563 h 1166326"/>
              <a:gd name="connsiteX2" fmla="*/ 755779 w 1875453"/>
              <a:gd name="connsiteY2" fmla="*/ 895738 h 1166326"/>
              <a:gd name="connsiteX3" fmla="*/ 1866122 w 1875453"/>
              <a:gd name="connsiteY3" fmla="*/ 0 h 1166326"/>
              <a:gd name="connsiteX4" fmla="*/ 1875453 w 1875453"/>
              <a:gd name="connsiteY4" fmla="*/ 111967 h 1166326"/>
              <a:gd name="connsiteX5" fmla="*/ 793102 w 1875453"/>
              <a:gd name="connsiteY5" fmla="*/ 1166326 h 1166326"/>
              <a:gd name="connsiteX6" fmla="*/ 289249 w 1875453"/>
              <a:gd name="connsiteY6" fmla="*/ 541175 h 1166326"/>
              <a:gd name="connsiteX7" fmla="*/ 0 w 1875453"/>
              <a:gd name="connsiteY7" fmla="*/ 587828 h 1166326"/>
              <a:gd name="connsiteX0-1" fmla="*/ 0 w 1875453"/>
              <a:gd name="connsiteY0-2" fmla="*/ 587828 h 1166326"/>
              <a:gd name="connsiteX1-3" fmla="*/ 279918 w 1875453"/>
              <a:gd name="connsiteY1-4" fmla="*/ 354563 h 1166326"/>
              <a:gd name="connsiteX2-5" fmla="*/ 755779 w 1875453"/>
              <a:gd name="connsiteY2-6" fmla="*/ 895738 h 1166326"/>
              <a:gd name="connsiteX3-7" fmla="*/ 1866122 w 1875453"/>
              <a:gd name="connsiteY3-8" fmla="*/ 0 h 1166326"/>
              <a:gd name="connsiteX4-9" fmla="*/ 1875453 w 1875453"/>
              <a:gd name="connsiteY4-10" fmla="*/ 111967 h 1166326"/>
              <a:gd name="connsiteX5-11" fmla="*/ 699795 w 1875453"/>
              <a:gd name="connsiteY5-12" fmla="*/ 1166326 h 1166326"/>
              <a:gd name="connsiteX6-13" fmla="*/ 289249 w 1875453"/>
              <a:gd name="connsiteY6-14" fmla="*/ 541175 h 1166326"/>
              <a:gd name="connsiteX7-15" fmla="*/ 0 w 1875453"/>
              <a:gd name="connsiteY7-16" fmla="*/ 587828 h 1166326"/>
              <a:gd name="connsiteX0-17" fmla="*/ 0 w 2043404"/>
              <a:gd name="connsiteY0-18" fmla="*/ 587828 h 1166326"/>
              <a:gd name="connsiteX1-19" fmla="*/ 279918 w 2043404"/>
              <a:gd name="connsiteY1-20" fmla="*/ 354563 h 1166326"/>
              <a:gd name="connsiteX2-21" fmla="*/ 755779 w 2043404"/>
              <a:gd name="connsiteY2-22" fmla="*/ 895738 h 1166326"/>
              <a:gd name="connsiteX3-23" fmla="*/ 1866122 w 2043404"/>
              <a:gd name="connsiteY3-24" fmla="*/ 0 h 1166326"/>
              <a:gd name="connsiteX4-25" fmla="*/ 2043404 w 2043404"/>
              <a:gd name="connsiteY4-26" fmla="*/ 9330 h 1166326"/>
              <a:gd name="connsiteX5-27" fmla="*/ 699795 w 2043404"/>
              <a:gd name="connsiteY5-28" fmla="*/ 1166326 h 1166326"/>
              <a:gd name="connsiteX6-29" fmla="*/ 289249 w 2043404"/>
              <a:gd name="connsiteY6-30" fmla="*/ 541175 h 1166326"/>
              <a:gd name="connsiteX7-31" fmla="*/ 0 w 2043404"/>
              <a:gd name="connsiteY7-32" fmla="*/ 587828 h 1166326"/>
              <a:gd name="connsiteX0-33" fmla="*/ 0 w 2043404"/>
              <a:gd name="connsiteY0-34" fmla="*/ 615820 h 1194318"/>
              <a:gd name="connsiteX1-35" fmla="*/ 279918 w 2043404"/>
              <a:gd name="connsiteY1-36" fmla="*/ 382555 h 1194318"/>
              <a:gd name="connsiteX2-37" fmla="*/ 755779 w 2043404"/>
              <a:gd name="connsiteY2-38" fmla="*/ 923730 h 1194318"/>
              <a:gd name="connsiteX3-39" fmla="*/ 1978090 w 2043404"/>
              <a:gd name="connsiteY3-40" fmla="*/ 0 h 1194318"/>
              <a:gd name="connsiteX4-41" fmla="*/ 2043404 w 2043404"/>
              <a:gd name="connsiteY4-42" fmla="*/ 37322 h 1194318"/>
              <a:gd name="connsiteX5-43" fmla="*/ 699795 w 2043404"/>
              <a:gd name="connsiteY5-44" fmla="*/ 1194318 h 1194318"/>
              <a:gd name="connsiteX6-45" fmla="*/ 289249 w 2043404"/>
              <a:gd name="connsiteY6-46" fmla="*/ 569167 h 1194318"/>
              <a:gd name="connsiteX7-47" fmla="*/ 0 w 2043404"/>
              <a:gd name="connsiteY7-48" fmla="*/ 615820 h 1194318"/>
              <a:gd name="connsiteX0-49" fmla="*/ 0 w 2043404"/>
              <a:gd name="connsiteY0-50" fmla="*/ 615820 h 1194318"/>
              <a:gd name="connsiteX1-51" fmla="*/ 279918 w 2043404"/>
              <a:gd name="connsiteY1-52" fmla="*/ 382555 h 1194318"/>
              <a:gd name="connsiteX2-53" fmla="*/ 755779 w 2043404"/>
              <a:gd name="connsiteY2-54" fmla="*/ 923730 h 1194318"/>
              <a:gd name="connsiteX3-55" fmla="*/ 1978090 w 2043404"/>
              <a:gd name="connsiteY3-56" fmla="*/ 0 h 1194318"/>
              <a:gd name="connsiteX4-57" fmla="*/ 2043404 w 2043404"/>
              <a:gd name="connsiteY4-58" fmla="*/ 37322 h 1194318"/>
              <a:gd name="connsiteX5-59" fmla="*/ 699795 w 2043404"/>
              <a:gd name="connsiteY5-60" fmla="*/ 1194318 h 1194318"/>
              <a:gd name="connsiteX6-61" fmla="*/ 205274 w 2043404"/>
              <a:gd name="connsiteY6-62" fmla="*/ 559836 h 1194318"/>
              <a:gd name="connsiteX7-63" fmla="*/ 0 w 2043404"/>
              <a:gd name="connsiteY7-64" fmla="*/ 615820 h 1194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043404" h="1194318">
                <a:moveTo>
                  <a:pt x="0" y="615820"/>
                </a:moveTo>
                <a:lnTo>
                  <a:pt x="279918" y="382555"/>
                </a:lnTo>
                <a:lnTo>
                  <a:pt x="755779" y="923730"/>
                </a:lnTo>
                <a:lnTo>
                  <a:pt x="1978090" y="0"/>
                </a:lnTo>
                <a:lnTo>
                  <a:pt x="2043404" y="37322"/>
                </a:lnTo>
                <a:lnTo>
                  <a:pt x="699795" y="1194318"/>
                </a:lnTo>
                <a:lnTo>
                  <a:pt x="205274" y="559836"/>
                </a:lnTo>
                <a:lnTo>
                  <a:pt x="0" y="615820"/>
                </a:lnTo>
                <a:close/>
              </a:path>
            </a:pathLst>
          </a:custGeom>
          <a:solidFill>
            <a:srgbClr val="C00000"/>
          </a:solidFill>
          <a:ln w="25400" cap="flat" cmpd="sng" algn="ctr">
            <a:noFill/>
            <a:prstDash val="solid"/>
          </a:ln>
          <a:effectLst/>
        </p:spPr>
        <p:txBody>
          <a:bodyPr anchor="ctr"/>
          <a:lstStyle/>
          <a:p>
            <a:pPr algn="ctr">
              <a:defRPr/>
            </a:pPr>
            <a:endParaRPr lang="zh-CN" altLang="en-US" kern="0">
              <a:solidFill>
                <a:sysClr val="window" lastClr="FFFFFF"/>
              </a:solidFill>
              <a:latin typeface="Arial" panose="020B0604020202020204"/>
              <a:ea typeface="黑体" panose="02010609060101010101"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89467" y="3951000"/>
            <a:ext cx="11213009" cy="2595839"/>
          </a:xfrm>
          <a:prstGeom prst="rect">
            <a:avLst/>
          </a:prstGeom>
        </p:spPr>
        <p:txBody>
          <a:bodyPr wrap="square">
            <a:spAutoFit/>
          </a:bodyPr>
          <a:lstStyle/>
          <a:p>
            <a:pPr algn="just">
              <a:lnSpc>
                <a:spcPct val="150000"/>
              </a:lnSpc>
              <a:spcAft>
                <a:spcPts val="0"/>
              </a:spcAft>
            </a:pPr>
            <a:r>
              <a:rPr lang="zh-CN" altLang="zh-CN" sz="2800" b="1" kern="100" dirty="0">
                <a:solidFill>
                  <a:srgbClr val="0000FF"/>
                </a:solidFill>
                <a:latin typeface="Times New Roman" panose="02020603050405020304"/>
                <a:ea typeface="华文细黑" panose="02010600040101010101" charset="-122"/>
                <a:cs typeface="Times New Roman" panose="02020603050405020304"/>
              </a:rPr>
              <a:t>解析　</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由于受副热带高气压带或信风带的控制，热带沙漠气候分布于回归线附近的大陆西岸；据图可知，澳大利亚热带沙漠气候的形成和分布基本符合这一规律，其对应的自然带</a:t>
            </a:r>
            <a:r>
              <a:rPr lang="en-US" altLang="zh-CN" sz="2800" kern="100" dirty="0">
                <a:solidFill>
                  <a:srgbClr val="002060"/>
                </a:solidFill>
                <a:latin typeface="Times New Roman" panose="02020603050405020304"/>
                <a:ea typeface="华文细黑" panose="02010600040101010101" charset="-122"/>
                <a:cs typeface="Courier New" panose="02070309020205020404"/>
              </a:rPr>
              <a:t>——</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热带荒漠带，也基本符合这一规律</a:t>
            </a:r>
            <a:r>
              <a:rPr lang="en-US" altLang="zh-CN" sz="2800" kern="100" dirty="0">
                <a:solidFill>
                  <a:srgbClr val="002060"/>
                </a:solidFill>
                <a:latin typeface="Times New Roman" panose="02020603050405020304"/>
                <a:ea typeface="华文细黑" panose="02010600040101010101" charset="-122"/>
                <a:cs typeface="Courier New" panose="02070309020205020404"/>
              </a:rPr>
              <a:t>——</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地带性分布规律。</a:t>
            </a:r>
            <a:endParaRPr lang="zh-CN" altLang="zh-CN" sz="1050" kern="100" dirty="0">
              <a:effectLst/>
              <a:latin typeface="宋体" panose="02010600030101010101" pitchFamily="2" charset="-122"/>
              <a:cs typeface="Courier New" panose="02070309020205020404"/>
            </a:endParaRPr>
          </a:p>
        </p:txBody>
      </p:sp>
      <p:sp>
        <p:nvSpPr>
          <p:cNvPr id="10" name="标题 1"/>
          <p:cNvSpPr>
            <a:spLocks noGrp="1"/>
          </p:cNvSpPr>
          <p:nvPr>
            <p:ph type="title"/>
          </p:nvPr>
        </p:nvSpPr>
        <p:spPr>
          <a:xfrm>
            <a:off x="1633222" y="189480"/>
            <a:ext cx="9199728" cy="529758"/>
          </a:xfrm>
        </p:spPr>
        <p:txBody>
          <a:bodyPr>
            <a:normAutofit/>
          </a:bodyPr>
          <a:lstStyle/>
          <a:p>
            <a:r>
              <a:rPr lang="zh-CN" altLang="zh-CN" dirty="0"/>
              <a:t>结合气候或植被分布图考查水平地域分异规律的判断</a:t>
            </a:r>
            <a:endParaRPr lang="zh-CN" altLang="en-US" dirty="0"/>
          </a:p>
        </p:txBody>
      </p:sp>
      <p:graphicFrame>
        <p:nvGraphicFramePr>
          <p:cNvPr id="2" name="对象 1"/>
          <p:cNvGraphicFramePr/>
          <p:nvPr/>
        </p:nvGraphicFramePr>
        <p:xfrm>
          <a:off x="2236470" y="1065530"/>
          <a:ext cx="5657215" cy="2799080"/>
        </p:xfrm>
        <a:graphic>
          <a:graphicData uri="http://schemas.openxmlformats.org/presentationml/2006/ole">
            <mc:AlternateContent xmlns:mc="http://schemas.openxmlformats.org/markup-compatibility/2006">
              <mc:Choice xmlns:v="urn:schemas-microsoft-com:vml" Requires="v">
                <p:oleObj spid="_x0000_s1026" r:id="rId4" imgW="6247765" imgH="8582025" progId="Paint.Picture">
                  <p:embed/>
                </p:oleObj>
              </mc:Choice>
              <mc:Fallback>
                <p:oleObj r:id="rId4" imgW="6247765" imgH="8582025" progId="Paint.Picture">
                  <p:embed/>
                  <p:pic>
                    <p:nvPicPr>
                      <p:cNvPr id="0" name="图片 2"/>
                      <p:cNvPicPr/>
                      <p:nvPr/>
                    </p:nvPicPr>
                    <p:blipFill>
                      <a:blip r:embed="rId5"/>
                      <a:stretch>
                        <a:fillRect/>
                      </a:stretch>
                    </p:blipFill>
                    <p:spPr>
                      <a:xfrm>
                        <a:off x="2236470" y="1065530"/>
                        <a:ext cx="5657215" cy="2799080"/>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知识框架梳理</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37333" y="1196752"/>
            <a:ext cx="11438390" cy="4534831"/>
          </a:xfrm>
          <a:prstGeom prst="rect">
            <a:avLst/>
          </a:prstGeom>
        </p:spPr>
        <p:txBody>
          <a:bodyPr wrap="square">
            <a:spAutoFit/>
          </a:bodyPr>
          <a:lstStyle/>
          <a:p>
            <a:pPr algn="just">
              <a:lnSpc>
                <a:spcPct val="150000"/>
              </a:lnSpc>
              <a:spcAft>
                <a:spcPts val="0"/>
              </a:spcAft>
            </a:pPr>
            <a:r>
              <a:rPr lang="en-US" altLang="zh-CN" sz="2800" kern="100" dirty="0">
                <a:latin typeface="Times New Roman" panose="02020603050405020304"/>
                <a:ea typeface="华文细黑" panose="02010600040101010101" charset="-122"/>
                <a:cs typeface="Courier New" panose="02070309020205020404"/>
              </a:rPr>
              <a:t>3</a:t>
            </a:r>
            <a:r>
              <a:rPr lang="en-US" altLang="zh-CN" sz="2800" kern="100" dirty="0" smtClean="0">
                <a:latin typeface="Times New Roman" panose="02020603050405020304"/>
                <a:ea typeface="华文细黑" panose="02010600040101010101" charset="-122"/>
                <a:cs typeface="Courier New" panose="02070309020205020404"/>
              </a:rPr>
              <a:t>.</a:t>
            </a:r>
            <a:r>
              <a:rPr lang="zh-CN" altLang="zh-CN" sz="2800" kern="100" dirty="0" smtClean="0">
                <a:latin typeface="Times New Roman" panose="02020603050405020304"/>
                <a:ea typeface="华文细黑" panose="02010600040101010101" charset="-122"/>
                <a:cs typeface="Times New Roman" panose="02020603050405020304"/>
              </a:rPr>
              <a:t>有</a:t>
            </a:r>
            <a:r>
              <a:rPr lang="zh-CN" altLang="zh-CN" sz="2800" kern="100" dirty="0">
                <a:latin typeface="Times New Roman" panose="02020603050405020304"/>
                <a:ea typeface="华文细黑" panose="02010600040101010101" charset="-122"/>
                <a:cs typeface="Times New Roman" panose="02020603050405020304"/>
              </a:rPr>
              <a:t>文献表述：</a:t>
            </a:r>
            <a:r>
              <a:rPr lang="en-US" altLang="zh-CN" sz="2800" kern="100" dirty="0">
                <a:latin typeface="宋体" panose="02010600030101010101" pitchFamily="2" charset="-122"/>
                <a:ea typeface="华文细黑" panose="02010600040101010101" charset="-122"/>
                <a:cs typeface="Times New Roman" panose="02020603050405020304"/>
              </a:rPr>
              <a:t>“</a:t>
            </a:r>
            <a:r>
              <a:rPr lang="zh-CN" altLang="zh-CN" sz="2800" kern="100" dirty="0">
                <a:latin typeface="Times New Roman" panose="02020603050405020304"/>
                <a:ea typeface="华文细黑" panose="02010600040101010101" charset="-122"/>
                <a:cs typeface="Times New Roman" panose="02020603050405020304"/>
              </a:rPr>
              <a:t>地带性就是地球形状和地球的运动特征引起地球上太阳辐射分布不均而产生有规律的分异</a:t>
            </a:r>
            <a:r>
              <a:rPr lang="en-US" altLang="zh-CN" sz="2800" kern="100" dirty="0">
                <a:latin typeface="宋体" panose="02010600030101010101" pitchFamily="2" charset="-122"/>
                <a:ea typeface="华文细黑" panose="02010600040101010101" charset="-122"/>
                <a:cs typeface="Times New Roman" panose="02020603050405020304"/>
              </a:rPr>
              <a:t>”</a:t>
            </a:r>
            <a:r>
              <a:rPr lang="zh-CN" altLang="zh-CN" sz="2800" kern="100" dirty="0">
                <a:latin typeface="Times New Roman" panose="02020603050405020304"/>
                <a:ea typeface="华文细黑" panose="02010600040101010101" charset="-122"/>
                <a:cs typeface="Times New Roman" panose="02020603050405020304"/>
              </a:rPr>
              <a:t>。按此理解，下列景观变化属于地带性的是</a:t>
            </a:r>
            <a:endParaRPr lang="zh-CN" altLang="zh-CN" sz="1050" kern="100" dirty="0">
              <a:latin typeface="宋体" panose="02010600030101010101" pitchFamily="2" charset="-122"/>
              <a:cs typeface="Courier New" panose="02070309020205020404"/>
            </a:endParaRPr>
          </a:p>
          <a:p>
            <a:pPr algn="just">
              <a:lnSpc>
                <a:spcPct val="150000"/>
              </a:lnSpc>
              <a:spcAft>
                <a:spcPts val="0"/>
              </a:spcAft>
            </a:pPr>
            <a:r>
              <a:rPr lang="en-US" altLang="zh-CN" sz="2800" kern="100" dirty="0">
                <a:latin typeface="Times New Roman" panose="02020603050405020304"/>
                <a:ea typeface="华文细黑" panose="02010600040101010101" charset="-122"/>
                <a:cs typeface="Courier New" panose="02070309020205020404"/>
              </a:rPr>
              <a:t>A.</a:t>
            </a:r>
            <a:r>
              <a:rPr lang="zh-CN" altLang="zh-CN" sz="2800" kern="100" dirty="0">
                <a:latin typeface="Times New Roman" panose="02020603050405020304"/>
                <a:ea typeface="华文细黑" panose="02010600040101010101" charset="-122"/>
                <a:cs typeface="Times New Roman" panose="02020603050405020304"/>
              </a:rPr>
              <a:t>非洲西部从赤道向南北出现的森林</a:t>
            </a:r>
            <a:r>
              <a:rPr lang="en-US" altLang="zh-CN" sz="2800" kern="100" dirty="0">
                <a:latin typeface="Times New Roman" panose="02020603050405020304"/>
                <a:ea typeface="华文细黑" panose="02010600040101010101" charset="-122"/>
                <a:cs typeface="Courier New" panose="02070309020205020404"/>
              </a:rPr>
              <a:t>—</a:t>
            </a:r>
            <a:r>
              <a:rPr lang="zh-CN" altLang="zh-CN" sz="2800" kern="100" dirty="0">
                <a:latin typeface="Times New Roman" panose="02020603050405020304"/>
                <a:ea typeface="华文细黑" panose="02010600040101010101" charset="-122"/>
                <a:cs typeface="Times New Roman" panose="02020603050405020304"/>
              </a:rPr>
              <a:t>草原</a:t>
            </a:r>
            <a:r>
              <a:rPr lang="en-US" altLang="zh-CN" sz="2800" kern="100" dirty="0">
                <a:latin typeface="Times New Roman" panose="02020603050405020304"/>
                <a:ea typeface="华文细黑" panose="02010600040101010101" charset="-122"/>
                <a:cs typeface="Courier New" panose="02070309020205020404"/>
              </a:rPr>
              <a:t>—</a:t>
            </a:r>
            <a:r>
              <a:rPr lang="zh-CN" altLang="zh-CN" sz="2800" kern="100" dirty="0">
                <a:latin typeface="Times New Roman" panose="02020603050405020304"/>
                <a:ea typeface="华文细黑" panose="02010600040101010101" charset="-122"/>
                <a:cs typeface="Times New Roman" panose="02020603050405020304"/>
              </a:rPr>
              <a:t>荒漠景观</a:t>
            </a:r>
            <a:endParaRPr lang="zh-CN" altLang="zh-CN" sz="1050" kern="100" dirty="0">
              <a:latin typeface="宋体" panose="02010600030101010101" pitchFamily="2" charset="-122"/>
              <a:cs typeface="Courier New" panose="02070309020205020404"/>
            </a:endParaRPr>
          </a:p>
          <a:p>
            <a:pPr algn="just">
              <a:lnSpc>
                <a:spcPct val="150000"/>
              </a:lnSpc>
              <a:spcAft>
                <a:spcPts val="0"/>
              </a:spcAft>
            </a:pPr>
            <a:r>
              <a:rPr lang="en-US" altLang="zh-CN" sz="2800" kern="100" dirty="0">
                <a:latin typeface="Times New Roman" panose="02020603050405020304"/>
                <a:ea typeface="华文细黑" panose="02010600040101010101" charset="-122"/>
                <a:cs typeface="Courier New" panose="02070309020205020404"/>
              </a:rPr>
              <a:t>B.</a:t>
            </a:r>
            <a:r>
              <a:rPr lang="zh-CN" altLang="zh-CN" sz="2800" kern="100" dirty="0">
                <a:latin typeface="Times New Roman" panose="02020603050405020304"/>
                <a:ea typeface="华文细黑" panose="02010600040101010101" charset="-122"/>
                <a:cs typeface="Times New Roman" panose="02020603050405020304"/>
              </a:rPr>
              <a:t>阿尔卑斯山从山麓向上出现的森林</a:t>
            </a:r>
            <a:r>
              <a:rPr lang="en-US" altLang="zh-CN" sz="2800" kern="100" dirty="0">
                <a:latin typeface="Times New Roman" panose="02020603050405020304"/>
                <a:ea typeface="华文细黑" panose="02010600040101010101" charset="-122"/>
                <a:cs typeface="Courier New" panose="02070309020205020404"/>
              </a:rPr>
              <a:t>—</a:t>
            </a:r>
            <a:r>
              <a:rPr lang="zh-CN" altLang="zh-CN" sz="2800" kern="100" dirty="0">
                <a:latin typeface="Times New Roman" panose="02020603050405020304"/>
                <a:ea typeface="华文细黑" panose="02010600040101010101" charset="-122"/>
                <a:cs typeface="Times New Roman" panose="02020603050405020304"/>
              </a:rPr>
              <a:t>草甸</a:t>
            </a:r>
            <a:r>
              <a:rPr lang="en-US" altLang="zh-CN" sz="2800" kern="100" dirty="0">
                <a:latin typeface="Times New Roman" panose="02020603050405020304"/>
                <a:ea typeface="华文细黑" panose="02010600040101010101" charset="-122"/>
                <a:cs typeface="Courier New" panose="02070309020205020404"/>
              </a:rPr>
              <a:t>—</a:t>
            </a:r>
            <a:r>
              <a:rPr lang="zh-CN" altLang="zh-CN" sz="2800" kern="100" dirty="0">
                <a:latin typeface="Times New Roman" panose="02020603050405020304"/>
                <a:ea typeface="华文细黑" panose="02010600040101010101" charset="-122"/>
                <a:cs typeface="Times New Roman" panose="02020603050405020304"/>
              </a:rPr>
              <a:t>寒漠景观</a:t>
            </a:r>
            <a:endParaRPr lang="zh-CN" altLang="zh-CN" sz="1050" kern="100" dirty="0">
              <a:latin typeface="宋体" panose="02010600030101010101" pitchFamily="2" charset="-122"/>
              <a:cs typeface="Courier New" panose="02070309020205020404"/>
            </a:endParaRPr>
          </a:p>
          <a:p>
            <a:pPr algn="just">
              <a:lnSpc>
                <a:spcPct val="150000"/>
              </a:lnSpc>
              <a:spcAft>
                <a:spcPts val="0"/>
              </a:spcAft>
            </a:pPr>
            <a:r>
              <a:rPr lang="en-US" altLang="zh-CN" sz="2800" kern="100" dirty="0">
                <a:latin typeface="Times New Roman" panose="02020603050405020304"/>
                <a:ea typeface="华文细黑" panose="02010600040101010101" charset="-122"/>
                <a:cs typeface="Courier New" panose="02070309020205020404"/>
              </a:rPr>
              <a:t>C.</a:t>
            </a:r>
            <a:r>
              <a:rPr lang="zh-CN" altLang="zh-CN" sz="2800" kern="100" dirty="0">
                <a:latin typeface="Times New Roman" panose="02020603050405020304"/>
                <a:ea typeface="华文细黑" panose="02010600040101010101" charset="-122"/>
                <a:cs typeface="Times New Roman" panose="02020603050405020304"/>
              </a:rPr>
              <a:t>内蒙古自治区从东向西出现的森林</a:t>
            </a:r>
            <a:r>
              <a:rPr lang="en-US" altLang="zh-CN" sz="2800" kern="100" dirty="0">
                <a:latin typeface="Times New Roman" panose="02020603050405020304"/>
                <a:ea typeface="华文细黑" panose="02010600040101010101" charset="-122"/>
                <a:cs typeface="Courier New" panose="02070309020205020404"/>
              </a:rPr>
              <a:t>—</a:t>
            </a:r>
            <a:r>
              <a:rPr lang="zh-CN" altLang="zh-CN" sz="2800" kern="100" dirty="0">
                <a:latin typeface="Times New Roman" panose="02020603050405020304"/>
                <a:ea typeface="华文细黑" panose="02010600040101010101" charset="-122"/>
                <a:cs typeface="Times New Roman" panose="02020603050405020304"/>
              </a:rPr>
              <a:t>草原</a:t>
            </a:r>
            <a:r>
              <a:rPr lang="en-US" altLang="zh-CN" sz="2800" kern="100" dirty="0">
                <a:latin typeface="Times New Roman" panose="02020603050405020304"/>
                <a:ea typeface="华文细黑" panose="02010600040101010101" charset="-122"/>
                <a:cs typeface="Courier New" panose="02070309020205020404"/>
              </a:rPr>
              <a:t>—</a:t>
            </a:r>
            <a:r>
              <a:rPr lang="zh-CN" altLang="zh-CN" sz="2800" kern="100" dirty="0">
                <a:latin typeface="Times New Roman" panose="02020603050405020304"/>
                <a:ea typeface="华文细黑" panose="02010600040101010101" charset="-122"/>
                <a:cs typeface="Times New Roman" panose="02020603050405020304"/>
              </a:rPr>
              <a:t>荒漠景观</a:t>
            </a:r>
            <a:endParaRPr lang="zh-CN" altLang="zh-CN" sz="1050" kern="100" dirty="0">
              <a:latin typeface="宋体" panose="02010600030101010101" pitchFamily="2" charset="-122"/>
              <a:cs typeface="Courier New" panose="02070309020205020404"/>
            </a:endParaRPr>
          </a:p>
          <a:p>
            <a:pPr algn="just">
              <a:lnSpc>
                <a:spcPct val="150000"/>
              </a:lnSpc>
              <a:spcAft>
                <a:spcPts val="0"/>
              </a:spcAft>
            </a:pPr>
            <a:r>
              <a:rPr lang="en-US" altLang="zh-CN" sz="2800" kern="100" dirty="0">
                <a:latin typeface="Times New Roman" panose="02020603050405020304"/>
                <a:ea typeface="华文细黑" panose="02010600040101010101" charset="-122"/>
                <a:cs typeface="Courier New" panose="02070309020205020404"/>
              </a:rPr>
              <a:t>D.</a:t>
            </a:r>
            <a:r>
              <a:rPr lang="zh-CN" altLang="zh-CN" sz="2800" kern="100" dirty="0">
                <a:latin typeface="Times New Roman" panose="02020603050405020304"/>
                <a:ea typeface="华文细黑" panose="02010600040101010101" charset="-122"/>
                <a:cs typeface="Times New Roman" panose="02020603050405020304"/>
              </a:rPr>
              <a:t>新疆维吾尔自治区塔里木盆地出现的荒漠</a:t>
            </a:r>
            <a:r>
              <a:rPr lang="en-US" altLang="zh-CN" sz="2800" kern="100" dirty="0">
                <a:latin typeface="Times New Roman" panose="02020603050405020304"/>
                <a:ea typeface="华文细黑" panose="02010600040101010101" charset="-122"/>
                <a:cs typeface="Courier New" panose="02070309020205020404"/>
              </a:rPr>
              <a:t>—</a:t>
            </a:r>
            <a:r>
              <a:rPr lang="zh-CN" altLang="zh-CN" sz="2800" kern="100" dirty="0">
                <a:latin typeface="Times New Roman" panose="02020603050405020304"/>
                <a:ea typeface="华文细黑" panose="02010600040101010101" charset="-122"/>
                <a:cs typeface="Times New Roman" panose="02020603050405020304"/>
              </a:rPr>
              <a:t>绿洲景观</a:t>
            </a:r>
            <a:endParaRPr lang="zh-CN" altLang="zh-CN" sz="1050" kern="100" dirty="0">
              <a:effectLst/>
              <a:latin typeface="宋体" panose="02010600030101010101" pitchFamily="2" charset="-122"/>
              <a:cs typeface="Courier New" panose="02070309020205020404"/>
            </a:endParaRPr>
          </a:p>
        </p:txBody>
      </p:sp>
      <p:sp>
        <p:nvSpPr>
          <p:cNvPr id="14" name="TextBox 13"/>
          <p:cNvSpPr txBox="1"/>
          <p:nvPr/>
        </p:nvSpPr>
        <p:spPr>
          <a:xfrm>
            <a:off x="11213072" y="6397923"/>
            <a:ext cx="977341" cy="461665"/>
          </a:xfrm>
          <a:prstGeom prst="rect">
            <a:avLst/>
          </a:prstGeom>
          <a:solidFill>
            <a:srgbClr val="B4C7E7"/>
          </a:solidFill>
        </p:spPr>
        <p:txBody>
          <a:bodyPr wrap="square" rtlCol="0">
            <a:spAutoFit/>
          </a:bodyPr>
          <a:lstStyle/>
          <a:p>
            <a:pPr algn="ctr">
              <a:defRPr/>
            </a:pPr>
            <a:r>
              <a:rPr lang="zh-CN" altLang="en-US" sz="2400" kern="0" dirty="0">
                <a:solidFill>
                  <a:sysClr val="window" lastClr="FFFFFF"/>
                </a:solidFill>
                <a:latin typeface="微软雅黑" panose="020B0503020204020204" pitchFamily="34" charset="-122"/>
                <a:cs typeface="Times New Roman" panose="02020603050405020304" pitchFamily="18" charset="0"/>
              </a:rPr>
              <a:t>答案</a:t>
            </a:r>
          </a:p>
        </p:txBody>
      </p:sp>
      <p:sp>
        <p:nvSpPr>
          <p:cNvPr id="10" name="标题 1"/>
          <p:cNvSpPr>
            <a:spLocks noGrp="1"/>
          </p:cNvSpPr>
          <p:nvPr>
            <p:ph type="title"/>
          </p:nvPr>
        </p:nvSpPr>
        <p:spPr>
          <a:xfrm>
            <a:off x="1633222" y="189480"/>
            <a:ext cx="9199728" cy="529758"/>
          </a:xfrm>
        </p:spPr>
        <p:txBody>
          <a:bodyPr>
            <a:normAutofit/>
          </a:bodyPr>
          <a:lstStyle/>
          <a:p>
            <a:r>
              <a:rPr lang="zh-CN" altLang="zh-CN" dirty="0"/>
              <a:t>结合气候或植被分布图考查水平地域分异规律的判断</a:t>
            </a:r>
            <a:endParaRPr lang="zh-CN" altLang="en-US" dirty="0"/>
          </a:p>
        </p:txBody>
      </p:sp>
      <p:sp>
        <p:nvSpPr>
          <p:cNvPr id="16" name="任意多边形 15"/>
          <p:cNvSpPr/>
          <p:nvPr/>
        </p:nvSpPr>
        <p:spPr>
          <a:xfrm rot="21062554">
            <a:off x="231293" y="3339828"/>
            <a:ext cx="738187" cy="430213"/>
          </a:xfrm>
          <a:custGeom>
            <a:avLst/>
            <a:gdLst>
              <a:gd name="connsiteX0" fmla="*/ 0 w 1875453"/>
              <a:gd name="connsiteY0" fmla="*/ 587828 h 1166326"/>
              <a:gd name="connsiteX1" fmla="*/ 279918 w 1875453"/>
              <a:gd name="connsiteY1" fmla="*/ 354563 h 1166326"/>
              <a:gd name="connsiteX2" fmla="*/ 755779 w 1875453"/>
              <a:gd name="connsiteY2" fmla="*/ 895738 h 1166326"/>
              <a:gd name="connsiteX3" fmla="*/ 1866122 w 1875453"/>
              <a:gd name="connsiteY3" fmla="*/ 0 h 1166326"/>
              <a:gd name="connsiteX4" fmla="*/ 1875453 w 1875453"/>
              <a:gd name="connsiteY4" fmla="*/ 111967 h 1166326"/>
              <a:gd name="connsiteX5" fmla="*/ 793102 w 1875453"/>
              <a:gd name="connsiteY5" fmla="*/ 1166326 h 1166326"/>
              <a:gd name="connsiteX6" fmla="*/ 289249 w 1875453"/>
              <a:gd name="connsiteY6" fmla="*/ 541175 h 1166326"/>
              <a:gd name="connsiteX7" fmla="*/ 0 w 1875453"/>
              <a:gd name="connsiteY7" fmla="*/ 587828 h 1166326"/>
              <a:gd name="connsiteX0-1" fmla="*/ 0 w 1875453"/>
              <a:gd name="connsiteY0-2" fmla="*/ 587828 h 1166326"/>
              <a:gd name="connsiteX1-3" fmla="*/ 279918 w 1875453"/>
              <a:gd name="connsiteY1-4" fmla="*/ 354563 h 1166326"/>
              <a:gd name="connsiteX2-5" fmla="*/ 755779 w 1875453"/>
              <a:gd name="connsiteY2-6" fmla="*/ 895738 h 1166326"/>
              <a:gd name="connsiteX3-7" fmla="*/ 1866122 w 1875453"/>
              <a:gd name="connsiteY3-8" fmla="*/ 0 h 1166326"/>
              <a:gd name="connsiteX4-9" fmla="*/ 1875453 w 1875453"/>
              <a:gd name="connsiteY4-10" fmla="*/ 111967 h 1166326"/>
              <a:gd name="connsiteX5-11" fmla="*/ 699795 w 1875453"/>
              <a:gd name="connsiteY5-12" fmla="*/ 1166326 h 1166326"/>
              <a:gd name="connsiteX6-13" fmla="*/ 289249 w 1875453"/>
              <a:gd name="connsiteY6-14" fmla="*/ 541175 h 1166326"/>
              <a:gd name="connsiteX7-15" fmla="*/ 0 w 1875453"/>
              <a:gd name="connsiteY7-16" fmla="*/ 587828 h 1166326"/>
              <a:gd name="connsiteX0-17" fmla="*/ 0 w 2043404"/>
              <a:gd name="connsiteY0-18" fmla="*/ 587828 h 1166326"/>
              <a:gd name="connsiteX1-19" fmla="*/ 279918 w 2043404"/>
              <a:gd name="connsiteY1-20" fmla="*/ 354563 h 1166326"/>
              <a:gd name="connsiteX2-21" fmla="*/ 755779 w 2043404"/>
              <a:gd name="connsiteY2-22" fmla="*/ 895738 h 1166326"/>
              <a:gd name="connsiteX3-23" fmla="*/ 1866122 w 2043404"/>
              <a:gd name="connsiteY3-24" fmla="*/ 0 h 1166326"/>
              <a:gd name="connsiteX4-25" fmla="*/ 2043404 w 2043404"/>
              <a:gd name="connsiteY4-26" fmla="*/ 9330 h 1166326"/>
              <a:gd name="connsiteX5-27" fmla="*/ 699795 w 2043404"/>
              <a:gd name="connsiteY5-28" fmla="*/ 1166326 h 1166326"/>
              <a:gd name="connsiteX6-29" fmla="*/ 289249 w 2043404"/>
              <a:gd name="connsiteY6-30" fmla="*/ 541175 h 1166326"/>
              <a:gd name="connsiteX7-31" fmla="*/ 0 w 2043404"/>
              <a:gd name="connsiteY7-32" fmla="*/ 587828 h 1166326"/>
              <a:gd name="connsiteX0-33" fmla="*/ 0 w 2043404"/>
              <a:gd name="connsiteY0-34" fmla="*/ 615820 h 1194318"/>
              <a:gd name="connsiteX1-35" fmla="*/ 279918 w 2043404"/>
              <a:gd name="connsiteY1-36" fmla="*/ 382555 h 1194318"/>
              <a:gd name="connsiteX2-37" fmla="*/ 755779 w 2043404"/>
              <a:gd name="connsiteY2-38" fmla="*/ 923730 h 1194318"/>
              <a:gd name="connsiteX3-39" fmla="*/ 1978090 w 2043404"/>
              <a:gd name="connsiteY3-40" fmla="*/ 0 h 1194318"/>
              <a:gd name="connsiteX4-41" fmla="*/ 2043404 w 2043404"/>
              <a:gd name="connsiteY4-42" fmla="*/ 37322 h 1194318"/>
              <a:gd name="connsiteX5-43" fmla="*/ 699795 w 2043404"/>
              <a:gd name="connsiteY5-44" fmla="*/ 1194318 h 1194318"/>
              <a:gd name="connsiteX6-45" fmla="*/ 289249 w 2043404"/>
              <a:gd name="connsiteY6-46" fmla="*/ 569167 h 1194318"/>
              <a:gd name="connsiteX7-47" fmla="*/ 0 w 2043404"/>
              <a:gd name="connsiteY7-48" fmla="*/ 615820 h 1194318"/>
              <a:gd name="connsiteX0-49" fmla="*/ 0 w 2043404"/>
              <a:gd name="connsiteY0-50" fmla="*/ 615820 h 1194318"/>
              <a:gd name="connsiteX1-51" fmla="*/ 279918 w 2043404"/>
              <a:gd name="connsiteY1-52" fmla="*/ 382555 h 1194318"/>
              <a:gd name="connsiteX2-53" fmla="*/ 755779 w 2043404"/>
              <a:gd name="connsiteY2-54" fmla="*/ 923730 h 1194318"/>
              <a:gd name="connsiteX3-55" fmla="*/ 1978090 w 2043404"/>
              <a:gd name="connsiteY3-56" fmla="*/ 0 h 1194318"/>
              <a:gd name="connsiteX4-57" fmla="*/ 2043404 w 2043404"/>
              <a:gd name="connsiteY4-58" fmla="*/ 37322 h 1194318"/>
              <a:gd name="connsiteX5-59" fmla="*/ 699795 w 2043404"/>
              <a:gd name="connsiteY5-60" fmla="*/ 1194318 h 1194318"/>
              <a:gd name="connsiteX6-61" fmla="*/ 205274 w 2043404"/>
              <a:gd name="connsiteY6-62" fmla="*/ 559836 h 1194318"/>
              <a:gd name="connsiteX7-63" fmla="*/ 0 w 2043404"/>
              <a:gd name="connsiteY7-64" fmla="*/ 615820 h 1194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043404" h="1194318">
                <a:moveTo>
                  <a:pt x="0" y="615820"/>
                </a:moveTo>
                <a:lnTo>
                  <a:pt x="279918" y="382555"/>
                </a:lnTo>
                <a:lnTo>
                  <a:pt x="755779" y="923730"/>
                </a:lnTo>
                <a:lnTo>
                  <a:pt x="1978090" y="0"/>
                </a:lnTo>
                <a:lnTo>
                  <a:pt x="2043404" y="37322"/>
                </a:lnTo>
                <a:lnTo>
                  <a:pt x="699795" y="1194318"/>
                </a:lnTo>
                <a:lnTo>
                  <a:pt x="205274" y="559836"/>
                </a:lnTo>
                <a:lnTo>
                  <a:pt x="0" y="615820"/>
                </a:lnTo>
                <a:close/>
              </a:path>
            </a:pathLst>
          </a:custGeom>
          <a:solidFill>
            <a:srgbClr val="C00000"/>
          </a:solidFill>
          <a:ln w="25400" cap="flat" cmpd="sng" algn="ctr">
            <a:noFill/>
            <a:prstDash val="solid"/>
          </a:ln>
          <a:effectLst/>
        </p:spPr>
        <p:txBody>
          <a:bodyPr anchor="ctr"/>
          <a:lstStyle/>
          <a:p>
            <a:pPr algn="ctr">
              <a:defRPr/>
            </a:pPr>
            <a:endParaRPr lang="zh-CN" altLang="en-US" kern="0">
              <a:solidFill>
                <a:sysClr val="window" lastClr="FFFFFF"/>
              </a:solidFill>
              <a:latin typeface="Arial" panose="020B0604020202020204"/>
              <a:ea typeface="黑体" panose="02010609060101010101"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99390" y="3414395"/>
            <a:ext cx="11605895" cy="3322955"/>
          </a:xfrm>
          <a:prstGeom prst="rect">
            <a:avLst/>
          </a:prstGeom>
        </p:spPr>
        <p:txBody>
          <a:bodyPr wrap="square">
            <a:spAutoFit/>
          </a:bodyPr>
          <a:lstStyle/>
          <a:p>
            <a:pPr algn="just">
              <a:lnSpc>
                <a:spcPct val="150000"/>
              </a:lnSpc>
              <a:spcAft>
                <a:spcPts val="0"/>
              </a:spcAft>
            </a:pPr>
            <a:r>
              <a:rPr lang="zh-CN" altLang="zh-CN" sz="2800" b="1" kern="100" dirty="0">
                <a:solidFill>
                  <a:srgbClr val="0000FF"/>
                </a:solidFill>
                <a:latin typeface="Times New Roman" panose="02020603050405020304"/>
                <a:ea typeface="华文细黑" panose="02010600040101010101" charset="-122"/>
                <a:cs typeface="Times New Roman" panose="02020603050405020304"/>
              </a:rPr>
              <a:t>解析　</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文献表述的是地球上因太阳辐射分布不均而产生的纬度地带性分异，属于由赤道到两极的地域分异规律，因此</a:t>
            </a:r>
            <a:r>
              <a:rPr lang="en-US" altLang="zh-CN" sz="2800" kern="100" dirty="0">
                <a:solidFill>
                  <a:srgbClr val="002060"/>
                </a:solidFill>
                <a:latin typeface="Times New Roman" panose="02020603050405020304"/>
                <a:ea typeface="华文细黑" panose="02010600040101010101" charset="-122"/>
                <a:cs typeface="Courier New" panose="02070309020205020404"/>
              </a:rPr>
              <a:t>A</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正确</a:t>
            </a:r>
            <a:r>
              <a:rPr lang="zh-CN" altLang="zh-CN" sz="2800" kern="100" dirty="0" smtClean="0">
                <a:solidFill>
                  <a:srgbClr val="002060"/>
                </a:solidFill>
                <a:latin typeface="Times New Roman" panose="02020603050405020304"/>
                <a:ea typeface="华文细黑" panose="02010600040101010101" charset="-122"/>
                <a:cs typeface="Times New Roman" panose="02020603050405020304"/>
              </a:rPr>
              <a:t>；</a:t>
            </a:r>
            <a:endParaRPr lang="en-US" altLang="zh-CN" sz="2800" kern="100" dirty="0" smtClean="0">
              <a:solidFill>
                <a:srgbClr val="002060"/>
              </a:solidFill>
              <a:latin typeface="Times New Roman" panose="02020603050405020304"/>
              <a:ea typeface="华文细黑" panose="02010600040101010101" charset="-122"/>
              <a:cs typeface="Times New Roman" panose="02020603050405020304"/>
            </a:endParaRPr>
          </a:p>
          <a:p>
            <a:pPr algn="just">
              <a:lnSpc>
                <a:spcPct val="150000"/>
              </a:lnSpc>
              <a:spcAft>
                <a:spcPts val="0"/>
              </a:spcAft>
            </a:pPr>
            <a:r>
              <a:rPr lang="zh-CN" altLang="zh-CN" sz="2800" kern="100" dirty="0" smtClean="0">
                <a:solidFill>
                  <a:srgbClr val="002060"/>
                </a:solidFill>
                <a:latin typeface="Times New Roman" panose="02020603050405020304"/>
                <a:ea typeface="华文细黑" panose="02010600040101010101" charset="-122"/>
                <a:cs typeface="Times New Roman" panose="02020603050405020304"/>
              </a:rPr>
              <a:t>从</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阿尔卑斯山的山麓向上是垂直地域分异，因此</a:t>
            </a:r>
            <a:r>
              <a:rPr lang="en-US" altLang="zh-CN" sz="2800" kern="100" dirty="0">
                <a:solidFill>
                  <a:srgbClr val="002060"/>
                </a:solidFill>
                <a:latin typeface="Times New Roman" panose="02020603050405020304"/>
                <a:ea typeface="华文细黑" panose="02010600040101010101" charset="-122"/>
                <a:cs typeface="Courier New" panose="02070309020205020404"/>
              </a:rPr>
              <a:t>B</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错误</a:t>
            </a:r>
            <a:r>
              <a:rPr lang="zh-CN" altLang="zh-CN" sz="2800" kern="100" dirty="0" smtClean="0">
                <a:solidFill>
                  <a:srgbClr val="002060"/>
                </a:solidFill>
                <a:latin typeface="Times New Roman" panose="02020603050405020304"/>
                <a:ea typeface="华文细黑" panose="02010600040101010101" charset="-122"/>
                <a:cs typeface="Times New Roman" panose="02020603050405020304"/>
              </a:rPr>
              <a:t>；</a:t>
            </a:r>
            <a:endParaRPr lang="en-US" altLang="zh-CN" sz="2800" kern="100" dirty="0" smtClean="0">
              <a:solidFill>
                <a:srgbClr val="002060"/>
              </a:solidFill>
              <a:latin typeface="Times New Roman" panose="02020603050405020304"/>
              <a:ea typeface="华文细黑" panose="02010600040101010101" charset="-122"/>
              <a:cs typeface="Times New Roman" panose="02020603050405020304"/>
            </a:endParaRPr>
          </a:p>
          <a:p>
            <a:pPr algn="just">
              <a:lnSpc>
                <a:spcPct val="150000"/>
              </a:lnSpc>
              <a:spcAft>
                <a:spcPts val="0"/>
              </a:spcAft>
            </a:pPr>
            <a:r>
              <a:rPr lang="zh-CN" altLang="zh-CN" sz="2800" kern="100" dirty="0" smtClean="0">
                <a:solidFill>
                  <a:srgbClr val="002060"/>
                </a:solidFill>
                <a:latin typeface="Times New Roman" panose="02020603050405020304"/>
                <a:ea typeface="华文细黑" panose="02010600040101010101" charset="-122"/>
                <a:cs typeface="Times New Roman" panose="02020603050405020304"/>
              </a:rPr>
              <a:t>内蒙古自治区</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从东向西是经度地带性分异，因此</a:t>
            </a:r>
            <a:r>
              <a:rPr lang="en-US" altLang="zh-CN" sz="2800" kern="100" dirty="0">
                <a:solidFill>
                  <a:srgbClr val="002060"/>
                </a:solidFill>
                <a:latin typeface="Times New Roman" panose="02020603050405020304"/>
                <a:ea typeface="华文细黑" panose="02010600040101010101" charset="-122"/>
                <a:cs typeface="Courier New" panose="02070309020205020404"/>
              </a:rPr>
              <a:t>C</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错误</a:t>
            </a:r>
            <a:r>
              <a:rPr lang="zh-CN" altLang="zh-CN" sz="2800" kern="100" dirty="0" smtClean="0">
                <a:solidFill>
                  <a:srgbClr val="002060"/>
                </a:solidFill>
                <a:latin typeface="Times New Roman" panose="02020603050405020304"/>
                <a:ea typeface="华文细黑" panose="02010600040101010101" charset="-122"/>
                <a:cs typeface="Times New Roman" panose="02020603050405020304"/>
              </a:rPr>
              <a:t>；</a:t>
            </a:r>
            <a:endParaRPr lang="en-US" altLang="zh-CN" sz="2800" kern="100" dirty="0" smtClean="0">
              <a:solidFill>
                <a:srgbClr val="002060"/>
              </a:solidFill>
              <a:latin typeface="Times New Roman" panose="02020603050405020304"/>
              <a:ea typeface="华文细黑" panose="02010600040101010101" charset="-122"/>
              <a:cs typeface="Times New Roman" panose="02020603050405020304"/>
            </a:endParaRPr>
          </a:p>
          <a:p>
            <a:pPr algn="just">
              <a:lnSpc>
                <a:spcPct val="150000"/>
              </a:lnSpc>
              <a:spcAft>
                <a:spcPts val="0"/>
              </a:spcAft>
            </a:pPr>
            <a:r>
              <a:rPr lang="zh-CN" altLang="zh-CN" sz="2800" kern="100" dirty="0" smtClean="0">
                <a:solidFill>
                  <a:srgbClr val="002060"/>
                </a:solidFill>
                <a:latin typeface="Times New Roman" panose="02020603050405020304"/>
                <a:ea typeface="华文细黑" panose="02010600040101010101" charset="-122"/>
                <a:cs typeface="Times New Roman" panose="02020603050405020304"/>
              </a:rPr>
              <a:t>塔里木盆地</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出现绿洲属于非地带性分异，因此</a:t>
            </a:r>
            <a:r>
              <a:rPr lang="en-US" altLang="zh-CN" sz="2800" kern="100" dirty="0">
                <a:solidFill>
                  <a:srgbClr val="002060"/>
                </a:solidFill>
                <a:latin typeface="Times New Roman" panose="02020603050405020304"/>
                <a:ea typeface="华文细黑" panose="02010600040101010101" charset="-122"/>
                <a:cs typeface="Courier New" panose="02070309020205020404"/>
              </a:rPr>
              <a:t>D</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错误。</a:t>
            </a:r>
            <a:endParaRPr lang="zh-CN" altLang="zh-CN" sz="1050" kern="100" dirty="0">
              <a:effectLst/>
              <a:latin typeface="宋体" panose="02010600030101010101" pitchFamily="2" charset="-122"/>
              <a:cs typeface="Courier New" panose="02070309020205020404"/>
            </a:endParaRPr>
          </a:p>
        </p:txBody>
      </p:sp>
      <p:sp>
        <p:nvSpPr>
          <p:cNvPr id="10" name="标题 1"/>
          <p:cNvSpPr>
            <a:spLocks noGrp="1"/>
          </p:cNvSpPr>
          <p:nvPr>
            <p:ph type="title"/>
          </p:nvPr>
        </p:nvSpPr>
        <p:spPr>
          <a:xfrm>
            <a:off x="1633222" y="189480"/>
            <a:ext cx="9199728" cy="529758"/>
          </a:xfrm>
        </p:spPr>
        <p:txBody>
          <a:bodyPr>
            <a:normAutofit/>
          </a:bodyPr>
          <a:lstStyle/>
          <a:p>
            <a:r>
              <a:rPr lang="zh-CN" altLang="zh-CN" dirty="0"/>
              <a:t>结合气候或植被分布图考查水平地域分异规律的判断</a:t>
            </a:r>
            <a:endParaRPr lang="zh-CN" altLang="en-US" dirty="0"/>
          </a:p>
        </p:txBody>
      </p:sp>
      <p:graphicFrame>
        <p:nvGraphicFramePr>
          <p:cNvPr id="2" name="对象 1"/>
          <p:cNvGraphicFramePr/>
          <p:nvPr/>
        </p:nvGraphicFramePr>
        <p:xfrm>
          <a:off x="2764155" y="1087755"/>
          <a:ext cx="5761355" cy="2326640"/>
        </p:xfrm>
        <a:graphic>
          <a:graphicData uri="http://schemas.openxmlformats.org/presentationml/2006/ole">
            <mc:AlternateContent xmlns:mc="http://schemas.openxmlformats.org/markup-compatibility/2006">
              <mc:Choice xmlns:v="urn:schemas-microsoft-com:vml" Requires="v">
                <p:oleObj spid="_x0000_s2050" r:id="rId4" imgW="6210300" imgH="7019925" progId="Paint.Picture">
                  <p:embed/>
                </p:oleObj>
              </mc:Choice>
              <mc:Fallback>
                <p:oleObj r:id="rId4" imgW="6210300" imgH="7019925" progId="Paint.Picture">
                  <p:embed/>
                  <p:pic>
                    <p:nvPicPr>
                      <p:cNvPr id="0" name="图片 2"/>
                      <p:cNvPicPr/>
                      <p:nvPr/>
                    </p:nvPicPr>
                    <p:blipFill>
                      <a:blip r:embed="rId5"/>
                      <a:stretch>
                        <a:fillRect/>
                      </a:stretch>
                    </p:blipFill>
                    <p:spPr>
                      <a:xfrm>
                        <a:off x="2764155" y="1087755"/>
                        <a:ext cx="5761355" cy="2326640"/>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95275" y="2409190"/>
            <a:ext cx="6933565" cy="3969385"/>
          </a:xfrm>
          <a:prstGeom prst="rect">
            <a:avLst/>
          </a:prstGeom>
        </p:spPr>
        <p:txBody>
          <a:bodyPr wrap="square">
            <a:spAutoFit/>
          </a:bodyPr>
          <a:lstStyle/>
          <a:p>
            <a:pPr algn="just">
              <a:lnSpc>
                <a:spcPct val="150000"/>
              </a:lnSpc>
              <a:spcAft>
                <a:spcPts val="0"/>
              </a:spcAft>
            </a:pPr>
            <a:r>
              <a:rPr altLang="zh-CN" sz="2400" kern="100" dirty="0">
                <a:latin typeface="Times New Roman" panose="02020603050405020304"/>
                <a:ea typeface="华文细黑" panose="02010600040101010101" charset="-122"/>
              </a:rPr>
              <a:t>5．该山地可能是(　　)</a:t>
            </a:r>
          </a:p>
          <a:p>
            <a:pPr algn="just">
              <a:lnSpc>
                <a:spcPct val="150000"/>
              </a:lnSpc>
              <a:spcAft>
                <a:spcPts val="0"/>
              </a:spcAft>
            </a:pPr>
            <a:r>
              <a:rPr altLang="zh-CN" sz="2400" kern="100" dirty="0">
                <a:latin typeface="Times New Roman" panose="02020603050405020304"/>
                <a:ea typeface="华文细黑" panose="02010600040101010101" charset="-122"/>
              </a:rPr>
              <a:t>A．秦岭  	B．南岭</a:t>
            </a:r>
          </a:p>
          <a:p>
            <a:pPr algn="just">
              <a:lnSpc>
                <a:spcPct val="150000"/>
              </a:lnSpc>
              <a:spcAft>
                <a:spcPts val="0"/>
              </a:spcAft>
            </a:pPr>
            <a:r>
              <a:rPr altLang="zh-CN" sz="2400" kern="100" dirty="0">
                <a:latin typeface="Times New Roman" panose="02020603050405020304"/>
                <a:ea typeface="华文细黑" panose="02010600040101010101" charset="-122"/>
              </a:rPr>
              <a:t>C．昆仑山  	D．喜马拉雅山</a:t>
            </a:r>
          </a:p>
          <a:p>
            <a:pPr algn="just">
              <a:lnSpc>
                <a:spcPct val="150000"/>
              </a:lnSpc>
              <a:spcAft>
                <a:spcPts val="0"/>
              </a:spcAft>
            </a:pPr>
            <a:r>
              <a:rPr altLang="zh-CN" sz="2400" kern="100" dirty="0">
                <a:latin typeface="Times New Roman" panose="02020603050405020304"/>
                <a:ea typeface="华文细黑" panose="02010600040101010101" charset="-122"/>
              </a:rPr>
              <a:t>6．甲、乙、丙三地垂直自然带的类型组合存在差异的主导因素是(　　)</a:t>
            </a:r>
          </a:p>
          <a:p>
            <a:pPr algn="just">
              <a:lnSpc>
                <a:spcPct val="150000"/>
              </a:lnSpc>
              <a:spcAft>
                <a:spcPts val="0"/>
              </a:spcAft>
            </a:pPr>
            <a:r>
              <a:rPr altLang="zh-CN" sz="2400" kern="100" dirty="0">
                <a:latin typeface="Times New Roman" panose="02020603050405020304"/>
                <a:ea typeface="华文细黑" panose="02010600040101010101" charset="-122"/>
              </a:rPr>
              <a:t>A．光照  	B．水分</a:t>
            </a:r>
          </a:p>
          <a:p>
            <a:pPr algn="just">
              <a:lnSpc>
                <a:spcPct val="150000"/>
              </a:lnSpc>
              <a:spcAft>
                <a:spcPts val="0"/>
              </a:spcAft>
            </a:pPr>
            <a:r>
              <a:rPr altLang="zh-CN" sz="2400" kern="100" dirty="0">
                <a:latin typeface="Times New Roman" panose="02020603050405020304"/>
                <a:ea typeface="华文细黑" panose="02010600040101010101" charset="-122"/>
              </a:rPr>
              <a:t>C．海拔  	D．热量</a:t>
            </a:r>
          </a:p>
        </p:txBody>
      </p:sp>
      <p:sp>
        <p:nvSpPr>
          <p:cNvPr id="14" name="TextBox 13"/>
          <p:cNvSpPr txBox="1"/>
          <p:nvPr/>
        </p:nvSpPr>
        <p:spPr>
          <a:xfrm>
            <a:off x="10369792" y="6206153"/>
            <a:ext cx="977341" cy="461665"/>
          </a:xfrm>
          <a:prstGeom prst="rect">
            <a:avLst/>
          </a:prstGeom>
          <a:solidFill>
            <a:srgbClr val="B4C7E7"/>
          </a:solidFill>
        </p:spPr>
        <p:txBody>
          <a:bodyPr wrap="square" rtlCol="0">
            <a:spAutoFit/>
          </a:bodyPr>
          <a:lstStyle/>
          <a:p>
            <a:pPr algn="ctr">
              <a:defRPr/>
            </a:pPr>
            <a:r>
              <a:rPr lang="zh-CN" altLang="en-US" sz="2400" kern="0" dirty="0">
                <a:solidFill>
                  <a:sysClr val="window" lastClr="FFFFFF"/>
                </a:solidFill>
                <a:latin typeface="微软雅黑" panose="020B0503020204020204" pitchFamily="34" charset="-122"/>
                <a:cs typeface="Times New Roman" panose="02020603050405020304" pitchFamily="18" charset="0"/>
              </a:rPr>
              <a:t>答案</a:t>
            </a:r>
          </a:p>
        </p:txBody>
      </p:sp>
      <p:sp>
        <p:nvSpPr>
          <p:cNvPr id="15" name="矩形 14"/>
          <p:cNvSpPr/>
          <p:nvPr/>
        </p:nvSpPr>
        <p:spPr>
          <a:xfrm>
            <a:off x="237490" y="908685"/>
            <a:ext cx="11753215" cy="1383665"/>
          </a:xfrm>
          <a:prstGeom prst="rect">
            <a:avLst/>
          </a:prstGeom>
        </p:spPr>
        <p:txBody>
          <a:bodyPr wrap="square">
            <a:spAutoFit/>
          </a:bodyPr>
          <a:lstStyle/>
          <a:p>
            <a:pPr indent="720090" algn="just">
              <a:lnSpc>
                <a:spcPct val="150000"/>
              </a:lnSpc>
              <a:spcAft>
                <a:spcPts val="0"/>
              </a:spcAft>
            </a:pPr>
            <a:r>
              <a:rPr altLang="zh-CN" sz="2800" kern="100" dirty="0">
                <a:latin typeface="Times New Roman" panose="02020603050405020304"/>
                <a:ea typeface="华文细黑" panose="02010600040101010101" charset="-122"/>
              </a:rPr>
              <a:t>(2015·山东文综)下图为“我国某山地北坡甲、乙、丙三地垂直自然带随海拔变化示意图”。完成5～6题。</a:t>
            </a:r>
          </a:p>
        </p:txBody>
      </p:sp>
      <p:sp>
        <p:nvSpPr>
          <p:cNvPr id="10" name="标题 1"/>
          <p:cNvSpPr>
            <a:spLocks noGrp="1"/>
          </p:cNvSpPr>
          <p:nvPr>
            <p:ph type="title"/>
          </p:nvPr>
        </p:nvSpPr>
        <p:spPr>
          <a:xfrm>
            <a:off x="1633222" y="189480"/>
            <a:ext cx="9199728" cy="529758"/>
          </a:xfrm>
        </p:spPr>
        <p:txBody>
          <a:bodyPr>
            <a:normAutofit/>
          </a:bodyPr>
          <a:lstStyle/>
          <a:p>
            <a:r>
              <a:rPr lang="zh-CN" altLang="zh-CN" dirty="0"/>
              <a:t>山地垂直自然带的应用及因素分析</a:t>
            </a:r>
          </a:p>
        </p:txBody>
      </p:sp>
      <p:sp>
        <p:nvSpPr>
          <p:cNvPr id="16" name="任意多边形 15"/>
          <p:cNvSpPr/>
          <p:nvPr/>
        </p:nvSpPr>
        <p:spPr>
          <a:xfrm rot="21062554">
            <a:off x="187062" y="3775456"/>
            <a:ext cx="738187" cy="430213"/>
          </a:xfrm>
          <a:custGeom>
            <a:avLst/>
            <a:gdLst>
              <a:gd name="connsiteX0" fmla="*/ 0 w 1875453"/>
              <a:gd name="connsiteY0" fmla="*/ 587828 h 1166326"/>
              <a:gd name="connsiteX1" fmla="*/ 279918 w 1875453"/>
              <a:gd name="connsiteY1" fmla="*/ 354563 h 1166326"/>
              <a:gd name="connsiteX2" fmla="*/ 755779 w 1875453"/>
              <a:gd name="connsiteY2" fmla="*/ 895738 h 1166326"/>
              <a:gd name="connsiteX3" fmla="*/ 1866122 w 1875453"/>
              <a:gd name="connsiteY3" fmla="*/ 0 h 1166326"/>
              <a:gd name="connsiteX4" fmla="*/ 1875453 w 1875453"/>
              <a:gd name="connsiteY4" fmla="*/ 111967 h 1166326"/>
              <a:gd name="connsiteX5" fmla="*/ 793102 w 1875453"/>
              <a:gd name="connsiteY5" fmla="*/ 1166326 h 1166326"/>
              <a:gd name="connsiteX6" fmla="*/ 289249 w 1875453"/>
              <a:gd name="connsiteY6" fmla="*/ 541175 h 1166326"/>
              <a:gd name="connsiteX7" fmla="*/ 0 w 1875453"/>
              <a:gd name="connsiteY7" fmla="*/ 587828 h 1166326"/>
              <a:gd name="connsiteX0-1" fmla="*/ 0 w 1875453"/>
              <a:gd name="connsiteY0-2" fmla="*/ 587828 h 1166326"/>
              <a:gd name="connsiteX1-3" fmla="*/ 279918 w 1875453"/>
              <a:gd name="connsiteY1-4" fmla="*/ 354563 h 1166326"/>
              <a:gd name="connsiteX2-5" fmla="*/ 755779 w 1875453"/>
              <a:gd name="connsiteY2-6" fmla="*/ 895738 h 1166326"/>
              <a:gd name="connsiteX3-7" fmla="*/ 1866122 w 1875453"/>
              <a:gd name="connsiteY3-8" fmla="*/ 0 h 1166326"/>
              <a:gd name="connsiteX4-9" fmla="*/ 1875453 w 1875453"/>
              <a:gd name="connsiteY4-10" fmla="*/ 111967 h 1166326"/>
              <a:gd name="connsiteX5-11" fmla="*/ 699795 w 1875453"/>
              <a:gd name="connsiteY5-12" fmla="*/ 1166326 h 1166326"/>
              <a:gd name="connsiteX6-13" fmla="*/ 289249 w 1875453"/>
              <a:gd name="connsiteY6-14" fmla="*/ 541175 h 1166326"/>
              <a:gd name="connsiteX7-15" fmla="*/ 0 w 1875453"/>
              <a:gd name="connsiteY7-16" fmla="*/ 587828 h 1166326"/>
              <a:gd name="connsiteX0-17" fmla="*/ 0 w 2043404"/>
              <a:gd name="connsiteY0-18" fmla="*/ 587828 h 1166326"/>
              <a:gd name="connsiteX1-19" fmla="*/ 279918 w 2043404"/>
              <a:gd name="connsiteY1-20" fmla="*/ 354563 h 1166326"/>
              <a:gd name="connsiteX2-21" fmla="*/ 755779 w 2043404"/>
              <a:gd name="connsiteY2-22" fmla="*/ 895738 h 1166326"/>
              <a:gd name="connsiteX3-23" fmla="*/ 1866122 w 2043404"/>
              <a:gd name="connsiteY3-24" fmla="*/ 0 h 1166326"/>
              <a:gd name="connsiteX4-25" fmla="*/ 2043404 w 2043404"/>
              <a:gd name="connsiteY4-26" fmla="*/ 9330 h 1166326"/>
              <a:gd name="connsiteX5-27" fmla="*/ 699795 w 2043404"/>
              <a:gd name="connsiteY5-28" fmla="*/ 1166326 h 1166326"/>
              <a:gd name="connsiteX6-29" fmla="*/ 289249 w 2043404"/>
              <a:gd name="connsiteY6-30" fmla="*/ 541175 h 1166326"/>
              <a:gd name="connsiteX7-31" fmla="*/ 0 w 2043404"/>
              <a:gd name="connsiteY7-32" fmla="*/ 587828 h 1166326"/>
              <a:gd name="connsiteX0-33" fmla="*/ 0 w 2043404"/>
              <a:gd name="connsiteY0-34" fmla="*/ 615820 h 1194318"/>
              <a:gd name="connsiteX1-35" fmla="*/ 279918 w 2043404"/>
              <a:gd name="connsiteY1-36" fmla="*/ 382555 h 1194318"/>
              <a:gd name="connsiteX2-37" fmla="*/ 755779 w 2043404"/>
              <a:gd name="connsiteY2-38" fmla="*/ 923730 h 1194318"/>
              <a:gd name="connsiteX3-39" fmla="*/ 1978090 w 2043404"/>
              <a:gd name="connsiteY3-40" fmla="*/ 0 h 1194318"/>
              <a:gd name="connsiteX4-41" fmla="*/ 2043404 w 2043404"/>
              <a:gd name="connsiteY4-42" fmla="*/ 37322 h 1194318"/>
              <a:gd name="connsiteX5-43" fmla="*/ 699795 w 2043404"/>
              <a:gd name="connsiteY5-44" fmla="*/ 1194318 h 1194318"/>
              <a:gd name="connsiteX6-45" fmla="*/ 289249 w 2043404"/>
              <a:gd name="connsiteY6-46" fmla="*/ 569167 h 1194318"/>
              <a:gd name="connsiteX7-47" fmla="*/ 0 w 2043404"/>
              <a:gd name="connsiteY7-48" fmla="*/ 615820 h 1194318"/>
              <a:gd name="connsiteX0-49" fmla="*/ 0 w 2043404"/>
              <a:gd name="connsiteY0-50" fmla="*/ 615820 h 1194318"/>
              <a:gd name="connsiteX1-51" fmla="*/ 279918 w 2043404"/>
              <a:gd name="connsiteY1-52" fmla="*/ 382555 h 1194318"/>
              <a:gd name="connsiteX2-53" fmla="*/ 755779 w 2043404"/>
              <a:gd name="connsiteY2-54" fmla="*/ 923730 h 1194318"/>
              <a:gd name="connsiteX3-55" fmla="*/ 1978090 w 2043404"/>
              <a:gd name="connsiteY3-56" fmla="*/ 0 h 1194318"/>
              <a:gd name="connsiteX4-57" fmla="*/ 2043404 w 2043404"/>
              <a:gd name="connsiteY4-58" fmla="*/ 37322 h 1194318"/>
              <a:gd name="connsiteX5-59" fmla="*/ 699795 w 2043404"/>
              <a:gd name="connsiteY5-60" fmla="*/ 1194318 h 1194318"/>
              <a:gd name="connsiteX6-61" fmla="*/ 205274 w 2043404"/>
              <a:gd name="connsiteY6-62" fmla="*/ 559836 h 1194318"/>
              <a:gd name="connsiteX7-63" fmla="*/ 0 w 2043404"/>
              <a:gd name="connsiteY7-64" fmla="*/ 615820 h 1194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043404" h="1194318">
                <a:moveTo>
                  <a:pt x="0" y="615820"/>
                </a:moveTo>
                <a:lnTo>
                  <a:pt x="279918" y="382555"/>
                </a:lnTo>
                <a:lnTo>
                  <a:pt x="755779" y="923730"/>
                </a:lnTo>
                <a:lnTo>
                  <a:pt x="1978090" y="0"/>
                </a:lnTo>
                <a:lnTo>
                  <a:pt x="2043404" y="37322"/>
                </a:lnTo>
                <a:lnTo>
                  <a:pt x="699795" y="1194318"/>
                </a:lnTo>
                <a:lnTo>
                  <a:pt x="205274" y="559836"/>
                </a:lnTo>
                <a:lnTo>
                  <a:pt x="0" y="615820"/>
                </a:lnTo>
                <a:close/>
              </a:path>
            </a:pathLst>
          </a:custGeom>
          <a:solidFill>
            <a:srgbClr val="C00000"/>
          </a:solidFill>
          <a:ln w="25400" cap="flat" cmpd="sng" algn="ctr">
            <a:noFill/>
            <a:prstDash val="solid"/>
          </a:ln>
          <a:effectLst/>
        </p:spPr>
        <p:txBody>
          <a:bodyPr anchor="ctr"/>
          <a:lstStyle/>
          <a:p>
            <a:pPr algn="ctr">
              <a:defRPr/>
            </a:pPr>
            <a:endParaRPr lang="zh-CN" altLang="en-US" kern="0">
              <a:solidFill>
                <a:sysClr val="window" lastClr="FFFFFF"/>
              </a:solidFill>
              <a:latin typeface="Arial" panose="020B0604020202020204"/>
              <a:ea typeface="黑体" panose="02010609060101010101" charset="-122"/>
            </a:endParaRPr>
          </a:p>
        </p:txBody>
      </p:sp>
      <p:pic>
        <p:nvPicPr>
          <p:cNvPr id="26" name="图片 25" descr="G90.TIF"/>
          <p:cNvPicPr>
            <a:picLocks noChangeAspect="1"/>
          </p:cNvPicPr>
          <p:nvPr/>
        </p:nvPicPr>
        <p:blipFill>
          <a:blip r:embed="rId3" r:link="rId4"/>
          <a:stretch>
            <a:fillRect/>
          </a:stretch>
        </p:blipFill>
        <p:spPr>
          <a:xfrm>
            <a:off x="7393940" y="2292350"/>
            <a:ext cx="4293235" cy="3696970"/>
          </a:xfrm>
          <a:prstGeom prst="rect">
            <a:avLst/>
          </a:prstGeom>
          <a:noFill/>
          <a:ln w="9525">
            <a:noFill/>
          </a:ln>
        </p:spPr>
      </p:pic>
      <p:sp>
        <p:nvSpPr>
          <p:cNvPr id="2" name="任意多边形 1"/>
          <p:cNvSpPr/>
          <p:nvPr/>
        </p:nvSpPr>
        <p:spPr>
          <a:xfrm rot="21062554">
            <a:off x="1991097" y="5301996"/>
            <a:ext cx="738187" cy="430213"/>
          </a:xfrm>
          <a:custGeom>
            <a:avLst/>
            <a:gdLst>
              <a:gd name="connsiteX0" fmla="*/ 0 w 1875453"/>
              <a:gd name="connsiteY0" fmla="*/ 587828 h 1166326"/>
              <a:gd name="connsiteX1" fmla="*/ 279918 w 1875453"/>
              <a:gd name="connsiteY1" fmla="*/ 354563 h 1166326"/>
              <a:gd name="connsiteX2" fmla="*/ 755779 w 1875453"/>
              <a:gd name="connsiteY2" fmla="*/ 895738 h 1166326"/>
              <a:gd name="connsiteX3" fmla="*/ 1866122 w 1875453"/>
              <a:gd name="connsiteY3" fmla="*/ 0 h 1166326"/>
              <a:gd name="connsiteX4" fmla="*/ 1875453 w 1875453"/>
              <a:gd name="connsiteY4" fmla="*/ 111967 h 1166326"/>
              <a:gd name="connsiteX5" fmla="*/ 793102 w 1875453"/>
              <a:gd name="connsiteY5" fmla="*/ 1166326 h 1166326"/>
              <a:gd name="connsiteX6" fmla="*/ 289249 w 1875453"/>
              <a:gd name="connsiteY6" fmla="*/ 541175 h 1166326"/>
              <a:gd name="connsiteX7" fmla="*/ 0 w 1875453"/>
              <a:gd name="connsiteY7" fmla="*/ 587828 h 1166326"/>
              <a:gd name="connsiteX0-1" fmla="*/ 0 w 1875453"/>
              <a:gd name="connsiteY0-2" fmla="*/ 587828 h 1166326"/>
              <a:gd name="connsiteX1-3" fmla="*/ 279918 w 1875453"/>
              <a:gd name="connsiteY1-4" fmla="*/ 354563 h 1166326"/>
              <a:gd name="connsiteX2-5" fmla="*/ 755779 w 1875453"/>
              <a:gd name="connsiteY2-6" fmla="*/ 895738 h 1166326"/>
              <a:gd name="connsiteX3-7" fmla="*/ 1866122 w 1875453"/>
              <a:gd name="connsiteY3-8" fmla="*/ 0 h 1166326"/>
              <a:gd name="connsiteX4-9" fmla="*/ 1875453 w 1875453"/>
              <a:gd name="connsiteY4-10" fmla="*/ 111967 h 1166326"/>
              <a:gd name="connsiteX5-11" fmla="*/ 699795 w 1875453"/>
              <a:gd name="connsiteY5-12" fmla="*/ 1166326 h 1166326"/>
              <a:gd name="connsiteX6-13" fmla="*/ 289249 w 1875453"/>
              <a:gd name="connsiteY6-14" fmla="*/ 541175 h 1166326"/>
              <a:gd name="connsiteX7-15" fmla="*/ 0 w 1875453"/>
              <a:gd name="connsiteY7-16" fmla="*/ 587828 h 1166326"/>
              <a:gd name="connsiteX0-17" fmla="*/ 0 w 2043404"/>
              <a:gd name="connsiteY0-18" fmla="*/ 587828 h 1166326"/>
              <a:gd name="connsiteX1-19" fmla="*/ 279918 w 2043404"/>
              <a:gd name="connsiteY1-20" fmla="*/ 354563 h 1166326"/>
              <a:gd name="connsiteX2-21" fmla="*/ 755779 w 2043404"/>
              <a:gd name="connsiteY2-22" fmla="*/ 895738 h 1166326"/>
              <a:gd name="connsiteX3-23" fmla="*/ 1866122 w 2043404"/>
              <a:gd name="connsiteY3-24" fmla="*/ 0 h 1166326"/>
              <a:gd name="connsiteX4-25" fmla="*/ 2043404 w 2043404"/>
              <a:gd name="connsiteY4-26" fmla="*/ 9330 h 1166326"/>
              <a:gd name="connsiteX5-27" fmla="*/ 699795 w 2043404"/>
              <a:gd name="connsiteY5-28" fmla="*/ 1166326 h 1166326"/>
              <a:gd name="connsiteX6-29" fmla="*/ 289249 w 2043404"/>
              <a:gd name="connsiteY6-30" fmla="*/ 541175 h 1166326"/>
              <a:gd name="connsiteX7-31" fmla="*/ 0 w 2043404"/>
              <a:gd name="connsiteY7-32" fmla="*/ 587828 h 1166326"/>
              <a:gd name="connsiteX0-33" fmla="*/ 0 w 2043404"/>
              <a:gd name="connsiteY0-34" fmla="*/ 615820 h 1194318"/>
              <a:gd name="connsiteX1-35" fmla="*/ 279918 w 2043404"/>
              <a:gd name="connsiteY1-36" fmla="*/ 382555 h 1194318"/>
              <a:gd name="connsiteX2-37" fmla="*/ 755779 w 2043404"/>
              <a:gd name="connsiteY2-38" fmla="*/ 923730 h 1194318"/>
              <a:gd name="connsiteX3-39" fmla="*/ 1978090 w 2043404"/>
              <a:gd name="connsiteY3-40" fmla="*/ 0 h 1194318"/>
              <a:gd name="connsiteX4-41" fmla="*/ 2043404 w 2043404"/>
              <a:gd name="connsiteY4-42" fmla="*/ 37322 h 1194318"/>
              <a:gd name="connsiteX5-43" fmla="*/ 699795 w 2043404"/>
              <a:gd name="connsiteY5-44" fmla="*/ 1194318 h 1194318"/>
              <a:gd name="connsiteX6-45" fmla="*/ 289249 w 2043404"/>
              <a:gd name="connsiteY6-46" fmla="*/ 569167 h 1194318"/>
              <a:gd name="connsiteX7-47" fmla="*/ 0 w 2043404"/>
              <a:gd name="connsiteY7-48" fmla="*/ 615820 h 1194318"/>
              <a:gd name="connsiteX0-49" fmla="*/ 0 w 2043404"/>
              <a:gd name="connsiteY0-50" fmla="*/ 615820 h 1194318"/>
              <a:gd name="connsiteX1-51" fmla="*/ 279918 w 2043404"/>
              <a:gd name="connsiteY1-52" fmla="*/ 382555 h 1194318"/>
              <a:gd name="connsiteX2-53" fmla="*/ 755779 w 2043404"/>
              <a:gd name="connsiteY2-54" fmla="*/ 923730 h 1194318"/>
              <a:gd name="connsiteX3-55" fmla="*/ 1978090 w 2043404"/>
              <a:gd name="connsiteY3-56" fmla="*/ 0 h 1194318"/>
              <a:gd name="connsiteX4-57" fmla="*/ 2043404 w 2043404"/>
              <a:gd name="connsiteY4-58" fmla="*/ 37322 h 1194318"/>
              <a:gd name="connsiteX5-59" fmla="*/ 699795 w 2043404"/>
              <a:gd name="connsiteY5-60" fmla="*/ 1194318 h 1194318"/>
              <a:gd name="connsiteX6-61" fmla="*/ 205274 w 2043404"/>
              <a:gd name="connsiteY6-62" fmla="*/ 559836 h 1194318"/>
              <a:gd name="connsiteX7-63" fmla="*/ 0 w 2043404"/>
              <a:gd name="connsiteY7-64" fmla="*/ 615820 h 1194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043404" h="1194318">
                <a:moveTo>
                  <a:pt x="0" y="615820"/>
                </a:moveTo>
                <a:lnTo>
                  <a:pt x="279918" y="382555"/>
                </a:lnTo>
                <a:lnTo>
                  <a:pt x="755779" y="923730"/>
                </a:lnTo>
                <a:lnTo>
                  <a:pt x="1978090" y="0"/>
                </a:lnTo>
                <a:lnTo>
                  <a:pt x="2043404" y="37322"/>
                </a:lnTo>
                <a:lnTo>
                  <a:pt x="699795" y="1194318"/>
                </a:lnTo>
                <a:lnTo>
                  <a:pt x="205274" y="559836"/>
                </a:lnTo>
                <a:lnTo>
                  <a:pt x="0" y="615820"/>
                </a:lnTo>
                <a:close/>
              </a:path>
            </a:pathLst>
          </a:custGeom>
          <a:solidFill>
            <a:srgbClr val="C00000"/>
          </a:solidFill>
          <a:ln w="25400" cap="flat" cmpd="sng" algn="ctr">
            <a:noFill/>
            <a:prstDash val="solid"/>
          </a:ln>
          <a:effectLst/>
        </p:spPr>
        <p:txBody>
          <a:bodyPr anchor="ctr"/>
          <a:lstStyle/>
          <a:p>
            <a:pPr algn="ctr">
              <a:defRPr/>
            </a:pPr>
            <a:endParaRPr lang="zh-CN" altLang="en-US" kern="0">
              <a:solidFill>
                <a:sysClr val="window" lastClr="FFFFFF"/>
              </a:solidFill>
              <a:latin typeface="Arial" panose="020B0604020202020204"/>
              <a:ea typeface="黑体" panose="02010609060101010101"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a:spLocks noGrp="1"/>
          </p:cNvSpPr>
          <p:nvPr>
            <p:ph type="title"/>
          </p:nvPr>
        </p:nvSpPr>
        <p:spPr>
          <a:xfrm>
            <a:off x="1633222" y="189480"/>
            <a:ext cx="9199728" cy="529758"/>
          </a:xfrm>
        </p:spPr>
        <p:txBody>
          <a:bodyPr>
            <a:normAutofit/>
          </a:bodyPr>
          <a:lstStyle/>
          <a:p>
            <a:r>
              <a:rPr lang="zh-CN" altLang="zh-CN" dirty="0"/>
              <a:t>山地垂直自然带的应用及因素分析</a:t>
            </a:r>
          </a:p>
        </p:txBody>
      </p:sp>
      <p:sp>
        <p:nvSpPr>
          <p:cNvPr id="3" name="文本框 2"/>
          <p:cNvSpPr txBox="1"/>
          <p:nvPr/>
        </p:nvSpPr>
        <p:spPr>
          <a:xfrm>
            <a:off x="136525" y="3951605"/>
            <a:ext cx="11867515" cy="2399665"/>
          </a:xfrm>
          <a:prstGeom prst="rect">
            <a:avLst/>
          </a:prstGeom>
          <a:noFill/>
        </p:spPr>
        <p:txBody>
          <a:bodyPr wrap="square" rtlCol="0" anchor="t">
            <a:spAutoFit/>
          </a:bodyPr>
          <a:lstStyle/>
          <a:p>
            <a:pPr fontAlgn="auto">
              <a:lnSpc>
                <a:spcPct val="125000"/>
              </a:lnSpc>
            </a:pPr>
            <a:r>
              <a:rPr lang="zh-CN" altLang="en-US" sz="2000">
                <a:solidFill>
                  <a:srgbClr val="FF0000"/>
                </a:solidFill>
                <a:latin typeface="华文细黑" panose="02010600040101010101" charset="-122"/>
                <a:ea typeface="华文细黑" panose="02010600040101010101" charset="-122"/>
                <a:cs typeface="华文细黑" panose="02010600040101010101" charset="-122"/>
              </a:rPr>
              <a:t>解析</a:t>
            </a:r>
            <a:r>
              <a:rPr lang="zh-CN" altLang="en-US" sz="2000">
                <a:latin typeface="华文细黑" panose="02010600040101010101" charset="-122"/>
                <a:ea typeface="华文细黑" panose="02010600040101010101" charset="-122"/>
                <a:cs typeface="华文细黑" panose="02010600040101010101" charset="-122"/>
              </a:rPr>
              <a:t>　第5题，山麓自然带可以反映该山所在的大致纬度和当地的水平自然带。由图可知该山脉北坡山麓自然带为温带荒漠带，即可选出正确选项C；秦岭北坡为温带落叶阔叶林；南岭北坡为亚热带常绿阔叶林；喜马拉雅山北坡为青藏高原，不可能有温带荒漠分布，所以，A、B和D都错。第6题，该区域为昆仑山北坡，处于背阴坡，光照和热量不足，所以对垂直自然带的分布影响小，故A和D错误；在甲地有森林的分布，而乙、丙两地没有森林的分布；甲地冰原带分布的海拔低，由此说明影响三地自然带差异的主导因素为水分条件，B正确；海拔主要通过影响热量条件而影响垂直自然带分布，故C错误。</a:t>
            </a:r>
          </a:p>
        </p:txBody>
      </p:sp>
      <p:graphicFrame>
        <p:nvGraphicFramePr>
          <p:cNvPr id="4" name="对象 3"/>
          <p:cNvGraphicFramePr/>
          <p:nvPr/>
        </p:nvGraphicFramePr>
        <p:xfrm>
          <a:off x="2825750" y="1124585"/>
          <a:ext cx="5739130" cy="2566035"/>
        </p:xfrm>
        <a:graphic>
          <a:graphicData uri="http://schemas.openxmlformats.org/presentationml/2006/ole">
            <mc:AlternateContent xmlns:mc="http://schemas.openxmlformats.org/markup-compatibility/2006">
              <mc:Choice xmlns:v="urn:schemas-microsoft-com:vml" Requires="v">
                <p:oleObj spid="_x0000_s3074" r:id="rId4" imgW="5676265" imgH="8010525" progId="Paint.Picture">
                  <p:embed/>
                </p:oleObj>
              </mc:Choice>
              <mc:Fallback>
                <p:oleObj r:id="rId4" imgW="5676265" imgH="8010525" progId="Paint.Picture">
                  <p:embed/>
                  <p:pic>
                    <p:nvPicPr>
                      <p:cNvPr id="0" name="图片 4"/>
                      <p:cNvPicPr/>
                      <p:nvPr/>
                    </p:nvPicPr>
                    <p:blipFill>
                      <a:blip r:embed="rId5"/>
                      <a:stretch>
                        <a:fillRect/>
                      </a:stretch>
                    </p:blipFill>
                    <p:spPr>
                      <a:xfrm>
                        <a:off x="2825750" y="1124585"/>
                        <a:ext cx="5739130" cy="2566035"/>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custDataLst>
              <p:tags r:id="rId1"/>
            </p:custDataLst>
          </p:nvPr>
        </p:nvGraphicFramePr>
        <p:xfrm>
          <a:off x="654050" y="1513840"/>
          <a:ext cx="10936605" cy="3892590"/>
        </p:xfrm>
        <a:graphic>
          <a:graphicData uri="http://schemas.openxmlformats.org/drawingml/2006/table">
            <a:tbl>
              <a:tblPr/>
              <a:tblGrid>
                <a:gridCol w="2835275"/>
                <a:gridCol w="4841240"/>
                <a:gridCol w="3260090"/>
              </a:tblGrid>
              <a:tr h="806490">
                <a:tc>
                  <a:txBody>
                    <a:bodyPr/>
                    <a:lstStyle/>
                    <a:p>
                      <a:pPr algn="ctr">
                        <a:lnSpc>
                          <a:spcPct val="150000"/>
                        </a:lnSpc>
                        <a:spcAft>
                          <a:spcPts val="0"/>
                        </a:spcAft>
                      </a:pPr>
                      <a:r>
                        <a:rPr lang="zh-CN" sz="2700" kern="100" baseline="0" dirty="0">
                          <a:effectLst/>
                          <a:latin typeface="Times New Roman" panose="02020603050405020304"/>
                          <a:ea typeface="华文细黑" panose="02010600040101010101" charset="-122"/>
                          <a:cs typeface="Times New Roman" panose="02020603050405020304"/>
                        </a:rPr>
                        <a:t>常见材料形式</a:t>
                      </a:r>
                      <a:endParaRPr lang="zh-CN" sz="2700" kern="100" baseline="0" dirty="0">
                        <a:effectLst/>
                        <a:latin typeface="宋体" panose="02010600030101010101" pitchFamily="2" charset="-122"/>
                        <a:cs typeface="Courier New" panose="02070309020205020404"/>
                      </a:endParaRPr>
                    </a:p>
                  </a:txBody>
                  <a:tcPr marL="46621" marR="466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700" kern="100" baseline="0">
                          <a:effectLst/>
                          <a:latin typeface="Times New Roman" panose="02020603050405020304"/>
                          <a:ea typeface="华文细黑" panose="02010600040101010101" charset="-122"/>
                          <a:cs typeface="Times New Roman" panose="02020603050405020304"/>
                        </a:rPr>
                        <a:t>常见设问形式</a:t>
                      </a:r>
                      <a:endParaRPr lang="zh-CN" sz="2700" kern="100" baseline="0">
                        <a:effectLst/>
                        <a:latin typeface="宋体" panose="02010600030101010101" pitchFamily="2" charset="-122"/>
                        <a:cs typeface="Courier New" panose="02070309020205020404"/>
                      </a:endParaRPr>
                    </a:p>
                  </a:txBody>
                  <a:tcPr marL="46621" marR="466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700" kern="100" baseline="0">
                          <a:effectLst/>
                          <a:latin typeface="Times New Roman" panose="02020603050405020304"/>
                          <a:ea typeface="华文细黑" panose="02010600040101010101" charset="-122"/>
                          <a:cs typeface="Times New Roman" panose="02020603050405020304"/>
                        </a:rPr>
                        <a:t>常用解题方法</a:t>
                      </a:r>
                      <a:endParaRPr lang="zh-CN" sz="2700" kern="100" baseline="0">
                        <a:effectLst/>
                        <a:latin typeface="宋体" panose="02010600030101010101" pitchFamily="2" charset="-122"/>
                        <a:cs typeface="Courier New" panose="02070309020205020404"/>
                      </a:endParaRPr>
                    </a:p>
                  </a:txBody>
                  <a:tcPr marL="46621" marR="466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77885">
                <a:tc>
                  <a:txBody>
                    <a:bodyPr/>
                    <a:lstStyle/>
                    <a:p>
                      <a:pPr indent="71755" algn="l">
                        <a:lnSpc>
                          <a:spcPct val="150000"/>
                        </a:lnSpc>
                        <a:spcAft>
                          <a:spcPts val="0"/>
                        </a:spcAft>
                      </a:pPr>
                      <a:r>
                        <a:rPr lang="zh-CN" sz="2700" kern="100" baseline="0" dirty="0">
                          <a:effectLst/>
                          <a:latin typeface="Times New Roman" panose="02020603050405020304"/>
                          <a:ea typeface="华文细黑" panose="02010600040101010101" charset="-122"/>
                          <a:cs typeface="Times New Roman" panose="02020603050405020304"/>
                        </a:rPr>
                        <a:t>区域气候图、区域</a:t>
                      </a:r>
                      <a:r>
                        <a:rPr lang="zh-CN" sz="2700" kern="100" baseline="0" dirty="0" smtClean="0">
                          <a:effectLst/>
                          <a:latin typeface="Times New Roman" panose="02020603050405020304"/>
                          <a:ea typeface="华文细黑" panose="02010600040101010101" charset="-122"/>
                          <a:cs typeface="Times New Roman" panose="02020603050405020304"/>
                        </a:rPr>
                        <a:t>植被</a:t>
                      </a:r>
                      <a:r>
                        <a:rPr lang="zh-CN" sz="2700" kern="100" baseline="0" dirty="0">
                          <a:effectLst/>
                          <a:latin typeface="Times New Roman" panose="02020603050405020304"/>
                          <a:ea typeface="华文细黑" panose="02010600040101010101" charset="-122"/>
                          <a:cs typeface="Times New Roman" panose="02020603050405020304"/>
                        </a:rPr>
                        <a:t>分布图或文字材料</a:t>
                      </a:r>
                      <a:endParaRPr lang="zh-CN" sz="2700" kern="100" baseline="0" dirty="0">
                        <a:effectLst/>
                        <a:latin typeface="宋体" panose="02010600030101010101" pitchFamily="2" charset="-122"/>
                        <a:cs typeface="Courier New" panose="02070309020205020404"/>
                      </a:endParaRPr>
                    </a:p>
                  </a:txBody>
                  <a:tcPr marL="46621" marR="466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71755" algn="l">
                        <a:lnSpc>
                          <a:spcPct val="150000"/>
                        </a:lnSpc>
                        <a:spcAft>
                          <a:spcPts val="0"/>
                        </a:spcAft>
                      </a:pPr>
                      <a:r>
                        <a:rPr lang="zh-CN" sz="2700" kern="100" baseline="0" dirty="0">
                          <a:effectLst/>
                          <a:latin typeface="Times New Roman" panose="02020603050405020304"/>
                          <a:ea typeface="华文细黑" panose="02010600040101010101" charset="-122"/>
                          <a:cs typeface="Times New Roman" panose="02020603050405020304"/>
                        </a:rPr>
                        <a:t>该区域要素变化</a:t>
                      </a:r>
                      <a:r>
                        <a:rPr lang="zh-CN" sz="2700" kern="100" baseline="0" dirty="0" smtClean="0">
                          <a:effectLst/>
                          <a:latin typeface="Times New Roman" panose="02020603050405020304"/>
                          <a:ea typeface="华文细黑" panose="02010600040101010101" charset="-122"/>
                          <a:cs typeface="Times New Roman" panose="02020603050405020304"/>
                        </a:rPr>
                        <a:t>符合哪</a:t>
                      </a:r>
                      <a:r>
                        <a:rPr lang="zh-CN" sz="2700" kern="100" baseline="0" dirty="0">
                          <a:effectLst/>
                          <a:latin typeface="Times New Roman" panose="02020603050405020304"/>
                          <a:ea typeface="华文细黑" panose="02010600040101010101" charset="-122"/>
                          <a:cs typeface="Times New Roman" panose="02020603050405020304"/>
                        </a:rPr>
                        <a:t>种规律；</a:t>
                      </a:r>
                    </a:p>
                    <a:p>
                      <a:pPr indent="71755" algn="l">
                        <a:lnSpc>
                          <a:spcPct val="150000"/>
                        </a:lnSpc>
                        <a:spcAft>
                          <a:spcPts val="0"/>
                        </a:spcAft>
                      </a:pPr>
                      <a:r>
                        <a:rPr lang="zh-CN" sz="2700" kern="100" baseline="0" dirty="0">
                          <a:effectLst/>
                          <a:latin typeface="Times New Roman" panose="02020603050405020304"/>
                          <a:ea typeface="华文细黑" panose="02010600040101010101" charset="-122"/>
                          <a:cs typeface="Times New Roman" panose="02020603050405020304"/>
                        </a:rPr>
                        <a:t>依据</a:t>
                      </a:r>
                      <a:r>
                        <a:rPr lang="zh-CN" sz="2700" kern="100" baseline="0" dirty="0" smtClean="0">
                          <a:effectLst/>
                          <a:latin typeface="Times New Roman" panose="02020603050405020304"/>
                          <a:ea typeface="华文细黑" panose="02010600040101010101" charset="-122"/>
                          <a:cs typeface="Times New Roman" panose="02020603050405020304"/>
                        </a:rPr>
                        <a:t>水平地域</a:t>
                      </a:r>
                      <a:r>
                        <a:rPr lang="zh-CN" sz="2700" kern="100" baseline="0" dirty="0">
                          <a:effectLst/>
                          <a:latin typeface="Times New Roman" panose="02020603050405020304"/>
                          <a:ea typeface="华文细黑" panose="02010600040101010101" charset="-122"/>
                          <a:cs typeface="Times New Roman" panose="02020603050405020304"/>
                        </a:rPr>
                        <a:t>分异规律推断</a:t>
                      </a:r>
                      <a:r>
                        <a:rPr lang="zh-CN" sz="2700" kern="100" baseline="0" dirty="0" smtClean="0">
                          <a:effectLst/>
                          <a:latin typeface="Times New Roman" panose="02020603050405020304"/>
                          <a:ea typeface="华文细黑" panose="02010600040101010101" charset="-122"/>
                          <a:cs typeface="Times New Roman" panose="02020603050405020304"/>
                        </a:rPr>
                        <a:t>缺失</a:t>
                      </a:r>
                      <a:r>
                        <a:rPr lang="zh-CN" sz="2700" kern="100" baseline="0" dirty="0">
                          <a:effectLst/>
                          <a:latin typeface="Times New Roman" panose="02020603050405020304"/>
                          <a:ea typeface="华文细黑" panose="02010600040101010101" charset="-122"/>
                          <a:cs typeface="Times New Roman" panose="02020603050405020304"/>
                        </a:rPr>
                        <a:t>的自</a:t>
                      </a:r>
                      <a:r>
                        <a:rPr lang="zh-CN" sz="2700" kern="100" baseline="0" dirty="0" smtClean="0">
                          <a:effectLst/>
                          <a:latin typeface="Times New Roman" panose="02020603050405020304"/>
                          <a:ea typeface="华文细黑" panose="02010600040101010101" charset="-122"/>
                          <a:cs typeface="Times New Roman" panose="02020603050405020304"/>
                        </a:rPr>
                        <a:t>然带</a:t>
                      </a:r>
                      <a:r>
                        <a:rPr lang="zh-CN" sz="2700" kern="100" dirty="0" smtClean="0">
                          <a:effectLst/>
                          <a:latin typeface="Times New Roman" panose="02020603050405020304"/>
                          <a:ea typeface="华文细黑" panose="02010600040101010101" charset="-122"/>
                          <a:cs typeface="Times New Roman" panose="02020603050405020304"/>
                          <a:sym typeface="+mn-ea"/>
                        </a:rPr>
                        <a:t>；</a:t>
                      </a:r>
                    </a:p>
                    <a:p>
                      <a:pPr indent="71755" algn="l">
                        <a:lnSpc>
                          <a:spcPct val="150000"/>
                        </a:lnSpc>
                        <a:spcAft>
                          <a:spcPts val="0"/>
                        </a:spcAft>
                      </a:pPr>
                      <a:r>
                        <a:rPr lang="zh-CN" sz="2700" kern="100" dirty="0" smtClean="0">
                          <a:effectLst/>
                          <a:latin typeface="Times New Roman" panose="02020603050405020304"/>
                          <a:ea typeface="华文细黑" panose="02010600040101010101" charset="-122"/>
                          <a:cs typeface="Times New Roman" panose="02020603050405020304"/>
                          <a:sym typeface="+mn-ea"/>
                        </a:rPr>
                        <a:t>山地垂直自然带的应用及因素分析</a:t>
                      </a:r>
                      <a:endParaRPr lang="zh-CN" sz="2700" kern="100" baseline="0" dirty="0">
                        <a:effectLst/>
                        <a:latin typeface="宋体" panose="02010600030101010101" pitchFamily="2" charset="-122"/>
                        <a:cs typeface="Courier New" panose="02070309020205020404"/>
                      </a:endParaRPr>
                    </a:p>
                  </a:txBody>
                  <a:tcPr marL="46621" marR="466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71755" algn="l">
                        <a:lnSpc>
                          <a:spcPct val="150000"/>
                        </a:lnSpc>
                        <a:spcAft>
                          <a:spcPts val="0"/>
                        </a:spcAft>
                      </a:pPr>
                      <a:r>
                        <a:rPr lang="zh-CN" sz="2700" kern="100" baseline="0" dirty="0">
                          <a:effectLst/>
                          <a:latin typeface="Times New Roman" panose="02020603050405020304"/>
                          <a:ea typeface="华文细黑" panose="02010600040101010101" charset="-122"/>
                          <a:cs typeface="Times New Roman" panose="02020603050405020304"/>
                        </a:rPr>
                        <a:t>按基本原理判断分析</a:t>
                      </a:r>
                      <a:r>
                        <a:rPr lang="zh-CN" sz="2700" kern="100" baseline="0" dirty="0" smtClean="0">
                          <a:effectLst/>
                          <a:latin typeface="Times New Roman" panose="02020603050405020304"/>
                          <a:ea typeface="华文细黑" panose="02010600040101010101" charset="-122"/>
                          <a:cs typeface="Times New Roman" panose="02020603050405020304"/>
                        </a:rPr>
                        <a:t>，</a:t>
                      </a:r>
                      <a:endParaRPr lang="en-US" altLang="zh-CN" sz="2700" kern="100" baseline="0" dirty="0" smtClean="0">
                        <a:effectLst/>
                        <a:latin typeface="Times New Roman" panose="02020603050405020304"/>
                        <a:ea typeface="华文细黑" panose="02010600040101010101" charset="-122"/>
                        <a:cs typeface="Times New Roman" panose="02020603050405020304"/>
                      </a:endParaRPr>
                    </a:p>
                    <a:p>
                      <a:pPr indent="71755" algn="l">
                        <a:lnSpc>
                          <a:spcPct val="150000"/>
                        </a:lnSpc>
                        <a:spcAft>
                          <a:spcPts val="0"/>
                        </a:spcAft>
                      </a:pPr>
                      <a:r>
                        <a:rPr lang="zh-CN" sz="2700" kern="100" baseline="0" dirty="0" smtClean="0">
                          <a:effectLst/>
                          <a:latin typeface="Times New Roman" panose="02020603050405020304"/>
                          <a:ea typeface="华文细黑" panose="02010600040101010101" charset="-122"/>
                          <a:cs typeface="Times New Roman" panose="02020603050405020304"/>
                        </a:rPr>
                        <a:t>抓住</a:t>
                      </a:r>
                      <a:r>
                        <a:rPr lang="zh-CN" sz="2700" kern="100" baseline="0" dirty="0">
                          <a:effectLst/>
                          <a:latin typeface="Times New Roman" panose="02020603050405020304"/>
                          <a:ea typeface="华文细黑" panose="02010600040101010101" charset="-122"/>
                          <a:cs typeface="Times New Roman" panose="02020603050405020304"/>
                        </a:rPr>
                        <a:t>自然带的更替</a:t>
                      </a:r>
                      <a:r>
                        <a:rPr lang="zh-CN" sz="2700" kern="100" baseline="0" dirty="0" smtClean="0">
                          <a:effectLst/>
                          <a:latin typeface="Times New Roman" panose="02020603050405020304"/>
                          <a:ea typeface="华文细黑" panose="02010600040101010101" charset="-122"/>
                          <a:cs typeface="Times New Roman" panose="02020603050405020304"/>
                        </a:rPr>
                        <a:t>方</a:t>
                      </a:r>
                      <a:endParaRPr lang="en-US" altLang="zh-CN" sz="2700" kern="100" baseline="0" dirty="0" smtClean="0">
                        <a:effectLst/>
                        <a:latin typeface="Times New Roman" panose="02020603050405020304"/>
                        <a:ea typeface="华文细黑" panose="02010600040101010101" charset="-122"/>
                        <a:cs typeface="Times New Roman" panose="02020603050405020304"/>
                      </a:endParaRPr>
                    </a:p>
                    <a:p>
                      <a:pPr indent="71755" algn="l">
                        <a:lnSpc>
                          <a:spcPct val="150000"/>
                        </a:lnSpc>
                        <a:spcAft>
                          <a:spcPts val="0"/>
                        </a:spcAft>
                      </a:pPr>
                      <a:r>
                        <a:rPr lang="zh-CN" sz="2700" kern="100" baseline="0" dirty="0" smtClean="0">
                          <a:effectLst/>
                          <a:latin typeface="Times New Roman" panose="02020603050405020304"/>
                          <a:ea typeface="华文细黑" panose="02010600040101010101" charset="-122"/>
                          <a:cs typeface="Times New Roman" panose="02020603050405020304"/>
                        </a:rPr>
                        <a:t>向</a:t>
                      </a:r>
                      <a:r>
                        <a:rPr lang="zh-CN" sz="2700" kern="100" baseline="0" dirty="0">
                          <a:effectLst/>
                          <a:latin typeface="Times New Roman" panose="02020603050405020304"/>
                          <a:ea typeface="华文细黑" panose="02010600040101010101" charset="-122"/>
                          <a:cs typeface="Times New Roman" panose="02020603050405020304"/>
                        </a:rPr>
                        <a:t>和延伸方向</a:t>
                      </a:r>
                      <a:endParaRPr lang="zh-CN" sz="2700" kern="100" baseline="0" dirty="0">
                        <a:effectLst/>
                        <a:latin typeface="宋体" panose="02010600030101010101" pitchFamily="2" charset="-122"/>
                        <a:cs typeface="Courier New" panose="02070309020205020404"/>
                      </a:endParaRPr>
                    </a:p>
                  </a:txBody>
                  <a:tcPr marL="46621" marR="466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263353" y="5589240"/>
            <a:ext cx="11927060" cy="1302408"/>
          </a:xfrm>
          <a:prstGeom prst="rect">
            <a:avLst/>
          </a:prstGeom>
        </p:spPr>
        <p:txBody>
          <a:bodyPr wrap="square">
            <a:spAutoFit/>
          </a:bodyPr>
          <a:lstStyle/>
          <a:p>
            <a:pPr algn="just">
              <a:lnSpc>
                <a:spcPct val="145000"/>
              </a:lnSpc>
              <a:spcAft>
                <a:spcPts val="0"/>
              </a:spcAft>
            </a:pPr>
            <a:r>
              <a:rPr lang="zh-CN" altLang="zh-CN" sz="2800" b="1" kern="100" dirty="0">
                <a:solidFill>
                  <a:srgbClr val="0000FF"/>
                </a:solidFill>
                <a:latin typeface="Times New Roman" panose="02020603050405020304"/>
                <a:ea typeface="华文细黑" panose="02010600040101010101" charset="-122"/>
                <a:cs typeface="Times New Roman" panose="02020603050405020304"/>
              </a:rPr>
              <a:t>解析　</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图中磷的累积量在</a:t>
            </a:r>
            <a:r>
              <a:rPr lang="en-US" altLang="zh-CN" sz="2800" kern="100" dirty="0">
                <a:solidFill>
                  <a:srgbClr val="002060"/>
                </a:solidFill>
                <a:latin typeface="Times New Roman" panose="02020603050405020304"/>
                <a:ea typeface="华文细黑" panose="02010600040101010101" charset="-122"/>
                <a:cs typeface="Courier New" panose="02070309020205020404"/>
              </a:rPr>
              <a:t>4 000</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米到</a:t>
            </a:r>
            <a:r>
              <a:rPr lang="en-US" altLang="zh-CN" sz="2800" kern="100" dirty="0">
                <a:solidFill>
                  <a:srgbClr val="002060"/>
                </a:solidFill>
                <a:latin typeface="Times New Roman" panose="02020603050405020304"/>
                <a:ea typeface="华文细黑" panose="02010600040101010101" charset="-122"/>
                <a:cs typeface="Courier New" panose="02070309020205020404"/>
              </a:rPr>
              <a:t>4 500</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米处最大，四川西部山地该高度自然带应为高山草甸带。</a:t>
            </a:r>
            <a:endParaRPr lang="zh-CN" altLang="zh-CN" sz="1050" kern="100" dirty="0">
              <a:effectLst/>
              <a:latin typeface="宋体" panose="02010600030101010101" pitchFamily="2" charset="-122"/>
              <a:cs typeface="Courier New" panose="02070309020205020404"/>
            </a:endParaRPr>
          </a:p>
        </p:txBody>
      </p:sp>
      <p:sp>
        <p:nvSpPr>
          <p:cNvPr id="10" name="矩形 9"/>
          <p:cNvSpPr/>
          <p:nvPr/>
        </p:nvSpPr>
        <p:spPr>
          <a:xfrm>
            <a:off x="263352" y="3861048"/>
            <a:ext cx="11665296" cy="1890261"/>
          </a:xfrm>
          <a:prstGeom prst="rect">
            <a:avLst/>
          </a:prstGeom>
        </p:spPr>
        <p:txBody>
          <a:bodyPr wrap="square">
            <a:spAutoFit/>
          </a:bodyPr>
          <a:lstStyle/>
          <a:p>
            <a:pPr algn="just">
              <a:lnSpc>
                <a:spcPct val="145000"/>
              </a:lnSpc>
              <a:spcAft>
                <a:spcPts val="0"/>
              </a:spcAft>
            </a:pPr>
            <a:r>
              <a:rPr lang="en-US" altLang="zh-CN" sz="2800" kern="100" dirty="0">
                <a:latin typeface="Times New Roman" panose="02020603050405020304"/>
                <a:ea typeface="华文细黑" panose="02010600040101010101" charset="-122"/>
                <a:cs typeface="Courier New" panose="02070309020205020404"/>
              </a:rPr>
              <a:t>1.</a:t>
            </a:r>
            <a:r>
              <a:rPr lang="zh-CN" altLang="zh-CN" sz="2800" kern="100" dirty="0">
                <a:latin typeface="Times New Roman" panose="02020603050405020304"/>
                <a:ea typeface="华文细黑" panose="02010600040101010101" charset="-122"/>
                <a:cs typeface="Times New Roman" panose="02020603050405020304"/>
              </a:rPr>
              <a:t>磷高累积区是</a:t>
            </a:r>
            <a:endParaRPr lang="zh-CN" altLang="zh-CN" sz="1050" kern="100" dirty="0">
              <a:latin typeface="宋体" panose="02010600030101010101" pitchFamily="2" charset="-122"/>
              <a:cs typeface="Courier New" panose="02070309020205020404"/>
            </a:endParaRPr>
          </a:p>
          <a:p>
            <a:pPr algn="just">
              <a:lnSpc>
                <a:spcPct val="145000"/>
              </a:lnSpc>
              <a:spcAft>
                <a:spcPts val="0"/>
              </a:spcAft>
            </a:pPr>
            <a:r>
              <a:rPr lang="en-US" altLang="zh-CN" sz="2800" kern="100" dirty="0">
                <a:latin typeface="Times New Roman" panose="02020603050405020304"/>
                <a:ea typeface="华文细黑" panose="02010600040101010101" charset="-122"/>
                <a:cs typeface="Courier New" panose="02070309020205020404"/>
              </a:rPr>
              <a:t>A.</a:t>
            </a:r>
            <a:r>
              <a:rPr lang="zh-CN" altLang="zh-CN" sz="2800" kern="100" dirty="0">
                <a:latin typeface="Times New Roman" panose="02020603050405020304"/>
                <a:ea typeface="华文细黑" panose="02010600040101010101" charset="-122"/>
                <a:cs typeface="Times New Roman" panose="02020603050405020304"/>
              </a:rPr>
              <a:t>高山草甸带</a:t>
            </a:r>
            <a:r>
              <a:rPr lang="en-US" altLang="zh-CN" sz="2800" kern="100" dirty="0">
                <a:latin typeface="Times New Roman" panose="02020603050405020304"/>
                <a:ea typeface="华文细黑" panose="02010600040101010101" charset="-122"/>
                <a:cs typeface="Courier New" panose="02070309020205020404"/>
              </a:rPr>
              <a:t>  	</a:t>
            </a:r>
            <a:r>
              <a:rPr lang="en-US" altLang="zh-CN" sz="2800" kern="100" dirty="0" smtClean="0">
                <a:latin typeface="Times New Roman" panose="02020603050405020304"/>
                <a:ea typeface="华文细黑" panose="02010600040101010101" charset="-122"/>
                <a:cs typeface="Courier New" panose="02070309020205020404"/>
              </a:rPr>
              <a:t>			B</a:t>
            </a:r>
            <a:r>
              <a:rPr lang="en-US" altLang="zh-CN" sz="2800" kern="100" dirty="0">
                <a:latin typeface="Times New Roman" panose="02020603050405020304"/>
                <a:ea typeface="华文细黑" panose="02010600040101010101" charset="-122"/>
                <a:cs typeface="Courier New" panose="02070309020205020404"/>
              </a:rPr>
              <a:t>.</a:t>
            </a:r>
            <a:r>
              <a:rPr lang="zh-CN" altLang="zh-CN" sz="2800" kern="100" dirty="0">
                <a:latin typeface="Times New Roman" panose="02020603050405020304"/>
                <a:ea typeface="华文细黑" panose="02010600040101010101" charset="-122"/>
                <a:cs typeface="Times New Roman" panose="02020603050405020304"/>
              </a:rPr>
              <a:t>高山冰雪带</a:t>
            </a:r>
            <a:endParaRPr lang="zh-CN" altLang="zh-CN" sz="1050" kern="100" dirty="0">
              <a:latin typeface="宋体" panose="02010600030101010101" pitchFamily="2" charset="-122"/>
              <a:cs typeface="Courier New" panose="02070309020205020404"/>
            </a:endParaRPr>
          </a:p>
          <a:p>
            <a:pPr algn="just">
              <a:lnSpc>
                <a:spcPct val="145000"/>
              </a:lnSpc>
              <a:spcAft>
                <a:spcPts val="0"/>
              </a:spcAft>
            </a:pPr>
            <a:r>
              <a:rPr lang="en-US" altLang="zh-CN" sz="2800" kern="100" dirty="0">
                <a:latin typeface="Times New Roman" panose="02020603050405020304"/>
                <a:ea typeface="华文细黑" panose="02010600040101010101" charset="-122"/>
                <a:cs typeface="Courier New" panose="02070309020205020404"/>
              </a:rPr>
              <a:t>C.</a:t>
            </a:r>
            <a:r>
              <a:rPr lang="zh-CN" altLang="zh-CN" sz="2800" kern="100" dirty="0">
                <a:latin typeface="Times New Roman" panose="02020603050405020304"/>
                <a:ea typeface="华文细黑" panose="02010600040101010101" charset="-122"/>
                <a:cs typeface="Times New Roman" panose="02020603050405020304"/>
              </a:rPr>
              <a:t>山地针阔叶混交林带</a:t>
            </a:r>
            <a:r>
              <a:rPr lang="en-US" altLang="zh-CN" sz="2800" kern="100" dirty="0">
                <a:latin typeface="Times New Roman" panose="02020603050405020304"/>
                <a:ea typeface="华文细黑" panose="02010600040101010101" charset="-122"/>
                <a:cs typeface="Courier New" panose="02070309020205020404"/>
              </a:rPr>
              <a:t>  	</a:t>
            </a:r>
            <a:r>
              <a:rPr lang="en-US" altLang="zh-CN" sz="2800" kern="100" dirty="0" smtClean="0">
                <a:latin typeface="Times New Roman" panose="02020603050405020304"/>
                <a:ea typeface="华文细黑" panose="02010600040101010101" charset="-122"/>
                <a:cs typeface="Courier New" panose="02070309020205020404"/>
              </a:rPr>
              <a:t>	D</a:t>
            </a:r>
            <a:r>
              <a:rPr lang="en-US" altLang="zh-CN" sz="2800" kern="100" dirty="0">
                <a:latin typeface="Times New Roman" panose="02020603050405020304"/>
                <a:ea typeface="华文细黑" panose="02010600040101010101" charset="-122"/>
                <a:cs typeface="Courier New" panose="02070309020205020404"/>
              </a:rPr>
              <a:t>.</a:t>
            </a:r>
            <a:r>
              <a:rPr lang="zh-CN" altLang="zh-CN" sz="2800" kern="100" dirty="0">
                <a:latin typeface="Times New Roman" panose="02020603050405020304"/>
                <a:ea typeface="华文细黑" panose="02010600040101010101" charset="-122"/>
                <a:cs typeface="Times New Roman" panose="02020603050405020304"/>
              </a:rPr>
              <a:t>常绿阔叶林带</a:t>
            </a:r>
            <a:endParaRPr lang="zh-CN" altLang="zh-CN" sz="1050" kern="100" dirty="0">
              <a:effectLst/>
              <a:latin typeface="宋体" panose="02010600030101010101" pitchFamily="2" charset="-122"/>
              <a:cs typeface="Courier New" panose="02070309020205020404"/>
            </a:endParaRPr>
          </a:p>
        </p:txBody>
      </p:sp>
      <p:sp>
        <p:nvSpPr>
          <p:cNvPr id="2" name="标题 1"/>
          <p:cNvSpPr>
            <a:spLocks noGrp="1"/>
          </p:cNvSpPr>
          <p:nvPr>
            <p:ph type="title"/>
          </p:nvPr>
        </p:nvSpPr>
        <p:spPr/>
        <p:txBody>
          <a:bodyPr>
            <a:normAutofit/>
          </a:bodyPr>
          <a:lstStyle/>
          <a:p>
            <a:r>
              <a:rPr lang="zh-CN" altLang="zh-CN" dirty="0"/>
              <a:t>以统计图考查垂直方向的要素变化与自然带更替</a:t>
            </a:r>
          </a:p>
        </p:txBody>
      </p:sp>
      <p:sp>
        <p:nvSpPr>
          <p:cNvPr id="13" name="TextBox 12"/>
          <p:cNvSpPr txBox="1"/>
          <p:nvPr/>
        </p:nvSpPr>
        <p:spPr>
          <a:xfrm>
            <a:off x="10120732" y="6397923"/>
            <a:ext cx="977341" cy="461665"/>
          </a:xfrm>
          <a:prstGeom prst="rect">
            <a:avLst/>
          </a:prstGeom>
          <a:solidFill>
            <a:srgbClr val="B4C7E7"/>
          </a:solidFill>
        </p:spPr>
        <p:txBody>
          <a:bodyPr wrap="square" rtlCol="0">
            <a:spAutoFit/>
          </a:bodyPr>
          <a:lstStyle/>
          <a:p>
            <a:pPr algn="ctr">
              <a:defRPr/>
            </a:pPr>
            <a:r>
              <a:rPr lang="zh-CN" altLang="en-US" sz="2400" kern="0" dirty="0">
                <a:solidFill>
                  <a:sysClr val="window" lastClr="FFFFFF"/>
                </a:solidFill>
                <a:latin typeface="微软雅黑" panose="020B0503020204020204" pitchFamily="34" charset="-122"/>
                <a:cs typeface="Times New Roman" panose="02020603050405020304" pitchFamily="18" charset="0"/>
              </a:rPr>
              <a:t>解析</a:t>
            </a:r>
          </a:p>
        </p:txBody>
      </p:sp>
      <p:sp>
        <p:nvSpPr>
          <p:cNvPr id="15" name="TextBox 14"/>
          <p:cNvSpPr txBox="1"/>
          <p:nvPr/>
        </p:nvSpPr>
        <p:spPr>
          <a:xfrm>
            <a:off x="11213072" y="6397923"/>
            <a:ext cx="977341" cy="461665"/>
          </a:xfrm>
          <a:prstGeom prst="rect">
            <a:avLst/>
          </a:prstGeom>
          <a:solidFill>
            <a:srgbClr val="B4C7E7"/>
          </a:solidFill>
        </p:spPr>
        <p:txBody>
          <a:bodyPr wrap="square" rtlCol="0">
            <a:spAutoFit/>
          </a:bodyPr>
          <a:lstStyle/>
          <a:p>
            <a:pPr algn="ctr">
              <a:defRPr/>
            </a:pPr>
            <a:r>
              <a:rPr lang="zh-CN" altLang="en-US" sz="2400" kern="0" dirty="0">
                <a:solidFill>
                  <a:sysClr val="window" lastClr="FFFFFF"/>
                </a:solidFill>
                <a:latin typeface="微软雅黑" panose="020B0503020204020204" pitchFamily="34" charset="-122"/>
                <a:cs typeface="Times New Roman" panose="02020603050405020304" pitchFamily="18" charset="0"/>
              </a:rPr>
              <a:t>答案</a:t>
            </a:r>
          </a:p>
        </p:txBody>
      </p:sp>
      <p:sp>
        <p:nvSpPr>
          <p:cNvPr id="16" name="矩形 15"/>
          <p:cNvSpPr/>
          <p:nvPr/>
        </p:nvSpPr>
        <p:spPr>
          <a:xfrm>
            <a:off x="263366" y="817662"/>
            <a:ext cx="7344802" cy="3139834"/>
          </a:xfrm>
          <a:prstGeom prst="rect">
            <a:avLst/>
          </a:prstGeom>
        </p:spPr>
        <p:txBody>
          <a:bodyPr wrap="square">
            <a:spAutoFit/>
          </a:bodyPr>
          <a:lstStyle/>
          <a:p>
            <a:pPr indent="720090" algn="just">
              <a:lnSpc>
                <a:spcPct val="145000"/>
              </a:lnSpc>
              <a:spcAft>
                <a:spcPts val="0"/>
              </a:spcAft>
            </a:pPr>
            <a:r>
              <a:rPr lang="zh-CN" altLang="zh-CN" sz="2800" kern="100" dirty="0">
                <a:latin typeface="Times New Roman" panose="02020603050405020304"/>
                <a:ea typeface="华文细黑" panose="02010600040101010101" charset="-122"/>
                <a:cs typeface="Times New Roman" panose="02020603050405020304"/>
              </a:rPr>
              <a:t>磷是土壤有机质的重要组成元素，也是植物生长的营养元素。土壤水分增加有利于磷累积，气温升高和流水侵蚀会减少土壤中磷累积量</a:t>
            </a:r>
            <a:r>
              <a:rPr lang="zh-CN" altLang="zh-CN" sz="2800" kern="100" dirty="0" smtClean="0">
                <a:latin typeface="Times New Roman" panose="02020603050405020304"/>
                <a:ea typeface="华文细黑" panose="02010600040101010101" charset="-122"/>
                <a:cs typeface="Times New Roman" panose="02020603050405020304"/>
              </a:rPr>
              <a:t>。</a:t>
            </a:r>
            <a:r>
              <a:rPr lang="zh-CN" altLang="en-US" sz="2800" kern="100" dirty="0" smtClean="0">
                <a:latin typeface="Times New Roman" panose="02020603050405020304"/>
                <a:ea typeface="华文细黑" panose="02010600040101010101" charset="-122"/>
                <a:cs typeface="Times New Roman" panose="02020603050405020304"/>
              </a:rPr>
              <a:t>右</a:t>
            </a:r>
            <a:r>
              <a:rPr lang="zh-CN" altLang="zh-CN" sz="2800" kern="100" dirty="0" smtClean="0">
                <a:latin typeface="Times New Roman" panose="02020603050405020304"/>
                <a:ea typeface="华文细黑" panose="02010600040101010101" charset="-122"/>
                <a:cs typeface="Times New Roman" panose="02020603050405020304"/>
              </a:rPr>
              <a:t>图</a:t>
            </a:r>
            <a:r>
              <a:rPr lang="zh-CN" altLang="zh-CN" sz="2800" kern="100" dirty="0">
                <a:latin typeface="Times New Roman" panose="02020603050405020304"/>
                <a:ea typeface="华文细黑" panose="02010600040101010101" charset="-122"/>
                <a:cs typeface="Times New Roman" panose="02020603050405020304"/>
              </a:rPr>
              <a:t>示意我国四川西部某山地东坡土壤中磷累积量的垂直变化。据此完成</a:t>
            </a:r>
            <a:r>
              <a:rPr lang="en-US" altLang="zh-CN" sz="2800" kern="100" dirty="0">
                <a:latin typeface="Times New Roman" panose="02020603050405020304"/>
                <a:ea typeface="华文细黑" panose="02010600040101010101" charset="-122"/>
                <a:cs typeface="Courier New" panose="02070309020205020404"/>
              </a:rPr>
              <a:t>1</a:t>
            </a:r>
            <a:r>
              <a:rPr lang="zh-CN" altLang="zh-CN" sz="2800" kern="100" dirty="0">
                <a:latin typeface="Times New Roman" panose="02020603050405020304"/>
                <a:ea typeface="华文细黑" panose="02010600040101010101" charset="-122"/>
                <a:cs typeface="Times New Roman" panose="02020603050405020304"/>
              </a:rPr>
              <a:t>～</a:t>
            </a:r>
            <a:r>
              <a:rPr lang="en-US" altLang="zh-CN" sz="2800" kern="100" dirty="0">
                <a:latin typeface="Times New Roman" panose="02020603050405020304"/>
                <a:ea typeface="华文细黑" panose="02010600040101010101" charset="-122"/>
                <a:cs typeface="Courier New" panose="02070309020205020404"/>
              </a:rPr>
              <a:t>2</a:t>
            </a:r>
            <a:r>
              <a:rPr lang="zh-CN" altLang="zh-CN" sz="2800" kern="100" dirty="0">
                <a:latin typeface="Times New Roman" panose="02020603050405020304"/>
                <a:ea typeface="华文细黑" panose="02010600040101010101" charset="-122"/>
                <a:cs typeface="Times New Roman" panose="02020603050405020304"/>
              </a:rPr>
              <a:t>题</a:t>
            </a:r>
            <a:r>
              <a:rPr lang="zh-CN" altLang="zh-CN" sz="2800" kern="100" dirty="0" smtClean="0">
                <a:latin typeface="Times New Roman" panose="02020603050405020304"/>
                <a:ea typeface="华文细黑" panose="02010600040101010101" charset="-122"/>
                <a:cs typeface="Times New Roman" panose="02020603050405020304"/>
              </a:rPr>
              <a:t>。</a:t>
            </a:r>
            <a:endParaRPr lang="zh-CN" altLang="zh-CN" sz="1050" kern="100" dirty="0">
              <a:effectLst/>
              <a:latin typeface="宋体" panose="02010600030101010101" pitchFamily="2" charset="-122"/>
              <a:cs typeface="Courier New" panose="02070309020205020404"/>
            </a:endParaRPr>
          </a:p>
        </p:txBody>
      </p:sp>
      <p:sp>
        <p:nvSpPr>
          <p:cNvPr id="17" name="任意多边形 16"/>
          <p:cNvSpPr/>
          <p:nvPr/>
        </p:nvSpPr>
        <p:spPr>
          <a:xfrm rot="21062554">
            <a:off x="220335" y="4635973"/>
            <a:ext cx="738187" cy="430213"/>
          </a:xfrm>
          <a:custGeom>
            <a:avLst/>
            <a:gdLst>
              <a:gd name="connsiteX0" fmla="*/ 0 w 1875453"/>
              <a:gd name="connsiteY0" fmla="*/ 587828 h 1166326"/>
              <a:gd name="connsiteX1" fmla="*/ 279918 w 1875453"/>
              <a:gd name="connsiteY1" fmla="*/ 354563 h 1166326"/>
              <a:gd name="connsiteX2" fmla="*/ 755779 w 1875453"/>
              <a:gd name="connsiteY2" fmla="*/ 895738 h 1166326"/>
              <a:gd name="connsiteX3" fmla="*/ 1866122 w 1875453"/>
              <a:gd name="connsiteY3" fmla="*/ 0 h 1166326"/>
              <a:gd name="connsiteX4" fmla="*/ 1875453 w 1875453"/>
              <a:gd name="connsiteY4" fmla="*/ 111967 h 1166326"/>
              <a:gd name="connsiteX5" fmla="*/ 793102 w 1875453"/>
              <a:gd name="connsiteY5" fmla="*/ 1166326 h 1166326"/>
              <a:gd name="connsiteX6" fmla="*/ 289249 w 1875453"/>
              <a:gd name="connsiteY6" fmla="*/ 541175 h 1166326"/>
              <a:gd name="connsiteX7" fmla="*/ 0 w 1875453"/>
              <a:gd name="connsiteY7" fmla="*/ 587828 h 1166326"/>
              <a:gd name="connsiteX0-1" fmla="*/ 0 w 1875453"/>
              <a:gd name="connsiteY0-2" fmla="*/ 587828 h 1166326"/>
              <a:gd name="connsiteX1-3" fmla="*/ 279918 w 1875453"/>
              <a:gd name="connsiteY1-4" fmla="*/ 354563 h 1166326"/>
              <a:gd name="connsiteX2-5" fmla="*/ 755779 w 1875453"/>
              <a:gd name="connsiteY2-6" fmla="*/ 895738 h 1166326"/>
              <a:gd name="connsiteX3-7" fmla="*/ 1866122 w 1875453"/>
              <a:gd name="connsiteY3-8" fmla="*/ 0 h 1166326"/>
              <a:gd name="connsiteX4-9" fmla="*/ 1875453 w 1875453"/>
              <a:gd name="connsiteY4-10" fmla="*/ 111967 h 1166326"/>
              <a:gd name="connsiteX5-11" fmla="*/ 699795 w 1875453"/>
              <a:gd name="connsiteY5-12" fmla="*/ 1166326 h 1166326"/>
              <a:gd name="connsiteX6-13" fmla="*/ 289249 w 1875453"/>
              <a:gd name="connsiteY6-14" fmla="*/ 541175 h 1166326"/>
              <a:gd name="connsiteX7-15" fmla="*/ 0 w 1875453"/>
              <a:gd name="connsiteY7-16" fmla="*/ 587828 h 1166326"/>
              <a:gd name="connsiteX0-17" fmla="*/ 0 w 2043404"/>
              <a:gd name="connsiteY0-18" fmla="*/ 587828 h 1166326"/>
              <a:gd name="connsiteX1-19" fmla="*/ 279918 w 2043404"/>
              <a:gd name="connsiteY1-20" fmla="*/ 354563 h 1166326"/>
              <a:gd name="connsiteX2-21" fmla="*/ 755779 w 2043404"/>
              <a:gd name="connsiteY2-22" fmla="*/ 895738 h 1166326"/>
              <a:gd name="connsiteX3-23" fmla="*/ 1866122 w 2043404"/>
              <a:gd name="connsiteY3-24" fmla="*/ 0 h 1166326"/>
              <a:gd name="connsiteX4-25" fmla="*/ 2043404 w 2043404"/>
              <a:gd name="connsiteY4-26" fmla="*/ 9330 h 1166326"/>
              <a:gd name="connsiteX5-27" fmla="*/ 699795 w 2043404"/>
              <a:gd name="connsiteY5-28" fmla="*/ 1166326 h 1166326"/>
              <a:gd name="connsiteX6-29" fmla="*/ 289249 w 2043404"/>
              <a:gd name="connsiteY6-30" fmla="*/ 541175 h 1166326"/>
              <a:gd name="connsiteX7-31" fmla="*/ 0 w 2043404"/>
              <a:gd name="connsiteY7-32" fmla="*/ 587828 h 1166326"/>
              <a:gd name="connsiteX0-33" fmla="*/ 0 w 2043404"/>
              <a:gd name="connsiteY0-34" fmla="*/ 615820 h 1194318"/>
              <a:gd name="connsiteX1-35" fmla="*/ 279918 w 2043404"/>
              <a:gd name="connsiteY1-36" fmla="*/ 382555 h 1194318"/>
              <a:gd name="connsiteX2-37" fmla="*/ 755779 w 2043404"/>
              <a:gd name="connsiteY2-38" fmla="*/ 923730 h 1194318"/>
              <a:gd name="connsiteX3-39" fmla="*/ 1978090 w 2043404"/>
              <a:gd name="connsiteY3-40" fmla="*/ 0 h 1194318"/>
              <a:gd name="connsiteX4-41" fmla="*/ 2043404 w 2043404"/>
              <a:gd name="connsiteY4-42" fmla="*/ 37322 h 1194318"/>
              <a:gd name="connsiteX5-43" fmla="*/ 699795 w 2043404"/>
              <a:gd name="connsiteY5-44" fmla="*/ 1194318 h 1194318"/>
              <a:gd name="connsiteX6-45" fmla="*/ 289249 w 2043404"/>
              <a:gd name="connsiteY6-46" fmla="*/ 569167 h 1194318"/>
              <a:gd name="connsiteX7-47" fmla="*/ 0 w 2043404"/>
              <a:gd name="connsiteY7-48" fmla="*/ 615820 h 1194318"/>
              <a:gd name="connsiteX0-49" fmla="*/ 0 w 2043404"/>
              <a:gd name="connsiteY0-50" fmla="*/ 615820 h 1194318"/>
              <a:gd name="connsiteX1-51" fmla="*/ 279918 w 2043404"/>
              <a:gd name="connsiteY1-52" fmla="*/ 382555 h 1194318"/>
              <a:gd name="connsiteX2-53" fmla="*/ 755779 w 2043404"/>
              <a:gd name="connsiteY2-54" fmla="*/ 923730 h 1194318"/>
              <a:gd name="connsiteX3-55" fmla="*/ 1978090 w 2043404"/>
              <a:gd name="connsiteY3-56" fmla="*/ 0 h 1194318"/>
              <a:gd name="connsiteX4-57" fmla="*/ 2043404 w 2043404"/>
              <a:gd name="connsiteY4-58" fmla="*/ 37322 h 1194318"/>
              <a:gd name="connsiteX5-59" fmla="*/ 699795 w 2043404"/>
              <a:gd name="connsiteY5-60" fmla="*/ 1194318 h 1194318"/>
              <a:gd name="connsiteX6-61" fmla="*/ 205274 w 2043404"/>
              <a:gd name="connsiteY6-62" fmla="*/ 559836 h 1194318"/>
              <a:gd name="connsiteX7-63" fmla="*/ 0 w 2043404"/>
              <a:gd name="connsiteY7-64" fmla="*/ 615820 h 1194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043404" h="1194318">
                <a:moveTo>
                  <a:pt x="0" y="615820"/>
                </a:moveTo>
                <a:lnTo>
                  <a:pt x="279918" y="382555"/>
                </a:lnTo>
                <a:lnTo>
                  <a:pt x="755779" y="923730"/>
                </a:lnTo>
                <a:lnTo>
                  <a:pt x="1978090" y="0"/>
                </a:lnTo>
                <a:lnTo>
                  <a:pt x="2043404" y="37322"/>
                </a:lnTo>
                <a:lnTo>
                  <a:pt x="699795" y="1194318"/>
                </a:lnTo>
                <a:lnTo>
                  <a:pt x="205274" y="559836"/>
                </a:lnTo>
                <a:lnTo>
                  <a:pt x="0" y="615820"/>
                </a:lnTo>
                <a:close/>
              </a:path>
            </a:pathLst>
          </a:custGeom>
          <a:solidFill>
            <a:srgbClr val="C00000"/>
          </a:solidFill>
          <a:ln w="25400" cap="flat" cmpd="sng" algn="ctr">
            <a:noFill/>
            <a:prstDash val="solid"/>
          </a:ln>
          <a:effectLst/>
        </p:spPr>
        <p:txBody>
          <a:bodyPr anchor="ctr"/>
          <a:lstStyle/>
          <a:p>
            <a:pPr algn="ctr">
              <a:defRPr/>
            </a:pPr>
            <a:endParaRPr lang="zh-CN" altLang="en-US" kern="0">
              <a:solidFill>
                <a:sysClr val="window" lastClr="FFFFFF"/>
              </a:solidFill>
              <a:latin typeface="Arial" panose="020B0604020202020204"/>
              <a:ea typeface="黑体" panose="02010609060101010101" charset="-122"/>
            </a:endParaRPr>
          </a:p>
        </p:txBody>
      </p:sp>
      <p:pic>
        <p:nvPicPr>
          <p:cNvPr id="24578" name="Picture 2" descr="R1-48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8168" y="985750"/>
            <a:ext cx="4561732" cy="314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linds(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4" grpId="0"/>
      <p:bldP spid="1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263353" y="3923531"/>
            <a:ext cx="11927060" cy="3037498"/>
          </a:xfrm>
          <a:prstGeom prst="rect">
            <a:avLst/>
          </a:prstGeom>
        </p:spPr>
        <p:txBody>
          <a:bodyPr wrap="square">
            <a:spAutoFit/>
          </a:bodyPr>
          <a:lstStyle/>
          <a:p>
            <a:pPr algn="just">
              <a:lnSpc>
                <a:spcPct val="135000"/>
              </a:lnSpc>
              <a:spcAft>
                <a:spcPts val="0"/>
              </a:spcAft>
            </a:pPr>
            <a:r>
              <a:rPr lang="zh-CN" altLang="zh-CN" sz="2800" b="1" kern="100" dirty="0">
                <a:solidFill>
                  <a:srgbClr val="0000FF"/>
                </a:solidFill>
                <a:latin typeface="Times New Roman" panose="02020603050405020304"/>
                <a:ea typeface="华文细黑" panose="02010600040101010101" charset="-122"/>
                <a:cs typeface="Times New Roman" panose="02020603050405020304"/>
              </a:rPr>
              <a:t>解析　</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由图可知，</a:t>
            </a:r>
            <a:r>
              <a:rPr lang="en-US" altLang="zh-CN" sz="2800" kern="100" dirty="0">
                <a:solidFill>
                  <a:srgbClr val="002060"/>
                </a:solidFill>
                <a:latin typeface="Times New Roman" panose="02020603050405020304"/>
                <a:ea typeface="华文细黑" panose="02010600040101010101" charset="-122"/>
                <a:cs typeface="Courier New" panose="02070309020205020404"/>
              </a:rPr>
              <a:t>2 000</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米到</a:t>
            </a:r>
            <a:r>
              <a:rPr lang="en-US" altLang="zh-CN" sz="2800" kern="100" dirty="0">
                <a:solidFill>
                  <a:srgbClr val="002060"/>
                </a:solidFill>
                <a:latin typeface="Times New Roman" panose="02020603050405020304"/>
                <a:ea typeface="华文细黑" panose="02010600040101010101" charset="-122"/>
                <a:cs typeface="Courier New" panose="02070309020205020404"/>
              </a:rPr>
              <a:t>3 000</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米处，磷的累积量相对较少；相对磷高累积区，该地海拔低，气温高，不利于累积，</a:t>
            </a:r>
            <a:r>
              <a:rPr lang="en-US" altLang="zh-CN" sz="2800" kern="100" dirty="0">
                <a:solidFill>
                  <a:srgbClr val="002060"/>
                </a:solidFill>
                <a:latin typeface="Times New Roman" panose="02020603050405020304"/>
                <a:ea typeface="华文细黑" panose="02010600040101010101" charset="-122"/>
                <a:cs typeface="Courier New" panose="02070309020205020404"/>
              </a:rPr>
              <a:t>A</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项错误</a:t>
            </a:r>
            <a:r>
              <a:rPr lang="zh-CN" altLang="zh-CN" sz="2800" kern="100" dirty="0" smtClean="0">
                <a:solidFill>
                  <a:srgbClr val="002060"/>
                </a:solidFill>
                <a:latin typeface="Times New Roman" panose="02020603050405020304"/>
                <a:ea typeface="华文细黑" panose="02010600040101010101" charset="-122"/>
                <a:cs typeface="Times New Roman" panose="02020603050405020304"/>
              </a:rPr>
              <a:t>；</a:t>
            </a:r>
            <a:endParaRPr lang="en-US" altLang="zh-CN" sz="2800" kern="100" dirty="0" smtClean="0">
              <a:solidFill>
                <a:srgbClr val="002060"/>
              </a:solidFill>
              <a:latin typeface="Times New Roman" panose="02020603050405020304"/>
              <a:ea typeface="华文细黑" panose="02010600040101010101" charset="-122"/>
              <a:cs typeface="Times New Roman" panose="02020603050405020304"/>
            </a:endParaRPr>
          </a:p>
          <a:p>
            <a:pPr algn="just">
              <a:lnSpc>
                <a:spcPct val="135000"/>
              </a:lnSpc>
              <a:spcAft>
                <a:spcPts val="0"/>
              </a:spcAft>
            </a:pPr>
            <a:r>
              <a:rPr lang="zh-CN" altLang="zh-CN" sz="2800" kern="100" dirty="0" smtClean="0">
                <a:solidFill>
                  <a:srgbClr val="002060"/>
                </a:solidFill>
                <a:latin typeface="Times New Roman" panose="02020603050405020304"/>
                <a:ea typeface="华文细黑" panose="02010600040101010101" charset="-122"/>
                <a:cs typeface="Times New Roman" panose="02020603050405020304"/>
              </a:rPr>
              <a:t>材料</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中没有说明磷的累积量与生物生产量有直接关系，</a:t>
            </a:r>
            <a:r>
              <a:rPr lang="en-US" altLang="zh-CN" sz="2800" kern="100" dirty="0">
                <a:solidFill>
                  <a:srgbClr val="002060"/>
                </a:solidFill>
                <a:latin typeface="Times New Roman" panose="02020603050405020304"/>
                <a:ea typeface="华文细黑" panose="02010600040101010101" charset="-122"/>
                <a:cs typeface="Courier New" panose="02070309020205020404"/>
              </a:rPr>
              <a:t>B</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项错误</a:t>
            </a:r>
            <a:r>
              <a:rPr lang="zh-CN" altLang="zh-CN" sz="2800" kern="100" dirty="0" smtClean="0">
                <a:solidFill>
                  <a:srgbClr val="002060"/>
                </a:solidFill>
                <a:latin typeface="Times New Roman" panose="02020603050405020304"/>
                <a:ea typeface="华文细黑" panose="02010600040101010101" charset="-122"/>
                <a:cs typeface="Times New Roman" panose="02020603050405020304"/>
              </a:rPr>
              <a:t>；</a:t>
            </a:r>
            <a:endParaRPr lang="en-US" altLang="zh-CN" sz="2800" kern="100" dirty="0" smtClean="0">
              <a:solidFill>
                <a:srgbClr val="002060"/>
              </a:solidFill>
              <a:latin typeface="Times New Roman" panose="02020603050405020304"/>
              <a:ea typeface="华文细黑" panose="02010600040101010101" charset="-122"/>
              <a:cs typeface="Times New Roman" panose="02020603050405020304"/>
            </a:endParaRPr>
          </a:p>
          <a:p>
            <a:pPr algn="just">
              <a:lnSpc>
                <a:spcPct val="135000"/>
              </a:lnSpc>
              <a:spcAft>
                <a:spcPts val="0"/>
              </a:spcAft>
            </a:pPr>
            <a:r>
              <a:rPr lang="zh-CN" altLang="zh-CN" sz="2800" kern="100" dirty="0" smtClean="0">
                <a:solidFill>
                  <a:srgbClr val="002060"/>
                </a:solidFill>
                <a:latin typeface="Times New Roman" panose="02020603050405020304"/>
                <a:ea typeface="华文细黑" panose="02010600040101010101" charset="-122"/>
                <a:cs typeface="Times New Roman" panose="02020603050405020304"/>
              </a:rPr>
              <a:t>材料</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中说明土壤水分增加有利于磷的积累，所以</a:t>
            </a:r>
            <a:r>
              <a:rPr lang="en-US" altLang="zh-CN" sz="2800" kern="100" dirty="0">
                <a:solidFill>
                  <a:srgbClr val="002060"/>
                </a:solidFill>
                <a:latin typeface="Times New Roman" panose="02020603050405020304"/>
                <a:ea typeface="华文细黑" panose="02010600040101010101" charset="-122"/>
                <a:cs typeface="Courier New" panose="02070309020205020404"/>
              </a:rPr>
              <a:t>C</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项正确</a:t>
            </a:r>
            <a:r>
              <a:rPr lang="zh-CN" altLang="zh-CN" sz="2800" kern="100" dirty="0" smtClean="0">
                <a:solidFill>
                  <a:srgbClr val="002060"/>
                </a:solidFill>
                <a:latin typeface="Times New Roman" panose="02020603050405020304"/>
                <a:ea typeface="华文细黑" panose="02010600040101010101" charset="-122"/>
                <a:cs typeface="Times New Roman" panose="02020603050405020304"/>
              </a:rPr>
              <a:t>；</a:t>
            </a:r>
            <a:endParaRPr lang="en-US" altLang="zh-CN" sz="2800" kern="100" dirty="0" smtClean="0">
              <a:solidFill>
                <a:srgbClr val="002060"/>
              </a:solidFill>
              <a:latin typeface="Times New Roman" panose="02020603050405020304"/>
              <a:ea typeface="华文细黑" panose="02010600040101010101" charset="-122"/>
              <a:cs typeface="Times New Roman" panose="02020603050405020304"/>
            </a:endParaRPr>
          </a:p>
          <a:p>
            <a:pPr algn="just">
              <a:lnSpc>
                <a:spcPct val="135000"/>
              </a:lnSpc>
              <a:spcAft>
                <a:spcPts val="0"/>
              </a:spcAft>
            </a:pPr>
            <a:r>
              <a:rPr lang="zh-CN" altLang="zh-CN" sz="2800" kern="100" dirty="0" smtClean="0">
                <a:solidFill>
                  <a:srgbClr val="002060"/>
                </a:solidFill>
                <a:latin typeface="Times New Roman" panose="02020603050405020304"/>
                <a:ea typeface="华文细黑" panose="02010600040101010101" charset="-122"/>
                <a:cs typeface="Times New Roman" panose="02020603050405020304"/>
              </a:rPr>
              <a:t>地表径流</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量小，有利于磷的积累，所以</a:t>
            </a:r>
            <a:r>
              <a:rPr lang="en-US" altLang="zh-CN" sz="2800" kern="100" dirty="0">
                <a:solidFill>
                  <a:srgbClr val="002060"/>
                </a:solidFill>
                <a:latin typeface="Times New Roman" panose="02020603050405020304"/>
                <a:ea typeface="华文细黑" panose="02010600040101010101" charset="-122"/>
                <a:cs typeface="Courier New" panose="02070309020205020404"/>
              </a:rPr>
              <a:t>D</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项错误。</a:t>
            </a:r>
            <a:endParaRPr lang="zh-CN" altLang="zh-CN" sz="1050" kern="100" dirty="0">
              <a:effectLst/>
              <a:latin typeface="宋体" panose="02010600030101010101" pitchFamily="2" charset="-122"/>
              <a:cs typeface="Courier New" panose="02070309020205020404"/>
            </a:endParaRPr>
          </a:p>
        </p:txBody>
      </p:sp>
      <p:sp>
        <p:nvSpPr>
          <p:cNvPr id="2" name="标题 1"/>
          <p:cNvSpPr>
            <a:spLocks noGrp="1"/>
          </p:cNvSpPr>
          <p:nvPr>
            <p:ph type="title"/>
          </p:nvPr>
        </p:nvSpPr>
        <p:spPr/>
        <p:txBody>
          <a:bodyPr>
            <a:normAutofit/>
          </a:bodyPr>
          <a:lstStyle/>
          <a:p>
            <a:r>
              <a:rPr lang="zh-CN" altLang="zh-CN" dirty="0"/>
              <a:t>以统计图考查垂直方向的要素变化与自然带更替</a:t>
            </a:r>
          </a:p>
        </p:txBody>
      </p:sp>
      <p:sp>
        <p:nvSpPr>
          <p:cNvPr id="13" name="TextBox 12"/>
          <p:cNvSpPr txBox="1"/>
          <p:nvPr/>
        </p:nvSpPr>
        <p:spPr>
          <a:xfrm>
            <a:off x="10120732" y="6397923"/>
            <a:ext cx="977341" cy="461665"/>
          </a:xfrm>
          <a:prstGeom prst="rect">
            <a:avLst/>
          </a:prstGeom>
          <a:solidFill>
            <a:srgbClr val="B4C7E7"/>
          </a:solidFill>
        </p:spPr>
        <p:txBody>
          <a:bodyPr wrap="square" rtlCol="0">
            <a:spAutoFit/>
          </a:bodyPr>
          <a:lstStyle/>
          <a:p>
            <a:pPr algn="ctr">
              <a:defRPr/>
            </a:pPr>
            <a:r>
              <a:rPr lang="zh-CN" altLang="en-US" sz="2400" kern="0" dirty="0">
                <a:solidFill>
                  <a:sysClr val="window" lastClr="FFFFFF"/>
                </a:solidFill>
                <a:latin typeface="微软雅黑" panose="020B0503020204020204" pitchFamily="34" charset="-122"/>
                <a:cs typeface="Times New Roman" panose="02020603050405020304" pitchFamily="18" charset="0"/>
              </a:rPr>
              <a:t>解析</a:t>
            </a:r>
          </a:p>
        </p:txBody>
      </p:sp>
      <p:sp>
        <p:nvSpPr>
          <p:cNvPr id="15" name="TextBox 14"/>
          <p:cNvSpPr txBox="1"/>
          <p:nvPr/>
        </p:nvSpPr>
        <p:spPr>
          <a:xfrm>
            <a:off x="11213072" y="6397923"/>
            <a:ext cx="977341" cy="461665"/>
          </a:xfrm>
          <a:prstGeom prst="rect">
            <a:avLst/>
          </a:prstGeom>
          <a:solidFill>
            <a:srgbClr val="B4C7E7"/>
          </a:solidFill>
        </p:spPr>
        <p:txBody>
          <a:bodyPr wrap="square" rtlCol="0">
            <a:spAutoFit/>
          </a:bodyPr>
          <a:lstStyle/>
          <a:p>
            <a:pPr algn="ctr">
              <a:defRPr/>
            </a:pPr>
            <a:r>
              <a:rPr lang="zh-CN" altLang="en-US" sz="2400" kern="0" dirty="0">
                <a:solidFill>
                  <a:sysClr val="window" lastClr="FFFFFF"/>
                </a:solidFill>
                <a:latin typeface="微软雅黑" panose="020B0503020204020204" pitchFamily="34" charset="-122"/>
                <a:cs typeface="Times New Roman" panose="02020603050405020304" pitchFamily="18" charset="0"/>
              </a:rPr>
              <a:t>答案</a:t>
            </a:r>
          </a:p>
        </p:txBody>
      </p:sp>
      <p:sp>
        <p:nvSpPr>
          <p:cNvPr id="16" name="矩形 15"/>
          <p:cNvSpPr/>
          <p:nvPr/>
        </p:nvSpPr>
        <p:spPr>
          <a:xfrm>
            <a:off x="263352" y="980728"/>
            <a:ext cx="7128792" cy="2595839"/>
          </a:xfrm>
          <a:prstGeom prst="rect">
            <a:avLst/>
          </a:prstGeom>
        </p:spPr>
        <p:txBody>
          <a:bodyPr wrap="square">
            <a:spAutoFit/>
          </a:bodyPr>
          <a:lstStyle/>
          <a:p>
            <a:pPr algn="just">
              <a:lnSpc>
                <a:spcPct val="150000"/>
              </a:lnSpc>
              <a:spcAft>
                <a:spcPts val="0"/>
              </a:spcAft>
            </a:pPr>
            <a:r>
              <a:rPr lang="en-US" altLang="zh-CN" sz="2800" kern="100" dirty="0">
                <a:latin typeface="Times New Roman" panose="02020603050405020304"/>
                <a:ea typeface="华文细黑" panose="02010600040101010101" charset="-122"/>
                <a:cs typeface="Courier New" panose="02070309020205020404"/>
              </a:rPr>
              <a:t>2.</a:t>
            </a:r>
            <a:r>
              <a:rPr lang="zh-CN" altLang="zh-CN" sz="2800" kern="100" dirty="0">
                <a:latin typeface="Times New Roman" panose="02020603050405020304"/>
                <a:ea typeface="华文细黑" panose="02010600040101010101" charset="-122"/>
                <a:cs typeface="Times New Roman" panose="02020603050405020304"/>
              </a:rPr>
              <a:t>与磷高累积区相比，该山坡</a:t>
            </a:r>
            <a:r>
              <a:rPr lang="en-US" altLang="zh-CN" sz="2800" kern="100" dirty="0">
                <a:latin typeface="Times New Roman" panose="02020603050405020304"/>
                <a:ea typeface="华文细黑" panose="02010600040101010101" charset="-122"/>
                <a:cs typeface="Courier New" panose="02070309020205020404"/>
              </a:rPr>
              <a:t>2 000</a:t>
            </a:r>
            <a:r>
              <a:rPr lang="zh-CN" altLang="zh-CN" sz="2800" kern="100" dirty="0">
                <a:latin typeface="Times New Roman" panose="02020603050405020304"/>
                <a:ea typeface="华文细黑" panose="02010600040101010101" charset="-122"/>
                <a:cs typeface="Times New Roman" panose="02020603050405020304"/>
              </a:rPr>
              <a:t>～</a:t>
            </a:r>
            <a:r>
              <a:rPr lang="en-US" altLang="zh-CN" sz="2800" kern="100" dirty="0">
                <a:latin typeface="Times New Roman" panose="02020603050405020304"/>
                <a:ea typeface="华文细黑" panose="02010600040101010101" charset="-122"/>
                <a:cs typeface="Courier New" panose="02070309020205020404"/>
              </a:rPr>
              <a:t>3 000</a:t>
            </a:r>
            <a:r>
              <a:rPr lang="zh-CN" altLang="zh-CN" sz="2800" kern="100" dirty="0">
                <a:latin typeface="Times New Roman" panose="02020603050405020304"/>
                <a:ea typeface="华文细黑" panose="02010600040101010101" charset="-122"/>
                <a:cs typeface="Times New Roman" panose="02020603050405020304"/>
              </a:rPr>
              <a:t>米处</a:t>
            </a:r>
            <a:endParaRPr lang="zh-CN" altLang="zh-CN" sz="1050" kern="100" dirty="0">
              <a:latin typeface="宋体" panose="02010600030101010101" pitchFamily="2" charset="-122"/>
              <a:cs typeface="Courier New" panose="02070309020205020404"/>
            </a:endParaRPr>
          </a:p>
          <a:p>
            <a:pPr algn="just">
              <a:lnSpc>
                <a:spcPct val="150000"/>
              </a:lnSpc>
              <a:spcAft>
                <a:spcPts val="0"/>
              </a:spcAft>
            </a:pPr>
            <a:r>
              <a:rPr lang="en-US" altLang="zh-CN" sz="2800" kern="100" dirty="0">
                <a:latin typeface="Times New Roman" panose="02020603050405020304"/>
                <a:ea typeface="华文细黑" panose="02010600040101010101" charset="-122"/>
                <a:cs typeface="Courier New" panose="02070309020205020404"/>
              </a:rPr>
              <a:t>A.</a:t>
            </a:r>
            <a:r>
              <a:rPr lang="zh-CN" altLang="zh-CN" sz="2800" kern="100" dirty="0">
                <a:latin typeface="Times New Roman" panose="02020603050405020304"/>
                <a:ea typeface="华文细黑" panose="02010600040101010101" charset="-122"/>
                <a:cs typeface="Times New Roman" panose="02020603050405020304"/>
              </a:rPr>
              <a:t>大气温度较低</a:t>
            </a:r>
            <a:r>
              <a:rPr lang="en-US" altLang="zh-CN" sz="2800" kern="100" dirty="0">
                <a:latin typeface="Times New Roman" panose="02020603050405020304"/>
                <a:ea typeface="华文细黑" panose="02010600040101010101" charset="-122"/>
                <a:cs typeface="Courier New" panose="02070309020205020404"/>
              </a:rPr>
              <a:t>  	</a:t>
            </a:r>
            <a:r>
              <a:rPr lang="en-US" altLang="zh-CN" sz="2800" kern="100" dirty="0" smtClean="0">
                <a:latin typeface="Times New Roman" panose="02020603050405020304"/>
                <a:ea typeface="华文细黑" panose="02010600040101010101" charset="-122"/>
                <a:cs typeface="Courier New" panose="02070309020205020404"/>
              </a:rPr>
              <a:t>	B</a:t>
            </a:r>
            <a:r>
              <a:rPr lang="en-US" altLang="zh-CN" sz="2800" kern="100" dirty="0">
                <a:latin typeface="Times New Roman" panose="02020603050405020304"/>
                <a:ea typeface="华文细黑" panose="02010600040101010101" charset="-122"/>
                <a:cs typeface="Courier New" panose="02070309020205020404"/>
              </a:rPr>
              <a:t>.</a:t>
            </a:r>
            <a:r>
              <a:rPr lang="zh-CN" altLang="zh-CN" sz="2800" kern="100" dirty="0">
                <a:latin typeface="Times New Roman" panose="02020603050405020304"/>
                <a:ea typeface="华文细黑" panose="02010600040101010101" charset="-122"/>
                <a:cs typeface="Times New Roman" panose="02020603050405020304"/>
              </a:rPr>
              <a:t>生物生产量较低</a:t>
            </a:r>
            <a:endParaRPr lang="zh-CN" altLang="zh-CN" sz="1050" kern="100" dirty="0">
              <a:latin typeface="宋体" panose="02010600030101010101" pitchFamily="2" charset="-122"/>
              <a:cs typeface="Courier New" panose="02070309020205020404"/>
            </a:endParaRPr>
          </a:p>
          <a:p>
            <a:pPr algn="just">
              <a:lnSpc>
                <a:spcPct val="150000"/>
              </a:lnSpc>
              <a:spcAft>
                <a:spcPts val="0"/>
              </a:spcAft>
            </a:pPr>
            <a:r>
              <a:rPr lang="en-US" altLang="zh-CN" sz="2800" kern="100" dirty="0">
                <a:latin typeface="Times New Roman" panose="02020603050405020304"/>
                <a:ea typeface="华文细黑" panose="02010600040101010101" charset="-122"/>
                <a:cs typeface="Courier New" panose="02070309020205020404"/>
              </a:rPr>
              <a:t>C.</a:t>
            </a:r>
            <a:r>
              <a:rPr lang="zh-CN" altLang="zh-CN" sz="2800" kern="100" dirty="0">
                <a:latin typeface="Times New Roman" panose="02020603050405020304"/>
                <a:ea typeface="华文细黑" panose="02010600040101010101" charset="-122"/>
                <a:cs typeface="Times New Roman" panose="02020603050405020304"/>
              </a:rPr>
              <a:t>土壤含水量较低</a:t>
            </a:r>
            <a:r>
              <a:rPr lang="en-US" altLang="zh-CN" sz="2800" kern="100" dirty="0">
                <a:latin typeface="Times New Roman" panose="02020603050405020304"/>
                <a:ea typeface="华文细黑" panose="02010600040101010101" charset="-122"/>
                <a:cs typeface="Courier New" panose="02070309020205020404"/>
              </a:rPr>
              <a:t>  	D.</a:t>
            </a:r>
            <a:r>
              <a:rPr lang="zh-CN" altLang="zh-CN" sz="2800" kern="100" dirty="0">
                <a:latin typeface="Times New Roman" panose="02020603050405020304"/>
                <a:ea typeface="华文细黑" panose="02010600040101010101" charset="-122"/>
                <a:cs typeface="Times New Roman" panose="02020603050405020304"/>
              </a:rPr>
              <a:t>地表径流量较小</a:t>
            </a:r>
            <a:endParaRPr lang="zh-CN" altLang="zh-CN" sz="1050" kern="100" dirty="0">
              <a:effectLst/>
              <a:latin typeface="宋体" panose="02010600030101010101" pitchFamily="2" charset="-122"/>
              <a:cs typeface="Courier New" panose="02070309020205020404"/>
            </a:endParaRPr>
          </a:p>
        </p:txBody>
      </p:sp>
      <p:sp>
        <p:nvSpPr>
          <p:cNvPr id="17" name="任意多边形 16"/>
          <p:cNvSpPr/>
          <p:nvPr/>
        </p:nvSpPr>
        <p:spPr>
          <a:xfrm rot="21062554">
            <a:off x="220333" y="3089202"/>
            <a:ext cx="738187" cy="430213"/>
          </a:xfrm>
          <a:custGeom>
            <a:avLst/>
            <a:gdLst>
              <a:gd name="connsiteX0" fmla="*/ 0 w 1875453"/>
              <a:gd name="connsiteY0" fmla="*/ 587828 h 1166326"/>
              <a:gd name="connsiteX1" fmla="*/ 279918 w 1875453"/>
              <a:gd name="connsiteY1" fmla="*/ 354563 h 1166326"/>
              <a:gd name="connsiteX2" fmla="*/ 755779 w 1875453"/>
              <a:gd name="connsiteY2" fmla="*/ 895738 h 1166326"/>
              <a:gd name="connsiteX3" fmla="*/ 1866122 w 1875453"/>
              <a:gd name="connsiteY3" fmla="*/ 0 h 1166326"/>
              <a:gd name="connsiteX4" fmla="*/ 1875453 w 1875453"/>
              <a:gd name="connsiteY4" fmla="*/ 111967 h 1166326"/>
              <a:gd name="connsiteX5" fmla="*/ 793102 w 1875453"/>
              <a:gd name="connsiteY5" fmla="*/ 1166326 h 1166326"/>
              <a:gd name="connsiteX6" fmla="*/ 289249 w 1875453"/>
              <a:gd name="connsiteY6" fmla="*/ 541175 h 1166326"/>
              <a:gd name="connsiteX7" fmla="*/ 0 w 1875453"/>
              <a:gd name="connsiteY7" fmla="*/ 587828 h 1166326"/>
              <a:gd name="connsiteX0-1" fmla="*/ 0 w 1875453"/>
              <a:gd name="connsiteY0-2" fmla="*/ 587828 h 1166326"/>
              <a:gd name="connsiteX1-3" fmla="*/ 279918 w 1875453"/>
              <a:gd name="connsiteY1-4" fmla="*/ 354563 h 1166326"/>
              <a:gd name="connsiteX2-5" fmla="*/ 755779 w 1875453"/>
              <a:gd name="connsiteY2-6" fmla="*/ 895738 h 1166326"/>
              <a:gd name="connsiteX3-7" fmla="*/ 1866122 w 1875453"/>
              <a:gd name="connsiteY3-8" fmla="*/ 0 h 1166326"/>
              <a:gd name="connsiteX4-9" fmla="*/ 1875453 w 1875453"/>
              <a:gd name="connsiteY4-10" fmla="*/ 111967 h 1166326"/>
              <a:gd name="connsiteX5-11" fmla="*/ 699795 w 1875453"/>
              <a:gd name="connsiteY5-12" fmla="*/ 1166326 h 1166326"/>
              <a:gd name="connsiteX6-13" fmla="*/ 289249 w 1875453"/>
              <a:gd name="connsiteY6-14" fmla="*/ 541175 h 1166326"/>
              <a:gd name="connsiteX7-15" fmla="*/ 0 w 1875453"/>
              <a:gd name="connsiteY7-16" fmla="*/ 587828 h 1166326"/>
              <a:gd name="connsiteX0-17" fmla="*/ 0 w 2043404"/>
              <a:gd name="connsiteY0-18" fmla="*/ 587828 h 1166326"/>
              <a:gd name="connsiteX1-19" fmla="*/ 279918 w 2043404"/>
              <a:gd name="connsiteY1-20" fmla="*/ 354563 h 1166326"/>
              <a:gd name="connsiteX2-21" fmla="*/ 755779 w 2043404"/>
              <a:gd name="connsiteY2-22" fmla="*/ 895738 h 1166326"/>
              <a:gd name="connsiteX3-23" fmla="*/ 1866122 w 2043404"/>
              <a:gd name="connsiteY3-24" fmla="*/ 0 h 1166326"/>
              <a:gd name="connsiteX4-25" fmla="*/ 2043404 w 2043404"/>
              <a:gd name="connsiteY4-26" fmla="*/ 9330 h 1166326"/>
              <a:gd name="connsiteX5-27" fmla="*/ 699795 w 2043404"/>
              <a:gd name="connsiteY5-28" fmla="*/ 1166326 h 1166326"/>
              <a:gd name="connsiteX6-29" fmla="*/ 289249 w 2043404"/>
              <a:gd name="connsiteY6-30" fmla="*/ 541175 h 1166326"/>
              <a:gd name="connsiteX7-31" fmla="*/ 0 w 2043404"/>
              <a:gd name="connsiteY7-32" fmla="*/ 587828 h 1166326"/>
              <a:gd name="connsiteX0-33" fmla="*/ 0 w 2043404"/>
              <a:gd name="connsiteY0-34" fmla="*/ 615820 h 1194318"/>
              <a:gd name="connsiteX1-35" fmla="*/ 279918 w 2043404"/>
              <a:gd name="connsiteY1-36" fmla="*/ 382555 h 1194318"/>
              <a:gd name="connsiteX2-37" fmla="*/ 755779 w 2043404"/>
              <a:gd name="connsiteY2-38" fmla="*/ 923730 h 1194318"/>
              <a:gd name="connsiteX3-39" fmla="*/ 1978090 w 2043404"/>
              <a:gd name="connsiteY3-40" fmla="*/ 0 h 1194318"/>
              <a:gd name="connsiteX4-41" fmla="*/ 2043404 w 2043404"/>
              <a:gd name="connsiteY4-42" fmla="*/ 37322 h 1194318"/>
              <a:gd name="connsiteX5-43" fmla="*/ 699795 w 2043404"/>
              <a:gd name="connsiteY5-44" fmla="*/ 1194318 h 1194318"/>
              <a:gd name="connsiteX6-45" fmla="*/ 289249 w 2043404"/>
              <a:gd name="connsiteY6-46" fmla="*/ 569167 h 1194318"/>
              <a:gd name="connsiteX7-47" fmla="*/ 0 w 2043404"/>
              <a:gd name="connsiteY7-48" fmla="*/ 615820 h 1194318"/>
              <a:gd name="connsiteX0-49" fmla="*/ 0 w 2043404"/>
              <a:gd name="connsiteY0-50" fmla="*/ 615820 h 1194318"/>
              <a:gd name="connsiteX1-51" fmla="*/ 279918 w 2043404"/>
              <a:gd name="connsiteY1-52" fmla="*/ 382555 h 1194318"/>
              <a:gd name="connsiteX2-53" fmla="*/ 755779 w 2043404"/>
              <a:gd name="connsiteY2-54" fmla="*/ 923730 h 1194318"/>
              <a:gd name="connsiteX3-55" fmla="*/ 1978090 w 2043404"/>
              <a:gd name="connsiteY3-56" fmla="*/ 0 h 1194318"/>
              <a:gd name="connsiteX4-57" fmla="*/ 2043404 w 2043404"/>
              <a:gd name="connsiteY4-58" fmla="*/ 37322 h 1194318"/>
              <a:gd name="connsiteX5-59" fmla="*/ 699795 w 2043404"/>
              <a:gd name="connsiteY5-60" fmla="*/ 1194318 h 1194318"/>
              <a:gd name="connsiteX6-61" fmla="*/ 205274 w 2043404"/>
              <a:gd name="connsiteY6-62" fmla="*/ 559836 h 1194318"/>
              <a:gd name="connsiteX7-63" fmla="*/ 0 w 2043404"/>
              <a:gd name="connsiteY7-64" fmla="*/ 615820 h 1194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043404" h="1194318">
                <a:moveTo>
                  <a:pt x="0" y="615820"/>
                </a:moveTo>
                <a:lnTo>
                  <a:pt x="279918" y="382555"/>
                </a:lnTo>
                <a:lnTo>
                  <a:pt x="755779" y="923730"/>
                </a:lnTo>
                <a:lnTo>
                  <a:pt x="1978090" y="0"/>
                </a:lnTo>
                <a:lnTo>
                  <a:pt x="2043404" y="37322"/>
                </a:lnTo>
                <a:lnTo>
                  <a:pt x="699795" y="1194318"/>
                </a:lnTo>
                <a:lnTo>
                  <a:pt x="205274" y="559836"/>
                </a:lnTo>
                <a:lnTo>
                  <a:pt x="0" y="615820"/>
                </a:lnTo>
                <a:close/>
              </a:path>
            </a:pathLst>
          </a:custGeom>
          <a:solidFill>
            <a:srgbClr val="C00000"/>
          </a:solidFill>
          <a:ln w="25400" cap="flat" cmpd="sng" algn="ctr">
            <a:noFill/>
            <a:prstDash val="solid"/>
          </a:ln>
          <a:effectLst/>
        </p:spPr>
        <p:txBody>
          <a:bodyPr anchor="ctr"/>
          <a:lstStyle/>
          <a:p>
            <a:pPr algn="ctr">
              <a:defRPr/>
            </a:pPr>
            <a:endParaRPr lang="zh-CN" altLang="en-US" kern="0">
              <a:solidFill>
                <a:sysClr val="window" lastClr="FFFFFF"/>
              </a:solidFill>
              <a:latin typeface="Arial" panose="020B0604020202020204"/>
              <a:ea typeface="黑体" panose="02010609060101010101" charset="-122"/>
            </a:endParaRPr>
          </a:p>
        </p:txBody>
      </p:sp>
      <p:pic>
        <p:nvPicPr>
          <p:cNvPr id="24578" name="Picture 2" descr="R1-48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4152" y="985750"/>
            <a:ext cx="4561732" cy="314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blinds(horizontal)">
                                      <p:cBhvr>
                                        <p:cTn id="18" dur="500"/>
                                        <p:tgtEl>
                                          <p:spTgt spid="1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blinds(horizontal)">
                                      <p:cBhvr>
                                        <p:cTn id="23" dur="500"/>
                                        <p:tgtEl>
                                          <p:spTgt spid="1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animEffect transition="in" filter="blinds(horizontal)">
                                      <p:cBhvr>
                                        <p:cTn id="28" dur="500"/>
                                        <p:tgtEl>
                                          <p:spTgt spid="1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4">
                                            <p:txEl>
                                              <p:pRg st="3" end="3"/>
                                            </p:txEl>
                                          </p:spTgt>
                                        </p:tgtEl>
                                        <p:attrNameLst>
                                          <p:attrName>style.visibility</p:attrName>
                                        </p:attrNameLst>
                                      </p:cBhvr>
                                      <p:to>
                                        <p:strVal val="visible"/>
                                      </p:to>
                                    </p:set>
                                    <p:animEffect transition="in" filter="blinds(horizontal)">
                                      <p:cBhvr>
                                        <p:cTn id="33" dur="500"/>
                                        <p:tgtEl>
                                          <p:spTgt spid="1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14">
                                            <p:txEl>
                                              <p:pRg st="0" end="0"/>
                                            </p:txEl>
                                          </p:spTgt>
                                        </p:tgtEl>
                                      </p:cBhvr>
                                    </p:animEffect>
                                    <p:set>
                                      <p:cBhvr>
                                        <p:cTn id="38" dur="1" fill="hold">
                                          <p:stCondLst>
                                            <p:cond delay="499"/>
                                          </p:stCondLst>
                                        </p:cTn>
                                        <p:tgtEl>
                                          <p:spTgt spid="14">
                                            <p:txEl>
                                              <p:pRg st="0" end="0"/>
                                            </p:txEl>
                                          </p:spTgt>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14">
                                            <p:txEl>
                                              <p:pRg st="1" end="1"/>
                                            </p:txEl>
                                          </p:spTgt>
                                        </p:tgtEl>
                                      </p:cBhvr>
                                    </p:animEffect>
                                    <p:set>
                                      <p:cBhvr>
                                        <p:cTn id="41" dur="1" fill="hold">
                                          <p:stCondLst>
                                            <p:cond delay="499"/>
                                          </p:stCondLst>
                                        </p:cTn>
                                        <p:tgtEl>
                                          <p:spTgt spid="14">
                                            <p:txEl>
                                              <p:pRg st="1" end="1"/>
                                            </p:txEl>
                                          </p:spTgt>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14">
                                            <p:txEl>
                                              <p:pRg st="2" end="2"/>
                                            </p:txEl>
                                          </p:spTgt>
                                        </p:tgtEl>
                                      </p:cBhvr>
                                    </p:animEffect>
                                    <p:set>
                                      <p:cBhvr>
                                        <p:cTn id="44" dur="1" fill="hold">
                                          <p:stCondLst>
                                            <p:cond delay="499"/>
                                          </p:stCondLst>
                                        </p:cTn>
                                        <p:tgtEl>
                                          <p:spTgt spid="14">
                                            <p:txEl>
                                              <p:pRg st="2" end="2"/>
                                            </p:txEl>
                                          </p:spTgt>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14">
                                            <p:txEl>
                                              <p:pRg st="3" end="3"/>
                                            </p:txEl>
                                          </p:spTgt>
                                        </p:tgtEl>
                                      </p:cBhvr>
                                    </p:animEffect>
                                    <p:set>
                                      <p:cBhvr>
                                        <p:cTn id="47" dur="1" fill="hold">
                                          <p:stCondLst>
                                            <p:cond delay="499"/>
                                          </p:stCondLst>
                                        </p:cTn>
                                        <p:tgtEl>
                                          <p:spTgt spid="14">
                                            <p:txEl>
                                              <p:pRg st="3" end="3"/>
                                            </p:txEl>
                                          </p:spTgt>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4"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983433" y="1988841"/>
          <a:ext cx="10441158" cy="3096343"/>
        </p:xfrm>
        <a:graphic>
          <a:graphicData uri="http://schemas.openxmlformats.org/drawingml/2006/table">
            <a:tbl>
              <a:tblPr/>
              <a:tblGrid>
                <a:gridCol w="3480386"/>
                <a:gridCol w="3480386"/>
                <a:gridCol w="3480386"/>
              </a:tblGrid>
              <a:tr h="912101">
                <a:tc>
                  <a:txBody>
                    <a:bodyPr/>
                    <a:lstStyle/>
                    <a:p>
                      <a:pPr algn="ctr">
                        <a:lnSpc>
                          <a:spcPct val="150000"/>
                        </a:lnSpc>
                        <a:spcAft>
                          <a:spcPts val="0"/>
                        </a:spcAft>
                      </a:pPr>
                      <a:r>
                        <a:rPr lang="zh-CN" sz="2800" kern="100" baseline="0" dirty="0">
                          <a:effectLst/>
                          <a:latin typeface="Times New Roman" panose="02020603050405020304"/>
                          <a:ea typeface="华文细黑" panose="02010600040101010101" charset="-122"/>
                          <a:cs typeface="Times New Roman" panose="02020603050405020304"/>
                        </a:rPr>
                        <a:t>常见材料形式</a:t>
                      </a:r>
                      <a:endParaRPr lang="zh-CN" sz="2800" kern="100" baseline="0" dirty="0">
                        <a:effectLst/>
                        <a:latin typeface="宋体" panose="02010600030101010101" pitchFamily="2" charset="-122"/>
                        <a:cs typeface="Courier New" panose="02070309020205020404"/>
                      </a:endParaRPr>
                    </a:p>
                  </a:txBody>
                  <a:tcPr marL="51802" marR="518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kern="100" baseline="0">
                          <a:effectLst/>
                          <a:latin typeface="Times New Roman" panose="02020603050405020304"/>
                          <a:ea typeface="华文细黑" panose="02010600040101010101" charset="-122"/>
                          <a:cs typeface="Times New Roman" panose="02020603050405020304"/>
                        </a:rPr>
                        <a:t>常见设问形式</a:t>
                      </a:r>
                      <a:endParaRPr lang="zh-CN" sz="2800" kern="100" baseline="0">
                        <a:effectLst/>
                        <a:latin typeface="宋体" panose="02010600030101010101" pitchFamily="2" charset="-122"/>
                        <a:cs typeface="Courier New" panose="02070309020205020404"/>
                      </a:endParaRPr>
                    </a:p>
                  </a:txBody>
                  <a:tcPr marL="51802" marR="518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kern="100" baseline="0">
                          <a:effectLst/>
                          <a:latin typeface="Times New Roman" panose="02020603050405020304"/>
                          <a:ea typeface="华文细黑" panose="02010600040101010101" charset="-122"/>
                          <a:cs typeface="Times New Roman" panose="02020603050405020304"/>
                        </a:rPr>
                        <a:t>常用解题方法</a:t>
                      </a:r>
                      <a:endParaRPr lang="zh-CN" sz="2800" kern="100" baseline="0">
                        <a:effectLst/>
                        <a:latin typeface="宋体" panose="02010600030101010101" pitchFamily="2" charset="-122"/>
                        <a:cs typeface="Courier New" panose="02070309020205020404"/>
                      </a:endParaRPr>
                    </a:p>
                  </a:txBody>
                  <a:tcPr marL="51802" marR="518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4242">
                <a:tc>
                  <a:txBody>
                    <a:bodyPr/>
                    <a:lstStyle/>
                    <a:p>
                      <a:pPr indent="71755" algn="l">
                        <a:lnSpc>
                          <a:spcPct val="150000"/>
                        </a:lnSpc>
                        <a:spcAft>
                          <a:spcPts val="0"/>
                        </a:spcAft>
                      </a:pPr>
                      <a:r>
                        <a:rPr lang="zh-CN" sz="2800" kern="100" baseline="0" dirty="0">
                          <a:effectLst/>
                          <a:latin typeface="Times New Roman" panose="02020603050405020304"/>
                          <a:ea typeface="华文细黑" panose="02010600040101010101" charset="-122"/>
                          <a:cs typeface="Times New Roman" panose="02020603050405020304"/>
                        </a:rPr>
                        <a:t>自然带或地理要素</a:t>
                      </a:r>
                      <a:r>
                        <a:rPr lang="zh-CN" sz="2800" kern="100" baseline="0" dirty="0" smtClean="0">
                          <a:effectLst/>
                          <a:latin typeface="Times New Roman" panose="02020603050405020304"/>
                          <a:ea typeface="华文细黑" panose="02010600040101010101" charset="-122"/>
                          <a:cs typeface="Times New Roman" panose="02020603050405020304"/>
                        </a:rPr>
                        <a:t>随</a:t>
                      </a:r>
                      <a:endParaRPr lang="en-US" altLang="zh-CN" sz="2800" kern="100" baseline="0" dirty="0" smtClean="0">
                        <a:effectLst/>
                        <a:latin typeface="Times New Roman" panose="02020603050405020304"/>
                        <a:ea typeface="华文细黑" panose="02010600040101010101" charset="-122"/>
                        <a:cs typeface="Times New Roman" panose="02020603050405020304"/>
                      </a:endParaRPr>
                    </a:p>
                    <a:p>
                      <a:pPr indent="71755" algn="l">
                        <a:lnSpc>
                          <a:spcPct val="150000"/>
                        </a:lnSpc>
                        <a:spcAft>
                          <a:spcPts val="0"/>
                        </a:spcAft>
                      </a:pPr>
                      <a:r>
                        <a:rPr lang="zh-CN" sz="2800" kern="100" baseline="0" dirty="0" smtClean="0">
                          <a:effectLst/>
                          <a:latin typeface="Times New Roman" panose="02020603050405020304"/>
                          <a:ea typeface="华文细黑" panose="02010600040101010101" charset="-122"/>
                          <a:cs typeface="Times New Roman" panose="02020603050405020304"/>
                        </a:rPr>
                        <a:t>高度</a:t>
                      </a:r>
                      <a:r>
                        <a:rPr lang="zh-CN" sz="2800" kern="100" baseline="0" dirty="0">
                          <a:effectLst/>
                          <a:latin typeface="Times New Roman" panose="02020603050405020304"/>
                          <a:ea typeface="华文细黑" panose="02010600040101010101" charset="-122"/>
                          <a:cs typeface="Times New Roman" panose="02020603050405020304"/>
                        </a:rPr>
                        <a:t>变化的统计图</a:t>
                      </a:r>
                      <a:r>
                        <a:rPr lang="zh-CN" sz="2800" kern="100" baseline="0" dirty="0" smtClean="0">
                          <a:effectLst/>
                          <a:latin typeface="Times New Roman" panose="02020603050405020304"/>
                          <a:ea typeface="华文细黑" panose="02010600040101010101" charset="-122"/>
                          <a:cs typeface="Times New Roman" panose="02020603050405020304"/>
                        </a:rPr>
                        <a:t>；</a:t>
                      </a:r>
                      <a:endParaRPr lang="en-US" altLang="zh-CN" sz="2800" kern="100" baseline="0" dirty="0" smtClean="0">
                        <a:effectLst/>
                        <a:latin typeface="Times New Roman" panose="02020603050405020304"/>
                        <a:ea typeface="华文细黑" panose="02010600040101010101" charset="-122"/>
                        <a:cs typeface="Times New Roman" panose="02020603050405020304"/>
                      </a:endParaRPr>
                    </a:p>
                    <a:p>
                      <a:pPr indent="71755" algn="l">
                        <a:lnSpc>
                          <a:spcPct val="150000"/>
                        </a:lnSpc>
                        <a:spcAft>
                          <a:spcPts val="0"/>
                        </a:spcAft>
                      </a:pPr>
                      <a:r>
                        <a:rPr lang="zh-CN" sz="2800" kern="100" baseline="0" dirty="0" smtClean="0">
                          <a:effectLst/>
                          <a:latin typeface="Times New Roman" panose="02020603050405020304"/>
                          <a:ea typeface="华文细黑" panose="02010600040101010101" charset="-122"/>
                          <a:cs typeface="Times New Roman" panose="02020603050405020304"/>
                        </a:rPr>
                        <a:t>垂直</a:t>
                      </a:r>
                      <a:r>
                        <a:rPr lang="zh-CN" sz="2800" kern="100" baseline="0" dirty="0">
                          <a:effectLst/>
                          <a:latin typeface="Times New Roman" panose="02020603050405020304"/>
                          <a:ea typeface="华文细黑" panose="02010600040101010101" charset="-122"/>
                          <a:cs typeface="Times New Roman" panose="02020603050405020304"/>
                        </a:rPr>
                        <a:t>自然带谱示意图</a:t>
                      </a:r>
                      <a:endParaRPr lang="zh-CN" sz="2800" kern="100" baseline="0" dirty="0">
                        <a:effectLst/>
                        <a:latin typeface="宋体" panose="02010600030101010101" pitchFamily="2" charset="-122"/>
                        <a:cs typeface="Courier New" panose="02070309020205020404"/>
                      </a:endParaRPr>
                    </a:p>
                  </a:txBody>
                  <a:tcPr marL="51802" marR="518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71755" algn="l">
                        <a:lnSpc>
                          <a:spcPct val="150000"/>
                        </a:lnSpc>
                        <a:spcAft>
                          <a:spcPts val="0"/>
                        </a:spcAft>
                      </a:pPr>
                      <a:r>
                        <a:rPr lang="zh-CN" sz="2800" kern="100" baseline="0" dirty="0">
                          <a:effectLst/>
                          <a:latin typeface="Times New Roman" panose="02020603050405020304"/>
                          <a:ea typeface="华文细黑" panose="02010600040101010101" charset="-122"/>
                          <a:cs typeface="Times New Roman" panose="02020603050405020304"/>
                        </a:rPr>
                        <a:t>某处自然带的名称</a:t>
                      </a:r>
                      <a:r>
                        <a:rPr lang="zh-CN" sz="2800" kern="100" baseline="0" dirty="0" smtClean="0">
                          <a:effectLst/>
                          <a:latin typeface="Times New Roman" panose="02020603050405020304"/>
                          <a:ea typeface="华文细黑" panose="02010600040101010101" charset="-122"/>
                          <a:cs typeface="Times New Roman" panose="02020603050405020304"/>
                        </a:rPr>
                        <a:t>；</a:t>
                      </a:r>
                      <a:endParaRPr lang="en-US" altLang="zh-CN" sz="2800" kern="100" baseline="0" dirty="0" smtClean="0">
                        <a:effectLst/>
                        <a:latin typeface="Times New Roman" panose="02020603050405020304"/>
                        <a:ea typeface="华文细黑" panose="02010600040101010101" charset="-122"/>
                        <a:cs typeface="Times New Roman" panose="02020603050405020304"/>
                      </a:endParaRPr>
                    </a:p>
                    <a:p>
                      <a:pPr indent="71755" algn="l">
                        <a:lnSpc>
                          <a:spcPct val="150000"/>
                        </a:lnSpc>
                        <a:spcAft>
                          <a:spcPts val="0"/>
                        </a:spcAft>
                      </a:pPr>
                      <a:r>
                        <a:rPr lang="zh-CN" sz="2800" kern="100" baseline="0" dirty="0" smtClean="0">
                          <a:effectLst/>
                          <a:latin typeface="Times New Roman" panose="02020603050405020304"/>
                          <a:ea typeface="华文细黑" panose="02010600040101010101" charset="-122"/>
                          <a:cs typeface="Times New Roman" panose="02020603050405020304"/>
                        </a:rPr>
                        <a:t>比较</a:t>
                      </a:r>
                      <a:r>
                        <a:rPr lang="zh-CN" sz="2800" kern="100" baseline="0" dirty="0">
                          <a:effectLst/>
                          <a:latin typeface="Times New Roman" panose="02020603050405020304"/>
                          <a:ea typeface="华文细黑" panose="02010600040101010101" charset="-122"/>
                          <a:cs typeface="Times New Roman" panose="02020603050405020304"/>
                        </a:rPr>
                        <a:t>两坡或两高度</a:t>
                      </a:r>
                      <a:r>
                        <a:rPr lang="zh-CN" sz="2800" kern="100" baseline="0" dirty="0" smtClean="0">
                          <a:effectLst/>
                          <a:latin typeface="Times New Roman" panose="02020603050405020304"/>
                          <a:ea typeface="华文细黑" panose="02010600040101010101" charset="-122"/>
                          <a:cs typeface="Times New Roman" panose="02020603050405020304"/>
                        </a:rPr>
                        <a:t>的</a:t>
                      </a:r>
                      <a:endParaRPr lang="en-US" altLang="zh-CN" sz="2800" kern="100" baseline="0" dirty="0" smtClean="0">
                        <a:effectLst/>
                        <a:latin typeface="Times New Roman" panose="02020603050405020304"/>
                        <a:ea typeface="华文细黑" panose="02010600040101010101" charset="-122"/>
                        <a:cs typeface="Times New Roman" panose="02020603050405020304"/>
                      </a:endParaRPr>
                    </a:p>
                    <a:p>
                      <a:pPr indent="71755" algn="l">
                        <a:lnSpc>
                          <a:spcPct val="150000"/>
                        </a:lnSpc>
                        <a:spcAft>
                          <a:spcPts val="0"/>
                        </a:spcAft>
                      </a:pPr>
                      <a:r>
                        <a:rPr lang="zh-CN" sz="2800" kern="100" baseline="0" dirty="0" smtClean="0">
                          <a:effectLst/>
                          <a:latin typeface="Times New Roman" panose="02020603050405020304"/>
                          <a:ea typeface="华文细黑" panose="02010600040101010101" charset="-122"/>
                          <a:cs typeface="Times New Roman" panose="02020603050405020304"/>
                        </a:rPr>
                        <a:t>水热</a:t>
                      </a:r>
                      <a:r>
                        <a:rPr lang="zh-CN" sz="2800" kern="100" baseline="0" dirty="0">
                          <a:effectLst/>
                          <a:latin typeface="Times New Roman" panose="02020603050405020304"/>
                          <a:ea typeface="华文细黑" panose="02010600040101010101" charset="-122"/>
                          <a:cs typeface="Times New Roman" panose="02020603050405020304"/>
                        </a:rPr>
                        <a:t>差异</a:t>
                      </a:r>
                      <a:endParaRPr lang="zh-CN" sz="2800" kern="100" baseline="0" dirty="0">
                        <a:effectLst/>
                        <a:latin typeface="宋体" panose="02010600030101010101" pitchFamily="2" charset="-122"/>
                        <a:cs typeface="Courier New" panose="02070309020205020404"/>
                      </a:endParaRPr>
                    </a:p>
                  </a:txBody>
                  <a:tcPr marL="51802" marR="518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71755" algn="l">
                        <a:lnSpc>
                          <a:spcPct val="150000"/>
                        </a:lnSpc>
                        <a:spcAft>
                          <a:spcPts val="0"/>
                        </a:spcAft>
                      </a:pPr>
                      <a:r>
                        <a:rPr lang="zh-CN" sz="2800" kern="100" baseline="0" dirty="0">
                          <a:effectLst/>
                          <a:latin typeface="Times New Roman" panose="02020603050405020304"/>
                          <a:ea typeface="华文细黑" panose="02010600040101010101" charset="-122"/>
                          <a:cs typeface="Times New Roman" panose="02020603050405020304"/>
                        </a:rPr>
                        <a:t>按照垂直方向的</a:t>
                      </a:r>
                      <a:r>
                        <a:rPr lang="zh-CN" sz="2800" kern="100" baseline="0" dirty="0" smtClean="0">
                          <a:effectLst/>
                          <a:latin typeface="Times New Roman" panose="02020603050405020304"/>
                          <a:ea typeface="华文细黑" panose="02010600040101010101" charset="-122"/>
                          <a:cs typeface="Times New Roman" panose="02020603050405020304"/>
                        </a:rPr>
                        <a:t>水热</a:t>
                      </a:r>
                      <a:endParaRPr lang="en-US" altLang="zh-CN" sz="2800" kern="100" baseline="0" dirty="0" smtClean="0">
                        <a:effectLst/>
                        <a:latin typeface="Times New Roman" panose="02020603050405020304"/>
                        <a:ea typeface="华文细黑" panose="02010600040101010101" charset="-122"/>
                        <a:cs typeface="Times New Roman" panose="02020603050405020304"/>
                      </a:endParaRPr>
                    </a:p>
                    <a:p>
                      <a:pPr indent="71755" algn="l">
                        <a:lnSpc>
                          <a:spcPct val="150000"/>
                        </a:lnSpc>
                        <a:spcAft>
                          <a:spcPts val="0"/>
                        </a:spcAft>
                      </a:pPr>
                      <a:r>
                        <a:rPr lang="zh-CN" sz="2800" kern="100" baseline="0" dirty="0" smtClean="0">
                          <a:effectLst/>
                          <a:latin typeface="Times New Roman" panose="02020603050405020304"/>
                          <a:ea typeface="华文细黑" panose="02010600040101010101" charset="-122"/>
                          <a:cs typeface="Times New Roman" panose="02020603050405020304"/>
                        </a:rPr>
                        <a:t>变化</a:t>
                      </a:r>
                      <a:r>
                        <a:rPr lang="zh-CN" sz="2800" kern="100" baseline="0" dirty="0">
                          <a:effectLst/>
                          <a:latin typeface="Times New Roman" panose="02020603050405020304"/>
                          <a:ea typeface="华文细黑" panose="02010600040101010101" charset="-122"/>
                          <a:cs typeface="Times New Roman" panose="02020603050405020304"/>
                        </a:rPr>
                        <a:t>规律推断</a:t>
                      </a:r>
                      <a:endParaRPr lang="zh-CN" sz="2800" kern="100" baseline="0" dirty="0">
                        <a:effectLst/>
                        <a:latin typeface="宋体" panose="02010600030101010101" pitchFamily="2" charset="-122"/>
                        <a:cs typeface="Courier New" panose="02070309020205020404"/>
                      </a:endParaRPr>
                    </a:p>
                  </a:txBody>
                  <a:tcPr marL="51802" marR="518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63352" y="5356373"/>
            <a:ext cx="11521280" cy="1384995"/>
          </a:xfrm>
          <a:prstGeom prst="rect">
            <a:avLst/>
          </a:prstGeom>
        </p:spPr>
        <p:txBody>
          <a:bodyPr wrap="square">
            <a:spAutoFit/>
          </a:bodyPr>
          <a:lstStyle/>
          <a:p>
            <a:pPr algn="just">
              <a:lnSpc>
                <a:spcPct val="150000"/>
              </a:lnSpc>
              <a:spcAft>
                <a:spcPts val="0"/>
              </a:spcAft>
            </a:pPr>
            <a:r>
              <a:rPr lang="en-US" altLang="zh-CN" sz="2800" kern="100" dirty="0">
                <a:latin typeface="Times New Roman" panose="02020603050405020304"/>
                <a:ea typeface="华文细黑" panose="02010600040101010101" charset="-122"/>
                <a:cs typeface="Courier New" panose="02070309020205020404"/>
              </a:rPr>
              <a:t>1.</a:t>
            </a:r>
            <a:r>
              <a:rPr lang="zh-CN" altLang="zh-CN" sz="2800" kern="100" dirty="0">
                <a:latin typeface="Times New Roman" panose="02020603050405020304"/>
                <a:ea typeface="华文细黑" panose="02010600040101010101" charset="-122"/>
                <a:cs typeface="Times New Roman" panose="02020603050405020304"/>
              </a:rPr>
              <a:t>导致图示区域内降水差异的主导因素是</a:t>
            </a:r>
            <a:endParaRPr lang="zh-CN" altLang="zh-CN" sz="1050" kern="100" dirty="0">
              <a:latin typeface="宋体" panose="02010600030101010101" pitchFamily="2" charset="-122"/>
              <a:cs typeface="Courier New" panose="02070309020205020404"/>
            </a:endParaRPr>
          </a:p>
          <a:p>
            <a:pPr algn="just">
              <a:lnSpc>
                <a:spcPct val="150000"/>
              </a:lnSpc>
              <a:spcAft>
                <a:spcPts val="0"/>
              </a:spcAft>
            </a:pPr>
            <a:r>
              <a:rPr lang="en-US" altLang="zh-CN" sz="2800" kern="100" dirty="0">
                <a:latin typeface="Times New Roman" panose="02020603050405020304"/>
                <a:ea typeface="华文细黑" panose="02010600040101010101" charset="-122"/>
                <a:cs typeface="Courier New" panose="02070309020205020404"/>
              </a:rPr>
              <a:t>A.</a:t>
            </a:r>
            <a:r>
              <a:rPr lang="zh-CN" altLang="zh-CN" sz="2800" kern="100" dirty="0">
                <a:latin typeface="Times New Roman" panose="02020603050405020304"/>
                <a:ea typeface="华文细黑" panose="02010600040101010101" charset="-122"/>
                <a:cs typeface="Times New Roman" panose="02020603050405020304"/>
              </a:rPr>
              <a:t>大气环流</a:t>
            </a:r>
            <a:r>
              <a:rPr lang="en-US" altLang="zh-CN" sz="2800" kern="100" dirty="0">
                <a:latin typeface="Times New Roman" panose="02020603050405020304"/>
                <a:ea typeface="华文细黑" panose="02010600040101010101" charset="-122"/>
                <a:cs typeface="Courier New" panose="02070309020205020404"/>
              </a:rPr>
              <a:t>  	B.</a:t>
            </a:r>
            <a:r>
              <a:rPr lang="zh-CN" altLang="zh-CN" sz="2800" kern="100" dirty="0" smtClean="0">
                <a:latin typeface="Times New Roman" panose="02020603050405020304"/>
                <a:ea typeface="华文细黑" panose="02010600040101010101" charset="-122"/>
                <a:cs typeface="Times New Roman" panose="02020603050405020304"/>
              </a:rPr>
              <a:t>地形</a:t>
            </a:r>
            <a:r>
              <a:rPr lang="en-US" altLang="zh-CN" sz="2800" kern="100" dirty="0" smtClean="0">
                <a:latin typeface="Times New Roman" panose="02020603050405020304"/>
                <a:ea typeface="华文细黑" panose="02010600040101010101" charset="-122"/>
                <a:cs typeface="Times New Roman" panose="02020603050405020304"/>
              </a:rPr>
              <a:t>	</a:t>
            </a:r>
            <a:r>
              <a:rPr lang="en-US" altLang="zh-CN" sz="2800" kern="100" dirty="0" smtClean="0">
                <a:latin typeface="Times New Roman" panose="02020603050405020304"/>
                <a:ea typeface="华文细黑" panose="02010600040101010101" charset="-122"/>
                <a:cs typeface="Courier New" panose="02070309020205020404"/>
              </a:rPr>
              <a:t>C</a:t>
            </a:r>
            <a:r>
              <a:rPr lang="en-US" altLang="zh-CN" sz="2800" kern="100" dirty="0">
                <a:latin typeface="Times New Roman" panose="02020603050405020304"/>
                <a:ea typeface="华文细黑" panose="02010600040101010101" charset="-122"/>
                <a:cs typeface="Courier New" panose="02070309020205020404"/>
              </a:rPr>
              <a:t>.</a:t>
            </a:r>
            <a:r>
              <a:rPr lang="zh-CN" altLang="zh-CN" sz="2800" kern="100" dirty="0">
                <a:latin typeface="Times New Roman" panose="02020603050405020304"/>
                <a:ea typeface="华文细黑" panose="02010600040101010101" charset="-122"/>
                <a:cs typeface="Times New Roman" panose="02020603050405020304"/>
              </a:rPr>
              <a:t>纬度位置</a:t>
            </a:r>
            <a:r>
              <a:rPr lang="en-US" altLang="zh-CN" sz="2800" kern="100" dirty="0">
                <a:latin typeface="Times New Roman" panose="02020603050405020304"/>
                <a:ea typeface="华文细黑" panose="02010600040101010101" charset="-122"/>
                <a:cs typeface="Courier New" panose="02070309020205020404"/>
              </a:rPr>
              <a:t>  	D.</a:t>
            </a:r>
            <a:r>
              <a:rPr lang="zh-CN" altLang="zh-CN" sz="2800" kern="100" dirty="0">
                <a:latin typeface="Times New Roman" panose="02020603050405020304"/>
                <a:ea typeface="华文细黑" panose="02010600040101010101" charset="-122"/>
                <a:cs typeface="Times New Roman" panose="02020603050405020304"/>
              </a:rPr>
              <a:t>洋流</a:t>
            </a:r>
            <a:endParaRPr lang="zh-CN" altLang="zh-CN" sz="1050" kern="100" dirty="0">
              <a:effectLst/>
              <a:latin typeface="宋体" panose="02010600030101010101" pitchFamily="2" charset="-122"/>
              <a:cs typeface="Courier New" panose="02070309020205020404"/>
            </a:endParaRPr>
          </a:p>
        </p:txBody>
      </p:sp>
      <p:sp>
        <p:nvSpPr>
          <p:cNvPr id="2" name="标题 1"/>
          <p:cNvSpPr>
            <a:spLocks noGrp="1"/>
          </p:cNvSpPr>
          <p:nvPr>
            <p:ph type="title"/>
          </p:nvPr>
        </p:nvSpPr>
        <p:spPr/>
        <p:txBody>
          <a:bodyPr>
            <a:normAutofit/>
          </a:bodyPr>
          <a:lstStyle/>
          <a:p>
            <a:r>
              <a:rPr lang="zh-CN" altLang="zh-CN" dirty="0"/>
              <a:t>结合区域图考查非地带性地域分异现象及成因</a:t>
            </a:r>
            <a:endParaRPr lang="zh-CN" altLang="en-US" dirty="0"/>
          </a:p>
        </p:txBody>
      </p:sp>
      <p:sp>
        <p:nvSpPr>
          <p:cNvPr id="15" name="TextBox 14"/>
          <p:cNvSpPr txBox="1"/>
          <p:nvPr/>
        </p:nvSpPr>
        <p:spPr>
          <a:xfrm>
            <a:off x="11213072" y="6397923"/>
            <a:ext cx="977341" cy="461665"/>
          </a:xfrm>
          <a:prstGeom prst="rect">
            <a:avLst/>
          </a:prstGeom>
          <a:solidFill>
            <a:srgbClr val="B4C7E7"/>
          </a:solidFill>
        </p:spPr>
        <p:txBody>
          <a:bodyPr wrap="square" rtlCol="0">
            <a:spAutoFit/>
          </a:bodyPr>
          <a:lstStyle/>
          <a:p>
            <a:pPr algn="ctr">
              <a:defRPr/>
            </a:pPr>
            <a:r>
              <a:rPr lang="zh-CN" altLang="en-US" sz="2400" kern="0" dirty="0">
                <a:solidFill>
                  <a:sysClr val="window" lastClr="FFFFFF"/>
                </a:solidFill>
                <a:latin typeface="微软雅黑" panose="020B0503020204020204" pitchFamily="34" charset="-122"/>
                <a:cs typeface="Times New Roman" panose="02020603050405020304" pitchFamily="18" charset="0"/>
              </a:rPr>
              <a:t>答案</a:t>
            </a:r>
          </a:p>
        </p:txBody>
      </p:sp>
      <p:sp>
        <p:nvSpPr>
          <p:cNvPr id="16" name="矩形 15"/>
          <p:cNvSpPr/>
          <p:nvPr/>
        </p:nvSpPr>
        <p:spPr>
          <a:xfrm>
            <a:off x="263352" y="836712"/>
            <a:ext cx="11521280" cy="2031325"/>
          </a:xfrm>
          <a:prstGeom prst="rect">
            <a:avLst/>
          </a:prstGeom>
        </p:spPr>
        <p:txBody>
          <a:bodyPr wrap="square">
            <a:spAutoFit/>
          </a:bodyPr>
          <a:lstStyle/>
          <a:p>
            <a:pPr algn="just">
              <a:lnSpc>
                <a:spcPct val="150000"/>
              </a:lnSpc>
              <a:spcAft>
                <a:spcPts val="0"/>
              </a:spcAft>
            </a:pPr>
            <a:r>
              <a:rPr lang="en-US" altLang="zh-CN" sz="2800" kern="100" dirty="0" smtClean="0">
                <a:latin typeface="Times New Roman" panose="02020603050405020304"/>
                <a:ea typeface="华文细黑" panose="02010600040101010101" charset="-122"/>
                <a:cs typeface="Times New Roman" panose="02020603050405020304"/>
              </a:rPr>
              <a:t>        </a:t>
            </a:r>
            <a:r>
              <a:rPr lang="zh-CN" altLang="zh-CN" sz="2800" kern="100" dirty="0" smtClean="0">
                <a:latin typeface="Times New Roman" panose="02020603050405020304"/>
                <a:ea typeface="华文细黑" panose="02010600040101010101" charset="-122"/>
                <a:cs typeface="Times New Roman" panose="02020603050405020304"/>
              </a:rPr>
              <a:t>下</a:t>
            </a:r>
            <a:r>
              <a:rPr lang="zh-CN" altLang="zh-CN" sz="2800" kern="100" dirty="0">
                <a:latin typeface="Times New Roman" panose="02020603050405020304"/>
                <a:ea typeface="华文细黑" panose="02010600040101010101" charset="-122"/>
                <a:cs typeface="Times New Roman" panose="02020603050405020304"/>
              </a:rPr>
              <a:t>图为</a:t>
            </a:r>
            <a:r>
              <a:rPr lang="en-US" altLang="zh-CN" sz="2800" kern="100" dirty="0">
                <a:latin typeface="Times New Roman" panose="02020603050405020304"/>
                <a:ea typeface="华文细黑" panose="02010600040101010101" charset="-122"/>
                <a:cs typeface="Courier New" panose="02070309020205020404"/>
              </a:rPr>
              <a:t>45°N</a:t>
            </a:r>
            <a:r>
              <a:rPr lang="zh-CN" altLang="zh-CN" sz="2800" kern="100" dirty="0">
                <a:latin typeface="Times New Roman" panose="02020603050405020304"/>
                <a:ea typeface="华文细黑" panose="02010600040101010101" charset="-122"/>
                <a:cs typeface="Times New Roman" panose="02020603050405020304"/>
              </a:rPr>
              <a:t>附近某区域的遥感影像，其中深色部分为植被覆盖区，浅色部分为高原荒漠区；终年冰雪覆盖的山峰海拔</a:t>
            </a:r>
            <a:r>
              <a:rPr lang="en-US" altLang="zh-CN" sz="2800" kern="100" dirty="0">
                <a:latin typeface="Times New Roman" panose="02020603050405020304"/>
                <a:ea typeface="华文细黑" panose="02010600040101010101" charset="-122"/>
                <a:cs typeface="Courier New" panose="02070309020205020404"/>
              </a:rPr>
              <a:t>3 424</a:t>
            </a:r>
            <a:r>
              <a:rPr lang="zh-CN" altLang="zh-CN" sz="2800" kern="100" dirty="0">
                <a:latin typeface="Times New Roman" panose="02020603050405020304"/>
                <a:ea typeface="华文细黑" panose="02010600040101010101" charset="-122"/>
                <a:cs typeface="Times New Roman" panose="02020603050405020304"/>
              </a:rPr>
              <a:t>米，距海约</a:t>
            </a:r>
            <a:r>
              <a:rPr lang="en-US" altLang="zh-CN" sz="2800" kern="100" dirty="0">
                <a:latin typeface="Times New Roman" panose="02020603050405020304"/>
                <a:ea typeface="华文细黑" panose="02010600040101010101" charset="-122"/>
                <a:cs typeface="Courier New" panose="02070309020205020404"/>
              </a:rPr>
              <a:t>180</a:t>
            </a:r>
            <a:r>
              <a:rPr lang="zh-CN" altLang="zh-CN" sz="2800" kern="100" dirty="0">
                <a:latin typeface="Times New Roman" panose="02020603050405020304"/>
                <a:ea typeface="华文细黑" panose="02010600040101010101" charset="-122"/>
                <a:cs typeface="Times New Roman" panose="02020603050405020304"/>
              </a:rPr>
              <a:t>千米。读下图，完成</a:t>
            </a:r>
            <a:r>
              <a:rPr lang="en-US" altLang="zh-CN" sz="2800" kern="100" dirty="0">
                <a:latin typeface="Times New Roman" panose="02020603050405020304"/>
                <a:ea typeface="华文细黑" panose="02010600040101010101" charset="-122"/>
                <a:cs typeface="Courier New" panose="02070309020205020404"/>
              </a:rPr>
              <a:t>1</a:t>
            </a:r>
            <a:r>
              <a:rPr lang="zh-CN" altLang="zh-CN" sz="2800" kern="100" dirty="0">
                <a:latin typeface="Times New Roman" panose="02020603050405020304"/>
                <a:ea typeface="华文细黑" panose="02010600040101010101" charset="-122"/>
                <a:cs typeface="Times New Roman" panose="02020603050405020304"/>
              </a:rPr>
              <a:t>～</a:t>
            </a:r>
            <a:r>
              <a:rPr lang="en-US" altLang="zh-CN" sz="2800" kern="100" dirty="0">
                <a:latin typeface="Times New Roman" panose="02020603050405020304"/>
                <a:ea typeface="华文细黑" panose="02010600040101010101" charset="-122"/>
                <a:cs typeface="Courier New" panose="02070309020205020404"/>
              </a:rPr>
              <a:t>2</a:t>
            </a:r>
            <a:r>
              <a:rPr lang="zh-CN" altLang="zh-CN" sz="2800" kern="100" dirty="0">
                <a:latin typeface="Times New Roman" panose="02020603050405020304"/>
                <a:ea typeface="华文细黑" panose="02010600040101010101" charset="-122"/>
                <a:cs typeface="Times New Roman" panose="02020603050405020304"/>
              </a:rPr>
              <a:t>题。</a:t>
            </a:r>
            <a:endParaRPr lang="zh-CN" altLang="zh-CN" sz="1050" kern="100" dirty="0">
              <a:effectLst/>
              <a:latin typeface="宋体" panose="02010600030101010101" pitchFamily="2" charset="-122"/>
              <a:cs typeface="Courier New" panose="02070309020205020404"/>
            </a:endParaRPr>
          </a:p>
        </p:txBody>
      </p:sp>
      <p:sp>
        <p:nvSpPr>
          <p:cNvPr id="17" name="任意多边形 16"/>
          <p:cNvSpPr/>
          <p:nvPr/>
        </p:nvSpPr>
        <p:spPr>
          <a:xfrm rot="21062554">
            <a:off x="2956639" y="6182816"/>
            <a:ext cx="738187" cy="430213"/>
          </a:xfrm>
          <a:custGeom>
            <a:avLst/>
            <a:gdLst>
              <a:gd name="connsiteX0" fmla="*/ 0 w 1875453"/>
              <a:gd name="connsiteY0" fmla="*/ 587828 h 1166326"/>
              <a:gd name="connsiteX1" fmla="*/ 279918 w 1875453"/>
              <a:gd name="connsiteY1" fmla="*/ 354563 h 1166326"/>
              <a:gd name="connsiteX2" fmla="*/ 755779 w 1875453"/>
              <a:gd name="connsiteY2" fmla="*/ 895738 h 1166326"/>
              <a:gd name="connsiteX3" fmla="*/ 1866122 w 1875453"/>
              <a:gd name="connsiteY3" fmla="*/ 0 h 1166326"/>
              <a:gd name="connsiteX4" fmla="*/ 1875453 w 1875453"/>
              <a:gd name="connsiteY4" fmla="*/ 111967 h 1166326"/>
              <a:gd name="connsiteX5" fmla="*/ 793102 w 1875453"/>
              <a:gd name="connsiteY5" fmla="*/ 1166326 h 1166326"/>
              <a:gd name="connsiteX6" fmla="*/ 289249 w 1875453"/>
              <a:gd name="connsiteY6" fmla="*/ 541175 h 1166326"/>
              <a:gd name="connsiteX7" fmla="*/ 0 w 1875453"/>
              <a:gd name="connsiteY7" fmla="*/ 587828 h 1166326"/>
              <a:gd name="connsiteX0-1" fmla="*/ 0 w 1875453"/>
              <a:gd name="connsiteY0-2" fmla="*/ 587828 h 1166326"/>
              <a:gd name="connsiteX1-3" fmla="*/ 279918 w 1875453"/>
              <a:gd name="connsiteY1-4" fmla="*/ 354563 h 1166326"/>
              <a:gd name="connsiteX2-5" fmla="*/ 755779 w 1875453"/>
              <a:gd name="connsiteY2-6" fmla="*/ 895738 h 1166326"/>
              <a:gd name="connsiteX3-7" fmla="*/ 1866122 w 1875453"/>
              <a:gd name="connsiteY3-8" fmla="*/ 0 h 1166326"/>
              <a:gd name="connsiteX4-9" fmla="*/ 1875453 w 1875453"/>
              <a:gd name="connsiteY4-10" fmla="*/ 111967 h 1166326"/>
              <a:gd name="connsiteX5-11" fmla="*/ 699795 w 1875453"/>
              <a:gd name="connsiteY5-12" fmla="*/ 1166326 h 1166326"/>
              <a:gd name="connsiteX6-13" fmla="*/ 289249 w 1875453"/>
              <a:gd name="connsiteY6-14" fmla="*/ 541175 h 1166326"/>
              <a:gd name="connsiteX7-15" fmla="*/ 0 w 1875453"/>
              <a:gd name="connsiteY7-16" fmla="*/ 587828 h 1166326"/>
              <a:gd name="connsiteX0-17" fmla="*/ 0 w 2043404"/>
              <a:gd name="connsiteY0-18" fmla="*/ 587828 h 1166326"/>
              <a:gd name="connsiteX1-19" fmla="*/ 279918 w 2043404"/>
              <a:gd name="connsiteY1-20" fmla="*/ 354563 h 1166326"/>
              <a:gd name="connsiteX2-21" fmla="*/ 755779 w 2043404"/>
              <a:gd name="connsiteY2-22" fmla="*/ 895738 h 1166326"/>
              <a:gd name="connsiteX3-23" fmla="*/ 1866122 w 2043404"/>
              <a:gd name="connsiteY3-24" fmla="*/ 0 h 1166326"/>
              <a:gd name="connsiteX4-25" fmla="*/ 2043404 w 2043404"/>
              <a:gd name="connsiteY4-26" fmla="*/ 9330 h 1166326"/>
              <a:gd name="connsiteX5-27" fmla="*/ 699795 w 2043404"/>
              <a:gd name="connsiteY5-28" fmla="*/ 1166326 h 1166326"/>
              <a:gd name="connsiteX6-29" fmla="*/ 289249 w 2043404"/>
              <a:gd name="connsiteY6-30" fmla="*/ 541175 h 1166326"/>
              <a:gd name="connsiteX7-31" fmla="*/ 0 w 2043404"/>
              <a:gd name="connsiteY7-32" fmla="*/ 587828 h 1166326"/>
              <a:gd name="connsiteX0-33" fmla="*/ 0 w 2043404"/>
              <a:gd name="connsiteY0-34" fmla="*/ 615820 h 1194318"/>
              <a:gd name="connsiteX1-35" fmla="*/ 279918 w 2043404"/>
              <a:gd name="connsiteY1-36" fmla="*/ 382555 h 1194318"/>
              <a:gd name="connsiteX2-37" fmla="*/ 755779 w 2043404"/>
              <a:gd name="connsiteY2-38" fmla="*/ 923730 h 1194318"/>
              <a:gd name="connsiteX3-39" fmla="*/ 1978090 w 2043404"/>
              <a:gd name="connsiteY3-40" fmla="*/ 0 h 1194318"/>
              <a:gd name="connsiteX4-41" fmla="*/ 2043404 w 2043404"/>
              <a:gd name="connsiteY4-42" fmla="*/ 37322 h 1194318"/>
              <a:gd name="connsiteX5-43" fmla="*/ 699795 w 2043404"/>
              <a:gd name="connsiteY5-44" fmla="*/ 1194318 h 1194318"/>
              <a:gd name="connsiteX6-45" fmla="*/ 289249 w 2043404"/>
              <a:gd name="connsiteY6-46" fmla="*/ 569167 h 1194318"/>
              <a:gd name="connsiteX7-47" fmla="*/ 0 w 2043404"/>
              <a:gd name="connsiteY7-48" fmla="*/ 615820 h 1194318"/>
              <a:gd name="connsiteX0-49" fmla="*/ 0 w 2043404"/>
              <a:gd name="connsiteY0-50" fmla="*/ 615820 h 1194318"/>
              <a:gd name="connsiteX1-51" fmla="*/ 279918 w 2043404"/>
              <a:gd name="connsiteY1-52" fmla="*/ 382555 h 1194318"/>
              <a:gd name="connsiteX2-53" fmla="*/ 755779 w 2043404"/>
              <a:gd name="connsiteY2-54" fmla="*/ 923730 h 1194318"/>
              <a:gd name="connsiteX3-55" fmla="*/ 1978090 w 2043404"/>
              <a:gd name="connsiteY3-56" fmla="*/ 0 h 1194318"/>
              <a:gd name="connsiteX4-57" fmla="*/ 2043404 w 2043404"/>
              <a:gd name="connsiteY4-58" fmla="*/ 37322 h 1194318"/>
              <a:gd name="connsiteX5-59" fmla="*/ 699795 w 2043404"/>
              <a:gd name="connsiteY5-60" fmla="*/ 1194318 h 1194318"/>
              <a:gd name="connsiteX6-61" fmla="*/ 205274 w 2043404"/>
              <a:gd name="connsiteY6-62" fmla="*/ 559836 h 1194318"/>
              <a:gd name="connsiteX7-63" fmla="*/ 0 w 2043404"/>
              <a:gd name="connsiteY7-64" fmla="*/ 615820 h 1194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043404" h="1194318">
                <a:moveTo>
                  <a:pt x="0" y="615820"/>
                </a:moveTo>
                <a:lnTo>
                  <a:pt x="279918" y="382555"/>
                </a:lnTo>
                <a:lnTo>
                  <a:pt x="755779" y="923730"/>
                </a:lnTo>
                <a:lnTo>
                  <a:pt x="1978090" y="0"/>
                </a:lnTo>
                <a:lnTo>
                  <a:pt x="2043404" y="37322"/>
                </a:lnTo>
                <a:lnTo>
                  <a:pt x="699795" y="1194318"/>
                </a:lnTo>
                <a:lnTo>
                  <a:pt x="205274" y="559836"/>
                </a:lnTo>
                <a:lnTo>
                  <a:pt x="0" y="615820"/>
                </a:lnTo>
                <a:close/>
              </a:path>
            </a:pathLst>
          </a:custGeom>
          <a:solidFill>
            <a:srgbClr val="C00000"/>
          </a:solidFill>
          <a:ln w="25400" cap="flat" cmpd="sng" algn="ctr">
            <a:noFill/>
            <a:prstDash val="solid"/>
          </a:ln>
          <a:effectLst/>
        </p:spPr>
        <p:txBody>
          <a:bodyPr anchor="ctr"/>
          <a:lstStyle/>
          <a:p>
            <a:pPr algn="ctr">
              <a:defRPr/>
            </a:pPr>
            <a:endParaRPr lang="zh-CN" altLang="en-US" kern="0">
              <a:solidFill>
                <a:sysClr val="window" lastClr="FFFFFF"/>
              </a:solidFill>
              <a:latin typeface="Arial" panose="020B0604020202020204"/>
              <a:ea typeface="黑体" panose="02010609060101010101" charset="-122"/>
            </a:endParaRPr>
          </a:p>
        </p:txBody>
      </p:sp>
      <p:pic>
        <p:nvPicPr>
          <p:cNvPr id="35841" name="Picture 1" descr="R1-48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6162" y="2780928"/>
            <a:ext cx="5675660" cy="260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zh-CN" dirty="0"/>
              <a:t>结合区域图考查非地带性地域分异现象及成因</a:t>
            </a:r>
            <a:endParaRPr lang="zh-CN" altLang="en-US" dirty="0"/>
          </a:p>
        </p:txBody>
      </p:sp>
      <p:sp>
        <p:nvSpPr>
          <p:cNvPr id="16" name="矩形 15"/>
          <p:cNvSpPr/>
          <p:nvPr/>
        </p:nvSpPr>
        <p:spPr>
          <a:xfrm>
            <a:off x="124922" y="4425649"/>
            <a:ext cx="11521280" cy="1948739"/>
          </a:xfrm>
          <a:prstGeom prst="rect">
            <a:avLst/>
          </a:prstGeom>
        </p:spPr>
        <p:txBody>
          <a:bodyPr wrap="square">
            <a:spAutoFit/>
          </a:bodyPr>
          <a:lstStyle/>
          <a:p>
            <a:pPr algn="just">
              <a:lnSpc>
                <a:spcPct val="150000"/>
              </a:lnSpc>
              <a:spcAft>
                <a:spcPts val="0"/>
              </a:spcAft>
            </a:pPr>
            <a:r>
              <a:rPr lang="zh-CN" altLang="zh-CN" sz="2800" b="1" kern="100" dirty="0">
                <a:solidFill>
                  <a:srgbClr val="0000FF"/>
                </a:solidFill>
                <a:latin typeface="Times New Roman" panose="02020603050405020304"/>
                <a:ea typeface="华文细黑" panose="02010600040101010101" charset="-122"/>
                <a:cs typeface="Times New Roman" panose="02020603050405020304"/>
              </a:rPr>
              <a:t>解析　</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图示区域位于</a:t>
            </a:r>
            <a:r>
              <a:rPr lang="en-US" altLang="zh-CN" sz="2800" kern="100" dirty="0">
                <a:solidFill>
                  <a:srgbClr val="002060"/>
                </a:solidFill>
                <a:latin typeface="Times New Roman" panose="02020603050405020304"/>
                <a:ea typeface="华文细黑" panose="02010600040101010101" charset="-122"/>
                <a:cs typeface="Courier New" panose="02070309020205020404"/>
              </a:rPr>
              <a:t>45°N</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，位于西风带，距海较近，西侧受地形抬升，多地形雨，降水多，植被较好，东侧为山地背风坡，降水少，为高原荒漠。所以影响降水多少的主要因素是地形。</a:t>
            </a:r>
            <a:endParaRPr lang="zh-CN" altLang="zh-CN" sz="1050" kern="100" dirty="0">
              <a:effectLst/>
              <a:latin typeface="宋体" panose="02010600030101010101" pitchFamily="2" charset="-122"/>
              <a:cs typeface="Courier New" panose="02070309020205020404"/>
            </a:endParaRPr>
          </a:p>
        </p:txBody>
      </p:sp>
      <p:graphicFrame>
        <p:nvGraphicFramePr>
          <p:cNvPr id="3" name="对象 2"/>
          <p:cNvGraphicFramePr/>
          <p:nvPr/>
        </p:nvGraphicFramePr>
        <p:xfrm>
          <a:off x="2338070" y="1029335"/>
          <a:ext cx="6205220" cy="3104515"/>
        </p:xfrm>
        <a:graphic>
          <a:graphicData uri="http://schemas.openxmlformats.org/presentationml/2006/ole">
            <mc:AlternateContent xmlns:mc="http://schemas.openxmlformats.org/markup-compatibility/2006">
              <mc:Choice xmlns:v="urn:schemas-microsoft-com:vml" Requires="v">
                <p:oleObj spid="_x0000_s4098" r:id="rId4" imgW="5981700" imgH="8810625" progId="Paint.Picture">
                  <p:embed/>
                </p:oleObj>
              </mc:Choice>
              <mc:Fallback>
                <p:oleObj r:id="rId4" imgW="5981700" imgH="8810625" progId="Paint.Picture">
                  <p:embed/>
                  <p:pic>
                    <p:nvPicPr>
                      <p:cNvPr id="0" name="图片 3"/>
                      <p:cNvPicPr/>
                      <p:nvPr/>
                    </p:nvPicPr>
                    <p:blipFill>
                      <a:blip r:embed="rId5"/>
                      <a:stretch>
                        <a:fillRect/>
                      </a:stretch>
                    </p:blipFill>
                    <p:spPr>
                      <a:xfrm>
                        <a:off x="2338070" y="1029335"/>
                        <a:ext cx="6205220" cy="3104515"/>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423" t="1304" r="589" b="580"/>
          <a:stretch>
            <a:fillRect/>
          </a:stretch>
        </p:blipFill>
        <p:spPr>
          <a:xfrm>
            <a:off x="2212512" y="1184083"/>
            <a:ext cx="7750412" cy="5262818"/>
          </a:xfrm>
          <a:prstGeom prst="rect">
            <a:avLst/>
          </a:prstGeom>
        </p:spPr>
      </p:pic>
      <p:sp>
        <p:nvSpPr>
          <p:cNvPr id="57" name="矩形 56"/>
          <p:cNvSpPr/>
          <p:nvPr/>
        </p:nvSpPr>
        <p:spPr>
          <a:xfrm>
            <a:off x="0" y="2712274"/>
            <a:ext cx="12192000" cy="414572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0" name="组合 9"/>
          <p:cNvGrpSpPr/>
          <p:nvPr/>
        </p:nvGrpSpPr>
        <p:grpSpPr>
          <a:xfrm>
            <a:off x="1034839" y="3083531"/>
            <a:ext cx="10122771" cy="1314339"/>
            <a:chOff x="859861" y="4805651"/>
            <a:chExt cx="10122771" cy="1314339"/>
          </a:xfrm>
        </p:grpSpPr>
        <p:grpSp>
          <p:nvGrpSpPr>
            <p:cNvPr id="12" name="组合 11"/>
            <p:cNvGrpSpPr/>
            <p:nvPr/>
          </p:nvGrpSpPr>
          <p:grpSpPr>
            <a:xfrm>
              <a:off x="867532" y="4805651"/>
              <a:ext cx="1784298" cy="665286"/>
              <a:chOff x="719601" y="3942236"/>
              <a:chExt cx="1784298" cy="526492"/>
            </a:xfrm>
          </p:grpSpPr>
          <p:sp>
            <p:nvSpPr>
              <p:cNvPr id="50" name="圆角矩形 7"/>
              <p:cNvSpPr/>
              <p:nvPr/>
            </p:nvSpPr>
            <p:spPr>
              <a:xfrm>
                <a:off x="719601" y="4000500"/>
                <a:ext cx="1030069" cy="413238"/>
              </a:xfrm>
              <a:prstGeom prst="roundRect">
                <a:avLst/>
              </a:prstGeom>
              <a:solidFill>
                <a:srgbClr val="078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sp>
            <p:nvSpPr>
              <p:cNvPr id="51" name="圆角矩形 8"/>
              <p:cNvSpPr/>
              <p:nvPr/>
            </p:nvSpPr>
            <p:spPr>
              <a:xfrm>
                <a:off x="1645325" y="4000500"/>
                <a:ext cx="819245" cy="41323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sp>
            <p:nvSpPr>
              <p:cNvPr id="52" name="矩形 51"/>
              <p:cNvSpPr/>
              <p:nvPr/>
            </p:nvSpPr>
            <p:spPr>
              <a:xfrm>
                <a:off x="1593737" y="4000500"/>
                <a:ext cx="211015" cy="41323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sp>
            <p:nvSpPr>
              <p:cNvPr id="53" name="等腰三角形 52"/>
              <p:cNvSpPr/>
              <p:nvPr/>
            </p:nvSpPr>
            <p:spPr>
              <a:xfrm rot="5400000">
                <a:off x="1568192" y="4139384"/>
                <a:ext cx="157146" cy="135471"/>
              </a:xfrm>
              <a:prstGeom prst="triangle">
                <a:avLst/>
              </a:prstGeom>
              <a:solidFill>
                <a:srgbClr val="078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sp>
            <p:nvSpPr>
              <p:cNvPr id="54" name="文本框 53"/>
              <p:cNvSpPr txBox="1"/>
              <p:nvPr/>
            </p:nvSpPr>
            <p:spPr>
              <a:xfrm>
                <a:off x="720395" y="3942236"/>
                <a:ext cx="902811" cy="523220"/>
              </a:xfrm>
              <a:prstGeom prst="rect">
                <a:avLst/>
              </a:prstGeom>
              <a:noFill/>
            </p:spPr>
            <p:txBody>
              <a:bodyPr wrap="none" rtlCol="0" anchor="ctr">
                <a:spAutoFit/>
              </a:bodyPr>
              <a:lstStyle/>
              <a:p>
                <a:pPr algn="ctr"/>
                <a:r>
                  <a:rPr lang="zh-CN" altLang="en-US" sz="2800" dirty="0">
                    <a:solidFill>
                      <a:prstClr val="white"/>
                    </a:solidFill>
                  </a:rPr>
                  <a:t>纬度</a:t>
                </a:r>
              </a:p>
            </p:txBody>
          </p:sp>
          <p:sp>
            <p:nvSpPr>
              <p:cNvPr id="55" name="文本框 54"/>
              <p:cNvSpPr txBox="1"/>
              <p:nvPr/>
            </p:nvSpPr>
            <p:spPr>
              <a:xfrm>
                <a:off x="1601088" y="3945508"/>
                <a:ext cx="902811" cy="523220"/>
              </a:xfrm>
              <a:prstGeom prst="rect">
                <a:avLst/>
              </a:prstGeom>
              <a:noFill/>
            </p:spPr>
            <p:txBody>
              <a:bodyPr wrap="none" rtlCol="0" anchor="ctr">
                <a:spAutoFit/>
              </a:bodyPr>
              <a:lstStyle/>
              <a:p>
                <a:pPr algn="ctr"/>
                <a:r>
                  <a:rPr lang="zh-CN" altLang="en-US" sz="2800" dirty="0">
                    <a:solidFill>
                      <a:prstClr val="white"/>
                    </a:solidFill>
                  </a:rPr>
                  <a:t>热量</a:t>
                </a:r>
              </a:p>
            </p:txBody>
          </p:sp>
        </p:grpSp>
        <p:grpSp>
          <p:nvGrpSpPr>
            <p:cNvPr id="13" name="组合 12"/>
            <p:cNvGrpSpPr/>
            <p:nvPr/>
          </p:nvGrpSpPr>
          <p:grpSpPr>
            <a:xfrm>
              <a:off x="859861" y="5485943"/>
              <a:ext cx="1791969" cy="634047"/>
              <a:chOff x="711930" y="3942070"/>
              <a:chExt cx="1791969" cy="526658"/>
            </a:xfrm>
          </p:grpSpPr>
          <p:sp>
            <p:nvSpPr>
              <p:cNvPr id="44" name="圆角矩形 16"/>
              <p:cNvSpPr/>
              <p:nvPr/>
            </p:nvSpPr>
            <p:spPr>
              <a:xfrm>
                <a:off x="719601" y="4000500"/>
                <a:ext cx="1030069" cy="413238"/>
              </a:xfrm>
              <a:prstGeom prst="roundRect">
                <a:avLst/>
              </a:prstGeom>
              <a:solidFill>
                <a:srgbClr val="078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sp>
            <p:nvSpPr>
              <p:cNvPr id="45" name="圆角矩形 17"/>
              <p:cNvSpPr/>
              <p:nvPr/>
            </p:nvSpPr>
            <p:spPr>
              <a:xfrm>
                <a:off x="1645326" y="4000500"/>
                <a:ext cx="819244" cy="41323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sp>
            <p:nvSpPr>
              <p:cNvPr id="46" name="矩形 45"/>
              <p:cNvSpPr/>
              <p:nvPr/>
            </p:nvSpPr>
            <p:spPr>
              <a:xfrm>
                <a:off x="1593737" y="4000500"/>
                <a:ext cx="211015" cy="41323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sp>
            <p:nvSpPr>
              <p:cNvPr id="47" name="等腰三角形 46"/>
              <p:cNvSpPr/>
              <p:nvPr/>
            </p:nvSpPr>
            <p:spPr>
              <a:xfrm rot="5400000">
                <a:off x="1568192" y="4139384"/>
                <a:ext cx="157146" cy="135471"/>
              </a:xfrm>
              <a:prstGeom prst="triangle">
                <a:avLst/>
              </a:prstGeom>
              <a:solidFill>
                <a:srgbClr val="078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sp>
            <p:nvSpPr>
              <p:cNvPr id="48" name="文本框 47"/>
              <p:cNvSpPr txBox="1"/>
              <p:nvPr/>
            </p:nvSpPr>
            <p:spPr>
              <a:xfrm>
                <a:off x="711930" y="3942070"/>
                <a:ext cx="902811" cy="523220"/>
              </a:xfrm>
              <a:prstGeom prst="rect">
                <a:avLst/>
              </a:prstGeom>
              <a:noFill/>
            </p:spPr>
            <p:txBody>
              <a:bodyPr wrap="none" rtlCol="0" anchor="ctr">
                <a:spAutoFit/>
              </a:bodyPr>
              <a:lstStyle/>
              <a:p>
                <a:pPr algn="ctr"/>
                <a:r>
                  <a:rPr lang="zh-CN" altLang="en-US" sz="2800" dirty="0">
                    <a:solidFill>
                      <a:prstClr val="white"/>
                    </a:solidFill>
                  </a:rPr>
                  <a:t>海陆</a:t>
                </a:r>
              </a:p>
            </p:txBody>
          </p:sp>
          <p:sp>
            <p:nvSpPr>
              <p:cNvPr id="49" name="文本框 48"/>
              <p:cNvSpPr txBox="1"/>
              <p:nvPr/>
            </p:nvSpPr>
            <p:spPr>
              <a:xfrm>
                <a:off x="1601088" y="3945508"/>
                <a:ext cx="902811" cy="523220"/>
              </a:xfrm>
              <a:prstGeom prst="rect">
                <a:avLst/>
              </a:prstGeom>
              <a:noFill/>
            </p:spPr>
            <p:txBody>
              <a:bodyPr wrap="none" rtlCol="0" anchor="ctr">
                <a:spAutoFit/>
              </a:bodyPr>
              <a:lstStyle/>
              <a:p>
                <a:pPr algn="ctr"/>
                <a:r>
                  <a:rPr lang="zh-CN" altLang="en-US" sz="2800" dirty="0">
                    <a:solidFill>
                      <a:prstClr val="white"/>
                    </a:solidFill>
                  </a:rPr>
                  <a:t>水分</a:t>
                </a:r>
              </a:p>
            </p:txBody>
          </p:sp>
        </p:grpSp>
        <p:grpSp>
          <p:nvGrpSpPr>
            <p:cNvPr id="14" name="组合 13"/>
            <p:cNvGrpSpPr/>
            <p:nvPr/>
          </p:nvGrpSpPr>
          <p:grpSpPr>
            <a:xfrm>
              <a:off x="3560808" y="4879111"/>
              <a:ext cx="938158" cy="1183660"/>
              <a:chOff x="3113534" y="4799981"/>
              <a:chExt cx="938158" cy="1183660"/>
            </a:xfrm>
          </p:grpSpPr>
          <p:sp>
            <p:nvSpPr>
              <p:cNvPr id="42" name="圆角矩形 22"/>
              <p:cNvSpPr/>
              <p:nvPr/>
            </p:nvSpPr>
            <p:spPr>
              <a:xfrm>
                <a:off x="3113534" y="4799981"/>
                <a:ext cx="938158" cy="1183660"/>
              </a:xfrm>
              <a:prstGeom prst="roundRect">
                <a:avLst>
                  <a:gd name="adj" fmla="val 843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sp>
            <p:nvSpPr>
              <p:cNvPr id="43" name="文本框 42"/>
              <p:cNvSpPr txBox="1"/>
              <p:nvPr/>
            </p:nvSpPr>
            <p:spPr>
              <a:xfrm>
                <a:off x="3131207" y="4914757"/>
                <a:ext cx="902811" cy="954107"/>
              </a:xfrm>
              <a:prstGeom prst="rect">
                <a:avLst/>
              </a:prstGeom>
              <a:noFill/>
            </p:spPr>
            <p:txBody>
              <a:bodyPr wrap="none" rtlCol="0" anchor="ctr">
                <a:spAutoFit/>
              </a:bodyPr>
              <a:lstStyle/>
              <a:p>
                <a:pPr algn="ctr"/>
                <a:r>
                  <a:rPr lang="zh-CN" altLang="en-US" sz="2800" dirty="0">
                    <a:solidFill>
                      <a:prstClr val="white"/>
                    </a:solidFill>
                  </a:rPr>
                  <a:t>气候</a:t>
                </a:r>
                <a:endParaRPr lang="en-US" altLang="zh-CN" sz="2800" dirty="0">
                  <a:solidFill>
                    <a:prstClr val="white"/>
                  </a:solidFill>
                </a:endParaRPr>
              </a:p>
              <a:p>
                <a:pPr algn="ctr"/>
                <a:r>
                  <a:rPr lang="zh-CN" altLang="en-US" sz="2800" dirty="0">
                    <a:solidFill>
                      <a:prstClr val="white"/>
                    </a:solidFill>
                  </a:rPr>
                  <a:t>类型</a:t>
                </a:r>
              </a:p>
            </p:txBody>
          </p:sp>
        </p:grpSp>
        <p:grpSp>
          <p:nvGrpSpPr>
            <p:cNvPr id="15" name="组合 14"/>
            <p:cNvGrpSpPr/>
            <p:nvPr/>
          </p:nvGrpSpPr>
          <p:grpSpPr>
            <a:xfrm>
              <a:off x="5356696" y="4825807"/>
              <a:ext cx="902811" cy="523220"/>
              <a:chOff x="3131207" y="4846875"/>
              <a:chExt cx="902811" cy="523220"/>
            </a:xfrm>
          </p:grpSpPr>
          <p:sp>
            <p:nvSpPr>
              <p:cNvPr id="40" name="圆角矩形 26"/>
              <p:cNvSpPr/>
              <p:nvPr/>
            </p:nvSpPr>
            <p:spPr>
              <a:xfrm>
                <a:off x="3134318" y="4888038"/>
                <a:ext cx="896590" cy="466264"/>
              </a:xfrm>
              <a:prstGeom prst="roundRect">
                <a:avLst>
                  <a:gd name="adj" fmla="val 843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sp>
            <p:nvSpPr>
              <p:cNvPr id="41" name="文本框 40"/>
              <p:cNvSpPr txBox="1"/>
              <p:nvPr/>
            </p:nvSpPr>
            <p:spPr>
              <a:xfrm>
                <a:off x="3131207" y="4846875"/>
                <a:ext cx="902811" cy="523220"/>
              </a:xfrm>
              <a:prstGeom prst="rect">
                <a:avLst/>
              </a:prstGeom>
              <a:noFill/>
            </p:spPr>
            <p:txBody>
              <a:bodyPr wrap="none" rtlCol="0" anchor="ctr">
                <a:spAutoFit/>
              </a:bodyPr>
              <a:lstStyle/>
              <a:p>
                <a:pPr algn="ctr"/>
                <a:r>
                  <a:rPr lang="zh-CN" altLang="en-US" sz="2800" dirty="0">
                    <a:solidFill>
                      <a:prstClr val="white"/>
                    </a:solidFill>
                  </a:rPr>
                  <a:t>植被</a:t>
                </a:r>
              </a:p>
            </p:txBody>
          </p:sp>
        </p:grpSp>
        <p:grpSp>
          <p:nvGrpSpPr>
            <p:cNvPr id="16" name="组合 15"/>
            <p:cNvGrpSpPr/>
            <p:nvPr/>
          </p:nvGrpSpPr>
          <p:grpSpPr>
            <a:xfrm>
              <a:off x="5355544" y="5556286"/>
              <a:ext cx="902811" cy="523220"/>
              <a:chOff x="3130055" y="4928617"/>
              <a:chExt cx="902811" cy="523220"/>
            </a:xfrm>
          </p:grpSpPr>
          <p:sp>
            <p:nvSpPr>
              <p:cNvPr id="38" name="圆角矩形 29"/>
              <p:cNvSpPr/>
              <p:nvPr/>
            </p:nvSpPr>
            <p:spPr>
              <a:xfrm>
                <a:off x="3134318" y="4962194"/>
                <a:ext cx="896590" cy="463923"/>
              </a:xfrm>
              <a:prstGeom prst="roundRect">
                <a:avLst>
                  <a:gd name="adj" fmla="val 843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sp>
            <p:nvSpPr>
              <p:cNvPr id="39" name="文本框 38"/>
              <p:cNvSpPr txBox="1"/>
              <p:nvPr/>
            </p:nvSpPr>
            <p:spPr>
              <a:xfrm>
                <a:off x="3130055" y="4928617"/>
                <a:ext cx="902811" cy="523220"/>
              </a:xfrm>
              <a:prstGeom prst="rect">
                <a:avLst/>
              </a:prstGeom>
              <a:noFill/>
            </p:spPr>
            <p:txBody>
              <a:bodyPr wrap="none" rtlCol="0" anchor="ctr">
                <a:spAutoFit/>
              </a:bodyPr>
              <a:lstStyle/>
              <a:p>
                <a:pPr algn="ctr"/>
                <a:r>
                  <a:rPr lang="zh-CN" altLang="en-US" sz="2800" dirty="0">
                    <a:solidFill>
                      <a:prstClr val="white"/>
                    </a:solidFill>
                  </a:rPr>
                  <a:t>土壤</a:t>
                </a:r>
              </a:p>
            </p:txBody>
          </p:sp>
        </p:grpSp>
        <p:grpSp>
          <p:nvGrpSpPr>
            <p:cNvPr id="17" name="组合 16"/>
            <p:cNvGrpSpPr/>
            <p:nvPr/>
          </p:nvGrpSpPr>
          <p:grpSpPr>
            <a:xfrm>
              <a:off x="7030193" y="4879111"/>
              <a:ext cx="747346" cy="1183660"/>
              <a:chOff x="3208940" y="4792025"/>
              <a:chExt cx="747346" cy="1183660"/>
            </a:xfrm>
          </p:grpSpPr>
          <p:sp>
            <p:nvSpPr>
              <p:cNvPr id="36" name="圆角矩形 32"/>
              <p:cNvSpPr/>
              <p:nvPr/>
            </p:nvSpPr>
            <p:spPr>
              <a:xfrm>
                <a:off x="3208940" y="4792025"/>
                <a:ext cx="747346" cy="1183660"/>
              </a:xfrm>
              <a:prstGeom prst="roundRect">
                <a:avLst>
                  <a:gd name="adj" fmla="val 843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sp>
            <p:nvSpPr>
              <p:cNvPr id="37" name="文本框 36"/>
              <p:cNvSpPr txBox="1"/>
              <p:nvPr/>
            </p:nvSpPr>
            <p:spPr>
              <a:xfrm>
                <a:off x="3274837" y="4802381"/>
                <a:ext cx="615553" cy="1169552"/>
              </a:xfrm>
              <a:prstGeom prst="rect">
                <a:avLst/>
              </a:prstGeom>
              <a:noFill/>
            </p:spPr>
            <p:txBody>
              <a:bodyPr vert="eaVert" wrap="none" rtlCol="0" anchor="ctr">
                <a:spAutoFit/>
              </a:bodyPr>
              <a:lstStyle/>
              <a:p>
                <a:pPr algn="ctr"/>
                <a:r>
                  <a:rPr lang="zh-CN" altLang="en-US" sz="2800" dirty="0">
                    <a:solidFill>
                      <a:prstClr val="white"/>
                    </a:solidFill>
                  </a:rPr>
                  <a:t>自然带</a:t>
                </a:r>
              </a:p>
            </p:txBody>
          </p:sp>
        </p:grpSp>
        <p:grpSp>
          <p:nvGrpSpPr>
            <p:cNvPr id="18" name="组合 17"/>
            <p:cNvGrpSpPr/>
            <p:nvPr/>
          </p:nvGrpSpPr>
          <p:grpSpPr>
            <a:xfrm>
              <a:off x="8593261" y="4869174"/>
              <a:ext cx="2389371" cy="528888"/>
              <a:chOff x="3182503" y="4797714"/>
              <a:chExt cx="2389371" cy="528888"/>
            </a:xfrm>
          </p:grpSpPr>
          <p:sp>
            <p:nvSpPr>
              <p:cNvPr id="34" name="圆角矩形 38"/>
              <p:cNvSpPr/>
              <p:nvPr/>
            </p:nvSpPr>
            <p:spPr>
              <a:xfrm>
                <a:off x="3208940" y="4818007"/>
                <a:ext cx="2362934" cy="508595"/>
              </a:xfrm>
              <a:prstGeom prst="roundRect">
                <a:avLst>
                  <a:gd name="adj" fmla="val 843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sp>
            <p:nvSpPr>
              <p:cNvPr id="35" name="文本框 34"/>
              <p:cNvSpPr txBox="1"/>
              <p:nvPr/>
            </p:nvSpPr>
            <p:spPr>
              <a:xfrm>
                <a:off x="3182503" y="4797714"/>
                <a:ext cx="2389371" cy="523220"/>
              </a:xfrm>
              <a:prstGeom prst="rect">
                <a:avLst/>
              </a:prstGeom>
              <a:noFill/>
            </p:spPr>
            <p:txBody>
              <a:bodyPr wrap="square" rtlCol="0" anchor="ctr">
                <a:spAutoFit/>
              </a:bodyPr>
              <a:lstStyle/>
              <a:p>
                <a:pPr algn="ctr"/>
                <a:r>
                  <a:rPr lang="zh-CN" altLang="en-US" sz="2800" dirty="0">
                    <a:solidFill>
                      <a:prstClr val="white"/>
                    </a:solidFill>
                  </a:rPr>
                  <a:t>具有一定宽度</a:t>
                </a:r>
              </a:p>
            </p:txBody>
          </p:sp>
        </p:grpSp>
        <p:grpSp>
          <p:nvGrpSpPr>
            <p:cNvPr id="19" name="组合 18"/>
            <p:cNvGrpSpPr/>
            <p:nvPr/>
          </p:nvGrpSpPr>
          <p:grpSpPr>
            <a:xfrm>
              <a:off x="8619698" y="5516435"/>
              <a:ext cx="2362934" cy="541465"/>
              <a:chOff x="3208940" y="4894560"/>
              <a:chExt cx="2362934" cy="541465"/>
            </a:xfrm>
          </p:grpSpPr>
          <p:sp>
            <p:nvSpPr>
              <p:cNvPr id="32" name="圆角矩形 41"/>
              <p:cNvSpPr/>
              <p:nvPr/>
            </p:nvSpPr>
            <p:spPr>
              <a:xfrm>
                <a:off x="3208940" y="4915737"/>
                <a:ext cx="2362934" cy="520288"/>
              </a:xfrm>
              <a:prstGeom prst="roundRect">
                <a:avLst>
                  <a:gd name="adj" fmla="val 843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sp>
            <p:nvSpPr>
              <p:cNvPr id="33" name="文本框 32"/>
              <p:cNvSpPr txBox="1"/>
              <p:nvPr/>
            </p:nvSpPr>
            <p:spPr>
              <a:xfrm>
                <a:off x="3387173" y="4894560"/>
                <a:ext cx="1980030" cy="523220"/>
              </a:xfrm>
              <a:prstGeom prst="rect">
                <a:avLst/>
              </a:prstGeom>
              <a:noFill/>
            </p:spPr>
            <p:txBody>
              <a:bodyPr wrap="none" rtlCol="0" anchor="ctr">
                <a:spAutoFit/>
              </a:bodyPr>
              <a:lstStyle/>
              <a:p>
                <a:pPr algn="ctr"/>
                <a:r>
                  <a:rPr lang="zh-CN" altLang="en-US" sz="2800" dirty="0">
                    <a:solidFill>
                      <a:prstClr val="white"/>
                    </a:solidFill>
                  </a:rPr>
                  <a:t>呈带状分布</a:t>
                </a:r>
              </a:p>
            </p:txBody>
          </p:sp>
        </p:grpSp>
        <p:cxnSp>
          <p:nvCxnSpPr>
            <p:cNvPr id="20" name="肘形连接符 44"/>
            <p:cNvCxnSpPr>
              <a:stCxn id="55" idx="3"/>
              <a:endCxn id="43" idx="1"/>
            </p:cNvCxnSpPr>
            <p:nvPr/>
          </p:nvCxnSpPr>
          <p:spPr>
            <a:xfrm>
              <a:off x="2651830" y="5140363"/>
              <a:ext cx="926651" cy="330578"/>
            </a:xfrm>
            <a:prstGeom prst="bentConnector3">
              <a:avLst>
                <a:gd name="adj1" fmla="val 28779"/>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肘形连接符 46"/>
            <p:cNvCxnSpPr>
              <a:stCxn id="49" idx="3"/>
              <a:endCxn id="43" idx="1"/>
            </p:cNvCxnSpPr>
            <p:nvPr/>
          </p:nvCxnSpPr>
          <p:spPr>
            <a:xfrm flipV="1">
              <a:off x="2651830" y="5470941"/>
              <a:ext cx="926651" cy="334094"/>
            </a:xfrm>
            <a:prstGeom prst="bentConnector3">
              <a:avLst>
                <a:gd name="adj1" fmla="val 28779"/>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2926647" y="5061566"/>
              <a:ext cx="615553" cy="810478"/>
            </a:xfrm>
            <a:prstGeom prst="rect">
              <a:avLst/>
            </a:prstGeom>
            <a:noFill/>
          </p:spPr>
          <p:txBody>
            <a:bodyPr vert="eaVert" wrap="none" rtlCol="0" anchor="ctr">
              <a:spAutoFit/>
            </a:bodyPr>
            <a:lstStyle/>
            <a:p>
              <a:pPr algn="ctr"/>
              <a:r>
                <a:rPr lang="zh-CN" altLang="en-US" sz="2800" dirty="0">
                  <a:solidFill>
                    <a:srgbClr val="078AC2"/>
                  </a:solidFill>
                </a:rPr>
                <a:t>决定</a:t>
              </a:r>
            </a:p>
          </p:txBody>
        </p:sp>
        <p:cxnSp>
          <p:nvCxnSpPr>
            <p:cNvPr id="23" name="肘形连接符 62"/>
            <p:cNvCxnSpPr>
              <a:stCxn id="43" idx="3"/>
              <a:endCxn id="41" idx="1"/>
            </p:cNvCxnSpPr>
            <p:nvPr/>
          </p:nvCxnSpPr>
          <p:spPr>
            <a:xfrm flipV="1">
              <a:off x="4481292" y="5087417"/>
              <a:ext cx="875404" cy="383524"/>
            </a:xfrm>
            <a:prstGeom prst="bentConnector3">
              <a:avLst>
                <a:gd name="adj1" fmla="val 71340"/>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肘形连接符 64"/>
            <p:cNvCxnSpPr>
              <a:stCxn id="43" idx="3"/>
              <a:endCxn id="39" idx="1"/>
            </p:cNvCxnSpPr>
            <p:nvPr/>
          </p:nvCxnSpPr>
          <p:spPr>
            <a:xfrm>
              <a:off x="4481292" y="5470941"/>
              <a:ext cx="874252" cy="346955"/>
            </a:xfrm>
            <a:prstGeom prst="bentConnector3">
              <a:avLst>
                <a:gd name="adj1" fmla="val 71368"/>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4509475" y="5062817"/>
              <a:ext cx="615553" cy="810478"/>
            </a:xfrm>
            <a:prstGeom prst="rect">
              <a:avLst/>
            </a:prstGeom>
            <a:noFill/>
          </p:spPr>
          <p:txBody>
            <a:bodyPr vert="eaVert" wrap="none" rtlCol="0" anchor="ctr">
              <a:spAutoFit/>
            </a:bodyPr>
            <a:lstStyle/>
            <a:p>
              <a:pPr algn="ctr"/>
              <a:r>
                <a:rPr lang="zh-CN" altLang="en-US" sz="2800" dirty="0">
                  <a:solidFill>
                    <a:srgbClr val="078AC2"/>
                  </a:solidFill>
                </a:rPr>
                <a:t>影响</a:t>
              </a:r>
            </a:p>
          </p:txBody>
        </p:sp>
        <p:cxnSp>
          <p:nvCxnSpPr>
            <p:cNvPr id="26" name="肘形连接符 74"/>
            <p:cNvCxnSpPr>
              <a:stCxn id="41" idx="3"/>
              <a:endCxn id="36" idx="1"/>
            </p:cNvCxnSpPr>
            <p:nvPr/>
          </p:nvCxnSpPr>
          <p:spPr>
            <a:xfrm>
              <a:off x="6259507" y="5087417"/>
              <a:ext cx="770686" cy="383524"/>
            </a:xfrm>
            <a:prstGeom prst="bentConnector3">
              <a:avLst>
                <a:gd name="adj1" fmla="val 25760"/>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肘形连接符 76"/>
            <p:cNvCxnSpPr>
              <a:stCxn id="39" idx="3"/>
              <a:endCxn id="36" idx="1"/>
            </p:cNvCxnSpPr>
            <p:nvPr/>
          </p:nvCxnSpPr>
          <p:spPr>
            <a:xfrm flipV="1">
              <a:off x="6258355" y="5470941"/>
              <a:ext cx="771838" cy="346955"/>
            </a:xfrm>
            <a:prstGeom prst="bentConnector3">
              <a:avLst>
                <a:gd name="adj1" fmla="val 25796"/>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6401398" y="5069741"/>
              <a:ext cx="615553" cy="810478"/>
            </a:xfrm>
            <a:prstGeom prst="rect">
              <a:avLst/>
            </a:prstGeom>
            <a:noFill/>
          </p:spPr>
          <p:txBody>
            <a:bodyPr vert="eaVert" wrap="none" rtlCol="0" anchor="ctr">
              <a:spAutoFit/>
            </a:bodyPr>
            <a:lstStyle/>
            <a:p>
              <a:pPr algn="ctr"/>
              <a:r>
                <a:rPr lang="zh-CN" altLang="en-US" sz="2800" dirty="0">
                  <a:solidFill>
                    <a:srgbClr val="078AC2"/>
                  </a:solidFill>
                </a:rPr>
                <a:t>形成</a:t>
              </a:r>
            </a:p>
          </p:txBody>
        </p:sp>
        <p:cxnSp>
          <p:nvCxnSpPr>
            <p:cNvPr id="29" name="肘形连接符 84"/>
            <p:cNvCxnSpPr>
              <a:stCxn id="36" idx="3"/>
              <a:endCxn id="34" idx="1"/>
            </p:cNvCxnSpPr>
            <p:nvPr/>
          </p:nvCxnSpPr>
          <p:spPr>
            <a:xfrm flipV="1">
              <a:off x="7777539" y="5143765"/>
              <a:ext cx="842159" cy="327176"/>
            </a:xfrm>
            <a:prstGeom prst="bentConnector3">
              <a:avLst>
                <a:gd name="adj1" fmla="val 73350"/>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肘形连接符 86"/>
            <p:cNvCxnSpPr>
              <a:stCxn id="36" idx="3"/>
              <a:endCxn id="32" idx="1"/>
            </p:cNvCxnSpPr>
            <p:nvPr/>
          </p:nvCxnSpPr>
          <p:spPr>
            <a:xfrm>
              <a:off x="7777539" y="5470941"/>
              <a:ext cx="842159" cy="326815"/>
            </a:xfrm>
            <a:prstGeom prst="bentConnector3">
              <a:avLst>
                <a:gd name="adj1" fmla="val 73350"/>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7790782" y="5070202"/>
              <a:ext cx="615553" cy="810478"/>
            </a:xfrm>
            <a:prstGeom prst="rect">
              <a:avLst/>
            </a:prstGeom>
            <a:noFill/>
          </p:spPr>
          <p:txBody>
            <a:bodyPr vert="eaVert" wrap="none" rtlCol="0" anchor="ctr">
              <a:spAutoFit/>
            </a:bodyPr>
            <a:lstStyle/>
            <a:p>
              <a:pPr algn="ctr"/>
              <a:r>
                <a:rPr lang="zh-CN" altLang="en-US" sz="2800" dirty="0">
                  <a:solidFill>
                    <a:srgbClr val="078AC2"/>
                  </a:solidFill>
                </a:rPr>
                <a:t>特点</a:t>
              </a:r>
            </a:p>
          </p:txBody>
        </p:sp>
      </p:grpSp>
      <p:grpSp>
        <p:nvGrpSpPr>
          <p:cNvPr id="87" name="组合 86"/>
          <p:cNvGrpSpPr/>
          <p:nvPr/>
        </p:nvGrpSpPr>
        <p:grpSpPr>
          <a:xfrm>
            <a:off x="1916646" y="4334880"/>
            <a:ext cx="5662198" cy="612000"/>
            <a:chOff x="1916646" y="4334880"/>
            <a:chExt cx="5662198" cy="612000"/>
          </a:xfrm>
        </p:grpSpPr>
        <p:cxnSp>
          <p:nvCxnSpPr>
            <p:cNvPr id="77" name="直接箭头连接符 76"/>
            <p:cNvCxnSpPr/>
            <p:nvPr/>
          </p:nvCxnSpPr>
          <p:spPr>
            <a:xfrm>
              <a:off x="1916646" y="4334880"/>
              <a:ext cx="0" cy="396000"/>
            </a:xfrm>
            <a:prstGeom prst="straightConnector1">
              <a:avLst/>
            </a:prstGeom>
            <a:ln>
              <a:solidFill>
                <a:srgbClr val="40404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接箭头连接符 77"/>
            <p:cNvCxnSpPr/>
            <p:nvPr/>
          </p:nvCxnSpPr>
          <p:spPr>
            <a:xfrm>
              <a:off x="4219807" y="4334880"/>
              <a:ext cx="0" cy="396000"/>
            </a:xfrm>
            <a:prstGeom prst="straightConnector1">
              <a:avLst/>
            </a:prstGeom>
            <a:ln>
              <a:solidFill>
                <a:srgbClr val="40404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接箭头连接符 78"/>
            <p:cNvCxnSpPr/>
            <p:nvPr/>
          </p:nvCxnSpPr>
          <p:spPr>
            <a:xfrm>
              <a:off x="5981927" y="4334880"/>
              <a:ext cx="0" cy="396000"/>
            </a:xfrm>
            <a:prstGeom prst="straightConnector1">
              <a:avLst/>
            </a:prstGeom>
            <a:ln>
              <a:solidFill>
                <a:srgbClr val="40404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接箭头连接符 79"/>
            <p:cNvCxnSpPr/>
            <p:nvPr/>
          </p:nvCxnSpPr>
          <p:spPr>
            <a:xfrm>
              <a:off x="7578844" y="4334880"/>
              <a:ext cx="0" cy="612000"/>
            </a:xfrm>
            <a:prstGeom prst="straightConnector1">
              <a:avLst/>
            </a:prstGeom>
            <a:ln>
              <a:solidFill>
                <a:srgbClr val="40404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 name="组合 88"/>
          <p:cNvGrpSpPr/>
          <p:nvPr/>
        </p:nvGrpSpPr>
        <p:grpSpPr>
          <a:xfrm>
            <a:off x="1430731" y="4730880"/>
            <a:ext cx="7826594" cy="954107"/>
            <a:chOff x="1430731" y="4730880"/>
            <a:chExt cx="7826594" cy="954107"/>
          </a:xfrm>
        </p:grpSpPr>
        <p:grpSp>
          <p:nvGrpSpPr>
            <p:cNvPr id="66" name="组合 65"/>
            <p:cNvGrpSpPr/>
            <p:nvPr/>
          </p:nvGrpSpPr>
          <p:grpSpPr>
            <a:xfrm>
              <a:off x="1430731" y="4730880"/>
              <a:ext cx="942414" cy="954107"/>
              <a:chOff x="424545" y="5155172"/>
              <a:chExt cx="942414" cy="954107"/>
            </a:xfrm>
          </p:grpSpPr>
          <p:sp>
            <p:nvSpPr>
              <p:cNvPr id="65" name="圆角矩形 41"/>
              <p:cNvSpPr/>
              <p:nvPr/>
            </p:nvSpPr>
            <p:spPr>
              <a:xfrm>
                <a:off x="424545" y="5156637"/>
                <a:ext cx="942414" cy="924123"/>
              </a:xfrm>
              <a:prstGeom prst="roundRect">
                <a:avLst>
                  <a:gd name="adj" fmla="val 843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sp>
            <p:nvSpPr>
              <p:cNvPr id="64" name="文本框 63"/>
              <p:cNvSpPr txBox="1"/>
              <p:nvPr/>
            </p:nvSpPr>
            <p:spPr>
              <a:xfrm>
                <a:off x="445098" y="5155172"/>
                <a:ext cx="902811" cy="954107"/>
              </a:xfrm>
              <a:prstGeom prst="rect">
                <a:avLst/>
              </a:prstGeom>
              <a:noFill/>
            </p:spPr>
            <p:txBody>
              <a:bodyPr wrap="none" rtlCol="0">
                <a:spAutoFit/>
              </a:bodyPr>
              <a:lstStyle/>
              <a:p>
                <a:r>
                  <a:rPr lang="zh-CN" altLang="en-US" sz="2800" dirty="0">
                    <a:solidFill>
                      <a:prstClr val="white"/>
                    </a:solidFill>
                  </a:rPr>
                  <a:t>高温</a:t>
                </a:r>
                <a:endParaRPr lang="en-US" altLang="zh-CN" sz="2800" dirty="0">
                  <a:solidFill>
                    <a:prstClr val="white"/>
                  </a:solidFill>
                </a:endParaRPr>
              </a:p>
              <a:p>
                <a:r>
                  <a:rPr lang="zh-CN" altLang="en-US" sz="2800" dirty="0">
                    <a:solidFill>
                      <a:prstClr val="white"/>
                    </a:solidFill>
                  </a:rPr>
                  <a:t>少雨</a:t>
                </a:r>
              </a:p>
            </p:txBody>
          </p:sp>
        </p:grpSp>
        <p:grpSp>
          <p:nvGrpSpPr>
            <p:cNvPr id="67" name="组合 66"/>
            <p:cNvGrpSpPr/>
            <p:nvPr/>
          </p:nvGrpSpPr>
          <p:grpSpPr>
            <a:xfrm>
              <a:off x="3558979" y="4730880"/>
              <a:ext cx="1291770" cy="954107"/>
              <a:chOff x="424545" y="5155172"/>
              <a:chExt cx="888374" cy="954107"/>
            </a:xfrm>
          </p:grpSpPr>
          <p:sp>
            <p:nvSpPr>
              <p:cNvPr id="68" name="圆角矩形 41"/>
              <p:cNvSpPr/>
              <p:nvPr/>
            </p:nvSpPr>
            <p:spPr>
              <a:xfrm>
                <a:off x="424545" y="5156637"/>
                <a:ext cx="888374" cy="924123"/>
              </a:xfrm>
              <a:prstGeom prst="roundRect">
                <a:avLst>
                  <a:gd name="adj" fmla="val 843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sp>
            <p:nvSpPr>
              <p:cNvPr id="69" name="文本框 68"/>
              <p:cNvSpPr txBox="1"/>
              <p:nvPr/>
            </p:nvSpPr>
            <p:spPr>
              <a:xfrm>
                <a:off x="445098" y="5155172"/>
                <a:ext cx="867821" cy="954107"/>
              </a:xfrm>
              <a:prstGeom prst="rect">
                <a:avLst/>
              </a:prstGeom>
              <a:noFill/>
            </p:spPr>
            <p:txBody>
              <a:bodyPr wrap="none" rtlCol="0">
                <a:spAutoFit/>
              </a:bodyPr>
              <a:lstStyle/>
              <a:p>
                <a:r>
                  <a:rPr lang="zh-CN" altLang="en-US" sz="2800" dirty="0">
                    <a:solidFill>
                      <a:prstClr val="white"/>
                    </a:solidFill>
                  </a:rPr>
                  <a:t>热带沙</a:t>
                </a:r>
                <a:endParaRPr lang="en-US" altLang="zh-CN" sz="2800" dirty="0">
                  <a:solidFill>
                    <a:prstClr val="white"/>
                  </a:solidFill>
                </a:endParaRPr>
              </a:p>
              <a:p>
                <a:r>
                  <a:rPr lang="zh-CN" altLang="en-US" sz="2800" dirty="0">
                    <a:solidFill>
                      <a:prstClr val="white"/>
                    </a:solidFill>
                  </a:rPr>
                  <a:t>漠气候</a:t>
                </a:r>
              </a:p>
            </p:txBody>
          </p:sp>
        </p:grpSp>
        <p:grpSp>
          <p:nvGrpSpPr>
            <p:cNvPr id="70" name="组合 69"/>
            <p:cNvGrpSpPr/>
            <p:nvPr/>
          </p:nvGrpSpPr>
          <p:grpSpPr>
            <a:xfrm>
              <a:off x="5483022" y="4730880"/>
              <a:ext cx="942414" cy="954107"/>
              <a:chOff x="424545" y="5155172"/>
              <a:chExt cx="942414" cy="954107"/>
            </a:xfrm>
          </p:grpSpPr>
          <p:sp>
            <p:nvSpPr>
              <p:cNvPr id="71" name="圆角矩形 41"/>
              <p:cNvSpPr/>
              <p:nvPr/>
            </p:nvSpPr>
            <p:spPr>
              <a:xfrm>
                <a:off x="424545" y="5156637"/>
                <a:ext cx="942414" cy="924123"/>
              </a:xfrm>
              <a:prstGeom prst="roundRect">
                <a:avLst>
                  <a:gd name="adj" fmla="val 843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sp>
            <p:nvSpPr>
              <p:cNvPr id="72" name="文本框 71"/>
              <p:cNvSpPr txBox="1"/>
              <p:nvPr/>
            </p:nvSpPr>
            <p:spPr>
              <a:xfrm>
                <a:off x="445098" y="5155172"/>
                <a:ext cx="902811" cy="954107"/>
              </a:xfrm>
              <a:prstGeom prst="rect">
                <a:avLst/>
              </a:prstGeom>
              <a:noFill/>
            </p:spPr>
            <p:txBody>
              <a:bodyPr wrap="none" rtlCol="0">
                <a:spAutoFit/>
              </a:bodyPr>
              <a:lstStyle/>
              <a:p>
                <a:r>
                  <a:rPr lang="zh-CN" altLang="en-US" sz="2800" dirty="0">
                    <a:solidFill>
                      <a:prstClr val="white"/>
                    </a:solidFill>
                  </a:rPr>
                  <a:t>热带</a:t>
                </a:r>
                <a:endParaRPr lang="en-US" altLang="zh-CN" sz="2800" dirty="0">
                  <a:solidFill>
                    <a:prstClr val="white"/>
                  </a:solidFill>
                </a:endParaRPr>
              </a:p>
              <a:p>
                <a:r>
                  <a:rPr lang="zh-CN" altLang="en-US" sz="2800" dirty="0">
                    <a:solidFill>
                      <a:prstClr val="white"/>
                    </a:solidFill>
                  </a:rPr>
                  <a:t>荒漠</a:t>
                </a:r>
              </a:p>
            </p:txBody>
          </p:sp>
        </p:grpSp>
        <p:grpSp>
          <p:nvGrpSpPr>
            <p:cNvPr id="73" name="组合 72"/>
            <p:cNvGrpSpPr/>
            <p:nvPr/>
          </p:nvGrpSpPr>
          <p:grpSpPr>
            <a:xfrm>
              <a:off x="7205171" y="4927601"/>
              <a:ext cx="2052154" cy="523220"/>
              <a:chOff x="424545" y="5131357"/>
              <a:chExt cx="2052154" cy="523220"/>
            </a:xfrm>
          </p:grpSpPr>
          <p:sp>
            <p:nvSpPr>
              <p:cNvPr id="74" name="圆角矩形 41"/>
              <p:cNvSpPr/>
              <p:nvPr/>
            </p:nvSpPr>
            <p:spPr>
              <a:xfrm>
                <a:off x="424545" y="5156637"/>
                <a:ext cx="2052154" cy="462301"/>
              </a:xfrm>
              <a:prstGeom prst="roundRect">
                <a:avLst>
                  <a:gd name="adj" fmla="val 843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sp>
            <p:nvSpPr>
              <p:cNvPr id="75" name="文本框 74"/>
              <p:cNvSpPr txBox="1"/>
              <p:nvPr/>
            </p:nvSpPr>
            <p:spPr>
              <a:xfrm>
                <a:off x="468913" y="5131357"/>
                <a:ext cx="1980029" cy="523220"/>
              </a:xfrm>
              <a:prstGeom prst="rect">
                <a:avLst/>
              </a:prstGeom>
              <a:noFill/>
            </p:spPr>
            <p:txBody>
              <a:bodyPr wrap="none" rtlCol="0">
                <a:spAutoFit/>
              </a:bodyPr>
              <a:lstStyle/>
              <a:p>
                <a:r>
                  <a:rPr lang="zh-CN" altLang="en-US" sz="2800" dirty="0">
                    <a:solidFill>
                      <a:prstClr val="white"/>
                    </a:solidFill>
                  </a:rPr>
                  <a:t>热带荒漠带</a:t>
                </a:r>
              </a:p>
            </p:txBody>
          </p:sp>
        </p:grpSp>
        <p:cxnSp>
          <p:nvCxnSpPr>
            <p:cNvPr id="81" name="直接箭头连接符 80"/>
            <p:cNvCxnSpPr/>
            <p:nvPr/>
          </p:nvCxnSpPr>
          <p:spPr>
            <a:xfrm rot="16200000">
              <a:off x="6802386" y="4807044"/>
              <a:ext cx="0" cy="792000"/>
            </a:xfrm>
            <a:prstGeom prst="straightConnector1">
              <a:avLst/>
            </a:prstGeom>
            <a:ln>
              <a:solidFill>
                <a:srgbClr val="40404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接箭头连接符 81"/>
            <p:cNvCxnSpPr/>
            <p:nvPr/>
          </p:nvCxnSpPr>
          <p:spPr>
            <a:xfrm rot="16200000">
              <a:off x="2954530" y="4627044"/>
              <a:ext cx="0" cy="1152000"/>
            </a:xfrm>
            <a:prstGeom prst="straightConnector1">
              <a:avLst/>
            </a:prstGeom>
            <a:ln>
              <a:solidFill>
                <a:srgbClr val="40404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接箭头连接符 82"/>
            <p:cNvCxnSpPr/>
            <p:nvPr/>
          </p:nvCxnSpPr>
          <p:spPr>
            <a:xfrm rot="16200000">
              <a:off x="5169449" y="4897044"/>
              <a:ext cx="0" cy="612000"/>
            </a:xfrm>
            <a:prstGeom prst="straightConnector1">
              <a:avLst/>
            </a:prstGeom>
            <a:ln>
              <a:solidFill>
                <a:srgbClr val="40404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85" name="连接符: 肘形 84"/>
          <p:cNvCxnSpPr>
            <a:stCxn id="74" idx="3"/>
            <a:endCxn id="33" idx="2"/>
          </p:cNvCxnSpPr>
          <p:nvPr/>
        </p:nvCxnSpPr>
        <p:spPr>
          <a:xfrm flipV="1">
            <a:off x="9257325" y="4317535"/>
            <a:ext cx="705599" cy="866497"/>
          </a:xfrm>
          <a:prstGeom prst="bentConnector2">
            <a:avLst/>
          </a:prstGeom>
          <a:ln>
            <a:solidFill>
              <a:srgbClr val="404040"/>
            </a:solidFill>
            <a:tailEnd type="triangle"/>
          </a:ln>
        </p:spPr>
        <p:style>
          <a:lnRef idx="1">
            <a:schemeClr val="accent1"/>
          </a:lnRef>
          <a:fillRef idx="0">
            <a:schemeClr val="accent1"/>
          </a:fillRef>
          <a:effectRef idx="0">
            <a:schemeClr val="accent1"/>
          </a:effectRef>
          <a:fontRef idx="minor">
            <a:schemeClr val="tx1"/>
          </a:fontRef>
        </p:style>
      </p:cxnSp>
      <p:sp>
        <p:nvSpPr>
          <p:cNvPr id="86" name="矩形: 圆角 85"/>
          <p:cNvSpPr/>
          <p:nvPr/>
        </p:nvSpPr>
        <p:spPr>
          <a:xfrm>
            <a:off x="1042510" y="4553796"/>
            <a:ext cx="10115100" cy="1208377"/>
          </a:xfrm>
          <a:prstGeom prst="roundRect">
            <a:avLst>
              <a:gd name="adj" fmla="val 4655"/>
            </a:avLst>
          </a:prstGeom>
          <a:noFill/>
          <a:ln>
            <a:solidFill>
              <a:srgbClr val="40404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标题 2"/>
          <p:cNvSpPr>
            <a:spLocks noGrp="1"/>
          </p:cNvSpPr>
          <p:nvPr>
            <p:ph type="title"/>
          </p:nvPr>
        </p:nvSpPr>
        <p:spPr/>
        <p:txBody>
          <a:bodyPr>
            <a:normAutofit/>
          </a:bodyPr>
          <a:lstStyle/>
          <a:p>
            <a:r>
              <a:rPr lang="zh-CN" altLang="en-US" dirty="0"/>
              <a:t>自然带的形成</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wipe(up)">
                                      <p:cBhvr>
                                        <p:cTn id="12" dur="500"/>
                                        <p:tgtEl>
                                          <p:spTgt spid="87"/>
                                        </p:tgtEl>
                                      </p:cBhvr>
                                    </p:animEffect>
                                  </p:childTnLst>
                                </p:cTn>
                              </p:par>
                              <p:par>
                                <p:cTn id="13" presetID="22" presetClass="entr" presetSubtype="8" fill="hold" grpId="0" nodeType="withEffect">
                                  <p:stCondLst>
                                    <p:cond delay="250"/>
                                  </p:stCondLst>
                                  <p:childTnLst>
                                    <p:set>
                                      <p:cBhvr>
                                        <p:cTn id="14" dur="1" fill="hold">
                                          <p:stCondLst>
                                            <p:cond delay="0"/>
                                          </p:stCondLst>
                                        </p:cTn>
                                        <p:tgtEl>
                                          <p:spTgt spid="86"/>
                                        </p:tgtEl>
                                        <p:attrNameLst>
                                          <p:attrName>style.visibility</p:attrName>
                                        </p:attrNameLst>
                                      </p:cBhvr>
                                      <p:to>
                                        <p:strVal val="visible"/>
                                      </p:to>
                                    </p:set>
                                    <p:animEffect transition="in" filter="wipe(left)">
                                      <p:cBhvr>
                                        <p:cTn id="15" dur="500"/>
                                        <p:tgtEl>
                                          <p:spTgt spid="8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9"/>
                                        </p:tgtEl>
                                        <p:attrNameLst>
                                          <p:attrName>style.visibility</p:attrName>
                                        </p:attrNameLst>
                                      </p:cBhvr>
                                      <p:to>
                                        <p:strVal val="visible"/>
                                      </p:to>
                                    </p:set>
                                    <p:animEffect transition="in" filter="wipe(left)">
                                      <p:cBhvr>
                                        <p:cTn id="20" dur="500"/>
                                        <p:tgtEl>
                                          <p:spTgt spid="89"/>
                                        </p:tgtEl>
                                      </p:cBhvr>
                                    </p:animEffect>
                                  </p:childTnLst>
                                </p:cTn>
                              </p:par>
                              <p:par>
                                <p:cTn id="21" presetID="22" presetClass="entr" presetSubtype="4" fill="hold" nodeType="withEffect">
                                  <p:stCondLst>
                                    <p:cond delay="250"/>
                                  </p:stCondLst>
                                  <p:childTnLst>
                                    <p:set>
                                      <p:cBhvr>
                                        <p:cTn id="22" dur="1" fill="hold">
                                          <p:stCondLst>
                                            <p:cond delay="0"/>
                                          </p:stCondLst>
                                        </p:cTn>
                                        <p:tgtEl>
                                          <p:spTgt spid="85"/>
                                        </p:tgtEl>
                                        <p:attrNameLst>
                                          <p:attrName>style.visibility</p:attrName>
                                        </p:attrNameLst>
                                      </p:cBhvr>
                                      <p:to>
                                        <p:strVal val="visible"/>
                                      </p:to>
                                    </p:set>
                                    <p:animEffect transition="in" filter="wipe(down)">
                                      <p:cBhvr>
                                        <p:cTn id="23"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24922" y="1887663"/>
            <a:ext cx="11521280" cy="1383665"/>
          </a:xfrm>
          <a:prstGeom prst="rect">
            <a:avLst/>
          </a:prstGeom>
        </p:spPr>
        <p:txBody>
          <a:bodyPr wrap="square">
            <a:spAutoFit/>
          </a:bodyPr>
          <a:lstStyle/>
          <a:p>
            <a:pPr algn="just">
              <a:lnSpc>
                <a:spcPct val="150000"/>
              </a:lnSpc>
              <a:spcAft>
                <a:spcPts val="0"/>
              </a:spcAft>
            </a:pPr>
            <a:r>
              <a:rPr lang="en-US" altLang="zh-CN" sz="2800" kern="100" dirty="0">
                <a:latin typeface="Times New Roman" panose="02020603050405020304"/>
                <a:ea typeface="华文细黑" panose="02010600040101010101" charset="-122"/>
                <a:cs typeface="Courier New" panose="02070309020205020404"/>
              </a:rPr>
              <a:t>A.</a:t>
            </a:r>
            <a:r>
              <a:rPr lang="zh-CN" altLang="zh-CN" sz="2800" kern="100" dirty="0">
                <a:latin typeface="Times New Roman" panose="02020603050405020304"/>
                <a:ea typeface="华文细黑" panose="02010600040101010101" charset="-122"/>
                <a:cs typeface="Times New Roman" panose="02020603050405020304"/>
              </a:rPr>
              <a:t>常绿阔叶林</a:t>
            </a:r>
            <a:r>
              <a:rPr lang="en-US" altLang="zh-CN" sz="2800" kern="100" dirty="0">
                <a:latin typeface="Times New Roman" panose="02020603050405020304"/>
                <a:ea typeface="华文细黑" panose="02010600040101010101" charset="-122"/>
                <a:cs typeface="Courier New" panose="02070309020205020404"/>
              </a:rPr>
              <a:t>  	</a:t>
            </a:r>
            <a:r>
              <a:rPr lang="en-US" altLang="zh-CN" sz="2800" kern="100" dirty="0" smtClean="0">
                <a:latin typeface="Times New Roman" panose="02020603050405020304"/>
                <a:ea typeface="华文细黑" panose="02010600040101010101" charset="-122"/>
                <a:cs typeface="Courier New" panose="02070309020205020404"/>
              </a:rPr>
              <a:t>B</a:t>
            </a:r>
            <a:r>
              <a:rPr lang="en-US" altLang="zh-CN" sz="2800" kern="100" dirty="0">
                <a:latin typeface="Times New Roman" panose="02020603050405020304"/>
                <a:ea typeface="华文细黑" panose="02010600040101010101" charset="-122"/>
                <a:cs typeface="Courier New" panose="02070309020205020404"/>
              </a:rPr>
              <a:t>.</a:t>
            </a:r>
            <a:r>
              <a:rPr lang="zh-CN" altLang="zh-CN" sz="2800" kern="100" dirty="0">
                <a:latin typeface="Times New Roman" panose="02020603050405020304"/>
                <a:ea typeface="华文细黑" panose="02010600040101010101" charset="-122"/>
                <a:cs typeface="Times New Roman" panose="02020603050405020304"/>
              </a:rPr>
              <a:t>常绿硬叶林</a:t>
            </a:r>
            <a:endParaRPr lang="zh-CN" altLang="zh-CN" sz="1050" kern="100" dirty="0">
              <a:latin typeface="宋体" panose="02010600030101010101" pitchFamily="2" charset="-122"/>
              <a:cs typeface="Courier New" panose="02070309020205020404"/>
            </a:endParaRPr>
          </a:p>
          <a:p>
            <a:pPr algn="just">
              <a:lnSpc>
                <a:spcPct val="150000"/>
              </a:lnSpc>
              <a:spcAft>
                <a:spcPts val="0"/>
              </a:spcAft>
            </a:pPr>
            <a:r>
              <a:rPr lang="en-US" altLang="zh-CN" sz="2800" kern="100" dirty="0">
                <a:latin typeface="Times New Roman" panose="02020603050405020304"/>
                <a:ea typeface="华文细黑" panose="02010600040101010101" charset="-122"/>
                <a:cs typeface="Courier New" panose="02070309020205020404"/>
              </a:rPr>
              <a:t>C.</a:t>
            </a:r>
            <a:r>
              <a:rPr lang="zh-CN" altLang="zh-CN" sz="2800" kern="100" dirty="0">
                <a:latin typeface="Times New Roman" panose="02020603050405020304"/>
                <a:ea typeface="华文细黑" panose="02010600040101010101" charset="-122"/>
                <a:cs typeface="Times New Roman" panose="02020603050405020304"/>
              </a:rPr>
              <a:t>针阔叶混交林</a:t>
            </a:r>
            <a:r>
              <a:rPr lang="en-US" altLang="zh-CN" sz="2800" kern="100" dirty="0">
                <a:latin typeface="Times New Roman" panose="02020603050405020304"/>
                <a:ea typeface="华文细黑" panose="02010600040101010101" charset="-122"/>
                <a:cs typeface="Courier New" panose="02070309020205020404"/>
              </a:rPr>
              <a:t>  	</a:t>
            </a:r>
            <a:r>
              <a:rPr lang="en-US" altLang="zh-CN" sz="2800" kern="100" dirty="0" smtClean="0">
                <a:latin typeface="Times New Roman" panose="02020603050405020304"/>
                <a:ea typeface="华文细黑" panose="02010600040101010101" charset="-122"/>
                <a:cs typeface="Courier New" panose="02070309020205020404"/>
              </a:rPr>
              <a:t>D</a:t>
            </a:r>
            <a:r>
              <a:rPr lang="en-US" altLang="zh-CN" sz="2800" kern="100" dirty="0">
                <a:latin typeface="Times New Roman" panose="02020603050405020304"/>
                <a:ea typeface="华文细黑" panose="02010600040101010101" charset="-122"/>
                <a:cs typeface="Courier New" panose="02070309020205020404"/>
              </a:rPr>
              <a:t>.</a:t>
            </a:r>
            <a:r>
              <a:rPr lang="zh-CN" altLang="zh-CN" sz="2800" kern="100" dirty="0">
                <a:latin typeface="Times New Roman" panose="02020603050405020304"/>
                <a:ea typeface="华文细黑" panose="02010600040101010101" charset="-122"/>
                <a:cs typeface="Times New Roman" panose="02020603050405020304"/>
              </a:rPr>
              <a:t>草原</a:t>
            </a:r>
            <a:endParaRPr lang="zh-CN" altLang="zh-CN" sz="1050" kern="100" dirty="0">
              <a:effectLst/>
              <a:latin typeface="宋体" panose="02010600030101010101" pitchFamily="2" charset="-122"/>
              <a:cs typeface="Courier New" panose="02070309020205020404"/>
            </a:endParaRPr>
          </a:p>
        </p:txBody>
      </p:sp>
      <p:sp>
        <p:nvSpPr>
          <p:cNvPr id="2" name="标题 1"/>
          <p:cNvSpPr>
            <a:spLocks noGrp="1"/>
          </p:cNvSpPr>
          <p:nvPr>
            <p:ph type="title"/>
          </p:nvPr>
        </p:nvSpPr>
        <p:spPr/>
        <p:txBody>
          <a:bodyPr>
            <a:normAutofit/>
          </a:bodyPr>
          <a:lstStyle/>
          <a:p>
            <a:r>
              <a:rPr lang="zh-CN" altLang="zh-CN" dirty="0"/>
              <a:t>结合区域图考查非地带性地域分异现象及成因</a:t>
            </a:r>
            <a:endParaRPr lang="zh-CN" altLang="en-US" dirty="0"/>
          </a:p>
        </p:txBody>
      </p:sp>
      <p:sp>
        <p:nvSpPr>
          <p:cNvPr id="15" name="TextBox 14"/>
          <p:cNvSpPr txBox="1"/>
          <p:nvPr/>
        </p:nvSpPr>
        <p:spPr>
          <a:xfrm>
            <a:off x="11213072" y="6397923"/>
            <a:ext cx="977341" cy="461665"/>
          </a:xfrm>
          <a:prstGeom prst="rect">
            <a:avLst/>
          </a:prstGeom>
          <a:solidFill>
            <a:srgbClr val="B4C7E7"/>
          </a:solidFill>
        </p:spPr>
        <p:txBody>
          <a:bodyPr wrap="square" rtlCol="0">
            <a:spAutoFit/>
          </a:bodyPr>
          <a:lstStyle/>
          <a:p>
            <a:pPr algn="ctr">
              <a:defRPr/>
            </a:pPr>
            <a:r>
              <a:rPr lang="zh-CN" altLang="en-US" sz="2400" kern="0" dirty="0">
                <a:solidFill>
                  <a:sysClr val="window" lastClr="FFFFFF"/>
                </a:solidFill>
                <a:latin typeface="微软雅黑" panose="020B0503020204020204" pitchFamily="34" charset="-122"/>
                <a:cs typeface="Times New Roman" panose="02020603050405020304" pitchFamily="18" charset="0"/>
              </a:rPr>
              <a:t>答案</a:t>
            </a:r>
          </a:p>
        </p:txBody>
      </p:sp>
      <p:sp>
        <p:nvSpPr>
          <p:cNvPr id="16" name="矩形 15"/>
          <p:cNvSpPr/>
          <p:nvPr/>
        </p:nvSpPr>
        <p:spPr>
          <a:xfrm>
            <a:off x="263352" y="1043962"/>
            <a:ext cx="11521280" cy="656846"/>
          </a:xfrm>
          <a:prstGeom prst="rect">
            <a:avLst/>
          </a:prstGeom>
        </p:spPr>
        <p:txBody>
          <a:bodyPr wrap="square">
            <a:spAutoFit/>
          </a:bodyPr>
          <a:lstStyle/>
          <a:p>
            <a:pPr algn="just">
              <a:lnSpc>
                <a:spcPct val="150000"/>
              </a:lnSpc>
              <a:spcAft>
                <a:spcPts val="0"/>
              </a:spcAft>
            </a:pPr>
            <a:r>
              <a:rPr lang="en-US" altLang="zh-CN" sz="2800" kern="100" dirty="0">
                <a:latin typeface="Times New Roman" panose="02020603050405020304"/>
                <a:ea typeface="华文细黑" panose="02010600040101010101" charset="-122"/>
                <a:cs typeface="Courier New" panose="02070309020205020404"/>
              </a:rPr>
              <a:t>2.</a:t>
            </a:r>
            <a:r>
              <a:rPr lang="zh-CN" altLang="zh-CN" sz="2800" kern="100" dirty="0">
                <a:latin typeface="Times New Roman" panose="02020603050405020304"/>
                <a:ea typeface="华文细黑" panose="02010600040101010101" charset="-122"/>
                <a:cs typeface="Times New Roman" panose="02020603050405020304"/>
              </a:rPr>
              <a:t>该区域中山脉西坡山麓的自然植被属于</a:t>
            </a:r>
            <a:endParaRPr lang="zh-CN" altLang="zh-CN" sz="1050" kern="100" dirty="0">
              <a:effectLst/>
              <a:latin typeface="宋体" panose="02010600030101010101" pitchFamily="2" charset="-122"/>
              <a:cs typeface="Courier New" panose="02070309020205020404"/>
            </a:endParaRPr>
          </a:p>
        </p:txBody>
      </p:sp>
      <p:sp>
        <p:nvSpPr>
          <p:cNvPr id="17" name="任意多边形 16"/>
          <p:cNvSpPr/>
          <p:nvPr/>
        </p:nvSpPr>
        <p:spPr>
          <a:xfrm rot="21062554">
            <a:off x="444980" y="2786511"/>
            <a:ext cx="738187" cy="430213"/>
          </a:xfrm>
          <a:custGeom>
            <a:avLst/>
            <a:gdLst>
              <a:gd name="connsiteX0" fmla="*/ 0 w 1875453"/>
              <a:gd name="connsiteY0" fmla="*/ 587828 h 1166326"/>
              <a:gd name="connsiteX1" fmla="*/ 279918 w 1875453"/>
              <a:gd name="connsiteY1" fmla="*/ 354563 h 1166326"/>
              <a:gd name="connsiteX2" fmla="*/ 755779 w 1875453"/>
              <a:gd name="connsiteY2" fmla="*/ 895738 h 1166326"/>
              <a:gd name="connsiteX3" fmla="*/ 1866122 w 1875453"/>
              <a:gd name="connsiteY3" fmla="*/ 0 h 1166326"/>
              <a:gd name="connsiteX4" fmla="*/ 1875453 w 1875453"/>
              <a:gd name="connsiteY4" fmla="*/ 111967 h 1166326"/>
              <a:gd name="connsiteX5" fmla="*/ 793102 w 1875453"/>
              <a:gd name="connsiteY5" fmla="*/ 1166326 h 1166326"/>
              <a:gd name="connsiteX6" fmla="*/ 289249 w 1875453"/>
              <a:gd name="connsiteY6" fmla="*/ 541175 h 1166326"/>
              <a:gd name="connsiteX7" fmla="*/ 0 w 1875453"/>
              <a:gd name="connsiteY7" fmla="*/ 587828 h 1166326"/>
              <a:gd name="connsiteX0-1" fmla="*/ 0 w 1875453"/>
              <a:gd name="connsiteY0-2" fmla="*/ 587828 h 1166326"/>
              <a:gd name="connsiteX1-3" fmla="*/ 279918 w 1875453"/>
              <a:gd name="connsiteY1-4" fmla="*/ 354563 h 1166326"/>
              <a:gd name="connsiteX2-5" fmla="*/ 755779 w 1875453"/>
              <a:gd name="connsiteY2-6" fmla="*/ 895738 h 1166326"/>
              <a:gd name="connsiteX3-7" fmla="*/ 1866122 w 1875453"/>
              <a:gd name="connsiteY3-8" fmla="*/ 0 h 1166326"/>
              <a:gd name="connsiteX4-9" fmla="*/ 1875453 w 1875453"/>
              <a:gd name="connsiteY4-10" fmla="*/ 111967 h 1166326"/>
              <a:gd name="connsiteX5-11" fmla="*/ 699795 w 1875453"/>
              <a:gd name="connsiteY5-12" fmla="*/ 1166326 h 1166326"/>
              <a:gd name="connsiteX6-13" fmla="*/ 289249 w 1875453"/>
              <a:gd name="connsiteY6-14" fmla="*/ 541175 h 1166326"/>
              <a:gd name="connsiteX7-15" fmla="*/ 0 w 1875453"/>
              <a:gd name="connsiteY7-16" fmla="*/ 587828 h 1166326"/>
              <a:gd name="connsiteX0-17" fmla="*/ 0 w 2043404"/>
              <a:gd name="connsiteY0-18" fmla="*/ 587828 h 1166326"/>
              <a:gd name="connsiteX1-19" fmla="*/ 279918 w 2043404"/>
              <a:gd name="connsiteY1-20" fmla="*/ 354563 h 1166326"/>
              <a:gd name="connsiteX2-21" fmla="*/ 755779 w 2043404"/>
              <a:gd name="connsiteY2-22" fmla="*/ 895738 h 1166326"/>
              <a:gd name="connsiteX3-23" fmla="*/ 1866122 w 2043404"/>
              <a:gd name="connsiteY3-24" fmla="*/ 0 h 1166326"/>
              <a:gd name="connsiteX4-25" fmla="*/ 2043404 w 2043404"/>
              <a:gd name="connsiteY4-26" fmla="*/ 9330 h 1166326"/>
              <a:gd name="connsiteX5-27" fmla="*/ 699795 w 2043404"/>
              <a:gd name="connsiteY5-28" fmla="*/ 1166326 h 1166326"/>
              <a:gd name="connsiteX6-29" fmla="*/ 289249 w 2043404"/>
              <a:gd name="connsiteY6-30" fmla="*/ 541175 h 1166326"/>
              <a:gd name="connsiteX7-31" fmla="*/ 0 w 2043404"/>
              <a:gd name="connsiteY7-32" fmla="*/ 587828 h 1166326"/>
              <a:gd name="connsiteX0-33" fmla="*/ 0 w 2043404"/>
              <a:gd name="connsiteY0-34" fmla="*/ 615820 h 1194318"/>
              <a:gd name="connsiteX1-35" fmla="*/ 279918 w 2043404"/>
              <a:gd name="connsiteY1-36" fmla="*/ 382555 h 1194318"/>
              <a:gd name="connsiteX2-37" fmla="*/ 755779 w 2043404"/>
              <a:gd name="connsiteY2-38" fmla="*/ 923730 h 1194318"/>
              <a:gd name="connsiteX3-39" fmla="*/ 1978090 w 2043404"/>
              <a:gd name="connsiteY3-40" fmla="*/ 0 h 1194318"/>
              <a:gd name="connsiteX4-41" fmla="*/ 2043404 w 2043404"/>
              <a:gd name="connsiteY4-42" fmla="*/ 37322 h 1194318"/>
              <a:gd name="connsiteX5-43" fmla="*/ 699795 w 2043404"/>
              <a:gd name="connsiteY5-44" fmla="*/ 1194318 h 1194318"/>
              <a:gd name="connsiteX6-45" fmla="*/ 289249 w 2043404"/>
              <a:gd name="connsiteY6-46" fmla="*/ 569167 h 1194318"/>
              <a:gd name="connsiteX7-47" fmla="*/ 0 w 2043404"/>
              <a:gd name="connsiteY7-48" fmla="*/ 615820 h 1194318"/>
              <a:gd name="connsiteX0-49" fmla="*/ 0 w 2043404"/>
              <a:gd name="connsiteY0-50" fmla="*/ 615820 h 1194318"/>
              <a:gd name="connsiteX1-51" fmla="*/ 279918 w 2043404"/>
              <a:gd name="connsiteY1-52" fmla="*/ 382555 h 1194318"/>
              <a:gd name="connsiteX2-53" fmla="*/ 755779 w 2043404"/>
              <a:gd name="connsiteY2-54" fmla="*/ 923730 h 1194318"/>
              <a:gd name="connsiteX3-55" fmla="*/ 1978090 w 2043404"/>
              <a:gd name="connsiteY3-56" fmla="*/ 0 h 1194318"/>
              <a:gd name="connsiteX4-57" fmla="*/ 2043404 w 2043404"/>
              <a:gd name="connsiteY4-58" fmla="*/ 37322 h 1194318"/>
              <a:gd name="connsiteX5-59" fmla="*/ 699795 w 2043404"/>
              <a:gd name="connsiteY5-60" fmla="*/ 1194318 h 1194318"/>
              <a:gd name="connsiteX6-61" fmla="*/ 205274 w 2043404"/>
              <a:gd name="connsiteY6-62" fmla="*/ 559836 h 1194318"/>
              <a:gd name="connsiteX7-63" fmla="*/ 0 w 2043404"/>
              <a:gd name="connsiteY7-64" fmla="*/ 615820 h 1194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043404" h="1194318">
                <a:moveTo>
                  <a:pt x="0" y="615820"/>
                </a:moveTo>
                <a:lnTo>
                  <a:pt x="279918" y="382555"/>
                </a:lnTo>
                <a:lnTo>
                  <a:pt x="755779" y="923730"/>
                </a:lnTo>
                <a:lnTo>
                  <a:pt x="1978090" y="0"/>
                </a:lnTo>
                <a:lnTo>
                  <a:pt x="2043404" y="37322"/>
                </a:lnTo>
                <a:lnTo>
                  <a:pt x="699795" y="1194318"/>
                </a:lnTo>
                <a:lnTo>
                  <a:pt x="205274" y="559836"/>
                </a:lnTo>
                <a:lnTo>
                  <a:pt x="0" y="615820"/>
                </a:lnTo>
                <a:close/>
              </a:path>
            </a:pathLst>
          </a:custGeom>
          <a:solidFill>
            <a:srgbClr val="C00000"/>
          </a:solidFill>
          <a:ln w="25400" cap="flat" cmpd="sng" algn="ctr">
            <a:noFill/>
            <a:prstDash val="solid"/>
          </a:ln>
          <a:effectLst/>
        </p:spPr>
        <p:txBody>
          <a:bodyPr anchor="ctr"/>
          <a:lstStyle/>
          <a:p>
            <a:pPr algn="ctr">
              <a:defRPr/>
            </a:pPr>
            <a:endParaRPr lang="zh-CN" altLang="en-US" kern="0">
              <a:solidFill>
                <a:sysClr val="window" lastClr="FFFFFF"/>
              </a:solidFill>
              <a:latin typeface="Arial" panose="020B0604020202020204"/>
              <a:ea typeface="黑体" panose="02010609060101010101" charset="-122"/>
            </a:endParaRPr>
          </a:p>
        </p:txBody>
      </p:sp>
      <p:pic>
        <p:nvPicPr>
          <p:cNvPr id="35841" name="Picture 1" descr="R1-48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6497" y="1809572"/>
            <a:ext cx="5675660" cy="260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120015" y="4418965"/>
            <a:ext cx="11808460" cy="2158365"/>
          </a:xfrm>
          <a:prstGeom prst="rect">
            <a:avLst/>
          </a:prstGeom>
        </p:spPr>
        <p:txBody>
          <a:bodyPr wrap="square">
            <a:spAutoFit/>
          </a:bodyPr>
          <a:lstStyle/>
          <a:p>
            <a:pPr algn="just" fontAlgn="auto">
              <a:lnSpc>
                <a:spcPct val="120000"/>
              </a:lnSpc>
              <a:spcAft>
                <a:spcPts val="0"/>
              </a:spcAft>
            </a:pPr>
            <a:r>
              <a:rPr lang="zh-CN" altLang="zh-CN" sz="2800" b="1" kern="100" dirty="0">
                <a:solidFill>
                  <a:srgbClr val="0000FF"/>
                </a:solidFill>
                <a:latin typeface="Times New Roman" panose="02020603050405020304"/>
                <a:ea typeface="华文细黑" panose="02010600040101010101" charset="-122"/>
                <a:cs typeface="Times New Roman" panose="02020603050405020304"/>
              </a:rPr>
              <a:t>解析　</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该区域山脉西坡山麓距海近，是迎风坡，降水较多，为森林带，</a:t>
            </a:r>
            <a:r>
              <a:rPr lang="en-US" altLang="zh-CN" sz="2800" kern="100" dirty="0">
                <a:solidFill>
                  <a:srgbClr val="002060"/>
                </a:solidFill>
                <a:latin typeface="Times New Roman" panose="02020603050405020304"/>
                <a:ea typeface="华文细黑" panose="02010600040101010101" charset="-122"/>
                <a:cs typeface="Courier New" panose="02070309020205020404"/>
              </a:rPr>
              <a:t>D</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项错误</a:t>
            </a:r>
            <a:r>
              <a:rPr lang="zh-CN" altLang="zh-CN" sz="2800" kern="100" dirty="0" smtClean="0">
                <a:solidFill>
                  <a:srgbClr val="002060"/>
                </a:solidFill>
                <a:latin typeface="Times New Roman" panose="02020603050405020304"/>
                <a:ea typeface="华文细黑" panose="02010600040101010101" charset="-122"/>
                <a:cs typeface="Times New Roman" panose="02020603050405020304"/>
              </a:rPr>
              <a:t>；</a:t>
            </a:r>
            <a:endParaRPr lang="en-US" altLang="zh-CN" sz="2800" kern="100" dirty="0" smtClean="0">
              <a:solidFill>
                <a:srgbClr val="002060"/>
              </a:solidFill>
              <a:latin typeface="Times New Roman" panose="02020603050405020304"/>
              <a:ea typeface="华文细黑" panose="02010600040101010101" charset="-122"/>
              <a:cs typeface="Times New Roman" panose="02020603050405020304"/>
            </a:endParaRPr>
          </a:p>
          <a:p>
            <a:pPr algn="just" fontAlgn="auto">
              <a:lnSpc>
                <a:spcPct val="120000"/>
              </a:lnSpc>
              <a:spcAft>
                <a:spcPts val="0"/>
              </a:spcAft>
            </a:pPr>
            <a:r>
              <a:rPr lang="en-US" altLang="zh-CN" sz="2800" kern="100" dirty="0" smtClean="0">
                <a:solidFill>
                  <a:srgbClr val="002060"/>
                </a:solidFill>
                <a:latin typeface="Times New Roman" panose="02020603050405020304"/>
                <a:ea typeface="华文细黑" panose="02010600040101010101" charset="-122"/>
                <a:cs typeface="Courier New" panose="02070309020205020404"/>
              </a:rPr>
              <a:t>45°N</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处为温带，常绿阔叶林和常绿硬叶林位于亚热带，</a:t>
            </a:r>
            <a:r>
              <a:rPr lang="en-US" altLang="zh-CN" sz="2800" kern="100" dirty="0">
                <a:solidFill>
                  <a:srgbClr val="002060"/>
                </a:solidFill>
                <a:latin typeface="Times New Roman" panose="02020603050405020304"/>
                <a:ea typeface="华文细黑" panose="02010600040101010101" charset="-122"/>
                <a:cs typeface="Courier New" panose="02070309020205020404"/>
              </a:rPr>
              <a:t>A</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a:t>
            </a:r>
            <a:r>
              <a:rPr lang="en-US" altLang="zh-CN" sz="2800" kern="100" dirty="0">
                <a:solidFill>
                  <a:srgbClr val="002060"/>
                </a:solidFill>
                <a:latin typeface="Times New Roman" panose="02020603050405020304"/>
                <a:ea typeface="华文细黑" panose="02010600040101010101" charset="-122"/>
                <a:cs typeface="Courier New" panose="02070309020205020404"/>
              </a:rPr>
              <a:t>B</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项错误</a:t>
            </a:r>
            <a:r>
              <a:rPr lang="zh-CN" altLang="zh-CN" sz="2800" kern="100" dirty="0" smtClean="0">
                <a:solidFill>
                  <a:srgbClr val="002060"/>
                </a:solidFill>
                <a:latin typeface="Times New Roman" panose="02020603050405020304"/>
                <a:ea typeface="华文细黑" panose="02010600040101010101" charset="-122"/>
                <a:cs typeface="Times New Roman" panose="02020603050405020304"/>
              </a:rPr>
              <a:t>；</a:t>
            </a:r>
            <a:endParaRPr lang="en-US" altLang="zh-CN" sz="2800" kern="100" dirty="0" smtClean="0">
              <a:solidFill>
                <a:srgbClr val="002060"/>
              </a:solidFill>
              <a:latin typeface="Times New Roman" panose="02020603050405020304"/>
              <a:ea typeface="华文细黑" panose="02010600040101010101" charset="-122"/>
              <a:cs typeface="Times New Roman" panose="02020603050405020304"/>
            </a:endParaRPr>
          </a:p>
          <a:p>
            <a:pPr algn="just" fontAlgn="auto">
              <a:lnSpc>
                <a:spcPct val="120000"/>
              </a:lnSpc>
              <a:spcAft>
                <a:spcPts val="0"/>
              </a:spcAft>
            </a:pPr>
            <a:r>
              <a:rPr lang="zh-CN" altLang="zh-CN" sz="2800" kern="100" dirty="0" smtClean="0">
                <a:solidFill>
                  <a:srgbClr val="002060"/>
                </a:solidFill>
                <a:latin typeface="Times New Roman" panose="02020603050405020304"/>
                <a:ea typeface="华文细黑" panose="02010600040101010101" charset="-122"/>
                <a:cs typeface="Times New Roman" panose="02020603050405020304"/>
              </a:rPr>
              <a:t>针</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阔叶混交林属于温带植被，与该地纬度位置相一致，</a:t>
            </a:r>
            <a:r>
              <a:rPr lang="en-US" altLang="zh-CN" sz="2800" kern="100" dirty="0">
                <a:solidFill>
                  <a:srgbClr val="002060"/>
                </a:solidFill>
                <a:latin typeface="Times New Roman" panose="02020603050405020304"/>
                <a:ea typeface="华文细黑" panose="02010600040101010101" charset="-122"/>
                <a:cs typeface="Courier New" panose="02070309020205020404"/>
              </a:rPr>
              <a:t>C</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项正确。</a:t>
            </a:r>
            <a:endParaRPr lang="zh-CN" altLang="zh-CN" sz="1050" kern="100" dirty="0">
              <a:effectLst/>
              <a:latin typeface="宋体" panose="02010600030101010101" pitchFamily="2" charset="-122"/>
              <a:cs typeface="Courier New" panose="02070309020205020404"/>
            </a:endParaRPr>
          </a:p>
        </p:txBody>
      </p:sp>
      <p:sp>
        <p:nvSpPr>
          <p:cNvPr id="4" name="TextBox 14"/>
          <p:cNvSpPr txBox="1"/>
          <p:nvPr/>
        </p:nvSpPr>
        <p:spPr>
          <a:xfrm>
            <a:off x="10235807" y="6396653"/>
            <a:ext cx="977341" cy="460375"/>
          </a:xfrm>
          <a:prstGeom prst="rect">
            <a:avLst/>
          </a:prstGeom>
          <a:solidFill>
            <a:srgbClr val="B4C7E7"/>
          </a:solidFill>
        </p:spPr>
        <p:txBody>
          <a:bodyPr wrap="square" rtlCol="0">
            <a:spAutoFit/>
          </a:bodyPr>
          <a:lstStyle/>
          <a:p>
            <a:pPr algn="ctr">
              <a:defRPr/>
            </a:pPr>
            <a:r>
              <a:rPr lang="zh-CN" altLang="en-US" sz="2400" kern="0" dirty="0">
                <a:solidFill>
                  <a:sysClr val="window" lastClr="FFFFFF"/>
                </a:solidFill>
                <a:latin typeface="微软雅黑" panose="020B0503020204020204" pitchFamily="34" charset="-122"/>
                <a:cs typeface="Times New Roman" panose="02020603050405020304" pitchFamily="18" charset="0"/>
              </a:rPr>
              <a:t>解析</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custDataLst>
              <p:tags r:id="rId1"/>
            </p:custDataLst>
          </p:nvPr>
        </p:nvGraphicFramePr>
        <p:xfrm>
          <a:off x="1055440" y="1772816"/>
          <a:ext cx="10225135" cy="3456384"/>
        </p:xfrm>
        <a:graphic>
          <a:graphicData uri="http://schemas.openxmlformats.org/drawingml/2006/table">
            <a:tbl>
              <a:tblPr/>
              <a:tblGrid>
                <a:gridCol w="2957977"/>
                <a:gridCol w="3633579"/>
                <a:gridCol w="3633579"/>
              </a:tblGrid>
              <a:tr h="733172">
                <a:tc>
                  <a:txBody>
                    <a:bodyPr/>
                    <a:lstStyle/>
                    <a:p>
                      <a:pPr algn="ctr">
                        <a:lnSpc>
                          <a:spcPct val="150000"/>
                        </a:lnSpc>
                        <a:spcAft>
                          <a:spcPts val="0"/>
                        </a:spcAft>
                      </a:pPr>
                      <a:r>
                        <a:rPr lang="zh-CN" sz="2800" kern="100" baseline="0" dirty="0">
                          <a:effectLst/>
                          <a:latin typeface="Times New Roman" panose="02020603050405020304"/>
                          <a:ea typeface="华文细黑" panose="02010600040101010101" charset="-122"/>
                          <a:cs typeface="Times New Roman" panose="02020603050405020304"/>
                        </a:rPr>
                        <a:t>常见材料</a:t>
                      </a:r>
                      <a:r>
                        <a:rPr lang="zh-CN" sz="2800" kern="100" baseline="0" dirty="0" smtClean="0">
                          <a:effectLst/>
                          <a:latin typeface="Times New Roman" panose="02020603050405020304"/>
                          <a:ea typeface="华文细黑" panose="02010600040101010101" charset="-122"/>
                          <a:cs typeface="Times New Roman" panose="02020603050405020304"/>
                        </a:rPr>
                        <a:t>形式</a:t>
                      </a:r>
                      <a:endParaRPr lang="zh-CN" sz="2800" kern="100" baseline="0" dirty="0">
                        <a:effectLst/>
                        <a:latin typeface="宋体" panose="02010600030101010101" pitchFamily="2" charset="-122"/>
                        <a:cs typeface="Courier New" panose="02070309020205020404"/>
                      </a:endParaRPr>
                    </a:p>
                  </a:txBody>
                  <a:tcPr marL="42383" marR="42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kern="100" baseline="0">
                          <a:effectLst/>
                          <a:latin typeface="Times New Roman" panose="02020603050405020304"/>
                          <a:ea typeface="华文细黑" panose="02010600040101010101" charset="-122"/>
                          <a:cs typeface="Times New Roman" panose="02020603050405020304"/>
                        </a:rPr>
                        <a:t>常见设问形式</a:t>
                      </a:r>
                      <a:endParaRPr lang="zh-CN" sz="2800" kern="100" baseline="0">
                        <a:effectLst/>
                        <a:latin typeface="宋体" panose="02010600030101010101" pitchFamily="2" charset="-122"/>
                        <a:cs typeface="Courier New" panose="02070309020205020404"/>
                      </a:endParaRPr>
                    </a:p>
                  </a:txBody>
                  <a:tcPr marL="42383" marR="42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kern="100" baseline="0">
                          <a:effectLst/>
                          <a:latin typeface="Times New Roman" panose="02020603050405020304"/>
                          <a:ea typeface="华文细黑" panose="02010600040101010101" charset="-122"/>
                          <a:cs typeface="Times New Roman" panose="02020603050405020304"/>
                        </a:rPr>
                        <a:t>常用解题方法</a:t>
                      </a:r>
                      <a:endParaRPr lang="zh-CN" sz="2800" kern="100" baseline="0">
                        <a:effectLst/>
                        <a:latin typeface="宋体" panose="02010600030101010101" pitchFamily="2" charset="-122"/>
                        <a:cs typeface="Courier New" panose="02070309020205020404"/>
                      </a:endParaRPr>
                    </a:p>
                  </a:txBody>
                  <a:tcPr marL="42383" marR="42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23212">
                <a:tc>
                  <a:txBody>
                    <a:bodyPr/>
                    <a:lstStyle/>
                    <a:p>
                      <a:pPr indent="71755" algn="l">
                        <a:lnSpc>
                          <a:spcPct val="150000"/>
                        </a:lnSpc>
                        <a:spcAft>
                          <a:spcPts val="0"/>
                        </a:spcAft>
                      </a:pPr>
                      <a:r>
                        <a:rPr lang="zh-CN" sz="2800" kern="100" baseline="0" dirty="0">
                          <a:effectLst/>
                          <a:latin typeface="Times New Roman" panose="02020603050405020304"/>
                          <a:ea typeface="华文细黑" panose="02010600040101010101" charset="-122"/>
                          <a:cs typeface="Times New Roman" panose="02020603050405020304"/>
                        </a:rPr>
                        <a:t>区域植被分布图</a:t>
                      </a:r>
                      <a:r>
                        <a:rPr lang="zh-CN" sz="2800" kern="100" baseline="0" dirty="0" smtClean="0">
                          <a:effectLst/>
                          <a:latin typeface="Times New Roman" panose="02020603050405020304"/>
                          <a:ea typeface="华文细黑" panose="02010600040101010101" charset="-122"/>
                          <a:cs typeface="Times New Roman" panose="02020603050405020304"/>
                        </a:rPr>
                        <a:t>、</a:t>
                      </a:r>
                      <a:endParaRPr lang="en-US" altLang="zh-CN" sz="2800" kern="100" baseline="0" dirty="0" smtClean="0">
                        <a:effectLst/>
                        <a:latin typeface="Times New Roman" panose="02020603050405020304"/>
                        <a:ea typeface="华文细黑" panose="02010600040101010101" charset="-122"/>
                        <a:cs typeface="Times New Roman" panose="02020603050405020304"/>
                      </a:endParaRPr>
                    </a:p>
                    <a:p>
                      <a:pPr indent="71755" algn="l">
                        <a:lnSpc>
                          <a:spcPct val="150000"/>
                        </a:lnSpc>
                        <a:spcAft>
                          <a:spcPts val="0"/>
                        </a:spcAft>
                      </a:pPr>
                      <a:r>
                        <a:rPr lang="zh-CN" sz="2800" kern="100" baseline="0" dirty="0" smtClean="0">
                          <a:effectLst/>
                          <a:latin typeface="Times New Roman" panose="02020603050405020304"/>
                          <a:ea typeface="华文细黑" panose="02010600040101010101" charset="-122"/>
                          <a:cs typeface="Times New Roman" panose="02020603050405020304"/>
                        </a:rPr>
                        <a:t>区域</a:t>
                      </a:r>
                      <a:r>
                        <a:rPr lang="zh-CN" sz="2800" kern="100" baseline="0" dirty="0">
                          <a:effectLst/>
                          <a:latin typeface="Times New Roman" panose="02020603050405020304"/>
                          <a:ea typeface="华文细黑" panose="02010600040101010101" charset="-122"/>
                          <a:cs typeface="Times New Roman" panose="02020603050405020304"/>
                        </a:rPr>
                        <a:t>地形图</a:t>
                      </a:r>
                      <a:endParaRPr lang="zh-CN" sz="2800" kern="100" baseline="0" dirty="0">
                        <a:effectLst/>
                        <a:latin typeface="宋体" panose="02010600030101010101" pitchFamily="2" charset="-122"/>
                        <a:cs typeface="Courier New" panose="02070309020205020404"/>
                      </a:endParaRPr>
                    </a:p>
                  </a:txBody>
                  <a:tcPr marL="42383" marR="42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71755" algn="l">
                        <a:lnSpc>
                          <a:spcPct val="150000"/>
                        </a:lnSpc>
                        <a:spcAft>
                          <a:spcPts val="0"/>
                        </a:spcAft>
                      </a:pPr>
                      <a:r>
                        <a:rPr lang="zh-CN" sz="2800" kern="100" baseline="0" dirty="0">
                          <a:effectLst/>
                          <a:latin typeface="Times New Roman" panose="02020603050405020304"/>
                          <a:ea typeface="华文细黑" panose="02010600040101010101" charset="-122"/>
                          <a:cs typeface="Times New Roman" panose="02020603050405020304"/>
                        </a:rPr>
                        <a:t>某地的自然带是什么</a:t>
                      </a:r>
                      <a:r>
                        <a:rPr lang="zh-CN" sz="2800" kern="100" baseline="0" dirty="0" smtClean="0">
                          <a:effectLst/>
                          <a:latin typeface="Times New Roman" panose="02020603050405020304"/>
                          <a:ea typeface="华文细黑" panose="02010600040101010101" charset="-122"/>
                          <a:cs typeface="Times New Roman" panose="02020603050405020304"/>
                        </a:rPr>
                        <a:t>；</a:t>
                      </a:r>
                      <a:endParaRPr lang="en-US" altLang="zh-CN" sz="2800" kern="100" baseline="0" dirty="0" smtClean="0">
                        <a:effectLst/>
                        <a:latin typeface="Times New Roman" panose="02020603050405020304"/>
                        <a:ea typeface="华文细黑" panose="02010600040101010101" charset="-122"/>
                        <a:cs typeface="Times New Roman" panose="02020603050405020304"/>
                      </a:endParaRPr>
                    </a:p>
                    <a:p>
                      <a:pPr indent="71755" algn="l">
                        <a:lnSpc>
                          <a:spcPct val="150000"/>
                        </a:lnSpc>
                        <a:spcAft>
                          <a:spcPts val="0"/>
                        </a:spcAft>
                      </a:pPr>
                      <a:r>
                        <a:rPr lang="zh-CN" sz="2800" kern="100" baseline="0" dirty="0" smtClean="0">
                          <a:effectLst/>
                          <a:latin typeface="Times New Roman" panose="02020603050405020304"/>
                          <a:ea typeface="华文细黑" panose="02010600040101010101" charset="-122"/>
                          <a:cs typeface="Times New Roman" panose="02020603050405020304"/>
                        </a:rPr>
                        <a:t>某</a:t>
                      </a:r>
                      <a:r>
                        <a:rPr lang="zh-CN" sz="2800" kern="100" baseline="0" dirty="0">
                          <a:effectLst/>
                          <a:latin typeface="Times New Roman" panose="02020603050405020304"/>
                          <a:ea typeface="华文细黑" panose="02010600040101010101" charset="-122"/>
                          <a:cs typeface="Times New Roman" panose="02020603050405020304"/>
                        </a:rPr>
                        <a:t>自然带的成因是</a:t>
                      </a:r>
                      <a:r>
                        <a:rPr lang="zh-CN" sz="2800" kern="100" baseline="0" dirty="0" smtClean="0">
                          <a:effectLst/>
                          <a:latin typeface="Times New Roman" panose="02020603050405020304"/>
                          <a:ea typeface="华文细黑" panose="02010600040101010101" charset="-122"/>
                          <a:cs typeface="Times New Roman" panose="02020603050405020304"/>
                        </a:rPr>
                        <a:t>什</a:t>
                      </a:r>
                      <a:endParaRPr lang="en-US" altLang="zh-CN" sz="2800" kern="100" baseline="0" dirty="0" smtClean="0">
                        <a:effectLst/>
                        <a:latin typeface="Times New Roman" panose="02020603050405020304"/>
                        <a:ea typeface="华文细黑" panose="02010600040101010101" charset="-122"/>
                        <a:cs typeface="Times New Roman" panose="02020603050405020304"/>
                      </a:endParaRPr>
                    </a:p>
                    <a:p>
                      <a:pPr indent="71755" algn="l">
                        <a:lnSpc>
                          <a:spcPct val="150000"/>
                        </a:lnSpc>
                        <a:spcAft>
                          <a:spcPts val="0"/>
                        </a:spcAft>
                      </a:pPr>
                      <a:r>
                        <a:rPr lang="zh-CN" sz="2800" kern="100" baseline="0" dirty="0" smtClean="0">
                          <a:effectLst/>
                          <a:latin typeface="Times New Roman" panose="02020603050405020304"/>
                          <a:ea typeface="华文细黑" panose="02010600040101010101" charset="-122"/>
                          <a:cs typeface="Times New Roman" panose="02020603050405020304"/>
                        </a:rPr>
                        <a:t>么</a:t>
                      </a:r>
                      <a:r>
                        <a:rPr lang="zh-CN" sz="2800" kern="100" baseline="0" dirty="0">
                          <a:effectLst/>
                          <a:latin typeface="Times New Roman" panose="02020603050405020304"/>
                          <a:ea typeface="华文细黑" panose="02010600040101010101" charset="-122"/>
                          <a:cs typeface="Times New Roman" panose="02020603050405020304"/>
                        </a:rPr>
                        <a:t>；两地自然带</a:t>
                      </a:r>
                      <a:r>
                        <a:rPr lang="zh-CN" sz="2800" kern="100" baseline="0" dirty="0" smtClean="0">
                          <a:effectLst/>
                          <a:latin typeface="Times New Roman" panose="02020603050405020304"/>
                          <a:ea typeface="华文细黑" panose="02010600040101010101" charset="-122"/>
                          <a:cs typeface="Times New Roman" panose="02020603050405020304"/>
                        </a:rPr>
                        <a:t>差异</a:t>
                      </a:r>
                      <a:endParaRPr lang="en-US" altLang="zh-CN" sz="2800" kern="100" baseline="0" dirty="0" smtClean="0">
                        <a:effectLst/>
                        <a:latin typeface="Times New Roman" panose="02020603050405020304"/>
                        <a:ea typeface="华文细黑" panose="02010600040101010101" charset="-122"/>
                        <a:cs typeface="Times New Roman" panose="02020603050405020304"/>
                      </a:endParaRPr>
                    </a:p>
                    <a:p>
                      <a:pPr indent="71755" algn="l">
                        <a:lnSpc>
                          <a:spcPct val="150000"/>
                        </a:lnSpc>
                        <a:spcAft>
                          <a:spcPts val="0"/>
                        </a:spcAft>
                      </a:pPr>
                      <a:r>
                        <a:rPr lang="zh-CN" sz="2800" kern="100" baseline="0" dirty="0" smtClean="0">
                          <a:effectLst/>
                          <a:latin typeface="Times New Roman" panose="02020603050405020304"/>
                          <a:ea typeface="华文细黑" panose="02010600040101010101" charset="-122"/>
                          <a:cs typeface="Times New Roman" panose="02020603050405020304"/>
                        </a:rPr>
                        <a:t>的</a:t>
                      </a:r>
                      <a:r>
                        <a:rPr lang="zh-CN" sz="2800" kern="100" baseline="0" dirty="0">
                          <a:effectLst/>
                          <a:latin typeface="Times New Roman" panose="02020603050405020304"/>
                          <a:ea typeface="华文细黑" panose="02010600040101010101" charset="-122"/>
                          <a:cs typeface="Times New Roman" panose="02020603050405020304"/>
                        </a:rPr>
                        <a:t>原因。</a:t>
                      </a:r>
                      <a:endParaRPr lang="zh-CN" sz="2800" kern="100" baseline="0" dirty="0">
                        <a:effectLst/>
                        <a:latin typeface="宋体" panose="02010600030101010101" pitchFamily="2" charset="-122"/>
                        <a:cs typeface="Courier New" panose="02070309020205020404"/>
                      </a:endParaRPr>
                    </a:p>
                  </a:txBody>
                  <a:tcPr marL="42383" marR="42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71755" algn="l">
                        <a:lnSpc>
                          <a:spcPct val="150000"/>
                        </a:lnSpc>
                        <a:spcAft>
                          <a:spcPts val="0"/>
                        </a:spcAft>
                      </a:pPr>
                      <a:r>
                        <a:rPr lang="zh-CN" sz="2800" kern="100" baseline="0" dirty="0">
                          <a:effectLst/>
                          <a:latin typeface="Times New Roman" panose="02020603050405020304"/>
                          <a:ea typeface="华文细黑" panose="02010600040101010101" charset="-122"/>
                          <a:cs typeface="Times New Roman" panose="02020603050405020304"/>
                        </a:rPr>
                        <a:t>结合区域的位置、</a:t>
                      </a:r>
                      <a:r>
                        <a:rPr lang="zh-CN" sz="2800" kern="100" baseline="0" dirty="0" smtClean="0">
                          <a:effectLst/>
                          <a:latin typeface="Times New Roman" panose="02020603050405020304"/>
                          <a:ea typeface="华文细黑" panose="02010600040101010101" charset="-122"/>
                          <a:cs typeface="Times New Roman" panose="02020603050405020304"/>
                        </a:rPr>
                        <a:t>地</a:t>
                      </a:r>
                      <a:endParaRPr lang="en-US" altLang="zh-CN" sz="2800" kern="100" baseline="0" dirty="0" smtClean="0">
                        <a:effectLst/>
                        <a:latin typeface="Times New Roman" panose="02020603050405020304"/>
                        <a:ea typeface="华文细黑" panose="02010600040101010101" charset="-122"/>
                        <a:cs typeface="Times New Roman" panose="02020603050405020304"/>
                      </a:endParaRPr>
                    </a:p>
                    <a:p>
                      <a:pPr indent="71755" algn="l">
                        <a:lnSpc>
                          <a:spcPct val="150000"/>
                        </a:lnSpc>
                        <a:spcAft>
                          <a:spcPts val="0"/>
                        </a:spcAft>
                      </a:pPr>
                      <a:r>
                        <a:rPr lang="zh-CN" sz="2800" kern="100" baseline="0" dirty="0" smtClean="0">
                          <a:effectLst/>
                          <a:latin typeface="Times New Roman" panose="02020603050405020304"/>
                          <a:ea typeface="华文细黑" panose="02010600040101010101" charset="-122"/>
                          <a:cs typeface="Times New Roman" panose="02020603050405020304"/>
                        </a:rPr>
                        <a:t>形</a:t>
                      </a:r>
                      <a:r>
                        <a:rPr lang="zh-CN" sz="2800" kern="100" baseline="0" dirty="0">
                          <a:effectLst/>
                          <a:latin typeface="Times New Roman" panose="02020603050405020304"/>
                          <a:ea typeface="华文细黑" panose="02010600040101010101" charset="-122"/>
                          <a:cs typeface="Times New Roman" panose="02020603050405020304"/>
                        </a:rPr>
                        <a:t>、气候、洋流等</a:t>
                      </a:r>
                      <a:r>
                        <a:rPr lang="zh-CN" sz="2800" kern="100" baseline="0" dirty="0" smtClean="0">
                          <a:effectLst/>
                          <a:latin typeface="Times New Roman" panose="02020603050405020304"/>
                          <a:ea typeface="华文细黑" panose="02010600040101010101" charset="-122"/>
                          <a:cs typeface="Times New Roman" panose="02020603050405020304"/>
                        </a:rPr>
                        <a:t>知</a:t>
                      </a:r>
                      <a:endParaRPr lang="en-US" altLang="zh-CN" sz="2800" kern="100" baseline="0" dirty="0" smtClean="0">
                        <a:effectLst/>
                        <a:latin typeface="Times New Roman" panose="02020603050405020304"/>
                        <a:ea typeface="华文细黑" panose="02010600040101010101" charset="-122"/>
                        <a:cs typeface="Times New Roman" panose="02020603050405020304"/>
                      </a:endParaRPr>
                    </a:p>
                    <a:p>
                      <a:pPr indent="71755" algn="l">
                        <a:lnSpc>
                          <a:spcPct val="150000"/>
                        </a:lnSpc>
                        <a:spcAft>
                          <a:spcPts val="0"/>
                        </a:spcAft>
                      </a:pPr>
                      <a:r>
                        <a:rPr lang="zh-CN" sz="2800" kern="100" baseline="0" dirty="0" smtClean="0">
                          <a:effectLst/>
                          <a:latin typeface="Times New Roman" panose="02020603050405020304"/>
                          <a:ea typeface="华文细黑" panose="02010600040101010101" charset="-122"/>
                          <a:cs typeface="Times New Roman" panose="02020603050405020304"/>
                        </a:rPr>
                        <a:t>识</a:t>
                      </a:r>
                      <a:r>
                        <a:rPr lang="zh-CN" sz="2800" kern="100" baseline="0" dirty="0">
                          <a:effectLst/>
                          <a:latin typeface="Times New Roman" panose="02020603050405020304"/>
                          <a:ea typeface="华文细黑" panose="02010600040101010101" charset="-122"/>
                          <a:cs typeface="Times New Roman" panose="02020603050405020304"/>
                        </a:rPr>
                        <a:t>分析判断</a:t>
                      </a:r>
                      <a:endParaRPr lang="zh-CN" sz="2800" kern="100" baseline="0" dirty="0">
                        <a:effectLst/>
                        <a:latin typeface="宋体" panose="02010600030101010101" pitchFamily="2" charset="-122"/>
                        <a:cs typeface="Courier New" panose="02070309020205020404"/>
                      </a:endParaRPr>
                    </a:p>
                  </a:txBody>
                  <a:tcPr marL="42383" marR="42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a:sym typeface="+mn-ea"/>
              </a:rPr>
              <a:t>典型例题分析讲解</a:t>
            </a:r>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p:nvPr/>
        </p:nvSpPr>
        <p:spPr>
          <a:xfrm>
            <a:off x="94615" y="459105"/>
            <a:ext cx="11824335" cy="2653665"/>
          </a:xfrm>
          <a:prstGeom prst="rect">
            <a:avLst/>
          </a:prstGeom>
          <a:noFill/>
          <a:ln w="9525">
            <a:noFill/>
          </a:ln>
        </p:spPr>
        <p:txBody>
          <a:bodyPr wrap="square" lIns="68580" tIns="34290" rIns="68580" bIns="34290" anchor="ctr">
            <a:spAutoFit/>
          </a:bodyPr>
          <a:lstStyle/>
          <a:p>
            <a:pPr lvl="0" indent="266700" defTabSz="914400">
              <a:lnSpc>
                <a:spcPct val="150000"/>
              </a:lnSpc>
            </a:pPr>
            <a:r>
              <a:rPr lang="en-US" altLang="zh-CN" sz="2800" u="none" baseline="0" dirty="0">
                <a:solidFill>
                  <a:schemeClr val="tx1"/>
                </a:solidFill>
                <a:latin typeface="华文细黑" panose="02010600040101010101" charset="-122"/>
                <a:ea typeface="华文细黑" panose="02010600040101010101" charset="-122"/>
                <a:cs typeface="华文细黑" panose="02010600040101010101" charset="-122"/>
              </a:rPr>
              <a:t>     </a:t>
            </a:r>
            <a:r>
              <a:rPr lang="zh-CN" altLang="en-US" sz="2800" u="none" baseline="0" dirty="0">
                <a:solidFill>
                  <a:schemeClr val="tx1"/>
                </a:solidFill>
                <a:latin typeface="华文细黑" panose="02010600040101010101" charset="-122"/>
                <a:ea typeface="华文细黑" panose="02010600040101010101" charset="-122"/>
                <a:cs typeface="华文细黑" panose="02010600040101010101" charset="-122"/>
              </a:rPr>
              <a:t>（</a:t>
            </a:r>
            <a:r>
              <a:rPr lang="zh-CN" altLang="en-US" sz="2800" b="1" dirty="0">
                <a:latin typeface="华文细黑" panose="02010600040101010101" charset="-122"/>
                <a:ea typeface="华文细黑" panose="02010600040101010101" charset="-122"/>
                <a:cs typeface="华文细黑" panose="02010600040101010101" charset="-122"/>
                <a:sym typeface="+mn-ea"/>
              </a:rPr>
              <a:t>2016北京卷）</a:t>
            </a:r>
            <a:r>
              <a:rPr lang="zh-CN" altLang="en-US" sz="2800" baseline="0" dirty="0">
                <a:solidFill>
                  <a:schemeClr val="tx1"/>
                </a:solidFill>
                <a:latin typeface="华文细黑" panose="02010600040101010101" charset="-122"/>
                <a:ea typeface="华文细黑" panose="02010600040101010101" charset="-122"/>
                <a:cs typeface="华文细黑" panose="02010600040101010101" charset="-122"/>
              </a:rPr>
              <a:t>古人登上大别山主峰，不禁感叹南北两侧的景色：“山之南山花烂漫，山之北白雪皑皑，此山大别于他山也！”</a:t>
            </a:r>
          </a:p>
          <a:p>
            <a:pPr lvl="0" indent="266700" defTabSz="914400">
              <a:lnSpc>
                <a:spcPct val="150000"/>
              </a:lnSpc>
            </a:pPr>
            <a:r>
              <a:rPr lang="zh-CN" altLang="en-US" sz="2800" dirty="0">
                <a:latin typeface="华文细黑" panose="02010600040101010101" charset="-122"/>
                <a:ea typeface="华文细黑" panose="02010600040101010101" charset="-122"/>
                <a:cs typeface="华文细黑" panose="02010600040101010101" charset="-122"/>
                <a:sym typeface="+mn-ea"/>
              </a:rPr>
              <a:t>（</a:t>
            </a:r>
            <a:r>
              <a:rPr lang="en-US" altLang="zh-CN" sz="2800" dirty="0">
                <a:latin typeface="华文细黑" panose="02010600040101010101" charset="-122"/>
                <a:ea typeface="华文细黑" panose="02010600040101010101" charset="-122"/>
                <a:cs typeface="华文细黑" panose="02010600040101010101" charset="-122"/>
                <a:sym typeface="+mn-ea"/>
              </a:rPr>
              <a:t>1</a:t>
            </a:r>
            <a:r>
              <a:rPr lang="zh-CN" altLang="en-US" sz="2800" dirty="0">
                <a:latin typeface="华文细黑" panose="02010600040101010101" charset="-122"/>
                <a:ea typeface="华文细黑" panose="02010600040101010101" charset="-122"/>
                <a:cs typeface="华文细黑" panose="02010600040101010101" charset="-122"/>
                <a:sym typeface="+mn-ea"/>
              </a:rPr>
              <a:t>）推断古人登山的季节，分析该季节南北景色差异的原因。（</a:t>
            </a:r>
            <a:r>
              <a:rPr lang="en-US" altLang="zh-CN" sz="2800" dirty="0">
                <a:latin typeface="华文细黑" panose="02010600040101010101" charset="-122"/>
                <a:ea typeface="华文细黑" panose="02010600040101010101" charset="-122"/>
                <a:cs typeface="华文细黑" panose="02010600040101010101" charset="-122"/>
                <a:sym typeface="+mn-ea"/>
              </a:rPr>
              <a:t>8</a:t>
            </a:r>
            <a:r>
              <a:rPr lang="zh-CN" altLang="en-US" sz="2800" dirty="0">
                <a:latin typeface="华文细黑" panose="02010600040101010101" charset="-122"/>
                <a:ea typeface="华文细黑" panose="02010600040101010101" charset="-122"/>
                <a:cs typeface="华文细黑" panose="02010600040101010101" charset="-122"/>
                <a:sym typeface="+mn-ea"/>
              </a:rPr>
              <a:t>分）</a:t>
            </a:r>
          </a:p>
          <a:p>
            <a:pPr lvl="0" indent="266700" defTabSz="914400">
              <a:lnSpc>
                <a:spcPct val="150000"/>
              </a:lnSpc>
            </a:pPr>
            <a:endParaRPr lang="zh-CN" altLang="en-US" sz="2800" u="none" baseline="0" dirty="0">
              <a:solidFill>
                <a:schemeClr val="tx1"/>
              </a:solidFill>
              <a:latin typeface="华文细黑" panose="02010600040101010101" charset="-122"/>
              <a:ea typeface="华文细黑" panose="02010600040101010101" charset="-122"/>
              <a:cs typeface="华文细黑" panose="02010600040101010101" charset="-122"/>
            </a:endParaRPr>
          </a:p>
        </p:txBody>
      </p:sp>
      <p:pic>
        <p:nvPicPr>
          <p:cNvPr id="2" name="图片 -2147482623" descr="dl36"/>
          <p:cNvPicPr>
            <a:picLocks noChangeAspect="1"/>
          </p:cNvPicPr>
          <p:nvPr/>
        </p:nvPicPr>
        <p:blipFill>
          <a:blip r:embed="rId2"/>
          <a:stretch>
            <a:fillRect/>
          </a:stretch>
        </p:blipFill>
        <p:spPr>
          <a:xfrm>
            <a:off x="3714750" y="2938145"/>
            <a:ext cx="4694555" cy="3604895"/>
          </a:xfrm>
          <a:prstGeom prst="rect">
            <a:avLst/>
          </a:prstGeom>
          <a:noFill/>
          <a:ln w="9525">
            <a:noFill/>
          </a:ln>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p:nvPr/>
        </p:nvSpPr>
        <p:spPr>
          <a:xfrm>
            <a:off x="397510" y="617855"/>
            <a:ext cx="11397615" cy="1360805"/>
          </a:xfrm>
          <a:prstGeom prst="rect">
            <a:avLst/>
          </a:prstGeom>
          <a:noFill/>
          <a:ln w="9525">
            <a:noFill/>
          </a:ln>
        </p:spPr>
        <p:txBody>
          <a:bodyPr wrap="square" lIns="68580" tIns="34290" rIns="68580" bIns="34290" anchor="ctr">
            <a:spAutoFit/>
          </a:bodyPr>
          <a:lstStyle/>
          <a:p>
            <a:pPr lvl="0" indent="266700" defTabSz="914400">
              <a:lnSpc>
                <a:spcPct val="150000"/>
              </a:lnSpc>
            </a:pPr>
            <a:r>
              <a:rPr lang="en-US" altLang="zh-CN" sz="2800" u="none" baseline="0" dirty="0">
                <a:solidFill>
                  <a:schemeClr val="tx1"/>
                </a:solidFill>
                <a:latin typeface="华文细黑" panose="02010600040101010101" charset="-122"/>
                <a:ea typeface="华文细黑" panose="02010600040101010101" charset="-122"/>
                <a:cs typeface="华文细黑" panose="02010600040101010101" charset="-122"/>
              </a:rPr>
              <a:t>    </a:t>
            </a:r>
            <a:r>
              <a:rPr lang="zh-CN" altLang="en-US" sz="2800" baseline="0" dirty="0">
                <a:solidFill>
                  <a:schemeClr val="tx1"/>
                </a:solidFill>
                <a:latin typeface="华文细黑" panose="02010600040101010101" charset="-122"/>
                <a:ea typeface="华文细黑" panose="02010600040101010101" charset="-122"/>
                <a:cs typeface="华文细黑" panose="02010600040101010101" charset="-122"/>
              </a:rPr>
              <a:t>古人登上大别山主峰，不禁感叹南北两侧的景色：“山之南山花烂漫，山之北白雪皑皑，此山大别于他山也！”</a:t>
            </a:r>
            <a:endParaRPr lang="zh-CN" altLang="en-US" sz="2800" u="none" baseline="0" dirty="0">
              <a:solidFill>
                <a:schemeClr val="tx1"/>
              </a:solidFill>
              <a:latin typeface="华文细黑" panose="02010600040101010101" charset="-122"/>
              <a:ea typeface="华文细黑" panose="02010600040101010101" charset="-122"/>
              <a:cs typeface="华文细黑" panose="02010600040101010101" charset="-122"/>
            </a:endParaRPr>
          </a:p>
        </p:txBody>
      </p:sp>
      <p:sp>
        <p:nvSpPr>
          <p:cNvPr id="12291" name="矩形 6"/>
          <p:cNvSpPr/>
          <p:nvPr/>
        </p:nvSpPr>
        <p:spPr>
          <a:xfrm>
            <a:off x="41910" y="2210435"/>
            <a:ext cx="11690985" cy="521970"/>
          </a:xfrm>
          <a:prstGeom prst="rect">
            <a:avLst/>
          </a:prstGeom>
          <a:noFill/>
          <a:ln w="9525">
            <a:noFill/>
          </a:ln>
        </p:spPr>
        <p:txBody>
          <a:bodyPr wrap="square" anchor="t">
            <a:spAutoFit/>
          </a:bodyPr>
          <a:lstStyle/>
          <a:p>
            <a:pPr lvl="0" indent="266700" eaLnBrk="0" hangingPunct="0"/>
            <a:r>
              <a:rPr lang="zh-CN" altLang="en-US" sz="2800" dirty="0">
                <a:solidFill>
                  <a:schemeClr val="tx1"/>
                </a:solidFill>
                <a:latin typeface="华文细黑" panose="02010600040101010101" charset="-122"/>
                <a:ea typeface="华文细黑" panose="02010600040101010101" charset="-122"/>
                <a:cs typeface="华文细黑" panose="02010600040101010101" charset="-122"/>
              </a:rPr>
              <a:t>（</a:t>
            </a:r>
            <a:r>
              <a:rPr lang="en-US" altLang="zh-CN" sz="2800" dirty="0">
                <a:solidFill>
                  <a:schemeClr val="tx1"/>
                </a:solidFill>
                <a:latin typeface="华文细黑" panose="02010600040101010101" charset="-122"/>
                <a:ea typeface="华文细黑" panose="02010600040101010101" charset="-122"/>
                <a:cs typeface="华文细黑" panose="02010600040101010101" charset="-122"/>
              </a:rPr>
              <a:t>1</a:t>
            </a:r>
            <a:r>
              <a:rPr lang="zh-CN" altLang="en-US" sz="2800" dirty="0">
                <a:solidFill>
                  <a:schemeClr val="tx1"/>
                </a:solidFill>
                <a:latin typeface="华文细黑" panose="02010600040101010101" charset="-122"/>
                <a:ea typeface="华文细黑" panose="02010600040101010101" charset="-122"/>
                <a:cs typeface="华文细黑" panose="02010600040101010101" charset="-122"/>
              </a:rPr>
              <a:t>）推断古人登山的季节，分析该季节南北景色差异的原因。（</a:t>
            </a:r>
            <a:r>
              <a:rPr lang="en-US" altLang="zh-CN" sz="2800" dirty="0">
                <a:solidFill>
                  <a:schemeClr val="tx1"/>
                </a:solidFill>
                <a:latin typeface="华文细黑" panose="02010600040101010101" charset="-122"/>
                <a:ea typeface="华文细黑" panose="02010600040101010101" charset="-122"/>
                <a:cs typeface="华文细黑" panose="02010600040101010101" charset="-122"/>
              </a:rPr>
              <a:t>8</a:t>
            </a:r>
            <a:r>
              <a:rPr lang="zh-CN" altLang="en-US" sz="2800" dirty="0">
                <a:solidFill>
                  <a:schemeClr val="tx1"/>
                </a:solidFill>
                <a:latin typeface="华文细黑" panose="02010600040101010101" charset="-122"/>
                <a:ea typeface="华文细黑" panose="02010600040101010101" charset="-122"/>
                <a:cs typeface="华文细黑" panose="02010600040101010101" charset="-122"/>
              </a:rPr>
              <a:t>分）</a:t>
            </a:r>
          </a:p>
        </p:txBody>
      </p:sp>
      <p:sp>
        <p:nvSpPr>
          <p:cNvPr id="12292" name="矩形 99"/>
          <p:cNvSpPr/>
          <p:nvPr/>
        </p:nvSpPr>
        <p:spPr>
          <a:xfrm>
            <a:off x="711835" y="2864485"/>
            <a:ext cx="9077325" cy="2676525"/>
          </a:xfrm>
          <a:prstGeom prst="rect">
            <a:avLst/>
          </a:prstGeom>
          <a:noFill/>
          <a:ln w="9525">
            <a:noFill/>
          </a:ln>
        </p:spPr>
        <p:txBody>
          <a:bodyPr wrap="square" anchor="t">
            <a:spAutoFit/>
          </a:bodyPr>
          <a:lstStyle/>
          <a:p>
            <a:pPr lvl="0" indent="266700" eaLnBrk="0" hangingPunct="0">
              <a:lnSpc>
                <a:spcPct val="150000"/>
              </a:lnSpc>
            </a:pPr>
            <a:r>
              <a:rPr lang="zh-CN" altLang="en-US" sz="2800" dirty="0">
                <a:solidFill>
                  <a:srgbClr val="FF0000"/>
                </a:solidFill>
                <a:latin typeface="华文细黑" panose="02010600040101010101" charset="-122"/>
                <a:ea typeface="华文细黑" panose="02010600040101010101" charset="-122"/>
                <a:cs typeface="华文细黑" panose="02010600040101010101" charset="-122"/>
                <a:sym typeface="Arial" panose="020B0604020202020204" pitchFamily="34" charset="0"/>
              </a:rPr>
              <a:t>春季    </a:t>
            </a:r>
          </a:p>
          <a:p>
            <a:pPr lvl="0" indent="266700" eaLnBrk="0" hangingPunct="0">
              <a:lnSpc>
                <a:spcPct val="150000"/>
              </a:lnSpc>
            </a:pPr>
            <a:r>
              <a:rPr lang="zh-CN" altLang="en-US" sz="2800" dirty="0">
                <a:solidFill>
                  <a:srgbClr val="FF0000"/>
                </a:solidFill>
                <a:latin typeface="华文细黑" panose="02010600040101010101" charset="-122"/>
                <a:ea typeface="华文细黑" panose="02010600040101010101" charset="-122"/>
                <a:cs typeface="华文细黑" panose="02010600040101010101" charset="-122"/>
                <a:sym typeface="Arial" panose="020B0604020202020204" pitchFamily="34" charset="0"/>
              </a:rPr>
              <a:t>位于亚热带北部；</a:t>
            </a:r>
          </a:p>
          <a:p>
            <a:pPr lvl="0" indent="266700" eaLnBrk="0" hangingPunct="0">
              <a:lnSpc>
                <a:spcPct val="150000"/>
              </a:lnSpc>
            </a:pPr>
            <a:r>
              <a:rPr lang="zh-CN" altLang="en-US" sz="2800" dirty="0">
                <a:solidFill>
                  <a:srgbClr val="FF0000"/>
                </a:solidFill>
                <a:latin typeface="华文细黑" panose="02010600040101010101" charset="-122"/>
                <a:ea typeface="华文细黑" panose="02010600040101010101" charset="-122"/>
                <a:cs typeface="华文细黑" panose="02010600040101010101" charset="-122"/>
                <a:sym typeface="Arial" panose="020B0604020202020204" pitchFamily="34" charset="0"/>
              </a:rPr>
              <a:t>主峰海拔高，气温低，有季节性积雪；</a:t>
            </a:r>
          </a:p>
          <a:p>
            <a:pPr lvl="0" indent="266700" eaLnBrk="0" hangingPunct="0">
              <a:lnSpc>
                <a:spcPct val="150000"/>
              </a:lnSpc>
            </a:pPr>
            <a:r>
              <a:rPr lang="zh-CN" altLang="en-US" sz="2800" dirty="0">
                <a:solidFill>
                  <a:srgbClr val="FF0000"/>
                </a:solidFill>
                <a:latin typeface="华文细黑" panose="02010600040101010101" charset="-122"/>
                <a:ea typeface="华文细黑" panose="02010600040101010101" charset="-122"/>
                <a:cs typeface="华文细黑" panose="02010600040101010101" charset="-122"/>
                <a:sym typeface="Arial" panose="020B0604020202020204" pitchFamily="34" charset="0"/>
              </a:rPr>
              <a:t>山北为阴坡，山南为阳坡，阴坡气温低于阳坡。</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文本框 4"/>
          <p:cNvSpPr txBox="1"/>
          <p:nvPr/>
        </p:nvSpPr>
        <p:spPr>
          <a:xfrm>
            <a:off x="1197610" y="945991"/>
            <a:ext cx="6228080" cy="521970"/>
          </a:xfrm>
          <a:prstGeom prst="rect">
            <a:avLst/>
          </a:prstGeom>
          <a:noFill/>
          <a:ln w="9525">
            <a:noFill/>
          </a:ln>
        </p:spPr>
        <p:txBody>
          <a:bodyPr wrap="none" anchor="t">
            <a:spAutoFit/>
          </a:bodyPr>
          <a:lstStyle/>
          <a:p>
            <a:pPr lvl="0"/>
            <a:r>
              <a:rPr lang="zh-CN" altLang="en-US" sz="2800" dirty="0">
                <a:latin typeface="华文细黑" panose="02010600040101010101" charset="-122"/>
                <a:ea typeface="华文细黑" panose="02010600040101010101" charset="-122"/>
                <a:cs typeface="华文细黑" panose="02010600040101010101" charset="-122"/>
                <a:sym typeface="宋体" panose="02010600030101010101" pitchFamily="2" charset="-122"/>
              </a:rPr>
              <a:t>“山之南山花烂漫，山之北白雪皑皑”</a:t>
            </a:r>
          </a:p>
        </p:txBody>
      </p:sp>
      <p:sp>
        <p:nvSpPr>
          <p:cNvPr id="15362" name="矩形 6"/>
          <p:cNvSpPr/>
          <p:nvPr/>
        </p:nvSpPr>
        <p:spPr>
          <a:xfrm>
            <a:off x="-111125" y="1533525"/>
            <a:ext cx="11608435" cy="521970"/>
          </a:xfrm>
          <a:prstGeom prst="rect">
            <a:avLst/>
          </a:prstGeom>
          <a:noFill/>
          <a:ln w="9525">
            <a:noFill/>
          </a:ln>
        </p:spPr>
        <p:txBody>
          <a:bodyPr wrap="square" anchor="t">
            <a:spAutoFit/>
          </a:bodyPr>
          <a:lstStyle/>
          <a:p>
            <a:pPr lvl="0" indent="266700" eaLnBrk="0" hangingPunct="0"/>
            <a:r>
              <a:rPr lang="zh-CN" altLang="en-US" sz="2800" dirty="0">
                <a:latin typeface="华文细黑" panose="02010600040101010101" charset="-122"/>
                <a:ea typeface="华文细黑" panose="02010600040101010101" charset="-122"/>
                <a:cs typeface="华文细黑" panose="02010600040101010101" charset="-122"/>
              </a:rPr>
              <a:t>（</a:t>
            </a:r>
            <a:r>
              <a:rPr lang="en-US" altLang="zh-CN" sz="2800" dirty="0">
                <a:latin typeface="华文细黑" panose="02010600040101010101" charset="-122"/>
                <a:ea typeface="华文细黑" panose="02010600040101010101" charset="-122"/>
                <a:cs typeface="华文细黑" panose="02010600040101010101" charset="-122"/>
              </a:rPr>
              <a:t>1</a:t>
            </a:r>
            <a:r>
              <a:rPr lang="zh-CN" altLang="en-US" sz="2800" dirty="0">
                <a:latin typeface="华文细黑" panose="02010600040101010101" charset="-122"/>
                <a:ea typeface="华文细黑" panose="02010600040101010101" charset="-122"/>
                <a:cs typeface="华文细黑" panose="02010600040101010101" charset="-122"/>
              </a:rPr>
              <a:t>）推断古人登山的季节，分析该季节南北景色差异的原因。（</a:t>
            </a:r>
            <a:r>
              <a:rPr lang="en-US" altLang="zh-CN" sz="2800" dirty="0">
                <a:latin typeface="华文细黑" panose="02010600040101010101" charset="-122"/>
                <a:ea typeface="华文细黑" panose="02010600040101010101" charset="-122"/>
                <a:cs typeface="华文细黑" panose="02010600040101010101" charset="-122"/>
              </a:rPr>
              <a:t>8</a:t>
            </a:r>
            <a:r>
              <a:rPr lang="zh-CN" altLang="en-US" sz="2800" dirty="0">
                <a:latin typeface="华文细黑" panose="02010600040101010101" charset="-122"/>
                <a:ea typeface="华文细黑" panose="02010600040101010101" charset="-122"/>
                <a:cs typeface="华文细黑" panose="02010600040101010101" charset="-122"/>
              </a:rPr>
              <a:t>分）</a:t>
            </a:r>
          </a:p>
        </p:txBody>
      </p:sp>
      <p:sp>
        <p:nvSpPr>
          <p:cNvPr id="15363" name="文本框 2"/>
          <p:cNvSpPr txBox="1"/>
          <p:nvPr/>
        </p:nvSpPr>
        <p:spPr>
          <a:xfrm>
            <a:off x="1347470" y="2332355"/>
            <a:ext cx="3180080" cy="460375"/>
          </a:xfrm>
          <a:prstGeom prst="rect">
            <a:avLst/>
          </a:prstGeom>
          <a:noFill/>
          <a:ln w="9525">
            <a:noFill/>
          </a:ln>
        </p:spPr>
        <p:txBody>
          <a:bodyPr wrap="square" anchor="t">
            <a:spAutoFit/>
          </a:bodyPr>
          <a:lstStyle/>
          <a:p>
            <a:pPr lvl="0"/>
            <a:r>
              <a:rPr lang="zh-CN" altLang="en-US" sz="2400" b="1">
                <a:solidFill>
                  <a:srgbClr val="0000CC"/>
                </a:solidFill>
                <a:latin typeface="华文细黑" panose="02010600040101010101" charset="-122"/>
                <a:ea typeface="华文细黑" panose="02010600040101010101" charset="-122"/>
                <a:cs typeface="华文细黑" panose="02010600040101010101" charset="-122"/>
              </a:rPr>
              <a:t>春季  夏季  秋季  冬季</a:t>
            </a:r>
          </a:p>
        </p:txBody>
      </p:sp>
      <p:sp>
        <p:nvSpPr>
          <p:cNvPr id="6" name="圆角矩形 5"/>
          <p:cNvSpPr/>
          <p:nvPr/>
        </p:nvSpPr>
        <p:spPr>
          <a:xfrm>
            <a:off x="5532120" y="960755"/>
            <a:ext cx="1560830" cy="434975"/>
          </a:xfrm>
          <a:prstGeom prst="roundRect">
            <a:avLst/>
          </a:prstGeom>
          <a:noFill/>
          <a:ln w="38100" cmpd="sng">
            <a:solidFill>
              <a:srgbClr val="FF0000"/>
            </a:solidFill>
            <a:prstDash val="solid"/>
          </a:ln>
          <a:extLst>
            <a:ext uri="{909E8E84-426E-40dd-AFC4-6F175D3DCCD1}">
              <a14:hiddenFill xmlns:a14="http://schemas.microsoft.com/office/drawing/2010/main">
                <a:solidFill>
                  <a:schemeClr val="accent2"/>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fontAlgn="auto"/>
            <a:endParaRPr lang="zh-CN" altLang="en-US" sz="1350" strike="noStrike" noProof="1"/>
          </a:p>
        </p:txBody>
      </p:sp>
      <p:pic>
        <p:nvPicPr>
          <p:cNvPr id="15365" name="图片 21" descr="IMG_256"/>
          <p:cNvPicPr>
            <a:picLocks noChangeAspect="1"/>
          </p:cNvPicPr>
          <p:nvPr/>
        </p:nvPicPr>
        <p:blipFill>
          <a:blip r:embed="rId2">
            <a:lum bright="-17996" contrast="48000"/>
          </a:blip>
          <a:srcRect t="838"/>
          <a:stretch>
            <a:fillRect/>
          </a:stretch>
        </p:blipFill>
        <p:spPr>
          <a:xfrm>
            <a:off x="8437245" y="2966085"/>
            <a:ext cx="3411855" cy="2266315"/>
          </a:xfrm>
          <a:prstGeom prst="rect">
            <a:avLst/>
          </a:prstGeom>
          <a:noFill/>
          <a:ln w="9525">
            <a:noFill/>
          </a:ln>
        </p:spPr>
      </p:pic>
      <p:sp>
        <p:nvSpPr>
          <p:cNvPr id="8" name="圆角矩形 7"/>
          <p:cNvSpPr/>
          <p:nvPr/>
        </p:nvSpPr>
        <p:spPr>
          <a:xfrm>
            <a:off x="10625455" y="4150995"/>
            <a:ext cx="432435" cy="249555"/>
          </a:xfrm>
          <a:prstGeom prst="roundRect">
            <a:avLst/>
          </a:prstGeom>
          <a:noFill/>
          <a:ln w="38100" cmpd="sng">
            <a:solidFill>
              <a:srgbClr val="FF0000"/>
            </a:solidFill>
            <a:prstDash val="solid"/>
          </a:ln>
          <a:extLst>
            <a:ext uri="{909E8E84-426E-40dd-AFC4-6F175D3DCCD1}">
              <a14:hiddenFill xmlns:a14="http://schemas.microsoft.com/office/drawing/2010/main">
                <a:solidFill>
                  <a:schemeClr val="accent2"/>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fontAlgn="auto"/>
            <a:endParaRPr lang="zh-CN" altLang="en-US" sz="1350" strike="noStrike" noProof="1"/>
          </a:p>
        </p:txBody>
      </p:sp>
      <p:cxnSp>
        <p:nvCxnSpPr>
          <p:cNvPr id="10" name="直接连接符 9"/>
          <p:cNvCxnSpPr/>
          <p:nvPr/>
        </p:nvCxnSpPr>
        <p:spPr>
          <a:xfrm>
            <a:off x="3058716" y="2489041"/>
            <a:ext cx="448866" cy="146447"/>
          </a:xfrm>
          <a:prstGeom prst="line">
            <a:avLst/>
          </a:prstGeom>
          <a:ln w="31750"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216468" y="2466420"/>
            <a:ext cx="448866" cy="146447"/>
          </a:xfrm>
          <a:prstGeom prst="line">
            <a:avLst/>
          </a:prstGeom>
          <a:ln w="31750"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5370" name="TextBox 7"/>
          <p:cNvSpPr txBox="1"/>
          <p:nvPr/>
        </p:nvSpPr>
        <p:spPr>
          <a:xfrm>
            <a:off x="1333897" y="1918494"/>
            <a:ext cx="350044" cy="460375"/>
          </a:xfrm>
          <a:prstGeom prst="rect">
            <a:avLst/>
          </a:prstGeom>
          <a:noFill/>
          <a:ln w="9525">
            <a:noFill/>
          </a:ln>
        </p:spPr>
        <p:txBody>
          <a:bodyPr wrap="square" anchor="t">
            <a:spAutoFit/>
          </a:bodyPr>
          <a:lstStyle/>
          <a:p>
            <a:pPr lvl="0"/>
            <a:r>
              <a:rPr lang="zh-CN" altLang="en-US" sz="2400" dirty="0">
                <a:solidFill>
                  <a:srgbClr val="0000CC"/>
                </a:solidFill>
                <a:latin typeface="华文细黑" panose="02010600040101010101" charset="-122"/>
                <a:ea typeface="华文细黑" panose="02010600040101010101" charset="-122"/>
              </a:rPr>
              <a:t>①</a:t>
            </a:r>
          </a:p>
        </p:txBody>
      </p:sp>
      <p:sp>
        <p:nvSpPr>
          <p:cNvPr id="12" name="圆角矩形 11"/>
          <p:cNvSpPr/>
          <p:nvPr/>
        </p:nvSpPr>
        <p:spPr>
          <a:xfrm>
            <a:off x="2717800" y="946150"/>
            <a:ext cx="1584960" cy="521335"/>
          </a:xfrm>
          <a:prstGeom prst="roundRect">
            <a:avLst/>
          </a:prstGeom>
          <a:noFill/>
          <a:ln w="38100" cmpd="sng">
            <a:solidFill>
              <a:srgbClr val="00B050"/>
            </a:solidFill>
            <a:prstDash val="solid"/>
          </a:ln>
          <a:extLst>
            <a:ext uri="{909E8E84-426E-40dd-AFC4-6F175D3DCCD1}">
              <a14:hiddenFill xmlns:a14="http://schemas.microsoft.com/office/drawing/2010/main">
                <a:solidFill>
                  <a:schemeClr val="accent2"/>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fontAlgn="auto"/>
            <a:endParaRPr lang="zh-CN" altLang="en-US" sz="1350" strike="noStrike" noProof="1"/>
          </a:p>
        </p:txBody>
      </p:sp>
      <p:sp>
        <p:nvSpPr>
          <p:cNvPr id="15372" name="TextBox 8"/>
          <p:cNvSpPr txBox="1"/>
          <p:nvPr/>
        </p:nvSpPr>
        <p:spPr>
          <a:xfrm>
            <a:off x="4917996" y="1918494"/>
            <a:ext cx="285750" cy="460375"/>
          </a:xfrm>
          <a:prstGeom prst="rect">
            <a:avLst/>
          </a:prstGeom>
          <a:noFill/>
          <a:ln w="9525">
            <a:noFill/>
          </a:ln>
        </p:spPr>
        <p:txBody>
          <a:bodyPr wrap="square" anchor="t">
            <a:spAutoFit/>
          </a:bodyPr>
          <a:lstStyle/>
          <a:p>
            <a:pPr lvl="0"/>
            <a:r>
              <a:rPr lang="zh-CN" altLang="en-US" sz="2400" dirty="0">
                <a:solidFill>
                  <a:srgbClr val="0000CC"/>
                </a:solidFill>
                <a:latin typeface="华文细黑" panose="02010600040101010101" charset="-122"/>
                <a:ea typeface="华文细黑" panose="02010600040101010101" charset="-122"/>
              </a:rPr>
              <a:t>②</a:t>
            </a:r>
          </a:p>
        </p:txBody>
      </p:sp>
      <p:cxnSp>
        <p:nvCxnSpPr>
          <p:cNvPr id="13" name="直接连接符 12"/>
          <p:cNvCxnSpPr/>
          <p:nvPr/>
        </p:nvCxnSpPr>
        <p:spPr>
          <a:xfrm>
            <a:off x="3825161" y="2553811"/>
            <a:ext cx="448866" cy="146447"/>
          </a:xfrm>
          <a:prstGeom prst="line">
            <a:avLst/>
          </a:prstGeom>
          <a:ln w="31750" cmpd="sng">
            <a:solidFill>
              <a:srgbClr val="00B050"/>
            </a:solidFill>
            <a:prstDash val="solid"/>
          </a:ln>
        </p:spPr>
        <p:style>
          <a:lnRef idx="1">
            <a:schemeClr val="accent1"/>
          </a:lnRef>
          <a:fillRef idx="0">
            <a:schemeClr val="accent1"/>
          </a:fillRef>
          <a:effectRef idx="0">
            <a:schemeClr val="accent1"/>
          </a:effectRef>
          <a:fontRef idx="minor">
            <a:schemeClr val="tx1"/>
          </a:fontRef>
        </p:style>
      </p:cxnSp>
      <p:sp>
        <p:nvSpPr>
          <p:cNvPr id="15374" name="TextBox 3"/>
          <p:cNvSpPr txBox="1"/>
          <p:nvPr/>
        </p:nvSpPr>
        <p:spPr>
          <a:xfrm>
            <a:off x="308928" y="287338"/>
            <a:ext cx="4519613" cy="521970"/>
          </a:xfrm>
          <a:prstGeom prst="rect">
            <a:avLst/>
          </a:prstGeom>
          <a:noFill/>
          <a:ln w="9525">
            <a:noFill/>
          </a:ln>
        </p:spPr>
        <p:txBody>
          <a:bodyPr wrap="square" anchor="t">
            <a:spAutoFit/>
          </a:bodyPr>
          <a:lstStyle/>
          <a:p>
            <a:pPr lvl="0"/>
            <a:r>
              <a:rPr lang="zh-CN" altLang="en-US" sz="2800" dirty="0">
                <a:solidFill>
                  <a:schemeClr val="tx1"/>
                </a:solidFill>
                <a:latin typeface="华文细黑" panose="02010600040101010101" charset="-122"/>
                <a:ea typeface="华文细黑" panose="02010600040101010101" charset="-122"/>
                <a:cs typeface="华文细黑" panose="02010600040101010101" charset="-122"/>
              </a:rPr>
              <a:t>解题思路分析 </a:t>
            </a:r>
          </a:p>
        </p:txBody>
      </p:sp>
      <p:sp>
        <p:nvSpPr>
          <p:cNvPr id="15375" name="文本框 26"/>
          <p:cNvSpPr txBox="1"/>
          <p:nvPr/>
        </p:nvSpPr>
        <p:spPr>
          <a:xfrm>
            <a:off x="377190" y="3061970"/>
            <a:ext cx="7531735" cy="1715770"/>
          </a:xfrm>
          <a:prstGeom prst="rect">
            <a:avLst/>
          </a:prstGeom>
          <a:noFill/>
          <a:ln w="9525">
            <a:noFill/>
          </a:ln>
        </p:spPr>
        <p:txBody>
          <a:bodyPr wrap="square" anchor="t">
            <a:spAutoFit/>
          </a:bodyPr>
          <a:lstStyle/>
          <a:p>
            <a:pPr lvl="0">
              <a:lnSpc>
                <a:spcPct val="220000"/>
              </a:lnSpc>
            </a:pPr>
            <a:r>
              <a:rPr lang="zh-CN" altLang="en-US" sz="2400" b="1">
                <a:latin typeface="华文细黑" panose="02010600040101010101" charset="-122"/>
                <a:ea typeface="华文细黑" panose="02010600040101010101" charset="-122"/>
                <a:cs typeface="华文细黑" panose="02010600040101010101" charset="-122"/>
              </a:rPr>
              <a:t>该地理事物所处区域自然环境具有明显的过渡性；</a:t>
            </a:r>
          </a:p>
          <a:p>
            <a:pPr lvl="0">
              <a:lnSpc>
                <a:spcPct val="220000"/>
              </a:lnSpc>
            </a:pPr>
            <a:r>
              <a:rPr lang="zh-CN" altLang="en-US" sz="2400" b="1">
                <a:latin typeface="华文细黑" panose="02010600040101010101" charset="-122"/>
                <a:ea typeface="华文细黑" panose="02010600040101010101" charset="-122"/>
                <a:cs typeface="华文细黑" panose="02010600040101010101" charset="-122"/>
              </a:rPr>
              <a:t>该地理事物会成为多种自然环境要素的</a:t>
            </a:r>
            <a:r>
              <a:rPr lang="en-US" altLang="zh-CN" sz="2400" b="1">
                <a:latin typeface="华文细黑" panose="02010600040101010101" charset="-122"/>
                <a:ea typeface="华文细黑" panose="02010600040101010101" charset="-122"/>
                <a:cs typeface="华文细黑" panose="02010600040101010101" charset="-122"/>
              </a:rPr>
              <a:t>“</a:t>
            </a:r>
            <a:r>
              <a:rPr lang="zh-CN" altLang="en-US" sz="2400" b="1">
                <a:latin typeface="华文细黑" panose="02010600040101010101" charset="-122"/>
                <a:ea typeface="华文细黑" panose="02010600040101010101" charset="-122"/>
                <a:cs typeface="华文细黑" panose="02010600040101010101" charset="-122"/>
              </a:rPr>
              <a:t>分界线</a:t>
            </a:r>
            <a:r>
              <a:rPr lang="en-US" altLang="zh-CN" sz="2400" b="1">
                <a:latin typeface="华文细黑" panose="02010600040101010101" charset="-122"/>
                <a:ea typeface="华文细黑" panose="02010600040101010101" charset="-122"/>
                <a:cs typeface="华文细黑" panose="02010600040101010101" charset="-122"/>
              </a:rPr>
              <a:t>”</a:t>
            </a:r>
            <a:r>
              <a:rPr lang="zh-CN" altLang="en-US" sz="2400" b="1">
                <a:latin typeface="华文细黑" panose="02010600040101010101" charset="-122"/>
                <a:ea typeface="华文细黑" panose="02010600040101010101" charset="-122"/>
                <a:cs typeface="华文细黑" panose="02010600040101010101" charset="-122"/>
              </a:rPr>
              <a:t>。</a:t>
            </a:r>
          </a:p>
        </p:txBody>
      </p:sp>
      <p:sp>
        <p:nvSpPr>
          <p:cNvPr id="15" name="矩形 14"/>
          <p:cNvSpPr/>
          <p:nvPr/>
        </p:nvSpPr>
        <p:spPr>
          <a:xfrm>
            <a:off x="1988820" y="3432175"/>
            <a:ext cx="1229360" cy="516255"/>
          </a:xfrm>
          <a:prstGeom prst="rect">
            <a:avLst/>
          </a:prstGeom>
          <a:noFill/>
          <a:ln w="317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5377" name="文本框 15"/>
          <p:cNvSpPr txBox="1"/>
          <p:nvPr/>
        </p:nvSpPr>
        <p:spPr>
          <a:xfrm>
            <a:off x="2054225" y="2828290"/>
            <a:ext cx="1868170" cy="398780"/>
          </a:xfrm>
          <a:prstGeom prst="rect">
            <a:avLst/>
          </a:prstGeom>
          <a:noFill/>
          <a:ln w="9525">
            <a:noFill/>
          </a:ln>
        </p:spPr>
        <p:txBody>
          <a:bodyPr wrap="square" anchor="t">
            <a:spAutoFit/>
          </a:bodyPr>
          <a:lstStyle/>
          <a:p>
            <a:pPr lvl="0"/>
            <a:r>
              <a:rPr lang="zh-CN" altLang="en-US" sz="2000">
                <a:solidFill>
                  <a:srgbClr val="FF0000"/>
                </a:solidFill>
                <a:latin typeface="华文细黑" panose="02010600040101010101" charset="-122"/>
                <a:ea typeface="华文细黑" panose="02010600040101010101" charset="-122"/>
              </a:rPr>
              <a:t>地理位置</a:t>
            </a:r>
          </a:p>
        </p:txBody>
      </p:sp>
      <p:sp>
        <p:nvSpPr>
          <p:cNvPr id="17" name="矩形 16"/>
          <p:cNvSpPr/>
          <p:nvPr/>
        </p:nvSpPr>
        <p:spPr>
          <a:xfrm>
            <a:off x="5922010" y="3432175"/>
            <a:ext cx="1122680" cy="484505"/>
          </a:xfrm>
          <a:prstGeom prst="rect">
            <a:avLst/>
          </a:prstGeom>
          <a:noFill/>
          <a:ln w="317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cxnSp>
        <p:nvCxnSpPr>
          <p:cNvPr id="18" name="直接箭头连接符 17"/>
          <p:cNvCxnSpPr/>
          <p:nvPr/>
        </p:nvCxnSpPr>
        <p:spPr>
          <a:xfrm>
            <a:off x="3671967" y="2959100"/>
            <a:ext cx="956072" cy="7144"/>
          </a:xfrm>
          <a:prstGeom prst="straightConnector1">
            <a:avLst/>
          </a:prstGeom>
          <a:ln w="31750"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5380" name="文本框 18"/>
          <p:cNvSpPr txBox="1"/>
          <p:nvPr/>
        </p:nvSpPr>
        <p:spPr>
          <a:xfrm>
            <a:off x="4829175" y="2762885"/>
            <a:ext cx="2704465" cy="398780"/>
          </a:xfrm>
          <a:prstGeom prst="rect">
            <a:avLst/>
          </a:prstGeom>
          <a:noFill/>
          <a:ln w="9525">
            <a:noFill/>
          </a:ln>
        </p:spPr>
        <p:txBody>
          <a:bodyPr wrap="square" anchor="t">
            <a:spAutoFit/>
          </a:bodyPr>
          <a:lstStyle/>
          <a:p>
            <a:pPr lvl="0"/>
            <a:r>
              <a:rPr lang="zh-CN" altLang="en-US" sz="2000">
                <a:solidFill>
                  <a:srgbClr val="FF0000"/>
                </a:solidFill>
                <a:latin typeface="华文细黑" panose="02010600040101010101" charset="-122"/>
                <a:ea typeface="华文细黑" panose="02010600040101010101" charset="-122"/>
                <a:cs typeface="华文细黑" panose="02010600040101010101" charset="-122"/>
              </a:rPr>
              <a:t>纬度位置</a:t>
            </a:r>
            <a:r>
              <a:rPr lang="zh-CN" altLang="en-US" sz="2000">
                <a:solidFill>
                  <a:srgbClr val="0000CC"/>
                </a:solidFill>
                <a:latin typeface="华文细黑" panose="02010600040101010101" charset="-122"/>
                <a:ea typeface="华文细黑" panose="02010600040101010101" charset="-122"/>
                <a:cs typeface="华文细黑" panose="02010600040101010101" charset="-122"/>
              </a:rPr>
              <a:t>  亚热带北部 </a:t>
            </a:r>
          </a:p>
        </p:txBody>
      </p:sp>
      <p:cxnSp>
        <p:nvCxnSpPr>
          <p:cNvPr id="20" name="直接箭头连接符 19"/>
          <p:cNvCxnSpPr/>
          <p:nvPr/>
        </p:nvCxnSpPr>
        <p:spPr>
          <a:xfrm>
            <a:off x="6854666" y="2089150"/>
            <a:ext cx="0" cy="557213"/>
          </a:xfrm>
          <a:prstGeom prst="straightConnector1">
            <a:avLst/>
          </a:prstGeom>
          <a:ln w="31750"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6457315" y="1610995"/>
            <a:ext cx="749935" cy="451485"/>
          </a:xfrm>
          <a:prstGeom prst="rect">
            <a:avLst/>
          </a:prstGeom>
          <a:noFill/>
          <a:ln w="317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2" name="矩形 21"/>
          <p:cNvSpPr/>
          <p:nvPr/>
        </p:nvSpPr>
        <p:spPr>
          <a:xfrm>
            <a:off x="3507740" y="4211320"/>
            <a:ext cx="1264285" cy="440055"/>
          </a:xfrm>
          <a:prstGeom prst="rect">
            <a:avLst/>
          </a:prstGeom>
          <a:noFill/>
          <a:ln w="317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3" name="矩形 22"/>
          <p:cNvSpPr/>
          <p:nvPr/>
        </p:nvSpPr>
        <p:spPr>
          <a:xfrm>
            <a:off x="5785485" y="4257675"/>
            <a:ext cx="1360805" cy="393700"/>
          </a:xfrm>
          <a:prstGeom prst="rect">
            <a:avLst/>
          </a:prstGeom>
          <a:noFill/>
          <a:ln w="317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5385" name="文本框 23"/>
          <p:cNvSpPr txBox="1"/>
          <p:nvPr/>
        </p:nvSpPr>
        <p:spPr>
          <a:xfrm>
            <a:off x="2216785" y="5006340"/>
            <a:ext cx="2040255" cy="460375"/>
          </a:xfrm>
          <a:prstGeom prst="rect">
            <a:avLst/>
          </a:prstGeom>
          <a:noFill/>
          <a:ln w="9525">
            <a:noFill/>
          </a:ln>
        </p:spPr>
        <p:txBody>
          <a:bodyPr wrap="square" anchor="t">
            <a:spAutoFit/>
          </a:bodyPr>
          <a:lstStyle/>
          <a:p>
            <a:pPr lvl="0"/>
            <a:r>
              <a:rPr lang="zh-CN" altLang="en-US" sz="2400" b="1">
                <a:solidFill>
                  <a:schemeClr val="tx1"/>
                </a:solidFill>
                <a:latin typeface="华文细黑" panose="02010600040101010101" charset="-122"/>
                <a:ea typeface="华文细黑" panose="02010600040101010101" charset="-122"/>
              </a:rPr>
              <a:t>山体坡向</a:t>
            </a:r>
          </a:p>
        </p:txBody>
      </p:sp>
      <p:cxnSp>
        <p:nvCxnSpPr>
          <p:cNvPr id="25" name="直接箭头连接符 24"/>
          <p:cNvCxnSpPr/>
          <p:nvPr/>
        </p:nvCxnSpPr>
        <p:spPr>
          <a:xfrm>
            <a:off x="10073323" y="3432175"/>
            <a:ext cx="339329" cy="340519"/>
          </a:xfrm>
          <a:prstGeom prst="straightConnector1">
            <a:avLst/>
          </a:prstGeom>
          <a:ln w="28575">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a:off x="9847660" y="3519646"/>
            <a:ext cx="340519" cy="340519"/>
          </a:xfrm>
          <a:prstGeom prst="straightConnector1">
            <a:avLst/>
          </a:prstGeom>
          <a:ln w="28575">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15388" name="文本框 27"/>
          <p:cNvSpPr txBox="1"/>
          <p:nvPr/>
        </p:nvSpPr>
        <p:spPr>
          <a:xfrm>
            <a:off x="10336530" y="3229610"/>
            <a:ext cx="1512570" cy="460375"/>
          </a:xfrm>
          <a:prstGeom prst="rect">
            <a:avLst/>
          </a:prstGeom>
          <a:noFill/>
          <a:ln w="9525">
            <a:noFill/>
          </a:ln>
        </p:spPr>
        <p:txBody>
          <a:bodyPr wrap="square" anchor="t">
            <a:spAutoFit/>
          </a:bodyPr>
          <a:lstStyle/>
          <a:p>
            <a:pPr lvl="0"/>
            <a:r>
              <a:rPr lang="zh-CN" altLang="en-US" sz="2400" b="1">
                <a:solidFill>
                  <a:srgbClr val="0000CC"/>
                </a:solidFill>
                <a:latin typeface="华文细黑" panose="02010600040101010101" charset="-122"/>
                <a:ea typeface="华文细黑" panose="02010600040101010101" charset="-122"/>
              </a:rPr>
              <a:t>冬季风</a:t>
            </a:r>
          </a:p>
        </p:txBody>
      </p:sp>
      <p:sp>
        <p:nvSpPr>
          <p:cNvPr id="29" name="左大括号 28"/>
          <p:cNvSpPr/>
          <p:nvPr/>
        </p:nvSpPr>
        <p:spPr>
          <a:xfrm>
            <a:off x="3672205" y="4980940"/>
            <a:ext cx="123825" cy="677545"/>
          </a:xfrm>
          <a:prstGeom prst="leftBrace">
            <a:avLst>
              <a:gd name="adj1" fmla="val 8333"/>
              <a:gd name="adj2" fmla="val 48632"/>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endParaRPr lang="zh-CN" altLang="en-US" sz="2400" strike="noStrike" noProof="1">
              <a:solidFill>
                <a:schemeClr val="tx1"/>
              </a:solidFill>
              <a:latin typeface="华文细黑" panose="02010600040101010101" charset="-122"/>
              <a:ea typeface="华文细黑" panose="02010600040101010101" charset="-122"/>
            </a:endParaRPr>
          </a:p>
        </p:txBody>
      </p:sp>
      <p:sp>
        <p:nvSpPr>
          <p:cNvPr id="15390" name="文本框 29"/>
          <p:cNvSpPr txBox="1"/>
          <p:nvPr/>
        </p:nvSpPr>
        <p:spPr>
          <a:xfrm>
            <a:off x="3796665" y="4820920"/>
            <a:ext cx="5358765" cy="460375"/>
          </a:xfrm>
          <a:prstGeom prst="rect">
            <a:avLst/>
          </a:prstGeom>
          <a:noFill/>
          <a:ln w="9525">
            <a:noFill/>
          </a:ln>
        </p:spPr>
        <p:txBody>
          <a:bodyPr wrap="square" anchor="t">
            <a:spAutoFit/>
          </a:bodyPr>
          <a:lstStyle/>
          <a:p>
            <a:pPr lvl="0"/>
            <a:r>
              <a:rPr lang="zh-CN" altLang="en-US" sz="2400" b="1">
                <a:solidFill>
                  <a:schemeClr val="tx1"/>
                </a:solidFill>
                <a:latin typeface="华文细黑" panose="02010600040101010101" charset="-122"/>
                <a:ea typeface="华文细黑" panose="02010600040101010101" charset="-122"/>
                <a:cs typeface="华文细黑" panose="02010600040101010101" charset="-122"/>
              </a:rPr>
              <a:t>北：迎冬季风</a:t>
            </a:r>
            <a:r>
              <a:rPr lang="en-US" altLang="zh-CN" sz="2400" b="1">
                <a:solidFill>
                  <a:schemeClr val="tx1"/>
                </a:solidFill>
                <a:latin typeface="华文细黑" panose="02010600040101010101" charset="-122"/>
                <a:ea typeface="华文细黑" panose="02010600040101010101" charset="-122"/>
                <a:cs typeface="华文细黑" panose="02010600040101010101" charset="-122"/>
              </a:rPr>
              <a:t>+</a:t>
            </a:r>
            <a:r>
              <a:rPr lang="zh-CN" altLang="en-US" sz="2400" b="1">
                <a:solidFill>
                  <a:schemeClr val="tx1"/>
                </a:solidFill>
                <a:latin typeface="华文细黑" panose="02010600040101010101" charset="-122"/>
                <a:ea typeface="华文细黑" panose="02010600040101010101" charset="-122"/>
                <a:cs typeface="华文细黑" panose="02010600040101010101" charset="-122"/>
              </a:rPr>
              <a:t>阴坡</a:t>
            </a:r>
            <a:r>
              <a:rPr lang="en-US" altLang="zh-CN" sz="2400" b="1">
                <a:solidFill>
                  <a:schemeClr val="tx1"/>
                </a:solidFill>
                <a:latin typeface="华文细黑" panose="02010600040101010101" charset="-122"/>
                <a:ea typeface="华文细黑" panose="02010600040101010101" charset="-122"/>
                <a:cs typeface="华文细黑" panose="02010600040101010101" charset="-122"/>
              </a:rPr>
              <a:t>——</a:t>
            </a:r>
            <a:r>
              <a:rPr lang="zh-CN" altLang="en-US" sz="2400" b="1">
                <a:solidFill>
                  <a:schemeClr val="tx1"/>
                </a:solidFill>
                <a:latin typeface="华文细黑" panose="02010600040101010101" charset="-122"/>
                <a:ea typeface="华文细黑" panose="02010600040101010101" charset="-122"/>
                <a:cs typeface="华文细黑" panose="02010600040101010101" charset="-122"/>
              </a:rPr>
              <a:t>气温偏低</a:t>
            </a:r>
          </a:p>
        </p:txBody>
      </p:sp>
      <p:sp>
        <p:nvSpPr>
          <p:cNvPr id="15391" name="文本框 30"/>
          <p:cNvSpPr txBox="1"/>
          <p:nvPr/>
        </p:nvSpPr>
        <p:spPr>
          <a:xfrm>
            <a:off x="3796665" y="5292725"/>
            <a:ext cx="5247005" cy="460375"/>
          </a:xfrm>
          <a:prstGeom prst="rect">
            <a:avLst/>
          </a:prstGeom>
          <a:noFill/>
          <a:ln w="9525">
            <a:noFill/>
          </a:ln>
        </p:spPr>
        <p:txBody>
          <a:bodyPr wrap="square" anchor="t">
            <a:spAutoFit/>
          </a:bodyPr>
          <a:lstStyle/>
          <a:p>
            <a:pPr lvl="0"/>
            <a:r>
              <a:rPr lang="zh-CN" altLang="en-US" sz="2400" b="1">
                <a:solidFill>
                  <a:schemeClr val="tx1"/>
                </a:solidFill>
                <a:latin typeface="华文细黑" panose="02010600040101010101" charset="-122"/>
                <a:ea typeface="华文细黑" panose="02010600040101010101" charset="-122"/>
                <a:cs typeface="华文细黑" panose="02010600040101010101" charset="-122"/>
              </a:rPr>
              <a:t>南：背冬季风</a:t>
            </a:r>
            <a:r>
              <a:rPr lang="en-US" altLang="zh-CN" sz="2400" b="1">
                <a:solidFill>
                  <a:schemeClr val="tx1"/>
                </a:solidFill>
                <a:latin typeface="华文细黑" panose="02010600040101010101" charset="-122"/>
                <a:ea typeface="华文细黑" panose="02010600040101010101" charset="-122"/>
                <a:cs typeface="华文细黑" panose="02010600040101010101" charset="-122"/>
              </a:rPr>
              <a:t>+</a:t>
            </a:r>
            <a:r>
              <a:rPr lang="zh-CN" altLang="en-US" sz="2400" b="1">
                <a:solidFill>
                  <a:schemeClr val="tx1"/>
                </a:solidFill>
                <a:latin typeface="华文细黑" panose="02010600040101010101" charset="-122"/>
                <a:ea typeface="华文细黑" panose="02010600040101010101" charset="-122"/>
                <a:cs typeface="华文细黑" panose="02010600040101010101" charset="-122"/>
              </a:rPr>
              <a:t>阳坡</a:t>
            </a:r>
            <a:r>
              <a:rPr lang="en-US" altLang="zh-CN" sz="2400" b="1">
                <a:solidFill>
                  <a:schemeClr val="tx1"/>
                </a:solidFill>
                <a:latin typeface="华文细黑" panose="02010600040101010101" charset="-122"/>
                <a:ea typeface="华文细黑" panose="02010600040101010101" charset="-122"/>
                <a:cs typeface="华文细黑" panose="02010600040101010101" charset="-122"/>
              </a:rPr>
              <a:t>——</a:t>
            </a:r>
            <a:r>
              <a:rPr lang="zh-CN" altLang="en-US" sz="2400" b="1">
                <a:solidFill>
                  <a:schemeClr val="tx1"/>
                </a:solidFill>
                <a:latin typeface="华文细黑" panose="02010600040101010101" charset="-122"/>
                <a:ea typeface="华文细黑" panose="02010600040101010101" charset="-122"/>
                <a:cs typeface="华文细黑" panose="02010600040101010101" charset="-122"/>
              </a:rPr>
              <a:t>气温稍高</a:t>
            </a:r>
          </a:p>
        </p:txBody>
      </p:sp>
      <p:sp>
        <p:nvSpPr>
          <p:cNvPr id="15392" name="文本框 31"/>
          <p:cNvSpPr txBox="1"/>
          <p:nvPr/>
        </p:nvSpPr>
        <p:spPr>
          <a:xfrm>
            <a:off x="8724265" y="2062480"/>
            <a:ext cx="2773045" cy="829945"/>
          </a:xfrm>
          <a:prstGeom prst="rect">
            <a:avLst/>
          </a:prstGeom>
          <a:noFill/>
          <a:ln w="9525">
            <a:noFill/>
          </a:ln>
        </p:spPr>
        <p:txBody>
          <a:bodyPr wrap="square" anchor="t">
            <a:spAutoFit/>
          </a:bodyPr>
          <a:lstStyle/>
          <a:p>
            <a:pPr lvl="0" algn="ctr"/>
            <a:r>
              <a:rPr lang="zh-CN" altLang="en-US" sz="2400">
                <a:solidFill>
                  <a:srgbClr val="0000CC"/>
                </a:solidFill>
                <a:latin typeface="华文细黑" panose="02010600040101010101" charset="-122"/>
                <a:ea typeface="华文细黑" panose="02010600040101010101" charset="-122"/>
                <a:sym typeface="Arial" panose="020B0604020202020204" pitchFamily="34" charset="0"/>
              </a:rPr>
              <a:t>主峰海拔高（</a:t>
            </a:r>
            <a:r>
              <a:rPr lang="en-US" altLang="zh-CN" sz="2400">
                <a:solidFill>
                  <a:srgbClr val="0000CC"/>
                </a:solidFill>
                <a:latin typeface="华文细黑" panose="02010600040101010101" charset="-122"/>
                <a:ea typeface="华文细黑" panose="02010600040101010101" charset="-122"/>
                <a:sym typeface="Arial" panose="020B0604020202020204" pitchFamily="34" charset="0"/>
              </a:rPr>
              <a:t>1777</a:t>
            </a:r>
            <a:r>
              <a:rPr lang="zh-CN" altLang="en-US" sz="2400">
                <a:solidFill>
                  <a:srgbClr val="0000CC"/>
                </a:solidFill>
                <a:latin typeface="华文细黑" panose="02010600040101010101" charset="-122"/>
                <a:ea typeface="华文细黑" panose="02010600040101010101" charset="-122"/>
                <a:sym typeface="Arial" panose="020B0604020202020204" pitchFamily="34" charset="0"/>
              </a:rPr>
              <a:t>米），季节性积雪</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363"/>
                                        </p:tgtEl>
                                        <p:attrNameLst>
                                          <p:attrName>style.visibility</p:attrName>
                                        </p:attrNameLst>
                                      </p:cBhvr>
                                      <p:to>
                                        <p:strVal val="visible"/>
                                      </p:to>
                                    </p:set>
                                    <p:animEffect transition="in" filter="blinds(horizontal)">
                                      <p:cBhvr>
                                        <p:cTn id="13" dur="500"/>
                                        <p:tgtEl>
                                          <p:spTgt spid="1536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par>
                                <p:cTn id="19" presetID="3"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par>
                                <p:cTn id="22" presetID="3" presetClass="entr" presetSubtype="1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linds(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linds(horizont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linds(horizontal)">
                                      <p:cBhvr>
                                        <p:cTn id="34" dur="500"/>
                                        <p:tgtEl>
                                          <p:spTgt spid="8"/>
                                        </p:tgtEl>
                                      </p:cBhvr>
                                    </p:animEffect>
                                  </p:childTnLst>
                                </p:cTn>
                              </p:par>
                              <p:par>
                                <p:cTn id="35" presetID="3" presetClass="entr" presetSubtype="1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linds(horizontal)">
                                      <p:cBhvr>
                                        <p:cTn id="37" dur="500"/>
                                        <p:tgtEl>
                                          <p:spTgt spid="25"/>
                                        </p:tgtEl>
                                      </p:cBhvr>
                                    </p:animEffect>
                                  </p:childTnLst>
                                </p:cTn>
                              </p:par>
                              <p:par>
                                <p:cTn id="38" presetID="3" presetClass="entr" presetSubtype="1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linds(horizontal)">
                                      <p:cBhvr>
                                        <p:cTn id="40" dur="500"/>
                                        <p:tgtEl>
                                          <p:spTgt spid="26"/>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5388"/>
                                        </p:tgtEl>
                                        <p:attrNameLst>
                                          <p:attrName>style.visibility</p:attrName>
                                        </p:attrNameLst>
                                      </p:cBhvr>
                                      <p:to>
                                        <p:strVal val="visible"/>
                                      </p:to>
                                    </p:set>
                                    <p:animEffect transition="in" filter="blinds(horizontal)">
                                      <p:cBhvr>
                                        <p:cTn id="43" dur="500"/>
                                        <p:tgtEl>
                                          <p:spTgt spid="15388"/>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5392"/>
                                        </p:tgtEl>
                                        <p:attrNameLst>
                                          <p:attrName>style.visibility</p:attrName>
                                        </p:attrNameLst>
                                      </p:cBhvr>
                                      <p:to>
                                        <p:strVal val="visible"/>
                                      </p:to>
                                    </p:set>
                                    <p:animEffect transition="in" filter="blinds(horizontal)">
                                      <p:cBhvr>
                                        <p:cTn id="46" dur="500"/>
                                        <p:tgtEl>
                                          <p:spTgt spid="15392"/>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5375"/>
                                        </p:tgtEl>
                                        <p:attrNameLst>
                                          <p:attrName>style.visibility</p:attrName>
                                        </p:attrNameLst>
                                      </p:cBhvr>
                                      <p:to>
                                        <p:strVal val="visible"/>
                                      </p:to>
                                    </p:set>
                                    <p:animEffect transition="in" filter="blinds(horizontal)">
                                      <p:cBhvr>
                                        <p:cTn id="51" dur="500"/>
                                        <p:tgtEl>
                                          <p:spTgt spid="15375"/>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linds(horizontal)">
                                      <p:cBhvr>
                                        <p:cTn id="54" dur="500"/>
                                        <p:tgtEl>
                                          <p:spTgt spid="15"/>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linds(horizontal)">
                                      <p:cBhvr>
                                        <p:cTn id="57" dur="500"/>
                                        <p:tgtEl>
                                          <p:spTgt spid="22"/>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blinds(horizontal)">
                                      <p:cBhvr>
                                        <p:cTn id="60" dur="500"/>
                                        <p:tgtEl>
                                          <p:spTgt spid="17"/>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linds(horizontal)">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15385"/>
                                        </p:tgtEl>
                                        <p:attrNameLst>
                                          <p:attrName>style.visibility</p:attrName>
                                        </p:attrNameLst>
                                      </p:cBhvr>
                                      <p:to>
                                        <p:strVal val="visible"/>
                                      </p:to>
                                    </p:set>
                                    <p:animEffect transition="in" filter="blinds(horizontal)">
                                      <p:cBhvr>
                                        <p:cTn id="68" dur="500"/>
                                        <p:tgtEl>
                                          <p:spTgt spid="15385"/>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blinds(horizontal)">
                                      <p:cBhvr>
                                        <p:cTn id="71" dur="500"/>
                                        <p:tgtEl>
                                          <p:spTgt spid="29"/>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15390"/>
                                        </p:tgtEl>
                                        <p:attrNameLst>
                                          <p:attrName>style.visibility</p:attrName>
                                        </p:attrNameLst>
                                      </p:cBhvr>
                                      <p:to>
                                        <p:strVal val="visible"/>
                                      </p:to>
                                    </p:set>
                                    <p:animEffect transition="in" filter="blinds(horizontal)">
                                      <p:cBhvr>
                                        <p:cTn id="74" dur="500"/>
                                        <p:tgtEl>
                                          <p:spTgt spid="15390"/>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15391"/>
                                        </p:tgtEl>
                                        <p:attrNameLst>
                                          <p:attrName>style.visibility</p:attrName>
                                        </p:attrNameLst>
                                      </p:cBhvr>
                                      <p:to>
                                        <p:strVal val="visible"/>
                                      </p:to>
                                    </p:set>
                                    <p:animEffect transition="in" filter="blinds(horizontal)">
                                      <p:cBhvr>
                                        <p:cTn id="77" dur="500"/>
                                        <p:tgtEl>
                                          <p:spTgt spid="15391"/>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15377"/>
                                        </p:tgtEl>
                                        <p:attrNameLst>
                                          <p:attrName>style.visibility</p:attrName>
                                        </p:attrNameLst>
                                      </p:cBhvr>
                                      <p:to>
                                        <p:strVal val="visible"/>
                                      </p:to>
                                    </p:set>
                                    <p:animEffect transition="in" filter="blinds(horizontal)">
                                      <p:cBhvr>
                                        <p:cTn id="82" dur="500"/>
                                        <p:tgtEl>
                                          <p:spTgt spid="15377"/>
                                        </p:tgtEl>
                                      </p:cBhvr>
                                    </p:animEffect>
                                  </p:childTnLst>
                                </p:cTn>
                              </p:par>
                              <p:par>
                                <p:cTn id="83" presetID="3" presetClass="entr" presetSubtype="10" fill="hold" nodeType="with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blinds(horizontal)">
                                      <p:cBhvr>
                                        <p:cTn id="85" dur="500"/>
                                        <p:tgtEl>
                                          <p:spTgt spid="18"/>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15380"/>
                                        </p:tgtEl>
                                        <p:attrNameLst>
                                          <p:attrName>style.visibility</p:attrName>
                                        </p:attrNameLst>
                                      </p:cBhvr>
                                      <p:to>
                                        <p:strVal val="visible"/>
                                      </p:to>
                                    </p:set>
                                    <p:animEffect transition="in" filter="blinds(horizontal)">
                                      <p:cBhvr>
                                        <p:cTn id="88" dur="500"/>
                                        <p:tgtEl>
                                          <p:spTgt spid="15380"/>
                                        </p:tgtEl>
                                      </p:cBhvr>
                                    </p:animEffect>
                                  </p:childTnLst>
                                </p:cTn>
                              </p:par>
                              <p:par>
                                <p:cTn id="89" presetID="3" presetClass="entr" presetSubtype="10" fill="hold" nodeType="with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blinds(horizontal)">
                                      <p:cBhvr>
                                        <p:cTn id="9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P spid="6" grpId="0" bldLvl="0" animBg="1"/>
      <p:bldP spid="8" grpId="0" bldLvl="0" animBg="1"/>
      <p:bldP spid="12" grpId="0" bldLvl="0" animBg="1"/>
      <p:bldP spid="15375" grpId="0"/>
      <p:bldP spid="15" grpId="0" bldLvl="0" animBg="1"/>
      <p:bldP spid="15377" grpId="0"/>
      <p:bldP spid="17" grpId="0" bldLvl="0" animBg="1"/>
      <p:bldP spid="15380" grpId="0"/>
      <p:bldP spid="21" grpId="0" bldLvl="0" animBg="1"/>
      <p:bldP spid="22" grpId="0" bldLvl="0" animBg="1"/>
      <p:bldP spid="23" grpId="0" bldLvl="0" animBg="1"/>
      <p:bldP spid="15385" grpId="0"/>
      <p:bldP spid="15388" grpId="0"/>
      <p:bldP spid="29" grpId="0" bldLvl="0" animBg="1"/>
      <p:bldP spid="15390" grpId="0"/>
      <p:bldP spid="15391" grpId="0"/>
      <p:bldP spid="1539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p:nvPr/>
        </p:nvSpPr>
        <p:spPr>
          <a:xfrm>
            <a:off x="415925" y="726440"/>
            <a:ext cx="11194415" cy="1360805"/>
          </a:xfrm>
          <a:prstGeom prst="rect">
            <a:avLst/>
          </a:prstGeom>
          <a:noFill/>
          <a:ln w="9525">
            <a:noFill/>
          </a:ln>
        </p:spPr>
        <p:txBody>
          <a:bodyPr wrap="square" lIns="68580" tIns="34290" rIns="68580" bIns="34290" anchor="ctr">
            <a:spAutoFit/>
          </a:bodyPr>
          <a:lstStyle/>
          <a:p>
            <a:pPr lvl="0" indent="266700" defTabSz="914400">
              <a:lnSpc>
                <a:spcPct val="150000"/>
              </a:lnSpc>
            </a:pPr>
            <a:r>
              <a:rPr lang="en-US" altLang="zh-CN" sz="2800" u="none" baseline="0" dirty="0">
                <a:latin typeface="华文细黑" panose="02010600040101010101" charset="-122"/>
                <a:ea typeface="华文细黑" panose="02010600040101010101" charset="-122"/>
                <a:cs typeface="华文细黑" panose="02010600040101010101" charset="-122"/>
              </a:rPr>
              <a:t>  </a:t>
            </a:r>
            <a:r>
              <a:rPr lang="zh-CN" altLang="en-US" sz="2800" baseline="0" dirty="0">
                <a:latin typeface="华文细黑" panose="02010600040101010101" charset="-122"/>
                <a:ea typeface="华文细黑" panose="02010600040101010101" charset="-122"/>
                <a:cs typeface="华文细黑" panose="02010600040101010101" charset="-122"/>
              </a:rPr>
              <a:t>古人登上大别山主峰，不禁感叹南北两侧的景色：“山之南山花烂漫，山之北白雪皑皑，此山大别于他山也！”</a:t>
            </a:r>
            <a:endParaRPr lang="zh-CN" altLang="en-US" sz="2800" u="none" baseline="0" dirty="0">
              <a:latin typeface="华文细黑" panose="02010600040101010101" charset="-122"/>
              <a:ea typeface="华文细黑" panose="02010600040101010101" charset="-122"/>
              <a:cs typeface="华文细黑" panose="02010600040101010101" charset="-122"/>
            </a:endParaRPr>
          </a:p>
        </p:txBody>
      </p:sp>
      <p:sp>
        <p:nvSpPr>
          <p:cNvPr id="16387" name="矩形 6"/>
          <p:cNvSpPr/>
          <p:nvPr/>
        </p:nvSpPr>
        <p:spPr>
          <a:xfrm>
            <a:off x="208280" y="2200275"/>
            <a:ext cx="11593195" cy="521970"/>
          </a:xfrm>
          <a:prstGeom prst="rect">
            <a:avLst/>
          </a:prstGeom>
          <a:noFill/>
          <a:ln w="9525">
            <a:noFill/>
          </a:ln>
        </p:spPr>
        <p:txBody>
          <a:bodyPr wrap="square" anchor="t">
            <a:spAutoFit/>
          </a:bodyPr>
          <a:lstStyle/>
          <a:p>
            <a:pPr lvl="0" indent="266700" eaLnBrk="0" hangingPunct="0"/>
            <a:r>
              <a:rPr lang="zh-CN" altLang="en-US" sz="2800" dirty="0">
                <a:latin typeface="华文细黑" panose="02010600040101010101" charset="-122"/>
                <a:ea typeface="华文细黑" panose="02010600040101010101" charset="-122"/>
                <a:cs typeface="华文细黑" panose="02010600040101010101" charset="-122"/>
              </a:rPr>
              <a:t>（</a:t>
            </a:r>
            <a:r>
              <a:rPr lang="en-US" altLang="zh-CN" sz="2800" dirty="0">
                <a:latin typeface="华文细黑" panose="02010600040101010101" charset="-122"/>
                <a:ea typeface="华文细黑" panose="02010600040101010101" charset="-122"/>
                <a:cs typeface="华文细黑" panose="02010600040101010101" charset="-122"/>
              </a:rPr>
              <a:t>1</a:t>
            </a:r>
            <a:r>
              <a:rPr lang="zh-CN" altLang="en-US" sz="2800" dirty="0">
                <a:latin typeface="华文细黑" panose="02010600040101010101" charset="-122"/>
                <a:ea typeface="华文细黑" panose="02010600040101010101" charset="-122"/>
                <a:cs typeface="华文细黑" panose="02010600040101010101" charset="-122"/>
              </a:rPr>
              <a:t>）推断古人登山的季节，分析该季节南北景色差异的原因。（</a:t>
            </a:r>
            <a:r>
              <a:rPr lang="en-US" altLang="zh-CN" sz="2800" dirty="0">
                <a:latin typeface="华文细黑" panose="02010600040101010101" charset="-122"/>
                <a:ea typeface="华文细黑" panose="02010600040101010101" charset="-122"/>
                <a:cs typeface="华文细黑" panose="02010600040101010101" charset="-122"/>
              </a:rPr>
              <a:t>8</a:t>
            </a:r>
            <a:r>
              <a:rPr lang="zh-CN" altLang="en-US" sz="2800" dirty="0">
                <a:latin typeface="华文细黑" panose="02010600040101010101" charset="-122"/>
                <a:ea typeface="华文细黑" panose="02010600040101010101" charset="-122"/>
                <a:cs typeface="华文细黑" panose="02010600040101010101" charset="-122"/>
              </a:rPr>
              <a:t>分）</a:t>
            </a:r>
          </a:p>
        </p:txBody>
      </p:sp>
      <p:sp>
        <p:nvSpPr>
          <p:cNvPr id="16388" name="矩形 99"/>
          <p:cNvSpPr/>
          <p:nvPr/>
        </p:nvSpPr>
        <p:spPr>
          <a:xfrm>
            <a:off x="505460" y="3014980"/>
            <a:ext cx="11021060" cy="3322955"/>
          </a:xfrm>
          <a:prstGeom prst="rect">
            <a:avLst/>
          </a:prstGeom>
          <a:noFill/>
          <a:ln w="9525">
            <a:noFill/>
          </a:ln>
        </p:spPr>
        <p:txBody>
          <a:bodyPr wrap="square" anchor="t">
            <a:spAutoFit/>
          </a:bodyPr>
          <a:lstStyle/>
          <a:p>
            <a:pPr lvl="0" indent="266700" eaLnBrk="0" hangingPunct="0">
              <a:lnSpc>
                <a:spcPct val="150000"/>
              </a:lnSpc>
            </a:pPr>
            <a:r>
              <a:rPr lang="zh-CN" altLang="en-US" sz="2800" dirty="0">
                <a:solidFill>
                  <a:srgbClr val="FF0000"/>
                </a:solidFill>
                <a:latin typeface="华文细黑" panose="02010600040101010101" charset="-122"/>
                <a:ea typeface="华文细黑" panose="02010600040101010101" charset="-122"/>
                <a:cs typeface="华文细黑" panose="02010600040101010101" charset="-122"/>
                <a:sym typeface="宋体" panose="02010600030101010101" pitchFamily="2" charset="-122"/>
              </a:rPr>
              <a:t>春季</a:t>
            </a:r>
            <a:r>
              <a:rPr lang="zh-CN" altLang="en-US" sz="2800" dirty="0">
                <a:solidFill>
                  <a:srgbClr val="0000CC"/>
                </a:solidFill>
                <a:latin typeface="华文细黑" panose="02010600040101010101" charset="-122"/>
                <a:ea typeface="华文细黑" panose="02010600040101010101" charset="-122"/>
                <a:cs typeface="华文细黑" panose="02010600040101010101" charset="-122"/>
                <a:sym typeface="宋体" panose="02010600030101010101" pitchFamily="2" charset="-122"/>
              </a:rPr>
              <a:t>  </a:t>
            </a:r>
            <a:r>
              <a:rPr lang="zh-CN" altLang="en-US" sz="2800" dirty="0">
                <a:latin typeface="华文细黑" panose="02010600040101010101" charset="-122"/>
                <a:ea typeface="华文细黑" panose="02010600040101010101" charset="-122"/>
                <a:cs typeface="华文细黑" panose="02010600040101010101" charset="-122"/>
                <a:sym typeface="宋体" panose="02010600030101010101" pitchFamily="2" charset="-122"/>
              </a:rPr>
              <a:t>（初春）</a:t>
            </a:r>
            <a:r>
              <a:rPr lang="zh-CN" altLang="en-US" sz="2800" dirty="0">
                <a:solidFill>
                  <a:srgbClr val="0000CC"/>
                </a:solidFill>
                <a:latin typeface="华文细黑" panose="02010600040101010101" charset="-122"/>
                <a:ea typeface="华文细黑" panose="02010600040101010101" charset="-122"/>
                <a:cs typeface="华文细黑" panose="02010600040101010101" charset="-122"/>
                <a:sym typeface="宋体" panose="02010600030101010101" pitchFamily="2" charset="-122"/>
              </a:rPr>
              <a:t>  </a:t>
            </a:r>
          </a:p>
          <a:p>
            <a:pPr lvl="0" indent="266700" eaLnBrk="0" hangingPunct="0">
              <a:lnSpc>
                <a:spcPct val="150000"/>
              </a:lnSpc>
            </a:pPr>
            <a:r>
              <a:rPr lang="zh-CN" altLang="en-US" sz="2800" dirty="0">
                <a:solidFill>
                  <a:srgbClr val="FF0000"/>
                </a:solidFill>
                <a:latin typeface="华文细黑" panose="02010600040101010101" charset="-122"/>
                <a:ea typeface="华文细黑" panose="02010600040101010101" charset="-122"/>
                <a:cs typeface="华文细黑" panose="02010600040101010101" charset="-122"/>
                <a:sym typeface="宋体" panose="02010600030101010101" pitchFamily="2" charset="-122"/>
              </a:rPr>
              <a:t>位于亚热带北部；</a:t>
            </a:r>
            <a:r>
              <a:rPr lang="zh-CN" altLang="en-US" sz="2800" dirty="0">
                <a:latin typeface="华文细黑" panose="02010600040101010101" charset="-122"/>
                <a:ea typeface="华文细黑" panose="02010600040101010101" charset="-122"/>
                <a:cs typeface="华文细黑" panose="02010600040101010101" charset="-122"/>
                <a:sym typeface="宋体" panose="02010600030101010101" pitchFamily="2" charset="-122"/>
              </a:rPr>
              <a:t>（表明所处纬度位置的过渡性）</a:t>
            </a:r>
            <a:endParaRPr lang="zh-CN" altLang="en-US" sz="2800" dirty="0">
              <a:solidFill>
                <a:srgbClr val="0000CC"/>
              </a:solidFill>
              <a:latin typeface="华文细黑" panose="02010600040101010101" charset="-122"/>
              <a:ea typeface="华文细黑" panose="02010600040101010101" charset="-122"/>
              <a:cs typeface="华文细黑" panose="02010600040101010101" charset="-122"/>
              <a:sym typeface="宋体" panose="02010600030101010101" pitchFamily="2" charset="-122"/>
            </a:endParaRPr>
          </a:p>
          <a:p>
            <a:pPr lvl="0" indent="266700" eaLnBrk="0" hangingPunct="0">
              <a:lnSpc>
                <a:spcPct val="150000"/>
              </a:lnSpc>
            </a:pPr>
            <a:r>
              <a:rPr lang="zh-CN" altLang="en-US" sz="2800" dirty="0">
                <a:solidFill>
                  <a:srgbClr val="FF0000"/>
                </a:solidFill>
                <a:latin typeface="华文细黑" panose="02010600040101010101" charset="-122"/>
                <a:ea typeface="华文细黑" panose="02010600040101010101" charset="-122"/>
                <a:cs typeface="华文细黑" panose="02010600040101010101" charset="-122"/>
                <a:sym typeface="宋体" panose="02010600030101010101" pitchFamily="2" charset="-122"/>
              </a:rPr>
              <a:t>主峰海拔高，气温低，有季节性积雪；山北为阴坡，山南为阳坡，阴坡气温低于阳坡。</a:t>
            </a:r>
            <a:r>
              <a:rPr lang="zh-CN" altLang="en-US" sz="2800" dirty="0">
                <a:latin typeface="华文细黑" panose="02010600040101010101" charset="-122"/>
                <a:ea typeface="华文细黑" panose="02010600040101010101" charset="-122"/>
                <a:cs typeface="华文细黑" panose="02010600040101010101" charset="-122"/>
                <a:sym typeface="宋体" panose="02010600030101010101" pitchFamily="2" charset="-122"/>
              </a:rPr>
              <a:t>（自然环境要素的分界线）</a:t>
            </a:r>
            <a:endParaRPr lang="zh-CN" altLang="en-US" sz="2800" dirty="0">
              <a:solidFill>
                <a:srgbClr val="0000CC"/>
              </a:solidFill>
              <a:latin typeface="华文细黑" panose="02010600040101010101" charset="-122"/>
              <a:ea typeface="华文细黑" panose="02010600040101010101" charset="-122"/>
              <a:cs typeface="华文细黑" panose="02010600040101010101" charset="-122"/>
              <a:sym typeface="宋体" panose="02010600030101010101" pitchFamily="2" charset="-122"/>
            </a:endParaRPr>
          </a:p>
          <a:p>
            <a:pPr lvl="0" indent="266700" eaLnBrk="0" hangingPunct="0">
              <a:lnSpc>
                <a:spcPct val="150000"/>
              </a:lnSpc>
            </a:pPr>
            <a:endParaRPr lang="zh-CN" altLang="en-US" sz="2800" dirty="0">
              <a:solidFill>
                <a:srgbClr val="0000CC"/>
              </a:solidFill>
              <a:latin typeface="华文细黑" panose="02010600040101010101" charset="-122"/>
              <a:ea typeface="华文细黑" panose="02010600040101010101" charset="-122"/>
              <a:cs typeface="华文细黑" panose="02010600040101010101" charset="-122"/>
              <a:sym typeface="宋体" panose="02010600030101010101" pitchFamily="2" charset="-122"/>
            </a:endParaRPr>
          </a:p>
        </p:txBody>
      </p:sp>
      <p:sp>
        <p:nvSpPr>
          <p:cNvPr id="15374" name="TextBox 3"/>
          <p:cNvSpPr txBox="1"/>
          <p:nvPr/>
        </p:nvSpPr>
        <p:spPr>
          <a:xfrm>
            <a:off x="308928" y="287338"/>
            <a:ext cx="4519613" cy="521970"/>
          </a:xfrm>
          <a:prstGeom prst="rect">
            <a:avLst/>
          </a:prstGeom>
          <a:noFill/>
          <a:ln w="9525">
            <a:noFill/>
          </a:ln>
        </p:spPr>
        <p:txBody>
          <a:bodyPr wrap="square" anchor="t">
            <a:spAutoFit/>
          </a:bodyPr>
          <a:lstStyle/>
          <a:p>
            <a:pPr lvl="0"/>
            <a:r>
              <a:rPr lang="zh-CN" altLang="en-US" sz="2800" dirty="0">
                <a:solidFill>
                  <a:schemeClr val="tx1"/>
                </a:solidFill>
                <a:latin typeface="华文细黑" panose="02010600040101010101" charset="-122"/>
                <a:ea typeface="华文细黑" panose="02010600040101010101" charset="-122"/>
                <a:cs typeface="华文细黑" panose="02010600040101010101" charset="-122"/>
              </a:rPr>
              <a:t>解题思路分析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Box 3"/>
          <p:cNvSpPr txBox="1"/>
          <p:nvPr/>
        </p:nvSpPr>
        <p:spPr>
          <a:xfrm>
            <a:off x="412433" y="237808"/>
            <a:ext cx="3159919" cy="521970"/>
          </a:xfrm>
          <a:prstGeom prst="rect">
            <a:avLst/>
          </a:prstGeom>
          <a:noFill/>
          <a:ln w="9525">
            <a:noFill/>
          </a:ln>
        </p:spPr>
        <p:txBody>
          <a:bodyPr wrap="square" anchor="t">
            <a:spAutoFit/>
          </a:bodyPr>
          <a:lstStyle/>
          <a:p>
            <a:pPr lvl="0"/>
            <a:r>
              <a:rPr lang="zh-CN" altLang="en-US" sz="2800" dirty="0">
                <a:solidFill>
                  <a:schemeClr val="tx1"/>
                </a:solidFill>
                <a:latin typeface="华文细黑" panose="02010600040101010101" charset="-122"/>
                <a:ea typeface="华文细黑" panose="02010600040101010101" charset="-122"/>
                <a:cs typeface="华文细黑" panose="02010600040101010101" charset="-122"/>
              </a:rPr>
              <a:t>解题收获</a:t>
            </a:r>
            <a:endParaRPr lang="en-US" altLang="zh-CN" sz="2800" dirty="0">
              <a:solidFill>
                <a:schemeClr val="tx1"/>
              </a:solidFill>
              <a:latin typeface="华文细黑" panose="02010600040101010101" charset="-122"/>
              <a:ea typeface="华文细黑" panose="02010600040101010101" charset="-122"/>
              <a:cs typeface="华文细黑" panose="02010600040101010101" charset="-122"/>
            </a:endParaRPr>
          </a:p>
        </p:txBody>
      </p:sp>
      <p:sp>
        <p:nvSpPr>
          <p:cNvPr id="17410" name="文本框 30"/>
          <p:cNvSpPr txBox="1"/>
          <p:nvPr/>
        </p:nvSpPr>
        <p:spPr>
          <a:xfrm>
            <a:off x="316865" y="868680"/>
            <a:ext cx="11476355" cy="5262245"/>
          </a:xfrm>
          <a:prstGeom prst="rect">
            <a:avLst/>
          </a:prstGeom>
          <a:noFill/>
          <a:ln w="9525">
            <a:noFill/>
          </a:ln>
        </p:spPr>
        <p:txBody>
          <a:bodyPr wrap="square" anchor="t">
            <a:spAutoFit/>
          </a:bodyPr>
          <a:lstStyle/>
          <a:p>
            <a:pPr marL="342900" lvl="0" indent="-342900">
              <a:lnSpc>
                <a:spcPct val="150000"/>
              </a:lnSpc>
              <a:buFont typeface="Wingdings" panose="05000000000000000000" charset="0"/>
              <a:buChar char="Ø"/>
            </a:pPr>
            <a:r>
              <a:rPr lang="zh-CN" altLang="en-US" sz="2800" dirty="0">
                <a:solidFill>
                  <a:schemeClr val="tx1"/>
                </a:solidFill>
                <a:latin typeface="华文细黑" panose="02010600040101010101" charset="-122"/>
                <a:ea typeface="华文细黑" panose="02010600040101010101" charset="-122"/>
                <a:cs typeface="华文细黑" panose="02010600040101010101" charset="-122"/>
              </a:rPr>
              <a:t> 地理试题中的有效信息包括时间信息、空间信息和人类活动信息三类， </a:t>
            </a:r>
          </a:p>
          <a:p>
            <a:pPr marL="342900" lvl="0" indent="-342900">
              <a:lnSpc>
                <a:spcPct val="150000"/>
              </a:lnSpc>
              <a:buFont typeface="Wingdings" panose="05000000000000000000" charset="0"/>
              <a:buChar char="Ø"/>
            </a:pPr>
            <a:r>
              <a:rPr lang="zh-CN" altLang="en-US" sz="2800" dirty="0">
                <a:solidFill>
                  <a:schemeClr val="tx1"/>
                </a:solidFill>
                <a:latin typeface="华文细黑" panose="02010600040101010101" charset="-122"/>
                <a:ea typeface="华文细黑" panose="02010600040101010101" charset="-122"/>
                <a:cs typeface="华文细黑" panose="02010600040101010101" charset="-122"/>
              </a:rPr>
              <a:t> 要根据设问要求，精准有效地进行提取和筛选；</a:t>
            </a:r>
          </a:p>
          <a:p>
            <a:pPr marL="342900" lvl="0" indent="-342900">
              <a:lnSpc>
                <a:spcPct val="150000"/>
              </a:lnSpc>
              <a:buFont typeface="Wingdings" panose="05000000000000000000" charset="0"/>
              <a:buChar char="Ø"/>
            </a:pPr>
            <a:r>
              <a:rPr lang="zh-CN" altLang="en-US" sz="2800" dirty="0">
                <a:solidFill>
                  <a:schemeClr val="tx1"/>
                </a:solidFill>
                <a:latin typeface="华文细黑" panose="02010600040101010101" charset="-122"/>
                <a:ea typeface="华文细黑" panose="02010600040101010101" charset="-122"/>
                <a:cs typeface="华文细黑" panose="02010600040101010101" charset="-122"/>
              </a:rPr>
              <a:t> 注意</a:t>
            </a:r>
            <a:r>
              <a:rPr lang="en-US" altLang="zh-CN" sz="2800" dirty="0">
                <a:solidFill>
                  <a:schemeClr val="tx1"/>
                </a:solidFill>
                <a:latin typeface="华文细黑" panose="02010600040101010101" charset="-122"/>
                <a:ea typeface="华文细黑" panose="02010600040101010101" charset="-122"/>
                <a:cs typeface="华文细黑" panose="02010600040101010101" charset="-122"/>
              </a:rPr>
              <a:t>“</a:t>
            </a:r>
            <a:r>
              <a:rPr lang="zh-CN" altLang="en-US" sz="2800" dirty="0">
                <a:solidFill>
                  <a:schemeClr val="tx1"/>
                </a:solidFill>
                <a:latin typeface="华文细黑" panose="02010600040101010101" charset="-122"/>
                <a:ea typeface="华文细黑" panose="02010600040101010101" charset="-122"/>
                <a:cs typeface="华文细黑" panose="02010600040101010101" charset="-122"/>
              </a:rPr>
              <a:t>过渡性</a:t>
            </a:r>
            <a:r>
              <a:rPr lang="en-US" altLang="zh-CN" sz="2800" dirty="0">
                <a:solidFill>
                  <a:schemeClr val="tx1"/>
                </a:solidFill>
                <a:latin typeface="华文细黑" panose="02010600040101010101" charset="-122"/>
                <a:ea typeface="华文细黑" panose="02010600040101010101" charset="-122"/>
                <a:cs typeface="华文细黑" panose="02010600040101010101" charset="-122"/>
              </a:rPr>
              <a:t>”</a:t>
            </a:r>
            <a:r>
              <a:rPr lang="zh-CN" altLang="en-US" sz="2800" dirty="0">
                <a:solidFill>
                  <a:schemeClr val="tx1"/>
                </a:solidFill>
                <a:latin typeface="华文细黑" panose="02010600040101010101" charset="-122"/>
                <a:ea typeface="华文细黑" panose="02010600040101010101" charset="-122"/>
                <a:cs typeface="华文细黑" panose="02010600040101010101" charset="-122"/>
              </a:rPr>
              <a:t>，具有明显过渡性的地理区域自然环境要素错综复杂，</a:t>
            </a:r>
            <a:r>
              <a:rPr lang="zh-CN" altLang="en-US" sz="2800" dirty="0">
                <a:solidFill>
                  <a:schemeClr val="tx1"/>
                </a:solidFill>
                <a:latin typeface="华文细黑" panose="02010600040101010101" charset="-122"/>
                <a:ea typeface="华文细黑" panose="02010600040101010101" charset="-122"/>
                <a:cs typeface="华文细黑" panose="02010600040101010101" charset="-122"/>
                <a:sym typeface="Arial" panose="020B0604020202020204" pitchFamily="34" charset="0"/>
              </a:rPr>
              <a:t>生态</a:t>
            </a:r>
            <a:r>
              <a:rPr lang="zh-CN" altLang="en-US" sz="2800" dirty="0">
                <a:solidFill>
                  <a:schemeClr val="tx1"/>
                </a:solidFill>
                <a:latin typeface="华文细黑" panose="02010600040101010101" charset="-122"/>
                <a:ea typeface="华文细黑" panose="02010600040101010101" charset="-122"/>
                <a:cs typeface="华文细黑" panose="02010600040101010101" charset="-122"/>
              </a:rPr>
              <a:t>环境脆弱，人地关系协调发展问题突出，对于该区域的分析与评价可以全方位的考查学生知识与能力的掌握，是高考综合题关注点，复习备考要强化训练； </a:t>
            </a:r>
          </a:p>
          <a:p>
            <a:pPr marL="342900" lvl="0" indent="-342900">
              <a:lnSpc>
                <a:spcPct val="150000"/>
              </a:lnSpc>
              <a:buFont typeface="Wingdings" panose="05000000000000000000" charset="0"/>
              <a:buChar char="Ø"/>
            </a:pPr>
            <a:r>
              <a:rPr lang="en-US" altLang="zh-CN" sz="2800" dirty="0">
                <a:solidFill>
                  <a:schemeClr val="tx1"/>
                </a:solidFill>
                <a:latin typeface="华文细黑" panose="02010600040101010101" charset="-122"/>
                <a:ea typeface="华文细黑" panose="02010600040101010101" charset="-122"/>
                <a:cs typeface="华文细黑" panose="02010600040101010101" charset="-122"/>
              </a:rPr>
              <a:t> </a:t>
            </a:r>
            <a:r>
              <a:rPr lang="zh-CN" altLang="en-US" sz="2800" dirty="0">
                <a:solidFill>
                  <a:schemeClr val="tx1"/>
                </a:solidFill>
                <a:latin typeface="华文细黑" panose="02010600040101010101" charset="-122"/>
                <a:ea typeface="华文细黑" panose="02010600040101010101" charset="-122"/>
                <a:cs typeface="华文细黑" panose="02010600040101010101" charset="-122"/>
              </a:rPr>
              <a:t>解题遇到瓶颈时，尝试把自己代入</a:t>
            </a:r>
            <a:r>
              <a:rPr lang="en-US" altLang="zh-CN" sz="2800" dirty="0">
                <a:solidFill>
                  <a:schemeClr val="tx1"/>
                </a:solidFill>
                <a:latin typeface="华文细黑" panose="02010600040101010101" charset="-122"/>
                <a:ea typeface="华文细黑" panose="02010600040101010101" charset="-122"/>
                <a:cs typeface="华文细黑" panose="02010600040101010101" charset="-122"/>
              </a:rPr>
              <a:t>“</a:t>
            </a:r>
            <a:r>
              <a:rPr lang="zh-CN" altLang="en-US" sz="2800" dirty="0">
                <a:solidFill>
                  <a:schemeClr val="tx1"/>
                </a:solidFill>
                <a:latin typeface="华文细黑" panose="02010600040101010101" charset="-122"/>
                <a:ea typeface="华文细黑" panose="02010600040101010101" charset="-122"/>
                <a:cs typeface="华文细黑" panose="02010600040101010101" charset="-122"/>
                <a:sym typeface="Arial" panose="020B0604020202020204" pitchFamily="34" charset="0"/>
              </a:rPr>
              <a:t>题境</a:t>
            </a:r>
            <a:r>
              <a:rPr lang="en-US" altLang="zh-CN" sz="2800" dirty="0">
                <a:solidFill>
                  <a:schemeClr val="tx1"/>
                </a:solidFill>
                <a:latin typeface="华文细黑" panose="02010600040101010101" charset="-122"/>
                <a:ea typeface="华文细黑" panose="02010600040101010101" charset="-122"/>
                <a:cs typeface="华文细黑" panose="02010600040101010101" charset="-122"/>
              </a:rPr>
              <a:t>”</a:t>
            </a:r>
            <a:r>
              <a:rPr lang="zh-CN" altLang="en-US" sz="2800" dirty="0">
                <a:solidFill>
                  <a:schemeClr val="tx1"/>
                </a:solidFill>
                <a:latin typeface="华文细黑" panose="02010600040101010101" charset="-122"/>
                <a:ea typeface="华文细黑" panose="02010600040101010101" charset="-122"/>
                <a:cs typeface="华文细黑" panose="02010600040101010101" charset="-122"/>
              </a:rPr>
              <a:t>，身临其境，换个角度思考，也许会有所突破。</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a:sym typeface="+mn-ea"/>
              </a:rPr>
              <a:t>解题思路梳理归纳</a:t>
            </a:r>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文本框 30"/>
          <p:cNvSpPr txBox="1"/>
          <p:nvPr/>
        </p:nvSpPr>
        <p:spPr>
          <a:xfrm>
            <a:off x="316865" y="868680"/>
            <a:ext cx="11476355" cy="3969385"/>
          </a:xfrm>
          <a:prstGeom prst="rect">
            <a:avLst/>
          </a:prstGeom>
          <a:noFill/>
          <a:ln w="9525">
            <a:noFill/>
          </a:ln>
        </p:spPr>
        <p:txBody>
          <a:bodyPr wrap="square" anchor="t">
            <a:spAutoFit/>
          </a:bodyPr>
          <a:lstStyle/>
          <a:p>
            <a:pPr indent="0">
              <a:lnSpc>
                <a:spcPct val="150000"/>
              </a:lnSpc>
              <a:buNone/>
            </a:pPr>
            <a:r>
              <a:rPr lang="zh-CN" altLang="en-US" sz="2800" dirty="0">
                <a:latin typeface="华文细黑" panose="02010600040101010101" charset="-122"/>
                <a:ea typeface="华文细黑" panose="02010600040101010101" charset="-122"/>
                <a:cs typeface="华文细黑" panose="02010600040101010101" charset="-122"/>
              </a:rPr>
              <a:t> (2012北京卷)右图为“某山地的垂直带谱示意图”。读图，回答下题。</a:t>
            </a:r>
          </a:p>
          <a:p>
            <a:pPr indent="0">
              <a:lnSpc>
                <a:spcPct val="150000"/>
              </a:lnSpc>
              <a:buNone/>
            </a:pPr>
            <a:r>
              <a:rPr lang="zh-CN" altLang="en-US" sz="2800" dirty="0">
                <a:latin typeface="华文细黑" panose="02010600040101010101" charset="-122"/>
                <a:ea typeface="华文细黑" panose="02010600040101010101" charset="-122"/>
                <a:cs typeface="华文细黑" panose="02010600040101010101" charset="-122"/>
              </a:rPr>
              <a:t>图中所示山地(　　)</a:t>
            </a:r>
          </a:p>
          <a:p>
            <a:pPr indent="0">
              <a:lnSpc>
                <a:spcPct val="150000"/>
              </a:lnSpc>
              <a:buNone/>
            </a:pPr>
            <a:r>
              <a:rPr lang="zh-CN" altLang="en-US" sz="2800" dirty="0">
                <a:latin typeface="华文细黑" panose="02010600040101010101" charset="-122"/>
                <a:ea typeface="华文细黑" panose="02010600040101010101" charset="-122"/>
                <a:cs typeface="华文细黑" panose="02010600040101010101" charset="-122"/>
              </a:rPr>
              <a:t>A．各自然带的界线随季节变化而移动</a:t>
            </a:r>
          </a:p>
          <a:p>
            <a:pPr indent="0">
              <a:lnSpc>
                <a:spcPct val="150000"/>
              </a:lnSpc>
              <a:buNone/>
            </a:pPr>
            <a:r>
              <a:rPr lang="zh-CN" altLang="en-US" sz="2800" dirty="0">
                <a:latin typeface="华文细黑" panose="02010600040101010101" charset="-122"/>
                <a:ea typeface="华文细黑" panose="02010600040101010101" charset="-122"/>
                <a:cs typeface="华文细黑" panose="02010600040101010101" charset="-122"/>
              </a:rPr>
              <a:t>B．北坡热量条件差，林带上界比南坡低</a:t>
            </a:r>
          </a:p>
          <a:p>
            <a:pPr indent="0">
              <a:lnSpc>
                <a:spcPct val="150000"/>
              </a:lnSpc>
              <a:buNone/>
            </a:pPr>
            <a:r>
              <a:rPr lang="zh-CN" altLang="en-US" sz="2800" dirty="0">
                <a:latin typeface="华文细黑" panose="02010600040101010101" charset="-122"/>
                <a:ea typeface="华文细黑" panose="02010600040101010101" charset="-122"/>
                <a:cs typeface="华文细黑" panose="02010600040101010101" charset="-122"/>
              </a:rPr>
              <a:t>C．南坡冰雪带下界因降水量大而较低</a:t>
            </a:r>
          </a:p>
          <a:p>
            <a:pPr indent="0">
              <a:lnSpc>
                <a:spcPct val="150000"/>
              </a:lnSpc>
              <a:buNone/>
            </a:pPr>
            <a:r>
              <a:rPr lang="zh-CN" altLang="en-US" sz="2800" dirty="0">
                <a:latin typeface="华文细黑" panose="02010600040101010101" charset="-122"/>
                <a:ea typeface="华文细黑" panose="02010600040101010101" charset="-122"/>
                <a:cs typeface="华文细黑" panose="02010600040101010101" charset="-122"/>
              </a:rPr>
              <a:t>D．南北坡山麓水平距离造成基带差异大</a:t>
            </a:r>
          </a:p>
        </p:txBody>
      </p:sp>
      <p:pic>
        <p:nvPicPr>
          <p:cNvPr id="31" name="图片 30" descr="1-6-17.tif"/>
          <p:cNvPicPr>
            <a:picLocks noChangeAspect="1"/>
          </p:cNvPicPr>
          <p:nvPr/>
        </p:nvPicPr>
        <p:blipFill>
          <a:blip r:embed="rId2" r:link="rId3"/>
          <a:stretch>
            <a:fillRect/>
          </a:stretch>
        </p:blipFill>
        <p:spPr>
          <a:xfrm>
            <a:off x="7038975" y="1997075"/>
            <a:ext cx="4949825" cy="3352800"/>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423" t="1304" r="589" b="580"/>
          <a:stretch>
            <a:fillRect/>
          </a:stretch>
        </p:blipFill>
        <p:spPr>
          <a:xfrm>
            <a:off x="2046988" y="1196752"/>
            <a:ext cx="8081460" cy="5487610"/>
          </a:xfrm>
          <a:prstGeom prst="rect">
            <a:avLst/>
          </a:prstGeom>
        </p:spPr>
      </p:pic>
      <p:sp>
        <p:nvSpPr>
          <p:cNvPr id="3" name="矩形 2"/>
          <p:cNvSpPr/>
          <p:nvPr/>
        </p:nvSpPr>
        <p:spPr>
          <a:xfrm>
            <a:off x="0" y="2289629"/>
            <a:ext cx="12192000" cy="227874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文本框 3"/>
          <p:cNvSpPr txBox="1"/>
          <p:nvPr/>
        </p:nvSpPr>
        <p:spPr>
          <a:xfrm>
            <a:off x="2207568" y="2859613"/>
            <a:ext cx="7776864" cy="1138773"/>
          </a:xfrm>
          <a:prstGeom prst="rect">
            <a:avLst/>
          </a:prstGeom>
          <a:noFill/>
        </p:spPr>
        <p:txBody>
          <a:bodyPr wrap="square" rtlCol="0">
            <a:spAutoFit/>
          </a:bodyPr>
          <a:lstStyle/>
          <a:p>
            <a:r>
              <a:rPr lang="zh-CN" altLang="en-US" sz="3200" dirty="0">
                <a:solidFill>
                  <a:prstClr val="white"/>
                </a:solidFill>
              </a:rPr>
              <a:t>因为植被能较明显地体现自然环境的特征，所以自然带往往以</a:t>
            </a:r>
            <a:r>
              <a:rPr lang="zh-CN" altLang="en-US" sz="3600" b="1" dirty="0">
                <a:solidFill>
                  <a:prstClr val="white"/>
                </a:solidFill>
              </a:rPr>
              <a:t>植被类型</a:t>
            </a:r>
            <a:r>
              <a:rPr lang="zh-CN" altLang="en-US" sz="3200" dirty="0">
                <a:solidFill>
                  <a:prstClr val="white"/>
                </a:solidFill>
              </a:rPr>
              <a:t>命名</a:t>
            </a:r>
          </a:p>
        </p:txBody>
      </p:sp>
      <p:sp>
        <p:nvSpPr>
          <p:cNvPr id="5" name="标题 4"/>
          <p:cNvSpPr>
            <a:spLocks noGrp="1"/>
          </p:cNvSpPr>
          <p:nvPr>
            <p:ph type="title"/>
          </p:nvPr>
        </p:nvSpPr>
        <p:spPr/>
        <p:txBody>
          <a:bodyPr>
            <a:normAutofit/>
          </a:bodyPr>
          <a:lstStyle/>
          <a:p>
            <a:r>
              <a:rPr lang="zh-CN" altLang="en-US" dirty="0"/>
              <a:t>自然带的命名</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文本框 30"/>
          <p:cNvSpPr txBox="1"/>
          <p:nvPr/>
        </p:nvSpPr>
        <p:spPr>
          <a:xfrm>
            <a:off x="316865" y="868680"/>
            <a:ext cx="11476355" cy="3969385"/>
          </a:xfrm>
          <a:prstGeom prst="rect">
            <a:avLst/>
          </a:prstGeom>
          <a:noFill/>
          <a:ln w="9525">
            <a:noFill/>
          </a:ln>
        </p:spPr>
        <p:txBody>
          <a:bodyPr wrap="square" anchor="t">
            <a:spAutoFit/>
          </a:bodyPr>
          <a:lstStyle/>
          <a:p>
            <a:pPr indent="0">
              <a:lnSpc>
                <a:spcPct val="150000"/>
              </a:lnSpc>
              <a:buNone/>
            </a:pPr>
            <a:r>
              <a:rPr lang="zh-CN" altLang="en-US" sz="2800" dirty="0">
                <a:latin typeface="华文细黑" panose="02010600040101010101" charset="-122"/>
                <a:ea typeface="华文细黑" panose="02010600040101010101" charset="-122"/>
                <a:cs typeface="华文细黑" panose="02010600040101010101" charset="-122"/>
              </a:rPr>
              <a:t> (2012北京卷)右图为“某山地的垂直带谱示意图”。读图，回答下题。</a:t>
            </a:r>
          </a:p>
          <a:p>
            <a:pPr indent="0">
              <a:lnSpc>
                <a:spcPct val="150000"/>
              </a:lnSpc>
              <a:buNone/>
            </a:pPr>
            <a:r>
              <a:rPr lang="zh-CN" altLang="en-US" sz="2800" dirty="0">
                <a:latin typeface="华文细黑" panose="02010600040101010101" charset="-122"/>
                <a:ea typeface="华文细黑" panose="02010600040101010101" charset="-122"/>
                <a:cs typeface="华文细黑" panose="02010600040101010101" charset="-122"/>
              </a:rPr>
              <a:t>图中所示山地(　　)</a:t>
            </a:r>
          </a:p>
          <a:p>
            <a:pPr indent="0">
              <a:lnSpc>
                <a:spcPct val="150000"/>
              </a:lnSpc>
              <a:buNone/>
            </a:pPr>
            <a:r>
              <a:rPr lang="zh-CN" altLang="en-US" sz="2800" dirty="0">
                <a:latin typeface="华文细黑" panose="02010600040101010101" charset="-122"/>
                <a:ea typeface="华文细黑" panose="02010600040101010101" charset="-122"/>
                <a:cs typeface="华文细黑" panose="02010600040101010101" charset="-122"/>
              </a:rPr>
              <a:t>A．各自然带的界线随季节变化而移动</a:t>
            </a:r>
          </a:p>
          <a:p>
            <a:pPr indent="0">
              <a:lnSpc>
                <a:spcPct val="150000"/>
              </a:lnSpc>
              <a:buNone/>
            </a:pPr>
            <a:r>
              <a:rPr lang="zh-CN" altLang="en-US" sz="2800" dirty="0">
                <a:latin typeface="华文细黑" panose="02010600040101010101" charset="-122"/>
                <a:ea typeface="华文细黑" panose="02010600040101010101" charset="-122"/>
                <a:cs typeface="华文细黑" panose="02010600040101010101" charset="-122"/>
              </a:rPr>
              <a:t>B．北坡热量条件差，林带上界比南坡低</a:t>
            </a:r>
          </a:p>
          <a:p>
            <a:pPr indent="0">
              <a:lnSpc>
                <a:spcPct val="150000"/>
              </a:lnSpc>
              <a:buNone/>
            </a:pPr>
            <a:r>
              <a:rPr lang="zh-CN" altLang="en-US" sz="2800" dirty="0">
                <a:latin typeface="华文细黑" panose="02010600040101010101" charset="-122"/>
                <a:ea typeface="华文细黑" panose="02010600040101010101" charset="-122"/>
                <a:cs typeface="华文细黑" panose="02010600040101010101" charset="-122"/>
              </a:rPr>
              <a:t>C．南坡冰雪带下界因降水量大而较低</a:t>
            </a:r>
          </a:p>
          <a:p>
            <a:pPr indent="0">
              <a:lnSpc>
                <a:spcPct val="150000"/>
              </a:lnSpc>
              <a:buNone/>
            </a:pPr>
            <a:r>
              <a:rPr lang="zh-CN" altLang="en-US" sz="2800" dirty="0">
                <a:latin typeface="华文细黑" panose="02010600040101010101" charset="-122"/>
                <a:ea typeface="华文细黑" panose="02010600040101010101" charset="-122"/>
                <a:cs typeface="华文细黑" panose="02010600040101010101" charset="-122"/>
              </a:rPr>
              <a:t>D．南北坡山麓水平距离造成基带差异大</a:t>
            </a:r>
          </a:p>
        </p:txBody>
      </p:sp>
      <p:pic>
        <p:nvPicPr>
          <p:cNvPr id="31" name="图片 30" descr="1-6-17.tif"/>
          <p:cNvPicPr>
            <a:picLocks noChangeAspect="1"/>
          </p:cNvPicPr>
          <p:nvPr/>
        </p:nvPicPr>
        <p:blipFill>
          <a:blip r:embed="rId2" r:link="rId3"/>
          <a:stretch>
            <a:fillRect/>
          </a:stretch>
        </p:blipFill>
        <p:spPr>
          <a:xfrm>
            <a:off x="7038975" y="1997075"/>
            <a:ext cx="4949825" cy="3352800"/>
          </a:xfrm>
          <a:prstGeom prst="rect">
            <a:avLst/>
          </a:prstGeom>
          <a:noFill/>
          <a:ln w="9525">
            <a:noFill/>
          </a:ln>
        </p:spPr>
      </p:pic>
      <p:sp>
        <p:nvSpPr>
          <p:cNvPr id="100" name="文本框 99"/>
          <p:cNvSpPr txBox="1"/>
          <p:nvPr/>
        </p:nvSpPr>
        <p:spPr>
          <a:xfrm>
            <a:off x="316865" y="5919470"/>
            <a:ext cx="11290935" cy="521970"/>
          </a:xfrm>
          <a:prstGeom prst="rect">
            <a:avLst/>
          </a:prstGeom>
          <a:noFill/>
          <a:ln w="9525">
            <a:noFill/>
          </a:ln>
        </p:spPr>
        <p:txBody>
          <a:bodyPr wrap="square">
            <a:spAutoFit/>
          </a:bodyPr>
          <a:lstStyle/>
          <a:p>
            <a:pPr indent="0"/>
            <a:r>
              <a:rPr lang="zh-CN" sz="2800" b="0">
                <a:solidFill>
                  <a:srgbClr val="FF0000"/>
                </a:solidFill>
                <a:latin typeface="华文细黑" panose="02010600040101010101" charset="-122"/>
                <a:ea typeface="华文细黑" panose="02010600040101010101" charset="-122"/>
                <a:cs typeface="华文细黑" panose="02010600040101010101" charset="-122"/>
              </a:rPr>
              <a:t>找  </a:t>
            </a:r>
            <a:r>
              <a:rPr lang="zh-CN" sz="2800" b="0">
                <a:solidFill>
                  <a:schemeClr val="tx1"/>
                </a:solidFill>
                <a:latin typeface="华文细黑" panose="02010600040101010101" charset="-122"/>
                <a:ea typeface="华文细黑" panose="02010600040101010101" charset="-122"/>
                <a:cs typeface="华文细黑" panose="02010600040101010101" charset="-122"/>
              </a:rPr>
              <a:t>图例、自然带基带类型、自然带垂直变化、不同坡向自然带差异等。</a:t>
            </a:r>
            <a:endParaRPr lang="zh-CN" altLang="en-US" sz="2800" b="0">
              <a:solidFill>
                <a:schemeClr val="tx1"/>
              </a:solidFill>
              <a:latin typeface="华文细黑" panose="02010600040101010101" charset="-122"/>
              <a:ea typeface="华文细黑" panose="02010600040101010101" charset="-122"/>
              <a:cs typeface="华文细黑" panose="02010600040101010101" charset="-122"/>
            </a:endParaRPr>
          </a:p>
        </p:txBody>
      </p:sp>
      <p:sp>
        <p:nvSpPr>
          <p:cNvPr id="6" name="圆角矩形 5"/>
          <p:cNvSpPr/>
          <p:nvPr/>
        </p:nvSpPr>
        <p:spPr>
          <a:xfrm>
            <a:off x="5387975" y="1085215"/>
            <a:ext cx="1560830" cy="434975"/>
          </a:xfrm>
          <a:prstGeom prst="roundRect">
            <a:avLst/>
          </a:prstGeom>
          <a:noFill/>
          <a:ln w="38100" cmpd="sng">
            <a:solidFill>
              <a:srgbClr val="FF0000"/>
            </a:solidFill>
            <a:prstDash val="solid"/>
          </a:ln>
          <a:extLst>
            <a:ext uri="{909E8E84-426E-40dd-AFC4-6F175D3DCCD1}">
              <a14:hiddenFill xmlns:a14="http://schemas.microsoft.com/office/drawing/2010/main">
                <a:solidFill>
                  <a:schemeClr val="accent2"/>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fontAlgn="auto"/>
            <a:endParaRPr lang="zh-CN" altLang="en-US" sz="1350" strike="noStrike" noProof="1"/>
          </a:p>
        </p:txBody>
      </p:sp>
      <p:sp>
        <p:nvSpPr>
          <p:cNvPr id="2" name="圆角矩形 1"/>
          <p:cNvSpPr/>
          <p:nvPr/>
        </p:nvSpPr>
        <p:spPr>
          <a:xfrm>
            <a:off x="6948805" y="2256790"/>
            <a:ext cx="650240" cy="378460"/>
          </a:xfrm>
          <a:prstGeom prst="roundRect">
            <a:avLst/>
          </a:prstGeom>
          <a:noFill/>
          <a:ln w="38100" cmpd="sng">
            <a:solidFill>
              <a:srgbClr val="FF0000"/>
            </a:solidFill>
            <a:prstDash val="solid"/>
          </a:ln>
          <a:extLst>
            <a:ext uri="{909E8E84-426E-40dd-AFC4-6F175D3DCCD1}">
              <a14:hiddenFill xmlns:a14="http://schemas.microsoft.com/office/drawing/2010/main">
                <a:solidFill>
                  <a:schemeClr val="accent2"/>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fontAlgn="auto"/>
            <a:endParaRPr lang="zh-CN" altLang="en-US" sz="1350" strike="noStrike" noProof="1"/>
          </a:p>
        </p:txBody>
      </p:sp>
      <p:sp>
        <p:nvSpPr>
          <p:cNvPr id="3" name="圆角矩形 2"/>
          <p:cNvSpPr/>
          <p:nvPr/>
        </p:nvSpPr>
        <p:spPr>
          <a:xfrm>
            <a:off x="9021445" y="2507615"/>
            <a:ext cx="650240" cy="378460"/>
          </a:xfrm>
          <a:prstGeom prst="roundRect">
            <a:avLst/>
          </a:prstGeom>
          <a:noFill/>
          <a:ln w="38100" cmpd="sng">
            <a:solidFill>
              <a:srgbClr val="FF0000"/>
            </a:solidFill>
            <a:prstDash val="solid"/>
          </a:ln>
          <a:extLst>
            <a:ext uri="{909E8E84-426E-40dd-AFC4-6F175D3DCCD1}">
              <a14:hiddenFill xmlns:a14="http://schemas.microsoft.com/office/drawing/2010/main">
                <a:solidFill>
                  <a:schemeClr val="accent2"/>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fontAlgn="auto"/>
            <a:endParaRPr lang="zh-CN" altLang="en-US" sz="1350" strike="noStrike" noProof="1"/>
          </a:p>
        </p:txBody>
      </p:sp>
      <p:sp>
        <p:nvSpPr>
          <p:cNvPr id="4" name="圆角矩形 3"/>
          <p:cNvSpPr/>
          <p:nvPr/>
        </p:nvSpPr>
        <p:spPr>
          <a:xfrm>
            <a:off x="7921625" y="4838065"/>
            <a:ext cx="650240" cy="378460"/>
          </a:xfrm>
          <a:prstGeom prst="roundRect">
            <a:avLst/>
          </a:prstGeom>
          <a:noFill/>
          <a:ln w="38100" cmpd="sng">
            <a:solidFill>
              <a:srgbClr val="FF0000"/>
            </a:solidFill>
            <a:prstDash val="solid"/>
          </a:ln>
          <a:extLst>
            <a:ext uri="{909E8E84-426E-40dd-AFC4-6F175D3DCCD1}">
              <a14:hiddenFill xmlns:a14="http://schemas.microsoft.com/office/drawing/2010/main">
                <a:solidFill>
                  <a:schemeClr val="accent2"/>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fontAlgn="auto"/>
            <a:endParaRPr lang="zh-CN" altLang="en-US" sz="1350" strike="noStrike" noProof="1"/>
          </a:p>
        </p:txBody>
      </p:sp>
      <p:sp>
        <p:nvSpPr>
          <p:cNvPr id="5" name="圆角矩形 4"/>
          <p:cNvSpPr/>
          <p:nvPr/>
        </p:nvSpPr>
        <p:spPr>
          <a:xfrm>
            <a:off x="6948805" y="4760595"/>
            <a:ext cx="650240" cy="378460"/>
          </a:xfrm>
          <a:prstGeom prst="roundRect">
            <a:avLst/>
          </a:prstGeom>
          <a:noFill/>
          <a:ln w="38100" cmpd="sng">
            <a:solidFill>
              <a:srgbClr val="FF0000"/>
            </a:solidFill>
            <a:prstDash val="solid"/>
          </a:ln>
          <a:extLst>
            <a:ext uri="{909E8E84-426E-40dd-AFC4-6F175D3DCCD1}">
              <a14:hiddenFill xmlns:a14="http://schemas.microsoft.com/office/drawing/2010/main">
                <a:solidFill>
                  <a:schemeClr val="accent2"/>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fontAlgn="auto"/>
            <a:endParaRPr lang="zh-CN" altLang="en-US" sz="1350" strike="noStrike" noProof="1"/>
          </a:p>
        </p:txBody>
      </p:sp>
      <p:sp>
        <p:nvSpPr>
          <p:cNvPr id="7" name="圆角矩形 6"/>
          <p:cNvSpPr/>
          <p:nvPr/>
        </p:nvSpPr>
        <p:spPr>
          <a:xfrm>
            <a:off x="8140065" y="2440940"/>
            <a:ext cx="650240" cy="378460"/>
          </a:xfrm>
          <a:prstGeom prst="roundRect">
            <a:avLst/>
          </a:prstGeom>
          <a:noFill/>
          <a:ln w="38100" cmpd="sng">
            <a:solidFill>
              <a:srgbClr val="FF0000"/>
            </a:solidFill>
            <a:prstDash val="solid"/>
          </a:ln>
          <a:extLst>
            <a:ext uri="{909E8E84-426E-40dd-AFC4-6F175D3DCCD1}">
              <a14:hiddenFill xmlns:a14="http://schemas.microsoft.com/office/drawing/2010/main">
                <a:solidFill>
                  <a:schemeClr val="accent2"/>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fontAlgn="auto"/>
            <a:endParaRPr lang="zh-CN" altLang="en-US" sz="1350" strike="noStrike" noProof="1"/>
          </a:p>
        </p:txBody>
      </p:sp>
      <p:sp>
        <p:nvSpPr>
          <p:cNvPr id="8" name="圆角矩形 7"/>
          <p:cNvSpPr/>
          <p:nvPr/>
        </p:nvSpPr>
        <p:spPr>
          <a:xfrm>
            <a:off x="8790305" y="3823335"/>
            <a:ext cx="650240" cy="378460"/>
          </a:xfrm>
          <a:prstGeom prst="roundRect">
            <a:avLst/>
          </a:prstGeom>
          <a:noFill/>
          <a:ln w="38100" cmpd="sng">
            <a:solidFill>
              <a:srgbClr val="FF0000"/>
            </a:solidFill>
            <a:prstDash val="solid"/>
          </a:ln>
          <a:extLst>
            <a:ext uri="{909E8E84-426E-40dd-AFC4-6F175D3DCCD1}">
              <a14:hiddenFill xmlns:a14="http://schemas.microsoft.com/office/drawing/2010/main">
                <a:solidFill>
                  <a:schemeClr val="accent2"/>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fontAlgn="auto"/>
            <a:endParaRPr lang="zh-CN" altLang="en-US" sz="1350" strike="noStrike" noProof="1"/>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2" grpId="0" bldLvl="0" animBg="1"/>
      <p:bldP spid="3" grpId="0" bldLvl="0" animBg="1"/>
      <p:bldP spid="4" grpId="0" bldLvl="0" animBg="1"/>
      <p:bldP spid="5" grpId="0" bldLvl="0" animBg="1"/>
      <p:bldP spid="7" grpId="0" bldLvl="0" animBg="1"/>
      <p:bldP spid="8"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234950" y="2879725"/>
            <a:ext cx="11722100" cy="829945"/>
          </a:xfrm>
          <a:prstGeom prst="rect">
            <a:avLst/>
          </a:prstGeom>
          <a:noFill/>
          <a:ln w="9525">
            <a:noFill/>
          </a:ln>
        </p:spPr>
        <p:txBody>
          <a:bodyPr wrap="square">
            <a:spAutoFit/>
          </a:bodyPr>
          <a:lstStyle/>
          <a:p>
            <a:pPr indent="0"/>
            <a:r>
              <a:rPr lang="zh-CN" sz="2400" b="0">
                <a:solidFill>
                  <a:srgbClr val="FF0000"/>
                </a:solidFill>
                <a:latin typeface="华文细黑" panose="02010600040101010101" charset="-122"/>
                <a:ea typeface="华文细黑" panose="02010600040101010101" charset="-122"/>
                <a:cs typeface="华文细黑" panose="02010600040101010101" charset="-122"/>
              </a:rPr>
              <a:t>分析</a:t>
            </a:r>
            <a:r>
              <a:rPr lang="zh-CN" sz="2400" b="0">
                <a:latin typeface="华文细黑" panose="02010600040101010101" charset="-122"/>
                <a:ea typeface="华文细黑" panose="02010600040101010101" charset="-122"/>
                <a:cs typeface="华文细黑" panose="02010600040101010101" charset="-122"/>
              </a:rPr>
              <a:t>   山地地理位置、同一坡向自然带分布特点及成因、同一自然带在不同坡向存在的差异及原因、不同地理位置的山地自然带差异表现及原因等。</a:t>
            </a:r>
          </a:p>
        </p:txBody>
      </p:sp>
      <p:sp>
        <p:nvSpPr>
          <p:cNvPr id="9" name="文本框 8"/>
          <p:cNvSpPr txBox="1"/>
          <p:nvPr/>
        </p:nvSpPr>
        <p:spPr>
          <a:xfrm>
            <a:off x="207645" y="3875405"/>
            <a:ext cx="11776710" cy="2749550"/>
          </a:xfrm>
          <a:prstGeom prst="rect">
            <a:avLst/>
          </a:prstGeom>
          <a:noFill/>
          <a:ln w="9525">
            <a:noFill/>
          </a:ln>
        </p:spPr>
        <p:txBody>
          <a:bodyPr wrap="square">
            <a:spAutoFit/>
          </a:bodyPr>
          <a:lstStyle/>
          <a:p>
            <a:pPr indent="0" fontAlgn="auto">
              <a:lnSpc>
                <a:spcPct val="120000"/>
              </a:lnSpc>
            </a:pPr>
            <a:r>
              <a:rPr lang="zh-CN" sz="2400" b="0">
                <a:solidFill>
                  <a:srgbClr val="FF0000"/>
                </a:solidFill>
                <a:latin typeface="华文细黑" panose="02010600040101010101" charset="-122"/>
                <a:ea typeface="华文细黑" panose="02010600040101010101" charset="-122"/>
                <a:cs typeface="华文细黑" panose="02010600040101010101" charset="-122"/>
              </a:rPr>
              <a:t>分析</a:t>
            </a:r>
            <a:r>
              <a:rPr lang="zh-CN" sz="2400" b="0">
                <a:latin typeface="华文细黑" panose="02010600040101010101" charset="-122"/>
                <a:ea typeface="华文细黑" panose="02010600040101010101" charset="-122"/>
                <a:cs typeface="华文细黑" panose="02010600040101010101" charset="-122"/>
              </a:rPr>
              <a:t>   该地海拔</a:t>
            </a:r>
            <a:r>
              <a:rPr lang="en-US" altLang="zh-CN" sz="2400" b="0">
                <a:latin typeface="华文细黑" panose="02010600040101010101" charset="-122"/>
                <a:ea typeface="华文细黑" panose="02010600040101010101" charset="-122"/>
                <a:cs typeface="华文细黑" panose="02010600040101010101" charset="-122"/>
              </a:rPr>
              <a:t>8000</a:t>
            </a:r>
            <a:r>
              <a:rPr lang="zh-CN" altLang="en-US" sz="2400" b="0">
                <a:latin typeface="华文细黑" panose="02010600040101010101" charset="-122"/>
                <a:ea typeface="华文细黑" panose="02010600040101010101" charset="-122"/>
                <a:cs typeface="华文细黑" panose="02010600040101010101" charset="-122"/>
              </a:rPr>
              <a:t>米，基带为热带季雨林带，说明该山地位于喜马拉雅山脉。</a:t>
            </a:r>
            <a:r>
              <a:rPr lang="zh-CN" altLang="en-US" sz="2400">
                <a:latin typeface="华文细黑" panose="02010600040101010101" charset="-122"/>
                <a:ea typeface="华文细黑" panose="02010600040101010101" charset="-122"/>
                <a:cs typeface="华文细黑" panose="02010600040101010101" charset="-122"/>
                <a:sym typeface="+mn-ea"/>
              </a:rPr>
              <a:t>只有雪线随季节变化明显，其他垂直自然带的界线基本没有季节变化，A项错误</a:t>
            </a:r>
            <a:r>
              <a:rPr lang="zh-CN" altLang="en-US" sz="2400" b="0">
                <a:latin typeface="华文细黑" panose="02010600040101010101" charset="-122"/>
                <a:ea typeface="华文细黑" panose="02010600040101010101" charset="-122"/>
                <a:cs typeface="华文细黑" panose="02010600040101010101" charset="-122"/>
              </a:rPr>
              <a:t>；</a:t>
            </a:r>
            <a:r>
              <a:rPr lang="zh-CN" altLang="en-US" sz="2400">
                <a:latin typeface="华文细黑" panose="02010600040101010101" charset="-122"/>
                <a:ea typeface="华文细黑" panose="02010600040101010101" charset="-122"/>
                <a:cs typeface="华文细黑" panose="02010600040101010101" charset="-122"/>
                <a:sym typeface="+mn-ea"/>
              </a:rPr>
              <a:t>由图知，</a:t>
            </a:r>
            <a:r>
              <a:rPr lang="zh-CN" altLang="en-US" sz="2400" b="0">
                <a:latin typeface="华文细黑" panose="02010600040101010101" charset="-122"/>
                <a:ea typeface="华文细黑" panose="02010600040101010101" charset="-122"/>
                <a:cs typeface="华文细黑" panose="02010600040101010101" charset="-122"/>
              </a:rPr>
              <a:t>北坡</a:t>
            </a:r>
            <a:r>
              <a:rPr lang="zh-CN" altLang="en-US" sz="2400">
                <a:latin typeface="华文细黑" panose="02010600040101010101" charset="-122"/>
                <a:ea typeface="华文细黑" panose="02010600040101010101" charset="-122"/>
                <a:cs typeface="华文细黑" panose="02010600040101010101" charset="-122"/>
                <a:sym typeface="+mn-ea"/>
              </a:rPr>
              <a:t>针叶</a:t>
            </a:r>
            <a:r>
              <a:rPr lang="zh-CN" altLang="en-US" sz="2400" b="0">
                <a:latin typeface="华文细黑" panose="02010600040101010101" charset="-122"/>
                <a:ea typeface="华文细黑" panose="02010600040101010101" charset="-122"/>
                <a:cs typeface="华文细黑" panose="02010600040101010101" charset="-122"/>
              </a:rPr>
              <a:t>林带上限比南坡高，</a:t>
            </a:r>
            <a:r>
              <a:rPr lang="zh-CN" altLang="en-US" sz="2400">
                <a:latin typeface="华文细黑" panose="02010600040101010101" charset="-122"/>
                <a:ea typeface="华文细黑" panose="02010600040101010101" charset="-122"/>
                <a:cs typeface="华文细黑" panose="02010600040101010101" charset="-122"/>
                <a:sym typeface="+mn-ea"/>
              </a:rPr>
              <a:t>B项错误</a:t>
            </a:r>
            <a:r>
              <a:rPr lang="zh-CN" altLang="en-US" sz="2400" b="0">
                <a:latin typeface="华文细黑" panose="02010600040101010101" charset="-122"/>
                <a:ea typeface="华文细黑" panose="02010600040101010101" charset="-122"/>
                <a:cs typeface="华文细黑" panose="02010600040101010101" charset="-122"/>
              </a:rPr>
              <a:t>；</a:t>
            </a:r>
            <a:r>
              <a:rPr lang="zh-CN" altLang="en-US" sz="2400">
                <a:latin typeface="华文细黑" panose="02010600040101010101" charset="-122"/>
                <a:ea typeface="华文细黑" panose="02010600040101010101" charset="-122"/>
                <a:cs typeface="华文细黑" panose="02010600040101010101" charset="-122"/>
                <a:sym typeface="+mn-ea"/>
              </a:rPr>
              <a:t>降水为雪线分布的主导因素，</a:t>
            </a:r>
            <a:r>
              <a:rPr lang="zh-CN" altLang="en-US" sz="2400" b="0">
                <a:latin typeface="华文细黑" panose="02010600040101010101" charset="-122"/>
                <a:ea typeface="华文细黑" panose="02010600040101010101" charset="-122"/>
                <a:cs typeface="华文细黑" panose="02010600040101010101" charset="-122"/>
              </a:rPr>
              <a:t>南坡雪线位于夏季迎风坡，降水量大，雪线比北坡低</a:t>
            </a:r>
            <a:r>
              <a:rPr lang="zh-CN" altLang="en-US" sz="2400">
                <a:latin typeface="华文细黑" panose="02010600040101010101" charset="-122"/>
                <a:ea typeface="华文细黑" panose="02010600040101010101" charset="-122"/>
                <a:cs typeface="华文细黑" panose="02010600040101010101" charset="-122"/>
                <a:sym typeface="+mn-ea"/>
              </a:rPr>
              <a:t>，C项正确</a:t>
            </a:r>
            <a:r>
              <a:rPr lang="zh-CN" altLang="en-US" sz="2400" b="0">
                <a:latin typeface="华文细黑" panose="02010600040101010101" charset="-122"/>
                <a:ea typeface="华文细黑" panose="02010600040101010101" charset="-122"/>
                <a:cs typeface="华文细黑" panose="02010600040101010101" charset="-122"/>
              </a:rPr>
              <a:t>；</a:t>
            </a:r>
            <a:r>
              <a:rPr lang="zh-CN" altLang="en-US" sz="2400">
                <a:latin typeface="华文细黑" panose="02010600040101010101" charset="-122"/>
                <a:ea typeface="华文细黑" panose="02010600040101010101" charset="-122"/>
                <a:cs typeface="华文细黑" panose="02010600040101010101" charset="-122"/>
                <a:sym typeface="+mn-ea"/>
              </a:rPr>
              <a:t>南北坡基带差异的主导因素是海拔(热量)，由图知，北坡海拔较高，南坡海拔较低，海拔高度是基带差异的主要原因，D项错误。</a:t>
            </a:r>
            <a:endParaRPr lang="zh-CN" altLang="en-US" sz="2400" b="0">
              <a:latin typeface="华文细黑" panose="02010600040101010101" charset="-122"/>
              <a:ea typeface="华文细黑" panose="02010600040101010101" charset="-122"/>
              <a:cs typeface="华文细黑" panose="02010600040101010101" charset="-122"/>
            </a:endParaRPr>
          </a:p>
        </p:txBody>
      </p:sp>
      <p:graphicFrame>
        <p:nvGraphicFramePr>
          <p:cNvPr id="13" name="对象 12"/>
          <p:cNvGraphicFramePr/>
          <p:nvPr/>
        </p:nvGraphicFramePr>
        <p:xfrm>
          <a:off x="2947670" y="334645"/>
          <a:ext cx="5883275" cy="2312670"/>
        </p:xfrm>
        <a:graphic>
          <a:graphicData uri="http://schemas.openxmlformats.org/presentationml/2006/ole">
            <mc:AlternateContent xmlns:mc="http://schemas.openxmlformats.org/markup-compatibility/2006">
              <mc:Choice xmlns:v="urn:schemas-microsoft-com:vml" Requires="v">
                <p:oleObj spid="_x0000_s5122" r:id="rId3" imgW="5714365" imgH="6829425" progId="Paint.Picture">
                  <p:embed/>
                </p:oleObj>
              </mc:Choice>
              <mc:Fallback>
                <p:oleObj r:id="rId3" imgW="5714365" imgH="6829425" progId="Paint.Picture">
                  <p:embed/>
                  <p:pic>
                    <p:nvPicPr>
                      <p:cNvPr id="0" name="图片 13"/>
                      <p:cNvPicPr/>
                      <p:nvPr/>
                    </p:nvPicPr>
                    <p:blipFill>
                      <a:blip r:embed="rId4"/>
                      <a:stretch>
                        <a:fillRect/>
                      </a:stretch>
                    </p:blipFill>
                    <p:spPr>
                      <a:xfrm>
                        <a:off x="2947670" y="334645"/>
                        <a:ext cx="5883275" cy="2312670"/>
                      </a:xfrm>
                      <a:prstGeom prst="rect">
                        <a:avLst/>
                      </a:prstGeom>
                      <a:ln>
                        <a:solidFill>
                          <a:schemeClr val="tx1"/>
                        </a:solidFill>
                      </a:ln>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234950" y="4799330"/>
            <a:ext cx="11722100" cy="953135"/>
          </a:xfrm>
          <a:prstGeom prst="rect">
            <a:avLst/>
          </a:prstGeom>
          <a:noFill/>
          <a:ln w="9525">
            <a:noFill/>
          </a:ln>
        </p:spPr>
        <p:txBody>
          <a:bodyPr wrap="square">
            <a:spAutoFit/>
          </a:bodyPr>
          <a:lstStyle/>
          <a:p>
            <a:pPr indent="0"/>
            <a:r>
              <a:rPr lang="zh-CN" sz="2800" b="0">
                <a:solidFill>
                  <a:srgbClr val="FF0000"/>
                </a:solidFill>
                <a:latin typeface="华文细黑" panose="02010600040101010101" charset="-122"/>
                <a:ea typeface="华文细黑" panose="02010600040101010101" charset="-122"/>
                <a:cs typeface="华文细黑" panose="02010600040101010101" charset="-122"/>
              </a:rPr>
              <a:t>答</a:t>
            </a:r>
            <a:r>
              <a:rPr lang="zh-CN" sz="2800" b="0">
                <a:latin typeface="华文细黑" panose="02010600040101010101" charset="-122"/>
                <a:ea typeface="华文细黑" panose="02010600040101010101" charset="-122"/>
                <a:cs typeface="华文细黑" panose="02010600040101010101" charset="-122"/>
              </a:rPr>
              <a:t>   比较选择项得出最佳选项，或在调运所学知识的基础上写出规范答案。</a:t>
            </a:r>
          </a:p>
          <a:p>
            <a:pPr indent="0"/>
            <a:r>
              <a:rPr lang="zh-CN" sz="2800" b="0">
                <a:latin typeface="华文细黑" panose="02010600040101010101" charset="-122"/>
                <a:ea typeface="华文细黑" panose="02010600040101010101" charset="-122"/>
                <a:cs typeface="华文细黑" panose="02010600040101010101" charset="-122"/>
              </a:rPr>
              <a:t>       </a:t>
            </a:r>
            <a:r>
              <a:rPr lang="en-US" altLang="zh-CN" sz="2800" b="0">
                <a:latin typeface="华文细黑" panose="02010600040101010101" charset="-122"/>
                <a:ea typeface="华文细黑" panose="02010600040101010101" charset="-122"/>
                <a:cs typeface="华文细黑" panose="02010600040101010101" charset="-122"/>
              </a:rPr>
              <a:t>C</a:t>
            </a:r>
          </a:p>
        </p:txBody>
      </p:sp>
      <p:graphicFrame>
        <p:nvGraphicFramePr>
          <p:cNvPr id="13" name="对象 12"/>
          <p:cNvGraphicFramePr/>
          <p:nvPr/>
        </p:nvGraphicFramePr>
        <p:xfrm>
          <a:off x="1912620" y="833120"/>
          <a:ext cx="8096885" cy="3596640"/>
        </p:xfrm>
        <a:graphic>
          <a:graphicData uri="http://schemas.openxmlformats.org/presentationml/2006/ole">
            <mc:AlternateContent xmlns:mc="http://schemas.openxmlformats.org/markup-compatibility/2006">
              <mc:Choice xmlns:v="urn:schemas-microsoft-com:vml" Requires="v">
                <p:oleObj spid="_x0000_s6146" r:id="rId3" imgW="5714365" imgH="6829425" progId="Paint.Picture">
                  <p:embed/>
                </p:oleObj>
              </mc:Choice>
              <mc:Fallback>
                <p:oleObj r:id="rId3" imgW="5714365" imgH="6829425" progId="Paint.Picture">
                  <p:embed/>
                  <p:pic>
                    <p:nvPicPr>
                      <p:cNvPr id="0" name="图片 13"/>
                      <p:cNvPicPr/>
                      <p:nvPr/>
                    </p:nvPicPr>
                    <p:blipFill>
                      <a:blip r:embed="rId4"/>
                      <a:stretch>
                        <a:fillRect/>
                      </a:stretch>
                    </p:blipFill>
                    <p:spPr>
                      <a:xfrm>
                        <a:off x="1912620" y="833120"/>
                        <a:ext cx="8096885" cy="3596640"/>
                      </a:xfrm>
                      <a:prstGeom prst="rect">
                        <a:avLst/>
                      </a:prstGeom>
                      <a:ln>
                        <a:solidFill>
                          <a:schemeClr val="tx1"/>
                        </a:solidFill>
                      </a:ln>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3352" y="558205"/>
            <a:ext cx="11593288" cy="6473824"/>
          </a:xfrm>
          <a:prstGeom prst="rect">
            <a:avLst/>
          </a:prstGeom>
        </p:spPr>
        <p:txBody>
          <a:bodyPr wrap="square">
            <a:spAutoFit/>
          </a:bodyPr>
          <a:lstStyle/>
          <a:p>
            <a:pPr algn="just">
              <a:lnSpc>
                <a:spcPct val="145000"/>
              </a:lnSpc>
              <a:spcAft>
                <a:spcPts val="0"/>
              </a:spcAft>
            </a:pPr>
            <a:r>
              <a:rPr lang="en-US" altLang="zh-CN" sz="2800" kern="100" dirty="0">
                <a:latin typeface="宋体" panose="02010600030101010101" pitchFamily="2" charset="-122"/>
                <a:ea typeface="华文细黑" panose="02010600040101010101" charset="-122"/>
                <a:cs typeface="Times New Roman" panose="02020603050405020304"/>
              </a:rPr>
              <a:t>“</a:t>
            </a:r>
            <a:r>
              <a:rPr lang="zh-CN" altLang="zh-CN" sz="2800" kern="100" dirty="0">
                <a:latin typeface="Times New Roman" panose="02020603050405020304"/>
                <a:ea typeface="华文细黑" panose="02010600040101010101" charset="-122"/>
                <a:cs typeface="Times New Roman" panose="02020603050405020304"/>
              </a:rPr>
              <a:t>看两头，比中间，数带数</a:t>
            </a:r>
            <a:r>
              <a:rPr lang="en-US" altLang="zh-CN" sz="2800" kern="100" dirty="0">
                <a:latin typeface="宋体" panose="02010600030101010101" pitchFamily="2" charset="-122"/>
                <a:ea typeface="华文细黑" panose="02010600040101010101" charset="-122"/>
                <a:cs typeface="Times New Roman" panose="02020603050405020304"/>
              </a:rPr>
              <a:t>”</a:t>
            </a:r>
            <a:r>
              <a:rPr lang="en-US" altLang="zh-CN" sz="2800" kern="100" dirty="0">
                <a:latin typeface="Times New Roman" panose="02020603050405020304"/>
                <a:ea typeface="华文细黑" panose="02010600040101010101" charset="-122"/>
                <a:cs typeface="Courier New" panose="02070309020205020404"/>
              </a:rPr>
              <a:t>(</a:t>
            </a:r>
            <a:r>
              <a:rPr lang="zh-CN" altLang="zh-CN" sz="2800" kern="100" dirty="0">
                <a:latin typeface="Times New Roman" panose="02020603050405020304"/>
                <a:ea typeface="华文细黑" panose="02010600040101010101" charset="-122"/>
                <a:cs typeface="Times New Roman" panose="02020603050405020304"/>
              </a:rPr>
              <a:t>以北半球为例</a:t>
            </a:r>
            <a:r>
              <a:rPr lang="en-US" altLang="zh-CN" sz="2800" kern="100" dirty="0">
                <a:latin typeface="Times New Roman" panose="02020603050405020304"/>
                <a:ea typeface="华文细黑" panose="02010600040101010101" charset="-122"/>
                <a:cs typeface="Courier New" panose="02070309020205020404"/>
              </a:rPr>
              <a:t>)</a:t>
            </a:r>
            <a:endParaRPr lang="zh-CN" altLang="zh-CN" sz="1050" kern="100" dirty="0">
              <a:latin typeface="宋体" panose="02010600030101010101" pitchFamily="2" charset="-122"/>
              <a:cs typeface="Courier New" panose="02070309020205020404"/>
            </a:endParaRPr>
          </a:p>
          <a:p>
            <a:pPr algn="just">
              <a:lnSpc>
                <a:spcPct val="145000"/>
              </a:lnSpc>
              <a:spcAft>
                <a:spcPts val="0"/>
              </a:spcAft>
            </a:pPr>
            <a:r>
              <a:rPr lang="en-US" altLang="zh-CN" sz="2800" kern="100" dirty="0">
                <a:latin typeface="Times New Roman" panose="02020603050405020304"/>
                <a:ea typeface="华文细黑" panose="02010600040101010101" charset="-122"/>
                <a:cs typeface="Courier New" panose="02070309020205020404"/>
              </a:rPr>
              <a:t>(1)</a:t>
            </a:r>
            <a:r>
              <a:rPr lang="zh-CN" altLang="zh-CN" sz="2800" kern="100" dirty="0">
                <a:latin typeface="Times New Roman" panose="02020603050405020304"/>
                <a:ea typeface="华文细黑" panose="02010600040101010101" charset="-122"/>
                <a:cs typeface="Times New Roman" panose="02020603050405020304"/>
              </a:rPr>
              <a:t>看基带：从基带中解读气候和纬度信息。</a:t>
            </a:r>
            <a:endParaRPr lang="zh-CN" altLang="zh-CN" sz="1050" kern="100" dirty="0">
              <a:latin typeface="宋体" panose="02010600030101010101" pitchFamily="2" charset="-122"/>
              <a:cs typeface="Courier New" panose="02070309020205020404"/>
            </a:endParaRPr>
          </a:p>
          <a:p>
            <a:pPr algn="just">
              <a:lnSpc>
                <a:spcPct val="145000"/>
              </a:lnSpc>
              <a:spcAft>
                <a:spcPts val="0"/>
              </a:spcAft>
            </a:pPr>
            <a:r>
              <a:rPr lang="en-US" altLang="zh-CN" sz="2800" kern="100" dirty="0">
                <a:latin typeface="Times New Roman" panose="02020603050405020304"/>
                <a:ea typeface="华文细黑" panose="02010600040101010101" charset="-122"/>
                <a:cs typeface="Courier New" panose="02070309020205020404"/>
              </a:rPr>
              <a:t>(2)</a:t>
            </a:r>
            <a:r>
              <a:rPr lang="zh-CN" altLang="zh-CN" sz="2800" kern="100" dirty="0">
                <a:latin typeface="Times New Roman" panose="02020603050405020304"/>
                <a:ea typeface="华文细黑" panose="02010600040101010101" charset="-122"/>
                <a:cs typeface="Times New Roman" panose="02020603050405020304"/>
              </a:rPr>
              <a:t>看山顶：从最高自然带中解读海拔和相对高度信息，大致判断山体纬度范围。例如：若顶部自然带与基带接近，说明该山地位于高纬，或属于中低纬度的低山，相对高度不大。</a:t>
            </a:r>
            <a:endParaRPr lang="zh-CN" altLang="zh-CN" sz="1050" kern="100" dirty="0">
              <a:latin typeface="宋体" panose="02010600030101010101" pitchFamily="2" charset="-122"/>
              <a:cs typeface="Courier New" panose="02070309020205020404"/>
            </a:endParaRPr>
          </a:p>
          <a:p>
            <a:pPr algn="just">
              <a:lnSpc>
                <a:spcPct val="145000"/>
              </a:lnSpc>
              <a:spcAft>
                <a:spcPts val="0"/>
              </a:spcAft>
            </a:pPr>
            <a:r>
              <a:rPr lang="en-US" altLang="zh-CN" sz="2800" kern="100" dirty="0">
                <a:latin typeface="Times New Roman" panose="02020603050405020304"/>
                <a:ea typeface="华文细黑" panose="02010600040101010101" charset="-122"/>
                <a:cs typeface="Courier New" panose="02070309020205020404"/>
              </a:rPr>
              <a:t>(3)</a:t>
            </a:r>
            <a:r>
              <a:rPr lang="zh-CN" altLang="zh-CN" sz="2800" kern="100" dirty="0">
                <a:latin typeface="Times New Roman" panose="02020603050405020304"/>
                <a:ea typeface="华文细黑" panose="02010600040101010101" charset="-122"/>
                <a:cs typeface="Times New Roman" panose="02020603050405020304"/>
              </a:rPr>
              <a:t>看中间：同一自然带在南北坡分布高度的差异体现了热量和水分条件的差异，东西坡的差异体现了降水的差异。若同一自然带在南坡分布比北坡高，说明热量是主导因素。若同一自然带在北坡分布比南坡高，第一种解读是北坡水分条件好，原因是北坡气温低，蒸发弱；第二种解读是北坡受到了高于南坡的高原地形</a:t>
            </a:r>
            <a:r>
              <a:rPr lang="en-US" altLang="zh-CN" sz="2800" kern="100" dirty="0">
                <a:latin typeface="Times New Roman" panose="02020603050405020304"/>
                <a:ea typeface="华文细黑" panose="02010600040101010101" charset="-122"/>
                <a:cs typeface="Courier New" panose="02070309020205020404"/>
              </a:rPr>
              <a:t>(</a:t>
            </a:r>
            <a:r>
              <a:rPr lang="zh-CN" altLang="zh-CN" sz="2800" kern="100" dirty="0">
                <a:latin typeface="Times New Roman" panose="02020603050405020304"/>
                <a:ea typeface="华文细黑" panose="02010600040101010101" charset="-122"/>
                <a:cs typeface="Times New Roman" panose="02020603050405020304"/>
              </a:rPr>
              <a:t>热岛效应</a:t>
            </a:r>
            <a:r>
              <a:rPr lang="en-US" altLang="zh-CN" sz="2800" kern="100" dirty="0">
                <a:latin typeface="Times New Roman" panose="02020603050405020304"/>
                <a:ea typeface="华文细黑" panose="02010600040101010101" charset="-122"/>
                <a:cs typeface="Courier New" panose="02070309020205020404"/>
              </a:rPr>
              <a:t>)</a:t>
            </a:r>
            <a:r>
              <a:rPr lang="zh-CN" altLang="zh-CN" sz="2800" kern="100" dirty="0">
                <a:latin typeface="Times New Roman" panose="02020603050405020304"/>
                <a:ea typeface="华文细黑" panose="02010600040101010101" charset="-122"/>
                <a:cs typeface="Times New Roman" panose="02020603050405020304"/>
              </a:rPr>
              <a:t>的影响，例如喜马拉雅山。</a:t>
            </a:r>
            <a:endParaRPr lang="zh-CN" altLang="zh-CN" sz="1050" kern="100" dirty="0">
              <a:effectLst/>
              <a:latin typeface="宋体" panose="02010600030101010101" pitchFamily="2" charset="-122"/>
              <a:cs typeface="Courier New" panose="02070309020205020404"/>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3352" y="558205"/>
            <a:ext cx="11593288" cy="6336665"/>
          </a:xfrm>
          <a:prstGeom prst="rect">
            <a:avLst/>
          </a:prstGeom>
        </p:spPr>
        <p:txBody>
          <a:bodyPr wrap="square">
            <a:spAutoFit/>
          </a:bodyPr>
          <a:lstStyle/>
          <a:p>
            <a:pPr algn="just">
              <a:lnSpc>
                <a:spcPct val="145000"/>
              </a:lnSpc>
              <a:spcAft>
                <a:spcPts val="0"/>
              </a:spcAft>
            </a:pPr>
            <a:r>
              <a:rPr lang="en-US" altLang="zh-CN" sz="2800" kern="100" dirty="0">
                <a:latin typeface="宋体" panose="02010600030101010101" pitchFamily="2" charset="-122"/>
                <a:ea typeface="华文细黑" panose="02010600040101010101" charset="-122"/>
                <a:cs typeface="Times New Roman" panose="02020603050405020304"/>
              </a:rPr>
              <a:t>“</a:t>
            </a:r>
            <a:r>
              <a:rPr lang="zh-CN" altLang="zh-CN" sz="2800" kern="100" dirty="0">
                <a:latin typeface="Times New Roman" panose="02020603050405020304"/>
                <a:ea typeface="华文细黑" panose="02010600040101010101" charset="-122"/>
                <a:cs typeface="Times New Roman" panose="02020603050405020304"/>
              </a:rPr>
              <a:t>看两头，比中间，数带数</a:t>
            </a:r>
            <a:r>
              <a:rPr lang="en-US" altLang="zh-CN" sz="2800" kern="100" dirty="0">
                <a:latin typeface="宋体" panose="02010600030101010101" pitchFamily="2" charset="-122"/>
                <a:ea typeface="华文细黑" panose="02010600040101010101" charset="-122"/>
                <a:cs typeface="Times New Roman" panose="02020603050405020304"/>
              </a:rPr>
              <a:t>”</a:t>
            </a:r>
            <a:r>
              <a:rPr lang="en-US" altLang="zh-CN" sz="2800" kern="100" dirty="0">
                <a:latin typeface="Times New Roman" panose="02020603050405020304"/>
                <a:ea typeface="华文细黑" panose="02010600040101010101" charset="-122"/>
                <a:cs typeface="Courier New" panose="02070309020205020404"/>
              </a:rPr>
              <a:t>(</a:t>
            </a:r>
            <a:r>
              <a:rPr lang="zh-CN" altLang="zh-CN" sz="2800" kern="100" dirty="0">
                <a:latin typeface="Times New Roman" panose="02020603050405020304"/>
                <a:ea typeface="华文细黑" panose="02010600040101010101" charset="-122"/>
                <a:cs typeface="Times New Roman" panose="02020603050405020304"/>
              </a:rPr>
              <a:t>以北半球为例</a:t>
            </a:r>
            <a:r>
              <a:rPr lang="en-US" altLang="zh-CN" sz="2800" kern="100" dirty="0">
                <a:latin typeface="Times New Roman" panose="02020603050405020304"/>
                <a:ea typeface="华文细黑" panose="02010600040101010101" charset="-122"/>
                <a:cs typeface="Courier New" panose="02070309020205020404"/>
              </a:rPr>
              <a:t>)</a:t>
            </a:r>
            <a:endParaRPr lang="zh-CN" altLang="zh-CN" sz="1050" kern="100" dirty="0">
              <a:latin typeface="宋体" panose="02010600030101010101" pitchFamily="2" charset="-122"/>
              <a:cs typeface="Courier New" panose="02070309020205020404"/>
            </a:endParaRPr>
          </a:p>
          <a:p>
            <a:pPr algn="just">
              <a:lnSpc>
                <a:spcPct val="145000"/>
              </a:lnSpc>
              <a:spcAft>
                <a:spcPts val="0"/>
              </a:spcAft>
            </a:pPr>
            <a:r>
              <a:rPr lang="en-US" altLang="zh-CN" sz="2800" kern="100" dirty="0">
                <a:latin typeface="Times New Roman" panose="02020603050405020304"/>
                <a:ea typeface="华文细黑" panose="02010600040101010101" charset="-122"/>
                <a:cs typeface="Courier New" panose="02070309020205020404"/>
              </a:rPr>
              <a:t>(3)</a:t>
            </a:r>
            <a:r>
              <a:rPr lang="zh-CN" altLang="zh-CN" sz="2800" kern="100" dirty="0">
                <a:latin typeface="Times New Roman" panose="02020603050405020304"/>
                <a:ea typeface="华文细黑" panose="02010600040101010101" charset="-122"/>
                <a:cs typeface="Times New Roman" panose="02020603050405020304"/>
              </a:rPr>
              <a:t>看中间：同一自然带在南北坡分布高度的差异体现了热量和水分条件的差异，东西坡的差异体现了降水的差异。若同一自然带在南坡分布比北坡高，说明热量是主导因素。若同一自然带在北坡分布比南坡高，第一种解读是北坡水分条件好，原因是北坡气温低，蒸发弱；第二种解读是北坡受到了高于南坡的高原地形</a:t>
            </a:r>
            <a:r>
              <a:rPr lang="en-US" altLang="zh-CN" sz="2800" kern="100" dirty="0">
                <a:latin typeface="Times New Roman" panose="02020603050405020304"/>
                <a:ea typeface="华文细黑" panose="02010600040101010101" charset="-122"/>
                <a:cs typeface="Courier New" panose="02070309020205020404"/>
              </a:rPr>
              <a:t>(</a:t>
            </a:r>
            <a:r>
              <a:rPr lang="zh-CN" altLang="zh-CN" sz="2800" kern="100" dirty="0">
                <a:latin typeface="Times New Roman" panose="02020603050405020304"/>
                <a:ea typeface="华文细黑" panose="02010600040101010101" charset="-122"/>
                <a:cs typeface="Times New Roman" panose="02020603050405020304"/>
              </a:rPr>
              <a:t>热岛效应</a:t>
            </a:r>
            <a:r>
              <a:rPr lang="en-US" altLang="zh-CN" sz="2800" kern="100" dirty="0">
                <a:latin typeface="Times New Roman" panose="02020603050405020304"/>
                <a:ea typeface="华文细黑" panose="02010600040101010101" charset="-122"/>
                <a:cs typeface="Courier New" panose="02070309020205020404"/>
              </a:rPr>
              <a:t>)</a:t>
            </a:r>
            <a:r>
              <a:rPr lang="zh-CN" altLang="zh-CN" sz="2800" kern="100" dirty="0">
                <a:latin typeface="Times New Roman" panose="02020603050405020304"/>
                <a:ea typeface="华文细黑" panose="02010600040101010101" charset="-122"/>
                <a:cs typeface="Times New Roman" panose="02020603050405020304"/>
              </a:rPr>
              <a:t>的影响，例如喜马拉雅山。</a:t>
            </a:r>
          </a:p>
          <a:p>
            <a:pPr algn="just">
              <a:lnSpc>
                <a:spcPct val="145000"/>
              </a:lnSpc>
              <a:spcAft>
                <a:spcPts val="0"/>
              </a:spcAft>
            </a:pPr>
            <a:r>
              <a:rPr lang="zh-CN" altLang="zh-CN" sz="2800" kern="100" dirty="0">
                <a:latin typeface="Times New Roman" panose="02020603050405020304"/>
                <a:ea typeface="华文细黑" panose="02010600040101010101" charset="-122"/>
                <a:cs typeface="Times New Roman" panose="02020603050405020304"/>
                <a:sym typeface="+mn-ea"/>
              </a:rPr>
              <a:t>(4)数带数：若南北坡自然带数量差别较大，则自然带少的北坡山麓地势较高，可能为高原，例如喜马拉雅山。若山腰处北坡比南坡多一森林带，则反映了北坡降水多，例如天山。</a:t>
            </a:r>
            <a:endParaRPr lang="zh-CN" altLang="zh-CN" sz="2800" kern="100" dirty="0">
              <a:latin typeface="Times New Roman" panose="02020603050405020304"/>
              <a:ea typeface="华文细黑" panose="02010600040101010101" charset="-122"/>
              <a:cs typeface="Times New Roman" panose="02020603050405020304"/>
            </a:endParaRPr>
          </a:p>
          <a:p>
            <a:pPr algn="just">
              <a:lnSpc>
                <a:spcPct val="145000"/>
              </a:lnSpc>
              <a:spcAft>
                <a:spcPts val="0"/>
              </a:spcAft>
            </a:pPr>
            <a:endParaRPr lang="zh-CN" altLang="zh-CN" sz="2800" kern="100" dirty="0">
              <a:latin typeface="Times New Roman" panose="02020603050405020304"/>
              <a:ea typeface="华文细黑" panose="02010600040101010101" charset="-122"/>
              <a:cs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a:sym typeface="+mn-ea"/>
              </a:rPr>
              <a:t>思路方法迁移应用</a:t>
            </a:r>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3352" y="620688"/>
            <a:ext cx="10833273" cy="738664"/>
          </a:xfrm>
          <a:prstGeom prst="rect">
            <a:avLst/>
          </a:prstGeom>
        </p:spPr>
        <p:txBody>
          <a:bodyPr wrap="square">
            <a:spAutoFit/>
          </a:bodyPr>
          <a:lstStyle/>
          <a:p>
            <a:pPr algn="just">
              <a:lnSpc>
                <a:spcPct val="150000"/>
              </a:lnSpc>
              <a:spcAft>
                <a:spcPts val="0"/>
              </a:spcAft>
            </a:pPr>
            <a:r>
              <a:rPr lang="zh-CN" altLang="zh-CN" sz="2800" kern="100" dirty="0">
                <a:latin typeface="Times New Roman" panose="02020603050405020304"/>
                <a:ea typeface="华文细黑" panose="02010600040101010101" charset="-122"/>
                <a:cs typeface="Times New Roman" panose="02020603050405020304"/>
              </a:rPr>
              <a:t>下图示意我国某山体不同坡向垂直带谱分布。读图，完成</a:t>
            </a:r>
            <a:r>
              <a:rPr lang="en-US" altLang="zh-CN" sz="2800" kern="100" dirty="0">
                <a:latin typeface="Times New Roman" panose="02020603050405020304"/>
                <a:ea typeface="华文细黑" panose="02010600040101010101" charset="-122"/>
                <a:cs typeface="Courier New" panose="02070309020205020404"/>
              </a:rPr>
              <a:t>1</a:t>
            </a:r>
            <a:r>
              <a:rPr lang="zh-CN" altLang="zh-CN" sz="2800" kern="100" dirty="0">
                <a:latin typeface="Times New Roman" panose="02020603050405020304"/>
                <a:ea typeface="华文细黑" panose="02010600040101010101" charset="-122"/>
                <a:cs typeface="Times New Roman" panose="02020603050405020304"/>
              </a:rPr>
              <a:t>～</a:t>
            </a:r>
            <a:r>
              <a:rPr lang="en-US" altLang="zh-CN" sz="2800" kern="100" dirty="0">
                <a:latin typeface="Times New Roman" panose="02020603050405020304"/>
                <a:ea typeface="华文细黑" panose="02010600040101010101" charset="-122"/>
                <a:cs typeface="Courier New" panose="02070309020205020404"/>
              </a:rPr>
              <a:t>3</a:t>
            </a:r>
            <a:r>
              <a:rPr lang="zh-CN" altLang="zh-CN" sz="2800" kern="100" dirty="0">
                <a:latin typeface="Times New Roman" panose="02020603050405020304"/>
                <a:ea typeface="华文细黑" panose="02010600040101010101" charset="-122"/>
                <a:cs typeface="Times New Roman" panose="02020603050405020304"/>
              </a:rPr>
              <a:t>题。</a:t>
            </a:r>
            <a:endParaRPr lang="zh-CN" altLang="zh-CN" sz="1050" kern="100" dirty="0">
              <a:effectLst/>
              <a:latin typeface="宋体" panose="02010600030101010101" pitchFamily="2" charset="-122"/>
              <a:cs typeface="Courier New" panose="02070309020205020404"/>
            </a:endParaRPr>
          </a:p>
        </p:txBody>
      </p:sp>
      <p:pic>
        <p:nvPicPr>
          <p:cNvPr id="55298" name="Picture 2" descr="A-3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1359"/>
          <a:stretch>
            <a:fillRect/>
          </a:stretch>
        </p:blipFill>
        <p:spPr bwMode="auto">
          <a:xfrm>
            <a:off x="1118916" y="1430677"/>
            <a:ext cx="4804816" cy="3438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A-3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4190"/>
          <a:stretch>
            <a:fillRect/>
          </a:stretch>
        </p:blipFill>
        <p:spPr bwMode="auto">
          <a:xfrm>
            <a:off x="6403752" y="1630819"/>
            <a:ext cx="4804816" cy="3238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263352" y="4924325"/>
            <a:ext cx="10833273" cy="1384995"/>
          </a:xfrm>
          <a:prstGeom prst="rect">
            <a:avLst/>
          </a:prstGeom>
        </p:spPr>
        <p:txBody>
          <a:bodyPr wrap="square">
            <a:spAutoFit/>
          </a:bodyPr>
          <a:lstStyle/>
          <a:p>
            <a:pPr algn="just">
              <a:lnSpc>
                <a:spcPct val="150000"/>
              </a:lnSpc>
              <a:spcAft>
                <a:spcPts val="0"/>
              </a:spcAft>
            </a:pPr>
            <a:r>
              <a:rPr lang="en-US" altLang="zh-CN" sz="2800" kern="100" dirty="0">
                <a:latin typeface="Times New Roman" panose="02020603050405020304"/>
                <a:ea typeface="华文细黑" panose="02010600040101010101" charset="-122"/>
                <a:cs typeface="Courier New" panose="02070309020205020404"/>
              </a:rPr>
              <a:t>1.</a:t>
            </a:r>
            <a:r>
              <a:rPr lang="zh-CN" altLang="zh-CN" sz="2800" kern="100" dirty="0">
                <a:latin typeface="Times New Roman" panose="02020603050405020304"/>
                <a:ea typeface="华文细黑" panose="02010600040101010101" charset="-122"/>
                <a:cs typeface="Times New Roman" panose="02020603050405020304"/>
              </a:rPr>
              <a:t>该山体可能位于</a:t>
            </a:r>
            <a:endParaRPr lang="zh-CN" altLang="zh-CN" sz="1050" kern="100" dirty="0">
              <a:latin typeface="宋体" panose="02010600030101010101" pitchFamily="2" charset="-122"/>
              <a:cs typeface="Courier New" panose="02070309020205020404"/>
            </a:endParaRPr>
          </a:p>
          <a:p>
            <a:pPr algn="just">
              <a:lnSpc>
                <a:spcPct val="150000"/>
              </a:lnSpc>
              <a:spcAft>
                <a:spcPts val="0"/>
              </a:spcAft>
            </a:pPr>
            <a:r>
              <a:rPr lang="en-US" altLang="zh-CN" sz="2800" kern="100" dirty="0">
                <a:latin typeface="Times New Roman" panose="02020603050405020304"/>
                <a:ea typeface="华文细黑" panose="02010600040101010101" charset="-122"/>
                <a:cs typeface="Courier New" panose="02070309020205020404"/>
              </a:rPr>
              <a:t>A.</a:t>
            </a:r>
            <a:r>
              <a:rPr lang="zh-CN" altLang="zh-CN" sz="2800" kern="100" dirty="0">
                <a:latin typeface="Times New Roman" panose="02020603050405020304"/>
                <a:ea typeface="华文细黑" panose="02010600040101010101" charset="-122"/>
                <a:cs typeface="Times New Roman" panose="02020603050405020304"/>
              </a:rPr>
              <a:t>横断山区</a:t>
            </a:r>
            <a:r>
              <a:rPr lang="en-US" altLang="zh-CN" sz="2800" kern="100" dirty="0">
                <a:latin typeface="Times New Roman" panose="02020603050405020304"/>
                <a:ea typeface="华文细黑" panose="02010600040101010101" charset="-122"/>
                <a:cs typeface="Courier New" panose="02070309020205020404"/>
              </a:rPr>
              <a:t>  	B.</a:t>
            </a:r>
            <a:r>
              <a:rPr lang="zh-CN" altLang="zh-CN" sz="2800" kern="100" dirty="0" smtClean="0">
                <a:latin typeface="Times New Roman" panose="02020603050405020304"/>
                <a:ea typeface="华文细黑" panose="02010600040101010101" charset="-122"/>
                <a:cs typeface="Times New Roman" panose="02020603050405020304"/>
              </a:rPr>
              <a:t>天山</a:t>
            </a:r>
            <a:r>
              <a:rPr lang="en-US" altLang="zh-CN" sz="2800" kern="100" dirty="0" smtClean="0">
                <a:latin typeface="Times New Roman" panose="02020603050405020304"/>
                <a:ea typeface="华文细黑" panose="02010600040101010101" charset="-122"/>
                <a:cs typeface="Times New Roman" panose="02020603050405020304"/>
              </a:rPr>
              <a:t>	</a:t>
            </a:r>
            <a:r>
              <a:rPr lang="en-US" altLang="zh-CN" sz="2800" kern="100" dirty="0" smtClean="0">
                <a:latin typeface="Times New Roman" panose="02020603050405020304"/>
                <a:ea typeface="华文细黑" panose="02010600040101010101" charset="-122"/>
                <a:cs typeface="Courier New" panose="02070309020205020404"/>
              </a:rPr>
              <a:t>C</a:t>
            </a:r>
            <a:r>
              <a:rPr lang="en-US" altLang="zh-CN" sz="2800" kern="100" dirty="0">
                <a:latin typeface="Times New Roman" panose="02020603050405020304"/>
                <a:ea typeface="华文细黑" panose="02010600040101010101" charset="-122"/>
                <a:cs typeface="Courier New" panose="02070309020205020404"/>
              </a:rPr>
              <a:t>.</a:t>
            </a:r>
            <a:r>
              <a:rPr lang="zh-CN" altLang="zh-CN" sz="2800" kern="100" dirty="0">
                <a:latin typeface="Times New Roman" panose="02020603050405020304"/>
                <a:ea typeface="华文细黑" panose="02010600040101010101" charset="-122"/>
                <a:cs typeface="Times New Roman" panose="02020603050405020304"/>
              </a:rPr>
              <a:t>喜马拉雅山</a:t>
            </a:r>
            <a:r>
              <a:rPr lang="en-US" altLang="zh-CN" sz="2800" kern="100" dirty="0">
                <a:latin typeface="Times New Roman" panose="02020603050405020304"/>
                <a:ea typeface="华文细黑" panose="02010600040101010101" charset="-122"/>
                <a:cs typeface="Courier New" panose="02070309020205020404"/>
              </a:rPr>
              <a:t>  	D.</a:t>
            </a:r>
            <a:r>
              <a:rPr lang="zh-CN" altLang="zh-CN" sz="2800" kern="100" dirty="0">
                <a:latin typeface="Times New Roman" panose="02020603050405020304"/>
                <a:ea typeface="华文细黑" panose="02010600040101010101" charset="-122"/>
                <a:cs typeface="Times New Roman" panose="02020603050405020304"/>
              </a:rPr>
              <a:t>南岭</a:t>
            </a:r>
            <a:endParaRPr lang="zh-CN" altLang="zh-CN" sz="1050" kern="100" dirty="0">
              <a:effectLst/>
              <a:latin typeface="宋体" panose="02010600030101010101" pitchFamily="2" charset="-122"/>
              <a:cs typeface="Courier New" panose="02070309020205020404"/>
            </a:endParaRPr>
          </a:p>
        </p:txBody>
      </p:sp>
      <p:sp>
        <p:nvSpPr>
          <p:cNvPr id="13" name="TextBox 12"/>
          <p:cNvSpPr txBox="1"/>
          <p:nvPr/>
        </p:nvSpPr>
        <p:spPr>
          <a:xfrm>
            <a:off x="11213072" y="6397923"/>
            <a:ext cx="977341" cy="461665"/>
          </a:xfrm>
          <a:prstGeom prst="rect">
            <a:avLst/>
          </a:prstGeom>
          <a:solidFill>
            <a:srgbClr val="B4C7E7"/>
          </a:solidFill>
        </p:spPr>
        <p:txBody>
          <a:bodyPr wrap="square" rtlCol="0">
            <a:spAutoFit/>
          </a:bodyPr>
          <a:lstStyle/>
          <a:p>
            <a:pPr algn="ctr">
              <a:defRPr/>
            </a:pPr>
            <a:r>
              <a:rPr lang="zh-CN" altLang="en-US" sz="2400" kern="0" dirty="0">
                <a:solidFill>
                  <a:sysClr val="window" lastClr="FFFFFF"/>
                </a:solidFill>
                <a:latin typeface="微软雅黑" panose="020B0503020204020204" pitchFamily="34" charset="-122"/>
                <a:cs typeface="Times New Roman" panose="02020603050405020304" pitchFamily="18" charset="0"/>
              </a:rPr>
              <a:t>答案</a:t>
            </a:r>
          </a:p>
        </p:txBody>
      </p:sp>
      <p:sp>
        <p:nvSpPr>
          <p:cNvPr id="14" name="任意多边形 13"/>
          <p:cNvSpPr/>
          <p:nvPr/>
        </p:nvSpPr>
        <p:spPr>
          <a:xfrm rot="21062554">
            <a:off x="220334" y="5759271"/>
            <a:ext cx="738187" cy="430213"/>
          </a:xfrm>
          <a:custGeom>
            <a:avLst/>
            <a:gdLst>
              <a:gd name="connsiteX0" fmla="*/ 0 w 1875453"/>
              <a:gd name="connsiteY0" fmla="*/ 587828 h 1166326"/>
              <a:gd name="connsiteX1" fmla="*/ 279918 w 1875453"/>
              <a:gd name="connsiteY1" fmla="*/ 354563 h 1166326"/>
              <a:gd name="connsiteX2" fmla="*/ 755779 w 1875453"/>
              <a:gd name="connsiteY2" fmla="*/ 895738 h 1166326"/>
              <a:gd name="connsiteX3" fmla="*/ 1866122 w 1875453"/>
              <a:gd name="connsiteY3" fmla="*/ 0 h 1166326"/>
              <a:gd name="connsiteX4" fmla="*/ 1875453 w 1875453"/>
              <a:gd name="connsiteY4" fmla="*/ 111967 h 1166326"/>
              <a:gd name="connsiteX5" fmla="*/ 793102 w 1875453"/>
              <a:gd name="connsiteY5" fmla="*/ 1166326 h 1166326"/>
              <a:gd name="connsiteX6" fmla="*/ 289249 w 1875453"/>
              <a:gd name="connsiteY6" fmla="*/ 541175 h 1166326"/>
              <a:gd name="connsiteX7" fmla="*/ 0 w 1875453"/>
              <a:gd name="connsiteY7" fmla="*/ 587828 h 1166326"/>
              <a:gd name="connsiteX0-1" fmla="*/ 0 w 1875453"/>
              <a:gd name="connsiteY0-2" fmla="*/ 587828 h 1166326"/>
              <a:gd name="connsiteX1-3" fmla="*/ 279918 w 1875453"/>
              <a:gd name="connsiteY1-4" fmla="*/ 354563 h 1166326"/>
              <a:gd name="connsiteX2-5" fmla="*/ 755779 w 1875453"/>
              <a:gd name="connsiteY2-6" fmla="*/ 895738 h 1166326"/>
              <a:gd name="connsiteX3-7" fmla="*/ 1866122 w 1875453"/>
              <a:gd name="connsiteY3-8" fmla="*/ 0 h 1166326"/>
              <a:gd name="connsiteX4-9" fmla="*/ 1875453 w 1875453"/>
              <a:gd name="connsiteY4-10" fmla="*/ 111967 h 1166326"/>
              <a:gd name="connsiteX5-11" fmla="*/ 699795 w 1875453"/>
              <a:gd name="connsiteY5-12" fmla="*/ 1166326 h 1166326"/>
              <a:gd name="connsiteX6-13" fmla="*/ 289249 w 1875453"/>
              <a:gd name="connsiteY6-14" fmla="*/ 541175 h 1166326"/>
              <a:gd name="connsiteX7-15" fmla="*/ 0 w 1875453"/>
              <a:gd name="connsiteY7-16" fmla="*/ 587828 h 1166326"/>
              <a:gd name="connsiteX0-17" fmla="*/ 0 w 2043404"/>
              <a:gd name="connsiteY0-18" fmla="*/ 587828 h 1166326"/>
              <a:gd name="connsiteX1-19" fmla="*/ 279918 w 2043404"/>
              <a:gd name="connsiteY1-20" fmla="*/ 354563 h 1166326"/>
              <a:gd name="connsiteX2-21" fmla="*/ 755779 w 2043404"/>
              <a:gd name="connsiteY2-22" fmla="*/ 895738 h 1166326"/>
              <a:gd name="connsiteX3-23" fmla="*/ 1866122 w 2043404"/>
              <a:gd name="connsiteY3-24" fmla="*/ 0 h 1166326"/>
              <a:gd name="connsiteX4-25" fmla="*/ 2043404 w 2043404"/>
              <a:gd name="connsiteY4-26" fmla="*/ 9330 h 1166326"/>
              <a:gd name="connsiteX5-27" fmla="*/ 699795 w 2043404"/>
              <a:gd name="connsiteY5-28" fmla="*/ 1166326 h 1166326"/>
              <a:gd name="connsiteX6-29" fmla="*/ 289249 w 2043404"/>
              <a:gd name="connsiteY6-30" fmla="*/ 541175 h 1166326"/>
              <a:gd name="connsiteX7-31" fmla="*/ 0 w 2043404"/>
              <a:gd name="connsiteY7-32" fmla="*/ 587828 h 1166326"/>
              <a:gd name="connsiteX0-33" fmla="*/ 0 w 2043404"/>
              <a:gd name="connsiteY0-34" fmla="*/ 615820 h 1194318"/>
              <a:gd name="connsiteX1-35" fmla="*/ 279918 w 2043404"/>
              <a:gd name="connsiteY1-36" fmla="*/ 382555 h 1194318"/>
              <a:gd name="connsiteX2-37" fmla="*/ 755779 w 2043404"/>
              <a:gd name="connsiteY2-38" fmla="*/ 923730 h 1194318"/>
              <a:gd name="connsiteX3-39" fmla="*/ 1978090 w 2043404"/>
              <a:gd name="connsiteY3-40" fmla="*/ 0 h 1194318"/>
              <a:gd name="connsiteX4-41" fmla="*/ 2043404 w 2043404"/>
              <a:gd name="connsiteY4-42" fmla="*/ 37322 h 1194318"/>
              <a:gd name="connsiteX5-43" fmla="*/ 699795 w 2043404"/>
              <a:gd name="connsiteY5-44" fmla="*/ 1194318 h 1194318"/>
              <a:gd name="connsiteX6-45" fmla="*/ 289249 w 2043404"/>
              <a:gd name="connsiteY6-46" fmla="*/ 569167 h 1194318"/>
              <a:gd name="connsiteX7-47" fmla="*/ 0 w 2043404"/>
              <a:gd name="connsiteY7-48" fmla="*/ 615820 h 1194318"/>
              <a:gd name="connsiteX0-49" fmla="*/ 0 w 2043404"/>
              <a:gd name="connsiteY0-50" fmla="*/ 615820 h 1194318"/>
              <a:gd name="connsiteX1-51" fmla="*/ 279918 w 2043404"/>
              <a:gd name="connsiteY1-52" fmla="*/ 382555 h 1194318"/>
              <a:gd name="connsiteX2-53" fmla="*/ 755779 w 2043404"/>
              <a:gd name="connsiteY2-54" fmla="*/ 923730 h 1194318"/>
              <a:gd name="connsiteX3-55" fmla="*/ 1978090 w 2043404"/>
              <a:gd name="connsiteY3-56" fmla="*/ 0 h 1194318"/>
              <a:gd name="connsiteX4-57" fmla="*/ 2043404 w 2043404"/>
              <a:gd name="connsiteY4-58" fmla="*/ 37322 h 1194318"/>
              <a:gd name="connsiteX5-59" fmla="*/ 699795 w 2043404"/>
              <a:gd name="connsiteY5-60" fmla="*/ 1194318 h 1194318"/>
              <a:gd name="connsiteX6-61" fmla="*/ 205274 w 2043404"/>
              <a:gd name="connsiteY6-62" fmla="*/ 559836 h 1194318"/>
              <a:gd name="connsiteX7-63" fmla="*/ 0 w 2043404"/>
              <a:gd name="connsiteY7-64" fmla="*/ 615820 h 1194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043404" h="1194318">
                <a:moveTo>
                  <a:pt x="0" y="615820"/>
                </a:moveTo>
                <a:lnTo>
                  <a:pt x="279918" y="382555"/>
                </a:lnTo>
                <a:lnTo>
                  <a:pt x="755779" y="923730"/>
                </a:lnTo>
                <a:lnTo>
                  <a:pt x="1978090" y="0"/>
                </a:lnTo>
                <a:lnTo>
                  <a:pt x="2043404" y="37322"/>
                </a:lnTo>
                <a:lnTo>
                  <a:pt x="699795" y="1194318"/>
                </a:lnTo>
                <a:lnTo>
                  <a:pt x="205274" y="559836"/>
                </a:lnTo>
                <a:lnTo>
                  <a:pt x="0" y="615820"/>
                </a:lnTo>
                <a:close/>
              </a:path>
            </a:pathLst>
          </a:custGeom>
          <a:solidFill>
            <a:srgbClr val="C00000"/>
          </a:solidFill>
          <a:ln w="25400" cap="flat" cmpd="sng" algn="ctr">
            <a:noFill/>
            <a:prstDash val="solid"/>
          </a:ln>
          <a:effectLst/>
        </p:spPr>
        <p:txBody>
          <a:bodyPr anchor="ctr"/>
          <a:lstStyle/>
          <a:p>
            <a:pPr algn="ctr">
              <a:defRPr/>
            </a:pPr>
            <a:endParaRPr lang="zh-CN" altLang="en-US" kern="0">
              <a:solidFill>
                <a:sysClr val="window" lastClr="FFFFFF"/>
              </a:solidFill>
              <a:latin typeface="Arial" panose="020B0604020202020204"/>
              <a:ea typeface="黑体" panose="02010609060101010101" charset="-122"/>
            </a:endParaRPr>
          </a:p>
        </p:txBody>
      </p:sp>
      <p:sp>
        <p:nvSpPr>
          <p:cNvPr id="2" name="TextBox 12"/>
          <p:cNvSpPr txBox="1"/>
          <p:nvPr/>
        </p:nvSpPr>
        <p:spPr>
          <a:xfrm>
            <a:off x="10119602" y="6396653"/>
            <a:ext cx="977341" cy="460375"/>
          </a:xfrm>
          <a:prstGeom prst="rect">
            <a:avLst/>
          </a:prstGeom>
          <a:solidFill>
            <a:srgbClr val="B4C7E7"/>
          </a:solidFill>
        </p:spPr>
        <p:txBody>
          <a:bodyPr wrap="square" rtlCol="0">
            <a:spAutoFit/>
          </a:bodyPr>
          <a:lstStyle/>
          <a:p>
            <a:pPr algn="ctr">
              <a:defRPr/>
            </a:pPr>
            <a:r>
              <a:rPr lang="zh-CN" altLang="en-US" sz="2400" kern="0" dirty="0">
                <a:solidFill>
                  <a:sysClr val="window" lastClr="FFFFFF"/>
                </a:solidFill>
                <a:latin typeface="微软雅黑" panose="020B0503020204020204" pitchFamily="34" charset="-122"/>
                <a:cs typeface="Times New Roman" panose="02020603050405020304" pitchFamily="18" charset="0"/>
              </a:rPr>
              <a:t>解析</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57577" y="836712"/>
            <a:ext cx="11239772" cy="4616648"/>
          </a:xfrm>
          <a:prstGeom prst="rect">
            <a:avLst/>
          </a:prstGeom>
        </p:spPr>
        <p:txBody>
          <a:bodyPr wrap="square">
            <a:spAutoFit/>
          </a:bodyPr>
          <a:lstStyle/>
          <a:p>
            <a:pPr algn="just">
              <a:lnSpc>
                <a:spcPct val="150000"/>
              </a:lnSpc>
              <a:spcAft>
                <a:spcPts val="0"/>
              </a:spcAft>
            </a:pPr>
            <a:r>
              <a:rPr lang="zh-CN" altLang="zh-CN" sz="2800" b="1" kern="100" dirty="0">
                <a:solidFill>
                  <a:srgbClr val="0000FF"/>
                </a:solidFill>
                <a:latin typeface="Times New Roman" panose="02020603050405020304"/>
                <a:ea typeface="华文细黑" panose="02010600040101010101" charset="-122"/>
                <a:cs typeface="Times New Roman" panose="02020603050405020304"/>
              </a:rPr>
              <a:t>解析　</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从图中东、南坡基带是常绿阔叶林带，可判断该山体位于亚热带季风气候区，西、北坡山麓的海拔比东、南坡高，只有横断山区内的山脉符合条件，</a:t>
            </a:r>
            <a:r>
              <a:rPr lang="en-US" altLang="zh-CN" sz="2800" kern="100" dirty="0">
                <a:solidFill>
                  <a:srgbClr val="002060"/>
                </a:solidFill>
                <a:latin typeface="Times New Roman" panose="02020603050405020304"/>
                <a:ea typeface="华文细黑" panose="02010600040101010101" charset="-122"/>
                <a:cs typeface="Courier New" panose="02070309020205020404"/>
              </a:rPr>
              <a:t>A</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对</a:t>
            </a:r>
            <a:r>
              <a:rPr lang="zh-CN" altLang="zh-CN" sz="2800" kern="100" dirty="0" smtClean="0">
                <a:solidFill>
                  <a:srgbClr val="002060"/>
                </a:solidFill>
                <a:latin typeface="Times New Roman" panose="02020603050405020304"/>
                <a:ea typeface="华文细黑" panose="02010600040101010101" charset="-122"/>
                <a:cs typeface="Times New Roman" panose="02020603050405020304"/>
              </a:rPr>
              <a:t>；</a:t>
            </a:r>
            <a:endParaRPr lang="en-US" altLang="zh-CN" sz="2800" kern="100" dirty="0" smtClean="0">
              <a:solidFill>
                <a:srgbClr val="002060"/>
              </a:solidFill>
              <a:latin typeface="Times New Roman" panose="02020603050405020304"/>
              <a:ea typeface="华文细黑" panose="02010600040101010101" charset="-122"/>
              <a:cs typeface="Times New Roman" panose="02020603050405020304"/>
            </a:endParaRPr>
          </a:p>
          <a:p>
            <a:pPr algn="just">
              <a:lnSpc>
                <a:spcPct val="150000"/>
              </a:lnSpc>
              <a:spcAft>
                <a:spcPts val="0"/>
              </a:spcAft>
            </a:pPr>
            <a:r>
              <a:rPr lang="zh-CN" altLang="zh-CN" sz="2800" kern="100" dirty="0" smtClean="0">
                <a:solidFill>
                  <a:srgbClr val="002060"/>
                </a:solidFill>
                <a:latin typeface="Times New Roman" panose="02020603050405020304"/>
                <a:ea typeface="华文细黑" panose="02010600040101010101" charset="-122"/>
                <a:cs typeface="Times New Roman" panose="02020603050405020304"/>
              </a:rPr>
              <a:t>天山</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所在地区纬度高，位于我国西北干旱地区，山麓地带的植被是荒漠，</a:t>
            </a:r>
            <a:r>
              <a:rPr lang="en-US" altLang="zh-CN" sz="2800" kern="100" dirty="0">
                <a:solidFill>
                  <a:srgbClr val="002060"/>
                </a:solidFill>
                <a:latin typeface="Times New Roman" panose="02020603050405020304"/>
                <a:ea typeface="华文细黑" panose="02010600040101010101" charset="-122"/>
                <a:cs typeface="Courier New" panose="02070309020205020404"/>
              </a:rPr>
              <a:t>B</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错</a:t>
            </a:r>
            <a:r>
              <a:rPr lang="zh-CN" altLang="zh-CN" sz="2800" kern="100" dirty="0" smtClean="0">
                <a:solidFill>
                  <a:srgbClr val="002060"/>
                </a:solidFill>
                <a:latin typeface="Times New Roman" panose="02020603050405020304"/>
                <a:ea typeface="华文细黑" panose="02010600040101010101" charset="-122"/>
                <a:cs typeface="Times New Roman" panose="02020603050405020304"/>
              </a:rPr>
              <a:t>；</a:t>
            </a:r>
            <a:endParaRPr lang="en-US" altLang="zh-CN" sz="2800" kern="100" dirty="0" smtClean="0">
              <a:solidFill>
                <a:srgbClr val="002060"/>
              </a:solidFill>
              <a:latin typeface="Times New Roman" panose="02020603050405020304"/>
              <a:ea typeface="华文细黑" panose="02010600040101010101" charset="-122"/>
              <a:cs typeface="Times New Roman" panose="02020603050405020304"/>
            </a:endParaRPr>
          </a:p>
          <a:p>
            <a:pPr algn="just">
              <a:lnSpc>
                <a:spcPct val="150000"/>
              </a:lnSpc>
              <a:spcAft>
                <a:spcPts val="0"/>
              </a:spcAft>
            </a:pPr>
            <a:r>
              <a:rPr lang="zh-CN" altLang="zh-CN" sz="2800" kern="100" dirty="0" smtClean="0">
                <a:solidFill>
                  <a:srgbClr val="002060"/>
                </a:solidFill>
                <a:latin typeface="Times New Roman" panose="02020603050405020304"/>
                <a:ea typeface="华文细黑" panose="02010600040101010101" charset="-122"/>
                <a:cs typeface="Times New Roman" panose="02020603050405020304"/>
              </a:rPr>
              <a:t>喜马拉雅山</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北坡为青藏高原，平均海拔在</a:t>
            </a:r>
            <a:r>
              <a:rPr lang="en-US" altLang="zh-CN" sz="2800" kern="100" dirty="0">
                <a:solidFill>
                  <a:srgbClr val="002060"/>
                </a:solidFill>
                <a:latin typeface="Times New Roman" panose="02020603050405020304"/>
                <a:ea typeface="华文细黑" panose="02010600040101010101" charset="-122"/>
                <a:cs typeface="Courier New" panose="02070309020205020404"/>
              </a:rPr>
              <a:t>4 000</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米以上，与图不符，</a:t>
            </a:r>
            <a:r>
              <a:rPr lang="en-US" altLang="zh-CN" sz="2800" kern="100" dirty="0">
                <a:solidFill>
                  <a:srgbClr val="002060"/>
                </a:solidFill>
                <a:latin typeface="Times New Roman" panose="02020603050405020304"/>
                <a:ea typeface="华文细黑" panose="02010600040101010101" charset="-122"/>
                <a:cs typeface="Courier New" panose="02070309020205020404"/>
              </a:rPr>
              <a:t>C</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错</a:t>
            </a:r>
            <a:r>
              <a:rPr lang="zh-CN" altLang="zh-CN" sz="2800" kern="100" dirty="0" smtClean="0">
                <a:solidFill>
                  <a:srgbClr val="002060"/>
                </a:solidFill>
                <a:latin typeface="Times New Roman" panose="02020603050405020304"/>
                <a:ea typeface="华文细黑" panose="02010600040101010101" charset="-122"/>
                <a:cs typeface="Times New Roman" panose="02020603050405020304"/>
              </a:rPr>
              <a:t>；</a:t>
            </a:r>
            <a:endParaRPr lang="en-US" altLang="zh-CN" sz="2800" kern="100" dirty="0" smtClean="0">
              <a:solidFill>
                <a:srgbClr val="002060"/>
              </a:solidFill>
              <a:latin typeface="Times New Roman" panose="02020603050405020304"/>
              <a:ea typeface="华文细黑" panose="02010600040101010101" charset="-122"/>
              <a:cs typeface="Times New Roman" panose="02020603050405020304"/>
            </a:endParaRPr>
          </a:p>
          <a:p>
            <a:pPr algn="just">
              <a:lnSpc>
                <a:spcPct val="150000"/>
              </a:lnSpc>
              <a:spcAft>
                <a:spcPts val="0"/>
              </a:spcAft>
            </a:pPr>
            <a:r>
              <a:rPr lang="zh-CN" altLang="zh-CN" sz="2800" kern="100" dirty="0" smtClean="0">
                <a:solidFill>
                  <a:srgbClr val="002060"/>
                </a:solidFill>
                <a:latin typeface="Times New Roman" panose="02020603050405020304"/>
                <a:ea typeface="华文细黑" panose="02010600040101010101" charset="-122"/>
                <a:cs typeface="Times New Roman" panose="02020603050405020304"/>
              </a:rPr>
              <a:t>南岭</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纬度低、海拔低，</a:t>
            </a:r>
            <a:r>
              <a:rPr lang="en-US" altLang="zh-CN" sz="2800" kern="100" dirty="0">
                <a:solidFill>
                  <a:srgbClr val="002060"/>
                </a:solidFill>
                <a:latin typeface="Times New Roman" panose="02020603050405020304"/>
                <a:ea typeface="华文细黑" panose="02010600040101010101" charset="-122"/>
                <a:cs typeface="Courier New" panose="02070309020205020404"/>
              </a:rPr>
              <a:t>D</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错。故选</a:t>
            </a:r>
            <a:r>
              <a:rPr lang="en-US" altLang="zh-CN" sz="2800" kern="100" dirty="0">
                <a:solidFill>
                  <a:srgbClr val="002060"/>
                </a:solidFill>
                <a:latin typeface="Times New Roman" panose="02020603050405020304"/>
                <a:ea typeface="华文细黑" panose="02010600040101010101" charset="-122"/>
                <a:cs typeface="Courier New" panose="02070309020205020404"/>
              </a:rPr>
              <a:t>A</a:t>
            </a:r>
            <a:r>
              <a:rPr lang="zh-CN" altLang="zh-CN" sz="2800" kern="100" dirty="0" smtClean="0">
                <a:solidFill>
                  <a:srgbClr val="002060"/>
                </a:solidFill>
                <a:latin typeface="Times New Roman" panose="02020603050405020304"/>
                <a:ea typeface="华文细黑" panose="02010600040101010101" charset="-122"/>
                <a:cs typeface="Times New Roman" panose="02020603050405020304"/>
              </a:rPr>
              <a:t>。</a:t>
            </a:r>
            <a:endParaRPr lang="zh-CN" altLang="zh-CN" sz="1050" kern="100" dirty="0">
              <a:effectLst/>
              <a:latin typeface="宋体" panose="02010600030101010101" pitchFamily="2" charset="-122"/>
              <a:cs typeface="Courier New" panose="02070309020205020404"/>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63352" y="4446637"/>
            <a:ext cx="10833273" cy="2434256"/>
          </a:xfrm>
          <a:prstGeom prst="rect">
            <a:avLst/>
          </a:prstGeom>
        </p:spPr>
        <p:txBody>
          <a:bodyPr wrap="square">
            <a:spAutoFit/>
          </a:bodyPr>
          <a:lstStyle/>
          <a:p>
            <a:pPr algn="just">
              <a:lnSpc>
                <a:spcPct val="140000"/>
              </a:lnSpc>
              <a:spcAft>
                <a:spcPts val="0"/>
              </a:spcAft>
            </a:pPr>
            <a:r>
              <a:rPr lang="en-US" altLang="zh-CN" sz="2800" kern="100" dirty="0">
                <a:latin typeface="Times New Roman" panose="02020603050405020304"/>
                <a:ea typeface="华文细黑" panose="02010600040101010101" charset="-122"/>
                <a:cs typeface="Courier New" panose="02070309020205020404"/>
              </a:rPr>
              <a:t>A.</a:t>
            </a:r>
            <a:r>
              <a:rPr lang="zh-CN" altLang="zh-CN" sz="2800" kern="100" dirty="0">
                <a:latin typeface="Times New Roman" panose="02020603050405020304"/>
                <a:ea typeface="华文细黑" panose="02010600040101010101" charset="-122"/>
                <a:cs typeface="Times New Roman" panose="02020603050405020304"/>
              </a:rPr>
              <a:t>东、南坡带谱比西、北坡复杂，是因为山麓气候类型存在差异</a:t>
            </a:r>
            <a:endParaRPr lang="zh-CN" altLang="zh-CN" sz="1050" kern="100" dirty="0">
              <a:latin typeface="宋体" panose="02010600030101010101" pitchFamily="2" charset="-122"/>
              <a:cs typeface="Courier New" panose="02070309020205020404"/>
            </a:endParaRPr>
          </a:p>
          <a:p>
            <a:pPr algn="just">
              <a:lnSpc>
                <a:spcPct val="140000"/>
              </a:lnSpc>
              <a:spcAft>
                <a:spcPts val="0"/>
              </a:spcAft>
            </a:pPr>
            <a:r>
              <a:rPr lang="en-US" altLang="zh-CN" sz="2800" kern="100" dirty="0">
                <a:latin typeface="Times New Roman" panose="02020603050405020304"/>
                <a:ea typeface="华文细黑" panose="02010600040101010101" charset="-122"/>
                <a:cs typeface="Courier New" panose="02070309020205020404"/>
              </a:rPr>
              <a:t>B.</a:t>
            </a:r>
            <a:r>
              <a:rPr lang="zh-CN" altLang="zh-CN" sz="2800" kern="100" dirty="0">
                <a:latin typeface="Times New Roman" panose="02020603050405020304"/>
                <a:ea typeface="华文细黑" panose="02010600040101010101" charset="-122"/>
                <a:cs typeface="Times New Roman" panose="02020603050405020304"/>
              </a:rPr>
              <a:t>西坡草甸带比东坡的海拔高，是因为西坡比东坡更湿润</a:t>
            </a:r>
            <a:endParaRPr lang="zh-CN" altLang="zh-CN" sz="1050" kern="100" dirty="0">
              <a:latin typeface="宋体" panose="02010600030101010101" pitchFamily="2" charset="-122"/>
              <a:cs typeface="Courier New" panose="02070309020205020404"/>
            </a:endParaRPr>
          </a:p>
          <a:p>
            <a:pPr algn="just">
              <a:lnSpc>
                <a:spcPct val="140000"/>
              </a:lnSpc>
              <a:spcAft>
                <a:spcPts val="0"/>
              </a:spcAft>
            </a:pPr>
            <a:r>
              <a:rPr lang="en-US" altLang="zh-CN" sz="2800" kern="100" dirty="0">
                <a:latin typeface="Times New Roman" panose="02020603050405020304"/>
                <a:ea typeface="华文细黑" panose="02010600040101010101" charset="-122"/>
                <a:cs typeface="Courier New" panose="02070309020205020404"/>
              </a:rPr>
              <a:t>C.</a:t>
            </a:r>
            <a:r>
              <a:rPr lang="zh-CN" altLang="zh-CN" sz="2800" kern="100" dirty="0">
                <a:latin typeface="Times New Roman" panose="02020603050405020304"/>
                <a:ea typeface="华文细黑" panose="02010600040101010101" charset="-122"/>
                <a:cs typeface="Times New Roman" panose="02020603050405020304"/>
              </a:rPr>
              <a:t>北坡冰雪带下限比南坡低，是因为山顶地形起伏比较小</a:t>
            </a:r>
            <a:endParaRPr lang="zh-CN" altLang="zh-CN" sz="1050" kern="100" dirty="0">
              <a:latin typeface="宋体" panose="02010600030101010101" pitchFamily="2" charset="-122"/>
              <a:cs typeface="Courier New" panose="02070309020205020404"/>
            </a:endParaRPr>
          </a:p>
          <a:p>
            <a:pPr algn="just">
              <a:lnSpc>
                <a:spcPct val="140000"/>
              </a:lnSpc>
              <a:spcAft>
                <a:spcPts val="0"/>
              </a:spcAft>
            </a:pPr>
            <a:r>
              <a:rPr lang="en-US" altLang="zh-CN" sz="2800" kern="100" dirty="0">
                <a:latin typeface="Times New Roman" panose="02020603050405020304"/>
                <a:ea typeface="华文细黑" panose="02010600040101010101" charset="-122"/>
                <a:cs typeface="Courier New" panose="02070309020205020404"/>
              </a:rPr>
              <a:t>D.</a:t>
            </a:r>
            <a:r>
              <a:rPr lang="zh-CN" altLang="zh-CN" sz="2800" kern="100" dirty="0">
                <a:latin typeface="Times New Roman" panose="02020603050405020304"/>
                <a:ea typeface="华文细黑" panose="02010600040101010101" charset="-122"/>
                <a:cs typeface="Times New Roman" panose="02020603050405020304"/>
              </a:rPr>
              <a:t>东坡冰雪带下限比西坡低，主要是因地处夏季风迎风坡</a:t>
            </a:r>
            <a:endParaRPr lang="zh-CN" altLang="zh-CN" sz="1050" kern="100" dirty="0">
              <a:latin typeface="宋体" panose="02010600030101010101" pitchFamily="2" charset="-122"/>
              <a:cs typeface="Courier New" panose="02070309020205020404"/>
            </a:endParaRPr>
          </a:p>
        </p:txBody>
      </p:sp>
      <p:sp>
        <p:nvSpPr>
          <p:cNvPr id="4" name="矩形 3"/>
          <p:cNvSpPr/>
          <p:nvPr/>
        </p:nvSpPr>
        <p:spPr>
          <a:xfrm>
            <a:off x="263352" y="476672"/>
            <a:ext cx="10833273" cy="656846"/>
          </a:xfrm>
          <a:prstGeom prst="rect">
            <a:avLst/>
          </a:prstGeom>
        </p:spPr>
        <p:txBody>
          <a:bodyPr wrap="square">
            <a:spAutoFit/>
          </a:bodyPr>
          <a:lstStyle/>
          <a:p>
            <a:pPr algn="just">
              <a:lnSpc>
                <a:spcPct val="150000"/>
              </a:lnSpc>
              <a:spcAft>
                <a:spcPts val="0"/>
              </a:spcAft>
            </a:pPr>
            <a:r>
              <a:rPr lang="en-US" altLang="zh-CN" sz="2800" kern="100" dirty="0">
                <a:latin typeface="Times New Roman" panose="02020603050405020304"/>
                <a:ea typeface="华文细黑" panose="02010600040101010101" charset="-122"/>
                <a:cs typeface="Courier New" panose="02070309020205020404"/>
              </a:rPr>
              <a:t>2.</a:t>
            </a:r>
            <a:r>
              <a:rPr lang="zh-CN" altLang="zh-CN" sz="2800" kern="100" dirty="0">
                <a:latin typeface="Times New Roman" panose="02020603050405020304"/>
                <a:ea typeface="华文细黑" panose="02010600040101010101" charset="-122"/>
                <a:cs typeface="Times New Roman" panose="02020603050405020304"/>
              </a:rPr>
              <a:t>该山体垂直带</a:t>
            </a:r>
            <a:r>
              <a:rPr lang="zh-CN" altLang="zh-CN" sz="2800" kern="100" dirty="0" smtClean="0">
                <a:latin typeface="Times New Roman" panose="02020603050405020304"/>
                <a:ea typeface="华文细黑" panose="02010600040101010101" charset="-122"/>
                <a:cs typeface="Times New Roman" panose="02020603050405020304"/>
              </a:rPr>
              <a:t>谱</a:t>
            </a:r>
            <a:endParaRPr lang="zh-CN" altLang="zh-CN" sz="1050" kern="100" dirty="0">
              <a:latin typeface="宋体" panose="02010600030101010101" pitchFamily="2" charset="-122"/>
              <a:cs typeface="Courier New" panose="02070309020205020404"/>
            </a:endParaRPr>
          </a:p>
        </p:txBody>
      </p:sp>
      <p:pic>
        <p:nvPicPr>
          <p:cNvPr id="55298" name="Picture 2" descr="A-3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1359"/>
          <a:stretch>
            <a:fillRect/>
          </a:stretch>
        </p:blipFill>
        <p:spPr bwMode="auto">
          <a:xfrm>
            <a:off x="1118916" y="1124744"/>
            <a:ext cx="4804816" cy="3438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A-3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4190"/>
          <a:stretch>
            <a:fillRect/>
          </a:stretch>
        </p:blipFill>
        <p:spPr bwMode="auto">
          <a:xfrm>
            <a:off x="6403752" y="1324886"/>
            <a:ext cx="4804816" cy="3238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1213072" y="6397923"/>
            <a:ext cx="977341" cy="461665"/>
          </a:xfrm>
          <a:prstGeom prst="rect">
            <a:avLst/>
          </a:prstGeom>
          <a:solidFill>
            <a:srgbClr val="B4C7E7"/>
          </a:solidFill>
        </p:spPr>
        <p:txBody>
          <a:bodyPr wrap="square" rtlCol="0">
            <a:spAutoFit/>
          </a:bodyPr>
          <a:lstStyle/>
          <a:p>
            <a:pPr algn="ctr">
              <a:defRPr/>
            </a:pPr>
            <a:r>
              <a:rPr lang="zh-CN" altLang="en-US" sz="2400" kern="0" dirty="0">
                <a:solidFill>
                  <a:sysClr val="window" lastClr="FFFFFF"/>
                </a:solidFill>
                <a:latin typeface="微软雅黑" panose="020B0503020204020204" pitchFamily="34" charset="-122"/>
                <a:cs typeface="Times New Roman" panose="02020603050405020304" pitchFamily="18" charset="0"/>
              </a:rPr>
              <a:t>答案</a:t>
            </a:r>
          </a:p>
        </p:txBody>
      </p:sp>
      <p:sp>
        <p:nvSpPr>
          <p:cNvPr id="14" name="任意多边形 13"/>
          <p:cNvSpPr/>
          <p:nvPr/>
        </p:nvSpPr>
        <p:spPr>
          <a:xfrm rot="21062554">
            <a:off x="220334" y="6364165"/>
            <a:ext cx="738187" cy="430213"/>
          </a:xfrm>
          <a:custGeom>
            <a:avLst/>
            <a:gdLst>
              <a:gd name="connsiteX0" fmla="*/ 0 w 1875453"/>
              <a:gd name="connsiteY0" fmla="*/ 587828 h 1166326"/>
              <a:gd name="connsiteX1" fmla="*/ 279918 w 1875453"/>
              <a:gd name="connsiteY1" fmla="*/ 354563 h 1166326"/>
              <a:gd name="connsiteX2" fmla="*/ 755779 w 1875453"/>
              <a:gd name="connsiteY2" fmla="*/ 895738 h 1166326"/>
              <a:gd name="connsiteX3" fmla="*/ 1866122 w 1875453"/>
              <a:gd name="connsiteY3" fmla="*/ 0 h 1166326"/>
              <a:gd name="connsiteX4" fmla="*/ 1875453 w 1875453"/>
              <a:gd name="connsiteY4" fmla="*/ 111967 h 1166326"/>
              <a:gd name="connsiteX5" fmla="*/ 793102 w 1875453"/>
              <a:gd name="connsiteY5" fmla="*/ 1166326 h 1166326"/>
              <a:gd name="connsiteX6" fmla="*/ 289249 w 1875453"/>
              <a:gd name="connsiteY6" fmla="*/ 541175 h 1166326"/>
              <a:gd name="connsiteX7" fmla="*/ 0 w 1875453"/>
              <a:gd name="connsiteY7" fmla="*/ 587828 h 1166326"/>
              <a:gd name="connsiteX0-1" fmla="*/ 0 w 1875453"/>
              <a:gd name="connsiteY0-2" fmla="*/ 587828 h 1166326"/>
              <a:gd name="connsiteX1-3" fmla="*/ 279918 w 1875453"/>
              <a:gd name="connsiteY1-4" fmla="*/ 354563 h 1166326"/>
              <a:gd name="connsiteX2-5" fmla="*/ 755779 w 1875453"/>
              <a:gd name="connsiteY2-6" fmla="*/ 895738 h 1166326"/>
              <a:gd name="connsiteX3-7" fmla="*/ 1866122 w 1875453"/>
              <a:gd name="connsiteY3-8" fmla="*/ 0 h 1166326"/>
              <a:gd name="connsiteX4-9" fmla="*/ 1875453 w 1875453"/>
              <a:gd name="connsiteY4-10" fmla="*/ 111967 h 1166326"/>
              <a:gd name="connsiteX5-11" fmla="*/ 699795 w 1875453"/>
              <a:gd name="connsiteY5-12" fmla="*/ 1166326 h 1166326"/>
              <a:gd name="connsiteX6-13" fmla="*/ 289249 w 1875453"/>
              <a:gd name="connsiteY6-14" fmla="*/ 541175 h 1166326"/>
              <a:gd name="connsiteX7-15" fmla="*/ 0 w 1875453"/>
              <a:gd name="connsiteY7-16" fmla="*/ 587828 h 1166326"/>
              <a:gd name="connsiteX0-17" fmla="*/ 0 w 2043404"/>
              <a:gd name="connsiteY0-18" fmla="*/ 587828 h 1166326"/>
              <a:gd name="connsiteX1-19" fmla="*/ 279918 w 2043404"/>
              <a:gd name="connsiteY1-20" fmla="*/ 354563 h 1166326"/>
              <a:gd name="connsiteX2-21" fmla="*/ 755779 w 2043404"/>
              <a:gd name="connsiteY2-22" fmla="*/ 895738 h 1166326"/>
              <a:gd name="connsiteX3-23" fmla="*/ 1866122 w 2043404"/>
              <a:gd name="connsiteY3-24" fmla="*/ 0 h 1166326"/>
              <a:gd name="connsiteX4-25" fmla="*/ 2043404 w 2043404"/>
              <a:gd name="connsiteY4-26" fmla="*/ 9330 h 1166326"/>
              <a:gd name="connsiteX5-27" fmla="*/ 699795 w 2043404"/>
              <a:gd name="connsiteY5-28" fmla="*/ 1166326 h 1166326"/>
              <a:gd name="connsiteX6-29" fmla="*/ 289249 w 2043404"/>
              <a:gd name="connsiteY6-30" fmla="*/ 541175 h 1166326"/>
              <a:gd name="connsiteX7-31" fmla="*/ 0 w 2043404"/>
              <a:gd name="connsiteY7-32" fmla="*/ 587828 h 1166326"/>
              <a:gd name="connsiteX0-33" fmla="*/ 0 w 2043404"/>
              <a:gd name="connsiteY0-34" fmla="*/ 615820 h 1194318"/>
              <a:gd name="connsiteX1-35" fmla="*/ 279918 w 2043404"/>
              <a:gd name="connsiteY1-36" fmla="*/ 382555 h 1194318"/>
              <a:gd name="connsiteX2-37" fmla="*/ 755779 w 2043404"/>
              <a:gd name="connsiteY2-38" fmla="*/ 923730 h 1194318"/>
              <a:gd name="connsiteX3-39" fmla="*/ 1978090 w 2043404"/>
              <a:gd name="connsiteY3-40" fmla="*/ 0 h 1194318"/>
              <a:gd name="connsiteX4-41" fmla="*/ 2043404 w 2043404"/>
              <a:gd name="connsiteY4-42" fmla="*/ 37322 h 1194318"/>
              <a:gd name="connsiteX5-43" fmla="*/ 699795 w 2043404"/>
              <a:gd name="connsiteY5-44" fmla="*/ 1194318 h 1194318"/>
              <a:gd name="connsiteX6-45" fmla="*/ 289249 w 2043404"/>
              <a:gd name="connsiteY6-46" fmla="*/ 569167 h 1194318"/>
              <a:gd name="connsiteX7-47" fmla="*/ 0 w 2043404"/>
              <a:gd name="connsiteY7-48" fmla="*/ 615820 h 1194318"/>
              <a:gd name="connsiteX0-49" fmla="*/ 0 w 2043404"/>
              <a:gd name="connsiteY0-50" fmla="*/ 615820 h 1194318"/>
              <a:gd name="connsiteX1-51" fmla="*/ 279918 w 2043404"/>
              <a:gd name="connsiteY1-52" fmla="*/ 382555 h 1194318"/>
              <a:gd name="connsiteX2-53" fmla="*/ 755779 w 2043404"/>
              <a:gd name="connsiteY2-54" fmla="*/ 923730 h 1194318"/>
              <a:gd name="connsiteX3-55" fmla="*/ 1978090 w 2043404"/>
              <a:gd name="connsiteY3-56" fmla="*/ 0 h 1194318"/>
              <a:gd name="connsiteX4-57" fmla="*/ 2043404 w 2043404"/>
              <a:gd name="connsiteY4-58" fmla="*/ 37322 h 1194318"/>
              <a:gd name="connsiteX5-59" fmla="*/ 699795 w 2043404"/>
              <a:gd name="connsiteY5-60" fmla="*/ 1194318 h 1194318"/>
              <a:gd name="connsiteX6-61" fmla="*/ 205274 w 2043404"/>
              <a:gd name="connsiteY6-62" fmla="*/ 559836 h 1194318"/>
              <a:gd name="connsiteX7-63" fmla="*/ 0 w 2043404"/>
              <a:gd name="connsiteY7-64" fmla="*/ 615820 h 1194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043404" h="1194318">
                <a:moveTo>
                  <a:pt x="0" y="615820"/>
                </a:moveTo>
                <a:lnTo>
                  <a:pt x="279918" y="382555"/>
                </a:lnTo>
                <a:lnTo>
                  <a:pt x="755779" y="923730"/>
                </a:lnTo>
                <a:lnTo>
                  <a:pt x="1978090" y="0"/>
                </a:lnTo>
                <a:lnTo>
                  <a:pt x="2043404" y="37322"/>
                </a:lnTo>
                <a:lnTo>
                  <a:pt x="699795" y="1194318"/>
                </a:lnTo>
                <a:lnTo>
                  <a:pt x="205274" y="559836"/>
                </a:lnTo>
                <a:lnTo>
                  <a:pt x="0" y="615820"/>
                </a:lnTo>
                <a:close/>
              </a:path>
            </a:pathLst>
          </a:custGeom>
          <a:solidFill>
            <a:srgbClr val="C00000"/>
          </a:solidFill>
          <a:ln w="25400" cap="flat" cmpd="sng" algn="ctr">
            <a:noFill/>
            <a:prstDash val="solid"/>
          </a:ln>
          <a:effectLst/>
        </p:spPr>
        <p:txBody>
          <a:bodyPr anchor="ctr"/>
          <a:lstStyle/>
          <a:p>
            <a:pPr algn="ctr">
              <a:defRPr/>
            </a:pPr>
            <a:endParaRPr lang="zh-CN" altLang="en-US" kern="0">
              <a:solidFill>
                <a:sysClr val="window" lastClr="FFFFFF"/>
              </a:solidFill>
              <a:latin typeface="Arial" panose="020B0604020202020204"/>
              <a:ea typeface="黑体" panose="02010609060101010101" charset="-122"/>
            </a:endParaRPr>
          </a:p>
        </p:txBody>
      </p:sp>
      <p:sp>
        <p:nvSpPr>
          <p:cNvPr id="2" name="TextBox 12"/>
          <p:cNvSpPr txBox="1"/>
          <p:nvPr/>
        </p:nvSpPr>
        <p:spPr>
          <a:xfrm>
            <a:off x="10119602" y="6396653"/>
            <a:ext cx="977341" cy="460375"/>
          </a:xfrm>
          <a:prstGeom prst="rect">
            <a:avLst/>
          </a:prstGeom>
          <a:solidFill>
            <a:srgbClr val="B4C7E7"/>
          </a:solidFill>
        </p:spPr>
        <p:txBody>
          <a:bodyPr wrap="square" rtlCol="0">
            <a:spAutoFit/>
          </a:bodyPr>
          <a:lstStyle/>
          <a:p>
            <a:pPr algn="ctr">
              <a:defRPr/>
            </a:pPr>
            <a:r>
              <a:rPr lang="zh-CN" altLang="en-US" sz="2400" kern="0" dirty="0">
                <a:solidFill>
                  <a:sysClr val="window" lastClr="FFFFFF"/>
                </a:solidFill>
                <a:latin typeface="微软雅黑" panose="020B0503020204020204" pitchFamily="34" charset="-122"/>
                <a:cs typeface="Times New Roman" panose="02020603050405020304" pitchFamily="18" charset="0"/>
              </a:rPr>
              <a:t>解析</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57577" y="836712"/>
            <a:ext cx="11239772" cy="2595839"/>
          </a:xfrm>
          <a:prstGeom prst="rect">
            <a:avLst/>
          </a:prstGeom>
        </p:spPr>
        <p:txBody>
          <a:bodyPr wrap="square">
            <a:spAutoFit/>
          </a:bodyPr>
          <a:lstStyle/>
          <a:p>
            <a:pPr algn="just">
              <a:lnSpc>
                <a:spcPct val="150000"/>
              </a:lnSpc>
              <a:spcAft>
                <a:spcPts val="0"/>
              </a:spcAft>
            </a:pPr>
            <a:r>
              <a:rPr lang="zh-CN" altLang="zh-CN" sz="2800" b="1" kern="100" dirty="0">
                <a:solidFill>
                  <a:srgbClr val="0000FF"/>
                </a:solidFill>
                <a:latin typeface="Times New Roman" panose="02020603050405020304"/>
                <a:ea typeface="华文细黑" panose="02010600040101010101" charset="-122"/>
                <a:cs typeface="Times New Roman" panose="02020603050405020304"/>
              </a:rPr>
              <a:t>解析　</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东、南坡带谱比西、北坡复杂，是因为山麓海拔较低、相对高度大；东坡是夏季风迎风坡，降水较多，水分充足，自然带分布海拔较低；北坡冰雪带下限海拔较低，主要是因为地处阴坡，且纬度较高，温度较低。故选</a:t>
            </a:r>
            <a:r>
              <a:rPr lang="en-US" altLang="zh-CN" sz="2800" kern="100" dirty="0">
                <a:solidFill>
                  <a:srgbClr val="002060"/>
                </a:solidFill>
                <a:latin typeface="Times New Roman" panose="02020603050405020304"/>
                <a:ea typeface="华文细黑" panose="02010600040101010101" charset="-122"/>
                <a:cs typeface="Courier New" panose="02070309020205020404"/>
              </a:rPr>
              <a:t>D</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a:t>
            </a:r>
            <a:endParaRPr lang="zh-CN" altLang="zh-CN" sz="1050" kern="100" dirty="0">
              <a:effectLst/>
              <a:latin typeface="宋体" panose="02010600030101010101" pitchFamily="2" charset="-122"/>
              <a:cs typeface="Courier New" panose="02070309020205020404"/>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144109" y="1794795"/>
            <a:ext cx="1903782" cy="4386616"/>
            <a:chOff x="0" y="1894949"/>
            <a:chExt cx="12192000" cy="4386616"/>
          </a:xfrm>
        </p:grpSpPr>
        <p:cxnSp>
          <p:nvCxnSpPr>
            <p:cNvPr id="3" name="直接连接符 2"/>
            <p:cNvCxnSpPr/>
            <p:nvPr/>
          </p:nvCxnSpPr>
          <p:spPr>
            <a:xfrm>
              <a:off x="0" y="6281565"/>
              <a:ext cx="121920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0" y="4774297"/>
              <a:ext cx="12192000" cy="0"/>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0" y="1894949"/>
              <a:ext cx="12192000" cy="0"/>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70561" y="126459"/>
            <a:ext cx="5427808" cy="6608856"/>
            <a:chOff x="878350" y="500144"/>
            <a:chExt cx="4830965" cy="6159074"/>
          </a:xfrm>
        </p:grpSpPr>
        <p:grpSp>
          <p:nvGrpSpPr>
            <p:cNvPr id="7" name="组合 6"/>
            <p:cNvGrpSpPr/>
            <p:nvPr/>
          </p:nvGrpSpPr>
          <p:grpSpPr>
            <a:xfrm>
              <a:off x="1029589" y="500144"/>
              <a:ext cx="4608320" cy="6159074"/>
              <a:chOff x="1116619" y="1504245"/>
              <a:chExt cx="4193936" cy="4794687"/>
            </a:xfrm>
            <a:gradFill>
              <a:gsLst>
                <a:gs pos="21000">
                  <a:srgbClr val="00B0F0"/>
                </a:gs>
                <a:gs pos="93000">
                  <a:srgbClr val="0070C0"/>
                </a:gs>
              </a:gsLst>
              <a:lin ang="5400000" scaled="1"/>
            </a:gradFill>
          </p:grpSpPr>
          <p:sp>
            <p:nvSpPr>
              <p:cNvPr id="20" name="圆角矩形 1"/>
              <p:cNvSpPr/>
              <p:nvPr/>
            </p:nvSpPr>
            <p:spPr>
              <a:xfrm>
                <a:off x="1116623" y="5442439"/>
                <a:ext cx="4193932" cy="856493"/>
              </a:xfrm>
              <a:prstGeom prst="roundRect">
                <a:avLst>
                  <a:gd name="adj" fmla="val 94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21" name="圆角矩形 8"/>
              <p:cNvSpPr/>
              <p:nvPr/>
            </p:nvSpPr>
            <p:spPr>
              <a:xfrm>
                <a:off x="1116623" y="4950069"/>
                <a:ext cx="2127739" cy="47478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22" name="圆角矩形 10"/>
              <p:cNvSpPr/>
              <p:nvPr/>
            </p:nvSpPr>
            <p:spPr>
              <a:xfrm>
                <a:off x="1116623" y="4457699"/>
                <a:ext cx="2127739" cy="47478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23" name="圆角矩形 12"/>
              <p:cNvSpPr/>
              <p:nvPr/>
            </p:nvSpPr>
            <p:spPr>
              <a:xfrm>
                <a:off x="3275430" y="4457699"/>
                <a:ext cx="2035121" cy="967154"/>
              </a:xfrm>
              <a:prstGeom prst="roundRect">
                <a:avLst>
                  <a:gd name="adj" fmla="val 770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24" name="圆角矩形 14"/>
              <p:cNvSpPr/>
              <p:nvPr/>
            </p:nvSpPr>
            <p:spPr>
              <a:xfrm>
                <a:off x="1116623" y="3965329"/>
                <a:ext cx="1503485" cy="47478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25" name="圆角矩形 15"/>
              <p:cNvSpPr/>
              <p:nvPr/>
            </p:nvSpPr>
            <p:spPr>
              <a:xfrm>
                <a:off x="1116623" y="2981357"/>
                <a:ext cx="1503485" cy="966386"/>
              </a:xfrm>
              <a:prstGeom prst="roundRect">
                <a:avLst>
                  <a:gd name="adj" fmla="val 756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26" name="圆角矩形 17"/>
              <p:cNvSpPr/>
              <p:nvPr/>
            </p:nvSpPr>
            <p:spPr>
              <a:xfrm>
                <a:off x="1116622" y="2488987"/>
                <a:ext cx="4193933" cy="47478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27" name="圆角矩形 18"/>
              <p:cNvSpPr/>
              <p:nvPr/>
            </p:nvSpPr>
            <p:spPr>
              <a:xfrm>
                <a:off x="1116619" y="1996616"/>
                <a:ext cx="4193933" cy="47478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28" name="圆角矩形 19"/>
              <p:cNvSpPr/>
              <p:nvPr/>
            </p:nvSpPr>
            <p:spPr>
              <a:xfrm>
                <a:off x="1116619" y="1504245"/>
                <a:ext cx="4193933" cy="47478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29" name="圆角矩形 20"/>
              <p:cNvSpPr/>
              <p:nvPr/>
            </p:nvSpPr>
            <p:spPr>
              <a:xfrm>
                <a:off x="2655277" y="2984286"/>
                <a:ext cx="1274885" cy="1455826"/>
              </a:xfrm>
              <a:prstGeom prst="roundRect">
                <a:avLst>
                  <a:gd name="adj" fmla="val 454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30" name="圆角矩形 21"/>
              <p:cNvSpPr/>
              <p:nvPr/>
            </p:nvSpPr>
            <p:spPr>
              <a:xfrm>
                <a:off x="3965331" y="2991615"/>
                <a:ext cx="1345221" cy="707780"/>
              </a:xfrm>
              <a:prstGeom prst="roundRect">
                <a:avLst>
                  <a:gd name="adj" fmla="val 756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31" name="圆角矩形 22"/>
              <p:cNvSpPr/>
              <p:nvPr/>
            </p:nvSpPr>
            <p:spPr>
              <a:xfrm>
                <a:off x="3965330" y="3716983"/>
                <a:ext cx="1345221" cy="723130"/>
              </a:xfrm>
              <a:prstGeom prst="roundRect">
                <a:avLst>
                  <a:gd name="adj" fmla="val 834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grpSp>
        <p:sp>
          <p:nvSpPr>
            <p:cNvPr id="8" name="文本框 7"/>
            <p:cNvSpPr txBox="1"/>
            <p:nvPr/>
          </p:nvSpPr>
          <p:spPr>
            <a:xfrm>
              <a:off x="2164196" y="5851374"/>
              <a:ext cx="2339102" cy="523220"/>
            </a:xfrm>
            <a:prstGeom prst="rect">
              <a:avLst/>
            </a:prstGeom>
            <a:noFill/>
          </p:spPr>
          <p:txBody>
            <a:bodyPr wrap="none" rtlCol="0" anchor="ctr">
              <a:spAutoFit/>
            </a:bodyPr>
            <a:lstStyle/>
            <a:p>
              <a:pPr algn="ctr"/>
              <a:r>
                <a:rPr lang="zh-CN" altLang="en-US" sz="2800" dirty="0">
                  <a:solidFill>
                    <a:prstClr val="white"/>
                  </a:solidFill>
                </a:rPr>
                <a:t>热带雨林气候</a:t>
              </a:r>
            </a:p>
          </p:txBody>
        </p:sp>
        <p:sp>
          <p:nvSpPr>
            <p:cNvPr id="9" name="文本框 8"/>
            <p:cNvSpPr txBox="1"/>
            <p:nvPr/>
          </p:nvSpPr>
          <p:spPr>
            <a:xfrm>
              <a:off x="3348911" y="4664255"/>
              <a:ext cx="2339102" cy="523220"/>
            </a:xfrm>
            <a:prstGeom prst="rect">
              <a:avLst/>
            </a:prstGeom>
            <a:noFill/>
          </p:spPr>
          <p:txBody>
            <a:bodyPr wrap="none" rtlCol="0" anchor="ctr">
              <a:spAutoFit/>
            </a:bodyPr>
            <a:lstStyle/>
            <a:p>
              <a:pPr algn="ctr"/>
              <a:r>
                <a:rPr lang="zh-CN" altLang="en-US" sz="2800" dirty="0">
                  <a:solidFill>
                    <a:prstClr val="white"/>
                  </a:solidFill>
                </a:rPr>
                <a:t>热带季风气候</a:t>
              </a:r>
            </a:p>
          </p:txBody>
        </p:sp>
        <p:sp>
          <p:nvSpPr>
            <p:cNvPr id="10" name="文本框 9"/>
            <p:cNvSpPr txBox="1"/>
            <p:nvPr/>
          </p:nvSpPr>
          <p:spPr>
            <a:xfrm>
              <a:off x="1029027" y="4980036"/>
              <a:ext cx="2339102" cy="523220"/>
            </a:xfrm>
            <a:prstGeom prst="rect">
              <a:avLst/>
            </a:prstGeom>
            <a:noFill/>
          </p:spPr>
          <p:txBody>
            <a:bodyPr wrap="none" rtlCol="0" anchor="ctr">
              <a:spAutoFit/>
            </a:bodyPr>
            <a:lstStyle/>
            <a:p>
              <a:pPr algn="ctr"/>
              <a:r>
                <a:rPr lang="zh-CN" altLang="en-US" sz="2800" dirty="0">
                  <a:solidFill>
                    <a:prstClr val="white"/>
                  </a:solidFill>
                </a:rPr>
                <a:t>热带草原气候</a:t>
              </a:r>
            </a:p>
          </p:txBody>
        </p:sp>
        <p:sp>
          <p:nvSpPr>
            <p:cNvPr id="11" name="文本框 10"/>
            <p:cNvSpPr txBox="1"/>
            <p:nvPr/>
          </p:nvSpPr>
          <p:spPr>
            <a:xfrm>
              <a:off x="1010940" y="4348474"/>
              <a:ext cx="2339102" cy="523220"/>
            </a:xfrm>
            <a:prstGeom prst="rect">
              <a:avLst/>
            </a:prstGeom>
            <a:noFill/>
          </p:spPr>
          <p:txBody>
            <a:bodyPr wrap="none" rtlCol="0" anchor="ctr">
              <a:spAutoFit/>
            </a:bodyPr>
            <a:lstStyle/>
            <a:p>
              <a:pPr algn="ctr"/>
              <a:r>
                <a:rPr lang="zh-CN" altLang="en-US" sz="2800" dirty="0">
                  <a:solidFill>
                    <a:prstClr val="white"/>
                  </a:solidFill>
                </a:rPr>
                <a:t>热带沙漠气候</a:t>
              </a:r>
            </a:p>
          </p:txBody>
        </p:sp>
        <p:sp>
          <p:nvSpPr>
            <p:cNvPr id="12" name="文本框 11"/>
            <p:cNvSpPr txBox="1"/>
            <p:nvPr/>
          </p:nvSpPr>
          <p:spPr>
            <a:xfrm>
              <a:off x="878350" y="3717210"/>
              <a:ext cx="1980030" cy="523220"/>
            </a:xfrm>
            <a:prstGeom prst="rect">
              <a:avLst/>
            </a:prstGeom>
            <a:noFill/>
          </p:spPr>
          <p:txBody>
            <a:bodyPr wrap="none" rtlCol="0" anchor="ctr">
              <a:spAutoFit/>
            </a:bodyPr>
            <a:lstStyle/>
            <a:p>
              <a:pPr algn="ctr"/>
              <a:r>
                <a:rPr lang="zh-CN" altLang="en-US" sz="2800" dirty="0">
                  <a:solidFill>
                    <a:prstClr val="white"/>
                  </a:solidFill>
                </a:rPr>
                <a:t>地中海气候</a:t>
              </a:r>
            </a:p>
          </p:txBody>
        </p:sp>
        <p:sp>
          <p:nvSpPr>
            <p:cNvPr id="13" name="文本框 12"/>
            <p:cNvSpPr txBox="1"/>
            <p:nvPr/>
          </p:nvSpPr>
          <p:spPr>
            <a:xfrm>
              <a:off x="878350" y="2513579"/>
              <a:ext cx="1980030" cy="954107"/>
            </a:xfrm>
            <a:prstGeom prst="rect">
              <a:avLst/>
            </a:prstGeom>
            <a:noFill/>
          </p:spPr>
          <p:txBody>
            <a:bodyPr wrap="none" rtlCol="0" anchor="ctr">
              <a:spAutoFit/>
            </a:bodyPr>
            <a:lstStyle/>
            <a:p>
              <a:pPr algn="ctr"/>
              <a:r>
                <a:rPr lang="zh-CN" altLang="en-US" sz="2800" dirty="0">
                  <a:solidFill>
                    <a:prstClr val="white"/>
                  </a:solidFill>
                </a:rPr>
                <a:t>温带</a:t>
              </a:r>
              <a:endParaRPr lang="en-US" altLang="zh-CN" sz="2800" dirty="0">
                <a:solidFill>
                  <a:prstClr val="white"/>
                </a:solidFill>
              </a:endParaRPr>
            </a:p>
            <a:p>
              <a:pPr algn="ctr"/>
              <a:r>
                <a:rPr lang="zh-CN" altLang="en-US" sz="2800" dirty="0">
                  <a:solidFill>
                    <a:prstClr val="white"/>
                  </a:solidFill>
                </a:rPr>
                <a:t>海洋性气候</a:t>
              </a:r>
            </a:p>
          </p:txBody>
        </p:sp>
        <p:sp>
          <p:nvSpPr>
            <p:cNvPr id="14" name="文本框 13"/>
            <p:cNvSpPr txBox="1"/>
            <p:nvPr/>
          </p:nvSpPr>
          <p:spPr>
            <a:xfrm>
              <a:off x="2789758" y="2704104"/>
              <a:ext cx="1261885" cy="1384995"/>
            </a:xfrm>
            <a:prstGeom prst="rect">
              <a:avLst/>
            </a:prstGeom>
            <a:noFill/>
          </p:spPr>
          <p:txBody>
            <a:bodyPr wrap="none" rtlCol="0" anchor="ctr">
              <a:spAutoFit/>
            </a:bodyPr>
            <a:lstStyle/>
            <a:p>
              <a:pPr algn="ctr"/>
              <a:r>
                <a:rPr lang="zh-CN" altLang="en-US" sz="2800" dirty="0">
                  <a:solidFill>
                    <a:prstClr val="white"/>
                  </a:solidFill>
                </a:rPr>
                <a:t>温带</a:t>
              </a:r>
              <a:endParaRPr lang="en-US" altLang="zh-CN" sz="2800" dirty="0">
                <a:solidFill>
                  <a:prstClr val="white"/>
                </a:solidFill>
              </a:endParaRPr>
            </a:p>
            <a:p>
              <a:pPr algn="ctr"/>
              <a:r>
                <a:rPr lang="zh-CN" altLang="en-US" sz="2800" dirty="0">
                  <a:solidFill>
                    <a:prstClr val="white"/>
                  </a:solidFill>
                </a:rPr>
                <a:t>大陆性</a:t>
              </a:r>
              <a:endParaRPr lang="en-US" altLang="zh-CN" sz="2800" dirty="0">
                <a:solidFill>
                  <a:prstClr val="white"/>
                </a:solidFill>
              </a:endParaRPr>
            </a:p>
            <a:p>
              <a:pPr algn="ctr"/>
              <a:r>
                <a:rPr lang="zh-CN" altLang="en-US" sz="2800" dirty="0">
                  <a:solidFill>
                    <a:prstClr val="white"/>
                  </a:solidFill>
                </a:rPr>
                <a:t>气候</a:t>
              </a:r>
            </a:p>
          </p:txBody>
        </p:sp>
        <p:sp>
          <p:nvSpPr>
            <p:cNvPr id="15" name="文本框 14"/>
            <p:cNvSpPr txBox="1"/>
            <p:nvPr/>
          </p:nvSpPr>
          <p:spPr>
            <a:xfrm>
              <a:off x="4062961" y="3350769"/>
              <a:ext cx="1620957" cy="954107"/>
            </a:xfrm>
            <a:prstGeom prst="rect">
              <a:avLst/>
            </a:prstGeom>
            <a:noFill/>
          </p:spPr>
          <p:txBody>
            <a:bodyPr wrap="none" rtlCol="0" anchor="ctr">
              <a:spAutoFit/>
            </a:bodyPr>
            <a:lstStyle/>
            <a:p>
              <a:pPr algn="ctr"/>
              <a:r>
                <a:rPr lang="zh-CN" altLang="en-US" sz="2800" dirty="0">
                  <a:solidFill>
                    <a:prstClr val="white"/>
                  </a:solidFill>
                </a:rPr>
                <a:t>亚热带</a:t>
              </a:r>
              <a:endParaRPr lang="en-US" altLang="zh-CN" sz="2800" dirty="0">
                <a:solidFill>
                  <a:prstClr val="white"/>
                </a:solidFill>
              </a:endParaRPr>
            </a:p>
            <a:p>
              <a:pPr algn="ctr"/>
              <a:r>
                <a:rPr lang="zh-CN" altLang="en-US" sz="2800" dirty="0">
                  <a:solidFill>
                    <a:prstClr val="white"/>
                  </a:solidFill>
                </a:rPr>
                <a:t>季风气候</a:t>
              </a:r>
            </a:p>
          </p:txBody>
        </p:sp>
        <p:sp>
          <p:nvSpPr>
            <p:cNvPr id="16" name="文本框 15"/>
            <p:cNvSpPr txBox="1"/>
            <p:nvPr/>
          </p:nvSpPr>
          <p:spPr>
            <a:xfrm>
              <a:off x="4088358" y="2388302"/>
              <a:ext cx="1620957" cy="954107"/>
            </a:xfrm>
            <a:prstGeom prst="rect">
              <a:avLst/>
            </a:prstGeom>
            <a:noFill/>
          </p:spPr>
          <p:txBody>
            <a:bodyPr wrap="none" rtlCol="0" anchor="ctr">
              <a:spAutoFit/>
            </a:bodyPr>
            <a:lstStyle/>
            <a:p>
              <a:pPr algn="ctr"/>
              <a:r>
                <a:rPr lang="zh-CN" altLang="en-US" sz="2800" dirty="0">
                  <a:solidFill>
                    <a:prstClr val="white"/>
                  </a:solidFill>
                </a:rPr>
                <a:t>温带</a:t>
              </a:r>
              <a:endParaRPr lang="en-US" altLang="zh-CN" sz="2800" dirty="0">
                <a:solidFill>
                  <a:prstClr val="white"/>
                </a:solidFill>
              </a:endParaRPr>
            </a:p>
            <a:p>
              <a:pPr algn="ctr"/>
              <a:r>
                <a:rPr lang="zh-CN" altLang="en-US" sz="2800" dirty="0">
                  <a:solidFill>
                    <a:prstClr val="white"/>
                  </a:solidFill>
                </a:rPr>
                <a:t>季风气候</a:t>
              </a:r>
            </a:p>
          </p:txBody>
        </p:sp>
        <p:sp>
          <p:nvSpPr>
            <p:cNvPr id="17" name="文本框 16"/>
            <p:cNvSpPr txBox="1"/>
            <p:nvPr/>
          </p:nvSpPr>
          <p:spPr>
            <a:xfrm>
              <a:off x="1892077" y="1802605"/>
              <a:ext cx="3057247" cy="523220"/>
            </a:xfrm>
            <a:prstGeom prst="rect">
              <a:avLst/>
            </a:prstGeom>
            <a:noFill/>
          </p:spPr>
          <p:txBody>
            <a:bodyPr wrap="none" rtlCol="0" anchor="ctr">
              <a:spAutoFit/>
            </a:bodyPr>
            <a:lstStyle/>
            <a:p>
              <a:pPr algn="ctr"/>
              <a:r>
                <a:rPr lang="zh-CN" altLang="en-US" sz="2800" dirty="0">
                  <a:solidFill>
                    <a:prstClr val="white"/>
                  </a:solidFill>
                </a:rPr>
                <a:t>亚寒带针叶林气候</a:t>
              </a:r>
            </a:p>
          </p:txBody>
        </p:sp>
        <p:sp>
          <p:nvSpPr>
            <p:cNvPr id="18" name="文本框 17"/>
            <p:cNvSpPr txBox="1"/>
            <p:nvPr/>
          </p:nvSpPr>
          <p:spPr>
            <a:xfrm>
              <a:off x="2523271" y="1188275"/>
              <a:ext cx="1620957" cy="523220"/>
            </a:xfrm>
            <a:prstGeom prst="rect">
              <a:avLst/>
            </a:prstGeom>
            <a:noFill/>
          </p:spPr>
          <p:txBody>
            <a:bodyPr wrap="none" rtlCol="0" anchor="ctr">
              <a:spAutoFit/>
            </a:bodyPr>
            <a:lstStyle/>
            <a:p>
              <a:pPr algn="ctr"/>
              <a:r>
                <a:rPr lang="zh-CN" altLang="en-US" sz="2800" dirty="0">
                  <a:solidFill>
                    <a:prstClr val="white"/>
                  </a:solidFill>
                </a:rPr>
                <a:t>苔原气候</a:t>
              </a:r>
            </a:p>
          </p:txBody>
        </p:sp>
        <p:sp>
          <p:nvSpPr>
            <p:cNvPr id="19" name="文本框 18"/>
            <p:cNvSpPr txBox="1"/>
            <p:nvPr/>
          </p:nvSpPr>
          <p:spPr>
            <a:xfrm>
              <a:off x="2523271" y="576182"/>
              <a:ext cx="1620957" cy="523220"/>
            </a:xfrm>
            <a:prstGeom prst="rect">
              <a:avLst/>
            </a:prstGeom>
            <a:noFill/>
          </p:spPr>
          <p:txBody>
            <a:bodyPr wrap="none" rtlCol="0" anchor="ctr">
              <a:spAutoFit/>
            </a:bodyPr>
            <a:lstStyle/>
            <a:p>
              <a:pPr algn="ctr"/>
              <a:r>
                <a:rPr lang="zh-CN" altLang="en-US" sz="2800" dirty="0">
                  <a:solidFill>
                    <a:prstClr val="white"/>
                  </a:solidFill>
                </a:rPr>
                <a:t>冰原气候</a:t>
              </a:r>
            </a:p>
          </p:txBody>
        </p:sp>
      </p:grpSp>
      <p:grpSp>
        <p:nvGrpSpPr>
          <p:cNvPr id="32" name="组合 31"/>
          <p:cNvGrpSpPr/>
          <p:nvPr/>
        </p:nvGrpSpPr>
        <p:grpSpPr>
          <a:xfrm>
            <a:off x="6443320" y="126459"/>
            <a:ext cx="5959447" cy="6608856"/>
            <a:chOff x="6690497" y="500144"/>
            <a:chExt cx="4863683" cy="6159073"/>
          </a:xfrm>
        </p:grpSpPr>
        <p:grpSp>
          <p:nvGrpSpPr>
            <p:cNvPr id="33" name="组合 32"/>
            <p:cNvGrpSpPr/>
            <p:nvPr/>
          </p:nvGrpSpPr>
          <p:grpSpPr>
            <a:xfrm>
              <a:off x="6690497" y="500144"/>
              <a:ext cx="4608320" cy="6159073"/>
              <a:chOff x="1116619" y="1504245"/>
              <a:chExt cx="4193936" cy="4794686"/>
            </a:xfrm>
            <a:gradFill>
              <a:gsLst>
                <a:gs pos="0">
                  <a:srgbClr val="92D050"/>
                </a:gs>
                <a:gs pos="83000">
                  <a:srgbClr val="00B050"/>
                </a:gs>
              </a:gsLst>
              <a:lin ang="5400000" scaled="1"/>
            </a:gradFill>
          </p:grpSpPr>
          <p:sp>
            <p:nvSpPr>
              <p:cNvPr id="48" name="圆角矩形 64"/>
              <p:cNvSpPr/>
              <p:nvPr/>
            </p:nvSpPr>
            <p:spPr>
              <a:xfrm>
                <a:off x="1116623" y="5442438"/>
                <a:ext cx="4193932" cy="856493"/>
              </a:xfrm>
              <a:prstGeom prst="roundRect">
                <a:avLst>
                  <a:gd name="adj" fmla="val 85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49" name="圆角矩形 65"/>
              <p:cNvSpPr/>
              <p:nvPr/>
            </p:nvSpPr>
            <p:spPr>
              <a:xfrm>
                <a:off x="1116623" y="4950069"/>
                <a:ext cx="2127739" cy="47478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50" name="圆角矩形 66"/>
              <p:cNvSpPr/>
              <p:nvPr/>
            </p:nvSpPr>
            <p:spPr>
              <a:xfrm>
                <a:off x="1116623" y="4457699"/>
                <a:ext cx="2127739" cy="47478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51" name="圆角矩形 67"/>
              <p:cNvSpPr/>
              <p:nvPr/>
            </p:nvSpPr>
            <p:spPr>
              <a:xfrm>
                <a:off x="3275430" y="4457699"/>
                <a:ext cx="2035121" cy="967154"/>
              </a:xfrm>
              <a:prstGeom prst="roundRect">
                <a:avLst>
                  <a:gd name="adj" fmla="val 770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52" name="圆角矩形 68"/>
              <p:cNvSpPr/>
              <p:nvPr/>
            </p:nvSpPr>
            <p:spPr>
              <a:xfrm>
                <a:off x="1116623" y="3965329"/>
                <a:ext cx="1503485" cy="47478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53" name="圆角矩形 69"/>
              <p:cNvSpPr/>
              <p:nvPr/>
            </p:nvSpPr>
            <p:spPr>
              <a:xfrm>
                <a:off x="1116623" y="2981357"/>
                <a:ext cx="1503485" cy="966386"/>
              </a:xfrm>
              <a:prstGeom prst="roundRect">
                <a:avLst>
                  <a:gd name="adj" fmla="val 756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54" name="圆角矩形 70"/>
              <p:cNvSpPr/>
              <p:nvPr/>
            </p:nvSpPr>
            <p:spPr>
              <a:xfrm>
                <a:off x="1116622" y="2488987"/>
                <a:ext cx="4193933" cy="47478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55" name="圆角矩形 71"/>
              <p:cNvSpPr/>
              <p:nvPr/>
            </p:nvSpPr>
            <p:spPr>
              <a:xfrm>
                <a:off x="1116619" y="1996616"/>
                <a:ext cx="4193933" cy="47478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56" name="圆角矩形 72"/>
              <p:cNvSpPr/>
              <p:nvPr/>
            </p:nvSpPr>
            <p:spPr>
              <a:xfrm>
                <a:off x="1116619" y="1504245"/>
                <a:ext cx="4193933" cy="47478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57" name="圆角矩形 73"/>
              <p:cNvSpPr/>
              <p:nvPr/>
            </p:nvSpPr>
            <p:spPr>
              <a:xfrm>
                <a:off x="2655277" y="2984286"/>
                <a:ext cx="1274885" cy="1455826"/>
              </a:xfrm>
              <a:prstGeom prst="roundRect">
                <a:avLst>
                  <a:gd name="adj" fmla="val 454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58" name="圆角矩形 74"/>
              <p:cNvSpPr/>
              <p:nvPr/>
            </p:nvSpPr>
            <p:spPr>
              <a:xfrm>
                <a:off x="3965331" y="2991615"/>
                <a:ext cx="1345221" cy="707780"/>
              </a:xfrm>
              <a:prstGeom prst="roundRect">
                <a:avLst>
                  <a:gd name="adj" fmla="val 756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59" name="圆角矩形 75"/>
              <p:cNvSpPr/>
              <p:nvPr/>
            </p:nvSpPr>
            <p:spPr>
              <a:xfrm>
                <a:off x="3965330" y="3716983"/>
                <a:ext cx="1345221" cy="723130"/>
              </a:xfrm>
              <a:prstGeom prst="roundRect">
                <a:avLst>
                  <a:gd name="adj" fmla="val 834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grpSp>
        <p:sp>
          <p:nvSpPr>
            <p:cNvPr id="34" name="文本框 33"/>
            <p:cNvSpPr txBox="1"/>
            <p:nvPr/>
          </p:nvSpPr>
          <p:spPr>
            <a:xfrm>
              <a:off x="8004640" y="5851374"/>
              <a:ext cx="1980030" cy="523220"/>
            </a:xfrm>
            <a:prstGeom prst="rect">
              <a:avLst/>
            </a:prstGeom>
            <a:noFill/>
          </p:spPr>
          <p:txBody>
            <a:bodyPr wrap="none" rtlCol="0" anchor="ctr">
              <a:spAutoFit/>
            </a:bodyPr>
            <a:lstStyle/>
            <a:p>
              <a:pPr algn="ctr"/>
              <a:r>
                <a:rPr lang="zh-CN" altLang="en-US" sz="2800" dirty="0">
                  <a:solidFill>
                    <a:prstClr val="white"/>
                  </a:solidFill>
                </a:rPr>
                <a:t>热带雨林带</a:t>
              </a:r>
            </a:p>
          </p:txBody>
        </p:sp>
        <p:sp>
          <p:nvSpPr>
            <p:cNvPr id="35" name="文本框 34"/>
            <p:cNvSpPr txBox="1"/>
            <p:nvPr/>
          </p:nvSpPr>
          <p:spPr>
            <a:xfrm>
              <a:off x="9009818" y="4701916"/>
              <a:ext cx="2339102" cy="523220"/>
            </a:xfrm>
            <a:prstGeom prst="rect">
              <a:avLst/>
            </a:prstGeom>
            <a:noFill/>
          </p:spPr>
          <p:txBody>
            <a:bodyPr wrap="none" rtlCol="0" anchor="ctr">
              <a:spAutoFit/>
            </a:bodyPr>
            <a:lstStyle/>
            <a:p>
              <a:pPr algn="ctr"/>
              <a:r>
                <a:rPr lang="zh-CN" altLang="en-US" sz="2800" dirty="0">
                  <a:solidFill>
                    <a:prstClr val="white"/>
                  </a:solidFill>
                </a:rPr>
                <a:t>热带季雨林带</a:t>
              </a:r>
            </a:p>
          </p:txBody>
        </p:sp>
        <p:sp>
          <p:nvSpPr>
            <p:cNvPr id="36" name="文本框 35"/>
            <p:cNvSpPr txBox="1"/>
            <p:nvPr/>
          </p:nvSpPr>
          <p:spPr>
            <a:xfrm>
              <a:off x="6869471" y="4980036"/>
              <a:ext cx="1980030" cy="523220"/>
            </a:xfrm>
            <a:prstGeom prst="rect">
              <a:avLst/>
            </a:prstGeom>
            <a:noFill/>
          </p:spPr>
          <p:txBody>
            <a:bodyPr wrap="none" rtlCol="0" anchor="ctr">
              <a:spAutoFit/>
            </a:bodyPr>
            <a:lstStyle/>
            <a:p>
              <a:pPr algn="ctr"/>
              <a:r>
                <a:rPr lang="zh-CN" altLang="en-US" sz="2800" dirty="0">
                  <a:solidFill>
                    <a:prstClr val="white"/>
                  </a:solidFill>
                </a:rPr>
                <a:t>热带草原带</a:t>
              </a:r>
            </a:p>
          </p:txBody>
        </p:sp>
        <p:sp>
          <p:nvSpPr>
            <p:cNvPr id="37" name="文本框 36"/>
            <p:cNvSpPr txBox="1"/>
            <p:nvPr/>
          </p:nvSpPr>
          <p:spPr>
            <a:xfrm>
              <a:off x="6851384" y="4348474"/>
              <a:ext cx="1980030" cy="523220"/>
            </a:xfrm>
            <a:prstGeom prst="rect">
              <a:avLst/>
            </a:prstGeom>
            <a:noFill/>
          </p:spPr>
          <p:txBody>
            <a:bodyPr wrap="none" rtlCol="0" anchor="ctr">
              <a:spAutoFit/>
            </a:bodyPr>
            <a:lstStyle/>
            <a:p>
              <a:pPr algn="ctr"/>
              <a:r>
                <a:rPr lang="zh-CN" altLang="en-US" sz="2800" dirty="0">
                  <a:solidFill>
                    <a:prstClr val="white"/>
                  </a:solidFill>
                </a:rPr>
                <a:t>热带荒漠带</a:t>
              </a:r>
            </a:p>
          </p:txBody>
        </p:sp>
        <p:sp>
          <p:nvSpPr>
            <p:cNvPr id="38" name="文本框 37"/>
            <p:cNvSpPr txBox="1"/>
            <p:nvPr/>
          </p:nvSpPr>
          <p:spPr>
            <a:xfrm>
              <a:off x="6802777" y="3564774"/>
              <a:ext cx="1406640" cy="774441"/>
            </a:xfrm>
            <a:prstGeom prst="rect">
              <a:avLst/>
            </a:prstGeom>
            <a:noFill/>
          </p:spPr>
          <p:txBody>
            <a:bodyPr wrap="none" rtlCol="0" anchor="ctr">
              <a:spAutoFit/>
            </a:bodyPr>
            <a:lstStyle/>
            <a:p>
              <a:pPr algn="ctr"/>
              <a:r>
                <a:rPr lang="zh-CN" altLang="en-US" sz="2400" dirty="0">
                  <a:solidFill>
                    <a:prstClr val="white"/>
                  </a:solidFill>
                </a:rPr>
                <a:t>亚热带常绿</a:t>
              </a:r>
              <a:endParaRPr lang="en-US" altLang="zh-CN" sz="2400" dirty="0">
                <a:solidFill>
                  <a:prstClr val="white"/>
                </a:solidFill>
              </a:endParaRPr>
            </a:p>
            <a:p>
              <a:pPr algn="ctr"/>
              <a:r>
                <a:rPr lang="zh-CN" altLang="en-US" sz="2400" dirty="0">
                  <a:solidFill>
                    <a:prstClr val="white"/>
                  </a:solidFill>
                </a:rPr>
                <a:t>硬叶林带</a:t>
              </a:r>
            </a:p>
          </p:txBody>
        </p:sp>
        <p:sp>
          <p:nvSpPr>
            <p:cNvPr id="39" name="文本框 38"/>
            <p:cNvSpPr txBox="1"/>
            <p:nvPr/>
          </p:nvSpPr>
          <p:spPr>
            <a:xfrm>
              <a:off x="6718795" y="2513579"/>
              <a:ext cx="1620957" cy="954107"/>
            </a:xfrm>
            <a:prstGeom prst="rect">
              <a:avLst/>
            </a:prstGeom>
            <a:noFill/>
          </p:spPr>
          <p:txBody>
            <a:bodyPr wrap="none" rtlCol="0" anchor="ctr">
              <a:spAutoFit/>
            </a:bodyPr>
            <a:lstStyle/>
            <a:p>
              <a:pPr algn="ctr"/>
              <a:r>
                <a:rPr lang="zh-CN" altLang="en-US" sz="2800" dirty="0">
                  <a:solidFill>
                    <a:prstClr val="white"/>
                  </a:solidFill>
                </a:rPr>
                <a:t>温带落叶</a:t>
              </a:r>
              <a:endParaRPr lang="en-US" altLang="zh-CN" sz="2800" dirty="0">
                <a:solidFill>
                  <a:prstClr val="white"/>
                </a:solidFill>
              </a:endParaRPr>
            </a:p>
            <a:p>
              <a:pPr algn="ctr"/>
              <a:r>
                <a:rPr lang="zh-CN" altLang="en-US" sz="2800" dirty="0">
                  <a:solidFill>
                    <a:prstClr val="white"/>
                  </a:solidFill>
                </a:rPr>
                <a:t>阔叶林带</a:t>
              </a:r>
            </a:p>
          </p:txBody>
        </p:sp>
        <p:sp>
          <p:nvSpPr>
            <p:cNvPr id="40" name="文本框 39"/>
            <p:cNvSpPr txBox="1"/>
            <p:nvPr/>
          </p:nvSpPr>
          <p:spPr>
            <a:xfrm>
              <a:off x="8378290" y="2440579"/>
              <a:ext cx="1406640" cy="430245"/>
            </a:xfrm>
            <a:prstGeom prst="rect">
              <a:avLst/>
            </a:prstGeom>
            <a:noFill/>
          </p:spPr>
          <p:txBody>
            <a:bodyPr wrap="none" rtlCol="0" anchor="ctr">
              <a:spAutoFit/>
            </a:bodyPr>
            <a:lstStyle/>
            <a:p>
              <a:pPr algn="ctr"/>
              <a:r>
                <a:rPr lang="zh-CN" altLang="en-US" sz="2400" dirty="0">
                  <a:solidFill>
                    <a:prstClr val="white"/>
                  </a:solidFill>
                </a:rPr>
                <a:t>温带草原带</a:t>
              </a:r>
              <a:endParaRPr lang="en-US" altLang="zh-CN" sz="2400" dirty="0">
                <a:solidFill>
                  <a:prstClr val="white"/>
                </a:solidFill>
              </a:endParaRPr>
            </a:p>
          </p:txBody>
        </p:sp>
        <p:sp>
          <p:nvSpPr>
            <p:cNvPr id="41" name="文本框 40"/>
            <p:cNvSpPr txBox="1"/>
            <p:nvPr/>
          </p:nvSpPr>
          <p:spPr>
            <a:xfrm>
              <a:off x="9574150" y="3350769"/>
              <a:ext cx="1980030" cy="954107"/>
            </a:xfrm>
            <a:prstGeom prst="rect">
              <a:avLst/>
            </a:prstGeom>
            <a:noFill/>
          </p:spPr>
          <p:txBody>
            <a:bodyPr wrap="none" rtlCol="0" anchor="ctr">
              <a:spAutoFit/>
            </a:bodyPr>
            <a:lstStyle/>
            <a:p>
              <a:pPr algn="ctr"/>
              <a:r>
                <a:rPr lang="zh-CN" altLang="en-US" sz="2800" dirty="0">
                  <a:solidFill>
                    <a:prstClr val="white"/>
                  </a:solidFill>
                </a:rPr>
                <a:t>亚热带常绿</a:t>
              </a:r>
              <a:endParaRPr lang="en-US" altLang="zh-CN" sz="2800" dirty="0">
                <a:solidFill>
                  <a:prstClr val="white"/>
                </a:solidFill>
              </a:endParaRPr>
            </a:p>
            <a:p>
              <a:pPr algn="ctr"/>
              <a:r>
                <a:rPr lang="zh-CN" altLang="en-US" sz="2800" dirty="0">
                  <a:solidFill>
                    <a:prstClr val="white"/>
                  </a:solidFill>
                </a:rPr>
                <a:t>阔叶林带</a:t>
              </a:r>
            </a:p>
          </p:txBody>
        </p:sp>
        <p:sp>
          <p:nvSpPr>
            <p:cNvPr id="42" name="文本框 41"/>
            <p:cNvSpPr txBox="1"/>
            <p:nvPr/>
          </p:nvSpPr>
          <p:spPr>
            <a:xfrm>
              <a:off x="9749267" y="2388302"/>
              <a:ext cx="1620957" cy="954107"/>
            </a:xfrm>
            <a:prstGeom prst="rect">
              <a:avLst/>
            </a:prstGeom>
            <a:noFill/>
          </p:spPr>
          <p:txBody>
            <a:bodyPr wrap="none" rtlCol="0" anchor="ctr">
              <a:spAutoFit/>
            </a:bodyPr>
            <a:lstStyle/>
            <a:p>
              <a:pPr algn="ctr"/>
              <a:r>
                <a:rPr lang="zh-CN" altLang="en-US" sz="2800" dirty="0">
                  <a:solidFill>
                    <a:prstClr val="white"/>
                  </a:solidFill>
                </a:rPr>
                <a:t>温带落叶</a:t>
              </a:r>
              <a:endParaRPr lang="en-US" altLang="zh-CN" sz="2800" dirty="0">
                <a:solidFill>
                  <a:prstClr val="white"/>
                </a:solidFill>
              </a:endParaRPr>
            </a:p>
            <a:p>
              <a:pPr algn="ctr"/>
              <a:r>
                <a:rPr lang="zh-CN" altLang="en-US" sz="2800" dirty="0">
                  <a:solidFill>
                    <a:prstClr val="white"/>
                  </a:solidFill>
                </a:rPr>
                <a:t>阔叶林带</a:t>
              </a:r>
            </a:p>
          </p:txBody>
        </p:sp>
        <p:sp>
          <p:nvSpPr>
            <p:cNvPr id="43" name="文本框 42"/>
            <p:cNvSpPr txBox="1"/>
            <p:nvPr/>
          </p:nvSpPr>
          <p:spPr>
            <a:xfrm>
              <a:off x="7732521" y="1802605"/>
              <a:ext cx="2698176" cy="523220"/>
            </a:xfrm>
            <a:prstGeom prst="rect">
              <a:avLst/>
            </a:prstGeom>
            <a:noFill/>
          </p:spPr>
          <p:txBody>
            <a:bodyPr wrap="none" rtlCol="0" anchor="ctr">
              <a:spAutoFit/>
            </a:bodyPr>
            <a:lstStyle/>
            <a:p>
              <a:pPr algn="ctr"/>
              <a:r>
                <a:rPr lang="zh-CN" altLang="en-US" sz="2800" dirty="0">
                  <a:solidFill>
                    <a:prstClr val="white"/>
                  </a:solidFill>
                </a:rPr>
                <a:t>亚寒带针叶林带</a:t>
              </a:r>
            </a:p>
          </p:txBody>
        </p:sp>
        <p:sp>
          <p:nvSpPr>
            <p:cNvPr id="44" name="文本框 43"/>
            <p:cNvSpPr txBox="1"/>
            <p:nvPr/>
          </p:nvSpPr>
          <p:spPr>
            <a:xfrm>
              <a:off x="8363716" y="1188275"/>
              <a:ext cx="1261885" cy="523220"/>
            </a:xfrm>
            <a:prstGeom prst="rect">
              <a:avLst/>
            </a:prstGeom>
            <a:noFill/>
          </p:spPr>
          <p:txBody>
            <a:bodyPr wrap="none" rtlCol="0" anchor="ctr">
              <a:spAutoFit/>
            </a:bodyPr>
            <a:lstStyle/>
            <a:p>
              <a:pPr algn="ctr"/>
              <a:r>
                <a:rPr lang="zh-CN" altLang="en-US" sz="2800" dirty="0">
                  <a:solidFill>
                    <a:prstClr val="white"/>
                  </a:solidFill>
                </a:rPr>
                <a:t>苔原带</a:t>
              </a:r>
            </a:p>
          </p:txBody>
        </p:sp>
        <p:sp>
          <p:nvSpPr>
            <p:cNvPr id="45" name="文本框 44"/>
            <p:cNvSpPr txBox="1"/>
            <p:nvPr/>
          </p:nvSpPr>
          <p:spPr>
            <a:xfrm>
              <a:off x="8363715" y="576182"/>
              <a:ext cx="1261885" cy="523220"/>
            </a:xfrm>
            <a:prstGeom prst="rect">
              <a:avLst/>
            </a:prstGeom>
            <a:noFill/>
          </p:spPr>
          <p:txBody>
            <a:bodyPr wrap="none" rtlCol="0" anchor="ctr">
              <a:spAutoFit/>
            </a:bodyPr>
            <a:lstStyle/>
            <a:p>
              <a:pPr algn="ctr"/>
              <a:r>
                <a:rPr lang="zh-CN" altLang="en-US" sz="2800" dirty="0">
                  <a:solidFill>
                    <a:prstClr val="white"/>
                  </a:solidFill>
                </a:rPr>
                <a:t>冰原带</a:t>
              </a:r>
            </a:p>
          </p:txBody>
        </p:sp>
        <p:sp>
          <p:nvSpPr>
            <p:cNvPr id="46" name="矩形 45"/>
            <p:cNvSpPr/>
            <p:nvPr/>
          </p:nvSpPr>
          <p:spPr>
            <a:xfrm>
              <a:off x="8578734" y="2954128"/>
              <a:ext cx="995416" cy="866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47" name="文本框 46"/>
            <p:cNvSpPr txBox="1"/>
            <p:nvPr/>
          </p:nvSpPr>
          <p:spPr>
            <a:xfrm>
              <a:off x="8453829" y="2910229"/>
              <a:ext cx="1261885" cy="954107"/>
            </a:xfrm>
            <a:prstGeom prst="rect">
              <a:avLst/>
            </a:prstGeom>
            <a:noFill/>
          </p:spPr>
          <p:txBody>
            <a:bodyPr wrap="none" rtlCol="0" anchor="ctr">
              <a:spAutoFit/>
            </a:bodyPr>
            <a:lstStyle/>
            <a:p>
              <a:pPr algn="ctr"/>
              <a:r>
                <a:rPr lang="zh-CN" altLang="en-US" sz="2800" dirty="0">
                  <a:solidFill>
                    <a:srgbClr val="00B050"/>
                  </a:solidFill>
                </a:rPr>
                <a:t>温带</a:t>
              </a:r>
              <a:endParaRPr lang="en-US" altLang="zh-CN" sz="2800" dirty="0">
                <a:solidFill>
                  <a:srgbClr val="00B050"/>
                </a:solidFill>
              </a:endParaRPr>
            </a:p>
            <a:p>
              <a:pPr algn="ctr"/>
              <a:r>
                <a:rPr lang="zh-CN" altLang="en-US" sz="2800" dirty="0">
                  <a:solidFill>
                    <a:srgbClr val="00B050"/>
                  </a:solidFill>
                </a:rPr>
                <a:t>荒漠带</a:t>
              </a:r>
              <a:endParaRPr lang="en-US" altLang="zh-CN" sz="2800" dirty="0">
                <a:solidFill>
                  <a:srgbClr val="00B050"/>
                </a:solidFill>
              </a:endParaRPr>
            </a:p>
          </p:txBody>
        </p:sp>
      </p:grpSp>
      <p:sp>
        <p:nvSpPr>
          <p:cNvPr id="60" name="文本框 59"/>
          <p:cNvSpPr txBox="1"/>
          <p:nvPr/>
        </p:nvSpPr>
        <p:spPr>
          <a:xfrm>
            <a:off x="5229223" y="1327797"/>
            <a:ext cx="1261885" cy="523220"/>
          </a:xfrm>
          <a:prstGeom prst="rect">
            <a:avLst/>
          </a:prstGeom>
          <a:noFill/>
        </p:spPr>
        <p:txBody>
          <a:bodyPr wrap="none" rtlCol="0" anchor="ctr">
            <a:spAutoFit/>
          </a:bodyPr>
          <a:lstStyle/>
          <a:p>
            <a:pPr algn="ctr"/>
            <a:r>
              <a:rPr lang="zh-CN" altLang="en-US" sz="2800" dirty="0">
                <a:solidFill>
                  <a:prstClr val="black">
                    <a:lumMod val="75000"/>
                    <a:lumOff val="25000"/>
                  </a:prstClr>
                </a:solidFill>
              </a:rPr>
              <a:t>北极圈</a:t>
            </a:r>
          </a:p>
        </p:txBody>
      </p:sp>
      <p:sp>
        <p:nvSpPr>
          <p:cNvPr id="61" name="文本框 60"/>
          <p:cNvSpPr txBox="1"/>
          <p:nvPr/>
        </p:nvSpPr>
        <p:spPr>
          <a:xfrm>
            <a:off x="5412425" y="4183519"/>
            <a:ext cx="902811" cy="954107"/>
          </a:xfrm>
          <a:prstGeom prst="rect">
            <a:avLst/>
          </a:prstGeom>
          <a:noFill/>
        </p:spPr>
        <p:txBody>
          <a:bodyPr wrap="none" rtlCol="0" anchor="ctr">
            <a:spAutoFit/>
          </a:bodyPr>
          <a:lstStyle/>
          <a:p>
            <a:pPr algn="ctr"/>
            <a:r>
              <a:rPr lang="zh-CN" altLang="en-US" sz="2800" dirty="0">
                <a:solidFill>
                  <a:prstClr val="black">
                    <a:lumMod val="75000"/>
                    <a:lumOff val="25000"/>
                  </a:prstClr>
                </a:solidFill>
              </a:rPr>
              <a:t>北回</a:t>
            </a:r>
            <a:r>
              <a:rPr lang="en-US" altLang="zh-CN" sz="2800" dirty="0">
                <a:solidFill>
                  <a:prstClr val="black">
                    <a:lumMod val="75000"/>
                    <a:lumOff val="25000"/>
                  </a:prstClr>
                </a:solidFill>
              </a:rPr>
              <a:t/>
            </a:r>
            <a:br>
              <a:rPr lang="en-US" altLang="zh-CN" sz="2800" dirty="0">
                <a:solidFill>
                  <a:prstClr val="black">
                    <a:lumMod val="75000"/>
                    <a:lumOff val="25000"/>
                  </a:prstClr>
                </a:solidFill>
              </a:rPr>
            </a:br>
            <a:r>
              <a:rPr lang="zh-CN" altLang="en-US" sz="2800" dirty="0">
                <a:solidFill>
                  <a:prstClr val="black">
                    <a:lumMod val="75000"/>
                    <a:lumOff val="25000"/>
                  </a:prstClr>
                </a:solidFill>
              </a:rPr>
              <a:t>归线</a:t>
            </a:r>
          </a:p>
        </p:txBody>
      </p:sp>
      <p:sp>
        <p:nvSpPr>
          <p:cNvPr id="62" name="文本框 61"/>
          <p:cNvSpPr txBox="1"/>
          <p:nvPr/>
        </p:nvSpPr>
        <p:spPr>
          <a:xfrm>
            <a:off x="5412425" y="5719700"/>
            <a:ext cx="902811" cy="523220"/>
          </a:xfrm>
          <a:prstGeom prst="rect">
            <a:avLst/>
          </a:prstGeom>
          <a:noFill/>
        </p:spPr>
        <p:txBody>
          <a:bodyPr wrap="none" rtlCol="0" anchor="ctr">
            <a:spAutoFit/>
          </a:bodyPr>
          <a:lstStyle/>
          <a:p>
            <a:pPr algn="ctr"/>
            <a:r>
              <a:rPr lang="zh-CN" altLang="en-US" sz="2800" dirty="0">
                <a:solidFill>
                  <a:prstClr val="black">
                    <a:lumMod val="75000"/>
                    <a:lumOff val="25000"/>
                  </a:prstClr>
                </a:solidFill>
              </a:rPr>
              <a:t>赤道</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63352" y="4446637"/>
            <a:ext cx="10833273" cy="2434256"/>
          </a:xfrm>
          <a:prstGeom prst="rect">
            <a:avLst/>
          </a:prstGeom>
        </p:spPr>
        <p:txBody>
          <a:bodyPr wrap="square">
            <a:spAutoFit/>
          </a:bodyPr>
          <a:lstStyle/>
          <a:p>
            <a:pPr algn="just">
              <a:lnSpc>
                <a:spcPct val="140000"/>
              </a:lnSpc>
              <a:spcAft>
                <a:spcPts val="0"/>
              </a:spcAft>
            </a:pPr>
            <a:r>
              <a:rPr lang="en-US" altLang="zh-CN" sz="2800" kern="100" dirty="0">
                <a:latin typeface="Times New Roman" panose="02020603050405020304"/>
                <a:ea typeface="华文细黑" panose="02010600040101010101" charset="-122"/>
                <a:cs typeface="Courier New" panose="02070309020205020404"/>
              </a:rPr>
              <a:t>A.</a:t>
            </a:r>
            <a:r>
              <a:rPr lang="zh-CN" altLang="zh-CN" sz="2800" kern="100" dirty="0">
                <a:latin typeface="Times New Roman" panose="02020603050405020304"/>
                <a:ea typeface="华文细黑" panose="02010600040101010101" charset="-122"/>
                <a:cs typeface="Times New Roman" panose="02020603050405020304"/>
              </a:rPr>
              <a:t>草原带、针叶林带、硬叶林带</a:t>
            </a:r>
            <a:endParaRPr lang="zh-CN" altLang="zh-CN" sz="1050" kern="100" dirty="0">
              <a:latin typeface="宋体" panose="02010600030101010101" pitchFamily="2" charset="-122"/>
              <a:cs typeface="Courier New" panose="02070309020205020404"/>
            </a:endParaRPr>
          </a:p>
          <a:p>
            <a:pPr algn="just">
              <a:lnSpc>
                <a:spcPct val="140000"/>
              </a:lnSpc>
              <a:spcAft>
                <a:spcPts val="0"/>
              </a:spcAft>
            </a:pPr>
            <a:r>
              <a:rPr lang="en-US" altLang="zh-CN" sz="2800" kern="100" dirty="0">
                <a:latin typeface="Times New Roman" panose="02020603050405020304"/>
                <a:ea typeface="华文细黑" panose="02010600040101010101" charset="-122"/>
                <a:cs typeface="Courier New" panose="02070309020205020404"/>
              </a:rPr>
              <a:t>B.</a:t>
            </a:r>
            <a:r>
              <a:rPr lang="zh-CN" altLang="zh-CN" sz="2800" kern="100" dirty="0">
                <a:latin typeface="Times New Roman" panose="02020603050405020304"/>
                <a:ea typeface="华文细黑" panose="02010600040101010101" charset="-122"/>
                <a:cs typeface="Times New Roman" panose="02020603050405020304"/>
              </a:rPr>
              <a:t>落叶阔叶林带、针叶林带、针阔叶混交林带</a:t>
            </a:r>
            <a:endParaRPr lang="zh-CN" altLang="zh-CN" sz="1050" kern="100" dirty="0">
              <a:latin typeface="宋体" panose="02010600030101010101" pitchFamily="2" charset="-122"/>
              <a:cs typeface="Courier New" panose="02070309020205020404"/>
            </a:endParaRPr>
          </a:p>
          <a:p>
            <a:pPr algn="just">
              <a:lnSpc>
                <a:spcPct val="140000"/>
              </a:lnSpc>
              <a:spcAft>
                <a:spcPts val="0"/>
              </a:spcAft>
            </a:pPr>
            <a:r>
              <a:rPr lang="en-US" altLang="zh-CN" sz="2800" kern="100" dirty="0">
                <a:latin typeface="Times New Roman" panose="02020603050405020304"/>
                <a:ea typeface="华文细黑" panose="02010600040101010101" charset="-122"/>
                <a:cs typeface="Courier New" panose="02070309020205020404"/>
              </a:rPr>
              <a:t>C.</a:t>
            </a:r>
            <a:r>
              <a:rPr lang="zh-CN" altLang="zh-CN" sz="2800" kern="100" dirty="0">
                <a:latin typeface="Times New Roman" panose="02020603050405020304"/>
                <a:ea typeface="华文细黑" panose="02010600040101010101" charset="-122"/>
                <a:cs typeface="Times New Roman" panose="02020603050405020304"/>
              </a:rPr>
              <a:t>灌丛带、针叶林带、针阔叶混交林带</a:t>
            </a:r>
            <a:endParaRPr lang="zh-CN" altLang="zh-CN" sz="1050" kern="100" dirty="0">
              <a:latin typeface="宋体" panose="02010600030101010101" pitchFamily="2" charset="-122"/>
              <a:cs typeface="Courier New" panose="02070309020205020404"/>
            </a:endParaRPr>
          </a:p>
          <a:p>
            <a:pPr algn="just">
              <a:lnSpc>
                <a:spcPct val="140000"/>
              </a:lnSpc>
              <a:spcAft>
                <a:spcPts val="0"/>
              </a:spcAft>
            </a:pPr>
            <a:r>
              <a:rPr lang="en-US" altLang="zh-CN" sz="2800" kern="100" dirty="0">
                <a:latin typeface="Times New Roman" panose="02020603050405020304"/>
                <a:ea typeface="华文细黑" panose="02010600040101010101" charset="-122"/>
                <a:cs typeface="Courier New" panose="02070309020205020404"/>
              </a:rPr>
              <a:t>D.</a:t>
            </a:r>
            <a:r>
              <a:rPr lang="zh-CN" altLang="zh-CN" sz="2800" kern="100" dirty="0">
                <a:latin typeface="Times New Roman" panose="02020603050405020304"/>
                <a:ea typeface="华文细黑" panose="02010600040101010101" charset="-122"/>
                <a:cs typeface="Times New Roman" panose="02020603050405020304"/>
              </a:rPr>
              <a:t>灌丛带、落叶阔叶林带、季雨林带</a:t>
            </a:r>
            <a:endParaRPr lang="zh-CN" altLang="zh-CN" sz="1050" kern="100" dirty="0">
              <a:effectLst/>
              <a:latin typeface="宋体" panose="02010600030101010101" pitchFamily="2" charset="-122"/>
              <a:cs typeface="Courier New" panose="02070309020205020404"/>
            </a:endParaRPr>
          </a:p>
        </p:txBody>
      </p:sp>
      <p:sp>
        <p:nvSpPr>
          <p:cNvPr id="4" name="矩形 3"/>
          <p:cNvSpPr/>
          <p:nvPr/>
        </p:nvSpPr>
        <p:spPr>
          <a:xfrm>
            <a:off x="263352" y="476672"/>
            <a:ext cx="10833273" cy="656846"/>
          </a:xfrm>
          <a:prstGeom prst="rect">
            <a:avLst/>
          </a:prstGeom>
        </p:spPr>
        <p:txBody>
          <a:bodyPr wrap="square">
            <a:spAutoFit/>
          </a:bodyPr>
          <a:lstStyle/>
          <a:p>
            <a:pPr algn="just">
              <a:lnSpc>
                <a:spcPct val="150000"/>
              </a:lnSpc>
              <a:spcAft>
                <a:spcPts val="0"/>
              </a:spcAft>
            </a:pPr>
            <a:r>
              <a:rPr lang="en-US" altLang="zh-CN" sz="2800" kern="100" dirty="0">
                <a:latin typeface="Times New Roman" panose="02020603050405020304"/>
                <a:ea typeface="华文细黑" panose="02010600040101010101" charset="-122"/>
                <a:cs typeface="Courier New" panose="02070309020205020404"/>
              </a:rPr>
              <a:t>3.</a:t>
            </a:r>
            <a:r>
              <a:rPr lang="zh-CN" altLang="zh-CN" sz="2800" kern="100" dirty="0">
                <a:latin typeface="Times New Roman" panose="02020603050405020304"/>
                <a:ea typeface="华文细黑" panose="02010600040101010101" charset="-122"/>
                <a:cs typeface="Times New Roman" panose="02020603050405020304"/>
              </a:rPr>
              <a:t>该山体</a:t>
            </a:r>
            <a:r>
              <a:rPr lang="en-US" altLang="zh-CN" sz="2800" kern="100" dirty="0">
                <a:latin typeface="宋体" panose="02010600030101010101" pitchFamily="2" charset="-122"/>
                <a:ea typeface="华文细黑" panose="02010600040101010101" charset="-122"/>
                <a:cs typeface="Times New Roman" panose="02020603050405020304"/>
              </a:rPr>
              <a:t>①②③</a:t>
            </a:r>
            <a:r>
              <a:rPr lang="zh-CN" altLang="zh-CN" sz="2800" kern="100" dirty="0">
                <a:latin typeface="Times New Roman" panose="02020603050405020304"/>
                <a:ea typeface="华文细黑" panose="02010600040101010101" charset="-122"/>
                <a:cs typeface="Times New Roman" panose="02020603050405020304"/>
              </a:rPr>
              <a:t>自然带分别是</a:t>
            </a:r>
            <a:endParaRPr lang="zh-CN" altLang="zh-CN" sz="1050" kern="100" dirty="0">
              <a:effectLst/>
              <a:latin typeface="宋体" panose="02010600030101010101" pitchFamily="2" charset="-122"/>
              <a:cs typeface="Courier New" panose="02070309020205020404"/>
            </a:endParaRPr>
          </a:p>
        </p:txBody>
      </p:sp>
      <p:pic>
        <p:nvPicPr>
          <p:cNvPr id="55298" name="Picture 2" descr="A-3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1359"/>
          <a:stretch>
            <a:fillRect/>
          </a:stretch>
        </p:blipFill>
        <p:spPr bwMode="auto">
          <a:xfrm>
            <a:off x="1118916" y="1124744"/>
            <a:ext cx="4804816" cy="3438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A-3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4190"/>
          <a:stretch>
            <a:fillRect/>
          </a:stretch>
        </p:blipFill>
        <p:spPr bwMode="auto">
          <a:xfrm>
            <a:off x="6403752" y="1324886"/>
            <a:ext cx="4804816" cy="3238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1213072" y="6397923"/>
            <a:ext cx="977341" cy="461665"/>
          </a:xfrm>
          <a:prstGeom prst="rect">
            <a:avLst/>
          </a:prstGeom>
          <a:solidFill>
            <a:srgbClr val="B4C7E7"/>
          </a:solidFill>
        </p:spPr>
        <p:txBody>
          <a:bodyPr wrap="square" rtlCol="0">
            <a:spAutoFit/>
          </a:bodyPr>
          <a:lstStyle/>
          <a:p>
            <a:pPr algn="ctr">
              <a:defRPr/>
            </a:pPr>
            <a:r>
              <a:rPr lang="zh-CN" altLang="en-US" sz="2400" kern="0" dirty="0">
                <a:solidFill>
                  <a:sysClr val="window" lastClr="FFFFFF"/>
                </a:solidFill>
                <a:latin typeface="微软雅黑" panose="020B0503020204020204" pitchFamily="34" charset="-122"/>
                <a:cs typeface="Times New Roman" panose="02020603050405020304" pitchFamily="18" charset="0"/>
              </a:rPr>
              <a:t>答案</a:t>
            </a:r>
          </a:p>
        </p:txBody>
      </p:sp>
      <p:sp>
        <p:nvSpPr>
          <p:cNvPr id="14" name="任意多边形 13"/>
          <p:cNvSpPr/>
          <p:nvPr/>
        </p:nvSpPr>
        <p:spPr>
          <a:xfrm rot="21062554">
            <a:off x="220334" y="5788101"/>
            <a:ext cx="738187" cy="430213"/>
          </a:xfrm>
          <a:custGeom>
            <a:avLst/>
            <a:gdLst>
              <a:gd name="connsiteX0" fmla="*/ 0 w 1875453"/>
              <a:gd name="connsiteY0" fmla="*/ 587828 h 1166326"/>
              <a:gd name="connsiteX1" fmla="*/ 279918 w 1875453"/>
              <a:gd name="connsiteY1" fmla="*/ 354563 h 1166326"/>
              <a:gd name="connsiteX2" fmla="*/ 755779 w 1875453"/>
              <a:gd name="connsiteY2" fmla="*/ 895738 h 1166326"/>
              <a:gd name="connsiteX3" fmla="*/ 1866122 w 1875453"/>
              <a:gd name="connsiteY3" fmla="*/ 0 h 1166326"/>
              <a:gd name="connsiteX4" fmla="*/ 1875453 w 1875453"/>
              <a:gd name="connsiteY4" fmla="*/ 111967 h 1166326"/>
              <a:gd name="connsiteX5" fmla="*/ 793102 w 1875453"/>
              <a:gd name="connsiteY5" fmla="*/ 1166326 h 1166326"/>
              <a:gd name="connsiteX6" fmla="*/ 289249 w 1875453"/>
              <a:gd name="connsiteY6" fmla="*/ 541175 h 1166326"/>
              <a:gd name="connsiteX7" fmla="*/ 0 w 1875453"/>
              <a:gd name="connsiteY7" fmla="*/ 587828 h 1166326"/>
              <a:gd name="connsiteX0-1" fmla="*/ 0 w 1875453"/>
              <a:gd name="connsiteY0-2" fmla="*/ 587828 h 1166326"/>
              <a:gd name="connsiteX1-3" fmla="*/ 279918 w 1875453"/>
              <a:gd name="connsiteY1-4" fmla="*/ 354563 h 1166326"/>
              <a:gd name="connsiteX2-5" fmla="*/ 755779 w 1875453"/>
              <a:gd name="connsiteY2-6" fmla="*/ 895738 h 1166326"/>
              <a:gd name="connsiteX3-7" fmla="*/ 1866122 w 1875453"/>
              <a:gd name="connsiteY3-8" fmla="*/ 0 h 1166326"/>
              <a:gd name="connsiteX4-9" fmla="*/ 1875453 w 1875453"/>
              <a:gd name="connsiteY4-10" fmla="*/ 111967 h 1166326"/>
              <a:gd name="connsiteX5-11" fmla="*/ 699795 w 1875453"/>
              <a:gd name="connsiteY5-12" fmla="*/ 1166326 h 1166326"/>
              <a:gd name="connsiteX6-13" fmla="*/ 289249 w 1875453"/>
              <a:gd name="connsiteY6-14" fmla="*/ 541175 h 1166326"/>
              <a:gd name="connsiteX7-15" fmla="*/ 0 w 1875453"/>
              <a:gd name="connsiteY7-16" fmla="*/ 587828 h 1166326"/>
              <a:gd name="connsiteX0-17" fmla="*/ 0 w 2043404"/>
              <a:gd name="connsiteY0-18" fmla="*/ 587828 h 1166326"/>
              <a:gd name="connsiteX1-19" fmla="*/ 279918 w 2043404"/>
              <a:gd name="connsiteY1-20" fmla="*/ 354563 h 1166326"/>
              <a:gd name="connsiteX2-21" fmla="*/ 755779 w 2043404"/>
              <a:gd name="connsiteY2-22" fmla="*/ 895738 h 1166326"/>
              <a:gd name="connsiteX3-23" fmla="*/ 1866122 w 2043404"/>
              <a:gd name="connsiteY3-24" fmla="*/ 0 h 1166326"/>
              <a:gd name="connsiteX4-25" fmla="*/ 2043404 w 2043404"/>
              <a:gd name="connsiteY4-26" fmla="*/ 9330 h 1166326"/>
              <a:gd name="connsiteX5-27" fmla="*/ 699795 w 2043404"/>
              <a:gd name="connsiteY5-28" fmla="*/ 1166326 h 1166326"/>
              <a:gd name="connsiteX6-29" fmla="*/ 289249 w 2043404"/>
              <a:gd name="connsiteY6-30" fmla="*/ 541175 h 1166326"/>
              <a:gd name="connsiteX7-31" fmla="*/ 0 w 2043404"/>
              <a:gd name="connsiteY7-32" fmla="*/ 587828 h 1166326"/>
              <a:gd name="connsiteX0-33" fmla="*/ 0 w 2043404"/>
              <a:gd name="connsiteY0-34" fmla="*/ 615820 h 1194318"/>
              <a:gd name="connsiteX1-35" fmla="*/ 279918 w 2043404"/>
              <a:gd name="connsiteY1-36" fmla="*/ 382555 h 1194318"/>
              <a:gd name="connsiteX2-37" fmla="*/ 755779 w 2043404"/>
              <a:gd name="connsiteY2-38" fmla="*/ 923730 h 1194318"/>
              <a:gd name="connsiteX3-39" fmla="*/ 1978090 w 2043404"/>
              <a:gd name="connsiteY3-40" fmla="*/ 0 h 1194318"/>
              <a:gd name="connsiteX4-41" fmla="*/ 2043404 w 2043404"/>
              <a:gd name="connsiteY4-42" fmla="*/ 37322 h 1194318"/>
              <a:gd name="connsiteX5-43" fmla="*/ 699795 w 2043404"/>
              <a:gd name="connsiteY5-44" fmla="*/ 1194318 h 1194318"/>
              <a:gd name="connsiteX6-45" fmla="*/ 289249 w 2043404"/>
              <a:gd name="connsiteY6-46" fmla="*/ 569167 h 1194318"/>
              <a:gd name="connsiteX7-47" fmla="*/ 0 w 2043404"/>
              <a:gd name="connsiteY7-48" fmla="*/ 615820 h 1194318"/>
              <a:gd name="connsiteX0-49" fmla="*/ 0 w 2043404"/>
              <a:gd name="connsiteY0-50" fmla="*/ 615820 h 1194318"/>
              <a:gd name="connsiteX1-51" fmla="*/ 279918 w 2043404"/>
              <a:gd name="connsiteY1-52" fmla="*/ 382555 h 1194318"/>
              <a:gd name="connsiteX2-53" fmla="*/ 755779 w 2043404"/>
              <a:gd name="connsiteY2-54" fmla="*/ 923730 h 1194318"/>
              <a:gd name="connsiteX3-55" fmla="*/ 1978090 w 2043404"/>
              <a:gd name="connsiteY3-56" fmla="*/ 0 h 1194318"/>
              <a:gd name="connsiteX4-57" fmla="*/ 2043404 w 2043404"/>
              <a:gd name="connsiteY4-58" fmla="*/ 37322 h 1194318"/>
              <a:gd name="connsiteX5-59" fmla="*/ 699795 w 2043404"/>
              <a:gd name="connsiteY5-60" fmla="*/ 1194318 h 1194318"/>
              <a:gd name="connsiteX6-61" fmla="*/ 205274 w 2043404"/>
              <a:gd name="connsiteY6-62" fmla="*/ 559836 h 1194318"/>
              <a:gd name="connsiteX7-63" fmla="*/ 0 w 2043404"/>
              <a:gd name="connsiteY7-64" fmla="*/ 615820 h 1194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043404" h="1194318">
                <a:moveTo>
                  <a:pt x="0" y="615820"/>
                </a:moveTo>
                <a:lnTo>
                  <a:pt x="279918" y="382555"/>
                </a:lnTo>
                <a:lnTo>
                  <a:pt x="755779" y="923730"/>
                </a:lnTo>
                <a:lnTo>
                  <a:pt x="1978090" y="0"/>
                </a:lnTo>
                <a:lnTo>
                  <a:pt x="2043404" y="37322"/>
                </a:lnTo>
                <a:lnTo>
                  <a:pt x="699795" y="1194318"/>
                </a:lnTo>
                <a:lnTo>
                  <a:pt x="205274" y="559836"/>
                </a:lnTo>
                <a:lnTo>
                  <a:pt x="0" y="615820"/>
                </a:lnTo>
                <a:close/>
              </a:path>
            </a:pathLst>
          </a:custGeom>
          <a:solidFill>
            <a:srgbClr val="C00000"/>
          </a:solidFill>
          <a:ln w="25400" cap="flat" cmpd="sng" algn="ctr">
            <a:noFill/>
            <a:prstDash val="solid"/>
          </a:ln>
          <a:effectLst/>
        </p:spPr>
        <p:txBody>
          <a:bodyPr anchor="ctr"/>
          <a:lstStyle/>
          <a:p>
            <a:pPr algn="ctr">
              <a:defRPr/>
            </a:pPr>
            <a:endParaRPr lang="zh-CN" altLang="en-US" kern="0">
              <a:solidFill>
                <a:sysClr val="window" lastClr="FFFFFF"/>
              </a:solidFill>
              <a:latin typeface="Arial" panose="020B0604020202020204"/>
              <a:ea typeface="黑体" panose="02010609060101010101" charset="-122"/>
            </a:endParaRPr>
          </a:p>
        </p:txBody>
      </p:sp>
      <p:sp>
        <p:nvSpPr>
          <p:cNvPr id="3" name="TextBox 12"/>
          <p:cNvSpPr txBox="1"/>
          <p:nvPr/>
        </p:nvSpPr>
        <p:spPr>
          <a:xfrm>
            <a:off x="10119602" y="6396653"/>
            <a:ext cx="977341" cy="460375"/>
          </a:xfrm>
          <a:prstGeom prst="rect">
            <a:avLst/>
          </a:prstGeom>
          <a:solidFill>
            <a:srgbClr val="B4C7E7"/>
          </a:solidFill>
        </p:spPr>
        <p:txBody>
          <a:bodyPr wrap="square" rtlCol="0">
            <a:spAutoFit/>
          </a:bodyPr>
          <a:lstStyle/>
          <a:p>
            <a:pPr algn="ctr">
              <a:defRPr/>
            </a:pPr>
            <a:r>
              <a:rPr lang="zh-CN" altLang="en-US" sz="2400" kern="0" dirty="0">
                <a:solidFill>
                  <a:sysClr val="window" lastClr="FFFFFF"/>
                </a:solidFill>
                <a:latin typeface="微软雅黑" panose="020B0503020204020204" pitchFamily="34" charset="-122"/>
                <a:cs typeface="Times New Roman" panose="02020603050405020304" pitchFamily="18" charset="0"/>
              </a:rPr>
              <a:t>解析</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01378" y="836712"/>
            <a:ext cx="11352170" cy="3323987"/>
          </a:xfrm>
          <a:prstGeom prst="rect">
            <a:avLst/>
          </a:prstGeom>
        </p:spPr>
        <p:txBody>
          <a:bodyPr wrap="square">
            <a:spAutoFit/>
          </a:bodyPr>
          <a:lstStyle/>
          <a:p>
            <a:pPr algn="just">
              <a:lnSpc>
                <a:spcPct val="150000"/>
              </a:lnSpc>
              <a:spcAft>
                <a:spcPts val="0"/>
              </a:spcAft>
            </a:pPr>
            <a:r>
              <a:rPr lang="zh-CN" altLang="zh-CN" sz="2800" b="1" kern="100" dirty="0">
                <a:solidFill>
                  <a:srgbClr val="0000FF"/>
                </a:solidFill>
                <a:latin typeface="Times New Roman" panose="02020603050405020304"/>
                <a:ea typeface="华文细黑" panose="02010600040101010101" charset="-122"/>
                <a:cs typeface="Times New Roman" panose="02020603050405020304"/>
              </a:rPr>
              <a:t>解析　</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随海拔的升高、水热条件改变，垂直自然带从亚热带常绿阔叶林带向针叶林带、草甸带更替，常绿阔叶林带和针叶林带之间会出现针阔叶混交林过渡带，针叶林带和草甸带之间会出现灌丛过渡带，</a:t>
            </a:r>
            <a:r>
              <a:rPr lang="en-US" altLang="zh-CN" sz="2800" kern="100" dirty="0">
                <a:solidFill>
                  <a:srgbClr val="002060"/>
                </a:solidFill>
                <a:latin typeface="Times New Roman" panose="02020603050405020304"/>
                <a:ea typeface="华文细黑" panose="02010600040101010101" charset="-122"/>
                <a:cs typeface="Courier New" panose="02070309020205020404"/>
              </a:rPr>
              <a:t>B</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错、</a:t>
            </a:r>
            <a:r>
              <a:rPr lang="en-US" altLang="zh-CN" sz="2800" kern="100" dirty="0">
                <a:solidFill>
                  <a:srgbClr val="002060"/>
                </a:solidFill>
                <a:latin typeface="Times New Roman" panose="02020603050405020304"/>
                <a:ea typeface="华文细黑" panose="02010600040101010101" charset="-122"/>
                <a:cs typeface="Courier New" panose="02070309020205020404"/>
              </a:rPr>
              <a:t>C</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对</a:t>
            </a:r>
            <a:r>
              <a:rPr lang="zh-CN" altLang="zh-CN" sz="2800" kern="100" dirty="0" smtClean="0">
                <a:solidFill>
                  <a:srgbClr val="002060"/>
                </a:solidFill>
                <a:latin typeface="Times New Roman" panose="02020603050405020304"/>
                <a:ea typeface="华文细黑" panose="02010600040101010101" charset="-122"/>
                <a:cs typeface="Times New Roman" panose="02020603050405020304"/>
              </a:rPr>
              <a:t>；</a:t>
            </a:r>
            <a:endParaRPr lang="en-US" altLang="zh-CN" sz="2800" kern="100" dirty="0" smtClean="0">
              <a:solidFill>
                <a:srgbClr val="002060"/>
              </a:solidFill>
              <a:latin typeface="Times New Roman" panose="02020603050405020304"/>
              <a:ea typeface="华文细黑" panose="02010600040101010101" charset="-122"/>
              <a:cs typeface="Times New Roman" panose="02020603050405020304"/>
            </a:endParaRPr>
          </a:p>
          <a:p>
            <a:pPr algn="just">
              <a:lnSpc>
                <a:spcPct val="150000"/>
              </a:lnSpc>
              <a:spcAft>
                <a:spcPts val="0"/>
              </a:spcAft>
            </a:pPr>
            <a:r>
              <a:rPr lang="zh-CN" altLang="zh-CN" sz="2800" kern="100" dirty="0" smtClean="0">
                <a:solidFill>
                  <a:srgbClr val="002060"/>
                </a:solidFill>
                <a:latin typeface="Times New Roman" panose="02020603050405020304"/>
                <a:ea typeface="华文细黑" panose="02010600040101010101" charset="-122"/>
                <a:cs typeface="Times New Roman" panose="02020603050405020304"/>
              </a:rPr>
              <a:t>硬叶林</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带位于地中海气候区，在该地不可能出现，</a:t>
            </a:r>
            <a:r>
              <a:rPr lang="en-US" altLang="zh-CN" sz="2800" kern="100" dirty="0">
                <a:solidFill>
                  <a:srgbClr val="002060"/>
                </a:solidFill>
                <a:latin typeface="Times New Roman" panose="02020603050405020304"/>
                <a:ea typeface="华文细黑" panose="02010600040101010101" charset="-122"/>
                <a:cs typeface="Courier New" panose="02070309020205020404"/>
              </a:rPr>
              <a:t>A</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错</a:t>
            </a:r>
            <a:r>
              <a:rPr lang="zh-CN" altLang="zh-CN" sz="2800" kern="100" dirty="0" smtClean="0">
                <a:solidFill>
                  <a:srgbClr val="002060"/>
                </a:solidFill>
                <a:latin typeface="Times New Roman" panose="02020603050405020304"/>
                <a:ea typeface="华文细黑" panose="02010600040101010101" charset="-122"/>
                <a:cs typeface="Times New Roman" panose="02020603050405020304"/>
              </a:rPr>
              <a:t>；</a:t>
            </a:r>
            <a:endParaRPr lang="en-US" altLang="zh-CN" sz="2800" kern="100" dirty="0" smtClean="0">
              <a:solidFill>
                <a:srgbClr val="002060"/>
              </a:solidFill>
              <a:latin typeface="Times New Roman" panose="02020603050405020304"/>
              <a:ea typeface="华文细黑" panose="02010600040101010101" charset="-122"/>
              <a:cs typeface="Times New Roman" panose="02020603050405020304"/>
            </a:endParaRPr>
          </a:p>
          <a:p>
            <a:pPr algn="just">
              <a:lnSpc>
                <a:spcPct val="150000"/>
              </a:lnSpc>
              <a:spcAft>
                <a:spcPts val="0"/>
              </a:spcAft>
            </a:pPr>
            <a:r>
              <a:rPr lang="zh-CN" altLang="zh-CN" sz="2800" kern="100" dirty="0" smtClean="0">
                <a:solidFill>
                  <a:srgbClr val="002060"/>
                </a:solidFill>
                <a:latin typeface="Times New Roman" panose="02020603050405020304"/>
                <a:ea typeface="华文细黑" panose="02010600040101010101" charset="-122"/>
                <a:cs typeface="Times New Roman" panose="02020603050405020304"/>
              </a:rPr>
              <a:t>季雨林</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在热带季风气候区，</a:t>
            </a:r>
            <a:r>
              <a:rPr lang="en-US" altLang="zh-CN" sz="2800" kern="100" dirty="0">
                <a:solidFill>
                  <a:srgbClr val="002060"/>
                </a:solidFill>
                <a:latin typeface="Times New Roman" panose="02020603050405020304"/>
                <a:ea typeface="华文细黑" panose="02010600040101010101" charset="-122"/>
                <a:cs typeface="Courier New" panose="02070309020205020404"/>
              </a:rPr>
              <a:t>D</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错。故选</a:t>
            </a:r>
            <a:r>
              <a:rPr lang="en-US" altLang="zh-CN" sz="2800" kern="100" dirty="0">
                <a:solidFill>
                  <a:srgbClr val="002060"/>
                </a:solidFill>
                <a:latin typeface="Times New Roman" panose="02020603050405020304"/>
                <a:ea typeface="华文细黑" panose="02010600040101010101" charset="-122"/>
                <a:cs typeface="Courier New" panose="02070309020205020404"/>
              </a:rPr>
              <a:t>C</a:t>
            </a:r>
            <a:r>
              <a:rPr lang="zh-CN" altLang="zh-CN" sz="2800" kern="100" dirty="0" smtClean="0">
                <a:solidFill>
                  <a:srgbClr val="002060"/>
                </a:solidFill>
                <a:latin typeface="Times New Roman" panose="02020603050405020304"/>
                <a:ea typeface="华文细黑" panose="02010600040101010101" charset="-122"/>
                <a:cs typeface="Times New Roman" panose="02020603050405020304"/>
              </a:rPr>
              <a:t>。</a:t>
            </a:r>
            <a:endParaRPr lang="zh-CN" altLang="zh-CN" sz="1050" kern="100" dirty="0">
              <a:effectLst/>
              <a:latin typeface="宋体" panose="02010600030101010101" pitchFamily="2" charset="-122"/>
              <a:cs typeface="Courier New" panose="02070309020205020404"/>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750"/>
                                        <p:tgtEl>
                                          <p:spTgt spid="4">
                                            <p:txEl>
                                              <p:pRg st="0" end="0"/>
                                            </p:txEl>
                                          </p:spTgt>
                                        </p:tgtEl>
                                      </p:cBhvr>
                                    </p:animEffect>
                                  </p:childTnLst>
                                </p:cTn>
                              </p:par>
                            </p:childTnLst>
                          </p:cTn>
                        </p:par>
                        <p:par>
                          <p:cTn id="8" fill="hold">
                            <p:stCondLst>
                              <p:cond delay="1000"/>
                            </p:stCondLst>
                            <p:childTnLst>
                              <p:par>
                                <p:cTn id="9" presetID="3" presetClass="entr" presetSubtype="1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blinds(horizontal)">
                                      <p:cBhvr>
                                        <p:cTn id="11" dur="750"/>
                                        <p:tgtEl>
                                          <p:spTgt spid="4">
                                            <p:txEl>
                                              <p:pRg st="1" end="1"/>
                                            </p:txEl>
                                          </p:spTgt>
                                        </p:tgtEl>
                                      </p:cBhvr>
                                    </p:animEffect>
                                  </p:childTnLst>
                                </p:cTn>
                              </p:par>
                            </p:childTnLst>
                          </p:cTn>
                        </p:par>
                        <p:par>
                          <p:cTn id="12" fill="hold">
                            <p:stCondLst>
                              <p:cond delay="2000"/>
                            </p:stCondLst>
                            <p:childTnLst>
                              <p:par>
                                <p:cTn id="13" presetID="3" presetClass="entr" presetSubtype="1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linds(horizontal)">
                                      <p:cBhvr>
                                        <p:cTn id="15" dur="75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63352" y="5592501"/>
            <a:ext cx="10833273" cy="1302408"/>
          </a:xfrm>
          <a:prstGeom prst="rect">
            <a:avLst/>
          </a:prstGeom>
        </p:spPr>
        <p:txBody>
          <a:bodyPr wrap="square">
            <a:spAutoFit/>
          </a:bodyPr>
          <a:lstStyle/>
          <a:p>
            <a:pPr algn="just">
              <a:lnSpc>
                <a:spcPct val="150000"/>
              </a:lnSpc>
              <a:spcAft>
                <a:spcPts val="0"/>
              </a:spcAft>
            </a:pPr>
            <a:r>
              <a:rPr lang="zh-CN" altLang="zh-CN" sz="2800" b="1" kern="100" dirty="0">
                <a:solidFill>
                  <a:srgbClr val="0000FF"/>
                </a:solidFill>
                <a:latin typeface="Times New Roman" panose="02020603050405020304"/>
                <a:ea typeface="华文细黑" panose="02010600040101010101" charset="-122"/>
                <a:cs typeface="Times New Roman" panose="02020603050405020304"/>
              </a:rPr>
              <a:t>解析　</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甲位于阴山的草原带上部，山地针叶林下部，对比选项中应为落叶阔叶林带。</a:t>
            </a:r>
            <a:endParaRPr lang="zh-CN" altLang="zh-CN" sz="1050" kern="100" dirty="0">
              <a:effectLst/>
              <a:latin typeface="宋体" panose="02010600030101010101" pitchFamily="2" charset="-122"/>
              <a:cs typeface="Courier New" panose="02070309020205020404"/>
            </a:endParaRPr>
          </a:p>
        </p:txBody>
      </p:sp>
      <p:sp>
        <p:nvSpPr>
          <p:cNvPr id="10" name="矩形 9"/>
          <p:cNvSpPr/>
          <p:nvPr/>
        </p:nvSpPr>
        <p:spPr>
          <a:xfrm>
            <a:off x="263352" y="3855756"/>
            <a:ext cx="10833273" cy="1949508"/>
          </a:xfrm>
          <a:prstGeom prst="rect">
            <a:avLst/>
          </a:prstGeom>
        </p:spPr>
        <p:txBody>
          <a:bodyPr wrap="square">
            <a:spAutoFit/>
          </a:bodyPr>
          <a:lstStyle/>
          <a:p>
            <a:pPr algn="just">
              <a:lnSpc>
                <a:spcPct val="150000"/>
              </a:lnSpc>
              <a:spcAft>
                <a:spcPts val="0"/>
              </a:spcAft>
            </a:pPr>
            <a:r>
              <a:rPr lang="en-US" altLang="zh-CN" sz="2800" kern="100" dirty="0">
                <a:latin typeface="Times New Roman" panose="02020603050405020304"/>
                <a:ea typeface="华文细黑" panose="02010600040101010101" charset="-122"/>
                <a:cs typeface="Courier New" panose="02070309020205020404"/>
              </a:rPr>
              <a:t>4.</a:t>
            </a:r>
            <a:r>
              <a:rPr lang="zh-CN" altLang="zh-CN" sz="2800" kern="100" dirty="0">
                <a:latin typeface="Times New Roman" panose="02020603050405020304"/>
                <a:ea typeface="华文细黑" panose="02010600040101010101" charset="-122"/>
                <a:cs typeface="Times New Roman" panose="02020603050405020304"/>
              </a:rPr>
              <a:t>根据当地垂直植被带分布规律判断，甲处植被带应为</a:t>
            </a:r>
            <a:endParaRPr lang="zh-CN" altLang="zh-CN" sz="1050" kern="100" dirty="0">
              <a:latin typeface="宋体" panose="02010600030101010101" pitchFamily="2" charset="-122"/>
              <a:cs typeface="Courier New" panose="02070309020205020404"/>
            </a:endParaRPr>
          </a:p>
          <a:p>
            <a:pPr algn="just">
              <a:lnSpc>
                <a:spcPct val="150000"/>
              </a:lnSpc>
              <a:spcAft>
                <a:spcPts val="0"/>
              </a:spcAft>
            </a:pPr>
            <a:r>
              <a:rPr lang="en-US" altLang="zh-CN" sz="2800" kern="100" dirty="0">
                <a:latin typeface="Times New Roman" panose="02020603050405020304"/>
                <a:ea typeface="华文细黑" panose="02010600040101010101" charset="-122"/>
                <a:cs typeface="Courier New" panose="02070309020205020404"/>
              </a:rPr>
              <a:t>A.</a:t>
            </a:r>
            <a:r>
              <a:rPr lang="zh-CN" altLang="zh-CN" sz="2800" kern="100" dirty="0">
                <a:latin typeface="Times New Roman" panose="02020603050405020304"/>
                <a:ea typeface="华文细黑" panose="02010600040101010101" charset="-122"/>
                <a:cs typeface="Times New Roman" panose="02020603050405020304"/>
              </a:rPr>
              <a:t>落叶阔叶林带</a:t>
            </a:r>
            <a:r>
              <a:rPr lang="en-US" altLang="zh-CN" sz="2800" kern="100" dirty="0">
                <a:latin typeface="Times New Roman" panose="02020603050405020304"/>
                <a:ea typeface="华文细黑" panose="02010600040101010101" charset="-122"/>
                <a:cs typeface="Courier New" panose="02070309020205020404"/>
              </a:rPr>
              <a:t>  	</a:t>
            </a:r>
            <a:r>
              <a:rPr lang="en-US" altLang="zh-CN" sz="2800" kern="100" dirty="0" smtClean="0">
                <a:latin typeface="Times New Roman" panose="02020603050405020304"/>
                <a:ea typeface="华文细黑" panose="02010600040101010101" charset="-122"/>
                <a:cs typeface="Courier New" panose="02070309020205020404"/>
              </a:rPr>
              <a:t>			B</a:t>
            </a:r>
            <a:r>
              <a:rPr lang="en-US" altLang="zh-CN" sz="2800" kern="100" dirty="0">
                <a:latin typeface="Times New Roman" panose="02020603050405020304"/>
                <a:ea typeface="华文细黑" panose="02010600040101010101" charset="-122"/>
                <a:cs typeface="Courier New" panose="02070309020205020404"/>
              </a:rPr>
              <a:t>.</a:t>
            </a:r>
            <a:r>
              <a:rPr lang="zh-CN" altLang="zh-CN" sz="2800" kern="100" dirty="0">
                <a:latin typeface="Times New Roman" panose="02020603050405020304"/>
                <a:ea typeface="华文细黑" panose="02010600040101010101" charset="-122"/>
                <a:cs typeface="Times New Roman" panose="02020603050405020304"/>
              </a:rPr>
              <a:t>荒漠带</a:t>
            </a:r>
            <a:endParaRPr lang="zh-CN" altLang="zh-CN" sz="1050" kern="100" dirty="0">
              <a:latin typeface="宋体" panose="02010600030101010101" pitchFamily="2" charset="-122"/>
              <a:cs typeface="Courier New" panose="02070309020205020404"/>
            </a:endParaRPr>
          </a:p>
          <a:p>
            <a:pPr algn="just">
              <a:lnSpc>
                <a:spcPct val="150000"/>
              </a:lnSpc>
              <a:spcAft>
                <a:spcPts val="0"/>
              </a:spcAft>
            </a:pPr>
            <a:r>
              <a:rPr lang="en-US" altLang="zh-CN" sz="2800" kern="100" dirty="0">
                <a:latin typeface="Times New Roman" panose="02020603050405020304"/>
                <a:ea typeface="华文细黑" panose="02010600040101010101" charset="-122"/>
                <a:cs typeface="Courier New" panose="02070309020205020404"/>
              </a:rPr>
              <a:t>C.</a:t>
            </a:r>
            <a:r>
              <a:rPr lang="zh-CN" altLang="zh-CN" sz="2800" kern="100" dirty="0">
                <a:latin typeface="Times New Roman" panose="02020603050405020304"/>
                <a:ea typeface="华文细黑" panose="02010600040101010101" charset="-122"/>
                <a:cs typeface="Times New Roman" panose="02020603050405020304"/>
              </a:rPr>
              <a:t>高山灌丛带</a:t>
            </a:r>
            <a:r>
              <a:rPr lang="en-US" altLang="zh-CN" sz="2800" kern="100" dirty="0">
                <a:latin typeface="Times New Roman" panose="02020603050405020304"/>
                <a:ea typeface="华文细黑" panose="02010600040101010101" charset="-122"/>
                <a:cs typeface="Courier New" panose="02070309020205020404"/>
              </a:rPr>
              <a:t>  	</a:t>
            </a:r>
            <a:r>
              <a:rPr lang="en-US" altLang="zh-CN" sz="2800" kern="100" dirty="0" smtClean="0">
                <a:latin typeface="Times New Roman" panose="02020603050405020304"/>
                <a:ea typeface="华文细黑" panose="02010600040101010101" charset="-122"/>
                <a:cs typeface="Courier New" panose="02070309020205020404"/>
              </a:rPr>
              <a:t>			D</a:t>
            </a:r>
            <a:r>
              <a:rPr lang="en-US" altLang="zh-CN" sz="2800" kern="100" dirty="0">
                <a:latin typeface="Times New Roman" panose="02020603050405020304"/>
                <a:ea typeface="华文细黑" panose="02010600040101010101" charset="-122"/>
                <a:cs typeface="Courier New" panose="02070309020205020404"/>
              </a:rPr>
              <a:t>.</a:t>
            </a:r>
            <a:r>
              <a:rPr lang="zh-CN" altLang="zh-CN" sz="2800" kern="100" dirty="0">
                <a:latin typeface="Times New Roman" panose="02020603050405020304"/>
                <a:ea typeface="华文细黑" panose="02010600040101010101" charset="-122"/>
                <a:cs typeface="Times New Roman" panose="02020603050405020304"/>
              </a:rPr>
              <a:t>山地针叶林带</a:t>
            </a:r>
            <a:endParaRPr lang="zh-CN" altLang="zh-CN" sz="1050" kern="100" dirty="0">
              <a:effectLst/>
              <a:latin typeface="宋体" panose="02010600030101010101" pitchFamily="2" charset="-122"/>
              <a:cs typeface="Courier New" panose="02070309020205020404"/>
            </a:endParaRPr>
          </a:p>
        </p:txBody>
      </p:sp>
      <p:sp>
        <p:nvSpPr>
          <p:cNvPr id="4" name="矩形 3"/>
          <p:cNvSpPr/>
          <p:nvPr/>
        </p:nvSpPr>
        <p:spPr>
          <a:xfrm>
            <a:off x="263352" y="404664"/>
            <a:ext cx="10833273" cy="656846"/>
          </a:xfrm>
          <a:prstGeom prst="rect">
            <a:avLst/>
          </a:prstGeom>
        </p:spPr>
        <p:txBody>
          <a:bodyPr wrap="square">
            <a:spAutoFit/>
          </a:bodyPr>
          <a:lstStyle/>
          <a:p>
            <a:pPr indent="720090" algn="just">
              <a:lnSpc>
                <a:spcPct val="150000"/>
              </a:lnSpc>
              <a:spcAft>
                <a:spcPts val="0"/>
              </a:spcAft>
            </a:pPr>
            <a:r>
              <a:rPr lang="zh-CN" altLang="zh-CN" sz="2800" kern="100" dirty="0">
                <a:latin typeface="Times New Roman" panose="02020603050405020304"/>
                <a:ea typeface="华文细黑" panose="02010600040101010101" charset="-122"/>
                <a:cs typeface="Times New Roman" panose="02020603050405020304"/>
              </a:rPr>
              <a:t>下图为</a:t>
            </a:r>
            <a:r>
              <a:rPr lang="en-US" altLang="zh-CN" sz="2800" kern="100" dirty="0">
                <a:latin typeface="宋体" panose="02010600030101010101" pitchFamily="2" charset="-122"/>
                <a:ea typeface="华文细黑" panose="02010600040101010101" charset="-122"/>
                <a:cs typeface="Times New Roman" panose="02020603050405020304"/>
              </a:rPr>
              <a:t>“</a:t>
            </a:r>
            <a:r>
              <a:rPr lang="zh-CN" altLang="zh-CN" sz="2800" kern="100" dirty="0">
                <a:latin typeface="Times New Roman" panose="02020603050405020304"/>
                <a:ea typeface="华文细黑" panose="02010600040101010101" charset="-122"/>
                <a:cs typeface="Times New Roman" panose="02020603050405020304"/>
              </a:rPr>
              <a:t>内蒙古地区主要名山植被垂直带谱</a:t>
            </a:r>
            <a:r>
              <a:rPr lang="en-US" altLang="zh-CN" sz="2800" kern="100" dirty="0">
                <a:latin typeface="宋体" panose="02010600030101010101" pitchFamily="2" charset="-122"/>
                <a:ea typeface="华文细黑" panose="02010600040101010101" charset="-122"/>
                <a:cs typeface="Times New Roman" panose="02020603050405020304"/>
              </a:rPr>
              <a:t>”</a:t>
            </a:r>
            <a:r>
              <a:rPr lang="zh-CN" altLang="zh-CN" sz="2800" kern="100" dirty="0">
                <a:latin typeface="Times New Roman" panose="02020603050405020304"/>
                <a:ea typeface="华文细黑" panose="02010600040101010101" charset="-122"/>
                <a:cs typeface="Times New Roman" panose="02020603050405020304"/>
              </a:rPr>
              <a:t>。读图回答问题。</a:t>
            </a:r>
            <a:endParaRPr lang="zh-CN" altLang="zh-CN" sz="1050" kern="100" dirty="0">
              <a:effectLst/>
              <a:latin typeface="宋体" panose="02010600030101010101" pitchFamily="2" charset="-122"/>
              <a:cs typeface="Courier New" panose="02070309020205020404"/>
            </a:endParaRPr>
          </a:p>
        </p:txBody>
      </p:sp>
      <p:sp>
        <p:nvSpPr>
          <p:cNvPr id="13" name="TextBox 12"/>
          <p:cNvSpPr txBox="1"/>
          <p:nvPr/>
        </p:nvSpPr>
        <p:spPr>
          <a:xfrm>
            <a:off x="11213072" y="6397923"/>
            <a:ext cx="977341" cy="461665"/>
          </a:xfrm>
          <a:prstGeom prst="rect">
            <a:avLst/>
          </a:prstGeom>
          <a:solidFill>
            <a:srgbClr val="B4C7E7"/>
          </a:solidFill>
        </p:spPr>
        <p:txBody>
          <a:bodyPr wrap="square" rtlCol="0">
            <a:spAutoFit/>
          </a:bodyPr>
          <a:lstStyle/>
          <a:p>
            <a:pPr algn="ctr">
              <a:defRPr/>
            </a:pPr>
            <a:r>
              <a:rPr lang="zh-CN" altLang="en-US" sz="2400" kern="0" dirty="0">
                <a:solidFill>
                  <a:sysClr val="window" lastClr="FFFFFF"/>
                </a:solidFill>
                <a:latin typeface="微软雅黑" panose="020B0503020204020204" pitchFamily="34" charset="-122"/>
                <a:cs typeface="Times New Roman" panose="02020603050405020304" pitchFamily="18" charset="0"/>
              </a:rPr>
              <a:t>答案</a:t>
            </a:r>
          </a:p>
        </p:txBody>
      </p:sp>
      <p:sp>
        <p:nvSpPr>
          <p:cNvPr id="14" name="任意多边形 13"/>
          <p:cNvSpPr/>
          <p:nvPr/>
        </p:nvSpPr>
        <p:spPr>
          <a:xfrm rot="21062554">
            <a:off x="220333" y="4672134"/>
            <a:ext cx="738187" cy="430213"/>
          </a:xfrm>
          <a:custGeom>
            <a:avLst/>
            <a:gdLst>
              <a:gd name="connsiteX0" fmla="*/ 0 w 1875453"/>
              <a:gd name="connsiteY0" fmla="*/ 587828 h 1166326"/>
              <a:gd name="connsiteX1" fmla="*/ 279918 w 1875453"/>
              <a:gd name="connsiteY1" fmla="*/ 354563 h 1166326"/>
              <a:gd name="connsiteX2" fmla="*/ 755779 w 1875453"/>
              <a:gd name="connsiteY2" fmla="*/ 895738 h 1166326"/>
              <a:gd name="connsiteX3" fmla="*/ 1866122 w 1875453"/>
              <a:gd name="connsiteY3" fmla="*/ 0 h 1166326"/>
              <a:gd name="connsiteX4" fmla="*/ 1875453 w 1875453"/>
              <a:gd name="connsiteY4" fmla="*/ 111967 h 1166326"/>
              <a:gd name="connsiteX5" fmla="*/ 793102 w 1875453"/>
              <a:gd name="connsiteY5" fmla="*/ 1166326 h 1166326"/>
              <a:gd name="connsiteX6" fmla="*/ 289249 w 1875453"/>
              <a:gd name="connsiteY6" fmla="*/ 541175 h 1166326"/>
              <a:gd name="connsiteX7" fmla="*/ 0 w 1875453"/>
              <a:gd name="connsiteY7" fmla="*/ 587828 h 1166326"/>
              <a:gd name="connsiteX0-1" fmla="*/ 0 w 1875453"/>
              <a:gd name="connsiteY0-2" fmla="*/ 587828 h 1166326"/>
              <a:gd name="connsiteX1-3" fmla="*/ 279918 w 1875453"/>
              <a:gd name="connsiteY1-4" fmla="*/ 354563 h 1166326"/>
              <a:gd name="connsiteX2-5" fmla="*/ 755779 w 1875453"/>
              <a:gd name="connsiteY2-6" fmla="*/ 895738 h 1166326"/>
              <a:gd name="connsiteX3-7" fmla="*/ 1866122 w 1875453"/>
              <a:gd name="connsiteY3-8" fmla="*/ 0 h 1166326"/>
              <a:gd name="connsiteX4-9" fmla="*/ 1875453 w 1875453"/>
              <a:gd name="connsiteY4-10" fmla="*/ 111967 h 1166326"/>
              <a:gd name="connsiteX5-11" fmla="*/ 699795 w 1875453"/>
              <a:gd name="connsiteY5-12" fmla="*/ 1166326 h 1166326"/>
              <a:gd name="connsiteX6-13" fmla="*/ 289249 w 1875453"/>
              <a:gd name="connsiteY6-14" fmla="*/ 541175 h 1166326"/>
              <a:gd name="connsiteX7-15" fmla="*/ 0 w 1875453"/>
              <a:gd name="connsiteY7-16" fmla="*/ 587828 h 1166326"/>
              <a:gd name="connsiteX0-17" fmla="*/ 0 w 2043404"/>
              <a:gd name="connsiteY0-18" fmla="*/ 587828 h 1166326"/>
              <a:gd name="connsiteX1-19" fmla="*/ 279918 w 2043404"/>
              <a:gd name="connsiteY1-20" fmla="*/ 354563 h 1166326"/>
              <a:gd name="connsiteX2-21" fmla="*/ 755779 w 2043404"/>
              <a:gd name="connsiteY2-22" fmla="*/ 895738 h 1166326"/>
              <a:gd name="connsiteX3-23" fmla="*/ 1866122 w 2043404"/>
              <a:gd name="connsiteY3-24" fmla="*/ 0 h 1166326"/>
              <a:gd name="connsiteX4-25" fmla="*/ 2043404 w 2043404"/>
              <a:gd name="connsiteY4-26" fmla="*/ 9330 h 1166326"/>
              <a:gd name="connsiteX5-27" fmla="*/ 699795 w 2043404"/>
              <a:gd name="connsiteY5-28" fmla="*/ 1166326 h 1166326"/>
              <a:gd name="connsiteX6-29" fmla="*/ 289249 w 2043404"/>
              <a:gd name="connsiteY6-30" fmla="*/ 541175 h 1166326"/>
              <a:gd name="connsiteX7-31" fmla="*/ 0 w 2043404"/>
              <a:gd name="connsiteY7-32" fmla="*/ 587828 h 1166326"/>
              <a:gd name="connsiteX0-33" fmla="*/ 0 w 2043404"/>
              <a:gd name="connsiteY0-34" fmla="*/ 615820 h 1194318"/>
              <a:gd name="connsiteX1-35" fmla="*/ 279918 w 2043404"/>
              <a:gd name="connsiteY1-36" fmla="*/ 382555 h 1194318"/>
              <a:gd name="connsiteX2-37" fmla="*/ 755779 w 2043404"/>
              <a:gd name="connsiteY2-38" fmla="*/ 923730 h 1194318"/>
              <a:gd name="connsiteX3-39" fmla="*/ 1978090 w 2043404"/>
              <a:gd name="connsiteY3-40" fmla="*/ 0 h 1194318"/>
              <a:gd name="connsiteX4-41" fmla="*/ 2043404 w 2043404"/>
              <a:gd name="connsiteY4-42" fmla="*/ 37322 h 1194318"/>
              <a:gd name="connsiteX5-43" fmla="*/ 699795 w 2043404"/>
              <a:gd name="connsiteY5-44" fmla="*/ 1194318 h 1194318"/>
              <a:gd name="connsiteX6-45" fmla="*/ 289249 w 2043404"/>
              <a:gd name="connsiteY6-46" fmla="*/ 569167 h 1194318"/>
              <a:gd name="connsiteX7-47" fmla="*/ 0 w 2043404"/>
              <a:gd name="connsiteY7-48" fmla="*/ 615820 h 1194318"/>
              <a:gd name="connsiteX0-49" fmla="*/ 0 w 2043404"/>
              <a:gd name="connsiteY0-50" fmla="*/ 615820 h 1194318"/>
              <a:gd name="connsiteX1-51" fmla="*/ 279918 w 2043404"/>
              <a:gd name="connsiteY1-52" fmla="*/ 382555 h 1194318"/>
              <a:gd name="connsiteX2-53" fmla="*/ 755779 w 2043404"/>
              <a:gd name="connsiteY2-54" fmla="*/ 923730 h 1194318"/>
              <a:gd name="connsiteX3-55" fmla="*/ 1978090 w 2043404"/>
              <a:gd name="connsiteY3-56" fmla="*/ 0 h 1194318"/>
              <a:gd name="connsiteX4-57" fmla="*/ 2043404 w 2043404"/>
              <a:gd name="connsiteY4-58" fmla="*/ 37322 h 1194318"/>
              <a:gd name="connsiteX5-59" fmla="*/ 699795 w 2043404"/>
              <a:gd name="connsiteY5-60" fmla="*/ 1194318 h 1194318"/>
              <a:gd name="connsiteX6-61" fmla="*/ 205274 w 2043404"/>
              <a:gd name="connsiteY6-62" fmla="*/ 559836 h 1194318"/>
              <a:gd name="connsiteX7-63" fmla="*/ 0 w 2043404"/>
              <a:gd name="connsiteY7-64" fmla="*/ 615820 h 1194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043404" h="1194318">
                <a:moveTo>
                  <a:pt x="0" y="615820"/>
                </a:moveTo>
                <a:lnTo>
                  <a:pt x="279918" y="382555"/>
                </a:lnTo>
                <a:lnTo>
                  <a:pt x="755779" y="923730"/>
                </a:lnTo>
                <a:lnTo>
                  <a:pt x="1978090" y="0"/>
                </a:lnTo>
                <a:lnTo>
                  <a:pt x="2043404" y="37322"/>
                </a:lnTo>
                <a:lnTo>
                  <a:pt x="699795" y="1194318"/>
                </a:lnTo>
                <a:lnTo>
                  <a:pt x="205274" y="559836"/>
                </a:lnTo>
                <a:lnTo>
                  <a:pt x="0" y="615820"/>
                </a:lnTo>
                <a:close/>
              </a:path>
            </a:pathLst>
          </a:custGeom>
          <a:solidFill>
            <a:srgbClr val="C00000"/>
          </a:solidFill>
          <a:ln w="25400" cap="flat" cmpd="sng" algn="ctr">
            <a:noFill/>
            <a:prstDash val="solid"/>
          </a:ln>
          <a:effectLst/>
        </p:spPr>
        <p:txBody>
          <a:bodyPr anchor="ctr"/>
          <a:lstStyle/>
          <a:p>
            <a:pPr algn="ctr">
              <a:defRPr/>
            </a:pPr>
            <a:endParaRPr lang="zh-CN" altLang="en-US" kern="0">
              <a:solidFill>
                <a:sysClr val="window" lastClr="FFFFFF"/>
              </a:solidFill>
              <a:latin typeface="Arial" panose="020B0604020202020204"/>
              <a:ea typeface="黑体" panose="02010609060101010101" charset="-122"/>
            </a:endParaRPr>
          </a:p>
        </p:txBody>
      </p:sp>
      <p:sp>
        <p:nvSpPr>
          <p:cNvPr id="15" name="TextBox 14"/>
          <p:cNvSpPr txBox="1"/>
          <p:nvPr/>
        </p:nvSpPr>
        <p:spPr>
          <a:xfrm>
            <a:off x="10120732" y="6397923"/>
            <a:ext cx="977341" cy="461665"/>
          </a:xfrm>
          <a:prstGeom prst="rect">
            <a:avLst/>
          </a:prstGeom>
          <a:solidFill>
            <a:srgbClr val="B4C7E7"/>
          </a:solidFill>
        </p:spPr>
        <p:txBody>
          <a:bodyPr wrap="square" rtlCol="0">
            <a:spAutoFit/>
          </a:bodyPr>
          <a:lstStyle/>
          <a:p>
            <a:pPr algn="ctr">
              <a:defRPr/>
            </a:pPr>
            <a:r>
              <a:rPr lang="zh-CN" altLang="en-US" sz="2400" kern="0" dirty="0">
                <a:solidFill>
                  <a:sysClr val="window" lastClr="FFFFFF"/>
                </a:solidFill>
                <a:latin typeface="微软雅黑" panose="020B0503020204020204" pitchFamily="34" charset="-122"/>
                <a:cs typeface="Times New Roman" panose="02020603050405020304" pitchFamily="18" charset="0"/>
              </a:rPr>
              <a:t>解析</a:t>
            </a:r>
          </a:p>
        </p:txBody>
      </p:sp>
      <p:pic>
        <p:nvPicPr>
          <p:cNvPr id="56322" name="Picture 2" descr="A-3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9783" y="1171575"/>
            <a:ext cx="5660410" cy="276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1" grpId="0"/>
      <p:bldP spid="11"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63352" y="4792629"/>
            <a:ext cx="10833273" cy="1948739"/>
          </a:xfrm>
          <a:prstGeom prst="rect">
            <a:avLst/>
          </a:prstGeom>
        </p:spPr>
        <p:txBody>
          <a:bodyPr wrap="square">
            <a:spAutoFit/>
          </a:bodyPr>
          <a:lstStyle/>
          <a:p>
            <a:pPr algn="just">
              <a:lnSpc>
                <a:spcPct val="150000"/>
              </a:lnSpc>
              <a:spcAft>
                <a:spcPts val="0"/>
              </a:spcAft>
            </a:pPr>
            <a:r>
              <a:rPr lang="zh-CN" altLang="zh-CN" sz="2800" b="1" kern="100" dirty="0">
                <a:solidFill>
                  <a:srgbClr val="0000FF"/>
                </a:solidFill>
                <a:latin typeface="Times New Roman" panose="02020603050405020304"/>
                <a:ea typeface="华文细黑" panose="02010600040101010101" charset="-122"/>
                <a:cs typeface="Times New Roman" panose="02020603050405020304"/>
              </a:rPr>
              <a:t>解析　</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贺兰山的东坡位于东南季风的迎风坡，故降水丰富，而形成山地针叶林带；而西坡为东南季风的背风坡，降水少，故不能形成山地针叶林带。</a:t>
            </a:r>
            <a:endParaRPr lang="zh-CN" altLang="zh-CN" sz="1050" kern="100" dirty="0">
              <a:effectLst/>
              <a:latin typeface="宋体" panose="02010600030101010101" pitchFamily="2" charset="-122"/>
              <a:cs typeface="Courier New" panose="02070309020205020404"/>
            </a:endParaRPr>
          </a:p>
        </p:txBody>
      </p:sp>
      <p:sp>
        <p:nvSpPr>
          <p:cNvPr id="10" name="矩形 9"/>
          <p:cNvSpPr/>
          <p:nvPr/>
        </p:nvSpPr>
        <p:spPr>
          <a:xfrm>
            <a:off x="263352" y="4070039"/>
            <a:ext cx="10833273" cy="738664"/>
          </a:xfrm>
          <a:prstGeom prst="rect">
            <a:avLst/>
          </a:prstGeom>
        </p:spPr>
        <p:txBody>
          <a:bodyPr wrap="square">
            <a:spAutoFit/>
          </a:bodyPr>
          <a:lstStyle/>
          <a:p>
            <a:pPr algn="just">
              <a:lnSpc>
                <a:spcPct val="150000"/>
              </a:lnSpc>
              <a:spcAft>
                <a:spcPts val="0"/>
              </a:spcAft>
            </a:pPr>
            <a:r>
              <a:rPr lang="en-US" altLang="zh-CN" sz="2800" kern="100" dirty="0">
                <a:latin typeface="Times New Roman" panose="02020603050405020304"/>
                <a:ea typeface="华文细黑" panose="02010600040101010101" charset="-122"/>
                <a:cs typeface="Courier New" panose="02070309020205020404"/>
              </a:rPr>
              <a:t>A.</a:t>
            </a:r>
            <a:r>
              <a:rPr lang="zh-CN" altLang="zh-CN" sz="2800" kern="100" dirty="0">
                <a:latin typeface="Times New Roman" panose="02020603050405020304"/>
                <a:ea typeface="华文细黑" panose="02010600040101010101" charset="-122"/>
                <a:cs typeface="Times New Roman" panose="02020603050405020304"/>
              </a:rPr>
              <a:t>洋流</a:t>
            </a:r>
            <a:r>
              <a:rPr lang="en-US" altLang="zh-CN" sz="2800" kern="100" dirty="0">
                <a:latin typeface="Times New Roman" panose="02020603050405020304"/>
                <a:ea typeface="华文细黑" panose="02010600040101010101" charset="-122"/>
                <a:cs typeface="Courier New" panose="02070309020205020404"/>
              </a:rPr>
              <a:t>  	</a:t>
            </a:r>
            <a:r>
              <a:rPr lang="en-US" altLang="zh-CN" sz="2800" kern="100" dirty="0" smtClean="0">
                <a:latin typeface="Times New Roman" panose="02020603050405020304"/>
                <a:ea typeface="华文细黑" panose="02010600040101010101" charset="-122"/>
                <a:cs typeface="Courier New" panose="02070309020205020404"/>
              </a:rPr>
              <a:t>B</a:t>
            </a:r>
            <a:r>
              <a:rPr lang="en-US" altLang="zh-CN" sz="2800" kern="100" dirty="0">
                <a:latin typeface="Times New Roman" panose="02020603050405020304"/>
                <a:ea typeface="华文细黑" panose="02010600040101010101" charset="-122"/>
                <a:cs typeface="Courier New" panose="02070309020205020404"/>
              </a:rPr>
              <a:t>.</a:t>
            </a:r>
            <a:r>
              <a:rPr lang="zh-CN" altLang="zh-CN" sz="2800" kern="100" dirty="0" smtClean="0">
                <a:latin typeface="Times New Roman" panose="02020603050405020304"/>
                <a:ea typeface="华文细黑" panose="02010600040101010101" charset="-122"/>
                <a:cs typeface="Times New Roman" panose="02020603050405020304"/>
              </a:rPr>
              <a:t>大气环流</a:t>
            </a:r>
            <a:r>
              <a:rPr lang="en-US" altLang="zh-CN" sz="2800" kern="100" dirty="0" smtClean="0">
                <a:latin typeface="Times New Roman" panose="02020603050405020304"/>
                <a:ea typeface="华文细黑" panose="02010600040101010101" charset="-122"/>
                <a:cs typeface="Times New Roman" panose="02020603050405020304"/>
              </a:rPr>
              <a:t>		</a:t>
            </a:r>
            <a:r>
              <a:rPr lang="en-US" altLang="zh-CN" sz="2800" kern="100" dirty="0" smtClean="0">
                <a:latin typeface="Times New Roman" panose="02020603050405020304"/>
                <a:ea typeface="华文细黑" panose="02010600040101010101" charset="-122"/>
                <a:cs typeface="Courier New" panose="02070309020205020404"/>
              </a:rPr>
              <a:t>C</a:t>
            </a:r>
            <a:r>
              <a:rPr lang="en-US" altLang="zh-CN" sz="2800" kern="100" dirty="0">
                <a:latin typeface="Times New Roman" panose="02020603050405020304"/>
                <a:ea typeface="华文细黑" panose="02010600040101010101" charset="-122"/>
                <a:cs typeface="Courier New" panose="02070309020205020404"/>
              </a:rPr>
              <a:t>.</a:t>
            </a:r>
            <a:r>
              <a:rPr lang="zh-CN" altLang="zh-CN" sz="2800" kern="100" dirty="0">
                <a:latin typeface="Times New Roman" panose="02020603050405020304"/>
                <a:ea typeface="华文细黑" panose="02010600040101010101" charset="-122"/>
                <a:cs typeface="Times New Roman" panose="02020603050405020304"/>
              </a:rPr>
              <a:t>太阳辐射</a:t>
            </a:r>
            <a:r>
              <a:rPr lang="en-US" altLang="zh-CN" sz="2800" kern="100" dirty="0">
                <a:latin typeface="Times New Roman" panose="02020603050405020304"/>
                <a:ea typeface="华文细黑" panose="02010600040101010101" charset="-122"/>
                <a:cs typeface="Courier New" panose="02070309020205020404"/>
              </a:rPr>
              <a:t> </a:t>
            </a:r>
            <a:r>
              <a:rPr lang="en-US" altLang="zh-CN" sz="2800" kern="100" dirty="0" smtClean="0">
                <a:latin typeface="Times New Roman" panose="02020603050405020304"/>
                <a:ea typeface="华文细黑" panose="02010600040101010101" charset="-122"/>
                <a:cs typeface="Courier New" panose="02070309020205020404"/>
              </a:rPr>
              <a:t>	D</a:t>
            </a:r>
            <a:r>
              <a:rPr lang="en-US" altLang="zh-CN" sz="2800" kern="100" dirty="0">
                <a:latin typeface="Times New Roman" panose="02020603050405020304"/>
                <a:ea typeface="华文细黑" panose="02010600040101010101" charset="-122"/>
                <a:cs typeface="Courier New" panose="02070309020205020404"/>
              </a:rPr>
              <a:t>.</a:t>
            </a:r>
            <a:r>
              <a:rPr lang="zh-CN" altLang="zh-CN" sz="2800" kern="100" dirty="0">
                <a:latin typeface="Times New Roman" panose="02020603050405020304"/>
                <a:ea typeface="华文细黑" panose="02010600040101010101" charset="-122"/>
                <a:cs typeface="Times New Roman" panose="02020603050405020304"/>
              </a:rPr>
              <a:t>海陆分布</a:t>
            </a:r>
            <a:endParaRPr lang="zh-CN" altLang="zh-CN" sz="1050" kern="100" dirty="0">
              <a:effectLst/>
              <a:latin typeface="宋体" panose="02010600030101010101" pitchFamily="2" charset="-122"/>
              <a:cs typeface="Courier New" panose="02070309020205020404"/>
            </a:endParaRPr>
          </a:p>
        </p:txBody>
      </p:sp>
      <p:sp>
        <p:nvSpPr>
          <p:cNvPr id="4" name="矩形 3"/>
          <p:cNvSpPr/>
          <p:nvPr/>
        </p:nvSpPr>
        <p:spPr>
          <a:xfrm>
            <a:off x="263352" y="476672"/>
            <a:ext cx="10833273" cy="656846"/>
          </a:xfrm>
          <a:prstGeom prst="rect">
            <a:avLst/>
          </a:prstGeom>
        </p:spPr>
        <p:txBody>
          <a:bodyPr wrap="square">
            <a:spAutoFit/>
          </a:bodyPr>
          <a:lstStyle/>
          <a:p>
            <a:pPr algn="just">
              <a:lnSpc>
                <a:spcPct val="150000"/>
              </a:lnSpc>
              <a:spcAft>
                <a:spcPts val="0"/>
              </a:spcAft>
            </a:pPr>
            <a:r>
              <a:rPr lang="en-US" altLang="zh-CN" sz="2800" kern="100" dirty="0">
                <a:latin typeface="Times New Roman" panose="02020603050405020304"/>
                <a:ea typeface="华文细黑" panose="02010600040101010101" charset="-122"/>
                <a:cs typeface="Courier New" panose="02070309020205020404"/>
              </a:rPr>
              <a:t>5.</a:t>
            </a:r>
            <a:r>
              <a:rPr lang="zh-CN" altLang="zh-CN" sz="2800" kern="100" dirty="0">
                <a:latin typeface="Times New Roman" panose="02020603050405020304"/>
                <a:ea typeface="华文细黑" panose="02010600040101010101" charset="-122"/>
                <a:cs typeface="Times New Roman" panose="02020603050405020304"/>
              </a:rPr>
              <a:t>贺兰山乙植被带只分布在东坡，主要影响因素是</a:t>
            </a:r>
            <a:endParaRPr lang="zh-CN" altLang="zh-CN" sz="1050" kern="100" dirty="0">
              <a:effectLst/>
              <a:latin typeface="宋体" panose="02010600030101010101" pitchFamily="2" charset="-122"/>
              <a:cs typeface="Courier New" panose="02070309020205020404"/>
            </a:endParaRPr>
          </a:p>
        </p:txBody>
      </p:sp>
      <p:sp>
        <p:nvSpPr>
          <p:cNvPr id="13" name="TextBox 12"/>
          <p:cNvSpPr txBox="1"/>
          <p:nvPr/>
        </p:nvSpPr>
        <p:spPr>
          <a:xfrm>
            <a:off x="11213072" y="6397923"/>
            <a:ext cx="977341" cy="461665"/>
          </a:xfrm>
          <a:prstGeom prst="rect">
            <a:avLst/>
          </a:prstGeom>
          <a:solidFill>
            <a:srgbClr val="B4C7E7"/>
          </a:solidFill>
        </p:spPr>
        <p:txBody>
          <a:bodyPr wrap="square" rtlCol="0">
            <a:spAutoFit/>
          </a:bodyPr>
          <a:lstStyle/>
          <a:p>
            <a:pPr algn="ctr">
              <a:defRPr/>
            </a:pPr>
            <a:r>
              <a:rPr lang="zh-CN" altLang="en-US" sz="2400" kern="0" dirty="0">
                <a:solidFill>
                  <a:sysClr val="window" lastClr="FFFFFF"/>
                </a:solidFill>
                <a:latin typeface="微软雅黑" panose="020B0503020204020204" pitchFamily="34" charset="-122"/>
                <a:cs typeface="Times New Roman" panose="02020603050405020304" pitchFamily="18" charset="0"/>
              </a:rPr>
              <a:t>答案</a:t>
            </a:r>
          </a:p>
        </p:txBody>
      </p:sp>
      <p:sp>
        <p:nvSpPr>
          <p:cNvPr id="14" name="任意多边形 13"/>
          <p:cNvSpPr/>
          <p:nvPr/>
        </p:nvSpPr>
        <p:spPr>
          <a:xfrm rot="21062554">
            <a:off x="2020535" y="4275933"/>
            <a:ext cx="738187" cy="430213"/>
          </a:xfrm>
          <a:custGeom>
            <a:avLst/>
            <a:gdLst>
              <a:gd name="connsiteX0" fmla="*/ 0 w 1875453"/>
              <a:gd name="connsiteY0" fmla="*/ 587828 h 1166326"/>
              <a:gd name="connsiteX1" fmla="*/ 279918 w 1875453"/>
              <a:gd name="connsiteY1" fmla="*/ 354563 h 1166326"/>
              <a:gd name="connsiteX2" fmla="*/ 755779 w 1875453"/>
              <a:gd name="connsiteY2" fmla="*/ 895738 h 1166326"/>
              <a:gd name="connsiteX3" fmla="*/ 1866122 w 1875453"/>
              <a:gd name="connsiteY3" fmla="*/ 0 h 1166326"/>
              <a:gd name="connsiteX4" fmla="*/ 1875453 w 1875453"/>
              <a:gd name="connsiteY4" fmla="*/ 111967 h 1166326"/>
              <a:gd name="connsiteX5" fmla="*/ 793102 w 1875453"/>
              <a:gd name="connsiteY5" fmla="*/ 1166326 h 1166326"/>
              <a:gd name="connsiteX6" fmla="*/ 289249 w 1875453"/>
              <a:gd name="connsiteY6" fmla="*/ 541175 h 1166326"/>
              <a:gd name="connsiteX7" fmla="*/ 0 w 1875453"/>
              <a:gd name="connsiteY7" fmla="*/ 587828 h 1166326"/>
              <a:gd name="connsiteX0-1" fmla="*/ 0 w 1875453"/>
              <a:gd name="connsiteY0-2" fmla="*/ 587828 h 1166326"/>
              <a:gd name="connsiteX1-3" fmla="*/ 279918 w 1875453"/>
              <a:gd name="connsiteY1-4" fmla="*/ 354563 h 1166326"/>
              <a:gd name="connsiteX2-5" fmla="*/ 755779 w 1875453"/>
              <a:gd name="connsiteY2-6" fmla="*/ 895738 h 1166326"/>
              <a:gd name="connsiteX3-7" fmla="*/ 1866122 w 1875453"/>
              <a:gd name="connsiteY3-8" fmla="*/ 0 h 1166326"/>
              <a:gd name="connsiteX4-9" fmla="*/ 1875453 w 1875453"/>
              <a:gd name="connsiteY4-10" fmla="*/ 111967 h 1166326"/>
              <a:gd name="connsiteX5-11" fmla="*/ 699795 w 1875453"/>
              <a:gd name="connsiteY5-12" fmla="*/ 1166326 h 1166326"/>
              <a:gd name="connsiteX6-13" fmla="*/ 289249 w 1875453"/>
              <a:gd name="connsiteY6-14" fmla="*/ 541175 h 1166326"/>
              <a:gd name="connsiteX7-15" fmla="*/ 0 w 1875453"/>
              <a:gd name="connsiteY7-16" fmla="*/ 587828 h 1166326"/>
              <a:gd name="connsiteX0-17" fmla="*/ 0 w 2043404"/>
              <a:gd name="connsiteY0-18" fmla="*/ 587828 h 1166326"/>
              <a:gd name="connsiteX1-19" fmla="*/ 279918 w 2043404"/>
              <a:gd name="connsiteY1-20" fmla="*/ 354563 h 1166326"/>
              <a:gd name="connsiteX2-21" fmla="*/ 755779 w 2043404"/>
              <a:gd name="connsiteY2-22" fmla="*/ 895738 h 1166326"/>
              <a:gd name="connsiteX3-23" fmla="*/ 1866122 w 2043404"/>
              <a:gd name="connsiteY3-24" fmla="*/ 0 h 1166326"/>
              <a:gd name="connsiteX4-25" fmla="*/ 2043404 w 2043404"/>
              <a:gd name="connsiteY4-26" fmla="*/ 9330 h 1166326"/>
              <a:gd name="connsiteX5-27" fmla="*/ 699795 w 2043404"/>
              <a:gd name="connsiteY5-28" fmla="*/ 1166326 h 1166326"/>
              <a:gd name="connsiteX6-29" fmla="*/ 289249 w 2043404"/>
              <a:gd name="connsiteY6-30" fmla="*/ 541175 h 1166326"/>
              <a:gd name="connsiteX7-31" fmla="*/ 0 w 2043404"/>
              <a:gd name="connsiteY7-32" fmla="*/ 587828 h 1166326"/>
              <a:gd name="connsiteX0-33" fmla="*/ 0 w 2043404"/>
              <a:gd name="connsiteY0-34" fmla="*/ 615820 h 1194318"/>
              <a:gd name="connsiteX1-35" fmla="*/ 279918 w 2043404"/>
              <a:gd name="connsiteY1-36" fmla="*/ 382555 h 1194318"/>
              <a:gd name="connsiteX2-37" fmla="*/ 755779 w 2043404"/>
              <a:gd name="connsiteY2-38" fmla="*/ 923730 h 1194318"/>
              <a:gd name="connsiteX3-39" fmla="*/ 1978090 w 2043404"/>
              <a:gd name="connsiteY3-40" fmla="*/ 0 h 1194318"/>
              <a:gd name="connsiteX4-41" fmla="*/ 2043404 w 2043404"/>
              <a:gd name="connsiteY4-42" fmla="*/ 37322 h 1194318"/>
              <a:gd name="connsiteX5-43" fmla="*/ 699795 w 2043404"/>
              <a:gd name="connsiteY5-44" fmla="*/ 1194318 h 1194318"/>
              <a:gd name="connsiteX6-45" fmla="*/ 289249 w 2043404"/>
              <a:gd name="connsiteY6-46" fmla="*/ 569167 h 1194318"/>
              <a:gd name="connsiteX7-47" fmla="*/ 0 w 2043404"/>
              <a:gd name="connsiteY7-48" fmla="*/ 615820 h 1194318"/>
              <a:gd name="connsiteX0-49" fmla="*/ 0 w 2043404"/>
              <a:gd name="connsiteY0-50" fmla="*/ 615820 h 1194318"/>
              <a:gd name="connsiteX1-51" fmla="*/ 279918 w 2043404"/>
              <a:gd name="connsiteY1-52" fmla="*/ 382555 h 1194318"/>
              <a:gd name="connsiteX2-53" fmla="*/ 755779 w 2043404"/>
              <a:gd name="connsiteY2-54" fmla="*/ 923730 h 1194318"/>
              <a:gd name="connsiteX3-55" fmla="*/ 1978090 w 2043404"/>
              <a:gd name="connsiteY3-56" fmla="*/ 0 h 1194318"/>
              <a:gd name="connsiteX4-57" fmla="*/ 2043404 w 2043404"/>
              <a:gd name="connsiteY4-58" fmla="*/ 37322 h 1194318"/>
              <a:gd name="connsiteX5-59" fmla="*/ 699795 w 2043404"/>
              <a:gd name="connsiteY5-60" fmla="*/ 1194318 h 1194318"/>
              <a:gd name="connsiteX6-61" fmla="*/ 205274 w 2043404"/>
              <a:gd name="connsiteY6-62" fmla="*/ 559836 h 1194318"/>
              <a:gd name="connsiteX7-63" fmla="*/ 0 w 2043404"/>
              <a:gd name="connsiteY7-64" fmla="*/ 615820 h 1194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043404" h="1194318">
                <a:moveTo>
                  <a:pt x="0" y="615820"/>
                </a:moveTo>
                <a:lnTo>
                  <a:pt x="279918" y="382555"/>
                </a:lnTo>
                <a:lnTo>
                  <a:pt x="755779" y="923730"/>
                </a:lnTo>
                <a:lnTo>
                  <a:pt x="1978090" y="0"/>
                </a:lnTo>
                <a:lnTo>
                  <a:pt x="2043404" y="37322"/>
                </a:lnTo>
                <a:lnTo>
                  <a:pt x="699795" y="1194318"/>
                </a:lnTo>
                <a:lnTo>
                  <a:pt x="205274" y="559836"/>
                </a:lnTo>
                <a:lnTo>
                  <a:pt x="0" y="615820"/>
                </a:lnTo>
                <a:close/>
              </a:path>
            </a:pathLst>
          </a:custGeom>
          <a:solidFill>
            <a:srgbClr val="C00000"/>
          </a:solidFill>
          <a:ln w="25400" cap="flat" cmpd="sng" algn="ctr">
            <a:noFill/>
            <a:prstDash val="solid"/>
          </a:ln>
          <a:effectLst/>
        </p:spPr>
        <p:txBody>
          <a:bodyPr anchor="ctr"/>
          <a:lstStyle/>
          <a:p>
            <a:pPr algn="ctr">
              <a:defRPr/>
            </a:pPr>
            <a:endParaRPr lang="zh-CN" altLang="en-US" kern="0">
              <a:solidFill>
                <a:sysClr val="window" lastClr="FFFFFF"/>
              </a:solidFill>
              <a:latin typeface="Arial" panose="020B0604020202020204"/>
              <a:ea typeface="黑体" panose="02010609060101010101" charset="-122"/>
            </a:endParaRPr>
          </a:p>
        </p:txBody>
      </p:sp>
      <p:sp>
        <p:nvSpPr>
          <p:cNvPr id="15" name="TextBox 14"/>
          <p:cNvSpPr txBox="1"/>
          <p:nvPr/>
        </p:nvSpPr>
        <p:spPr>
          <a:xfrm>
            <a:off x="10120732" y="6397923"/>
            <a:ext cx="977341" cy="461665"/>
          </a:xfrm>
          <a:prstGeom prst="rect">
            <a:avLst/>
          </a:prstGeom>
          <a:solidFill>
            <a:srgbClr val="B4C7E7"/>
          </a:solidFill>
        </p:spPr>
        <p:txBody>
          <a:bodyPr wrap="square" rtlCol="0">
            <a:spAutoFit/>
          </a:bodyPr>
          <a:lstStyle/>
          <a:p>
            <a:pPr algn="ctr">
              <a:defRPr/>
            </a:pPr>
            <a:r>
              <a:rPr lang="zh-CN" altLang="en-US" sz="2400" kern="0" dirty="0">
                <a:solidFill>
                  <a:sysClr val="window" lastClr="FFFFFF"/>
                </a:solidFill>
                <a:latin typeface="微软雅黑" panose="020B0503020204020204" pitchFamily="34" charset="-122"/>
                <a:cs typeface="Times New Roman" panose="02020603050405020304" pitchFamily="18" charset="0"/>
              </a:rPr>
              <a:t>解析</a:t>
            </a:r>
          </a:p>
        </p:txBody>
      </p:sp>
      <p:pic>
        <p:nvPicPr>
          <p:cNvPr id="56322" name="Picture 2" descr="A-3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9783" y="1243583"/>
            <a:ext cx="5660410" cy="276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1" grpId="0"/>
      <p:bldP spid="11"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63352" y="4797152"/>
            <a:ext cx="10833273" cy="1303177"/>
          </a:xfrm>
          <a:prstGeom prst="rect">
            <a:avLst/>
          </a:prstGeom>
        </p:spPr>
        <p:txBody>
          <a:bodyPr wrap="square">
            <a:spAutoFit/>
          </a:bodyPr>
          <a:lstStyle/>
          <a:p>
            <a:pPr algn="just">
              <a:lnSpc>
                <a:spcPct val="150000"/>
              </a:lnSpc>
              <a:spcAft>
                <a:spcPts val="0"/>
              </a:spcAft>
            </a:pPr>
            <a:r>
              <a:rPr lang="zh-CN" altLang="zh-CN" sz="2800" b="1" kern="100" dirty="0">
                <a:solidFill>
                  <a:srgbClr val="0000FF"/>
                </a:solidFill>
                <a:latin typeface="Times New Roman" panose="02020603050405020304"/>
                <a:ea typeface="华文细黑" panose="02010600040101010101" charset="-122"/>
                <a:cs typeface="Times New Roman" panose="02020603050405020304"/>
              </a:rPr>
              <a:t>解析　</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黄岗梁的西坡基带为草原带，贺兰山的西坡基带为荒漠带；由于位于干旱、半干旱地区，且当地过度放牧，故荒</a:t>
            </a:r>
            <a:r>
              <a:rPr lang="en-US" altLang="zh-CN" sz="2800" kern="100" dirty="0">
                <a:solidFill>
                  <a:srgbClr val="002060"/>
                </a:solidFill>
                <a:latin typeface="Times New Roman" panose="02020603050405020304"/>
                <a:ea typeface="华文细黑" panose="02010600040101010101" charset="-122"/>
                <a:cs typeface="Courier New" panose="02070309020205020404"/>
              </a:rPr>
              <a:t>(</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沙</a:t>
            </a:r>
            <a:r>
              <a:rPr lang="en-US" altLang="zh-CN" sz="2800" kern="100" dirty="0">
                <a:solidFill>
                  <a:srgbClr val="002060"/>
                </a:solidFill>
                <a:latin typeface="Times New Roman" panose="02020603050405020304"/>
                <a:ea typeface="华文细黑" panose="02010600040101010101" charset="-122"/>
                <a:cs typeface="Courier New" panose="02070309020205020404"/>
              </a:rPr>
              <a:t>)</a:t>
            </a:r>
            <a:r>
              <a:rPr lang="zh-CN" altLang="zh-CN" sz="2800" kern="100" dirty="0">
                <a:solidFill>
                  <a:srgbClr val="002060"/>
                </a:solidFill>
                <a:latin typeface="Times New Roman" panose="02020603050405020304"/>
                <a:ea typeface="华文细黑" panose="02010600040101010101" charset="-122"/>
                <a:cs typeface="Times New Roman" panose="02020603050405020304"/>
              </a:rPr>
              <a:t>漠化严重。</a:t>
            </a:r>
            <a:endParaRPr lang="zh-CN" altLang="zh-CN" sz="1050" kern="100" dirty="0">
              <a:effectLst/>
              <a:latin typeface="宋体" panose="02010600030101010101" pitchFamily="2" charset="-122"/>
              <a:cs typeface="Courier New" panose="02070309020205020404"/>
            </a:endParaRPr>
          </a:p>
        </p:txBody>
      </p:sp>
      <p:sp>
        <p:nvSpPr>
          <p:cNvPr id="10" name="矩形 9"/>
          <p:cNvSpPr/>
          <p:nvPr/>
        </p:nvSpPr>
        <p:spPr>
          <a:xfrm>
            <a:off x="263352" y="4070039"/>
            <a:ext cx="10833273" cy="738664"/>
          </a:xfrm>
          <a:prstGeom prst="rect">
            <a:avLst/>
          </a:prstGeom>
        </p:spPr>
        <p:txBody>
          <a:bodyPr wrap="square">
            <a:spAutoFit/>
          </a:bodyPr>
          <a:lstStyle/>
          <a:p>
            <a:pPr algn="just">
              <a:lnSpc>
                <a:spcPct val="150000"/>
              </a:lnSpc>
              <a:spcAft>
                <a:spcPts val="0"/>
              </a:spcAft>
            </a:pPr>
            <a:r>
              <a:rPr lang="en-US" altLang="zh-CN" sz="2800" kern="100" dirty="0">
                <a:latin typeface="Times New Roman" panose="02020603050405020304"/>
                <a:ea typeface="华文细黑" panose="02010600040101010101" charset="-122"/>
                <a:cs typeface="Courier New" panose="02070309020205020404"/>
              </a:rPr>
              <a:t>A.</a:t>
            </a:r>
            <a:r>
              <a:rPr lang="zh-CN" altLang="zh-CN" sz="2800" kern="100" dirty="0">
                <a:latin typeface="Times New Roman" panose="02020603050405020304"/>
                <a:ea typeface="华文细黑" panose="02010600040101010101" charset="-122"/>
                <a:cs typeface="Times New Roman" panose="02020603050405020304"/>
              </a:rPr>
              <a:t>沙漠化</a:t>
            </a:r>
            <a:r>
              <a:rPr lang="en-US" altLang="zh-CN" sz="2800" kern="100" dirty="0">
                <a:latin typeface="Times New Roman" panose="02020603050405020304"/>
                <a:ea typeface="华文细黑" panose="02010600040101010101" charset="-122"/>
                <a:cs typeface="Courier New" panose="02070309020205020404"/>
              </a:rPr>
              <a:t>  	</a:t>
            </a:r>
            <a:r>
              <a:rPr lang="en-US" altLang="zh-CN" sz="2800" kern="100" dirty="0" smtClean="0">
                <a:latin typeface="Times New Roman" panose="02020603050405020304"/>
                <a:ea typeface="华文细黑" panose="02010600040101010101" charset="-122"/>
                <a:cs typeface="Courier New" panose="02070309020205020404"/>
              </a:rPr>
              <a:t>	B</a:t>
            </a:r>
            <a:r>
              <a:rPr lang="en-US" altLang="zh-CN" sz="2800" kern="100" dirty="0">
                <a:latin typeface="Times New Roman" panose="02020603050405020304"/>
                <a:ea typeface="华文细黑" panose="02010600040101010101" charset="-122"/>
                <a:cs typeface="Courier New" panose="02070309020205020404"/>
              </a:rPr>
              <a:t>.</a:t>
            </a:r>
            <a:r>
              <a:rPr lang="zh-CN" altLang="zh-CN" sz="2800" kern="100" dirty="0" smtClean="0">
                <a:latin typeface="Times New Roman" panose="02020603050405020304"/>
                <a:ea typeface="华文细黑" panose="02010600040101010101" charset="-122"/>
                <a:cs typeface="Times New Roman" panose="02020603050405020304"/>
              </a:rPr>
              <a:t>盐碱化</a:t>
            </a:r>
            <a:r>
              <a:rPr lang="en-US" altLang="zh-CN" sz="2800" kern="100" dirty="0" smtClean="0">
                <a:latin typeface="Times New Roman" panose="02020603050405020304"/>
                <a:ea typeface="华文细黑" panose="02010600040101010101" charset="-122"/>
                <a:cs typeface="Times New Roman" panose="02020603050405020304"/>
              </a:rPr>
              <a:t>		</a:t>
            </a:r>
            <a:r>
              <a:rPr lang="en-US" altLang="zh-CN" sz="2800" kern="100" dirty="0" smtClean="0">
                <a:latin typeface="Times New Roman" panose="02020603050405020304"/>
                <a:ea typeface="华文细黑" panose="02010600040101010101" charset="-122"/>
                <a:cs typeface="Courier New" panose="02070309020205020404"/>
              </a:rPr>
              <a:t>C</a:t>
            </a:r>
            <a:r>
              <a:rPr lang="en-US" altLang="zh-CN" sz="2800" kern="100" dirty="0">
                <a:latin typeface="Times New Roman" panose="02020603050405020304"/>
                <a:ea typeface="华文细黑" panose="02010600040101010101" charset="-122"/>
                <a:cs typeface="Courier New" panose="02070309020205020404"/>
              </a:rPr>
              <a:t>.</a:t>
            </a:r>
            <a:r>
              <a:rPr lang="zh-CN" altLang="zh-CN" sz="2800" kern="100" dirty="0">
                <a:latin typeface="Times New Roman" panose="02020603050405020304"/>
                <a:ea typeface="华文细黑" panose="02010600040101010101" charset="-122"/>
                <a:cs typeface="Times New Roman" panose="02020603050405020304"/>
              </a:rPr>
              <a:t>石漠化</a:t>
            </a:r>
            <a:r>
              <a:rPr lang="en-US" altLang="zh-CN" sz="2800" kern="100" dirty="0">
                <a:latin typeface="Times New Roman" panose="02020603050405020304"/>
                <a:ea typeface="华文细黑" panose="02010600040101010101" charset="-122"/>
                <a:cs typeface="Courier New" panose="02070309020205020404"/>
              </a:rPr>
              <a:t>  	</a:t>
            </a:r>
            <a:r>
              <a:rPr lang="en-US" altLang="zh-CN" sz="2800" kern="100" dirty="0" smtClean="0">
                <a:latin typeface="Times New Roman" panose="02020603050405020304"/>
                <a:ea typeface="华文细黑" panose="02010600040101010101" charset="-122"/>
                <a:cs typeface="Courier New" panose="02070309020205020404"/>
              </a:rPr>
              <a:t>	D</a:t>
            </a:r>
            <a:r>
              <a:rPr lang="en-US" altLang="zh-CN" sz="2800" kern="100" dirty="0">
                <a:latin typeface="Times New Roman" panose="02020603050405020304"/>
                <a:ea typeface="华文细黑" panose="02010600040101010101" charset="-122"/>
                <a:cs typeface="Courier New" panose="02070309020205020404"/>
              </a:rPr>
              <a:t>.</a:t>
            </a:r>
            <a:r>
              <a:rPr lang="zh-CN" altLang="zh-CN" sz="2800" kern="100" dirty="0">
                <a:latin typeface="Times New Roman" panose="02020603050405020304"/>
                <a:ea typeface="华文细黑" panose="02010600040101010101" charset="-122"/>
                <a:cs typeface="Times New Roman" panose="02020603050405020304"/>
              </a:rPr>
              <a:t>红漠化</a:t>
            </a:r>
            <a:endParaRPr lang="zh-CN" altLang="zh-CN" sz="1050" kern="100" dirty="0">
              <a:effectLst/>
              <a:latin typeface="宋体" panose="02010600030101010101" pitchFamily="2" charset="-122"/>
              <a:cs typeface="Courier New" panose="02070309020205020404"/>
            </a:endParaRPr>
          </a:p>
        </p:txBody>
      </p:sp>
      <p:sp>
        <p:nvSpPr>
          <p:cNvPr id="4" name="矩形 3"/>
          <p:cNvSpPr/>
          <p:nvPr/>
        </p:nvSpPr>
        <p:spPr>
          <a:xfrm>
            <a:off x="263352" y="476672"/>
            <a:ext cx="10833273" cy="656846"/>
          </a:xfrm>
          <a:prstGeom prst="rect">
            <a:avLst/>
          </a:prstGeom>
        </p:spPr>
        <p:txBody>
          <a:bodyPr wrap="square">
            <a:spAutoFit/>
          </a:bodyPr>
          <a:lstStyle/>
          <a:p>
            <a:pPr algn="just">
              <a:lnSpc>
                <a:spcPct val="150000"/>
              </a:lnSpc>
              <a:spcAft>
                <a:spcPts val="0"/>
              </a:spcAft>
            </a:pPr>
            <a:r>
              <a:rPr lang="en-US" altLang="zh-CN" sz="2800" kern="100" dirty="0">
                <a:latin typeface="Times New Roman" panose="02020603050405020304"/>
                <a:ea typeface="华文细黑" panose="02010600040101010101" charset="-122"/>
                <a:cs typeface="Courier New" panose="02070309020205020404"/>
              </a:rPr>
              <a:t>6.</a:t>
            </a:r>
            <a:r>
              <a:rPr lang="zh-CN" altLang="zh-CN" sz="2800" kern="100" dirty="0">
                <a:latin typeface="Times New Roman" panose="02020603050405020304"/>
                <a:ea typeface="华文细黑" panose="02010600040101010101" charset="-122"/>
                <a:cs typeface="Times New Roman" panose="02020603050405020304"/>
              </a:rPr>
              <a:t>黄岗梁与贺兰山西侧地区面临的共同生态环境问题是</a:t>
            </a:r>
            <a:endParaRPr lang="zh-CN" altLang="zh-CN" sz="1050" kern="100" dirty="0">
              <a:effectLst/>
              <a:latin typeface="宋体" panose="02010600030101010101" pitchFamily="2" charset="-122"/>
              <a:cs typeface="Courier New" panose="02070309020205020404"/>
            </a:endParaRPr>
          </a:p>
        </p:txBody>
      </p:sp>
      <p:sp>
        <p:nvSpPr>
          <p:cNvPr id="13" name="TextBox 12"/>
          <p:cNvSpPr txBox="1"/>
          <p:nvPr/>
        </p:nvSpPr>
        <p:spPr>
          <a:xfrm>
            <a:off x="11213072" y="6397923"/>
            <a:ext cx="977341" cy="461665"/>
          </a:xfrm>
          <a:prstGeom prst="rect">
            <a:avLst/>
          </a:prstGeom>
          <a:solidFill>
            <a:srgbClr val="B4C7E7"/>
          </a:solidFill>
        </p:spPr>
        <p:txBody>
          <a:bodyPr wrap="square" rtlCol="0">
            <a:spAutoFit/>
          </a:bodyPr>
          <a:lstStyle/>
          <a:p>
            <a:pPr algn="ctr">
              <a:defRPr/>
            </a:pPr>
            <a:r>
              <a:rPr lang="zh-CN" altLang="en-US" sz="2400" kern="0" dirty="0">
                <a:solidFill>
                  <a:sysClr val="window" lastClr="FFFFFF"/>
                </a:solidFill>
                <a:latin typeface="微软雅黑" panose="020B0503020204020204" pitchFamily="34" charset="-122"/>
                <a:cs typeface="Times New Roman" panose="02020603050405020304" pitchFamily="18" charset="0"/>
              </a:rPr>
              <a:t>答案</a:t>
            </a:r>
          </a:p>
        </p:txBody>
      </p:sp>
      <p:sp>
        <p:nvSpPr>
          <p:cNvPr id="14" name="任意多边形 13"/>
          <p:cNvSpPr/>
          <p:nvPr/>
        </p:nvSpPr>
        <p:spPr>
          <a:xfrm rot="21062554">
            <a:off x="220335" y="4297649"/>
            <a:ext cx="738187" cy="430213"/>
          </a:xfrm>
          <a:custGeom>
            <a:avLst/>
            <a:gdLst>
              <a:gd name="connsiteX0" fmla="*/ 0 w 1875453"/>
              <a:gd name="connsiteY0" fmla="*/ 587828 h 1166326"/>
              <a:gd name="connsiteX1" fmla="*/ 279918 w 1875453"/>
              <a:gd name="connsiteY1" fmla="*/ 354563 h 1166326"/>
              <a:gd name="connsiteX2" fmla="*/ 755779 w 1875453"/>
              <a:gd name="connsiteY2" fmla="*/ 895738 h 1166326"/>
              <a:gd name="connsiteX3" fmla="*/ 1866122 w 1875453"/>
              <a:gd name="connsiteY3" fmla="*/ 0 h 1166326"/>
              <a:gd name="connsiteX4" fmla="*/ 1875453 w 1875453"/>
              <a:gd name="connsiteY4" fmla="*/ 111967 h 1166326"/>
              <a:gd name="connsiteX5" fmla="*/ 793102 w 1875453"/>
              <a:gd name="connsiteY5" fmla="*/ 1166326 h 1166326"/>
              <a:gd name="connsiteX6" fmla="*/ 289249 w 1875453"/>
              <a:gd name="connsiteY6" fmla="*/ 541175 h 1166326"/>
              <a:gd name="connsiteX7" fmla="*/ 0 w 1875453"/>
              <a:gd name="connsiteY7" fmla="*/ 587828 h 1166326"/>
              <a:gd name="connsiteX0-1" fmla="*/ 0 w 1875453"/>
              <a:gd name="connsiteY0-2" fmla="*/ 587828 h 1166326"/>
              <a:gd name="connsiteX1-3" fmla="*/ 279918 w 1875453"/>
              <a:gd name="connsiteY1-4" fmla="*/ 354563 h 1166326"/>
              <a:gd name="connsiteX2-5" fmla="*/ 755779 w 1875453"/>
              <a:gd name="connsiteY2-6" fmla="*/ 895738 h 1166326"/>
              <a:gd name="connsiteX3-7" fmla="*/ 1866122 w 1875453"/>
              <a:gd name="connsiteY3-8" fmla="*/ 0 h 1166326"/>
              <a:gd name="connsiteX4-9" fmla="*/ 1875453 w 1875453"/>
              <a:gd name="connsiteY4-10" fmla="*/ 111967 h 1166326"/>
              <a:gd name="connsiteX5-11" fmla="*/ 699795 w 1875453"/>
              <a:gd name="connsiteY5-12" fmla="*/ 1166326 h 1166326"/>
              <a:gd name="connsiteX6-13" fmla="*/ 289249 w 1875453"/>
              <a:gd name="connsiteY6-14" fmla="*/ 541175 h 1166326"/>
              <a:gd name="connsiteX7-15" fmla="*/ 0 w 1875453"/>
              <a:gd name="connsiteY7-16" fmla="*/ 587828 h 1166326"/>
              <a:gd name="connsiteX0-17" fmla="*/ 0 w 2043404"/>
              <a:gd name="connsiteY0-18" fmla="*/ 587828 h 1166326"/>
              <a:gd name="connsiteX1-19" fmla="*/ 279918 w 2043404"/>
              <a:gd name="connsiteY1-20" fmla="*/ 354563 h 1166326"/>
              <a:gd name="connsiteX2-21" fmla="*/ 755779 w 2043404"/>
              <a:gd name="connsiteY2-22" fmla="*/ 895738 h 1166326"/>
              <a:gd name="connsiteX3-23" fmla="*/ 1866122 w 2043404"/>
              <a:gd name="connsiteY3-24" fmla="*/ 0 h 1166326"/>
              <a:gd name="connsiteX4-25" fmla="*/ 2043404 w 2043404"/>
              <a:gd name="connsiteY4-26" fmla="*/ 9330 h 1166326"/>
              <a:gd name="connsiteX5-27" fmla="*/ 699795 w 2043404"/>
              <a:gd name="connsiteY5-28" fmla="*/ 1166326 h 1166326"/>
              <a:gd name="connsiteX6-29" fmla="*/ 289249 w 2043404"/>
              <a:gd name="connsiteY6-30" fmla="*/ 541175 h 1166326"/>
              <a:gd name="connsiteX7-31" fmla="*/ 0 w 2043404"/>
              <a:gd name="connsiteY7-32" fmla="*/ 587828 h 1166326"/>
              <a:gd name="connsiteX0-33" fmla="*/ 0 w 2043404"/>
              <a:gd name="connsiteY0-34" fmla="*/ 615820 h 1194318"/>
              <a:gd name="connsiteX1-35" fmla="*/ 279918 w 2043404"/>
              <a:gd name="connsiteY1-36" fmla="*/ 382555 h 1194318"/>
              <a:gd name="connsiteX2-37" fmla="*/ 755779 w 2043404"/>
              <a:gd name="connsiteY2-38" fmla="*/ 923730 h 1194318"/>
              <a:gd name="connsiteX3-39" fmla="*/ 1978090 w 2043404"/>
              <a:gd name="connsiteY3-40" fmla="*/ 0 h 1194318"/>
              <a:gd name="connsiteX4-41" fmla="*/ 2043404 w 2043404"/>
              <a:gd name="connsiteY4-42" fmla="*/ 37322 h 1194318"/>
              <a:gd name="connsiteX5-43" fmla="*/ 699795 w 2043404"/>
              <a:gd name="connsiteY5-44" fmla="*/ 1194318 h 1194318"/>
              <a:gd name="connsiteX6-45" fmla="*/ 289249 w 2043404"/>
              <a:gd name="connsiteY6-46" fmla="*/ 569167 h 1194318"/>
              <a:gd name="connsiteX7-47" fmla="*/ 0 w 2043404"/>
              <a:gd name="connsiteY7-48" fmla="*/ 615820 h 1194318"/>
              <a:gd name="connsiteX0-49" fmla="*/ 0 w 2043404"/>
              <a:gd name="connsiteY0-50" fmla="*/ 615820 h 1194318"/>
              <a:gd name="connsiteX1-51" fmla="*/ 279918 w 2043404"/>
              <a:gd name="connsiteY1-52" fmla="*/ 382555 h 1194318"/>
              <a:gd name="connsiteX2-53" fmla="*/ 755779 w 2043404"/>
              <a:gd name="connsiteY2-54" fmla="*/ 923730 h 1194318"/>
              <a:gd name="connsiteX3-55" fmla="*/ 1978090 w 2043404"/>
              <a:gd name="connsiteY3-56" fmla="*/ 0 h 1194318"/>
              <a:gd name="connsiteX4-57" fmla="*/ 2043404 w 2043404"/>
              <a:gd name="connsiteY4-58" fmla="*/ 37322 h 1194318"/>
              <a:gd name="connsiteX5-59" fmla="*/ 699795 w 2043404"/>
              <a:gd name="connsiteY5-60" fmla="*/ 1194318 h 1194318"/>
              <a:gd name="connsiteX6-61" fmla="*/ 205274 w 2043404"/>
              <a:gd name="connsiteY6-62" fmla="*/ 559836 h 1194318"/>
              <a:gd name="connsiteX7-63" fmla="*/ 0 w 2043404"/>
              <a:gd name="connsiteY7-64" fmla="*/ 615820 h 1194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043404" h="1194318">
                <a:moveTo>
                  <a:pt x="0" y="615820"/>
                </a:moveTo>
                <a:lnTo>
                  <a:pt x="279918" y="382555"/>
                </a:lnTo>
                <a:lnTo>
                  <a:pt x="755779" y="923730"/>
                </a:lnTo>
                <a:lnTo>
                  <a:pt x="1978090" y="0"/>
                </a:lnTo>
                <a:lnTo>
                  <a:pt x="2043404" y="37322"/>
                </a:lnTo>
                <a:lnTo>
                  <a:pt x="699795" y="1194318"/>
                </a:lnTo>
                <a:lnTo>
                  <a:pt x="205274" y="559836"/>
                </a:lnTo>
                <a:lnTo>
                  <a:pt x="0" y="615820"/>
                </a:lnTo>
                <a:close/>
              </a:path>
            </a:pathLst>
          </a:custGeom>
          <a:solidFill>
            <a:srgbClr val="C00000"/>
          </a:solidFill>
          <a:ln w="25400" cap="flat" cmpd="sng" algn="ctr">
            <a:noFill/>
            <a:prstDash val="solid"/>
          </a:ln>
          <a:effectLst/>
        </p:spPr>
        <p:txBody>
          <a:bodyPr anchor="ctr"/>
          <a:lstStyle/>
          <a:p>
            <a:pPr algn="ctr">
              <a:defRPr/>
            </a:pPr>
            <a:endParaRPr lang="zh-CN" altLang="en-US" kern="0">
              <a:solidFill>
                <a:sysClr val="window" lastClr="FFFFFF"/>
              </a:solidFill>
              <a:latin typeface="Arial" panose="020B0604020202020204"/>
              <a:ea typeface="黑体" panose="02010609060101010101" charset="-122"/>
            </a:endParaRPr>
          </a:p>
        </p:txBody>
      </p:sp>
      <p:sp>
        <p:nvSpPr>
          <p:cNvPr id="15" name="TextBox 14"/>
          <p:cNvSpPr txBox="1"/>
          <p:nvPr/>
        </p:nvSpPr>
        <p:spPr>
          <a:xfrm>
            <a:off x="10120732" y="6397923"/>
            <a:ext cx="977341" cy="461665"/>
          </a:xfrm>
          <a:prstGeom prst="rect">
            <a:avLst/>
          </a:prstGeom>
          <a:solidFill>
            <a:srgbClr val="B4C7E7"/>
          </a:solidFill>
        </p:spPr>
        <p:txBody>
          <a:bodyPr wrap="square" rtlCol="0">
            <a:spAutoFit/>
          </a:bodyPr>
          <a:lstStyle/>
          <a:p>
            <a:pPr algn="ctr">
              <a:defRPr/>
            </a:pPr>
            <a:r>
              <a:rPr lang="zh-CN" altLang="en-US" sz="2400" kern="0" dirty="0">
                <a:solidFill>
                  <a:sysClr val="window" lastClr="FFFFFF"/>
                </a:solidFill>
                <a:latin typeface="微软雅黑" panose="020B0503020204020204" pitchFamily="34" charset="-122"/>
                <a:cs typeface="Times New Roman" panose="02020603050405020304" pitchFamily="18" charset="0"/>
              </a:rPr>
              <a:t>解析</a:t>
            </a:r>
          </a:p>
        </p:txBody>
      </p:sp>
      <p:pic>
        <p:nvPicPr>
          <p:cNvPr id="56322" name="Picture 2" descr="A-3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9783" y="1243583"/>
            <a:ext cx="5660410" cy="276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1" grpId="0"/>
      <p:bldP spid="11"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微信图片_20200201171503"/>
          <p:cNvPicPr>
            <a:picLocks noChangeAspect="1"/>
          </p:cNvPicPr>
          <p:nvPr>
            <p:custDataLst>
              <p:tags r:id="rId2"/>
            </p:custDataLst>
          </p:nvPr>
        </p:nvPicPr>
        <p:blipFill>
          <a:blip r:embed="rId4">
            <a:clrChange>
              <a:clrFrom>
                <a:srgbClr val="FFFFFF">
                  <a:alpha val="100000"/>
                </a:srgbClr>
              </a:clrFrom>
              <a:clrTo>
                <a:srgbClr val="FFFFFF">
                  <a:alpha val="100000"/>
                  <a:alpha val="0"/>
                </a:srgbClr>
              </a:clrTo>
            </a:clrChange>
          </a:blip>
          <a:stretch>
            <a:fillRect/>
          </a:stretch>
        </p:blipFill>
        <p:spPr>
          <a:xfrm>
            <a:off x="5273040" y="1058444"/>
            <a:ext cx="1645920" cy="1630680"/>
          </a:xfrm>
          <a:prstGeom prst="rect">
            <a:avLst/>
          </a:prstGeom>
        </p:spPr>
      </p:pic>
      <p:sp>
        <p:nvSpPr>
          <p:cNvPr id="19" name="矩形 18"/>
          <p:cNvSpPr/>
          <p:nvPr/>
        </p:nvSpPr>
        <p:spPr>
          <a:xfrm>
            <a:off x="3169074" y="3147060"/>
            <a:ext cx="6211993" cy="1229360"/>
          </a:xfrm>
          <a:prstGeom prst="rect">
            <a:avLst/>
          </a:prstGeom>
        </p:spPr>
        <p:txBody>
          <a:bodyPr wrap="square" lIns="121917" tIns="60958" rIns="121917" bIns="60958">
            <a:spAutoFit/>
          </a:bodyPr>
          <a:lstStyle/>
          <a:p>
            <a:pPr algn="r"/>
            <a:r>
              <a:rPr lang="zh-CN" altLang="en-US" sz="7200" b="1" spc="400" dirty="0">
                <a:solidFill>
                  <a:srgbClr val="002060"/>
                </a:solidFill>
                <a:latin typeface="微软雅黑" panose="020B0503020204020204" charset="-122"/>
                <a:ea typeface="微软雅黑" panose="020B0503020204020204" charset="-122"/>
              </a:rPr>
              <a:t>谢谢您的观看</a:t>
            </a:r>
          </a:p>
        </p:txBody>
      </p:sp>
      <p:sp>
        <p:nvSpPr>
          <p:cNvPr id="7" name="矩形 6"/>
          <p:cNvSpPr/>
          <p:nvPr/>
        </p:nvSpPr>
        <p:spPr>
          <a:xfrm>
            <a:off x="3510280" y="4676987"/>
            <a:ext cx="5607216" cy="515522"/>
          </a:xfrm>
          <a:prstGeom prst="rect">
            <a:avLst/>
          </a:prstGeom>
        </p:spPr>
        <p:txBody>
          <a:bodyPr wrap="square" lIns="121917" tIns="60958" rIns="121917" bIns="60958">
            <a:spAutoFit/>
          </a:bodyPr>
          <a:lstStyle/>
          <a:p>
            <a:pPr algn="l">
              <a:lnSpc>
                <a:spcPct val="150000"/>
              </a:lnSpc>
            </a:pPr>
            <a:r>
              <a:rPr lang="zh-CN" altLang="en-US" spc="301" dirty="0">
                <a:solidFill>
                  <a:srgbClr val="002060"/>
                </a:solidFill>
                <a:latin typeface="楷体" panose="02010609060101010101" charset="-122"/>
                <a:ea typeface="楷体" panose="02010609060101010101" charset="-122"/>
              </a:rPr>
              <a:t>北京市朝阳区教育研究中心  制作</a:t>
            </a:r>
          </a:p>
        </p:txBody>
      </p:sp>
    </p:spTree>
    <p:custDataLst>
      <p:tags r:id="rId1"/>
    </p:custDataLst>
    <p:extLst>
      <p:ext uri="{BB962C8B-B14F-4D97-AF65-F5344CB8AC3E}">
        <p14:creationId xmlns:p14="http://schemas.microsoft.com/office/powerpoint/2010/main" val="21113799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xEl>
                                              <p:pRg st="0" end="0"/>
                                            </p:txEl>
                                          </p:spTgt>
                                        </p:tgtEl>
                                      </p:cBhvr>
                                    </p:animEffect>
                                  </p:childTnLst>
                                </p:cTn>
                              </p:par>
                            </p:childTnLst>
                          </p:cTn>
                        </p:par>
                        <p:par>
                          <p:cTn id="12" fill="hold">
                            <p:stCondLst>
                              <p:cond delay="750"/>
                            </p:stCondLst>
                            <p:childTnLst>
                              <p:par>
                                <p:cTn id="13" presetID="22" presetClass="entr" presetSubtype="8" fill="hold"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p:cNvGrpSpPr/>
          <p:nvPr/>
        </p:nvGrpSpPr>
        <p:grpSpPr>
          <a:xfrm>
            <a:off x="825127" y="1415419"/>
            <a:ext cx="10772483" cy="4904640"/>
            <a:chOff x="795630" y="736990"/>
            <a:chExt cx="10772483" cy="4904640"/>
          </a:xfrm>
        </p:grpSpPr>
        <p:grpSp>
          <p:nvGrpSpPr>
            <p:cNvPr id="15" name="组合 14"/>
            <p:cNvGrpSpPr/>
            <p:nvPr/>
          </p:nvGrpSpPr>
          <p:grpSpPr>
            <a:xfrm>
              <a:off x="795630" y="1383359"/>
              <a:ext cx="2956560" cy="960120"/>
              <a:chOff x="960121" y="2148841"/>
              <a:chExt cx="2956560" cy="960120"/>
            </a:xfrm>
          </p:grpSpPr>
          <p:sp>
            <p:nvSpPr>
              <p:cNvPr id="4" name="矩形: 圆角 3"/>
              <p:cNvSpPr/>
              <p:nvPr/>
            </p:nvSpPr>
            <p:spPr>
              <a:xfrm>
                <a:off x="960121" y="2148841"/>
                <a:ext cx="2880360" cy="952500"/>
              </a:xfrm>
              <a:prstGeom prst="roundRect">
                <a:avLst>
                  <a:gd name="adj" fmla="val 7682"/>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文本框 1"/>
              <p:cNvSpPr txBox="1"/>
              <p:nvPr/>
            </p:nvSpPr>
            <p:spPr>
              <a:xfrm>
                <a:off x="1036321" y="2154854"/>
                <a:ext cx="2880360" cy="954107"/>
              </a:xfrm>
              <a:prstGeom prst="rect">
                <a:avLst/>
              </a:prstGeom>
              <a:noFill/>
            </p:spPr>
            <p:txBody>
              <a:bodyPr wrap="square" rtlCol="0">
                <a:spAutoFit/>
              </a:bodyPr>
              <a:lstStyle/>
              <a:p>
                <a:r>
                  <a:rPr lang="zh-CN" altLang="en-US" sz="2800" dirty="0">
                    <a:solidFill>
                      <a:prstClr val="white"/>
                    </a:solidFill>
                  </a:rPr>
                  <a:t>组成要素的差异导致整体的差异</a:t>
                </a:r>
              </a:p>
            </p:txBody>
          </p:sp>
        </p:grpSp>
        <p:grpSp>
          <p:nvGrpSpPr>
            <p:cNvPr id="17" name="组合 16"/>
            <p:cNvGrpSpPr/>
            <p:nvPr/>
          </p:nvGrpSpPr>
          <p:grpSpPr>
            <a:xfrm>
              <a:off x="795630" y="3602988"/>
              <a:ext cx="2880360" cy="956012"/>
              <a:chOff x="960121" y="3634740"/>
              <a:chExt cx="2880360" cy="956012"/>
            </a:xfrm>
          </p:grpSpPr>
          <p:sp>
            <p:nvSpPr>
              <p:cNvPr id="6" name="矩形: 圆角 5"/>
              <p:cNvSpPr/>
              <p:nvPr/>
            </p:nvSpPr>
            <p:spPr>
              <a:xfrm>
                <a:off x="960121" y="3634740"/>
                <a:ext cx="2880360" cy="952500"/>
              </a:xfrm>
              <a:prstGeom prst="roundRect">
                <a:avLst>
                  <a:gd name="adj" fmla="val 7682"/>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文本框 2"/>
              <p:cNvSpPr txBox="1"/>
              <p:nvPr/>
            </p:nvSpPr>
            <p:spPr>
              <a:xfrm>
                <a:off x="1120141" y="3636645"/>
                <a:ext cx="2560319" cy="954107"/>
              </a:xfrm>
              <a:prstGeom prst="rect">
                <a:avLst/>
              </a:prstGeom>
              <a:noFill/>
            </p:spPr>
            <p:txBody>
              <a:bodyPr wrap="square" rtlCol="0">
                <a:spAutoFit/>
              </a:bodyPr>
              <a:lstStyle/>
              <a:p>
                <a:pPr algn="ctr"/>
                <a:r>
                  <a:rPr lang="zh-CN" altLang="en-US" sz="2800" dirty="0">
                    <a:solidFill>
                      <a:prstClr val="white"/>
                    </a:solidFill>
                  </a:rPr>
                  <a:t>地域的差异形成自然带</a:t>
                </a:r>
              </a:p>
            </p:txBody>
          </p:sp>
        </p:grpSp>
        <p:grpSp>
          <p:nvGrpSpPr>
            <p:cNvPr id="10" name="组合 9"/>
            <p:cNvGrpSpPr/>
            <p:nvPr/>
          </p:nvGrpSpPr>
          <p:grpSpPr>
            <a:xfrm>
              <a:off x="5005387" y="2452242"/>
              <a:ext cx="2880360" cy="523220"/>
              <a:chOff x="5882641" y="2370451"/>
              <a:chExt cx="2880360" cy="523220"/>
            </a:xfrm>
          </p:grpSpPr>
          <p:sp>
            <p:nvSpPr>
              <p:cNvPr id="7" name="矩形: 圆角 6"/>
              <p:cNvSpPr/>
              <p:nvPr/>
            </p:nvSpPr>
            <p:spPr>
              <a:xfrm>
                <a:off x="5882641" y="2385691"/>
                <a:ext cx="2880360" cy="478800"/>
              </a:xfrm>
              <a:prstGeom prst="roundRect">
                <a:avLst>
                  <a:gd name="adj" fmla="val 7682"/>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文本框 8"/>
              <p:cNvSpPr txBox="1"/>
              <p:nvPr/>
            </p:nvSpPr>
            <p:spPr>
              <a:xfrm>
                <a:off x="6332806" y="2370451"/>
                <a:ext cx="1980029" cy="523220"/>
              </a:xfrm>
              <a:prstGeom prst="rect">
                <a:avLst/>
              </a:prstGeom>
              <a:noFill/>
            </p:spPr>
            <p:txBody>
              <a:bodyPr wrap="none" rtlCol="0">
                <a:spAutoFit/>
              </a:bodyPr>
              <a:lstStyle/>
              <a:p>
                <a:r>
                  <a:rPr lang="zh-CN" altLang="en-US" sz="2800" dirty="0">
                    <a:solidFill>
                      <a:prstClr val="white"/>
                    </a:solidFill>
                  </a:rPr>
                  <a:t>地带性分异</a:t>
                </a:r>
              </a:p>
            </p:txBody>
          </p:sp>
        </p:grpSp>
        <p:grpSp>
          <p:nvGrpSpPr>
            <p:cNvPr id="11" name="组合 10"/>
            <p:cNvGrpSpPr/>
            <p:nvPr/>
          </p:nvGrpSpPr>
          <p:grpSpPr>
            <a:xfrm>
              <a:off x="5005387" y="5118410"/>
              <a:ext cx="6356986" cy="523220"/>
              <a:chOff x="5882641" y="2370451"/>
              <a:chExt cx="6356986" cy="523220"/>
            </a:xfrm>
          </p:grpSpPr>
          <p:sp>
            <p:nvSpPr>
              <p:cNvPr id="12" name="矩形: 圆角 11"/>
              <p:cNvSpPr/>
              <p:nvPr/>
            </p:nvSpPr>
            <p:spPr>
              <a:xfrm>
                <a:off x="5882641" y="2385691"/>
                <a:ext cx="6356986" cy="478800"/>
              </a:xfrm>
              <a:prstGeom prst="roundRect">
                <a:avLst>
                  <a:gd name="adj" fmla="val 7682"/>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文本框 12"/>
              <p:cNvSpPr txBox="1"/>
              <p:nvPr/>
            </p:nvSpPr>
            <p:spPr>
              <a:xfrm>
                <a:off x="6153270" y="2370451"/>
                <a:ext cx="5929828" cy="523220"/>
              </a:xfrm>
              <a:prstGeom prst="rect">
                <a:avLst/>
              </a:prstGeom>
              <a:noFill/>
            </p:spPr>
            <p:txBody>
              <a:bodyPr wrap="none" rtlCol="0">
                <a:spAutoFit/>
              </a:bodyPr>
              <a:lstStyle/>
              <a:p>
                <a:r>
                  <a:rPr lang="zh-CN" altLang="en-US" sz="2800" dirty="0">
                    <a:solidFill>
                      <a:prstClr val="white"/>
                    </a:solidFill>
                  </a:rPr>
                  <a:t>非地带性分异（非地带性因素影响）</a:t>
                </a:r>
              </a:p>
            </p:txBody>
          </p:sp>
        </p:grpSp>
        <p:grpSp>
          <p:nvGrpSpPr>
            <p:cNvPr id="18" name="组合 17"/>
            <p:cNvGrpSpPr/>
            <p:nvPr/>
          </p:nvGrpSpPr>
          <p:grpSpPr>
            <a:xfrm>
              <a:off x="8482013" y="736990"/>
              <a:ext cx="3086100" cy="954107"/>
              <a:chOff x="8039100" y="1057006"/>
              <a:chExt cx="3086100" cy="954107"/>
            </a:xfrm>
          </p:grpSpPr>
          <p:sp>
            <p:nvSpPr>
              <p:cNvPr id="16" name="矩形: 圆角 15"/>
              <p:cNvSpPr/>
              <p:nvPr/>
            </p:nvSpPr>
            <p:spPr>
              <a:xfrm>
                <a:off x="8039100" y="1058613"/>
                <a:ext cx="2880360" cy="952500"/>
              </a:xfrm>
              <a:prstGeom prst="roundRect">
                <a:avLst>
                  <a:gd name="adj" fmla="val 7682"/>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文本框 13"/>
              <p:cNvSpPr txBox="1"/>
              <p:nvPr/>
            </p:nvSpPr>
            <p:spPr>
              <a:xfrm>
                <a:off x="8153400" y="1057006"/>
                <a:ext cx="2971800" cy="954107"/>
              </a:xfrm>
              <a:prstGeom prst="rect">
                <a:avLst/>
              </a:prstGeom>
              <a:noFill/>
            </p:spPr>
            <p:txBody>
              <a:bodyPr wrap="square" rtlCol="0">
                <a:spAutoFit/>
              </a:bodyPr>
              <a:lstStyle/>
              <a:p>
                <a:r>
                  <a:rPr lang="zh-CN" altLang="en-US" sz="2800" dirty="0">
                    <a:solidFill>
                      <a:prstClr val="white"/>
                    </a:solidFill>
                  </a:rPr>
                  <a:t>由赤道到两极的地域分异规律</a:t>
                </a:r>
              </a:p>
            </p:txBody>
          </p:sp>
        </p:grpSp>
        <p:grpSp>
          <p:nvGrpSpPr>
            <p:cNvPr id="19" name="组合 18"/>
            <p:cNvGrpSpPr/>
            <p:nvPr/>
          </p:nvGrpSpPr>
          <p:grpSpPr>
            <a:xfrm>
              <a:off x="8482013" y="2236799"/>
              <a:ext cx="3086100" cy="954107"/>
              <a:chOff x="8039100" y="1057006"/>
              <a:chExt cx="3086100" cy="954107"/>
            </a:xfrm>
          </p:grpSpPr>
          <p:sp>
            <p:nvSpPr>
              <p:cNvPr id="20" name="矩形: 圆角 19"/>
              <p:cNvSpPr/>
              <p:nvPr/>
            </p:nvSpPr>
            <p:spPr>
              <a:xfrm>
                <a:off x="8039100" y="1058613"/>
                <a:ext cx="2880360" cy="952500"/>
              </a:xfrm>
              <a:prstGeom prst="roundRect">
                <a:avLst>
                  <a:gd name="adj" fmla="val 7682"/>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文本框 20"/>
              <p:cNvSpPr txBox="1"/>
              <p:nvPr/>
            </p:nvSpPr>
            <p:spPr>
              <a:xfrm>
                <a:off x="8153400" y="1057006"/>
                <a:ext cx="2971800" cy="954107"/>
              </a:xfrm>
              <a:prstGeom prst="rect">
                <a:avLst/>
              </a:prstGeom>
              <a:noFill/>
            </p:spPr>
            <p:txBody>
              <a:bodyPr wrap="square" rtlCol="0">
                <a:spAutoFit/>
              </a:bodyPr>
              <a:lstStyle/>
              <a:p>
                <a:r>
                  <a:rPr lang="zh-CN" altLang="en-US" sz="2800" dirty="0">
                    <a:solidFill>
                      <a:prstClr val="white"/>
                    </a:solidFill>
                  </a:rPr>
                  <a:t>从沿海到</a:t>
                </a:r>
                <a:r>
                  <a:rPr lang="zh-CN" altLang="en-US" sz="2800" dirty="0" smtClean="0">
                    <a:solidFill>
                      <a:prstClr val="white"/>
                    </a:solidFill>
                  </a:rPr>
                  <a:t>内陆的地域</a:t>
                </a:r>
                <a:r>
                  <a:rPr lang="zh-CN" altLang="en-US" sz="2800" dirty="0">
                    <a:solidFill>
                      <a:prstClr val="white"/>
                    </a:solidFill>
                  </a:rPr>
                  <a:t>分异规律</a:t>
                </a:r>
              </a:p>
            </p:txBody>
          </p:sp>
        </p:grpSp>
        <p:grpSp>
          <p:nvGrpSpPr>
            <p:cNvPr id="22" name="组合 21"/>
            <p:cNvGrpSpPr/>
            <p:nvPr/>
          </p:nvGrpSpPr>
          <p:grpSpPr>
            <a:xfrm>
              <a:off x="8482013" y="3736608"/>
              <a:ext cx="3086100" cy="954107"/>
              <a:chOff x="8039100" y="1057006"/>
              <a:chExt cx="3086100" cy="954107"/>
            </a:xfrm>
          </p:grpSpPr>
          <p:sp>
            <p:nvSpPr>
              <p:cNvPr id="23" name="矩形: 圆角 22"/>
              <p:cNvSpPr/>
              <p:nvPr/>
            </p:nvSpPr>
            <p:spPr>
              <a:xfrm>
                <a:off x="8039100" y="1058613"/>
                <a:ext cx="2880360" cy="952500"/>
              </a:xfrm>
              <a:prstGeom prst="roundRect">
                <a:avLst>
                  <a:gd name="adj" fmla="val 7682"/>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文本框 23"/>
              <p:cNvSpPr txBox="1"/>
              <p:nvPr/>
            </p:nvSpPr>
            <p:spPr>
              <a:xfrm>
                <a:off x="8153400" y="1057006"/>
                <a:ext cx="2971800" cy="954107"/>
              </a:xfrm>
              <a:prstGeom prst="rect">
                <a:avLst/>
              </a:prstGeom>
              <a:noFill/>
            </p:spPr>
            <p:txBody>
              <a:bodyPr wrap="square" rtlCol="0">
                <a:spAutoFit/>
              </a:bodyPr>
              <a:lstStyle/>
              <a:p>
                <a:r>
                  <a:rPr lang="zh-CN" altLang="en-US" sz="2800" dirty="0">
                    <a:solidFill>
                      <a:prstClr val="white"/>
                    </a:solidFill>
                  </a:rPr>
                  <a:t>山地的垂直地域分异</a:t>
                </a:r>
              </a:p>
            </p:txBody>
          </p:sp>
        </p:grpSp>
        <p:cxnSp>
          <p:nvCxnSpPr>
            <p:cNvPr id="26" name="直接箭头连接符 25"/>
            <p:cNvCxnSpPr/>
            <p:nvPr/>
          </p:nvCxnSpPr>
          <p:spPr>
            <a:xfrm>
              <a:off x="2205329" y="2374961"/>
              <a:ext cx="0" cy="1188000"/>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5" name="组合 44"/>
            <p:cNvGrpSpPr/>
            <p:nvPr/>
          </p:nvGrpSpPr>
          <p:grpSpPr>
            <a:xfrm>
              <a:off x="3656940" y="2706882"/>
              <a:ext cx="1348447" cy="2673138"/>
              <a:chOff x="3656940" y="2706882"/>
              <a:chExt cx="1348447" cy="2673138"/>
            </a:xfrm>
          </p:grpSpPr>
          <p:cxnSp>
            <p:nvCxnSpPr>
              <p:cNvPr id="35" name="直接连接符 34"/>
              <p:cNvCxnSpPr/>
              <p:nvPr/>
            </p:nvCxnSpPr>
            <p:spPr>
              <a:xfrm>
                <a:off x="3656940" y="4095750"/>
                <a:ext cx="10080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36" name="组合 35"/>
              <p:cNvGrpSpPr/>
              <p:nvPr/>
            </p:nvGrpSpPr>
            <p:grpSpPr>
              <a:xfrm>
                <a:off x="4663224" y="2706882"/>
                <a:ext cx="342163" cy="2673138"/>
                <a:chOff x="4663224" y="2706882"/>
                <a:chExt cx="342163" cy="2673138"/>
              </a:xfrm>
            </p:grpSpPr>
            <p:cxnSp>
              <p:nvCxnSpPr>
                <p:cNvPr id="30" name="直接箭头连接符 29"/>
                <p:cNvCxnSpPr/>
                <p:nvPr/>
              </p:nvCxnSpPr>
              <p:spPr>
                <a:xfrm>
                  <a:off x="4663224" y="2706882"/>
                  <a:ext cx="342163" cy="0"/>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a:off x="4663224" y="5380020"/>
                  <a:ext cx="342163" cy="0"/>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a:off x="4663224" y="2706882"/>
                  <a:ext cx="0" cy="2673138"/>
                </a:xfrm>
                <a:prstGeom prst="straightConnector1">
                  <a:avLst/>
                </a:prstGeom>
                <a:ln>
                  <a:solidFill>
                    <a:schemeClr val="tx1">
                      <a:lumMod val="85000"/>
                      <a:lumOff val="15000"/>
                    </a:schemeClr>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37" name="组合 36"/>
            <p:cNvGrpSpPr/>
            <p:nvPr/>
          </p:nvGrpSpPr>
          <p:grpSpPr>
            <a:xfrm>
              <a:off x="7715250" y="1214043"/>
              <a:ext cx="766763" cy="3029174"/>
              <a:chOff x="4238624" y="2706882"/>
              <a:chExt cx="766763" cy="3029174"/>
            </a:xfrm>
          </p:grpSpPr>
          <p:cxnSp>
            <p:nvCxnSpPr>
              <p:cNvPr id="38" name="直接箭头连接符 37"/>
              <p:cNvCxnSpPr/>
              <p:nvPr/>
            </p:nvCxnSpPr>
            <p:spPr>
              <a:xfrm>
                <a:off x="4663224" y="2706882"/>
                <a:ext cx="342163" cy="0"/>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a:off x="4663224" y="5736056"/>
                <a:ext cx="342163" cy="0"/>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a:off x="4663224" y="2706882"/>
                <a:ext cx="0" cy="3029174"/>
              </a:xfrm>
              <a:prstGeom prst="straightConnector1">
                <a:avLst/>
              </a:prstGeom>
              <a:ln>
                <a:solidFill>
                  <a:schemeClr val="tx1">
                    <a:lumMod val="85000"/>
                    <a:lumOff val="1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a:off x="4238624" y="4211283"/>
                <a:ext cx="766763" cy="0"/>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文本框 45"/>
            <p:cNvSpPr txBox="1"/>
            <p:nvPr/>
          </p:nvSpPr>
          <p:spPr>
            <a:xfrm>
              <a:off x="3718683" y="3618730"/>
              <a:ext cx="902811" cy="954107"/>
            </a:xfrm>
            <a:prstGeom prst="rect">
              <a:avLst/>
            </a:prstGeom>
            <a:noFill/>
          </p:spPr>
          <p:txBody>
            <a:bodyPr wrap="none" rtlCol="0">
              <a:spAutoFit/>
            </a:bodyPr>
            <a:lstStyle/>
            <a:p>
              <a:r>
                <a:rPr lang="zh-CN" altLang="en-US" sz="2800" dirty="0">
                  <a:solidFill>
                    <a:prstClr val="black"/>
                  </a:solidFill>
                  <a:latin typeface="微软雅黑" panose="020B0503020204020204" pitchFamily="34" charset="-122"/>
                </a:rPr>
                <a:t>分异</a:t>
              </a:r>
              <a:endParaRPr lang="en-US" altLang="zh-CN" sz="2800" dirty="0">
                <a:solidFill>
                  <a:prstClr val="black"/>
                </a:solidFill>
                <a:latin typeface="微软雅黑" panose="020B0503020204020204" pitchFamily="34" charset="-122"/>
              </a:endParaRPr>
            </a:p>
            <a:p>
              <a:r>
                <a:rPr lang="zh-CN" altLang="en-US" sz="2800" dirty="0">
                  <a:solidFill>
                    <a:prstClr val="black"/>
                  </a:solidFill>
                  <a:latin typeface="微软雅黑" panose="020B0503020204020204" pitchFamily="34" charset="-122"/>
                </a:rPr>
                <a:t>规律</a:t>
              </a:r>
            </a:p>
          </p:txBody>
        </p:sp>
      </p:grpSp>
      <p:sp>
        <p:nvSpPr>
          <p:cNvPr id="5" name="标题 4"/>
          <p:cNvSpPr>
            <a:spLocks noGrp="1"/>
          </p:cNvSpPr>
          <p:nvPr>
            <p:ph type="title"/>
          </p:nvPr>
        </p:nvSpPr>
        <p:spPr/>
        <p:txBody>
          <a:bodyPr>
            <a:normAutofit/>
          </a:bodyPr>
          <a:lstStyle/>
          <a:p>
            <a:r>
              <a:rPr lang="zh-CN" altLang="en-US" dirty="0"/>
              <a:t>自然环境的差异性</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b="9877"/>
          <a:stretch>
            <a:fillRect/>
          </a:stretch>
        </p:blipFill>
        <p:spPr>
          <a:xfrm>
            <a:off x="0" y="1"/>
            <a:ext cx="12192000" cy="6858000"/>
          </a:xfrm>
          <a:prstGeom prst="rect">
            <a:avLst/>
          </a:prstGeom>
        </p:spPr>
      </p:pic>
      <p:sp>
        <p:nvSpPr>
          <p:cNvPr id="32" name="矩形 31"/>
          <p:cNvSpPr/>
          <p:nvPr/>
        </p:nvSpPr>
        <p:spPr>
          <a:xfrm>
            <a:off x="5376306" y="99392"/>
            <a:ext cx="6815695" cy="5395800"/>
          </a:xfrm>
          <a:prstGeom prst="rect">
            <a:avLst/>
          </a:prstGeom>
          <a:gradFill flip="none" rotWithShape="1">
            <a:gsLst>
              <a:gs pos="0">
                <a:schemeClr val="tx1">
                  <a:alpha val="0"/>
                </a:schemeClr>
              </a:gs>
              <a:gs pos="49000">
                <a:schemeClr val="tx1">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任意多边形 8"/>
          <p:cNvSpPr/>
          <p:nvPr/>
        </p:nvSpPr>
        <p:spPr>
          <a:xfrm>
            <a:off x="0" y="0"/>
            <a:ext cx="12192000" cy="6858000"/>
          </a:xfrm>
          <a:custGeom>
            <a:avLst/>
            <a:gdLst/>
            <a:ahLst/>
            <a:cxnLst/>
            <a:rect l="l" t="t" r="r" b="b"/>
            <a:pathLst>
              <a:path w="12192000" h="6858000">
                <a:moveTo>
                  <a:pt x="6096000" y="5267739"/>
                </a:moveTo>
                <a:lnTo>
                  <a:pt x="6228588" y="5496339"/>
                </a:lnTo>
                <a:lnTo>
                  <a:pt x="12192000" y="5496339"/>
                </a:lnTo>
                <a:lnTo>
                  <a:pt x="12192000" y="6858000"/>
                </a:lnTo>
                <a:lnTo>
                  <a:pt x="0" y="6858000"/>
                </a:lnTo>
                <a:lnTo>
                  <a:pt x="0" y="5496339"/>
                </a:lnTo>
                <a:lnTo>
                  <a:pt x="5963414" y="5496339"/>
                </a:lnTo>
                <a:close/>
                <a:moveTo>
                  <a:pt x="6161335" y="57301"/>
                </a:moveTo>
                <a:cubicBezTo>
                  <a:pt x="6159899" y="57352"/>
                  <a:pt x="6158359" y="57864"/>
                  <a:pt x="6156717" y="58837"/>
                </a:cubicBezTo>
                <a:cubicBezTo>
                  <a:pt x="6155075" y="59809"/>
                  <a:pt x="6153330" y="60936"/>
                  <a:pt x="6151482" y="62216"/>
                </a:cubicBezTo>
                <a:lnTo>
                  <a:pt x="6132491" y="74902"/>
                </a:lnTo>
                <a:lnTo>
                  <a:pt x="6098031" y="67176"/>
                </a:lnTo>
                <a:cubicBezTo>
                  <a:pt x="6082613" y="67371"/>
                  <a:pt x="6069296" y="68919"/>
                  <a:pt x="6058081" y="71818"/>
                </a:cubicBezTo>
                <a:cubicBezTo>
                  <a:pt x="6046866" y="74718"/>
                  <a:pt x="6038063" y="77796"/>
                  <a:pt x="6031670" y="81053"/>
                </a:cubicBezTo>
                <a:cubicBezTo>
                  <a:pt x="6029312" y="82612"/>
                  <a:pt x="6027819" y="83994"/>
                  <a:pt x="6027192" y="85196"/>
                </a:cubicBezTo>
                <a:cubicBezTo>
                  <a:pt x="6026564" y="86399"/>
                  <a:pt x="6026293" y="87884"/>
                  <a:pt x="6026378" y="89651"/>
                </a:cubicBezTo>
                <a:cubicBezTo>
                  <a:pt x="6026394" y="94661"/>
                  <a:pt x="6026666" y="101027"/>
                  <a:pt x="6027192" y="108751"/>
                </a:cubicBezTo>
                <a:cubicBezTo>
                  <a:pt x="6027718" y="116474"/>
                  <a:pt x="6028396" y="123763"/>
                  <a:pt x="6029227" y="130616"/>
                </a:cubicBezTo>
                <a:cubicBezTo>
                  <a:pt x="6029448" y="132417"/>
                  <a:pt x="6029822" y="133629"/>
                  <a:pt x="6030347" y="134251"/>
                </a:cubicBezTo>
                <a:cubicBezTo>
                  <a:pt x="6030873" y="134874"/>
                  <a:pt x="6031450" y="135165"/>
                  <a:pt x="6032077" y="135122"/>
                </a:cubicBezTo>
                <a:cubicBezTo>
                  <a:pt x="6032730" y="135173"/>
                  <a:pt x="6033358" y="134866"/>
                  <a:pt x="6033960" y="134200"/>
                </a:cubicBezTo>
                <a:cubicBezTo>
                  <a:pt x="6034563" y="133535"/>
                  <a:pt x="6034885" y="132203"/>
                  <a:pt x="6034927" y="130206"/>
                </a:cubicBezTo>
                <a:cubicBezTo>
                  <a:pt x="6035209" y="114392"/>
                  <a:pt x="6040075" y="102393"/>
                  <a:pt x="6049525" y="94209"/>
                </a:cubicBezTo>
                <a:cubicBezTo>
                  <a:pt x="6058975" y="86025"/>
                  <a:pt x="6071319" y="81912"/>
                  <a:pt x="6086558" y="81869"/>
                </a:cubicBezTo>
                <a:cubicBezTo>
                  <a:pt x="6102508" y="82233"/>
                  <a:pt x="6114770" y="85738"/>
                  <a:pt x="6123345" y="92383"/>
                </a:cubicBezTo>
                <a:cubicBezTo>
                  <a:pt x="6131920" y="99028"/>
                  <a:pt x="6137808" y="106629"/>
                  <a:pt x="6141011" y="115186"/>
                </a:cubicBezTo>
                <a:cubicBezTo>
                  <a:pt x="6144213" y="123743"/>
                  <a:pt x="6145731" y="131071"/>
                  <a:pt x="6145564" y="137170"/>
                </a:cubicBezTo>
                <a:cubicBezTo>
                  <a:pt x="6145131" y="153071"/>
                  <a:pt x="6140988" y="166058"/>
                  <a:pt x="6133134" y="176132"/>
                </a:cubicBezTo>
                <a:cubicBezTo>
                  <a:pt x="6125280" y="186207"/>
                  <a:pt x="6116311" y="193823"/>
                  <a:pt x="6106226" y="198982"/>
                </a:cubicBezTo>
                <a:cubicBezTo>
                  <a:pt x="6096141" y="204140"/>
                  <a:pt x="6087536" y="207296"/>
                  <a:pt x="6080411" y="208449"/>
                </a:cubicBezTo>
                <a:cubicBezTo>
                  <a:pt x="6077688" y="208833"/>
                  <a:pt x="6075451" y="209397"/>
                  <a:pt x="6073701" y="210139"/>
                </a:cubicBezTo>
                <a:cubicBezTo>
                  <a:pt x="6071951" y="210882"/>
                  <a:pt x="6071046" y="211957"/>
                  <a:pt x="6070987" y="213365"/>
                </a:cubicBezTo>
                <a:cubicBezTo>
                  <a:pt x="6070944" y="214739"/>
                  <a:pt x="6071746" y="215780"/>
                  <a:pt x="6073394" y="216489"/>
                </a:cubicBezTo>
                <a:cubicBezTo>
                  <a:pt x="6075042" y="217197"/>
                  <a:pt x="6077790" y="217931"/>
                  <a:pt x="6081640" y="218691"/>
                </a:cubicBezTo>
                <a:cubicBezTo>
                  <a:pt x="6090960" y="220332"/>
                  <a:pt x="6101456" y="223922"/>
                  <a:pt x="6113128" y="229463"/>
                </a:cubicBezTo>
                <a:cubicBezTo>
                  <a:pt x="6124801" y="235003"/>
                  <a:pt x="6134994" y="243297"/>
                  <a:pt x="6143707" y="254345"/>
                </a:cubicBezTo>
                <a:cubicBezTo>
                  <a:pt x="6152421" y="265393"/>
                  <a:pt x="6156999" y="279999"/>
                  <a:pt x="6157441" y="298163"/>
                </a:cubicBezTo>
                <a:cubicBezTo>
                  <a:pt x="6156938" y="322511"/>
                  <a:pt x="6149750" y="340689"/>
                  <a:pt x="6135878" y="352697"/>
                </a:cubicBezTo>
                <a:cubicBezTo>
                  <a:pt x="6122006" y="364705"/>
                  <a:pt x="6104473" y="370696"/>
                  <a:pt x="6083277" y="370671"/>
                </a:cubicBezTo>
                <a:cubicBezTo>
                  <a:pt x="6062075" y="370338"/>
                  <a:pt x="6046821" y="365064"/>
                  <a:pt x="6037516" y="354848"/>
                </a:cubicBezTo>
                <a:cubicBezTo>
                  <a:pt x="6028211" y="344632"/>
                  <a:pt x="6022996" y="331472"/>
                  <a:pt x="6021873" y="315368"/>
                </a:cubicBezTo>
                <a:cubicBezTo>
                  <a:pt x="6021701" y="313158"/>
                  <a:pt x="6021428" y="311638"/>
                  <a:pt x="6021053" y="310811"/>
                </a:cubicBezTo>
                <a:cubicBezTo>
                  <a:pt x="6020677" y="309983"/>
                  <a:pt x="6019995" y="309590"/>
                  <a:pt x="6019005" y="309633"/>
                </a:cubicBezTo>
                <a:cubicBezTo>
                  <a:pt x="6017998" y="309633"/>
                  <a:pt x="6017247" y="310145"/>
                  <a:pt x="6016752" y="311169"/>
                </a:cubicBezTo>
                <a:cubicBezTo>
                  <a:pt x="6016257" y="312193"/>
                  <a:pt x="6015916" y="313729"/>
                  <a:pt x="6015728" y="315778"/>
                </a:cubicBezTo>
                <a:cubicBezTo>
                  <a:pt x="6015072" y="320651"/>
                  <a:pt x="6014440" y="327905"/>
                  <a:pt x="6013834" y="337540"/>
                </a:cubicBezTo>
                <a:cubicBezTo>
                  <a:pt x="6013228" y="347176"/>
                  <a:pt x="6012904" y="356990"/>
                  <a:pt x="6012861" y="366984"/>
                </a:cubicBezTo>
                <a:cubicBezTo>
                  <a:pt x="6012776" y="369380"/>
                  <a:pt x="6013151" y="371442"/>
                  <a:pt x="6013988" y="373171"/>
                </a:cubicBezTo>
                <a:cubicBezTo>
                  <a:pt x="6014824" y="374899"/>
                  <a:pt x="6016633" y="376652"/>
                  <a:pt x="6019415" y="378430"/>
                </a:cubicBezTo>
                <a:cubicBezTo>
                  <a:pt x="6024204" y="380983"/>
                  <a:pt x="6031500" y="383229"/>
                  <a:pt x="6041302" y="385168"/>
                </a:cubicBezTo>
                <a:cubicBezTo>
                  <a:pt x="6051105" y="387108"/>
                  <a:pt x="6060452" y="388129"/>
                  <a:pt x="6069346" y="388231"/>
                </a:cubicBezTo>
                <a:cubicBezTo>
                  <a:pt x="6093819" y="387994"/>
                  <a:pt x="6115205" y="383149"/>
                  <a:pt x="6133507" y="373695"/>
                </a:cubicBezTo>
                <a:cubicBezTo>
                  <a:pt x="6151809" y="364242"/>
                  <a:pt x="6166058" y="351602"/>
                  <a:pt x="6176256" y="335776"/>
                </a:cubicBezTo>
                <a:cubicBezTo>
                  <a:pt x="6186454" y="319950"/>
                  <a:pt x="6191633" y="302360"/>
                  <a:pt x="6191794" y="283006"/>
                </a:cubicBezTo>
                <a:cubicBezTo>
                  <a:pt x="6191439" y="267189"/>
                  <a:pt x="6187514" y="253807"/>
                  <a:pt x="6180020" y="242860"/>
                </a:cubicBezTo>
                <a:cubicBezTo>
                  <a:pt x="6172526" y="231913"/>
                  <a:pt x="6163598" y="223265"/>
                  <a:pt x="6153235" y="216915"/>
                </a:cubicBezTo>
                <a:cubicBezTo>
                  <a:pt x="6142873" y="210566"/>
                  <a:pt x="6133212" y="206378"/>
                  <a:pt x="6124251" y="204353"/>
                </a:cubicBezTo>
                <a:lnTo>
                  <a:pt x="6124251" y="202305"/>
                </a:lnTo>
                <a:cubicBezTo>
                  <a:pt x="6128929" y="200347"/>
                  <a:pt x="6135551" y="196160"/>
                  <a:pt x="6144118" y="189742"/>
                </a:cubicBezTo>
                <a:cubicBezTo>
                  <a:pt x="6152685" y="183324"/>
                  <a:pt x="6160547" y="174949"/>
                  <a:pt x="6167702" y="164617"/>
                </a:cubicBezTo>
                <a:cubicBezTo>
                  <a:pt x="6174857" y="154285"/>
                  <a:pt x="6178656" y="142268"/>
                  <a:pt x="6179098" y="128568"/>
                </a:cubicBezTo>
                <a:cubicBezTo>
                  <a:pt x="6179333" y="121361"/>
                  <a:pt x="6177272" y="113022"/>
                  <a:pt x="6172914" y="103548"/>
                </a:cubicBezTo>
                <a:lnTo>
                  <a:pt x="6151997" y="81931"/>
                </a:lnTo>
                <a:lnTo>
                  <a:pt x="6165394" y="81931"/>
                </a:lnTo>
                <a:lnTo>
                  <a:pt x="6165584" y="75111"/>
                </a:lnTo>
                <a:cubicBezTo>
                  <a:pt x="6165729" y="69949"/>
                  <a:pt x="6165816" y="66879"/>
                  <a:pt x="6165846" y="65902"/>
                </a:cubicBezTo>
                <a:cubicBezTo>
                  <a:pt x="6165863" y="63751"/>
                  <a:pt x="6165522" y="61806"/>
                  <a:pt x="6164821" y="60065"/>
                </a:cubicBezTo>
                <a:cubicBezTo>
                  <a:pt x="6164121" y="58325"/>
                  <a:pt x="6162959" y="57403"/>
                  <a:pt x="6161335" y="57301"/>
                </a:cubicBezTo>
                <a:close/>
                <a:moveTo>
                  <a:pt x="0" y="0"/>
                </a:moveTo>
                <a:lnTo>
                  <a:pt x="12192000" y="0"/>
                </a:lnTo>
                <a:lnTo>
                  <a:pt x="12192000" y="89452"/>
                </a:lnTo>
                <a:lnTo>
                  <a:pt x="6533536" y="89452"/>
                </a:lnTo>
                <a:lnTo>
                  <a:pt x="6533568" y="89775"/>
                </a:lnTo>
                <a:lnTo>
                  <a:pt x="6533536" y="90098"/>
                </a:lnTo>
                <a:lnTo>
                  <a:pt x="6496753" y="90098"/>
                </a:lnTo>
                <a:lnTo>
                  <a:pt x="6489212" y="164903"/>
                </a:lnTo>
                <a:cubicBezTo>
                  <a:pt x="6452691" y="343378"/>
                  <a:pt x="6294777" y="477633"/>
                  <a:pt x="6105505" y="477633"/>
                </a:cubicBezTo>
                <a:cubicBezTo>
                  <a:pt x="5916235" y="477633"/>
                  <a:pt x="5758320" y="343378"/>
                  <a:pt x="5721799" y="164903"/>
                </a:cubicBezTo>
                <a:lnTo>
                  <a:pt x="5714192" y="89452"/>
                </a:lnTo>
                <a:lnTo>
                  <a:pt x="0" y="89452"/>
                </a:lnTo>
                <a:close/>
              </a:path>
            </a:pathLst>
          </a:cu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文本框 9"/>
          <p:cNvSpPr txBox="1"/>
          <p:nvPr/>
        </p:nvSpPr>
        <p:spPr>
          <a:xfrm>
            <a:off x="3068781" y="5915372"/>
            <a:ext cx="6086275" cy="532190"/>
          </a:xfrm>
          <a:custGeom>
            <a:avLst/>
            <a:gdLst/>
            <a:ahLst/>
            <a:cxnLst/>
            <a:rect l="l" t="t" r="r" b="b"/>
            <a:pathLst>
              <a:path w="6086275" h="532190">
                <a:moveTo>
                  <a:pt x="2366505" y="433283"/>
                </a:moveTo>
                <a:lnTo>
                  <a:pt x="2366505" y="475431"/>
                </a:lnTo>
                <a:lnTo>
                  <a:pt x="2569940" y="475431"/>
                </a:lnTo>
                <a:lnTo>
                  <a:pt x="2569940" y="433283"/>
                </a:lnTo>
                <a:close/>
                <a:moveTo>
                  <a:pt x="2366505" y="354606"/>
                </a:moveTo>
                <a:lnTo>
                  <a:pt x="2366505" y="395068"/>
                </a:lnTo>
                <a:lnTo>
                  <a:pt x="2569940" y="395068"/>
                </a:lnTo>
                <a:lnTo>
                  <a:pt x="2569940" y="354606"/>
                </a:lnTo>
                <a:close/>
                <a:moveTo>
                  <a:pt x="1956235" y="301219"/>
                </a:moveTo>
                <a:lnTo>
                  <a:pt x="1956235" y="384391"/>
                </a:lnTo>
                <a:lnTo>
                  <a:pt x="2005127" y="384391"/>
                </a:lnTo>
                <a:lnTo>
                  <a:pt x="2005127" y="301219"/>
                </a:lnTo>
                <a:close/>
                <a:moveTo>
                  <a:pt x="1821923" y="301219"/>
                </a:moveTo>
                <a:lnTo>
                  <a:pt x="1821923" y="384391"/>
                </a:lnTo>
                <a:lnTo>
                  <a:pt x="1868005" y="384391"/>
                </a:lnTo>
                <a:lnTo>
                  <a:pt x="1868005" y="301219"/>
                </a:lnTo>
                <a:close/>
                <a:moveTo>
                  <a:pt x="4559361" y="300095"/>
                </a:moveTo>
                <a:lnTo>
                  <a:pt x="4649838" y="312458"/>
                </a:lnTo>
                <a:lnTo>
                  <a:pt x="4649838" y="353482"/>
                </a:lnTo>
                <a:lnTo>
                  <a:pt x="4776845" y="353482"/>
                </a:lnTo>
                <a:lnTo>
                  <a:pt x="4776845" y="304029"/>
                </a:lnTo>
                <a:lnTo>
                  <a:pt x="4866199" y="314144"/>
                </a:lnTo>
                <a:lnTo>
                  <a:pt x="4866199" y="353482"/>
                </a:lnTo>
                <a:lnTo>
                  <a:pt x="4894297" y="353482"/>
                </a:lnTo>
                <a:lnTo>
                  <a:pt x="4924644" y="327069"/>
                </a:lnTo>
                <a:lnTo>
                  <a:pt x="4974098" y="371465"/>
                </a:lnTo>
                <a:lnTo>
                  <a:pt x="4949933" y="394506"/>
                </a:lnTo>
                <a:lnTo>
                  <a:pt x="4866199" y="394506"/>
                </a:lnTo>
                <a:lnTo>
                  <a:pt x="4866199" y="517017"/>
                </a:lnTo>
                <a:lnTo>
                  <a:pt x="4776845" y="528256"/>
                </a:lnTo>
                <a:lnTo>
                  <a:pt x="4776845" y="394506"/>
                </a:lnTo>
                <a:lnTo>
                  <a:pt x="4648153" y="394506"/>
                </a:lnTo>
                <a:cubicBezTo>
                  <a:pt x="4643657" y="421481"/>
                  <a:pt x="4630544" y="444148"/>
                  <a:pt x="4608814" y="462505"/>
                </a:cubicBezTo>
                <a:cubicBezTo>
                  <a:pt x="4582214" y="487607"/>
                  <a:pt x="4542127" y="508213"/>
                  <a:pt x="4488552" y="524323"/>
                </a:cubicBezTo>
                <a:lnTo>
                  <a:pt x="4461577" y="485546"/>
                </a:lnTo>
                <a:cubicBezTo>
                  <a:pt x="4494171" y="470560"/>
                  <a:pt x="4518711" y="454450"/>
                  <a:pt x="4535195" y="437217"/>
                </a:cubicBezTo>
                <a:cubicBezTo>
                  <a:pt x="4547559" y="425602"/>
                  <a:pt x="4555052" y="411366"/>
                  <a:pt x="4557675" y="394506"/>
                </a:cubicBezTo>
                <a:lnTo>
                  <a:pt x="4459329" y="394506"/>
                </a:lnTo>
                <a:lnTo>
                  <a:pt x="4449213" y="353482"/>
                </a:lnTo>
                <a:lnTo>
                  <a:pt x="4559361" y="353482"/>
                </a:lnTo>
                <a:close/>
                <a:moveTo>
                  <a:pt x="1189139" y="291665"/>
                </a:moveTo>
                <a:lnTo>
                  <a:pt x="1189139" y="441712"/>
                </a:lnTo>
                <a:lnTo>
                  <a:pt x="1254328" y="441712"/>
                </a:lnTo>
                <a:lnTo>
                  <a:pt x="1254328" y="291665"/>
                </a:lnTo>
                <a:close/>
                <a:moveTo>
                  <a:pt x="2366505" y="278178"/>
                </a:moveTo>
                <a:lnTo>
                  <a:pt x="2366505" y="316954"/>
                </a:lnTo>
                <a:lnTo>
                  <a:pt x="2569940" y="316954"/>
                </a:lnTo>
                <a:lnTo>
                  <a:pt x="2569940" y="278178"/>
                </a:lnTo>
                <a:close/>
                <a:moveTo>
                  <a:pt x="3575875" y="230972"/>
                </a:moveTo>
                <a:lnTo>
                  <a:pt x="3575875" y="314144"/>
                </a:lnTo>
                <a:lnTo>
                  <a:pt x="3597230" y="314144"/>
                </a:lnTo>
                <a:lnTo>
                  <a:pt x="3597230" y="230972"/>
                </a:lnTo>
                <a:close/>
                <a:moveTo>
                  <a:pt x="1412243" y="226476"/>
                </a:moveTo>
                <a:cubicBezTo>
                  <a:pt x="1445587" y="256073"/>
                  <a:pt x="1473499" y="287544"/>
                  <a:pt x="1495978" y="320888"/>
                </a:cubicBezTo>
                <a:lnTo>
                  <a:pt x="1422921" y="371465"/>
                </a:lnTo>
                <a:cubicBezTo>
                  <a:pt x="1408684" y="326508"/>
                  <a:pt x="1391638" y="286982"/>
                  <a:pt x="1371781" y="252889"/>
                </a:cubicBezTo>
                <a:close/>
                <a:moveTo>
                  <a:pt x="2366505" y="200625"/>
                </a:moveTo>
                <a:lnTo>
                  <a:pt x="2366505" y="240525"/>
                </a:lnTo>
                <a:lnTo>
                  <a:pt x="2569940" y="240525"/>
                </a:lnTo>
                <a:lnTo>
                  <a:pt x="2569940" y="200625"/>
                </a:lnTo>
                <a:close/>
                <a:moveTo>
                  <a:pt x="1956235" y="190510"/>
                </a:moveTo>
                <a:lnTo>
                  <a:pt x="1956235" y="259632"/>
                </a:lnTo>
                <a:lnTo>
                  <a:pt x="2005127" y="259632"/>
                </a:lnTo>
                <a:lnTo>
                  <a:pt x="2005127" y="190510"/>
                </a:lnTo>
                <a:close/>
                <a:moveTo>
                  <a:pt x="1821923" y="190510"/>
                </a:moveTo>
                <a:lnTo>
                  <a:pt x="1821923" y="259632"/>
                </a:lnTo>
                <a:lnTo>
                  <a:pt x="1868005" y="259632"/>
                </a:lnTo>
                <a:lnTo>
                  <a:pt x="1868005" y="190510"/>
                </a:lnTo>
                <a:close/>
                <a:moveTo>
                  <a:pt x="5916558" y="179270"/>
                </a:moveTo>
                <a:lnTo>
                  <a:pt x="5916558" y="215798"/>
                </a:lnTo>
                <a:lnTo>
                  <a:pt x="5950277" y="215798"/>
                </a:lnTo>
                <a:lnTo>
                  <a:pt x="5950277" y="179270"/>
                </a:lnTo>
                <a:close/>
                <a:moveTo>
                  <a:pt x="3512372" y="170840"/>
                </a:moveTo>
                <a:lnTo>
                  <a:pt x="3503381" y="182080"/>
                </a:lnTo>
                <a:lnTo>
                  <a:pt x="3464604" y="182080"/>
                </a:lnTo>
                <a:lnTo>
                  <a:pt x="3464604" y="389449"/>
                </a:lnTo>
                <a:cubicBezTo>
                  <a:pt x="3476219" y="385328"/>
                  <a:pt x="3487833" y="380832"/>
                  <a:pt x="3499447" y="375961"/>
                </a:cubicBezTo>
                <a:lnTo>
                  <a:pt x="3518554" y="415862"/>
                </a:lnTo>
                <a:cubicBezTo>
                  <a:pt x="3568008" y="404247"/>
                  <a:pt x="3617649" y="389261"/>
                  <a:pt x="3667477" y="370904"/>
                </a:cubicBezTo>
                <a:lnTo>
                  <a:pt x="3684336" y="405184"/>
                </a:lnTo>
                <a:cubicBezTo>
                  <a:pt x="3692579" y="393944"/>
                  <a:pt x="3700259" y="382892"/>
                  <a:pt x="3707378" y="372027"/>
                </a:cubicBezTo>
                <a:cubicBezTo>
                  <a:pt x="3695014" y="327444"/>
                  <a:pt x="3684711" y="276866"/>
                  <a:pt x="3676469" y="220294"/>
                </a:cubicBezTo>
                <a:lnTo>
                  <a:pt x="3659048" y="234344"/>
                </a:lnTo>
                <a:lnTo>
                  <a:pt x="3659048" y="368656"/>
                </a:lnTo>
                <a:lnTo>
                  <a:pt x="3597230" y="375961"/>
                </a:lnTo>
                <a:lnTo>
                  <a:pt x="3597230" y="355168"/>
                </a:lnTo>
                <a:lnTo>
                  <a:pt x="3575875" y="355168"/>
                </a:lnTo>
                <a:lnTo>
                  <a:pt x="3575875" y="377085"/>
                </a:lnTo>
                <a:lnTo>
                  <a:pt x="3512372" y="384953"/>
                </a:lnTo>
                <a:close/>
                <a:moveTo>
                  <a:pt x="3513496" y="152295"/>
                </a:moveTo>
                <a:lnTo>
                  <a:pt x="3521364" y="159039"/>
                </a:lnTo>
                <a:lnTo>
                  <a:pt x="3513496" y="169155"/>
                </a:lnTo>
                <a:lnTo>
                  <a:pt x="3575875" y="176460"/>
                </a:lnTo>
                <a:lnTo>
                  <a:pt x="3575875" y="190510"/>
                </a:lnTo>
                <a:lnTo>
                  <a:pt x="3592735" y="190510"/>
                </a:lnTo>
                <a:lnTo>
                  <a:pt x="3617462" y="164659"/>
                </a:lnTo>
                <a:lnTo>
                  <a:pt x="3674783" y="206245"/>
                </a:lnTo>
                <a:cubicBezTo>
                  <a:pt x="3672160" y="188262"/>
                  <a:pt x="3669913" y="170278"/>
                  <a:pt x="3668039" y="152295"/>
                </a:cubicBezTo>
                <a:close/>
                <a:moveTo>
                  <a:pt x="3192608" y="150047"/>
                </a:moveTo>
                <a:lnTo>
                  <a:pt x="3165634" y="159039"/>
                </a:lnTo>
                <a:lnTo>
                  <a:pt x="3165634" y="286045"/>
                </a:lnTo>
                <a:lnTo>
                  <a:pt x="3185865" y="286045"/>
                </a:lnTo>
                <a:cubicBezTo>
                  <a:pt x="3188862" y="286045"/>
                  <a:pt x="3190735" y="282299"/>
                  <a:pt x="3191485" y="274806"/>
                </a:cubicBezTo>
                <a:cubicBezTo>
                  <a:pt x="3192234" y="259820"/>
                  <a:pt x="3192608" y="218234"/>
                  <a:pt x="3192608" y="150047"/>
                </a:cubicBezTo>
                <a:close/>
                <a:moveTo>
                  <a:pt x="954234" y="150047"/>
                </a:moveTo>
                <a:lnTo>
                  <a:pt x="927259" y="159039"/>
                </a:lnTo>
                <a:lnTo>
                  <a:pt x="927259" y="286045"/>
                </a:lnTo>
                <a:lnTo>
                  <a:pt x="947490" y="286045"/>
                </a:lnTo>
                <a:cubicBezTo>
                  <a:pt x="950487" y="286045"/>
                  <a:pt x="952360" y="282299"/>
                  <a:pt x="953110" y="274806"/>
                </a:cubicBezTo>
                <a:cubicBezTo>
                  <a:pt x="953859" y="259820"/>
                  <a:pt x="954234" y="218234"/>
                  <a:pt x="954234" y="150047"/>
                </a:cubicBezTo>
                <a:close/>
                <a:moveTo>
                  <a:pt x="5235978" y="141056"/>
                </a:moveTo>
                <a:lnTo>
                  <a:pt x="5218557" y="158477"/>
                </a:lnTo>
                <a:lnTo>
                  <a:pt x="5167417" y="158477"/>
                </a:lnTo>
                <a:lnTo>
                  <a:pt x="5167417" y="162411"/>
                </a:lnTo>
                <a:cubicBezTo>
                  <a:pt x="5167417" y="191259"/>
                  <a:pt x="5166106" y="218234"/>
                  <a:pt x="5163484" y="243335"/>
                </a:cubicBezTo>
                <a:lnTo>
                  <a:pt x="5166855" y="243335"/>
                </a:lnTo>
                <a:lnTo>
                  <a:pt x="5195516" y="216922"/>
                </a:lnTo>
                <a:lnTo>
                  <a:pt x="5235978" y="252889"/>
                </a:lnTo>
                <a:close/>
                <a:moveTo>
                  <a:pt x="1189139" y="137684"/>
                </a:moveTo>
                <a:lnTo>
                  <a:pt x="1189139" y="255699"/>
                </a:lnTo>
                <a:lnTo>
                  <a:pt x="1254328" y="255699"/>
                </a:lnTo>
                <a:lnTo>
                  <a:pt x="1254328" y="137684"/>
                </a:lnTo>
                <a:close/>
                <a:moveTo>
                  <a:pt x="5916558" y="106213"/>
                </a:moveTo>
                <a:lnTo>
                  <a:pt x="5916558" y="137684"/>
                </a:lnTo>
                <a:lnTo>
                  <a:pt x="5950277" y="137684"/>
                </a:lnTo>
                <a:lnTo>
                  <a:pt x="5950277" y="106213"/>
                </a:lnTo>
                <a:close/>
                <a:moveTo>
                  <a:pt x="5312969" y="75305"/>
                </a:moveTo>
                <a:lnTo>
                  <a:pt x="5312969" y="315268"/>
                </a:lnTo>
                <a:cubicBezTo>
                  <a:pt x="5323834" y="281924"/>
                  <a:pt x="5329266" y="245770"/>
                  <a:pt x="5329266" y="206807"/>
                </a:cubicBezTo>
                <a:lnTo>
                  <a:pt x="5329266" y="87668"/>
                </a:lnTo>
                <a:lnTo>
                  <a:pt x="5405133" y="98346"/>
                </a:lnTo>
                <a:lnTo>
                  <a:pt x="5405133" y="200063"/>
                </a:lnTo>
                <a:cubicBezTo>
                  <a:pt x="5405133" y="237528"/>
                  <a:pt x="5401198" y="271809"/>
                  <a:pt x="5393331" y="302905"/>
                </a:cubicBezTo>
                <a:lnTo>
                  <a:pt x="5421992" y="306838"/>
                </a:lnTo>
                <a:lnTo>
                  <a:pt x="5421992" y="75305"/>
                </a:lnTo>
                <a:close/>
                <a:moveTo>
                  <a:pt x="4580716" y="68561"/>
                </a:moveTo>
                <a:lnTo>
                  <a:pt x="4580716" y="125882"/>
                </a:lnTo>
                <a:lnTo>
                  <a:pt x="4805506" y="125882"/>
                </a:lnTo>
                <a:lnTo>
                  <a:pt x="4805506" y="68561"/>
                </a:lnTo>
                <a:close/>
                <a:moveTo>
                  <a:pt x="4022674" y="12363"/>
                </a:moveTo>
                <a:lnTo>
                  <a:pt x="4127202" y="34842"/>
                </a:lnTo>
                <a:cubicBezTo>
                  <a:pt x="4085616" y="121761"/>
                  <a:pt x="4039534" y="187700"/>
                  <a:pt x="3988956" y="232658"/>
                </a:cubicBezTo>
                <a:lnTo>
                  <a:pt x="4217118" y="232658"/>
                </a:lnTo>
                <a:lnTo>
                  <a:pt x="4262638" y="201187"/>
                </a:lnTo>
                <a:lnTo>
                  <a:pt x="4275563" y="211303"/>
                </a:lnTo>
                <a:cubicBezTo>
                  <a:pt x="4231354" y="162223"/>
                  <a:pt x="4198573" y="100406"/>
                  <a:pt x="4177218" y="25851"/>
                </a:cubicBezTo>
                <a:lnTo>
                  <a:pt x="4236787" y="13487"/>
                </a:lnTo>
                <a:cubicBezTo>
                  <a:pt x="4280621" y="99282"/>
                  <a:pt x="4341127" y="159788"/>
                  <a:pt x="4418305" y="195005"/>
                </a:cubicBezTo>
                <a:lnTo>
                  <a:pt x="4348620" y="273682"/>
                </a:lnTo>
                <a:cubicBezTo>
                  <a:pt x="4347871" y="273307"/>
                  <a:pt x="4347309" y="272933"/>
                  <a:pt x="4346934" y="272558"/>
                </a:cubicBezTo>
                <a:lnTo>
                  <a:pt x="4318835" y="295037"/>
                </a:lnTo>
                <a:cubicBezTo>
                  <a:pt x="4318086" y="398815"/>
                  <a:pt x="4311342" y="461756"/>
                  <a:pt x="4298604" y="483861"/>
                </a:cubicBezTo>
                <a:cubicBezTo>
                  <a:pt x="4288488" y="504841"/>
                  <a:pt x="4261701" y="515331"/>
                  <a:pt x="4218242" y="515331"/>
                </a:cubicBezTo>
                <a:lnTo>
                  <a:pt x="4172160" y="515331"/>
                </a:lnTo>
                <a:cubicBezTo>
                  <a:pt x="4172160" y="482362"/>
                  <a:pt x="4150992" y="465877"/>
                  <a:pt x="4108657" y="465877"/>
                </a:cubicBezTo>
                <a:lnTo>
                  <a:pt x="4110904" y="429911"/>
                </a:lnTo>
                <a:cubicBezTo>
                  <a:pt x="4132634" y="433283"/>
                  <a:pt x="4152678" y="434969"/>
                  <a:pt x="4171036" y="434969"/>
                </a:cubicBezTo>
                <a:cubicBezTo>
                  <a:pt x="4195013" y="434969"/>
                  <a:pt x="4207939" y="429911"/>
                  <a:pt x="4209812" y="419795"/>
                </a:cubicBezTo>
                <a:cubicBezTo>
                  <a:pt x="4221052" y="400688"/>
                  <a:pt x="4226671" y="352358"/>
                  <a:pt x="4226671" y="274806"/>
                </a:cubicBezTo>
                <a:lnTo>
                  <a:pt x="4121020" y="274806"/>
                </a:lnTo>
                <a:lnTo>
                  <a:pt x="4121020" y="284359"/>
                </a:lnTo>
                <a:cubicBezTo>
                  <a:pt x="4121020" y="379895"/>
                  <a:pt x="4066321" y="458384"/>
                  <a:pt x="3956923" y="519827"/>
                </a:cubicBezTo>
                <a:lnTo>
                  <a:pt x="3918147" y="487794"/>
                </a:lnTo>
                <a:cubicBezTo>
                  <a:pt x="3987832" y="431971"/>
                  <a:pt x="4022674" y="369030"/>
                  <a:pt x="4022674" y="298971"/>
                </a:cubicBezTo>
                <a:lnTo>
                  <a:pt x="4022674" y="274806"/>
                </a:lnTo>
                <a:lnTo>
                  <a:pt x="3966477" y="274806"/>
                </a:lnTo>
                <a:lnTo>
                  <a:pt x="3961419" y="254575"/>
                </a:lnTo>
                <a:cubicBezTo>
                  <a:pt x="3947182" y="265065"/>
                  <a:pt x="3932758" y="273869"/>
                  <a:pt x="3918147" y="280988"/>
                </a:cubicBezTo>
                <a:lnTo>
                  <a:pt x="3892296" y="239401"/>
                </a:lnTo>
                <a:cubicBezTo>
                  <a:pt x="3954863" y="173088"/>
                  <a:pt x="3998322" y="97409"/>
                  <a:pt x="4022674" y="12363"/>
                </a:cubicBezTo>
                <a:close/>
                <a:moveTo>
                  <a:pt x="2087175" y="9554"/>
                </a:moveTo>
                <a:lnTo>
                  <a:pt x="2158546" y="85420"/>
                </a:lnTo>
                <a:cubicBezTo>
                  <a:pt x="2103098" y="91415"/>
                  <a:pt x="2035661" y="95910"/>
                  <a:pt x="1956235" y="98908"/>
                </a:cubicBezTo>
                <a:lnTo>
                  <a:pt x="1956235" y="148361"/>
                </a:lnTo>
                <a:lnTo>
                  <a:pt x="2081555" y="148361"/>
                </a:lnTo>
                <a:lnTo>
                  <a:pt x="2114150" y="118015"/>
                </a:lnTo>
                <a:lnTo>
                  <a:pt x="2168100" y="166345"/>
                </a:lnTo>
                <a:lnTo>
                  <a:pt x="2143935" y="190510"/>
                </a:lnTo>
                <a:lnTo>
                  <a:pt x="2090547" y="190510"/>
                </a:lnTo>
                <a:lnTo>
                  <a:pt x="2090547" y="259632"/>
                </a:lnTo>
                <a:lnTo>
                  <a:pt x="2095605" y="259632"/>
                </a:lnTo>
                <a:lnTo>
                  <a:pt x="2128761" y="228724"/>
                </a:lnTo>
                <a:lnTo>
                  <a:pt x="2182149" y="277054"/>
                </a:lnTo>
                <a:lnTo>
                  <a:pt x="2158546" y="301219"/>
                </a:lnTo>
                <a:lnTo>
                  <a:pt x="2090547" y="301219"/>
                </a:lnTo>
                <a:lnTo>
                  <a:pt x="2090547" y="384391"/>
                </a:lnTo>
                <a:lnTo>
                  <a:pt x="2120894" y="358540"/>
                </a:lnTo>
                <a:lnTo>
                  <a:pt x="2169785" y="402374"/>
                </a:lnTo>
                <a:lnTo>
                  <a:pt x="2145621" y="426539"/>
                </a:lnTo>
                <a:lnTo>
                  <a:pt x="1956235" y="426539"/>
                </a:lnTo>
                <a:lnTo>
                  <a:pt x="1956235" y="475431"/>
                </a:lnTo>
                <a:lnTo>
                  <a:pt x="2070878" y="475431"/>
                </a:lnTo>
                <a:lnTo>
                  <a:pt x="2104034" y="445084"/>
                </a:lnTo>
                <a:lnTo>
                  <a:pt x="2157422" y="493414"/>
                </a:lnTo>
                <a:lnTo>
                  <a:pt x="2133819" y="517579"/>
                </a:lnTo>
                <a:lnTo>
                  <a:pt x="1698850" y="517579"/>
                </a:lnTo>
                <a:lnTo>
                  <a:pt x="1688735" y="475431"/>
                </a:lnTo>
                <a:lnTo>
                  <a:pt x="1868005" y="475431"/>
                </a:lnTo>
                <a:lnTo>
                  <a:pt x="1868005" y="426539"/>
                </a:lnTo>
                <a:lnTo>
                  <a:pt x="1682553" y="426539"/>
                </a:lnTo>
                <a:lnTo>
                  <a:pt x="1671876" y="384391"/>
                </a:lnTo>
                <a:lnTo>
                  <a:pt x="1738751" y="384391"/>
                </a:lnTo>
                <a:lnTo>
                  <a:pt x="1738751" y="301219"/>
                </a:lnTo>
                <a:lnTo>
                  <a:pt x="1671314" y="301219"/>
                </a:lnTo>
                <a:lnTo>
                  <a:pt x="1661198" y="259632"/>
                </a:lnTo>
                <a:lnTo>
                  <a:pt x="1738751" y="259632"/>
                </a:lnTo>
                <a:lnTo>
                  <a:pt x="1738751" y="190510"/>
                </a:lnTo>
                <a:lnTo>
                  <a:pt x="1688735" y="190510"/>
                </a:lnTo>
                <a:lnTo>
                  <a:pt x="1678057" y="148361"/>
                </a:lnTo>
                <a:lnTo>
                  <a:pt x="1868005" y="148361"/>
                </a:lnTo>
                <a:lnTo>
                  <a:pt x="1868005" y="101156"/>
                </a:lnTo>
                <a:cubicBezTo>
                  <a:pt x="1817053" y="102279"/>
                  <a:pt x="1762354" y="102841"/>
                  <a:pt x="1703908" y="102841"/>
                </a:cubicBezTo>
                <a:lnTo>
                  <a:pt x="1691545" y="55074"/>
                </a:lnTo>
                <a:cubicBezTo>
                  <a:pt x="1853768" y="49079"/>
                  <a:pt x="1985645" y="33906"/>
                  <a:pt x="2087175" y="9554"/>
                </a:cubicBezTo>
                <a:close/>
                <a:moveTo>
                  <a:pt x="1384145" y="8992"/>
                </a:moveTo>
                <a:lnTo>
                  <a:pt x="1475184" y="24727"/>
                </a:lnTo>
                <a:cubicBezTo>
                  <a:pt x="1467691" y="54324"/>
                  <a:pt x="1457951" y="82236"/>
                  <a:pt x="1445962" y="108461"/>
                </a:cubicBezTo>
                <a:lnTo>
                  <a:pt x="1511713" y="108461"/>
                </a:lnTo>
                <a:lnTo>
                  <a:pt x="1547679" y="70247"/>
                </a:lnTo>
                <a:lnTo>
                  <a:pt x="1615678" y="127006"/>
                </a:lnTo>
                <a:lnTo>
                  <a:pt x="1601067" y="144990"/>
                </a:lnTo>
                <a:lnTo>
                  <a:pt x="1601067" y="297285"/>
                </a:lnTo>
                <a:cubicBezTo>
                  <a:pt x="1601067" y="413052"/>
                  <a:pt x="1591701" y="478990"/>
                  <a:pt x="1572968" y="495100"/>
                </a:cubicBezTo>
                <a:cubicBezTo>
                  <a:pt x="1561354" y="511959"/>
                  <a:pt x="1538500" y="520389"/>
                  <a:pt x="1504407" y="520389"/>
                </a:cubicBezTo>
                <a:lnTo>
                  <a:pt x="1463383" y="520389"/>
                </a:lnTo>
                <a:cubicBezTo>
                  <a:pt x="1463383" y="490792"/>
                  <a:pt x="1439780" y="472246"/>
                  <a:pt x="1392574" y="464753"/>
                </a:cubicBezTo>
                <a:lnTo>
                  <a:pt x="1397070" y="428787"/>
                </a:lnTo>
                <a:lnTo>
                  <a:pt x="1480804" y="432721"/>
                </a:lnTo>
                <a:cubicBezTo>
                  <a:pt x="1494666" y="432721"/>
                  <a:pt x="1502721" y="429724"/>
                  <a:pt x="1504969" y="423729"/>
                </a:cubicBezTo>
                <a:cubicBezTo>
                  <a:pt x="1512837" y="397504"/>
                  <a:pt x="1516771" y="366033"/>
                  <a:pt x="1516771" y="329317"/>
                </a:cubicBezTo>
                <a:lnTo>
                  <a:pt x="1516771" y="150047"/>
                </a:lnTo>
                <a:lnTo>
                  <a:pt x="1425169" y="150047"/>
                </a:lnTo>
                <a:cubicBezTo>
                  <a:pt x="1404188" y="187138"/>
                  <a:pt x="1378712" y="220669"/>
                  <a:pt x="1348740" y="250641"/>
                </a:cubicBezTo>
                <a:lnTo>
                  <a:pt x="1334691" y="239401"/>
                </a:lnTo>
                <a:lnTo>
                  <a:pt x="1334691" y="504092"/>
                </a:lnTo>
                <a:lnTo>
                  <a:pt x="1254328" y="511397"/>
                </a:lnTo>
                <a:lnTo>
                  <a:pt x="1254328" y="478803"/>
                </a:lnTo>
                <a:lnTo>
                  <a:pt x="1189139" y="478803"/>
                </a:lnTo>
                <a:lnTo>
                  <a:pt x="1189139" y="510835"/>
                </a:lnTo>
                <a:lnTo>
                  <a:pt x="1112149" y="520951"/>
                </a:lnTo>
                <a:lnTo>
                  <a:pt x="1112149" y="75867"/>
                </a:lnTo>
                <a:lnTo>
                  <a:pt x="1180148" y="83172"/>
                </a:lnTo>
                <a:cubicBezTo>
                  <a:pt x="1187641" y="56572"/>
                  <a:pt x="1192324" y="32033"/>
                  <a:pt x="1194197" y="9554"/>
                </a:cubicBezTo>
                <a:lnTo>
                  <a:pt x="1280741" y="28099"/>
                </a:lnTo>
                <a:cubicBezTo>
                  <a:pt x="1264631" y="56198"/>
                  <a:pt x="1247397" y="80175"/>
                  <a:pt x="1229039" y="100032"/>
                </a:cubicBezTo>
                <a:lnTo>
                  <a:pt x="1256576" y="100032"/>
                </a:lnTo>
                <a:lnTo>
                  <a:pt x="1282989" y="69685"/>
                </a:lnTo>
                <a:lnTo>
                  <a:pt x="1352900" y="120479"/>
                </a:lnTo>
                <a:lnTo>
                  <a:pt x="1351387" y="125877"/>
                </a:lnTo>
                <a:lnTo>
                  <a:pt x="1334691" y="144428"/>
                </a:lnTo>
                <a:lnTo>
                  <a:pt x="1334691" y="185452"/>
                </a:lnTo>
                <a:lnTo>
                  <a:pt x="1351387" y="125877"/>
                </a:lnTo>
                <a:lnTo>
                  <a:pt x="1354922" y="121949"/>
                </a:lnTo>
                <a:lnTo>
                  <a:pt x="1352900" y="120479"/>
                </a:lnTo>
                <a:close/>
                <a:moveTo>
                  <a:pt x="5835072" y="8430"/>
                </a:moveTo>
                <a:lnTo>
                  <a:pt x="5916558" y="17983"/>
                </a:lnTo>
                <a:lnTo>
                  <a:pt x="5916558" y="64627"/>
                </a:lnTo>
                <a:lnTo>
                  <a:pt x="5943533" y="64627"/>
                </a:lnTo>
                <a:lnTo>
                  <a:pt x="5982309" y="30909"/>
                </a:lnTo>
                <a:lnTo>
                  <a:pt x="6052556" y="85420"/>
                </a:lnTo>
                <a:lnTo>
                  <a:pt x="6027268" y="107337"/>
                </a:lnTo>
                <a:lnTo>
                  <a:pt x="6027268" y="137122"/>
                </a:lnTo>
                <a:lnTo>
                  <a:pt x="6048622" y="107899"/>
                </a:lnTo>
                <a:lnTo>
                  <a:pt x="6086275" y="156229"/>
                </a:lnTo>
                <a:lnTo>
                  <a:pt x="6068292" y="179270"/>
                </a:lnTo>
                <a:lnTo>
                  <a:pt x="6027268" y="179270"/>
                </a:lnTo>
                <a:lnTo>
                  <a:pt x="6027268" y="263004"/>
                </a:lnTo>
                <a:lnTo>
                  <a:pt x="5950277" y="273120"/>
                </a:lnTo>
                <a:lnTo>
                  <a:pt x="5950277" y="256261"/>
                </a:lnTo>
                <a:lnTo>
                  <a:pt x="5916558" y="256261"/>
                </a:lnTo>
                <a:lnTo>
                  <a:pt x="5916558" y="293351"/>
                </a:lnTo>
                <a:lnTo>
                  <a:pt x="5981748" y="293351"/>
                </a:lnTo>
                <a:lnTo>
                  <a:pt x="6009284" y="270310"/>
                </a:lnTo>
                <a:lnTo>
                  <a:pt x="6053680" y="310772"/>
                </a:lnTo>
                <a:lnTo>
                  <a:pt x="6030640" y="333251"/>
                </a:lnTo>
                <a:lnTo>
                  <a:pt x="5916558" y="333251"/>
                </a:lnTo>
                <a:lnTo>
                  <a:pt x="5916558" y="369780"/>
                </a:lnTo>
                <a:lnTo>
                  <a:pt x="5996920" y="369780"/>
                </a:lnTo>
                <a:lnTo>
                  <a:pt x="6028954" y="340557"/>
                </a:lnTo>
                <a:lnTo>
                  <a:pt x="6081217" y="387763"/>
                </a:lnTo>
                <a:lnTo>
                  <a:pt x="6057052" y="411366"/>
                </a:lnTo>
                <a:lnTo>
                  <a:pt x="5916558" y="411366"/>
                </a:lnTo>
                <a:lnTo>
                  <a:pt x="5916558" y="509711"/>
                </a:lnTo>
                <a:lnTo>
                  <a:pt x="5835072" y="520389"/>
                </a:lnTo>
                <a:lnTo>
                  <a:pt x="5835072" y="411366"/>
                </a:lnTo>
                <a:lnTo>
                  <a:pt x="5732792" y="411366"/>
                </a:lnTo>
                <a:lnTo>
                  <a:pt x="5722115" y="369780"/>
                </a:lnTo>
                <a:lnTo>
                  <a:pt x="5835072" y="369780"/>
                </a:lnTo>
                <a:lnTo>
                  <a:pt x="5835072" y="333251"/>
                </a:lnTo>
                <a:lnTo>
                  <a:pt x="5745156" y="333251"/>
                </a:lnTo>
                <a:lnTo>
                  <a:pt x="5735602" y="293351"/>
                </a:lnTo>
                <a:lnTo>
                  <a:pt x="5835072" y="293351"/>
                </a:lnTo>
                <a:lnTo>
                  <a:pt x="5835072" y="256261"/>
                </a:lnTo>
                <a:lnTo>
                  <a:pt x="5765387" y="256261"/>
                </a:lnTo>
                <a:lnTo>
                  <a:pt x="5755834" y="215798"/>
                </a:lnTo>
                <a:lnTo>
                  <a:pt x="5835072" y="215798"/>
                </a:lnTo>
                <a:lnTo>
                  <a:pt x="5835072" y="179270"/>
                </a:lnTo>
                <a:lnTo>
                  <a:pt x="5758643" y="179270"/>
                </a:lnTo>
                <a:cubicBezTo>
                  <a:pt x="5742908" y="201000"/>
                  <a:pt x="5726236" y="221044"/>
                  <a:pt x="5708628" y="239401"/>
                </a:cubicBezTo>
                <a:lnTo>
                  <a:pt x="5708628" y="509711"/>
                </a:lnTo>
                <a:lnTo>
                  <a:pt x="5626017" y="519265"/>
                </a:lnTo>
                <a:lnTo>
                  <a:pt x="5626017" y="310210"/>
                </a:lnTo>
                <a:cubicBezTo>
                  <a:pt x="5619274" y="314706"/>
                  <a:pt x="5612530" y="319202"/>
                  <a:pt x="5605786" y="323698"/>
                </a:cubicBezTo>
                <a:lnTo>
                  <a:pt x="5567572" y="288855"/>
                </a:lnTo>
                <a:cubicBezTo>
                  <a:pt x="5617775" y="240900"/>
                  <a:pt x="5662920" y="182642"/>
                  <a:pt x="5703008" y="114081"/>
                </a:cubicBezTo>
                <a:lnTo>
                  <a:pt x="5759206" y="137684"/>
                </a:lnTo>
                <a:lnTo>
                  <a:pt x="5835072" y="137684"/>
                </a:lnTo>
                <a:lnTo>
                  <a:pt x="5835072" y="106213"/>
                </a:lnTo>
                <a:lnTo>
                  <a:pt x="5769321" y="106213"/>
                </a:lnTo>
                <a:lnTo>
                  <a:pt x="5758082" y="64627"/>
                </a:lnTo>
                <a:lnTo>
                  <a:pt x="5835072" y="64627"/>
                </a:lnTo>
                <a:close/>
                <a:moveTo>
                  <a:pt x="5452338" y="7306"/>
                </a:moveTo>
                <a:lnTo>
                  <a:pt x="5521461" y="61255"/>
                </a:lnTo>
                <a:lnTo>
                  <a:pt x="5500106" y="83734"/>
                </a:lnTo>
                <a:lnTo>
                  <a:pt x="5500106" y="339995"/>
                </a:lnTo>
                <a:lnTo>
                  <a:pt x="5438289" y="347301"/>
                </a:lnTo>
                <a:lnTo>
                  <a:pt x="5438289" y="435531"/>
                </a:lnTo>
                <a:cubicBezTo>
                  <a:pt x="5438289" y="442274"/>
                  <a:pt x="5440350" y="445646"/>
                  <a:pt x="5444471" y="445646"/>
                </a:cubicBezTo>
                <a:lnTo>
                  <a:pt x="5455710" y="445646"/>
                </a:lnTo>
                <a:cubicBezTo>
                  <a:pt x="5462080" y="445646"/>
                  <a:pt x="5465638" y="442462"/>
                  <a:pt x="5466388" y="436093"/>
                </a:cubicBezTo>
                <a:lnTo>
                  <a:pt x="5474818" y="374275"/>
                </a:lnTo>
                <a:lnTo>
                  <a:pt x="5509098" y="379333"/>
                </a:lnTo>
                <a:cubicBezTo>
                  <a:pt x="5508348" y="388325"/>
                  <a:pt x="5507974" y="395818"/>
                  <a:pt x="5507974" y="401812"/>
                </a:cubicBezTo>
                <a:cubicBezTo>
                  <a:pt x="5507974" y="435156"/>
                  <a:pt x="5515654" y="457448"/>
                  <a:pt x="5531015" y="468687"/>
                </a:cubicBezTo>
                <a:cubicBezTo>
                  <a:pt x="5521649" y="499408"/>
                  <a:pt x="5504228" y="514769"/>
                  <a:pt x="5478752" y="514769"/>
                </a:cubicBezTo>
                <a:lnTo>
                  <a:pt x="5412438" y="514769"/>
                </a:lnTo>
                <a:cubicBezTo>
                  <a:pt x="5382092" y="514769"/>
                  <a:pt x="5365982" y="496786"/>
                  <a:pt x="5364108" y="460820"/>
                </a:cubicBezTo>
                <a:lnTo>
                  <a:pt x="5364108" y="377647"/>
                </a:lnTo>
                <a:cubicBezTo>
                  <a:pt x="5328892" y="440588"/>
                  <a:pt x="5272507" y="487420"/>
                  <a:pt x="5194954" y="518141"/>
                </a:cubicBezTo>
                <a:lnTo>
                  <a:pt x="5176971" y="483299"/>
                </a:lnTo>
                <a:cubicBezTo>
                  <a:pt x="5233918" y="446957"/>
                  <a:pt x="5274942" y="401999"/>
                  <a:pt x="5300044" y="348425"/>
                </a:cubicBezTo>
                <a:lnTo>
                  <a:pt x="5235978" y="356854"/>
                </a:lnTo>
                <a:lnTo>
                  <a:pt x="5235978" y="271996"/>
                </a:lnTo>
                <a:lnTo>
                  <a:pt x="5221929" y="286045"/>
                </a:lnTo>
                <a:lnTo>
                  <a:pt x="5157864" y="286045"/>
                </a:lnTo>
                <a:cubicBezTo>
                  <a:pt x="5157114" y="290541"/>
                  <a:pt x="5156365" y="294850"/>
                  <a:pt x="5155616" y="298971"/>
                </a:cubicBezTo>
                <a:cubicBezTo>
                  <a:pt x="5193081" y="334562"/>
                  <a:pt x="5222678" y="369405"/>
                  <a:pt x="5244408" y="403498"/>
                </a:cubicBezTo>
                <a:lnTo>
                  <a:pt x="5172475" y="451828"/>
                </a:lnTo>
                <a:cubicBezTo>
                  <a:pt x="5162734" y="421856"/>
                  <a:pt x="5151495" y="393570"/>
                  <a:pt x="5138757" y="366970"/>
                </a:cubicBezTo>
                <a:cubicBezTo>
                  <a:pt x="5119649" y="427288"/>
                  <a:pt x="5090802" y="477679"/>
                  <a:pt x="5052213" y="518141"/>
                </a:cubicBezTo>
                <a:lnTo>
                  <a:pt x="5010064" y="484422"/>
                </a:lnTo>
                <a:cubicBezTo>
                  <a:pt x="5033667" y="447707"/>
                  <a:pt x="5051651" y="407432"/>
                  <a:pt x="5064014" y="363598"/>
                </a:cubicBezTo>
                <a:cubicBezTo>
                  <a:pt x="5071882" y="336623"/>
                  <a:pt x="5077314" y="310772"/>
                  <a:pt x="5080311" y="286045"/>
                </a:cubicBezTo>
                <a:lnTo>
                  <a:pt x="5030858" y="286045"/>
                </a:lnTo>
                <a:lnTo>
                  <a:pt x="5019618" y="243335"/>
                </a:lnTo>
                <a:lnTo>
                  <a:pt x="5084807" y="243335"/>
                </a:lnTo>
                <a:cubicBezTo>
                  <a:pt x="5085182" y="236591"/>
                  <a:pt x="5085369" y="229848"/>
                  <a:pt x="5085369" y="223104"/>
                </a:cubicBezTo>
                <a:lnTo>
                  <a:pt x="5085369" y="158477"/>
                </a:lnTo>
                <a:lnTo>
                  <a:pt x="5038163" y="158477"/>
                </a:lnTo>
                <a:lnTo>
                  <a:pt x="5026924" y="115767"/>
                </a:lnTo>
                <a:lnTo>
                  <a:pt x="5085369" y="115767"/>
                </a:lnTo>
                <a:lnTo>
                  <a:pt x="5085369" y="8430"/>
                </a:lnTo>
                <a:lnTo>
                  <a:pt x="5167417" y="20231"/>
                </a:lnTo>
                <a:lnTo>
                  <a:pt x="5167417" y="112395"/>
                </a:lnTo>
                <a:lnTo>
                  <a:pt x="5192144" y="89354"/>
                </a:lnTo>
                <a:lnTo>
                  <a:pt x="5235978" y="128130"/>
                </a:lnTo>
                <a:lnTo>
                  <a:pt x="5235978" y="9554"/>
                </a:lnTo>
                <a:lnTo>
                  <a:pt x="5312969" y="18545"/>
                </a:lnTo>
                <a:lnTo>
                  <a:pt x="5312969" y="33719"/>
                </a:lnTo>
                <a:lnTo>
                  <a:pt x="5415810" y="33719"/>
                </a:lnTo>
                <a:close/>
                <a:moveTo>
                  <a:pt x="5663108" y="6744"/>
                </a:moveTo>
                <a:lnTo>
                  <a:pt x="5736726" y="37652"/>
                </a:lnTo>
                <a:cubicBezTo>
                  <a:pt x="5703757" y="96098"/>
                  <a:pt x="5660672" y="144053"/>
                  <a:pt x="5607472" y="181518"/>
                </a:cubicBezTo>
                <a:lnTo>
                  <a:pt x="5570944" y="147799"/>
                </a:lnTo>
                <a:cubicBezTo>
                  <a:pt x="5605037" y="109211"/>
                  <a:pt x="5635758" y="62192"/>
                  <a:pt x="5663108" y="6744"/>
                </a:cubicBezTo>
                <a:close/>
                <a:moveTo>
                  <a:pt x="3085833" y="3372"/>
                </a:moveTo>
                <a:lnTo>
                  <a:pt x="3165634" y="12363"/>
                </a:lnTo>
                <a:lnTo>
                  <a:pt x="3165634" y="114643"/>
                </a:lnTo>
                <a:lnTo>
                  <a:pt x="3189237" y="106775"/>
                </a:lnTo>
                <a:lnTo>
                  <a:pt x="3217335" y="74743"/>
                </a:lnTo>
                <a:lnTo>
                  <a:pt x="3291516" y="108461"/>
                </a:lnTo>
                <a:lnTo>
                  <a:pt x="3272971" y="134312"/>
                </a:lnTo>
                <a:cubicBezTo>
                  <a:pt x="3272971" y="231721"/>
                  <a:pt x="3270536" y="289979"/>
                  <a:pt x="3265665" y="309086"/>
                </a:cubicBezTo>
                <a:cubicBezTo>
                  <a:pt x="3261919" y="340932"/>
                  <a:pt x="3244123" y="357229"/>
                  <a:pt x="3212278" y="357978"/>
                </a:cubicBezTo>
                <a:lnTo>
                  <a:pt x="3176873" y="357978"/>
                </a:lnTo>
                <a:cubicBezTo>
                  <a:pt x="3176873" y="341868"/>
                  <a:pt x="3173127" y="330254"/>
                  <a:pt x="3165634" y="323136"/>
                </a:cubicBezTo>
                <a:lnTo>
                  <a:pt x="3165634" y="391135"/>
                </a:lnTo>
                <a:lnTo>
                  <a:pt x="3085833" y="401250"/>
                </a:lnTo>
                <a:lnTo>
                  <a:pt x="3085833" y="185452"/>
                </a:lnTo>
                <a:lnTo>
                  <a:pt x="3058858" y="194443"/>
                </a:lnTo>
                <a:lnTo>
                  <a:pt x="3058858" y="427101"/>
                </a:lnTo>
                <a:cubicBezTo>
                  <a:pt x="3058858" y="436467"/>
                  <a:pt x="3061668" y="441150"/>
                  <a:pt x="3067288" y="441150"/>
                </a:cubicBezTo>
                <a:lnTo>
                  <a:pt x="3206096" y="441150"/>
                </a:lnTo>
                <a:cubicBezTo>
                  <a:pt x="3213963" y="441150"/>
                  <a:pt x="3218834" y="437779"/>
                  <a:pt x="3220707" y="431035"/>
                </a:cubicBezTo>
                <a:lnTo>
                  <a:pt x="3241500" y="364160"/>
                </a:lnTo>
                <a:lnTo>
                  <a:pt x="3275219" y="370904"/>
                </a:lnTo>
                <a:cubicBezTo>
                  <a:pt x="3271098" y="384016"/>
                  <a:pt x="3269037" y="396192"/>
                  <a:pt x="3269037" y="407432"/>
                </a:cubicBezTo>
                <a:cubicBezTo>
                  <a:pt x="3269037" y="430286"/>
                  <a:pt x="3278029" y="448831"/>
                  <a:pt x="3296012" y="463067"/>
                </a:cubicBezTo>
                <a:cubicBezTo>
                  <a:pt x="3285147" y="497161"/>
                  <a:pt x="3261731" y="514207"/>
                  <a:pt x="3225765" y="514207"/>
                </a:cubicBezTo>
                <a:lnTo>
                  <a:pt x="3019520" y="514207"/>
                </a:lnTo>
                <a:cubicBezTo>
                  <a:pt x="2992920" y="511585"/>
                  <a:pt x="2978309" y="490230"/>
                  <a:pt x="2975686" y="450142"/>
                </a:cubicBezTo>
                <a:lnTo>
                  <a:pt x="2975686" y="222542"/>
                </a:lnTo>
                <a:lnTo>
                  <a:pt x="2951521" y="230410"/>
                </a:lnTo>
                <a:lnTo>
                  <a:pt x="2933538" y="193881"/>
                </a:lnTo>
                <a:lnTo>
                  <a:pt x="2904877" y="193881"/>
                </a:lnTo>
                <a:lnTo>
                  <a:pt x="2904877" y="381019"/>
                </a:lnTo>
                <a:cubicBezTo>
                  <a:pt x="2919863" y="373901"/>
                  <a:pt x="2934662" y="366408"/>
                  <a:pt x="2949273" y="358540"/>
                </a:cubicBezTo>
                <a:lnTo>
                  <a:pt x="2967819" y="397316"/>
                </a:lnTo>
                <a:cubicBezTo>
                  <a:pt x="2923610" y="435905"/>
                  <a:pt x="2870597" y="473370"/>
                  <a:pt x="2808779" y="509711"/>
                </a:cubicBezTo>
                <a:lnTo>
                  <a:pt x="2771689" y="431597"/>
                </a:lnTo>
                <a:cubicBezTo>
                  <a:pt x="2789673" y="426726"/>
                  <a:pt x="2807281" y="421107"/>
                  <a:pt x="2824515" y="414738"/>
                </a:cubicBezTo>
                <a:lnTo>
                  <a:pt x="2824515" y="193881"/>
                </a:lnTo>
                <a:lnTo>
                  <a:pt x="2786301" y="193881"/>
                </a:lnTo>
                <a:lnTo>
                  <a:pt x="2772813" y="145552"/>
                </a:lnTo>
                <a:lnTo>
                  <a:pt x="2824515" y="145552"/>
                </a:lnTo>
                <a:lnTo>
                  <a:pt x="2824515" y="7306"/>
                </a:lnTo>
                <a:lnTo>
                  <a:pt x="2904877" y="17421"/>
                </a:lnTo>
                <a:lnTo>
                  <a:pt x="2904877" y="141056"/>
                </a:lnTo>
                <a:lnTo>
                  <a:pt x="2925670" y="125320"/>
                </a:lnTo>
                <a:lnTo>
                  <a:pt x="2972314" y="166907"/>
                </a:lnTo>
                <a:lnTo>
                  <a:pt x="2960513" y="180956"/>
                </a:lnTo>
                <a:lnTo>
                  <a:pt x="2975686" y="175898"/>
                </a:lnTo>
                <a:lnTo>
                  <a:pt x="2975686" y="31471"/>
                </a:lnTo>
                <a:lnTo>
                  <a:pt x="3058858" y="42710"/>
                </a:lnTo>
                <a:lnTo>
                  <a:pt x="3058858" y="148923"/>
                </a:lnTo>
                <a:lnTo>
                  <a:pt x="3085833" y="140494"/>
                </a:lnTo>
                <a:close/>
                <a:moveTo>
                  <a:pt x="847458" y="3372"/>
                </a:moveTo>
                <a:lnTo>
                  <a:pt x="927259" y="12363"/>
                </a:lnTo>
                <a:lnTo>
                  <a:pt x="927259" y="114643"/>
                </a:lnTo>
                <a:lnTo>
                  <a:pt x="950862" y="106775"/>
                </a:lnTo>
                <a:lnTo>
                  <a:pt x="978960" y="74743"/>
                </a:lnTo>
                <a:lnTo>
                  <a:pt x="1053141" y="108461"/>
                </a:lnTo>
                <a:lnTo>
                  <a:pt x="1034596" y="134312"/>
                </a:lnTo>
                <a:cubicBezTo>
                  <a:pt x="1034596" y="231721"/>
                  <a:pt x="1032161" y="289979"/>
                  <a:pt x="1027290" y="309086"/>
                </a:cubicBezTo>
                <a:cubicBezTo>
                  <a:pt x="1023544" y="340932"/>
                  <a:pt x="1005748" y="357229"/>
                  <a:pt x="973903" y="357978"/>
                </a:cubicBezTo>
                <a:lnTo>
                  <a:pt x="938498" y="357978"/>
                </a:lnTo>
                <a:cubicBezTo>
                  <a:pt x="938498" y="341868"/>
                  <a:pt x="934752" y="330254"/>
                  <a:pt x="927259" y="323136"/>
                </a:cubicBezTo>
                <a:lnTo>
                  <a:pt x="927259" y="391135"/>
                </a:lnTo>
                <a:lnTo>
                  <a:pt x="847458" y="401250"/>
                </a:lnTo>
                <a:lnTo>
                  <a:pt x="847458" y="185452"/>
                </a:lnTo>
                <a:lnTo>
                  <a:pt x="820484" y="194443"/>
                </a:lnTo>
                <a:lnTo>
                  <a:pt x="820484" y="427101"/>
                </a:lnTo>
                <a:cubicBezTo>
                  <a:pt x="820484" y="436467"/>
                  <a:pt x="823293" y="441150"/>
                  <a:pt x="828913" y="441150"/>
                </a:cubicBezTo>
                <a:lnTo>
                  <a:pt x="967721" y="441150"/>
                </a:lnTo>
                <a:cubicBezTo>
                  <a:pt x="975589" y="441150"/>
                  <a:pt x="980459" y="437779"/>
                  <a:pt x="982332" y="431035"/>
                </a:cubicBezTo>
                <a:lnTo>
                  <a:pt x="1003125" y="364160"/>
                </a:lnTo>
                <a:lnTo>
                  <a:pt x="1036844" y="370904"/>
                </a:lnTo>
                <a:cubicBezTo>
                  <a:pt x="1032723" y="384016"/>
                  <a:pt x="1030662" y="396192"/>
                  <a:pt x="1030662" y="407432"/>
                </a:cubicBezTo>
                <a:cubicBezTo>
                  <a:pt x="1030662" y="430286"/>
                  <a:pt x="1039654" y="448831"/>
                  <a:pt x="1057637" y="463067"/>
                </a:cubicBezTo>
                <a:cubicBezTo>
                  <a:pt x="1046772" y="497161"/>
                  <a:pt x="1023357" y="514207"/>
                  <a:pt x="987390" y="514207"/>
                </a:cubicBezTo>
                <a:lnTo>
                  <a:pt x="781145" y="514207"/>
                </a:lnTo>
                <a:cubicBezTo>
                  <a:pt x="754545" y="511585"/>
                  <a:pt x="739934" y="490230"/>
                  <a:pt x="737311" y="450142"/>
                </a:cubicBezTo>
                <a:lnTo>
                  <a:pt x="737311" y="222542"/>
                </a:lnTo>
                <a:lnTo>
                  <a:pt x="713146" y="230410"/>
                </a:lnTo>
                <a:lnTo>
                  <a:pt x="695163" y="193881"/>
                </a:lnTo>
                <a:lnTo>
                  <a:pt x="666502" y="193881"/>
                </a:lnTo>
                <a:lnTo>
                  <a:pt x="666502" y="381019"/>
                </a:lnTo>
                <a:cubicBezTo>
                  <a:pt x="681488" y="373901"/>
                  <a:pt x="696287" y="366408"/>
                  <a:pt x="710898" y="358540"/>
                </a:cubicBezTo>
                <a:lnTo>
                  <a:pt x="729444" y="397316"/>
                </a:lnTo>
                <a:cubicBezTo>
                  <a:pt x="685235" y="435905"/>
                  <a:pt x="632222" y="473370"/>
                  <a:pt x="570405" y="509711"/>
                </a:cubicBezTo>
                <a:lnTo>
                  <a:pt x="533314" y="431597"/>
                </a:lnTo>
                <a:cubicBezTo>
                  <a:pt x="551298" y="426726"/>
                  <a:pt x="568906" y="421107"/>
                  <a:pt x="586140" y="414738"/>
                </a:cubicBezTo>
                <a:lnTo>
                  <a:pt x="586140" y="193881"/>
                </a:lnTo>
                <a:lnTo>
                  <a:pt x="547926" y="193881"/>
                </a:lnTo>
                <a:lnTo>
                  <a:pt x="534438" y="145552"/>
                </a:lnTo>
                <a:lnTo>
                  <a:pt x="586140" y="145552"/>
                </a:lnTo>
                <a:lnTo>
                  <a:pt x="586140" y="7306"/>
                </a:lnTo>
                <a:lnTo>
                  <a:pt x="666502" y="17421"/>
                </a:lnTo>
                <a:lnTo>
                  <a:pt x="666502" y="141056"/>
                </a:lnTo>
                <a:lnTo>
                  <a:pt x="687296" y="125320"/>
                </a:lnTo>
                <a:lnTo>
                  <a:pt x="733940" y="166907"/>
                </a:lnTo>
                <a:lnTo>
                  <a:pt x="722138" y="180956"/>
                </a:lnTo>
                <a:lnTo>
                  <a:pt x="737311" y="175898"/>
                </a:lnTo>
                <a:lnTo>
                  <a:pt x="737311" y="31471"/>
                </a:lnTo>
                <a:lnTo>
                  <a:pt x="820484" y="42710"/>
                </a:lnTo>
                <a:lnTo>
                  <a:pt x="820484" y="148923"/>
                </a:lnTo>
                <a:lnTo>
                  <a:pt x="847458" y="140494"/>
                </a:lnTo>
                <a:close/>
                <a:moveTo>
                  <a:pt x="183204" y="3372"/>
                </a:moveTo>
                <a:lnTo>
                  <a:pt x="284921" y="16297"/>
                </a:lnTo>
                <a:lnTo>
                  <a:pt x="284921" y="448456"/>
                </a:lnTo>
                <a:lnTo>
                  <a:pt x="370342" y="448456"/>
                </a:lnTo>
                <a:lnTo>
                  <a:pt x="370342" y="82048"/>
                </a:lnTo>
                <a:lnTo>
                  <a:pt x="468687" y="93850"/>
                </a:lnTo>
                <a:lnTo>
                  <a:pt x="468687" y="513083"/>
                </a:lnTo>
                <a:lnTo>
                  <a:pt x="370342" y="525447"/>
                </a:lnTo>
                <a:lnTo>
                  <a:pt x="370342" y="491166"/>
                </a:lnTo>
                <a:lnTo>
                  <a:pt x="101156" y="491166"/>
                </a:lnTo>
                <a:lnTo>
                  <a:pt x="101156" y="491728"/>
                </a:lnTo>
                <a:lnTo>
                  <a:pt x="0" y="491728"/>
                </a:lnTo>
                <a:lnTo>
                  <a:pt x="0" y="82610"/>
                </a:lnTo>
                <a:lnTo>
                  <a:pt x="101156" y="95536"/>
                </a:lnTo>
                <a:lnTo>
                  <a:pt x="101156" y="448456"/>
                </a:lnTo>
                <a:lnTo>
                  <a:pt x="183204" y="448456"/>
                </a:lnTo>
                <a:close/>
                <a:moveTo>
                  <a:pt x="3655676" y="2248"/>
                </a:moveTo>
                <a:lnTo>
                  <a:pt x="3739972" y="14049"/>
                </a:lnTo>
                <a:cubicBezTo>
                  <a:pt x="3740721" y="45895"/>
                  <a:pt x="3742407" y="77927"/>
                  <a:pt x="3745030" y="110147"/>
                </a:cubicBezTo>
                <a:lnTo>
                  <a:pt x="3777624" y="110147"/>
                </a:lnTo>
                <a:lnTo>
                  <a:pt x="3785492" y="102279"/>
                </a:lnTo>
                <a:cubicBezTo>
                  <a:pt x="3772754" y="78302"/>
                  <a:pt x="3759641" y="57509"/>
                  <a:pt x="3746154" y="39900"/>
                </a:cubicBezTo>
                <a:lnTo>
                  <a:pt x="3779310" y="15735"/>
                </a:lnTo>
                <a:cubicBezTo>
                  <a:pt x="3801415" y="29223"/>
                  <a:pt x="3825018" y="47206"/>
                  <a:pt x="3850119" y="69685"/>
                </a:cubicBezTo>
                <a:lnTo>
                  <a:pt x="3820335" y="91602"/>
                </a:lnTo>
                <a:lnTo>
                  <a:pt x="3861359" y="128130"/>
                </a:lnTo>
                <a:lnTo>
                  <a:pt x="3836070" y="152295"/>
                </a:lnTo>
                <a:lnTo>
                  <a:pt x="3748402" y="152295"/>
                </a:lnTo>
                <a:cubicBezTo>
                  <a:pt x="3752148" y="192008"/>
                  <a:pt x="3756831" y="231534"/>
                  <a:pt x="3762451" y="270872"/>
                </a:cubicBezTo>
                <a:cubicBezTo>
                  <a:pt x="3772941" y="246145"/>
                  <a:pt x="3781371" y="221606"/>
                  <a:pt x="3787740" y="197253"/>
                </a:cubicBezTo>
                <a:lnTo>
                  <a:pt x="3860797" y="229286"/>
                </a:lnTo>
                <a:cubicBezTo>
                  <a:pt x="3842813" y="284359"/>
                  <a:pt x="3817150" y="335124"/>
                  <a:pt x="3783806" y="381581"/>
                </a:cubicBezTo>
                <a:cubicBezTo>
                  <a:pt x="3790550" y="407807"/>
                  <a:pt x="3796357" y="423355"/>
                  <a:pt x="3801227" y="428225"/>
                </a:cubicBezTo>
                <a:cubicBezTo>
                  <a:pt x="3806847" y="428225"/>
                  <a:pt x="3815090" y="409118"/>
                  <a:pt x="3825954" y="370904"/>
                </a:cubicBezTo>
                <a:lnTo>
                  <a:pt x="3860797" y="383829"/>
                </a:lnTo>
                <a:cubicBezTo>
                  <a:pt x="3853678" y="399190"/>
                  <a:pt x="3850119" y="412864"/>
                  <a:pt x="3850119" y="424853"/>
                </a:cubicBezTo>
                <a:cubicBezTo>
                  <a:pt x="3850119" y="446583"/>
                  <a:pt x="3855552" y="463629"/>
                  <a:pt x="3866417" y="475993"/>
                </a:cubicBezTo>
                <a:cubicBezTo>
                  <a:pt x="3859673" y="492852"/>
                  <a:pt x="3851805" y="505590"/>
                  <a:pt x="3842813" y="514207"/>
                </a:cubicBezTo>
                <a:cubicBezTo>
                  <a:pt x="3835321" y="524323"/>
                  <a:pt x="3823144" y="529380"/>
                  <a:pt x="3806285" y="529380"/>
                </a:cubicBezTo>
                <a:cubicBezTo>
                  <a:pt x="3794671" y="529380"/>
                  <a:pt x="3780996" y="521326"/>
                  <a:pt x="3765261" y="505216"/>
                </a:cubicBezTo>
                <a:cubicBezTo>
                  <a:pt x="3753647" y="490979"/>
                  <a:pt x="3742407" y="470935"/>
                  <a:pt x="3731543" y="445084"/>
                </a:cubicBezTo>
                <a:cubicBezTo>
                  <a:pt x="3701945" y="476555"/>
                  <a:pt x="3668789" y="505590"/>
                  <a:pt x="3632073" y="532190"/>
                </a:cubicBezTo>
                <a:lnTo>
                  <a:pt x="3601164" y="500720"/>
                </a:lnTo>
                <a:cubicBezTo>
                  <a:pt x="3631137" y="470373"/>
                  <a:pt x="3657549" y="440214"/>
                  <a:pt x="3680403" y="410242"/>
                </a:cubicBezTo>
                <a:cubicBezTo>
                  <a:pt x="3634321" y="441712"/>
                  <a:pt x="3579997" y="472246"/>
                  <a:pt x="3517430" y="501844"/>
                </a:cubicBezTo>
                <a:lnTo>
                  <a:pt x="3489331" y="443398"/>
                </a:lnTo>
                <a:cubicBezTo>
                  <a:pt x="3453365" y="464004"/>
                  <a:pt x="3412153" y="484235"/>
                  <a:pt x="3365697" y="504092"/>
                </a:cubicBezTo>
                <a:lnTo>
                  <a:pt x="3330292" y="429911"/>
                </a:lnTo>
                <a:cubicBezTo>
                  <a:pt x="3348276" y="425790"/>
                  <a:pt x="3365884" y="421294"/>
                  <a:pt x="3383118" y="416423"/>
                </a:cubicBezTo>
                <a:lnTo>
                  <a:pt x="3383118" y="182080"/>
                </a:lnTo>
                <a:lnTo>
                  <a:pt x="3349399" y="182080"/>
                </a:lnTo>
                <a:lnTo>
                  <a:pt x="3338160" y="140494"/>
                </a:lnTo>
                <a:lnTo>
                  <a:pt x="3383118" y="140494"/>
                </a:lnTo>
                <a:lnTo>
                  <a:pt x="3383118" y="5058"/>
                </a:lnTo>
                <a:lnTo>
                  <a:pt x="3464604" y="15735"/>
                </a:lnTo>
                <a:lnTo>
                  <a:pt x="3464604" y="139370"/>
                </a:lnTo>
                <a:lnTo>
                  <a:pt x="3484273" y="125882"/>
                </a:lnTo>
                <a:lnTo>
                  <a:pt x="3507314" y="146676"/>
                </a:lnTo>
                <a:lnTo>
                  <a:pt x="3497761" y="110147"/>
                </a:lnTo>
                <a:lnTo>
                  <a:pt x="3663544" y="110147"/>
                </a:lnTo>
                <a:cubicBezTo>
                  <a:pt x="3660546" y="75679"/>
                  <a:pt x="3657924" y="39713"/>
                  <a:pt x="3655676" y="2248"/>
                </a:cubicBezTo>
                <a:close/>
                <a:moveTo>
                  <a:pt x="2433381" y="2248"/>
                </a:moveTo>
                <a:lnTo>
                  <a:pt x="2530040" y="20231"/>
                </a:lnTo>
                <a:cubicBezTo>
                  <a:pt x="2527418" y="33719"/>
                  <a:pt x="2524233" y="46457"/>
                  <a:pt x="2520487" y="58445"/>
                </a:cubicBezTo>
                <a:lnTo>
                  <a:pt x="2648055" y="58445"/>
                </a:lnTo>
                <a:lnTo>
                  <a:pt x="2680087" y="28099"/>
                </a:lnTo>
                <a:lnTo>
                  <a:pt x="2732913" y="75305"/>
                </a:lnTo>
                <a:lnTo>
                  <a:pt x="2709872" y="98346"/>
                </a:lnTo>
                <a:lnTo>
                  <a:pt x="2506437" y="98346"/>
                </a:lnTo>
                <a:cubicBezTo>
                  <a:pt x="2505688" y="100594"/>
                  <a:pt x="2504938" y="102654"/>
                  <a:pt x="2504189" y="104527"/>
                </a:cubicBezTo>
                <a:cubicBezTo>
                  <a:pt x="2497071" y="124758"/>
                  <a:pt x="2489203" y="143304"/>
                  <a:pt x="2480586" y="160163"/>
                </a:cubicBezTo>
                <a:lnTo>
                  <a:pt x="2573312" y="160163"/>
                </a:lnTo>
                <a:lnTo>
                  <a:pt x="2613212" y="120263"/>
                </a:lnTo>
                <a:lnTo>
                  <a:pt x="2689079" y="179270"/>
                </a:lnTo>
                <a:lnTo>
                  <a:pt x="2660980" y="203997"/>
                </a:lnTo>
                <a:lnTo>
                  <a:pt x="2660980" y="475431"/>
                </a:lnTo>
                <a:lnTo>
                  <a:pt x="2668286" y="475431"/>
                </a:lnTo>
                <a:lnTo>
                  <a:pt x="2695261" y="451828"/>
                </a:lnTo>
                <a:lnTo>
                  <a:pt x="2740219" y="492290"/>
                </a:lnTo>
                <a:lnTo>
                  <a:pt x="2717740" y="514207"/>
                </a:lnTo>
                <a:lnTo>
                  <a:pt x="2218706" y="514207"/>
                </a:lnTo>
                <a:lnTo>
                  <a:pt x="2209152" y="475431"/>
                </a:lnTo>
                <a:lnTo>
                  <a:pt x="2273780" y="475431"/>
                </a:lnTo>
                <a:lnTo>
                  <a:pt x="2273780" y="122511"/>
                </a:lnTo>
                <a:lnTo>
                  <a:pt x="2366505" y="134312"/>
                </a:lnTo>
                <a:lnTo>
                  <a:pt x="2366505" y="160163"/>
                </a:lnTo>
                <a:lnTo>
                  <a:pt x="2420455" y="160163"/>
                </a:lnTo>
                <a:cubicBezTo>
                  <a:pt x="2423077" y="139183"/>
                  <a:pt x="2425138" y="118577"/>
                  <a:pt x="2426637" y="98346"/>
                </a:cubicBezTo>
                <a:lnTo>
                  <a:pt x="2220392" y="98346"/>
                </a:lnTo>
                <a:lnTo>
                  <a:pt x="2210276" y="58445"/>
                </a:lnTo>
                <a:lnTo>
                  <a:pt x="2430008" y="58445"/>
                </a:lnTo>
                <a:cubicBezTo>
                  <a:pt x="2431132" y="39713"/>
                  <a:pt x="2432257" y="20980"/>
                  <a:pt x="2433381" y="2248"/>
                </a:cubicBezTo>
                <a:close/>
                <a:moveTo>
                  <a:pt x="4852149" y="0"/>
                </a:moveTo>
                <a:lnTo>
                  <a:pt x="4920710" y="53388"/>
                </a:lnTo>
                <a:lnTo>
                  <a:pt x="4900480" y="74743"/>
                </a:lnTo>
                <a:lnTo>
                  <a:pt x="4900480" y="178708"/>
                </a:lnTo>
                <a:lnTo>
                  <a:pt x="4805506" y="191072"/>
                </a:lnTo>
                <a:lnTo>
                  <a:pt x="4805506" y="164659"/>
                </a:lnTo>
                <a:lnTo>
                  <a:pt x="4580716" y="164659"/>
                </a:lnTo>
                <a:lnTo>
                  <a:pt x="4580716" y="209055"/>
                </a:lnTo>
                <a:cubicBezTo>
                  <a:pt x="4580716" y="219545"/>
                  <a:pt x="4593079" y="224790"/>
                  <a:pt x="4617806" y="224790"/>
                </a:cubicBezTo>
                <a:lnTo>
                  <a:pt x="4891488" y="224790"/>
                </a:lnTo>
                <a:cubicBezTo>
                  <a:pt x="4900105" y="224790"/>
                  <a:pt x="4905162" y="219732"/>
                  <a:pt x="4906661" y="209617"/>
                </a:cubicBezTo>
                <a:lnTo>
                  <a:pt x="4919587" y="146114"/>
                </a:lnTo>
                <a:lnTo>
                  <a:pt x="4949371" y="153419"/>
                </a:lnTo>
                <a:lnTo>
                  <a:pt x="4947685" y="177022"/>
                </a:lnTo>
                <a:cubicBezTo>
                  <a:pt x="4947685" y="207743"/>
                  <a:pt x="4955927" y="231908"/>
                  <a:pt x="4972412" y="249517"/>
                </a:cubicBezTo>
                <a:cubicBezTo>
                  <a:pt x="4961922" y="279114"/>
                  <a:pt x="4939817" y="293913"/>
                  <a:pt x="4906099" y="293913"/>
                </a:cubicBezTo>
                <a:lnTo>
                  <a:pt x="4613310" y="293913"/>
                </a:lnTo>
                <a:cubicBezTo>
                  <a:pt x="4536132" y="293913"/>
                  <a:pt x="4497543" y="272558"/>
                  <a:pt x="4497543" y="229848"/>
                </a:cubicBezTo>
                <a:lnTo>
                  <a:pt x="4497543" y="5058"/>
                </a:lnTo>
                <a:lnTo>
                  <a:pt x="4580716" y="15173"/>
                </a:lnTo>
                <a:lnTo>
                  <a:pt x="4580716" y="28099"/>
                </a:lnTo>
                <a:lnTo>
                  <a:pt x="4814497" y="2809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4400" dirty="0">
              <a:solidFill>
                <a:prstClr val="white"/>
              </a:solidFill>
              <a:latin typeface="华康俪金黑W8" panose="020B0809000000000000" pitchFamily="49" charset="-122"/>
              <a:ea typeface="华康俪金黑W8" panose="020B0809000000000000" pitchFamily="49" charset="-122"/>
            </a:endParaRPr>
          </a:p>
        </p:txBody>
      </p:sp>
      <p:cxnSp>
        <p:nvCxnSpPr>
          <p:cNvPr id="3" name="直接连接符 2"/>
          <p:cNvCxnSpPr/>
          <p:nvPr/>
        </p:nvCxnSpPr>
        <p:spPr>
          <a:xfrm>
            <a:off x="6095876" y="467139"/>
            <a:ext cx="0" cy="4830418"/>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flipH="1">
            <a:off x="4786603" y="3894740"/>
            <a:ext cx="1444279" cy="387364"/>
            <a:chOff x="5980033" y="3850780"/>
            <a:chExt cx="1444279" cy="387364"/>
          </a:xfrm>
        </p:grpSpPr>
        <p:sp>
          <p:nvSpPr>
            <p:cNvPr id="4" name="椭圆 3"/>
            <p:cNvSpPr/>
            <p:nvPr/>
          </p:nvSpPr>
          <p:spPr>
            <a:xfrm>
              <a:off x="5980033" y="3912577"/>
              <a:ext cx="263770" cy="2637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black"/>
                </a:solidFill>
              </a:endParaRPr>
            </a:p>
          </p:txBody>
        </p:sp>
        <p:grpSp>
          <p:nvGrpSpPr>
            <p:cNvPr id="7" name="组合 6"/>
            <p:cNvGrpSpPr/>
            <p:nvPr/>
          </p:nvGrpSpPr>
          <p:grpSpPr>
            <a:xfrm>
              <a:off x="6278971" y="3850780"/>
              <a:ext cx="1145341" cy="387364"/>
              <a:chOff x="6564824" y="3828799"/>
              <a:chExt cx="1145341" cy="387364"/>
            </a:xfrm>
            <a:solidFill>
              <a:schemeClr val="bg2">
                <a:lumMod val="75000"/>
              </a:schemeClr>
            </a:solidFill>
          </p:grpSpPr>
          <p:sp>
            <p:nvSpPr>
              <p:cNvPr id="5" name="圆角矩形 4"/>
              <p:cNvSpPr/>
              <p:nvPr/>
            </p:nvSpPr>
            <p:spPr>
              <a:xfrm>
                <a:off x="6655778" y="3828799"/>
                <a:ext cx="1054387" cy="38736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prstClr val="black"/>
                    </a:solidFill>
                  </a:rPr>
                  <a:t>森林</a:t>
                </a:r>
              </a:p>
            </p:txBody>
          </p:sp>
          <p:sp>
            <p:nvSpPr>
              <p:cNvPr id="6" name="等腰三角形 5"/>
              <p:cNvSpPr/>
              <p:nvPr/>
            </p:nvSpPr>
            <p:spPr>
              <a:xfrm rot="16200000">
                <a:off x="6557547" y="3977002"/>
                <a:ext cx="105507" cy="9095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black"/>
                  </a:solidFill>
                </a:endParaRPr>
              </a:p>
            </p:txBody>
          </p:sp>
        </p:grpSp>
      </p:grpSp>
      <p:grpSp>
        <p:nvGrpSpPr>
          <p:cNvPr id="11" name="组合 10"/>
          <p:cNvGrpSpPr/>
          <p:nvPr/>
        </p:nvGrpSpPr>
        <p:grpSpPr>
          <a:xfrm flipH="1">
            <a:off x="4786603" y="3381538"/>
            <a:ext cx="1444279" cy="385074"/>
            <a:chOff x="5980033" y="3851925"/>
            <a:chExt cx="1444279" cy="385074"/>
          </a:xfrm>
        </p:grpSpPr>
        <p:sp>
          <p:nvSpPr>
            <p:cNvPr id="12" name="椭圆 11"/>
            <p:cNvSpPr/>
            <p:nvPr/>
          </p:nvSpPr>
          <p:spPr>
            <a:xfrm>
              <a:off x="5980033" y="3912577"/>
              <a:ext cx="263770" cy="2637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black"/>
                </a:solidFill>
              </a:endParaRPr>
            </a:p>
          </p:txBody>
        </p:sp>
        <p:grpSp>
          <p:nvGrpSpPr>
            <p:cNvPr id="13" name="组合 12"/>
            <p:cNvGrpSpPr/>
            <p:nvPr/>
          </p:nvGrpSpPr>
          <p:grpSpPr>
            <a:xfrm>
              <a:off x="6278971" y="3851925"/>
              <a:ext cx="1145341" cy="385074"/>
              <a:chOff x="6564824" y="3829944"/>
              <a:chExt cx="1145341" cy="385074"/>
            </a:xfrm>
            <a:solidFill>
              <a:schemeClr val="bg2">
                <a:lumMod val="75000"/>
              </a:schemeClr>
            </a:solidFill>
          </p:grpSpPr>
          <p:sp>
            <p:nvSpPr>
              <p:cNvPr id="14" name="圆角矩形 13"/>
              <p:cNvSpPr/>
              <p:nvPr/>
            </p:nvSpPr>
            <p:spPr>
              <a:xfrm>
                <a:off x="6655778" y="3829944"/>
                <a:ext cx="1054387" cy="38507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prstClr val="black"/>
                    </a:solidFill>
                  </a:rPr>
                  <a:t>草原</a:t>
                </a:r>
              </a:p>
            </p:txBody>
          </p:sp>
          <p:sp>
            <p:nvSpPr>
              <p:cNvPr id="15" name="等腰三角形 14"/>
              <p:cNvSpPr/>
              <p:nvPr/>
            </p:nvSpPr>
            <p:spPr>
              <a:xfrm rot="16200000">
                <a:off x="6557547" y="3977002"/>
                <a:ext cx="105507" cy="9095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black"/>
                  </a:solidFill>
                </a:endParaRPr>
              </a:p>
            </p:txBody>
          </p:sp>
        </p:grpSp>
      </p:grpSp>
      <p:grpSp>
        <p:nvGrpSpPr>
          <p:cNvPr id="16" name="组合 15"/>
          <p:cNvGrpSpPr/>
          <p:nvPr/>
        </p:nvGrpSpPr>
        <p:grpSpPr>
          <a:xfrm flipH="1">
            <a:off x="4786603" y="2853750"/>
            <a:ext cx="1444279" cy="414244"/>
            <a:chOff x="5980033" y="3837340"/>
            <a:chExt cx="1444279" cy="414244"/>
          </a:xfrm>
        </p:grpSpPr>
        <p:sp>
          <p:nvSpPr>
            <p:cNvPr id="17" name="椭圆 16"/>
            <p:cNvSpPr/>
            <p:nvPr/>
          </p:nvSpPr>
          <p:spPr>
            <a:xfrm>
              <a:off x="5980033" y="3912577"/>
              <a:ext cx="263770" cy="2637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black"/>
                </a:solidFill>
              </a:endParaRPr>
            </a:p>
          </p:txBody>
        </p:sp>
        <p:grpSp>
          <p:nvGrpSpPr>
            <p:cNvPr id="18" name="组合 17"/>
            <p:cNvGrpSpPr/>
            <p:nvPr/>
          </p:nvGrpSpPr>
          <p:grpSpPr>
            <a:xfrm>
              <a:off x="6278971" y="3837340"/>
              <a:ext cx="1145341" cy="414244"/>
              <a:chOff x="6564824" y="3815359"/>
              <a:chExt cx="1145341" cy="414244"/>
            </a:xfrm>
            <a:solidFill>
              <a:schemeClr val="bg2">
                <a:lumMod val="75000"/>
              </a:schemeClr>
            </a:solidFill>
          </p:grpSpPr>
          <p:sp>
            <p:nvSpPr>
              <p:cNvPr id="19" name="圆角矩形 18"/>
              <p:cNvSpPr/>
              <p:nvPr/>
            </p:nvSpPr>
            <p:spPr>
              <a:xfrm>
                <a:off x="6655778" y="3815359"/>
                <a:ext cx="1054387" cy="41424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prstClr val="black"/>
                    </a:solidFill>
                  </a:rPr>
                  <a:t>森林</a:t>
                </a:r>
              </a:p>
            </p:txBody>
          </p:sp>
          <p:sp>
            <p:nvSpPr>
              <p:cNvPr id="20" name="等腰三角形 19"/>
              <p:cNvSpPr/>
              <p:nvPr/>
            </p:nvSpPr>
            <p:spPr>
              <a:xfrm rot="16200000">
                <a:off x="6557547" y="3977002"/>
                <a:ext cx="105507" cy="9095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black"/>
                  </a:solidFill>
                </a:endParaRPr>
              </a:p>
            </p:txBody>
          </p:sp>
        </p:grpSp>
      </p:grpSp>
      <p:grpSp>
        <p:nvGrpSpPr>
          <p:cNvPr id="21" name="组合 20"/>
          <p:cNvGrpSpPr/>
          <p:nvPr/>
        </p:nvGrpSpPr>
        <p:grpSpPr>
          <a:xfrm flipH="1">
            <a:off x="4786603" y="1623528"/>
            <a:ext cx="1444279" cy="406350"/>
            <a:chOff x="5980033" y="3841287"/>
            <a:chExt cx="1444279" cy="406350"/>
          </a:xfrm>
        </p:grpSpPr>
        <p:sp>
          <p:nvSpPr>
            <p:cNvPr id="22" name="椭圆 21"/>
            <p:cNvSpPr/>
            <p:nvPr/>
          </p:nvSpPr>
          <p:spPr>
            <a:xfrm>
              <a:off x="5980033" y="3912577"/>
              <a:ext cx="263770" cy="2637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black"/>
                </a:solidFill>
              </a:endParaRPr>
            </a:p>
          </p:txBody>
        </p:sp>
        <p:grpSp>
          <p:nvGrpSpPr>
            <p:cNvPr id="23" name="组合 22"/>
            <p:cNvGrpSpPr/>
            <p:nvPr/>
          </p:nvGrpSpPr>
          <p:grpSpPr>
            <a:xfrm>
              <a:off x="6278971" y="3841287"/>
              <a:ext cx="1145341" cy="406350"/>
              <a:chOff x="6564824" y="3819306"/>
              <a:chExt cx="1145341" cy="406350"/>
            </a:xfrm>
            <a:solidFill>
              <a:schemeClr val="bg2">
                <a:lumMod val="75000"/>
              </a:schemeClr>
            </a:solidFill>
          </p:grpSpPr>
          <p:sp>
            <p:nvSpPr>
              <p:cNvPr id="24" name="圆角矩形 23"/>
              <p:cNvSpPr/>
              <p:nvPr/>
            </p:nvSpPr>
            <p:spPr>
              <a:xfrm>
                <a:off x="6655778" y="3819306"/>
                <a:ext cx="1054387" cy="40635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prstClr val="black"/>
                    </a:solidFill>
                  </a:rPr>
                  <a:t>苔原</a:t>
                </a:r>
              </a:p>
            </p:txBody>
          </p:sp>
          <p:sp>
            <p:nvSpPr>
              <p:cNvPr id="25" name="等腰三角形 24"/>
              <p:cNvSpPr/>
              <p:nvPr/>
            </p:nvSpPr>
            <p:spPr>
              <a:xfrm rot="16200000">
                <a:off x="6557547" y="3977002"/>
                <a:ext cx="105507" cy="9095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black"/>
                  </a:solidFill>
                </a:endParaRPr>
              </a:p>
            </p:txBody>
          </p:sp>
        </p:grpSp>
      </p:grpSp>
      <p:grpSp>
        <p:nvGrpSpPr>
          <p:cNvPr id="26" name="组合 25"/>
          <p:cNvGrpSpPr/>
          <p:nvPr/>
        </p:nvGrpSpPr>
        <p:grpSpPr>
          <a:xfrm flipH="1">
            <a:off x="4786603" y="799653"/>
            <a:ext cx="1444279" cy="481172"/>
            <a:chOff x="5980033" y="3803876"/>
            <a:chExt cx="1444279" cy="481172"/>
          </a:xfrm>
        </p:grpSpPr>
        <p:sp>
          <p:nvSpPr>
            <p:cNvPr id="27" name="椭圆 26"/>
            <p:cNvSpPr/>
            <p:nvPr/>
          </p:nvSpPr>
          <p:spPr>
            <a:xfrm>
              <a:off x="5980033" y="3912577"/>
              <a:ext cx="263770" cy="2637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black"/>
                </a:solidFill>
              </a:endParaRPr>
            </a:p>
          </p:txBody>
        </p:sp>
        <p:grpSp>
          <p:nvGrpSpPr>
            <p:cNvPr id="28" name="组合 27"/>
            <p:cNvGrpSpPr/>
            <p:nvPr/>
          </p:nvGrpSpPr>
          <p:grpSpPr>
            <a:xfrm>
              <a:off x="6278971" y="3803876"/>
              <a:ext cx="1145341" cy="481172"/>
              <a:chOff x="6564824" y="3781895"/>
              <a:chExt cx="1145341" cy="481172"/>
            </a:xfrm>
            <a:solidFill>
              <a:schemeClr val="bg2">
                <a:lumMod val="75000"/>
              </a:schemeClr>
            </a:solidFill>
          </p:grpSpPr>
          <p:sp>
            <p:nvSpPr>
              <p:cNvPr id="29" name="圆角矩形 28"/>
              <p:cNvSpPr/>
              <p:nvPr/>
            </p:nvSpPr>
            <p:spPr>
              <a:xfrm>
                <a:off x="6655778" y="3781895"/>
                <a:ext cx="1054387" cy="48117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prstClr val="black"/>
                    </a:solidFill>
                  </a:rPr>
                  <a:t>冰原</a:t>
                </a:r>
              </a:p>
            </p:txBody>
          </p:sp>
          <p:sp>
            <p:nvSpPr>
              <p:cNvPr id="30" name="等腰三角形 29"/>
              <p:cNvSpPr/>
              <p:nvPr/>
            </p:nvSpPr>
            <p:spPr>
              <a:xfrm rot="16200000">
                <a:off x="6557547" y="3977002"/>
                <a:ext cx="105507" cy="9095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black"/>
                  </a:solidFill>
                </a:endParaRPr>
              </a:p>
            </p:txBody>
          </p:sp>
        </p:grpSp>
      </p:grpSp>
      <p:sp>
        <p:nvSpPr>
          <p:cNvPr id="31" name="矩形 30"/>
          <p:cNvSpPr/>
          <p:nvPr/>
        </p:nvSpPr>
        <p:spPr>
          <a:xfrm>
            <a:off x="6584764" y="2379851"/>
            <a:ext cx="5416583" cy="2985433"/>
          </a:xfrm>
          <a:prstGeom prst="rect">
            <a:avLst/>
          </a:prstGeom>
        </p:spPr>
        <p:txBody>
          <a:bodyPr wrap="square">
            <a:spAutoFit/>
          </a:bodyPr>
          <a:lstStyle/>
          <a:p>
            <a:pPr marL="452755" indent="-363855">
              <a:spcBef>
                <a:spcPts val="1200"/>
              </a:spcBef>
              <a:buFont typeface="Wingdings" panose="05000000000000000000" pitchFamily="2" charset="2"/>
              <a:buChar char="l"/>
            </a:pPr>
            <a:r>
              <a:rPr lang="zh-CN" altLang="en-US" sz="2800" dirty="0">
                <a:solidFill>
                  <a:srgbClr val="DFE3E5">
                    <a:lumMod val="75000"/>
                  </a:srgbClr>
                </a:solidFill>
              </a:rPr>
              <a:t>形成原因：</a:t>
            </a:r>
            <a:r>
              <a:rPr lang="zh-CN" altLang="en-US" sz="2800" dirty="0">
                <a:solidFill>
                  <a:prstClr val="white"/>
                </a:solidFill>
              </a:rPr>
              <a:t>海拔的变化</a:t>
            </a:r>
          </a:p>
          <a:p>
            <a:pPr marL="452755" indent="-363855">
              <a:spcBef>
                <a:spcPts val="1200"/>
              </a:spcBef>
              <a:buFont typeface="Wingdings" panose="05000000000000000000" pitchFamily="2" charset="2"/>
              <a:buChar char="l"/>
            </a:pPr>
            <a:r>
              <a:rPr lang="zh-CN" altLang="en-US" sz="2800" dirty="0">
                <a:solidFill>
                  <a:srgbClr val="DFE3E5">
                    <a:lumMod val="75000"/>
                  </a:srgbClr>
                </a:solidFill>
              </a:rPr>
              <a:t>分异基础：</a:t>
            </a:r>
            <a:r>
              <a:rPr lang="zh-CN" altLang="en-US" sz="2800" dirty="0">
                <a:solidFill>
                  <a:prstClr val="white"/>
                </a:solidFill>
              </a:rPr>
              <a:t>水热组合</a:t>
            </a:r>
          </a:p>
          <a:p>
            <a:pPr marL="452755" indent="-363855">
              <a:spcBef>
                <a:spcPts val="1200"/>
              </a:spcBef>
              <a:buFont typeface="Wingdings" panose="05000000000000000000" pitchFamily="2" charset="2"/>
              <a:buChar char="l"/>
            </a:pPr>
            <a:r>
              <a:rPr lang="zh-CN" altLang="en-US" sz="2800" dirty="0">
                <a:solidFill>
                  <a:srgbClr val="DFE3E5">
                    <a:lumMod val="75000"/>
                  </a:srgbClr>
                </a:solidFill>
              </a:rPr>
              <a:t>分异规律：</a:t>
            </a:r>
            <a:r>
              <a:rPr lang="zh-CN" altLang="en-US" sz="2800" dirty="0">
                <a:solidFill>
                  <a:prstClr val="white"/>
                </a:solidFill>
              </a:rPr>
              <a:t>山麓自然带与当地水平自然带一致，垂直带谱变化与由赤道到两极的地域分异规律相似</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 presetClass="entr" presetSubtype="1" fill="hold" nodeType="afterEffect" p14:presetBounceEnd="2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20000">
                                          <p:cBhvr additive="base">
                                            <p:cTn id="11" dur="2250" fill="hold"/>
                                            <p:tgtEl>
                                              <p:spTgt spid="8"/>
                                            </p:tgtEl>
                                            <p:attrNameLst>
                                              <p:attrName>ppt_x</p:attrName>
                                            </p:attrNameLst>
                                          </p:cBhvr>
                                          <p:tavLst>
                                            <p:tav tm="0">
                                              <p:val>
                                                <p:strVal val="#ppt_x"/>
                                              </p:val>
                                            </p:tav>
                                            <p:tav tm="100000">
                                              <p:val>
                                                <p:strVal val="#ppt_x"/>
                                              </p:val>
                                            </p:tav>
                                          </p:tavLst>
                                        </p:anim>
                                        <p:anim calcmode="lin" valueType="num" p14:bounceEnd="20000">
                                          <p:cBhvr additive="base">
                                            <p:cTn id="12" dur="225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20000">
                                      <p:stCondLst>
                                        <p:cond delay="500"/>
                                      </p:stCondLst>
                                      <p:childTnLst>
                                        <p:set>
                                          <p:cBhvr>
                                            <p:cTn id="14" dur="1" fill="hold">
                                              <p:stCondLst>
                                                <p:cond delay="0"/>
                                              </p:stCondLst>
                                            </p:cTn>
                                            <p:tgtEl>
                                              <p:spTgt spid="11"/>
                                            </p:tgtEl>
                                            <p:attrNameLst>
                                              <p:attrName>style.visibility</p:attrName>
                                            </p:attrNameLst>
                                          </p:cBhvr>
                                          <p:to>
                                            <p:strVal val="visible"/>
                                          </p:to>
                                        </p:set>
                                        <p:anim calcmode="lin" valueType="num" p14:bounceEnd="20000">
                                          <p:cBhvr additive="base">
                                            <p:cTn id="15" dur="1750" fill="hold"/>
                                            <p:tgtEl>
                                              <p:spTgt spid="11"/>
                                            </p:tgtEl>
                                            <p:attrNameLst>
                                              <p:attrName>ppt_x</p:attrName>
                                            </p:attrNameLst>
                                          </p:cBhvr>
                                          <p:tavLst>
                                            <p:tav tm="0">
                                              <p:val>
                                                <p:strVal val="#ppt_x"/>
                                              </p:val>
                                            </p:tav>
                                            <p:tav tm="100000">
                                              <p:val>
                                                <p:strVal val="#ppt_x"/>
                                              </p:val>
                                            </p:tav>
                                          </p:tavLst>
                                        </p:anim>
                                        <p:anim calcmode="lin" valueType="num" p14:bounceEnd="20000">
                                          <p:cBhvr additive="base">
                                            <p:cTn id="16" dur="175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20000">
                                      <p:stCondLst>
                                        <p:cond delay="750"/>
                                      </p:stCondLst>
                                      <p:childTnLst>
                                        <p:set>
                                          <p:cBhvr>
                                            <p:cTn id="18" dur="1" fill="hold">
                                              <p:stCondLst>
                                                <p:cond delay="0"/>
                                              </p:stCondLst>
                                            </p:cTn>
                                            <p:tgtEl>
                                              <p:spTgt spid="16"/>
                                            </p:tgtEl>
                                            <p:attrNameLst>
                                              <p:attrName>style.visibility</p:attrName>
                                            </p:attrNameLst>
                                          </p:cBhvr>
                                          <p:to>
                                            <p:strVal val="visible"/>
                                          </p:to>
                                        </p:set>
                                        <p:anim calcmode="lin" valueType="num" p14:bounceEnd="20000">
                                          <p:cBhvr additive="base">
                                            <p:cTn id="19" dur="1750" fill="hold"/>
                                            <p:tgtEl>
                                              <p:spTgt spid="16"/>
                                            </p:tgtEl>
                                            <p:attrNameLst>
                                              <p:attrName>ppt_x</p:attrName>
                                            </p:attrNameLst>
                                          </p:cBhvr>
                                          <p:tavLst>
                                            <p:tav tm="0">
                                              <p:val>
                                                <p:strVal val="#ppt_x"/>
                                              </p:val>
                                            </p:tav>
                                            <p:tav tm="100000">
                                              <p:val>
                                                <p:strVal val="#ppt_x"/>
                                              </p:val>
                                            </p:tav>
                                          </p:tavLst>
                                        </p:anim>
                                        <p:anim calcmode="lin" valueType="num" p14:bounceEnd="20000">
                                          <p:cBhvr additive="base">
                                            <p:cTn id="20" dur="1750" fill="hold"/>
                                            <p:tgtEl>
                                              <p:spTgt spid="16"/>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20000">
                                      <p:stCondLst>
                                        <p:cond delay="1000"/>
                                      </p:stCondLst>
                                      <p:childTnLst>
                                        <p:set>
                                          <p:cBhvr>
                                            <p:cTn id="22" dur="1" fill="hold">
                                              <p:stCondLst>
                                                <p:cond delay="0"/>
                                              </p:stCondLst>
                                            </p:cTn>
                                            <p:tgtEl>
                                              <p:spTgt spid="21"/>
                                            </p:tgtEl>
                                            <p:attrNameLst>
                                              <p:attrName>style.visibility</p:attrName>
                                            </p:attrNameLst>
                                          </p:cBhvr>
                                          <p:to>
                                            <p:strVal val="visible"/>
                                          </p:to>
                                        </p:set>
                                        <p:anim calcmode="lin" valueType="num" p14:bounceEnd="20000">
                                          <p:cBhvr additive="base">
                                            <p:cTn id="23" dur="1750" fill="hold"/>
                                            <p:tgtEl>
                                              <p:spTgt spid="21"/>
                                            </p:tgtEl>
                                            <p:attrNameLst>
                                              <p:attrName>ppt_x</p:attrName>
                                            </p:attrNameLst>
                                          </p:cBhvr>
                                          <p:tavLst>
                                            <p:tav tm="0">
                                              <p:val>
                                                <p:strVal val="#ppt_x"/>
                                              </p:val>
                                            </p:tav>
                                            <p:tav tm="100000">
                                              <p:val>
                                                <p:strVal val="#ppt_x"/>
                                              </p:val>
                                            </p:tav>
                                          </p:tavLst>
                                        </p:anim>
                                        <p:anim calcmode="lin" valueType="num" p14:bounceEnd="20000">
                                          <p:cBhvr additive="base">
                                            <p:cTn id="24" dur="1750" fill="hold"/>
                                            <p:tgtEl>
                                              <p:spTgt spid="21"/>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20000">
                                      <p:stCondLst>
                                        <p:cond delay="1250"/>
                                      </p:stCondLst>
                                      <p:childTnLst>
                                        <p:set>
                                          <p:cBhvr>
                                            <p:cTn id="26" dur="1" fill="hold">
                                              <p:stCondLst>
                                                <p:cond delay="0"/>
                                              </p:stCondLst>
                                            </p:cTn>
                                            <p:tgtEl>
                                              <p:spTgt spid="26"/>
                                            </p:tgtEl>
                                            <p:attrNameLst>
                                              <p:attrName>style.visibility</p:attrName>
                                            </p:attrNameLst>
                                          </p:cBhvr>
                                          <p:to>
                                            <p:strVal val="visible"/>
                                          </p:to>
                                        </p:set>
                                        <p:anim calcmode="lin" valueType="num" p14:bounceEnd="20000">
                                          <p:cBhvr additive="base">
                                            <p:cTn id="27" dur="1500" fill="hold"/>
                                            <p:tgtEl>
                                              <p:spTgt spid="26"/>
                                            </p:tgtEl>
                                            <p:attrNameLst>
                                              <p:attrName>ppt_x</p:attrName>
                                            </p:attrNameLst>
                                          </p:cBhvr>
                                          <p:tavLst>
                                            <p:tav tm="0">
                                              <p:val>
                                                <p:strVal val="#ppt_x"/>
                                              </p:val>
                                            </p:tav>
                                            <p:tav tm="100000">
                                              <p:val>
                                                <p:strVal val="#ppt_x"/>
                                              </p:val>
                                            </p:tav>
                                          </p:tavLst>
                                        </p:anim>
                                        <p:anim calcmode="lin" valueType="num" p14:bounceEnd="20000">
                                          <p:cBhvr additive="base">
                                            <p:cTn id="28" dur="1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1">
                                                <p:txEl>
                                                  <p:pRg st="0" end="0"/>
                                                </p:txEl>
                                              </p:spTgt>
                                            </p:tgtEl>
                                            <p:attrNameLst>
                                              <p:attrName>style.visibility</p:attrName>
                                            </p:attrNameLst>
                                          </p:cBhvr>
                                          <p:to>
                                            <p:strVal val="visible"/>
                                          </p:to>
                                        </p:set>
                                        <p:animEffect transition="in" filter="wipe(left)">
                                          <p:cBhvr>
                                            <p:cTn id="33" dur="500"/>
                                            <p:tgtEl>
                                              <p:spTgt spid="31">
                                                <p:txEl>
                                                  <p:pRg st="0" end="0"/>
                                                </p:txEl>
                                              </p:spTgt>
                                            </p:tgtEl>
                                          </p:cBhvr>
                                        </p:animEffect>
                                      </p:childTnLst>
                                    </p:cTn>
                                  </p:par>
                                  <p:par>
                                    <p:cTn id="34" presetID="2" presetClass="entr" presetSubtype="2"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additive="base">
                                            <p:cTn id="36" dur="500" fill="hold"/>
                                            <p:tgtEl>
                                              <p:spTgt spid="32"/>
                                            </p:tgtEl>
                                            <p:attrNameLst>
                                              <p:attrName>ppt_x</p:attrName>
                                            </p:attrNameLst>
                                          </p:cBhvr>
                                          <p:tavLst>
                                            <p:tav tm="0">
                                              <p:val>
                                                <p:strVal val="1+#ppt_w/2"/>
                                              </p:val>
                                            </p:tav>
                                            <p:tav tm="100000">
                                              <p:val>
                                                <p:strVal val="#ppt_x"/>
                                              </p:val>
                                            </p:tav>
                                          </p:tavLst>
                                        </p:anim>
                                        <p:anim calcmode="lin" valueType="num">
                                          <p:cBhvr additive="base">
                                            <p:cTn id="37"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1">
                                                <p:txEl>
                                                  <p:pRg st="1" end="1"/>
                                                </p:txEl>
                                              </p:spTgt>
                                            </p:tgtEl>
                                            <p:attrNameLst>
                                              <p:attrName>style.visibility</p:attrName>
                                            </p:attrNameLst>
                                          </p:cBhvr>
                                          <p:to>
                                            <p:strVal val="visible"/>
                                          </p:to>
                                        </p:set>
                                        <p:animEffect transition="in" filter="wipe(left)">
                                          <p:cBhvr>
                                            <p:cTn id="42" dur="500"/>
                                            <p:tgtEl>
                                              <p:spTgt spid="31">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1">
                                                <p:txEl>
                                                  <p:pRg st="2" end="2"/>
                                                </p:txEl>
                                              </p:spTgt>
                                            </p:tgtEl>
                                            <p:attrNameLst>
                                              <p:attrName>style.visibility</p:attrName>
                                            </p:attrNameLst>
                                          </p:cBhvr>
                                          <p:to>
                                            <p:strVal val="visible"/>
                                          </p:to>
                                        </p:set>
                                        <p:animEffect transition="in" filter="wipe(left)">
                                          <p:cBhvr>
                                            <p:cTn id="47"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1" grpId="0"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250" fill="hold"/>
                                            <p:tgtEl>
                                              <p:spTgt spid="8"/>
                                            </p:tgtEl>
                                            <p:attrNameLst>
                                              <p:attrName>ppt_x</p:attrName>
                                            </p:attrNameLst>
                                          </p:cBhvr>
                                          <p:tavLst>
                                            <p:tav tm="0">
                                              <p:val>
                                                <p:strVal val="#ppt_x"/>
                                              </p:val>
                                            </p:tav>
                                            <p:tav tm="100000">
                                              <p:val>
                                                <p:strVal val="#ppt_x"/>
                                              </p:val>
                                            </p:tav>
                                          </p:tavLst>
                                        </p:anim>
                                        <p:anim calcmode="lin" valueType="num">
                                          <p:cBhvr additive="base">
                                            <p:cTn id="12" dur="225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750" fill="hold"/>
                                            <p:tgtEl>
                                              <p:spTgt spid="11"/>
                                            </p:tgtEl>
                                            <p:attrNameLst>
                                              <p:attrName>ppt_x</p:attrName>
                                            </p:attrNameLst>
                                          </p:cBhvr>
                                          <p:tavLst>
                                            <p:tav tm="0">
                                              <p:val>
                                                <p:strVal val="#ppt_x"/>
                                              </p:val>
                                            </p:tav>
                                            <p:tav tm="100000">
                                              <p:val>
                                                <p:strVal val="#ppt_x"/>
                                              </p:val>
                                            </p:tav>
                                          </p:tavLst>
                                        </p:anim>
                                        <p:anim calcmode="lin" valueType="num">
                                          <p:cBhvr additive="base">
                                            <p:cTn id="16" dur="175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75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750" fill="hold"/>
                                            <p:tgtEl>
                                              <p:spTgt spid="16"/>
                                            </p:tgtEl>
                                            <p:attrNameLst>
                                              <p:attrName>ppt_x</p:attrName>
                                            </p:attrNameLst>
                                          </p:cBhvr>
                                          <p:tavLst>
                                            <p:tav tm="0">
                                              <p:val>
                                                <p:strVal val="#ppt_x"/>
                                              </p:val>
                                            </p:tav>
                                            <p:tav tm="100000">
                                              <p:val>
                                                <p:strVal val="#ppt_x"/>
                                              </p:val>
                                            </p:tav>
                                          </p:tavLst>
                                        </p:anim>
                                        <p:anim calcmode="lin" valueType="num">
                                          <p:cBhvr additive="base">
                                            <p:cTn id="20" dur="1750" fill="hold"/>
                                            <p:tgtEl>
                                              <p:spTgt spid="16"/>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100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1750" fill="hold"/>
                                            <p:tgtEl>
                                              <p:spTgt spid="21"/>
                                            </p:tgtEl>
                                            <p:attrNameLst>
                                              <p:attrName>ppt_x</p:attrName>
                                            </p:attrNameLst>
                                          </p:cBhvr>
                                          <p:tavLst>
                                            <p:tav tm="0">
                                              <p:val>
                                                <p:strVal val="#ppt_x"/>
                                              </p:val>
                                            </p:tav>
                                            <p:tav tm="100000">
                                              <p:val>
                                                <p:strVal val="#ppt_x"/>
                                              </p:val>
                                            </p:tav>
                                          </p:tavLst>
                                        </p:anim>
                                        <p:anim calcmode="lin" valueType="num">
                                          <p:cBhvr additive="base">
                                            <p:cTn id="24" dur="1750" fill="hold"/>
                                            <p:tgtEl>
                                              <p:spTgt spid="21"/>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125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1500" fill="hold"/>
                                            <p:tgtEl>
                                              <p:spTgt spid="26"/>
                                            </p:tgtEl>
                                            <p:attrNameLst>
                                              <p:attrName>ppt_x</p:attrName>
                                            </p:attrNameLst>
                                          </p:cBhvr>
                                          <p:tavLst>
                                            <p:tav tm="0">
                                              <p:val>
                                                <p:strVal val="#ppt_x"/>
                                              </p:val>
                                            </p:tav>
                                            <p:tav tm="100000">
                                              <p:val>
                                                <p:strVal val="#ppt_x"/>
                                              </p:val>
                                            </p:tav>
                                          </p:tavLst>
                                        </p:anim>
                                        <p:anim calcmode="lin" valueType="num">
                                          <p:cBhvr additive="base">
                                            <p:cTn id="28" dur="1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1">
                                                <p:txEl>
                                                  <p:pRg st="0" end="0"/>
                                                </p:txEl>
                                              </p:spTgt>
                                            </p:tgtEl>
                                            <p:attrNameLst>
                                              <p:attrName>style.visibility</p:attrName>
                                            </p:attrNameLst>
                                          </p:cBhvr>
                                          <p:to>
                                            <p:strVal val="visible"/>
                                          </p:to>
                                        </p:set>
                                        <p:animEffect transition="in" filter="wipe(left)">
                                          <p:cBhvr>
                                            <p:cTn id="33" dur="500"/>
                                            <p:tgtEl>
                                              <p:spTgt spid="31">
                                                <p:txEl>
                                                  <p:pRg st="0" end="0"/>
                                                </p:txEl>
                                              </p:spTgt>
                                            </p:tgtEl>
                                          </p:cBhvr>
                                        </p:animEffect>
                                      </p:childTnLst>
                                    </p:cTn>
                                  </p:par>
                                  <p:par>
                                    <p:cTn id="34" presetID="2" presetClass="entr" presetSubtype="2"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additive="base">
                                            <p:cTn id="36" dur="500" fill="hold"/>
                                            <p:tgtEl>
                                              <p:spTgt spid="32"/>
                                            </p:tgtEl>
                                            <p:attrNameLst>
                                              <p:attrName>ppt_x</p:attrName>
                                            </p:attrNameLst>
                                          </p:cBhvr>
                                          <p:tavLst>
                                            <p:tav tm="0">
                                              <p:val>
                                                <p:strVal val="1+#ppt_w/2"/>
                                              </p:val>
                                            </p:tav>
                                            <p:tav tm="100000">
                                              <p:val>
                                                <p:strVal val="#ppt_x"/>
                                              </p:val>
                                            </p:tav>
                                          </p:tavLst>
                                        </p:anim>
                                        <p:anim calcmode="lin" valueType="num">
                                          <p:cBhvr additive="base">
                                            <p:cTn id="37"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1">
                                                <p:txEl>
                                                  <p:pRg st="1" end="1"/>
                                                </p:txEl>
                                              </p:spTgt>
                                            </p:tgtEl>
                                            <p:attrNameLst>
                                              <p:attrName>style.visibility</p:attrName>
                                            </p:attrNameLst>
                                          </p:cBhvr>
                                          <p:to>
                                            <p:strVal val="visible"/>
                                          </p:to>
                                        </p:set>
                                        <p:animEffect transition="in" filter="wipe(left)">
                                          <p:cBhvr>
                                            <p:cTn id="42" dur="500"/>
                                            <p:tgtEl>
                                              <p:spTgt spid="31">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1">
                                                <p:txEl>
                                                  <p:pRg st="2" end="2"/>
                                                </p:txEl>
                                              </p:spTgt>
                                            </p:tgtEl>
                                            <p:attrNameLst>
                                              <p:attrName>style.visibility</p:attrName>
                                            </p:attrNameLst>
                                          </p:cBhvr>
                                          <p:to>
                                            <p:strVal val="visible"/>
                                          </p:to>
                                        </p:set>
                                        <p:animEffect transition="in" filter="wipe(left)">
                                          <p:cBhvr>
                                            <p:cTn id="47"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1" grpId="0" build="p"/>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99" y="945345"/>
            <a:ext cx="9550767" cy="5156516"/>
          </a:xfrm>
          <a:prstGeom prst="rect">
            <a:avLst/>
          </a:prstGeom>
        </p:spPr>
      </p:pic>
      <p:grpSp>
        <p:nvGrpSpPr>
          <p:cNvPr id="11" name="组合 10"/>
          <p:cNvGrpSpPr/>
          <p:nvPr/>
        </p:nvGrpSpPr>
        <p:grpSpPr>
          <a:xfrm>
            <a:off x="4054330" y="945345"/>
            <a:ext cx="8137670" cy="1749669"/>
            <a:chOff x="4950068" y="945345"/>
            <a:chExt cx="8137670" cy="1749669"/>
          </a:xfrm>
        </p:grpSpPr>
        <p:sp>
          <p:nvSpPr>
            <p:cNvPr id="8" name="任意多边形 7"/>
            <p:cNvSpPr/>
            <p:nvPr/>
          </p:nvSpPr>
          <p:spPr>
            <a:xfrm>
              <a:off x="4950068" y="945345"/>
              <a:ext cx="6971539" cy="1749669"/>
            </a:xfrm>
            <a:custGeom>
              <a:avLst/>
              <a:gdLst>
                <a:gd name="connsiteX0" fmla="*/ 0 w 5272454"/>
                <a:gd name="connsiteY0" fmla="*/ 0 h 1749669"/>
                <a:gd name="connsiteX1" fmla="*/ 5272454 w 5272454"/>
                <a:gd name="connsiteY1" fmla="*/ 0 h 1749669"/>
                <a:gd name="connsiteX2" fmla="*/ 5272454 w 5272454"/>
                <a:gd name="connsiteY2" fmla="*/ 1749669 h 1749669"/>
                <a:gd name="connsiteX3" fmla="*/ 0 w 5272454"/>
                <a:gd name="connsiteY3" fmla="*/ 1749669 h 1749669"/>
                <a:gd name="connsiteX4" fmla="*/ 536011 w 5272454"/>
                <a:gd name="connsiteY4" fmla="*/ 874835 h 1749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2454" h="1749669">
                  <a:moveTo>
                    <a:pt x="0" y="0"/>
                  </a:moveTo>
                  <a:lnTo>
                    <a:pt x="5272454" y="0"/>
                  </a:lnTo>
                  <a:lnTo>
                    <a:pt x="5272454" y="1749669"/>
                  </a:lnTo>
                  <a:lnTo>
                    <a:pt x="0" y="1749669"/>
                  </a:lnTo>
                  <a:lnTo>
                    <a:pt x="536011" y="874835"/>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10" name="矩形 9"/>
            <p:cNvSpPr/>
            <p:nvPr/>
          </p:nvSpPr>
          <p:spPr>
            <a:xfrm>
              <a:off x="11588262" y="945345"/>
              <a:ext cx="1499476" cy="174966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 name="文本框 4"/>
          <p:cNvSpPr txBox="1"/>
          <p:nvPr/>
        </p:nvSpPr>
        <p:spPr>
          <a:xfrm>
            <a:off x="4950068" y="1068422"/>
            <a:ext cx="7077809" cy="1538883"/>
          </a:xfrm>
          <a:prstGeom prst="rect">
            <a:avLst/>
          </a:prstGeom>
          <a:noFill/>
        </p:spPr>
        <p:txBody>
          <a:bodyPr wrap="square" rtlCol="0">
            <a:spAutoFit/>
          </a:bodyPr>
          <a:lstStyle/>
          <a:p>
            <a:pPr marL="342900" indent="-342900">
              <a:spcBef>
                <a:spcPts val="600"/>
              </a:spcBef>
              <a:buFont typeface="Wingdings" panose="05000000000000000000" pitchFamily="2" charset="2"/>
              <a:buChar char="l"/>
            </a:pPr>
            <a:r>
              <a:rPr lang="zh-CN" altLang="en-US" sz="2800" dirty="0">
                <a:solidFill>
                  <a:prstClr val="white"/>
                </a:solidFill>
              </a:rPr>
              <a:t>山地基带与该地水平地带性自然带谱一致</a:t>
            </a:r>
            <a:endParaRPr lang="en-US" altLang="zh-CN" sz="2800" dirty="0">
              <a:solidFill>
                <a:prstClr val="white"/>
              </a:solidFill>
            </a:endParaRPr>
          </a:p>
          <a:p>
            <a:pPr marL="342900" indent="-342900">
              <a:spcBef>
                <a:spcPts val="600"/>
              </a:spcBef>
              <a:buFont typeface="Wingdings" panose="05000000000000000000" pitchFamily="2" charset="2"/>
              <a:buChar char="l"/>
            </a:pPr>
            <a:r>
              <a:rPr lang="zh-CN" altLang="en-US" sz="2800" dirty="0">
                <a:solidFill>
                  <a:prstClr val="white"/>
                </a:solidFill>
              </a:rPr>
              <a:t>阳坡光热充足，植被分布上限比阴坡高</a:t>
            </a:r>
            <a:endParaRPr lang="en-US" altLang="zh-CN" sz="2800" dirty="0">
              <a:solidFill>
                <a:prstClr val="white"/>
              </a:solidFill>
            </a:endParaRPr>
          </a:p>
          <a:p>
            <a:pPr marL="342900" indent="-342900">
              <a:spcBef>
                <a:spcPts val="600"/>
              </a:spcBef>
              <a:buFont typeface="Wingdings" panose="05000000000000000000" pitchFamily="2" charset="2"/>
              <a:buChar char="l"/>
            </a:pPr>
            <a:r>
              <a:rPr lang="zh-CN" altLang="en-US" sz="2800" dirty="0">
                <a:solidFill>
                  <a:prstClr val="white"/>
                </a:solidFill>
              </a:rPr>
              <a:t>只考虑温度，阳坡温度高，雪线较阴坡高</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childTnLst>
                          </p:cTn>
                        </p:par>
                        <p:par>
                          <p:cTn id="8" fill="hold">
                            <p:stCondLst>
                              <p:cond delay="1000"/>
                            </p:stCondLst>
                            <p:childTnLst>
                              <p:par>
                                <p:cTn id="9" presetID="10" presetClass="entr" presetSubtype="0" fill="hold" grpId="0" nodeType="afterEffect">
                                  <p:stCondLst>
                                    <p:cond delay="150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3696" y="3929830"/>
            <a:ext cx="4877940" cy="523220"/>
          </a:xfrm>
          <a:prstGeom prst="rect">
            <a:avLst/>
          </a:prstGeom>
          <a:noFill/>
        </p:spPr>
        <p:txBody>
          <a:bodyPr wrap="square" rtlCol="0">
            <a:spAutoFit/>
          </a:bodyPr>
          <a:lstStyle/>
          <a:p>
            <a:r>
              <a:rPr lang="zh-CN" altLang="en-US" sz="2800" dirty="0">
                <a:solidFill>
                  <a:prstClr val="black">
                    <a:lumMod val="75000"/>
                    <a:lumOff val="25000"/>
                  </a:prstClr>
                </a:solidFill>
              </a:rPr>
              <a:t>不同纬度，相同海拔的两座山</a:t>
            </a:r>
          </a:p>
        </p:txBody>
      </p:sp>
      <p:grpSp>
        <p:nvGrpSpPr>
          <p:cNvPr id="46" name="组合 45"/>
          <p:cNvGrpSpPr/>
          <p:nvPr/>
        </p:nvGrpSpPr>
        <p:grpSpPr>
          <a:xfrm>
            <a:off x="1023549" y="1679511"/>
            <a:ext cx="4644924" cy="2266899"/>
            <a:chOff x="1014218" y="1715673"/>
            <a:chExt cx="4644924" cy="1932157"/>
          </a:xfrm>
        </p:grpSpPr>
        <p:sp>
          <p:nvSpPr>
            <p:cNvPr id="2" name="矩形 1"/>
            <p:cNvSpPr/>
            <p:nvPr/>
          </p:nvSpPr>
          <p:spPr>
            <a:xfrm>
              <a:off x="1014218" y="3156438"/>
              <a:ext cx="4644924" cy="4835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2" name="组合 41"/>
            <p:cNvGrpSpPr/>
            <p:nvPr/>
          </p:nvGrpSpPr>
          <p:grpSpPr>
            <a:xfrm>
              <a:off x="1767254" y="1715673"/>
              <a:ext cx="800100" cy="1459496"/>
              <a:chOff x="1767254" y="1705734"/>
              <a:chExt cx="800100" cy="1459496"/>
            </a:xfrm>
          </p:grpSpPr>
          <p:sp>
            <p:nvSpPr>
              <p:cNvPr id="4" name="等腰三角形 3"/>
              <p:cNvSpPr/>
              <p:nvPr/>
            </p:nvSpPr>
            <p:spPr>
              <a:xfrm>
                <a:off x="1767254" y="1705734"/>
                <a:ext cx="800100" cy="1459496"/>
              </a:xfrm>
              <a:prstGeom prst="triangl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6" name="直接连接符 5"/>
              <p:cNvCxnSpPr/>
              <p:nvPr/>
            </p:nvCxnSpPr>
            <p:spPr>
              <a:xfrm flipV="1">
                <a:off x="1793058" y="2875514"/>
                <a:ext cx="699948" cy="20617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1867406" y="2616391"/>
                <a:ext cx="554116" cy="1632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3" name="组合 42"/>
            <p:cNvGrpSpPr/>
            <p:nvPr/>
          </p:nvGrpSpPr>
          <p:grpSpPr>
            <a:xfrm>
              <a:off x="4108938" y="1715673"/>
              <a:ext cx="800100" cy="1459496"/>
              <a:chOff x="4108938" y="1705734"/>
              <a:chExt cx="800100" cy="1459496"/>
            </a:xfrm>
          </p:grpSpPr>
          <p:sp>
            <p:nvSpPr>
              <p:cNvPr id="12" name="等腰三角形 11"/>
              <p:cNvSpPr/>
              <p:nvPr/>
            </p:nvSpPr>
            <p:spPr>
              <a:xfrm>
                <a:off x="4108938" y="1705734"/>
                <a:ext cx="800100" cy="1459496"/>
              </a:xfrm>
              <a:prstGeom prst="triangl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 name="直接连接符 12"/>
              <p:cNvCxnSpPr/>
              <p:nvPr/>
            </p:nvCxnSpPr>
            <p:spPr>
              <a:xfrm flipV="1">
                <a:off x="4142626" y="2832586"/>
                <a:ext cx="666596" cy="19635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4231930" y="2547522"/>
                <a:ext cx="510863" cy="15047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4315742" y="2270962"/>
                <a:ext cx="358734" cy="10566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4430110" y="1947445"/>
                <a:ext cx="141947" cy="4181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2" name="文本框 21"/>
            <p:cNvSpPr txBox="1"/>
            <p:nvPr/>
          </p:nvSpPr>
          <p:spPr>
            <a:xfrm>
              <a:off x="1356826" y="3120146"/>
              <a:ext cx="1620957" cy="523220"/>
            </a:xfrm>
            <a:prstGeom prst="rect">
              <a:avLst/>
            </a:prstGeom>
            <a:noFill/>
          </p:spPr>
          <p:txBody>
            <a:bodyPr wrap="none" rtlCol="0" anchor="ctr">
              <a:spAutoFit/>
            </a:bodyPr>
            <a:lstStyle/>
            <a:p>
              <a:pPr algn="ctr"/>
              <a:r>
                <a:rPr lang="zh-CN" altLang="en-US" sz="2800" dirty="0">
                  <a:solidFill>
                    <a:prstClr val="white"/>
                  </a:solidFill>
                </a:rPr>
                <a:t>纬度较高</a:t>
              </a:r>
            </a:p>
          </p:txBody>
        </p:sp>
        <p:sp>
          <p:nvSpPr>
            <p:cNvPr id="23" name="文本框 22"/>
            <p:cNvSpPr txBox="1"/>
            <p:nvPr/>
          </p:nvSpPr>
          <p:spPr>
            <a:xfrm>
              <a:off x="3698510" y="3124610"/>
              <a:ext cx="1620957" cy="523220"/>
            </a:xfrm>
            <a:prstGeom prst="rect">
              <a:avLst/>
            </a:prstGeom>
            <a:noFill/>
          </p:spPr>
          <p:txBody>
            <a:bodyPr wrap="none" rtlCol="0" anchor="ctr">
              <a:spAutoFit/>
            </a:bodyPr>
            <a:lstStyle/>
            <a:p>
              <a:pPr algn="ctr"/>
              <a:r>
                <a:rPr lang="zh-CN" altLang="en-US" sz="2800" dirty="0">
                  <a:solidFill>
                    <a:prstClr val="white"/>
                  </a:solidFill>
                </a:rPr>
                <a:t>纬度较低</a:t>
              </a:r>
            </a:p>
          </p:txBody>
        </p:sp>
      </p:grpSp>
      <p:sp>
        <p:nvSpPr>
          <p:cNvPr id="24" name="文本框 23"/>
          <p:cNvSpPr txBox="1"/>
          <p:nvPr/>
        </p:nvSpPr>
        <p:spPr>
          <a:xfrm>
            <a:off x="846254" y="4385083"/>
            <a:ext cx="4980851" cy="615553"/>
          </a:xfrm>
          <a:prstGeom prst="rect">
            <a:avLst/>
          </a:prstGeom>
          <a:noFill/>
        </p:spPr>
        <p:txBody>
          <a:bodyPr wrap="none" rtlCol="0">
            <a:spAutoFit/>
          </a:bodyPr>
          <a:lstStyle/>
          <a:p>
            <a:pPr algn="ctr"/>
            <a:r>
              <a:rPr lang="zh-CN" altLang="en-US" sz="3300" dirty="0">
                <a:solidFill>
                  <a:srgbClr val="0070C0"/>
                </a:solidFill>
                <a:latin typeface="微软雅黑" panose="020B0503020204020204" pitchFamily="34" charset="-122"/>
              </a:rPr>
              <a:t>纬度低者垂直带谱较丰富</a:t>
            </a:r>
          </a:p>
        </p:txBody>
      </p:sp>
      <p:sp>
        <p:nvSpPr>
          <p:cNvPr id="26" name="文本框 25"/>
          <p:cNvSpPr txBox="1"/>
          <p:nvPr/>
        </p:nvSpPr>
        <p:spPr>
          <a:xfrm>
            <a:off x="6296842" y="3929830"/>
            <a:ext cx="4862572" cy="523220"/>
          </a:xfrm>
          <a:prstGeom prst="rect">
            <a:avLst/>
          </a:prstGeom>
          <a:noFill/>
        </p:spPr>
        <p:txBody>
          <a:bodyPr wrap="square" rtlCol="0">
            <a:spAutoFit/>
          </a:bodyPr>
          <a:lstStyle/>
          <a:p>
            <a:pPr algn="ctr"/>
            <a:r>
              <a:rPr lang="zh-CN" altLang="en-US" sz="2800" dirty="0">
                <a:solidFill>
                  <a:prstClr val="black">
                    <a:lumMod val="75000"/>
                    <a:lumOff val="25000"/>
                  </a:prstClr>
                </a:solidFill>
              </a:rPr>
              <a:t>不同高度，相同纬度的两座山</a:t>
            </a:r>
          </a:p>
        </p:txBody>
      </p:sp>
      <p:grpSp>
        <p:nvGrpSpPr>
          <p:cNvPr id="48" name="组合 47"/>
          <p:cNvGrpSpPr/>
          <p:nvPr/>
        </p:nvGrpSpPr>
        <p:grpSpPr>
          <a:xfrm>
            <a:off x="6389200" y="1679511"/>
            <a:ext cx="4677856" cy="2266899"/>
            <a:chOff x="6379869" y="1715673"/>
            <a:chExt cx="4677856" cy="1932157"/>
          </a:xfrm>
        </p:grpSpPr>
        <p:sp>
          <p:nvSpPr>
            <p:cNvPr id="25" name="矩形 24"/>
            <p:cNvSpPr/>
            <p:nvPr/>
          </p:nvSpPr>
          <p:spPr>
            <a:xfrm>
              <a:off x="6379869" y="3156438"/>
              <a:ext cx="4677856" cy="4835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4" name="组合 43"/>
            <p:cNvGrpSpPr/>
            <p:nvPr/>
          </p:nvGrpSpPr>
          <p:grpSpPr>
            <a:xfrm>
              <a:off x="7149371" y="2439907"/>
              <a:ext cx="800100" cy="725672"/>
              <a:chOff x="7149371" y="2429968"/>
              <a:chExt cx="800100" cy="725672"/>
            </a:xfrm>
          </p:grpSpPr>
          <p:sp>
            <p:nvSpPr>
              <p:cNvPr id="27" name="等腰三角形 26"/>
              <p:cNvSpPr/>
              <p:nvPr/>
            </p:nvSpPr>
            <p:spPr>
              <a:xfrm>
                <a:off x="7149371" y="2429968"/>
                <a:ext cx="800100" cy="725672"/>
              </a:xfrm>
              <a:prstGeom prst="triangl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28" name="直接连接符 27"/>
              <p:cNvCxnSpPr/>
              <p:nvPr/>
            </p:nvCxnSpPr>
            <p:spPr>
              <a:xfrm flipV="1">
                <a:off x="7187530" y="2900210"/>
                <a:ext cx="616109" cy="18148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27" idx="1"/>
              </p:cNvCxnSpPr>
              <p:nvPr/>
            </p:nvCxnSpPr>
            <p:spPr>
              <a:xfrm flipV="1">
                <a:off x="7349396" y="2662592"/>
                <a:ext cx="334035" cy="13021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5" name="组合 44"/>
            <p:cNvGrpSpPr/>
            <p:nvPr/>
          </p:nvGrpSpPr>
          <p:grpSpPr>
            <a:xfrm>
              <a:off x="9491055" y="1715673"/>
              <a:ext cx="800100" cy="1459496"/>
              <a:chOff x="9491055" y="1705734"/>
              <a:chExt cx="800100" cy="1459496"/>
            </a:xfrm>
          </p:grpSpPr>
          <p:sp>
            <p:nvSpPr>
              <p:cNvPr id="30" name="等腰三角形 29"/>
              <p:cNvSpPr/>
              <p:nvPr/>
            </p:nvSpPr>
            <p:spPr>
              <a:xfrm>
                <a:off x="9491055" y="1705734"/>
                <a:ext cx="800100" cy="1459496"/>
              </a:xfrm>
              <a:prstGeom prst="triangl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31" name="直接连接符 30"/>
              <p:cNvCxnSpPr/>
              <p:nvPr/>
            </p:nvCxnSpPr>
            <p:spPr>
              <a:xfrm flipV="1">
                <a:off x="9524743" y="2832586"/>
                <a:ext cx="666596" cy="19635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9614047" y="2547522"/>
                <a:ext cx="510863" cy="15047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9697859" y="2270962"/>
                <a:ext cx="358734" cy="10566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9812227" y="1947445"/>
                <a:ext cx="141947" cy="4181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5" name="文本框 34"/>
            <p:cNvSpPr txBox="1"/>
            <p:nvPr/>
          </p:nvSpPr>
          <p:spPr>
            <a:xfrm>
              <a:off x="7098015" y="3120146"/>
              <a:ext cx="902811" cy="523220"/>
            </a:xfrm>
            <a:prstGeom prst="rect">
              <a:avLst/>
            </a:prstGeom>
            <a:noFill/>
          </p:spPr>
          <p:txBody>
            <a:bodyPr wrap="none" rtlCol="0" anchor="ctr">
              <a:spAutoFit/>
            </a:bodyPr>
            <a:lstStyle/>
            <a:p>
              <a:pPr algn="ctr"/>
              <a:r>
                <a:rPr lang="zh-CN" altLang="en-US" sz="2800" dirty="0">
                  <a:solidFill>
                    <a:prstClr val="white"/>
                  </a:solidFill>
                </a:rPr>
                <a:t>较低</a:t>
              </a:r>
            </a:p>
          </p:txBody>
        </p:sp>
        <p:sp>
          <p:nvSpPr>
            <p:cNvPr id="36" name="文本框 35"/>
            <p:cNvSpPr txBox="1"/>
            <p:nvPr/>
          </p:nvSpPr>
          <p:spPr>
            <a:xfrm>
              <a:off x="9439699" y="3124610"/>
              <a:ext cx="902811" cy="523220"/>
            </a:xfrm>
            <a:prstGeom prst="rect">
              <a:avLst/>
            </a:prstGeom>
            <a:noFill/>
          </p:spPr>
          <p:txBody>
            <a:bodyPr wrap="none" rtlCol="0" anchor="ctr">
              <a:spAutoFit/>
            </a:bodyPr>
            <a:lstStyle/>
            <a:p>
              <a:pPr algn="ctr"/>
              <a:r>
                <a:rPr lang="zh-CN" altLang="en-US" sz="2800" dirty="0">
                  <a:solidFill>
                    <a:prstClr val="white"/>
                  </a:solidFill>
                </a:rPr>
                <a:t>较高</a:t>
              </a:r>
            </a:p>
          </p:txBody>
        </p:sp>
      </p:grpSp>
      <p:sp>
        <p:nvSpPr>
          <p:cNvPr id="37" name="文本框 36"/>
          <p:cNvSpPr txBox="1"/>
          <p:nvPr/>
        </p:nvSpPr>
        <p:spPr>
          <a:xfrm>
            <a:off x="6308234" y="4400472"/>
            <a:ext cx="4839786" cy="600164"/>
          </a:xfrm>
          <a:prstGeom prst="rect">
            <a:avLst/>
          </a:prstGeom>
          <a:noFill/>
        </p:spPr>
        <p:txBody>
          <a:bodyPr wrap="none" rtlCol="0">
            <a:spAutoFit/>
          </a:bodyPr>
          <a:lstStyle/>
          <a:p>
            <a:pPr algn="ctr"/>
            <a:r>
              <a:rPr lang="zh-CN" altLang="en-US" sz="3300" dirty="0">
                <a:solidFill>
                  <a:srgbClr val="0070C0"/>
                </a:solidFill>
                <a:latin typeface="微软雅黑" panose="020B0503020204020204" pitchFamily="34" charset="-122"/>
              </a:rPr>
              <a:t>高度大者垂直带谱较丰富</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down)">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P spid="26" grpId="0"/>
      <p:bldP spid="3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4538"/>
  <p:tag name="KSO_WM_TAG_VERSION" val="1.0"/>
  <p:tag name="KSO_WM_SLIDE_ID" val="custom20186579_1"/>
  <p:tag name="KSO_WM_SLIDE_INDEX" val="1"/>
  <p:tag name="KSO_WM_SLIDE_ITEM_CNT" val="0"/>
  <p:tag name="KSO_WM_SLIDE_LAYOUT" val="a_b"/>
  <p:tag name="KSO_WM_SLIDE_LAYOUT_CNT" val="1_1"/>
  <p:tag name="KSO_WM_SLIDE_TYPE" val="title"/>
  <p:tag name="KSO_WM_SLIDE_SUBTYPE" val="pureTxt"/>
  <p:tag name="KSO_WM_TEMPLATE_THUMBS_INDEX" val="1、5、6、7、8、10、13、14、16、17、18、19"/>
  <p:tag name="KSO_WM_BEAUTIFY_FLAG" val="#wm#"/>
  <p:tag name="KSO_WM_TEMPLATE_TOPIC_ID" val="2869567"/>
  <p:tag name="KSO_WM_TEMPLATE_OUTLINE_ID" val="6"/>
  <p:tag name="KSO_WM_TEMPLATE_SCENE_ID" val="1"/>
  <p:tag name="KSO_WM_TEMPLATE_JOB_ID" val="6"/>
  <p:tag name="KSO_WM_TEMPLATE_TOPIC_DEFAULT" val="0"/>
  <p:tag name="KSO_WM_TEMPLATE_SUBCATEGORY" val="0"/>
  <p:tag name="KSO_WM_TEMPLATE_MASTER_TYPE" val="1"/>
  <p:tag name="KSO_WM_TEMPLATE_COLOR_TYPE" val="1"/>
  <p:tag name="KSO_WM_TEMPLATE_MASTER_THUMB_INDEX" val="12"/>
</p:tagLst>
</file>

<file path=ppt/tags/tag18.xml><?xml version="1.0" encoding="utf-8"?>
<p:tagLst xmlns:a="http://schemas.openxmlformats.org/drawingml/2006/main" xmlns:r="http://schemas.openxmlformats.org/officeDocument/2006/relationships" xmlns:p="http://schemas.openxmlformats.org/presentationml/2006/main">
  <p:tag name="KSO_WM_UNIT_TABLE_BEAUTIFY" val="smartTable{5a3c1c94-aff6-4cc7-b1fe-8d94e0f527f4}"/>
</p:tagLst>
</file>

<file path=ppt/tags/tag19.xml><?xml version="1.0" encoding="utf-8"?>
<p:tagLst xmlns:a="http://schemas.openxmlformats.org/drawingml/2006/main" xmlns:r="http://schemas.openxmlformats.org/officeDocument/2006/relationships" xmlns:p="http://schemas.openxmlformats.org/presentationml/2006/main">
  <p:tag name="KSO_WM_UNIT_TABLE_BEAUTIFY" val="smartTable{d12e33f9-05e8-4a03-b792-505cbeeae4da}"/>
</p:tagLst>
</file>

<file path=ppt/tags/tag2.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TABLE_BEAUTIFY" val="smartTable{62fcf27f-b5a0-47b4-a9a3-0012405a1c77}"/>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4538"/>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6,&quot;width&quot;:1944}"/>
</p:tagLst>
</file>

<file path=ppt/tags/tag3.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蓝色​​">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蓝色暖调">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anchor="ctr"/>
      <a:lstStyle>
        <a:defPPr algn="ctr" fontAlgn="auto">
          <a:spcBef>
            <a:spcPts val="0"/>
          </a:spcBef>
          <a:spcAft>
            <a:spcPts val="0"/>
          </a:spcAft>
          <a:buFontTx/>
          <a:buNone/>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6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8_Office 主题​​">
  <a:themeElements>
    <a:clrScheme name="蓝色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1751</Words>
  <Application>Microsoft Macintosh PowerPoint</Application>
  <PresentationFormat>自定义</PresentationFormat>
  <Paragraphs>423</Paragraphs>
  <Slides>55</Slides>
  <Notes>22</Notes>
  <HiddenSlides>0</HiddenSlides>
  <MMClips>0</MMClips>
  <ScaleCrop>false</ScaleCrop>
  <HeadingPairs>
    <vt:vector size="6" baseType="variant">
      <vt:variant>
        <vt:lpstr>主题</vt:lpstr>
      </vt:variant>
      <vt:variant>
        <vt:i4>6</vt:i4>
      </vt:variant>
      <vt:variant>
        <vt:lpstr>嵌入的 OLE 服务器</vt:lpstr>
      </vt:variant>
      <vt:variant>
        <vt:i4>1</vt:i4>
      </vt:variant>
      <vt:variant>
        <vt:lpstr>幻灯片标题</vt:lpstr>
      </vt:variant>
      <vt:variant>
        <vt:i4>55</vt:i4>
      </vt:variant>
    </vt:vector>
  </HeadingPairs>
  <TitlesOfParts>
    <vt:vector size="62" baseType="lpstr">
      <vt:lpstr>Office 主题​​</vt:lpstr>
      <vt:lpstr>1_Office 主题​​</vt:lpstr>
      <vt:lpstr>2_Office 主题</vt:lpstr>
      <vt:lpstr>6_Office 主题​​</vt:lpstr>
      <vt:lpstr>8_Office 主题​​</vt:lpstr>
      <vt:lpstr>2_Office 主题​​</vt:lpstr>
      <vt:lpstr>Paint.Picture</vt:lpstr>
      <vt:lpstr>地理环境地域分异规律的理解与运用</vt:lpstr>
      <vt:lpstr>知识框架梳理</vt:lpstr>
      <vt:lpstr>自然带的形成</vt:lpstr>
      <vt:lpstr>自然带的命名</vt:lpstr>
      <vt:lpstr>PowerPoint 演示文稿</vt:lpstr>
      <vt:lpstr>自然环境的差异性</vt:lpstr>
      <vt:lpstr>PowerPoint 演示文稿</vt:lpstr>
      <vt:lpstr>PowerPoint 演示文稿</vt:lpstr>
      <vt:lpstr>PowerPoint 演示文稿</vt:lpstr>
      <vt:lpstr>PowerPoint 演示文稿</vt:lpstr>
      <vt:lpstr>PowerPoint 演示文稿</vt:lpstr>
      <vt:lpstr>PowerPoint 演示文稿</vt:lpstr>
      <vt:lpstr>影响非地带性的因素</vt:lpstr>
      <vt:lpstr>世界陆地主要的非地带性地域分异现象</vt:lpstr>
      <vt:lpstr>高考中的主要考法</vt:lpstr>
      <vt:lpstr>结合区域位置考查自然带类型的判断</vt:lpstr>
      <vt:lpstr>PowerPoint 演示文稿</vt:lpstr>
      <vt:lpstr>结合气候或植被分布图考查水平地域分异规律的判断</vt:lpstr>
      <vt:lpstr>结合气候或植被分布图考查水平地域分异规律的判断</vt:lpstr>
      <vt:lpstr>结合气候或植被分布图考查水平地域分异规律的判断</vt:lpstr>
      <vt:lpstr>结合气候或植被分布图考查水平地域分异规律的判断</vt:lpstr>
      <vt:lpstr>山地垂直自然带的应用及因素分析</vt:lpstr>
      <vt:lpstr>山地垂直自然带的应用及因素分析</vt:lpstr>
      <vt:lpstr>PowerPoint 演示文稿</vt:lpstr>
      <vt:lpstr>以统计图考查垂直方向的要素变化与自然带更替</vt:lpstr>
      <vt:lpstr>以统计图考查垂直方向的要素变化与自然带更替</vt:lpstr>
      <vt:lpstr>PowerPoint 演示文稿</vt:lpstr>
      <vt:lpstr>结合区域图考查非地带性地域分异现象及成因</vt:lpstr>
      <vt:lpstr>结合区域图考查非地带性地域分异现象及成因</vt:lpstr>
      <vt:lpstr>结合区域图考查非地带性地域分异现象及成因</vt:lpstr>
      <vt:lpstr>PowerPoint 演示文稿</vt:lpstr>
      <vt:lpstr>典型例题分析讲解</vt:lpstr>
      <vt:lpstr>PowerPoint 演示文稿</vt:lpstr>
      <vt:lpstr>PowerPoint 演示文稿</vt:lpstr>
      <vt:lpstr>PowerPoint 演示文稿</vt:lpstr>
      <vt:lpstr>PowerPoint 演示文稿</vt:lpstr>
      <vt:lpstr>PowerPoint 演示文稿</vt:lpstr>
      <vt:lpstr>解题思路梳理归纳</vt:lpstr>
      <vt:lpstr>PowerPoint 演示文稿</vt:lpstr>
      <vt:lpstr>PowerPoint 演示文稿</vt:lpstr>
      <vt:lpstr>PowerPoint 演示文稿</vt:lpstr>
      <vt:lpstr>PowerPoint 演示文稿</vt:lpstr>
      <vt:lpstr>PowerPoint 演示文稿</vt:lpstr>
      <vt:lpstr>PowerPoint 演示文稿</vt:lpstr>
      <vt:lpstr>思路方法迁移应用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广东梅县东山中学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大地的</dc:title>
  <dc:creator>冰蝴蝶</dc:creator>
  <cp:lastModifiedBy>x x</cp:lastModifiedBy>
  <cp:revision>392</cp:revision>
  <dcterms:created xsi:type="dcterms:W3CDTF">2012-11-09T02:28:00Z</dcterms:created>
  <dcterms:modified xsi:type="dcterms:W3CDTF">2020-02-08T04:07:44Z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2052-11.1.0.9339</vt:lpwstr>
  </property>
</Properties>
</file>