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tags/tag35.xml" ContentType="application/vnd.openxmlformats-officedocument.presentationml.tags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0.xml" ContentType="application/vnd.openxmlformats-officedocument.presentationml.tags+xml"/>
  <Override PartName="/ppt/tags/tag71.xml" ContentType="application/vnd.openxmlformats-officedocument.presentationml.tags+xml"/>
  <Override PartName="/ppt/tags/tag72.xml" ContentType="application/vnd.openxmlformats-officedocument.presentationml.tags+xml"/>
  <Override PartName="/ppt/tags/tag73.xml" ContentType="application/vnd.openxmlformats-officedocument.presentationml.tags+xml"/>
  <Override PartName="/ppt/tags/tag74.xml" ContentType="application/vnd.openxmlformats-officedocument.presentationml.tags+xml"/>
  <Override PartName="/ppt/tags/tag75.xml" ContentType="application/vnd.openxmlformats-officedocument.presentationml.tags+xml"/>
  <Override PartName="/ppt/tags/tag76.xml" ContentType="application/vnd.openxmlformats-officedocument.presentationml.tags+xml"/>
  <Override PartName="/ppt/tags/tag77.xml" ContentType="application/vnd.openxmlformats-officedocument.presentationml.tags+xml"/>
  <Override PartName="/ppt/tags/tag78.xml" ContentType="application/vnd.openxmlformats-officedocument.presentationml.tags+xml"/>
  <Override PartName="/ppt/tags/tag79.xml" ContentType="application/vnd.openxmlformats-officedocument.presentationml.tags+xml"/>
  <Override PartName="/ppt/tags/tag80.xml" ContentType="application/vnd.openxmlformats-officedocument.presentationml.tags+xml"/>
  <Override PartName="/ppt/tags/tag81.xml" ContentType="application/vnd.openxmlformats-officedocument.presentationml.tags+xml"/>
  <Override PartName="/ppt/tags/tag82.xml" ContentType="application/vnd.openxmlformats-officedocument.presentationml.tags+xml"/>
  <Override PartName="/ppt/tags/tag83.xml" ContentType="application/vnd.openxmlformats-officedocument.presentationml.tags+xml"/>
  <Override PartName="/ppt/tags/tag84.xml" ContentType="application/vnd.openxmlformats-officedocument.presentationml.tags+xml"/>
  <Override PartName="/ppt/tags/tag85.xml" ContentType="application/vnd.openxmlformats-officedocument.presentationml.tags+xml"/>
  <Override PartName="/ppt/tags/tag86.xml" ContentType="application/vnd.openxmlformats-officedocument.presentationml.tags+xml"/>
  <Override PartName="/ppt/tags/tag87.xml" ContentType="application/vnd.openxmlformats-officedocument.presentationml.tags+xml"/>
  <Override PartName="/ppt/tags/tag88.xml" ContentType="application/vnd.openxmlformats-officedocument.presentationml.tags+xml"/>
  <Override PartName="/ppt/tags/tag89.xml" ContentType="application/vnd.openxmlformats-officedocument.presentationml.tags+xml"/>
  <Override PartName="/ppt/tags/tag90.xml" ContentType="application/vnd.openxmlformats-officedocument.presentationml.tags+xml"/>
  <Override PartName="/ppt/tags/tag91.xml" ContentType="application/vnd.openxmlformats-officedocument.presentationml.tags+xml"/>
  <Override PartName="/ppt/tags/tag92.xml" ContentType="application/vnd.openxmlformats-officedocument.presentationml.tags+xml"/>
  <Override PartName="/ppt/tags/tag93.xml" ContentType="application/vnd.openxmlformats-officedocument.presentationml.tags+xml"/>
  <Override PartName="/ppt/tags/tag94.xml" ContentType="application/vnd.openxmlformats-officedocument.presentationml.tags+xml"/>
  <Override PartName="/ppt/tags/tag95.xml" ContentType="application/vnd.openxmlformats-officedocument.presentationml.tags+xml"/>
  <Override PartName="/ppt/tags/tag96.xml" ContentType="application/vnd.openxmlformats-officedocument.presentationml.tags+xml"/>
  <Override PartName="/ppt/tags/tag97.xml" ContentType="application/vnd.openxmlformats-officedocument.presentationml.tags+xml"/>
  <Override PartName="/ppt/tags/tag98.xml" ContentType="application/vnd.openxmlformats-officedocument.presentationml.tags+xml"/>
  <Override PartName="/ppt/tags/tag99.xml" ContentType="application/vnd.openxmlformats-officedocument.presentationml.tags+xml"/>
  <Override PartName="/ppt/tags/tag100.xml" ContentType="application/vnd.openxmlformats-officedocument.presentationml.tags+xml"/>
  <Override PartName="/ppt/tags/tag101.xml" ContentType="application/vnd.openxmlformats-officedocument.presentationml.tags+xml"/>
  <Override PartName="/ppt/tags/tag102.xml" ContentType="application/vnd.openxmlformats-officedocument.presentationml.tags+xml"/>
  <Override PartName="/ppt/tags/tag103.xml" ContentType="application/vnd.openxmlformats-officedocument.presentationml.tags+xml"/>
  <Override PartName="/ppt/tags/tag104.xml" ContentType="application/vnd.openxmlformats-officedocument.presentationml.tags+xml"/>
  <Override PartName="/ppt/tags/tag105.xml" ContentType="application/vnd.openxmlformats-officedocument.presentationml.tags+xml"/>
  <Override PartName="/ppt/tags/tag106.xml" ContentType="application/vnd.openxmlformats-officedocument.presentationml.tags+xml"/>
  <Override PartName="/ppt/tags/tag107.xml" ContentType="application/vnd.openxmlformats-officedocument.presentationml.tags+xml"/>
  <Override PartName="/ppt/tags/tag108.xml" ContentType="application/vnd.openxmlformats-officedocument.presentationml.tags+xml"/>
  <Override PartName="/ppt/tags/tag109.xml" ContentType="application/vnd.openxmlformats-officedocument.presentationml.tags+xml"/>
  <Override PartName="/ppt/tags/tag110.xml" ContentType="application/vnd.openxmlformats-officedocument.presentationml.tags+xml"/>
  <Override PartName="/ppt/tags/tag111.xml" ContentType="application/vnd.openxmlformats-officedocument.presentationml.tags+xml"/>
  <Override PartName="/ppt/tags/tag112.xml" ContentType="application/vnd.openxmlformats-officedocument.presentationml.tags+xml"/>
  <Override PartName="/ppt/tags/tag113.xml" ContentType="application/vnd.openxmlformats-officedocument.presentationml.tags+xml"/>
  <Override PartName="/ppt/tags/tag114.xml" ContentType="application/vnd.openxmlformats-officedocument.presentationml.tags+xml"/>
  <Override PartName="/ppt/tags/tag115.xml" ContentType="application/vnd.openxmlformats-officedocument.presentationml.tags+xml"/>
  <Override PartName="/ppt/tags/tag116.xml" ContentType="application/vnd.openxmlformats-officedocument.presentationml.tags+xml"/>
  <Override PartName="/ppt/tags/tag117.xml" ContentType="application/vnd.openxmlformats-officedocument.presentationml.tags+xml"/>
  <Override PartName="/ppt/tags/tag118.xml" ContentType="application/vnd.openxmlformats-officedocument.presentationml.tags+xml"/>
  <Override PartName="/ppt/tags/tag119.xml" ContentType="application/vnd.openxmlformats-officedocument.presentationml.tags+xml"/>
  <Override PartName="/ppt/tags/tag120.xml" ContentType="application/vnd.openxmlformats-officedocument.presentationml.tags+xml"/>
  <Override PartName="/ppt/tags/tag121.xml" ContentType="application/vnd.openxmlformats-officedocument.presentationml.tags+xml"/>
  <Override PartName="/ppt/tags/tag122.xml" ContentType="application/vnd.openxmlformats-officedocument.presentationml.tags+xml"/>
  <Override PartName="/ppt/tags/tag123.xml" ContentType="application/vnd.openxmlformats-officedocument.presentationml.tags+xml"/>
  <Override PartName="/ppt/tags/tag124.xml" ContentType="application/vnd.openxmlformats-officedocument.presentationml.tags+xml"/>
  <Override PartName="/ppt/tags/tag125.xml" ContentType="application/vnd.openxmlformats-officedocument.presentationml.tags+xml"/>
  <Override PartName="/ppt/tags/tag126.xml" ContentType="application/vnd.openxmlformats-officedocument.presentationml.tags+xml"/>
  <Override PartName="/ppt/tags/tag127.xml" ContentType="application/vnd.openxmlformats-officedocument.presentationml.tags+xml"/>
  <Override PartName="/ppt/tags/tag128.xml" ContentType="application/vnd.openxmlformats-officedocument.presentationml.tags+xml"/>
  <Override PartName="/ppt/theme/theme2.xml" ContentType="application/vnd.openxmlformats-officedocument.theme+xml"/>
  <Override PartName="/ppt/theme/theme3.xml" ContentType="application/vnd.openxmlformats-officedocument.theme+xml"/>
  <Override PartName="/ppt/tags/tag129.xml" ContentType="application/vnd.openxmlformats-officedocument.presentationml.tags+xml"/>
  <Override PartName="/ppt/notesSlides/notesSlide1.xml" ContentType="application/vnd.openxmlformats-officedocument.presentationml.notesSlide+xml"/>
  <Override PartName="/ppt/tags/tag130.xml" ContentType="application/vnd.openxmlformats-officedocument.presentationml.tags+xml"/>
  <Override PartName="/ppt/tags/tag131.xml" ContentType="application/vnd.openxmlformats-officedocument.presentationml.tags+xml"/>
  <Override PartName="/ppt/tags/tag132.xml" ContentType="application/vnd.openxmlformats-officedocument.presentationml.tags+xml"/>
  <Override PartName="/ppt/tags/tag133.xml" ContentType="application/vnd.openxmlformats-officedocument.presentationml.tags+xml"/>
  <Override PartName="/ppt/tags/tag134.xml" ContentType="application/vnd.openxmlformats-officedocument.presentationml.tags+xml"/>
  <Override PartName="/ppt/tags/tag135.xml" ContentType="application/vnd.openxmlformats-officedocument.presentationml.tags+xml"/>
  <Override PartName="/ppt/tags/tag136.xml" ContentType="application/vnd.openxmlformats-officedocument.presentationml.tags+xml"/>
  <Override PartName="/ppt/tags/tag137.xml" ContentType="application/vnd.openxmlformats-officedocument.presentationml.tags+xml"/>
  <Override PartName="/ppt/tags/tag138.xml" ContentType="application/vnd.openxmlformats-officedocument.presentationml.tags+xml"/>
  <Override PartName="/ppt/tags/tag139.xml" ContentType="application/vnd.openxmlformats-officedocument.presentationml.tags+xml"/>
  <Override PartName="/ppt/tags/tag140.xml" ContentType="application/vnd.openxmlformats-officedocument.presentationml.tags+xml"/>
  <Override PartName="/ppt/tags/tag141.xml" ContentType="application/vnd.openxmlformats-officedocument.presentationml.tags+xml"/>
  <Override PartName="/ppt/tags/tag142.xml" ContentType="application/vnd.openxmlformats-officedocument.presentationml.tags+xml"/>
  <Override PartName="/ppt/tags/tag143.xml" ContentType="application/vnd.openxmlformats-officedocument.presentationml.tags+xml"/>
  <Override PartName="/ppt/tags/tag144.xml" ContentType="application/vnd.openxmlformats-officedocument.presentationml.tags+xml"/>
  <Override PartName="/ppt/tags/tag145.xml" ContentType="application/vnd.openxmlformats-officedocument.presentationml.tags+xml"/>
  <Override PartName="/ppt/tags/tag146.xml" ContentType="application/vnd.openxmlformats-officedocument.presentationml.tags+xml"/>
  <Override PartName="/ppt/tags/tag147.xml" ContentType="application/vnd.openxmlformats-officedocument.presentationml.tags+xml"/>
  <Override PartName="/ppt/tags/tag148.xml" ContentType="application/vnd.openxmlformats-officedocument.presentationml.tags+xml"/>
  <Override PartName="/ppt/tags/tag149.xml" ContentType="application/vnd.openxmlformats-officedocument.presentationml.tags+xml"/>
  <Override PartName="/ppt/tags/tag150.xml" ContentType="application/vnd.openxmlformats-officedocument.presentationml.tags+xml"/>
  <Override PartName="/ppt/tags/tag151.xml" ContentType="application/vnd.openxmlformats-officedocument.presentationml.tags+xml"/>
  <Override PartName="/ppt/tags/tag152.xml" ContentType="application/vnd.openxmlformats-officedocument.presentationml.tags+xml"/>
  <Override PartName="/ppt/tags/tag153.xml" ContentType="application/vnd.openxmlformats-officedocument.presentationml.tags+xml"/>
  <Override PartName="/ppt/tags/tag154.xml" ContentType="application/vnd.openxmlformats-officedocument.presentationml.tags+xml"/>
  <Override PartName="/ppt/tags/tag155.xml" ContentType="application/vnd.openxmlformats-officedocument.presentationml.tags+xml"/>
  <Override PartName="/ppt/tags/tag156.xml" ContentType="application/vnd.openxmlformats-officedocument.presentationml.tags+xml"/>
  <Override PartName="/ppt/tags/tag157.xml" ContentType="application/vnd.openxmlformats-officedocument.presentationml.tags+xml"/>
  <Override PartName="/ppt/tags/tag158.xml" ContentType="application/vnd.openxmlformats-officedocument.presentationml.tags+xml"/>
  <Override PartName="/ppt/tags/tag159.xml" ContentType="application/vnd.openxmlformats-officedocument.presentationml.tags+xml"/>
  <Override PartName="/ppt/tags/tag160.xml" ContentType="application/vnd.openxmlformats-officedocument.presentationml.tags+xml"/>
  <Override PartName="/ppt/tags/tag161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1"/>
  </p:sldMasterIdLst>
  <p:notesMasterIdLst>
    <p:notesMasterId r:id="rId34"/>
  </p:notesMasterIdLst>
  <p:handoutMasterIdLst>
    <p:handoutMasterId r:id="rId35"/>
  </p:handoutMasterIdLst>
  <p:sldIdLst>
    <p:sldId id="291" r:id="rId2"/>
    <p:sldId id="265" r:id="rId3"/>
    <p:sldId id="257" r:id="rId4"/>
    <p:sldId id="258" r:id="rId5"/>
    <p:sldId id="259" r:id="rId6"/>
    <p:sldId id="266" r:id="rId7"/>
    <p:sldId id="269" r:id="rId8"/>
    <p:sldId id="271" r:id="rId9"/>
    <p:sldId id="270" r:id="rId10"/>
    <p:sldId id="267" r:id="rId11"/>
    <p:sldId id="268" r:id="rId12"/>
    <p:sldId id="260" r:id="rId13"/>
    <p:sldId id="273" r:id="rId14"/>
    <p:sldId id="274" r:id="rId15"/>
    <p:sldId id="275" r:id="rId16"/>
    <p:sldId id="276" r:id="rId17"/>
    <p:sldId id="277" r:id="rId18"/>
    <p:sldId id="278" r:id="rId19"/>
    <p:sldId id="279" r:id="rId20"/>
    <p:sldId id="261" r:id="rId21"/>
    <p:sldId id="280" r:id="rId22"/>
    <p:sldId id="281" r:id="rId23"/>
    <p:sldId id="282" r:id="rId24"/>
    <p:sldId id="283" r:id="rId25"/>
    <p:sldId id="285" r:id="rId26"/>
    <p:sldId id="286" r:id="rId27"/>
    <p:sldId id="284" r:id="rId28"/>
    <p:sldId id="289" r:id="rId29"/>
    <p:sldId id="288" r:id="rId30"/>
    <p:sldId id="290" r:id="rId31"/>
    <p:sldId id="262" r:id="rId32"/>
    <p:sldId id="264" r:id="rId33"/>
  </p:sldIdLst>
  <p:sldSz cx="9144000" cy="6858000" type="screen4x3"/>
  <p:notesSz cx="6858000" cy="9144000"/>
  <p:embeddedFontLst>
    <p:embeddedFont>
      <p:font typeface="微软雅黑" panose="020B0503020204020204" pitchFamily="34" charset="-122"/>
      <p:regular r:id="rId36"/>
      <p:bold r:id="rId37"/>
    </p:embeddedFont>
    <p:embeddedFont>
      <p:font typeface="黑体" panose="02010609060101010101" pitchFamily="49" charset="-122"/>
      <p:regular r:id="rId38"/>
    </p:embeddedFont>
    <p:embeddedFont>
      <p:font typeface="汉仪旗黑-85S" panose="02010600030101010101" charset="-122"/>
      <p:bold r:id="rId39"/>
    </p:embeddedFont>
    <p:embeddedFont>
      <p:font typeface="隶书" panose="02010509060101010101" pitchFamily="49" charset="-122"/>
      <p:regular r:id="rId40"/>
    </p:embeddedFont>
    <p:embeddedFont>
      <p:font typeface="楷体" panose="02010609060101010101" pitchFamily="49" charset="-122"/>
      <p:regular r:id="rId41"/>
    </p:embeddedFont>
  </p:embeddedFontLst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9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杨 博钧" initials="杨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29E83"/>
    <a:srgbClr val="5A6D69"/>
    <a:srgbClr val="DCDCDC"/>
    <a:srgbClr val="F0F0F0"/>
    <a:srgbClr val="E6E6E6"/>
    <a:srgbClr val="C8C8C8"/>
    <a:srgbClr val="FFFFFF"/>
    <a:srgbClr val="FAFAFA"/>
    <a:srgbClr val="BEBEB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3778" autoAdjust="0"/>
    <p:restoredTop sz="94660"/>
  </p:normalViewPr>
  <p:slideViewPr>
    <p:cSldViewPr snapToGrid="0">
      <p:cViewPr varScale="1">
        <p:scale>
          <a:sx n="49" d="100"/>
          <a:sy n="49" d="100"/>
        </p:scale>
        <p:origin x="614" y="62"/>
      </p:cViewPr>
      <p:guideLst>
        <p:guide orient="horz" pos="2160"/>
        <p:guide pos="289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font" Target="fonts/font4.fntdata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42" Type="http://schemas.openxmlformats.org/officeDocument/2006/relationships/commentAuthors" Target="commentAuthor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font" Target="fonts/font2.fntdata"/><Relationship Id="rId40" Type="http://schemas.openxmlformats.org/officeDocument/2006/relationships/font" Target="fonts/font5.fntdata"/><Relationship Id="rId45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font" Target="fonts/font1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handoutMaster" Target="handoutMasters/handoutMaster1.xml"/><Relationship Id="rId43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font" Target="fonts/font3.fntdata"/><Relationship Id="rId46" Type="http://schemas.openxmlformats.org/officeDocument/2006/relationships/tableStyles" Target="tableStyles.xml"/><Relationship Id="rId20" Type="http://schemas.openxmlformats.org/officeDocument/2006/relationships/slide" Target="slides/slide19.xml"/><Relationship Id="rId41" Type="http://schemas.openxmlformats.org/officeDocument/2006/relationships/font" Target="fonts/font6.fntdata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>
              <a:latin typeface="微软雅黑" panose="020B0503020204020204" charset="-122"/>
              <a:ea typeface="微软雅黑" panose="020B0503020204020204" charset="-122"/>
            </a:endParaRPr>
          </a:p>
        </p:txBody>
      </p:sp>
      <p:sp>
        <p:nvSpPr>
          <p:cNvPr id="3" name="日期占位符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F9B84EA-7D68-4D60-9CB1-D50884785D1C}" type="datetimeFigureOut">
              <a:rPr lang="zh-CN" altLang="en-US" smtClean="0">
                <a:latin typeface="微软雅黑" panose="020B0503020204020204" charset="-122"/>
                <a:ea typeface="微软雅黑" panose="020B0503020204020204" charset="-122"/>
              </a:rPr>
              <a:t>2020/2/6</a:t>
            </a:fld>
            <a:endParaRPr lang="zh-CN" altLang="en-US" smtClean="0">
              <a:latin typeface="微软雅黑" panose="020B0503020204020204" charset="-122"/>
              <a:ea typeface="微软雅黑" panose="020B0503020204020204" charset="-122"/>
            </a:endParaRPr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>
              <a:latin typeface="微软雅黑" panose="020B0503020204020204" charset="-122"/>
              <a:ea typeface="微软雅黑" panose="020B0503020204020204" charset="-122"/>
            </a:endParaRPr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D4E0FC9-F1F8-4FAE-9988-3BA365CFD46F}" type="slidenum">
              <a:rPr lang="zh-CN" altLang="en-US" smtClean="0">
                <a:latin typeface="微软雅黑" panose="020B0503020204020204" charset="-122"/>
                <a:ea typeface="微软雅黑" panose="020B0503020204020204" charset="-122"/>
              </a:rPr>
              <a:t>‹#›</a:t>
            </a:fld>
            <a:endParaRPr lang="zh-CN" altLang="en-US" smtClean="0">
              <a:latin typeface="微软雅黑" panose="020B0503020204020204" charset="-122"/>
              <a:ea typeface="微软雅黑" panose="020B0503020204020204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337934513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fld id="{1AC49D05-6128-4D0D-A32A-06A5E73B386C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fld id="{5849F42C-2DAE-424C-A4B8-3140182C3E9F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0945494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600" kern="1200">
        <a:solidFill>
          <a:schemeClr val="tx1"/>
        </a:solidFill>
        <a:latin typeface="微软雅黑" panose="020B0503020204020204" charset="-122"/>
        <a:ea typeface="微软雅黑" panose="020B0503020204020204" charset="-122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微软雅黑" panose="020B0503020204020204" charset="-122"/>
        <a:ea typeface="微软雅黑" panose="020B0503020204020204" charset="-122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微软雅黑" panose="020B0503020204020204" charset="-122"/>
        <a:ea typeface="微软雅黑" panose="020B0503020204020204" charset="-122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微软雅黑" panose="020B0503020204020204" charset="-122"/>
        <a:ea typeface="微软雅黑" panose="020B0503020204020204" charset="-122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微软雅黑" panose="020B0503020204020204" charset="-122"/>
        <a:ea typeface="微软雅黑" panose="020B0503020204020204" charset="-122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E6FDB6-6D2B-46C1-9FA1-D82906A37C3A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919197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8" Type="http://schemas.openxmlformats.org/officeDocument/2006/relationships/tags" Target="../tags/tag14.xml"/><Relationship Id="rId3" Type="http://schemas.openxmlformats.org/officeDocument/2006/relationships/tags" Target="../tags/tag9.xml"/><Relationship Id="rId7" Type="http://schemas.openxmlformats.org/officeDocument/2006/relationships/tags" Target="../tags/tag13.xml"/><Relationship Id="rId12" Type="http://schemas.openxmlformats.org/officeDocument/2006/relationships/image" Target="../media/image1.jpeg"/><Relationship Id="rId2" Type="http://schemas.openxmlformats.org/officeDocument/2006/relationships/tags" Target="../tags/tag8.xml"/><Relationship Id="rId1" Type="http://schemas.openxmlformats.org/officeDocument/2006/relationships/tags" Target="../tags/tag7.xml"/><Relationship Id="rId6" Type="http://schemas.openxmlformats.org/officeDocument/2006/relationships/tags" Target="../tags/tag12.xml"/><Relationship Id="rId11" Type="http://schemas.openxmlformats.org/officeDocument/2006/relationships/slideMaster" Target="../slideMasters/slideMaster1.xml"/><Relationship Id="rId5" Type="http://schemas.openxmlformats.org/officeDocument/2006/relationships/tags" Target="../tags/tag11.xml"/><Relationship Id="rId10" Type="http://schemas.openxmlformats.org/officeDocument/2006/relationships/tags" Target="../tags/tag16.xml"/><Relationship Id="rId4" Type="http://schemas.openxmlformats.org/officeDocument/2006/relationships/tags" Target="../tags/tag10.xml"/><Relationship Id="rId9" Type="http://schemas.openxmlformats.org/officeDocument/2006/relationships/tags" Target="../tags/tag15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tags" Target="../tags/tag19.xml"/><Relationship Id="rId2" Type="http://schemas.openxmlformats.org/officeDocument/2006/relationships/tags" Target="../tags/tag18.xml"/><Relationship Id="rId1" Type="http://schemas.openxmlformats.org/officeDocument/2006/relationships/tags" Target="../tags/tag17.xml"/><Relationship Id="rId6" Type="http://schemas.openxmlformats.org/officeDocument/2006/relationships/slideMaster" Target="../slideMasters/slideMaster1.xml"/><Relationship Id="rId5" Type="http://schemas.openxmlformats.org/officeDocument/2006/relationships/tags" Target="../tags/tag21.xml"/><Relationship Id="rId4" Type="http://schemas.openxmlformats.org/officeDocument/2006/relationships/tags" Target="../tags/tag20.xml"/></Relationships>
</file>

<file path=ppt/slideLayouts/_rels/slideLayout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jpeg"/><Relationship Id="rId3" Type="http://schemas.openxmlformats.org/officeDocument/2006/relationships/tags" Target="../tags/tag24.xml"/><Relationship Id="rId7" Type="http://schemas.openxmlformats.org/officeDocument/2006/relationships/slideMaster" Target="../slideMasters/slideMaster1.xml"/><Relationship Id="rId2" Type="http://schemas.openxmlformats.org/officeDocument/2006/relationships/tags" Target="../tags/tag23.xml"/><Relationship Id="rId1" Type="http://schemas.openxmlformats.org/officeDocument/2006/relationships/tags" Target="../tags/tag22.xml"/><Relationship Id="rId6" Type="http://schemas.openxmlformats.org/officeDocument/2006/relationships/tags" Target="../tags/tag27.xml"/><Relationship Id="rId5" Type="http://schemas.openxmlformats.org/officeDocument/2006/relationships/tags" Target="../tags/tag26.xml"/><Relationship Id="rId4" Type="http://schemas.openxmlformats.org/officeDocument/2006/relationships/tags" Target="../tags/tag25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tags" Target="../tags/tag30.xml"/><Relationship Id="rId7" Type="http://schemas.openxmlformats.org/officeDocument/2006/relationships/slideMaster" Target="../slideMasters/slideMaster1.xml"/><Relationship Id="rId2" Type="http://schemas.openxmlformats.org/officeDocument/2006/relationships/tags" Target="../tags/tag29.xml"/><Relationship Id="rId1" Type="http://schemas.openxmlformats.org/officeDocument/2006/relationships/tags" Target="../tags/tag28.xml"/><Relationship Id="rId6" Type="http://schemas.openxmlformats.org/officeDocument/2006/relationships/tags" Target="../tags/tag33.xml"/><Relationship Id="rId5" Type="http://schemas.openxmlformats.org/officeDocument/2006/relationships/tags" Target="../tags/tag32.xml"/><Relationship Id="rId4" Type="http://schemas.openxmlformats.org/officeDocument/2006/relationships/tags" Target="../tags/tag31.xml"/></Relationships>
</file>

<file path=ppt/slideLayouts/_rels/slideLayout5.xml.rels><?xml version="1.0" encoding="UTF-8" standalone="yes"?>
<Relationships xmlns="http://schemas.openxmlformats.org/package/2006/relationships"><Relationship Id="rId8" Type="http://schemas.openxmlformats.org/officeDocument/2006/relationships/tags" Target="../tags/tag41.xml"/><Relationship Id="rId3" Type="http://schemas.openxmlformats.org/officeDocument/2006/relationships/tags" Target="../tags/tag36.xml"/><Relationship Id="rId7" Type="http://schemas.openxmlformats.org/officeDocument/2006/relationships/tags" Target="../tags/tag40.xml"/><Relationship Id="rId2" Type="http://schemas.openxmlformats.org/officeDocument/2006/relationships/tags" Target="../tags/tag35.xml"/><Relationship Id="rId1" Type="http://schemas.openxmlformats.org/officeDocument/2006/relationships/tags" Target="../tags/tag34.xml"/><Relationship Id="rId6" Type="http://schemas.openxmlformats.org/officeDocument/2006/relationships/tags" Target="../tags/tag39.xml"/><Relationship Id="rId5" Type="http://schemas.openxmlformats.org/officeDocument/2006/relationships/tags" Target="../tags/tag38.xml"/><Relationship Id="rId4" Type="http://schemas.openxmlformats.org/officeDocument/2006/relationships/tags" Target="../tags/tag37.xml"/><Relationship Id="rId9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tags" Target="../tags/tag44.xml"/><Relationship Id="rId7" Type="http://schemas.openxmlformats.org/officeDocument/2006/relationships/image" Target="../media/image2.jpeg"/><Relationship Id="rId2" Type="http://schemas.openxmlformats.org/officeDocument/2006/relationships/tags" Target="../tags/tag43.xml"/><Relationship Id="rId1" Type="http://schemas.openxmlformats.org/officeDocument/2006/relationships/tags" Target="../tags/tag42.xml"/><Relationship Id="rId6" Type="http://schemas.openxmlformats.org/officeDocument/2006/relationships/slideMaster" Target="../slideMasters/slideMaster1.xml"/><Relationship Id="rId5" Type="http://schemas.openxmlformats.org/officeDocument/2006/relationships/tags" Target="../tags/tag46.xml"/><Relationship Id="rId4" Type="http://schemas.openxmlformats.org/officeDocument/2006/relationships/tags" Target="../tags/tag45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tags" Target="../tags/tag49.xml"/><Relationship Id="rId2" Type="http://schemas.openxmlformats.org/officeDocument/2006/relationships/tags" Target="../tags/tag48.xml"/><Relationship Id="rId1" Type="http://schemas.openxmlformats.org/officeDocument/2006/relationships/tags" Target="../tags/tag47.xml"/><Relationship Id="rId4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tags" Target="../tags/tag52.xml"/><Relationship Id="rId7" Type="http://schemas.openxmlformats.org/officeDocument/2006/relationships/slideMaster" Target="../slideMasters/slideMaster1.xml"/><Relationship Id="rId2" Type="http://schemas.openxmlformats.org/officeDocument/2006/relationships/tags" Target="../tags/tag51.xml"/><Relationship Id="rId1" Type="http://schemas.openxmlformats.org/officeDocument/2006/relationships/tags" Target="../tags/tag50.xml"/><Relationship Id="rId6" Type="http://schemas.openxmlformats.org/officeDocument/2006/relationships/tags" Target="../tags/tag55.xml"/><Relationship Id="rId5" Type="http://schemas.openxmlformats.org/officeDocument/2006/relationships/tags" Target="../tags/tag54.xml"/><Relationship Id="rId4" Type="http://schemas.openxmlformats.org/officeDocument/2006/relationships/tags" Target="../tags/tag53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tags" Target="../tags/tag58.xml"/><Relationship Id="rId2" Type="http://schemas.openxmlformats.org/officeDocument/2006/relationships/tags" Target="../tags/tag57.xml"/><Relationship Id="rId1" Type="http://schemas.openxmlformats.org/officeDocument/2006/relationships/tags" Target="../tags/tag56.xml"/><Relationship Id="rId6" Type="http://schemas.openxmlformats.org/officeDocument/2006/relationships/slideMaster" Target="../slideMasters/slideMaster1.xml"/><Relationship Id="rId5" Type="http://schemas.openxmlformats.org/officeDocument/2006/relationships/tags" Target="../tags/tag60.xml"/><Relationship Id="rId4" Type="http://schemas.openxmlformats.org/officeDocument/2006/relationships/tags" Target="../tags/tag59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tags" Target="../tags/tag63.xml"/><Relationship Id="rId2" Type="http://schemas.openxmlformats.org/officeDocument/2006/relationships/tags" Target="../tags/tag62.xml"/><Relationship Id="rId1" Type="http://schemas.openxmlformats.org/officeDocument/2006/relationships/tags" Target="../tags/tag61.xml"/><Relationship Id="rId5" Type="http://schemas.openxmlformats.org/officeDocument/2006/relationships/slideMaster" Target="../slideMasters/slideMaster1.xml"/><Relationship Id="rId4" Type="http://schemas.openxmlformats.org/officeDocument/2006/relationships/tags" Target="../tags/tag64.xml"/></Relationships>
</file>

<file path=ppt/slideLayouts/_rels/slideLayout11.xml.rels><?xml version="1.0" encoding="UTF-8" standalone="yes"?>
<Relationships xmlns="http://schemas.openxmlformats.org/package/2006/relationships"><Relationship Id="rId8" Type="http://schemas.openxmlformats.org/officeDocument/2006/relationships/tags" Target="../tags/tag72.xml"/><Relationship Id="rId3" Type="http://schemas.openxmlformats.org/officeDocument/2006/relationships/tags" Target="../tags/tag67.xml"/><Relationship Id="rId7" Type="http://schemas.openxmlformats.org/officeDocument/2006/relationships/tags" Target="../tags/tag71.xml"/><Relationship Id="rId2" Type="http://schemas.openxmlformats.org/officeDocument/2006/relationships/tags" Target="../tags/tag66.xml"/><Relationship Id="rId1" Type="http://schemas.openxmlformats.org/officeDocument/2006/relationships/tags" Target="../tags/tag65.xml"/><Relationship Id="rId6" Type="http://schemas.openxmlformats.org/officeDocument/2006/relationships/tags" Target="../tags/tag70.xml"/><Relationship Id="rId11" Type="http://schemas.openxmlformats.org/officeDocument/2006/relationships/image" Target="../media/image1.jpeg"/><Relationship Id="rId5" Type="http://schemas.openxmlformats.org/officeDocument/2006/relationships/tags" Target="../tags/tag69.xml"/><Relationship Id="rId10" Type="http://schemas.openxmlformats.org/officeDocument/2006/relationships/slideMaster" Target="../slideMasters/slideMaster1.xml"/><Relationship Id="rId4" Type="http://schemas.openxmlformats.org/officeDocument/2006/relationships/tags" Target="../tags/tag68.xml"/><Relationship Id="rId9" Type="http://schemas.openxmlformats.org/officeDocument/2006/relationships/tags" Target="../tags/tag73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tags" Target="../tags/tag76.xml"/><Relationship Id="rId7" Type="http://schemas.openxmlformats.org/officeDocument/2006/relationships/image" Target="../media/image3.png"/><Relationship Id="rId2" Type="http://schemas.openxmlformats.org/officeDocument/2006/relationships/tags" Target="../tags/tag75.xml"/><Relationship Id="rId1" Type="http://schemas.openxmlformats.org/officeDocument/2006/relationships/tags" Target="../tags/tag74.xml"/><Relationship Id="rId6" Type="http://schemas.openxmlformats.org/officeDocument/2006/relationships/slideMaster" Target="../slideMasters/slideMaster1.xml"/><Relationship Id="rId5" Type="http://schemas.openxmlformats.org/officeDocument/2006/relationships/tags" Target="../tags/tag78.xml"/><Relationship Id="rId4" Type="http://schemas.openxmlformats.org/officeDocument/2006/relationships/tags" Target="../tags/tag77.xml"/></Relationships>
</file>

<file path=ppt/slideLayouts/_rels/slideLayout13.xml.rels><?xml version="1.0" encoding="UTF-8" standalone="yes"?>
<Relationships xmlns="http://schemas.openxmlformats.org/package/2006/relationships"><Relationship Id="rId8" Type="http://schemas.openxmlformats.org/officeDocument/2006/relationships/slideMaster" Target="../slideMasters/slideMaster1.xml"/><Relationship Id="rId3" Type="http://schemas.openxmlformats.org/officeDocument/2006/relationships/tags" Target="../tags/tag81.xml"/><Relationship Id="rId7" Type="http://schemas.openxmlformats.org/officeDocument/2006/relationships/tags" Target="../tags/tag85.xml"/><Relationship Id="rId2" Type="http://schemas.openxmlformats.org/officeDocument/2006/relationships/tags" Target="../tags/tag80.xml"/><Relationship Id="rId1" Type="http://schemas.openxmlformats.org/officeDocument/2006/relationships/tags" Target="../tags/tag79.xml"/><Relationship Id="rId6" Type="http://schemas.openxmlformats.org/officeDocument/2006/relationships/tags" Target="../tags/tag84.xml"/><Relationship Id="rId5" Type="http://schemas.openxmlformats.org/officeDocument/2006/relationships/tags" Target="../tags/tag83.xml"/><Relationship Id="rId4" Type="http://schemas.openxmlformats.org/officeDocument/2006/relationships/tags" Target="../tags/tag82.xml"/><Relationship Id="rId9" Type="http://schemas.openxmlformats.org/officeDocument/2006/relationships/image" Target="../media/image4.png"/></Relationships>
</file>

<file path=ppt/slideLayouts/_rels/slideLayout14.xml.rels><?xml version="1.0" encoding="UTF-8" standalone="yes"?>
<Relationships xmlns="http://schemas.openxmlformats.org/package/2006/relationships"><Relationship Id="rId8" Type="http://schemas.openxmlformats.org/officeDocument/2006/relationships/tags" Target="../tags/tag93.xml"/><Relationship Id="rId3" Type="http://schemas.openxmlformats.org/officeDocument/2006/relationships/tags" Target="../tags/tag88.xml"/><Relationship Id="rId7" Type="http://schemas.openxmlformats.org/officeDocument/2006/relationships/tags" Target="../tags/tag92.xml"/><Relationship Id="rId2" Type="http://schemas.openxmlformats.org/officeDocument/2006/relationships/tags" Target="../tags/tag87.xml"/><Relationship Id="rId1" Type="http://schemas.openxmlformats.org/officeDocument/2006/relationships/tags" Target="../tags/tag86.xml"/><Relationship Id="rId6" Type="http://schemas.openxmlformats.org/officeDocument/2006/relationships/tags" Target="../tags/tag91.xml"/><Relationship Id="rId5" Type="http://schemas.openxmlformats.org/officeDocument/2006/relationships/tags" Target="../tags/tag90.xml"/><Relationship Id="rId10" Type="http://schemas.openxmlformats.org/officeDocument/2006/relationships/image" Target="../media/image5.png"/><Relationship Id="rId4" Type="http://schemas.openxmlformats.org/officeDocument/2006/relationships/tags" Target="../tags/tag89.xml"/><Relationship Id="rId9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8" Type="http://schemas.openxmlformats.org/officeDocument/2006/relationships/tags" Target="../tags/tag101.xml"/><Relationship Id="rId3" Type="http://schemas.openxmlformats.org/officeDocument/2006/relationships/tags" Target="../tags/tag96.xml"/><Relationship Id="rId7" Type="http://schemas.openxmlformats.org/officeDocument/2006/relationships/tags" Target="../tags/tag100.xml"/><Relationship Id="rId2" Type="http://schemas.openxmlformats.org/officeDocument/2006/relationships/tags" Target="../tags/tag95.xml"/><Relationship Id="rId1" Type="http://schemas.openxmlformats.org/officeDocument/2006/relationships/tags" Target="../tags/tag94.xml"/><Relationship Id="rId6" Type="http://schemas.openxmlformats.org/officeDocument/2006/relationships/tags" Target="../tags/tag99.xml"/><Relationship Id="rId5" Type="http://schemas.openxmlformats.org/officeDocument/2006/relationships/tags" Target="../tags/tag98.xml"/><Relationship Id="rId10" Type="http://schemas.openxmlformats.org/officeDocument/2006/relationships/image" Target="../media/image6.png"/><Relationship Id="rId4" Type="http://schemas.openxmlformats.org/officeDocument/2006/relationships/tags" Target="../tags/tag97.xml"/><Relationship Id="rId9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8" Type="http://schemas.openxmlformats.org/officeDocument/2006/relationships/tags" Target="../tags/tag109.xml"/><Relationship Id="rId3" Type="http://schemas.openxmlformats.org/officeDocument/2006/relationships/tags" Target="../tags/tag104.xml"/><Relationship Id="rId7" Type="http://schemas.openxmlformats.org/officeDocument/2006/relationships/tags" Target="../tags/tag108.xml"/><Relationship Id="rId2" Type="http://schemas.openxmlformats.org/officeDocument/2006/relationships/tags" Target="../tags/tag103.xml"/><Relationship Id="rId1" Type="http://schemas.openxmlformats.org/officeDocument/2006/relationships/tags" Target="../tags/tag102.xml"/><Relationship Id="rId6" Type="http://schemas.openxmlformats.org/officeDocument/2006/relationships/tags" Target="../tags/tag107.xml"/><Relationship Id="rId5" Type="http://schemas.openxmlformats.org/officeDocument/2006/relationships/tags" Target="../tags/tag106.xml"/><Relationship Id="rId10" Type="http://schemas.openxmlformats.org/officeDocument/2006/relationships/image" Target="../media/image7.png"/><Relationship Id="rId4" Type="http://schemas.openxmlformats.org/officeDocument/2006/relationships/tags" Target="../tags/tag105.xml"/><Relationship Id="rId9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8" Type="http://schemas.openxmlformats.org/officeDocument/2006/relationships/tags" Target="../tags/tag117.xml"/><Relationship Id="rId3" Type="http://schemas.openxmlformats.org/officeDocument/2006/relationships/tags" Target="../tags/tag112.xml"/><Relationship Id="rId7" Type="http://schemas.openxmlformats.org/officeDocument/2006/relationships/tags" Target="../tags/tag116.xml"/><Relationship Id="rId12" Type="http://schemas.openxmlformats.org/officeDocument/2006/relationships/image" Target="../media/image8.png"/><Relationship Id="rId2" Type="http://schemas.openxmlformats.org/officeDocument/2006/relationships/tags" Target="../tags/tag111.xml"/><Relationship Id="rId1" Type="http://schemas.openxmlformats.org/officeDocument/2006/relationships/tags" Target="../tags/tag110.xml"/><Relationship Id="rId6" Type="http://schemas.openxmlformats.org/officeDocument/2006/relationships/tags" Target="../tags/tag115.xml"/><Relationship Id="rId11" Type="http://schemas.openxmlformats.org/officeDocument/2006/relationships/slideMaster" Target="../slideMasters/slideMaster1.xml"/><Relationship Id="rId5" Type="http://schemas.openxmlformats.org/officeDocument/2006/relationships/tags" Target="../tags/tag114.xml"/><Relationship Id="rId10" Type="http://schemas.openxmlformats.org/officeDocument/2006/relationships/tags" Target="../tags/tag119.xml"/><Relationship Id="rId4" Type="http://schemas.openxmlformats.org/officeDocument/2006/relationships/tags" Target="../tags/tag113.xml"/><Relationship Id="rId9" Type="http://schemas.openxmlformats.org/officeDocument/2006/relationships/tags" Target="../tags/tag118.xml"/></Relationships>
</file>

<file path=ppt/slideLayouts/_rels/slideLayout18.xml.rels><?xml version="1.0" encoding="UTF-8" standalone="yes"?>
<Relationships xmlns="http://schemas.openxmlformats.org/package/2006/relationships"><Relationship Id="rId8" Type="http://schemas.openxmlformats.org/officeDocument/2006/relationships/tags" Target="../tags/tag127.xml"/><Relationship Id="rId3" Type="http://schemas.openxmlformats.org/officeDocument/2006/relationships/tags" Target="../tags/tag122.xml"/><Relationship Id="rId7" Type="http://schemas.openxmlformats.org/officeDocument/2006/relationships/tags" Target="../tags/tag126.xml"/><Relationship Id="rId12" Type="http://schemas.openxmlformats.org/officeDocument/2006/relationships/image" Target="../media/image10.png"/><Relationship Id="rId2" Type="http://schemas.openxmlformats.org/officeDocument/2006/relationships/tags" Target="../tags/tag121.xml"/><Relationship Id="rId1" Type="http://schemas.openxmlformats.org/officeDocument/2006/relationships/tags" Target="../tags/tag120.xml"/><Relationship Id="rId6" Type="http://schemas.openxmlformats.org/officeDocument/2006/relationships/tags" Target="../tags/tag125.xml"/><Relationship Id="rId11" Type="http://schemas.openxmlformats.org/officeDocument/2006/relationships/image" Target="../media/image9.png"/><Relationship Id="rId5" Type="http://schemas.openxmlformats.org/officeDocument/2006/relationships/tags" Target="../tags/tag124.xml"/><Relationship Id="rId10" Type="http://schemas.openxmlformats.org/officeDocument/2006/relationships/slideMaster" Target="../slideMasters/slideMaster1.xml"/><Relationship Id="rId4" Type="http://schemas.openxmlformats.org/officeDocument/2006/relationships/tags" Target="../tags/tag123.xml"/><Relationship Id="rId9" Type="http://schemas.openxmlformats.org/officeDocument/2006/relationships/tags" Target="../tags/tag128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幻灯片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/>
          <p:cNvPicPr>
            <a:picLocks noChangeAspect="1"/>
          </p:cNvPicPr>
          <p:nvPr>
            <p:custDataLst>
              <p:tags r:id="rId1"/>
            </p:custDataLst>
          </p:nvPr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标题 1"/>
          <p:cNvSpPr>
            <a:spLocks noGrp="1"/>
          </p:cNvSpPr>
          <p:nvPr>
            <p:ph type="ctrTitle" hasCustomPrompt="1"/>
            <p:custDataLst>
              <p:tags r:id="rId2"/>
            </p:custDataLst>
          </p:nvPr>
        </p:nvSpPr>
        <p:spPr>
          <a:xfrm>
            <a:off x="502412" y="2116203"/>
            <a:ext cx="8139178" cy="1371246"/>
          </a:xfrm>
        </p:spPr>
        <p:txBody>
          <a:bodyPr lIns="90000" tIns="46800" rIns="90000" bIns="46800" anchor="b" anchorCtr="0">
            <a:normAutofit/>
          </a:bodyPr>
          <a:lstStyle>
            <a:lvl1pPr algn="ctr">
              <a:defRPr sz="4500" spc="600" baseline="0">
                <a:solidFill>
                  <a:schemeClr val="accent1"/>
                </a:solidFill>
                <a:ea typeface="汉仪旗黑-85S" panose="00020600040101010101" pitchFamily="18" charset="-122"/>
              </a:defRPr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 hasCustomPrompt="1"/>
            <p:custDataLst>
              <p:tags r:id="rId3"/>
            </p:custDataLst>
          </p:nvPr>
        </p:nvSpPr>
        <p:spPr>
          <a:xfrm>
            <a:off x="502412" y="3566160"/>
            <a:ext cx="8139178" cy="950984"/>
          </a:xfrm>
        </p:spPr>
        <p:txBody>
          <a:bodyPr lIns="90000" tIns="46800" rIns="90000" bIns="46800">
            <a:normAutofit/>
          </a:bodyPr>
          <a:lstStyle>
            <a:lvl1pPr marL="0" indent="0" algn="ctr" eaLnBrk="1" fontAlgn="auto" latinLnBrk="0" hangingPunct="1">
              <a:lnSpc>
                <a:spcPct val="100000"/>
              </a:lnSpc>
              <a:buNone/>
              <a:defRPr sz="2400" u="none" strike="noStrike" kern="1200" cap="none" spc="200" normalizeH="0" baseline="0">
                <a:solidFill>
                  <a:schemeClr val="tx1">
                    <a:lumMod val="85000"/>
                    <a:lumOff val="15000"/>
                  </a:schemeClr>
                </a:solidFill>
                <a:uFillTx/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zh-CN" altLang="en-US" dirty="0"/>
              <a:t>单击此处编辑副标题</a:t>
            </a:r>
          </a:p>
        </p:txBody>
      </p:sp>
      <p:sp>
        <p:nvSpPr>
          <p:cNvPr id="16" name="日期占位符 15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17" name="页脚占位符 16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18" name="灯片编号占位符 17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grpSp>
        <p:nvGrpSpPr>
          <p:cNvPr id="8" name="组合 7"/>
          <p:cNvGrpSpPr/>
          <p:nvPr>
            <p:custDataLst>
              <p:tags r:id="rId7"/>
            </p:custDataLst>
          </p:nvPr>
        </p:nvGrpSpPr>
        <p:grpSpPr>
          <a:xfrm>
            <a:off x="6067217" y="1678052"/>
            <a:ext cx="1202472" cy="356053"/>
            <a:chOff x="5294352" y="5536947"/>
            <a:chExt cx="1603296" cy="356053"/>
          </a:xfrm>
        </p:grpSpPr>
        <p:sp>
          <p:nvSpPr>
            <p:cNvPr id="9" name="任意多边形: 形状 8"/>
            <p:cNvSpPr/>
            <p:nvPr>
              <p:custDataLst>
                <p:tags r:id="rId9"/>
              </p:custDataLst>
            </p:nvPr>
          </p:nvSpPr>
          <p:spPr>
            <a:xfrm>
              <a:off x="5294352" y="5536947"/>
              <a:ext cx="1107996" cy="136978"/>
            </a:xfrm>
            <a:custGeom>
              <a:avLst/>
              <a:gdLst>
                <a:gd name="connsiteX0" fmla="*/ 0 w 952500"/>
                <a:gd name="connsiteY0" fmla="*/ 40846 h 107540"/>
                <a:gd name="connsiteX1" fmla="*/ 95250 w 952500"/>
                <a:gd name="connsiteY1" fmla="*/ 2746 h 107540"/>
                <a:gd name="connsiteX2" fmla="*/ 266700 w 952500"/>
                <a:gd name="connsiteY2" fmla="*/ 107521 h 107540"/>
                <a:gd name="connsiteX3" fmla="*/ 438150 w 952500"/>
                <a:gd name="connsiteY3" fmla="*/ 12271 h 107540"/>
                <a:gd name="connsiteX4" fmla="*/ 676275 w 952500"/>
                <a:gd name="connsiteY4" fmla="*/ 97996 h 107540"/>
                <a:gd name="connsiteX5" fmla="*/ 828675 w 952500"/>
                <a:gd name="connsiteY5" fmla="*/ 12271 h 107540"/>
                <a:gd name="connsiteX6" fmla="*/ 952500 w 952500"/>
                <a:gd name="connsiteY6" fmla="*/ 50371 h 1075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52500" h="107540">
                  <a:moveTo>
                    <a:pt x="0" y="40846"/>
                  </a:moveTo>
                  <a:cubicBezTo>
                    <a:pt x="25400" y="16239"/>
                    <a:pt x="50800" y="-8367"/>
                    <a:pt x="95250" y="2746"/>
                  </a:cubicBezTo>
                  <a:cubicBezTo>
                    <a:pt x="139700" y="13859"/>
                    <a:pt x="209550" y="105934"/>
                    <a:pt x="266700" y="107521"/>
                  </a:cubicBezTo>
                  <a:cubicBezTo>
                    <a:pt x="323850" y="109109"/>
                    <a:pt x="369888" y="13858"/>
                    <a:pt x="438150" y="12271"/>
                  </a:cubicBezTo>
                  <a:cubicBezTo>
                    <a:pt x="506412" y="10684"/>
                    <a:pt x="611188" y="97996"/>
                    <a:pt x="676275" y="97996"/>
                  </a:cubicBezTo>
                  <a:cubicBezTo>
                    <a:pt x="741362" y="97996"/>
                    <a:pt x="782638" y="20208"/>
                    <a:pt x="828675" y="12271"/>
                  </a:cubicBezTo>
                  <a:cubicBezTo>
                    <a:pt x="874712" y="4334"/>
                    <a:pt x="917575" y="31321"/>
                    <a:pt x="952500" y="50371"/>
                  </a:cubicBezTo>
                </a:path>
              </a:pathLst>
            </a:custGeom>
            <a:noFill/>
            <a:ln w="38100"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350"/>
            </a:p>
          </p:txBody>
        </p:sp>
        <p:sp>
          <p:nvSpPr>
            <p:cNvPr id="10" name="任意多边形: 形状 9"/>
            <p:cNvSpPr/>
            <p:nvPr>
              <p:custDataLst>
                <p:tags r:id="rId10"/>
              </p:custDataLst>
            </p:nvPr>
          </p:nvSpPr>
          <p:spPr>
            <a:xfrm>
              <a:off x="5789652" y="5756022"/>
              <a:ext cx="1107996" cy="136978"/>
            </a:xfrm>
            <a:custGeom>
              <a:avLst/>
              <a:gdLst>
                <a:gd name="connsiteX0" fmla="*/ 0 w 952500"/>
                <a:gd name="connsiteY0" fmla="*/ 40846 h 107540"/>
                <a:gd name="connsiteX1" fmla="*/ 95250 w 952500"/>
                <a:gd name="connsiteY1" fmla="*/ 2746 h 107540"/>
                <a:gd name="connsiteX2" fmla="*/ 266700 w 952500"/>
                <a:gd name="connsiteY2" fmla="*/ 107521 h 107540"/>
                <a:gd name="connsiteX3" fmla="*/ 438150 w 952500"/>
                <a:gd name="connsiteY3" fmla="*/ 12271 h 107540"/>
                <a:gd name="connsiteX4" fmla="*/ 676275 w 952500"/>
                <a:gd name="connsiteY4" fmla="*/ 97996 h 107540"/>
                <a:gd name="connsiteX5" fmla="*/ 828675 w 952500"/>
                <a:gd name="connsiteY5" fmla="*/ 12271 h 107540"/>
                <a:gd name="connsiteX6" fmla="*/ 952500 w 952500"/>
                <a:gd name="connsiteY6" fmla="*/ 50371 h 1075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52500" h="107540">
                  <a:moveTo>
                    <a:pt x="0" y="40846"/>
                  </a:moveTo>
                  <a:cubicBezTo>
                    <a:pt x="25400" y="16239"/>
                    <a:pt x="50800" y="-8367"/>
                    <a:pt x="95250" y="2746"/>
                  </a:cubicBezTo>
                  <a:cubicBezTo>
                    <a:pt x="139700" y="13859"/>
                    <a:pt x="209550" y="105934"/>
                    <a:pt x="266700" y="107521"/>
                  </a:cubicBezTo>
                  <a:cubicBezTo>
                    <a:pt x="323850" y="109109"/>
                    <a:pt x="369888" y="13858"/>
                    <a:pt x="438150" y="12271"/>
                  </a:cubicBezTo>
                  <a:cubicBezTo>
                    <a:pt x="506412" y="10684"/>
                    <a:pt x="611188" y="97996"/>
                    <a:pt x="676275" y="97996"/>
                  </a:cubicBezTo>
                  <a:cubicBezTo>
                    <a:pt x="741362" y="97996"/>
                    <a:pt x="782638" y="20208"/>
                    <a:pt x="828675" y="12271"/>
                  </a:cubicBezTo>
                  <a:cubicBezTo>
                    <a:pt x="874712" y="4334"/>
                    <a:pt x="917575" y="31321"/>
                    <a:pt x="952500" y="50371"/>
                  </a:cubicBezTo>
                </a:path>
              </a:pathLst>
            </a:custGeom>
            <a:noFill/>
            <a:ln w="38100"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350"/>
            </a:p>
          </p:txBody>
        </p:sp>
      </p:grpSp>
      <p:sp>
        <p:nvSpPr>
          <p:cNvPr id="5" name="文本占位符 4"/>
          <p:cNvSpPr>
            <a:spLocks noGrp="1"/>
          </p:cNvSpPr>
          <p:nvPr>
            <p:ph type="body" sz="quarter" idx="13" hasCustomPrompt="1"/>
            <p:custDataLst>
              <p:tags r:id="rId8"/>
            </p:custDataLst>
          </p:nvPr>
        </p:nvSpPr>
        <p:spPr>
          <a:xfrm>
            <a:off x="2483657" y="4636516"/>
            <a:ext cx="4176686" cy="1338263"/>
          </a:xfrm>
        </p:spPr>
        <p:txBody>
          <a:bodyPr lIns="90000" tIns="46800" rIns="90000" bIns="46800">
            <a:normAutofit/>
          </a:bodyPr>
          <a:lstStyle>
            <a:lvl1pPr marL="0" indent="0" algn="ctr">
              <a:buNone/>
              <a:defRPr sz="15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>
              <a:buNone/>
              <a:defRPr/>
            </a:lvl2pPr>
            <a:lvl3pPr marL="685800" indent="0">
              <a:buNone/>
              <a:defRPr/>
            </a:lvl3pPr>
            <a:lvl4pPr marL="1028700" indent="0">
              <a:buNone/>
              <a:defRPr/>
            </a:lvl4pPr>
            <a:lvl5pPr marL="1371600" indent="0">
              <a:buNone/>
              <a:defRPr/>
            </a:lvl5pPr>
          </a:lstStyle>
          <a:p>
            <a:pPr lvl="0"/>
            <a:r>
              <a:rPr lang="zh-CN" altLang="en-US" dirty="0"/>
              <a:t>单击此处编辑文本</a:t>
            </a: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502412" y="443234"/>
            <a:ext cx="8139178" cy="441964"/>
          </a:xfrm>
        </p:spPr>
        <p:txBody>
          <a:bodyPr vert="horz" lIns="101600" tIns="38100" rIns="76200" bIns="38100" rtlCol="0" anchor="t" anchorCtr="0">
            <a:noAutofit/>
          </a:bodyPr>
          <a:lstStyle>
            <a:lvl1pPr marL="0" marR="0" algn="l" defTabSz="914400" rtl="0" eaLnBrk="1" fontAlgn="auto" latinLnBrk="0" hangingPunct="1">
              <a:lnSpc>
                <a:spcPct val="100000"/>
              </a:lnSpc>
              <a:buNone/>
              <a:defRPr kumimoji="0" lang="zh-CN" altLang="en-US" sz="1800" b="1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j-cs"/>
                <a:sym typeface="+mn-ea"/>
              </a:defRPr>
            </a:lvl1pPr>
          </a:lstStyle>
          <a:p>
            <a:pPr lvl="0"/>
            <a:r>
              <a:rPr dirty="0">
                <a:sym typeface="+mn-ea"/>
              </a:rPr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502412" y="952508"/>
            <a:ext cx="8139178" cy="5388907"/>
          </a:xfrm>
        </p:spPr>
        <p:txBody>
          <a:bodyPr vert="horz" lIns="101600" tIns="0" rIns="82550" bIns="0" rtlCol="0">
            <a:noAutofit/>
          </a:bodyPr>
          <a:lstStyle>
            <a:lvl1pPr marL="171450" marR="0" lvl="0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  <a:lvl2pPr marL="514350" marR="0" lvl="1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tabLst>
                <a:tab pos="1609725" algn="l"/>
              </a:tabLst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2pPr>
            <a:lvl3pPr marL="857250" marR="0" lvl="2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3pPr>
            <a:lvl4pPr marL="1200150" marR="0" lvl="3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4pPr>
            <a:lvl5pPr marL="1543050" marR="0" lvl="4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5pPr>
          </a:lstStyle>
          <a:p>
            <a:pPr lvl="0"/>
            <a:r>
              <a:rPr dirty="0">
                <a:sym typeface="+mn-ea"/>
              </a:rPr>
              <a:t>单击此处编辑母版文本样式</a:t>
            </a:r>
          </a:p>
          <a:p>
            <a:pPr lvl="1"/>
            <a:r>
              <a:rPr dirty="0">
                <a:sym typeface="+mn-ea"/>
              </a:rPr>
              <a:t>第二级</a:t>
            </a:r>
          </a:p>
          <a:p>
            <a:pPr lvl="2"/>
            <a:r>
              <a:rPr dirty="0">
                <a:sym typeface="+mn-ea"/>
              </a:rPr>
              <a:t>第三级</a:t>
            </a:r>
          </a:p>
          <a:p>
            <a:pPr lvl="3"/>
            <a:r>
              <a:rPr dirty="0">
                <a:sym typeface="+mn-ea"/>
              </a:rPr>
              <a:t>第四级</a:t>
            </a:r>
          </a:p>
          <a:p>
            <a:pPr lvl="4"/>
            <a:r>
              <a:rPr dirty="0">
                <a:sym typeface="+mn-ea"/>
              </a:rPr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/>
          <p:cNvPicPr>
            <a:picLocks noChangeAspect="1"/>
          </p:cNvPicPr>
          <p:nvPr>
            <p:custDataLst>
              <p:tags r:id="rId1"/>
            </p:custDataLst>
          </p:nvPr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2"/>
            </p:custDataLst>
          </p:nvPr>
        </p:nvSpPr>
        <p:spPr>
          <a:xfrm>
            <a:off x="1733074" y="3185382"/>
            <a:ext cx="5684520" cy="1034342"/>
          </a:xfrm>
        </p:spPr>
        <p:txBody>
          <a:bodyPr lIns="90000" tIns="46800" rIns="90000" bIns="46800" anchor="b" anchorCtr="0">
            <a:normAutofit/>
          </a:bodyPr>
          <a:lstStyle>
            <a:lvl1pPr algn="ctr">
              <a:defRPr sz="3600" u="none" strike="noStrike" kern="1200" cap="none" spc="300" normalizeH="0" baseline="0">
                <a:solidFill>
                  <a:schemeClr val="accent1"/>
                </a:solidFill>
                <a:uFillTx/>
                <a:latin typeface="Arial" panose="020B0604020202020204" pitchFamily="34" charset="0"/>
                <a:ea typeface="汉仪旗黑-85S" panose="00020600040101010101" pitchFamily="18" charset="-122"/>
              </a:defRPr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  <p:custDataLst>
              <p:tags r:id="rId3"/>
            </p:custDataLst>
          </p:nvPr>
        </p:nvSpPr>
        <p:spPr>
          <a:xfrm>
            <a:off x="1733074" y="4338310"/>
            <a:ext cx="5684520" cy="1077985"/>
          </a:xfrm>
        </p:spPr>
        <p:txBody>
          <a:bodyPr lIns="90000" tIns="46800" rIns="90000" bIns="46800">
            <a:normAutofit/>
          </a:bodyPr>
          <a:lstStyle>
            <a:lvl1pPr marL="0" indent="0" algn="ctr" eaLnBrk="1" fontAlgn="auto" latinLnBrk="0" hangingPunct="1">
              <a:buNone/>
              <a:defRPr kumimoji="0" lang="zh-CN" altLang="en-US" sz="1800" b="0" i="0" u="none" strike="noStrike" kern="1200" cap="none" spc="150" normalizeH="0" baseline="0" noProof="1">
                <a:solidFill>
                  <a:schemeClr val="tx1">
                    <a:lumMod val="50000"/>
                    <a:lumOff val="50000"/>
                  </a:schemeClr>
                </a:solidFill>
                <a:uFillTx/>
                <a:latin typeface="Arial" panose="020B0604020202020204" pitchFamily="34" charset="0"/>
                <a:ea typeface="微软雅黑" panose="020B0503020204020204" charset="-122"/>
                <a:cs typeface="+mn-cs"/>
                <a:sym typeface="+mn-ea"/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502412" y="443234"/>
            <a:ext cx="8139178" cy="441964"/>
          </a:xfrm>
        </p:spPr>
        <p:txBody>
          <a:bodyPr vert="horz" lIns="101600" tIns="38100" rIns="76200" bIns="38100" rtlCol="0" anchor="t" anchorCtr="0">
            <a:noAutofit/>
          </a:bodyPr>
          <a:lstStyle>
            <a:lvl1pPr marL="0" marR="0" lvl="0" algn="l" defTabSz="914400" rtl="0" eaLnBrk="1" fontAlgn="auto" latinLnBrk="0" hangingPunct="1">
              <a:lnSpc>
                <a:spcPct val="100000"/>
              </a:lnSpc>
              <a:buNone/>
              <a:defRPr kumimoji="0" lang="zh-CN" altLang="en-US" sz="1800" b="1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j-cs"/>
                <a:sym typeface="+mn-ea"/>
              </a:defRPr>
            </a:lvl1pPr>
          </a:lstStyle>
          <a:p>
            <a:pPr lvl="0"/>
            <a:r>
              <a:rPr>
                <a:sym typeface="+mn-ea"/>
              </a:rPr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  <p:custDataLst>
              <p:tags r:id="rId2"/>
            </p:custDataLst>
          </p:nvPr>
        </p:nvSpPr>
        <p:spPr>
          <a:xfrm>
            <a:off x="502448" y="952508"/>
            <a:ext cx="3962432" cy="5388907"/>
          </a:xfrm>
        </p:spPr>
        <p:txBody>
          <a:bodyPr vert="horz" lIns="101600" tIns="0" rIns="82550" bIns="0" rtlCol="0">
            <a:noAutofit/>
          </a:bodyPr>
          <a:lstStyle>
            <a:lvl1pPr marL="171450" marR="0" lvl="0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  <a:lvl2pPr marL="514350" marR="0" lvl="1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tabLst>
                <a:tab pos="1609725" algn="l"/>
              </a:tabLst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2pPr>
            <a:lvl3pPr marL="857250" marR="0" lvl="2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3pPr>
            <a:lvl4pPr marL="1200150" marR="0" lvl="3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4pPr>
            <a:lvl5pPr marL="1543050" marR="0" lvl="4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5pPr>
          </a:lstStyle>
          <a:p>
            <a:pPr lvl="0"/>
            <a:r>
              <a:rPr>
                <a:sym typeface="+mn-ea"/>
              </a:rPr>
              <a:t>单击此处编辑母版文本样式</a:t>
            </a:r>
          </a:p>
          <a:p>
            <a:pPr lvl="1"/>
            <a:r>
              <a:rPr>
                <a:sym typeface="+mn-ea"/>
              </a:rPr>
              <a:t>第二级</a:t>
            </a:r>
          </a:p>
          <a:p>
            <a:pPr lvl="2"/>
            <a:r>
              <a:rPr>
                <a:sym typeface="+mn-ea"/>
              </a:rPr>
              <a:t>第三级</a:t>
            </a:r>
          </a:p>
          <a:p>
            <a:pPr lvl="3"/>
            <a:r>
              <a:rPr>
                <a:sym typeface="+mn-ea"/>
              </a:rPr>
              <a:t>第四级</a:t>
            </a:r>
          </a:p>
          <a:p>
            <a:pPr lvl="4"/>
            <a:r>
              <a:rPr>
                <a:sym typeface="+mn-ea"/>
              </a:rPr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  <p:custDataLst>
              <p:tags r:id="rId3"/>
            </p:custDataLst>
          </p:nvPr>
        </p:nvSpPr>
        <p:spPr>
          <a:xfrm>
            <a:off x="4679158" y="952508"/>
            <a:ext cx="3962432" cy="5388907"/>
          </a:xfrm>
        </p:spPr>
        <p:txBody>
          <a:bodyPr>
            <a:noAutofit/>
          </a:bodyPr>
          <a:lstStyle>
            <a:lvl1pPr>
              <a:defRPr sz="1200">
                <a:latin typeface="微软雅黑" panose="020B0503020204020204" charset="-122"/>
                <a:ea typeface="微软雅黑" panose="020B0503020204020204" charset="-122"/>
              </a:defRPr>
            </a:lvl1pPr>
            <a:lvl2pPr>
              <a:defRPr sz="1200">
                <a:latin typeface="微软雅黑" panose="020B0503020204020204" charset="-122"/>
                <a:ea typeface="微软雅黑" panose="020B0503020204020204" charset="-122"/>
              </a:defRPr>
            </a:lvl2pPr>
            <a:lvl3pPr>
              <a:defRPr sz="1200">
                <a:latin typeface="微软雅黑" panose="020B0503020204020204" charset="-122"/>
                <a:ea typeface="微软雅黑" panose="020B0503020204020204" charset="-122"/>
              </a:defRPr>
            </a:lvl3pPr>
            <a:lvl4pPr>
              <a:defRPr sz="1200">
                <a:latin typeface="微软雅黑" panose="020B0503020204020204" charset="-122"/>
                <a:ea typeface="微软雅黑" panose="020B0503020204020204" charset="-122"/>
              </a:defRPr>
            </a:lvl4pPr>
            <a:lvl5pPr>
              <a:defRPr sz="1200">
                <a:latin typeface="微软雅黑" panose="020B0503020204020204" charset="-122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502412" y="443234"/>
            <a:ext cx="8139178" cy="441964"/>
          </a:xfrm>
        </p:spPr>
        <p:txBody>
          <a:bodyPr vert="horz" lIns="101600" tIns="38100" rIns="76200" bIns="38100" rtlCol="0" anchor="t" anchorCtr="0">
            <a:noAutofit/>
          </a:bodyPr>
          <a:lstStyle>
            <a:lvl1pPr marL="0" marR="0" lvl="0" algn="l" defTabSz="914400" rtl="0" eaLnBrk="1" fontAlgn="auto" latinLnBrk="0" hangingPunct="1">
              <a:lnSpc>
                <a:spcPct val="100000"/>
              </a:lnSpc>
              <a:buNone/>
              <a:defRPr kumimoji="0" lang="zh-CN" altLang="en-US" sz="1800" b="1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j-cs"/>
                <a:sym typeface="+mn-ea"/>
              </a:defRPr>
            </a:lvl1pPr>
          </a:lstStyle>
          <a:p>
            <a:pPr lvl="0"/>
            <a:r>
              <a:rPr dirty="0">
                <a:sym typeface="+mn-ea"/>
              </a:rPr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  <p:custDataLst>
              <p:tags r:id="rId2"/>
            </p:custDataLst>
          </p:nvPr>
        </p:nvSpPr>
        <p:spPr>
          <a:xfrm>
            <a:off x="502448" y="952508"/>
            <a:ext cx="3962432" cy="381003"/>
          </a:xfrm>
        </p:spPr>
        <p:txBody>
          <a:bodyPr lIns="101600" tIns="38100" rIns="76200" bIns="38100" anchor="t" anchorCtr="0">
            <a:noAutofit/>
          </a:bodyPr>
          <a:lstStyle>
            <a:lvl1pPr marL="0" indent="0" eaLnBrk="1" fontAlgn="auto" latinLnBrk="0" hangingPunct="1">
              <a:lnSpc>
                <a:spcPct val="100000"/>
              </a:lnSpc>
              <a:spcAft>
                <a:spcPts val="0"/>
              </a:spcAft>
              <a:buNone/>
              <a:defRPr sz="1500" b="0" u="none" strike="noStrike" kern="1200" cap="none" spc="200" normalizeH="0" baseline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zh-CN" altLang="en-US" dirty="0"/>
              <a:t>单击此处编辑文本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  <p:custDataLst>
              <p:tags r:id="rId3"/>
            </p:custDataLst>
          </p:nvPr>
        </p:nvSpPr>
        <p:spPr>
          <a:xfrm>
            <a:off x="502444" y="1406525"/>
            <a:ext cx="3962400" cy="4934752"/>
          </a:xfrm>
        </p:spPr>
        <p:txBody>
          <a:bodyPr vert="horz" lIns="101600" tIns="0" rIns="82550" bIns="0" rtlCol="0">
            <a:noAutofit/>
          </a:bodyPr>
          <a:lstStyle>
            <a:lvl1pPr marL="171450" marR="0" lvl="0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  <a:lvl2pPr marL="514350" marR="0" lvl="1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tabLst>
                <a:tab pos="1609725" algn="l"/>
              </a:tabLst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2pPr>
            <a:lvl3pPr marL="857250" marR="0" lvl="2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3pPr>
            <a:lvl4pPr marL="1200150" marR="0" lvl="3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4pPr>
            <a:lvl5pPr marL="1543050" marR="0" lvl="4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5pPr>
          </a:lstStyle>
          <a:p>
            <a:pPr lvl="0"/>
            <a:r>
              <a:rPr dirty="0">
                <a:sym typeface="+mn-ea"/>
              </a:rPr>
              <a:t>单击此处编辑母版文本样式</a:t>
            </a:r>
          </a:p>
          <a:p>
            <a:pPr lvl="1"/>
            <a:r>
              <a:rPr dirty="0">
                <a:sym typeface="+mn-ea"/>
              </a:rPr>
              <a:t>第二级</a:t>
            </a:r>
          </a:p>
          <a:p>
            <a:pPr lvl="2"/>
            <a:r>
              <a:rPr dirty="0">
                <a:sym typeface="+mn-ea"/>
              </a:rPr>
              <a:t>第三级</a:t>
            </a:r>
          </a:p>
          <a:p>
            <a:pPr lvl="3"/>
            <a:r>
              <a:rPr dirty="0">
                <a:sym typeface="+mn-ea"/>
              </a:rPr>
              <a:t>第四级</a:t>
            </a:r>
          </a:p>
          <a:p>
            <a:pPr lvl="4"/>
            <a:r>
              <a:rPr dirty="0">
                <a:sym typeface="+mn-ea"/>
              </a:rPr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 hasCustomPrompt="1"/>
            <p:custDataLst>
              <p:tags r:id="rId4"/>
            </p:custDataLst>
          </p:nvPr>
        </p:nvSpPr>
        <p:spPr>
          <a:xfrm>
            <a:off x="4676813" y="952508"/>
            <a:ext cx="3962432" cy="381003"/>
          </a:xfrm>
        </p:spPr>
        <p:txBody>
          <a:bodyPr vert="horz" lIns="101600" tIns="38100" rIns="76200" bIns="38100" rtlCol="0" anchor="t" anchorCtr="0">
            <a:noAutofit/>
          </a:bodyPr>
          <a:lstStyle>
            <a:lvl1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kumimoji="0" lang="zh-CN" altLang="en-US" sz="1500" b="0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>
                <a:sym typeface="+mn-ea"/>
              </a:rPr>
              <a:t>单击此处编辑文本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  <p:custDataLst>
              <p:tags r:id="rId5"/>
            </p:custDataLst>
          </p:nvPr>
        </p:nvSpPr>
        <p:spPr>
          <a:xfrm>
            <a:off x="4676813" y="1406525"/>
            <a:ext cx="3962432" cy="4934752"/>
          </a:xfrm>
        </p:spPr>
        <p:txBody>
          <a:bodyPr vert="horz" lIns="101600" tIns="0" rIns="82550" bIns="0" rtlCol="0">
            <a:noAutofit/>
          </a:bodyPr>
          <a:lstStyle>
            <a:lvl1pPr marL="171450" marR="0" lvl="0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  <a:lvl2pPr marL="514350" marR="0" lvl="1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tabLst>
                <a:tab pos="1609725" algn="l"/>
              </a:tabLst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2pPr>
            <a:lvl3pPr marL="857250" marR="0" lvl="2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3pPr>
            <a:lvl4pPr marL="1200150" marR="0" lvl="3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4pPr>
            <a:lvl5pPr marL="1543050" marR="0" lvl="4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5pPr>
          </a:lstStyle>
          <a:p>
            <a:pPr lvl="0"/>
            <a:r>
              <a:rPr dirty="0">
                <a:sym typeface="+mn-ea"/>
              </a:rPr>
              <a:t>单击此处编辑母版文本样式</a:t>
            </a:r>
          </a:p>
          <a:p>
            <a:pPr lvl="1"/>
            <a:r>
              <a:rPr dirty="0">
                <a:sym typeface="+mn-ea"/>
              </a:rPr>
              <a:t>第二级</a:t>
            </a:r>
          </a:p>
          <a:p>
            <a:pPr lvl="2"/>
            <a:r>
              <a:rPr dirty="0">
                <a:sym typeface="+mn-ea"/>
              </a:rPr>
              <a:t>第三级</a:t>
            </a:r>
          </a:p>
          <a:p>
            <a:pPr lvl="3"/>
            <a:r>
              <a:rPr dirty="0">
                <a:sym typeface="+mn-ea"/>
              </a:rPr>
              <a:t>第四级</a:t>
            </a:r>
          </a:p>
          <a:p>
            <a:pPr lvl="4"/>
            <a:r>
              <a:rPr dirty="0">
                <a:sym typeface="+mn-ea"/>
              </a:rPr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  <p:custDataLst>
              <p:tags r:id="rId6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  <p:custDataLst>
              <p:tags r:id="rId7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  <p:custDataLst>
              <p:tags r:id="rId8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图片 5"/>
          <p:cNvPicPr>
            <a:picLocks noChangeAspect="1"/>
          </p:cNvPicPr>
          <p:nvPr>
            <p:custDataLst>
              <p:tags r:id="rId1"/>
            </p:custDataLst>
          </p:nvPr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 vert="horz" lIns="101600" tIns="38100" rIns="76200" bIns="38100" rtlCol="0" anchor="t" anchorCtr="0">
            <a:noAutofit/>
          </a:bodyPr>
          <a:lstStyle>
            <a:lvl1pPr marL="0" marR="0" lvl="0" algn="l" defTabSz="914400" rtl="0" eaLnBrk="1" fontAlgn="auto" latinLnBrk="0" hangingPunct="1">
              <a:lnSpc>
                <a:spcPct val="100000"/>
              </a:lnSpc>
              <a:buNone/>
              <a:defRPr kumimoji="0" lang="zh-CN" altLang="en-US" sz="1800" b="1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j-cs"/>
                <a:sym typeface="+mn-ea"/>
              </a:defRPr>
            </a:lvl1pPr>
          </a:lstStyle>
          <a:p>
            <a:pPr lvl="0"/>
            <a:r>
              <a:rPr>
                <a:sym typeface="+mn-ea"/>
              </a:rPr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  <p:custDataLst>
              <p:tags r:id="rId1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  <p:custDataLst>
              <p:tags r:id="rId2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  <p:custDataLst>
              <p:tags r:id="rId3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502448" y="443234"/>
            <a:ext cx="8139178" cy="441964"/>
          </a:xfrm>
        </p:spPr>
        <p:txBody>
          <a:bodyPr vert="horz" lIns="101600" tIns="38100" rIns="76200" bIns="38100" rtlCol="0" anchor="t" anchorCtr="0">
            <a:noAutofit/>
          </a:bodyPr>
          <a:lstStyle>
            <a:lvl1pPr marL="0" marR="0" lvl="0" algn="l" defTabSz="914400" rtl="0" eaLnBrk="1" fontAlgn="auto" latinLnBrk="0" hangingPunct="1">
              <a:lnSpc>
                <a:spcPct val="100000"/>
              </a:lnSpc>
              <a:buNone/>
              <a:defRPr kumimoji="0" lang="zh-CN" altLang="en-US" sz="1800" b="1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j-cs"/>
                <a:sym typeface="+mn-ea"/>
              </a:defRPr>
            </a:lvl1pPr>
          </a:lstStyle>
          <a:p>
            <a:pPr lvl="0"/>
            <a:r>
              <a:rPr dirty="0">
                <a:sym typeface="+mn-ea"/>
              </a:rPr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  <p:custDataLst>
              <p:tags r:id="rId2"/>
            </p:custDataLst>
          </p:nvPr>
        </p:nvSpPr>
        <p:spPr>
          <a:xfrm>
            <a:off x="502448" y="952508"/>
            <a:ext cx="3962432" cy="5388907"/>
          </a:xfrm>
        </p:spPr>
        <p:txBody>
          <a:bodyPr vert="horz" lIns="101600" tIns="0" rIns="82550" bIns="0" rtlCol="0">
            <a:noAutofit/>
          </a:bodyPr>
          <a:lstStyle>
            <a:lvl1pPr marL="0" marR="0" lvl="0" indent="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None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  <a:lvl2pPr marL="514350" marR="0" lvl="1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tabLst>
                <a:tab pos="1609725" algn="l"/>
              </a:tabLst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+mn-lt"/>
                <a:ea typeface="+mn-ea"/>
                <a:cs typeface="+mn-cs"/>
                <a:sym typeface="+mn-ea"/>
              </a:defRPr>
            </a:lvl2pPr>
            <a:lvl3pPr marL="857250" marR="0" lvl="2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+mn-lt"/>
                <a:ea typeface="+mn-ea"/>
                <a:cs typeface="+mn-cs"/>
                <a:sym typeface="+mn-ea"/>
              </a:defRPr>
            </a:lvl3pPr>
            <a:lvl4pPr marL="1200150" marR="0" lvl="3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+mn-lt"/>
                <a:ea typeface="+mn-ea"/>
                <a:cs typeface="+mn-cs"/>
                <a:sym typeface="+mn-ea"/>
              </a:defRPr>
            </a:lvl4pPr>
            <a:lvl5pPr marL="1543050" marR="0" lvl="4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+mn-lt"/>
                <a:ea typeface="+mn-ea"/>
                <a:cs typeface="+mn-cs"/>
                <a:sym typeface="+mn-ea"/>
              </a:defRPr>
            </a:lvl5pPr>
          </a:lstStyle>
          <a:p>
            <a:pPr lvl="0"/>
            <a:endParaRPr dirty="0">
              <a:sym typeface="+mn-ea"/>
            </a:endParaRP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  <p:custDataLst>
              <p:tags r:id="rId3"/>
            </p:custDataLst>
          </p:nvPr>
        </p:nvSpPr>
        <p:spPr>
          <a:xfrm>
            <a:off x="4679194" y="952508"/>
            <a:ext cx="3962432" cy="5388907"/>
          </a:xfrm>
        </p:spPr>
        <p:txBody>
          <a:bodyPr vert="horz" lIns="101600" tIns="0" rIns="82550" bIns="0" rtlCol="0">
            <a:normAutofit/>
          </a:bodyPr>
          <a:lstStyle>
            <a:lvl1pPr marL="171450" marR="0" lvl="0" indent="-171450" algn="l" defTabSz="914400" rtl="0" eaLnBrk="1" fontAlgn="auto" latinLnBrk="0" hangingPunct="1">
              <a:lnSpc>
                <a:spcPct val="130000"/>
              </a:lnSpc>
              <a:spcBef>
                <a:spcPts val="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kumimoji="0" lang="zh-CN" altLang="en-US" sz="1200" b="0" i="0" u="none" strike="noStrike" kern="1200" cap="none" spc="15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n-cs"/>
                <a:sym typeface="+mn-ea"/>
              </a:defRPr>
            </a:lvl1pPr>
          </a:lstStyle>
          <a:p>
            <a:pPr lvl="0"/>
            <a:r>
              <a:rPr>
                <a:sym typeface="+mn-ea"/>
              </a:rPr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9EFD9D74-47D9-4702-A33C-335B63B48DBF}" type="datetimeFigureOut">
              <a:rPr lang="zh-CN" altLang="en-US" smtClean="0"/>
              <a:t>2020/2/6</a:t>
            </a:fld>
            <a:endParaRPr lang="zh-CN" altLang="en-US" dirty="0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FABC47A4-756D-490B-A52F-7D9E2C9FC05F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  <p:custDataLst>
              <p:tags r:id="rId1"/>
            </p:custDataLst>
          </p:nvPr>
        </p:nvSpPr>
        <p:spPr>
          <a:xfrm>
            <a:off x="7928351" y="952508"/>
            <a:ext cx="713238" cy="5388907"/>
          </a:xfrm>
        </p:spPr>
        <p:txBody>
          <a:bodyPr vert="eaVert" lIns="101600" tIns="38100" rIns="76200" bIns="38100" rtlCol="0" anchor="ctr" anchorCtr="0">
            <a:noAutofit/>
          </a:bodyPr>
          <a:lstStyle>
            <a:lvl1pPr marL="0" marR="0" lvl="0" algn="l" defTabSz="914400" rtl="0" eaLnBrk="1" fontAlgn="auto" latinLnBrk="0" hangingPunct="1">
              <a:lnSpc>
                <a:spcPct val="100000"/>
              </a:lnSpc>
              <a:spcAft>
                <a:spcPts val="0"/>
              </a:spcAft>
              <a:buNone/>
              <a:defRPr kumimoji="0" lang="zh-CN" altLang="en-US" sz="1800" b="1" i="0" u="none" strike="noStrike" kern="1200" cap="none" spc="200" normalizeH="0" baseline="0" noProof="1" dirty="0">
                <a:solidFill>
                  <a:schemeClr val="tx1"/>
                </a:solidFill>
                <a:uFillTx/>
                <a:latin typeface="微软雅黑" panose="020B0503020204020204" charset="-122"/>
                <a:ea typeface="微软雅黑" panose="020B0503020204020204" charset="-122"/>
                <a:cs typeface="+mj-cs"/>
                <a:sym typeface="+mn-ea"/>
              </a:defRPr>
            </a:lvl1pPr>
          </a:lstStyle>
          <a:p>
            <a:pPr lvl="0"/>
            <a:r>
              <a:rPr>
                <a:sym typeface="+mn-ea"/>
              </a:rPr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  <p:custDataLst>
              <p:tags r:id="rId2"/>
            </p:custDataLst>
          </p:nvPr>
        </p:nvSpPr>
        <p:spPr>
          <a:xfrm>
            <a:off x="502444" y="952500"/>
            <a:ext cx="7371076" cy="5388907"/>
          </a:xfrm>
        </p:spPr>
        <p:txBody>
          <a:bodyPr vert="eaVert"/>
          <a:lstStyle>
            <a:lvl1pPr indent="0" eaLnBrk="1" fontAlgn="auto" latinLnBrk="0" hangingPunct="1">
              <a:defRPr>
                <a:latin typeface="微软雅黑" panose="020B0503020204020204" charset="-122"/>
                <a:ea typeface="微软雅黑" panose="020B0503020204020204" charset="-122"/>
              </a:defRPr>
            </a:lvl1pPr>
            <a:lvl2pPr indent="0" eaLnBrk="1" fontAlgn="auto" latinLnBrk="0" hangingPunct="1">
              <a:defRPr>
                <a:latin typeface="微软雅黑" panose="020B0503020204020204" charset="-122"/>
                <a:ea typeface="微软雅黑" panose="020B0503020204020204" charset="-122"/>
              </a:defRPr>
            </a:lvl2pPr>
            <a:lvl3pPr indent="0" eaLnBrk="1" fontAlgn="auto" latinLnBrk="0" hangingPunct="1">
              <a:defRPr>
                <a:latin typeface="微软雅黑" panose="020B0503020204020204" charset="-122"/>
                <a:ea typeface="微软雅黑" panose="020B0503020204020204" charset="-122"/>
              </a:defRPr>
            </a:lvl3pPr>
            <a:lvl4pPr indent="0" eaLnBrk="1" fontAlgn="auto" latinLnBrk="0" hangingPunct="1">
              <a:defRPr>
                <a:latin typeface="微软雅黑" panose="020B0503020204020204" charset="-122"/>
                <a:ea typeface="微软雅黑" panose="020B0503020204020204" charset="-122"/>
              </a:defRPr>
            </a:lvl4pPr>
            <a:lvl5pPr indent="0" eaLnBrk="1" fontAlgn="auto" latinLnBrk="0" hangingPunct="1">
              <a:defRPr>
                <a:latin typeface="微软雅黑" panose="020B0503020204020204" charset="-122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1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2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3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  <p:custDataLst>
              <p:tags r:id="rId4"/>
            </p:custDataLst>
          </p:nvPr>
        </p:nvSpPr>
        <p:spPr>
          <a:xfrm>
            <a:off x="502448" y="952508"/>
            <a:ext cx="8139178" cy="5388907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末尾幻灯片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图片 5"/>
          <p:cNvPicPr>
            <a:picLocks noChangeAspect="1"/>
          </p:cNvPicPr>
          <p:nvPr>
            <p:custDataLst>
              <p:tags r:id="rId1"/>
            </p:custDataLst>
          </p:nvPr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2"/>
            </p:custDataLst>
          </p:nvPr>
        </p:nvSpPr>
        <p:spPr>
          <a:xfrm>
            <a:off x="2045105" y="1678052"/>
            <a:ext cx="5053790" cy="1953378"/>
          </a:xfrm>
        </p:spPr>
        <p:txBody>
          <a:bodyPr vert="horz" lIns="90000" tIns="46800" rIns="90000" bIns="46800" rtlCol="0" anchor="b" anchorCtr="0">
            <a:normAutofit/>
          </a:bodyPr>
          <a:lstStyle>
            <a:lvl1pPr marL="0" marR="0" algn="ctr" defTabSz="914400" rtl="0" eaLnBrk="1" fontAlgn="auto" latinLnBrk="0" hangingPunct="1">
              <a:lnSpc>
                <a:spcPct val="100000"/>
              </a:lnSpc>
              <a:buNone/>
              <a:defRPr kumimoji="0" lang="zh-CN" altLang="en-US" sz="4050" b="1" i="0" u="none" strike="noStrike" kern="1200" cap="none" spc="600" normalizeH="0" baseline="0" noProof="1" dirty="0">
                <a:solidFill>
                  <a:schemeClr val="accent1"/>
                </a:solidFill>
                <a:uFillTx/>
                <a:latin typeface="Arial" panose="020B0604020202020204" pitchFamily="34" charset="0"/>
                <a:ea typeface="汉仪旗黑-85S" panose="00020600040101010101" pitchFamily="18" charset="-122"/>
                <a:cs typeface="+mj-cs"/>
                <a:sym typeface="+mn-ea"/>
              </a:defRPr>
            </a:lvl1pPr>
          </a:lstStyle>
          <a:p>
            <a:pPr lvl="0"/>
            <a:r>
              <a:rPr dirty="0">
                <a:sym typeface="+mn-ea"/>
              </a:rPr>
              <a:t>编辑标题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/>
          </a:p>
        </p:txBody>
      </p:sp>
      <p:grpSp>
        <p:nvGrpSpPr>
          <p:cNvPr id="7" name="组合 6"/>
          <p:cNvGrpSpPr/>
          <p:nvPr>
            <p:custDataLst>
              <p:tags r:id="rId6"/>
            </p:custDataLst>
          </p:nvPr>
        </p:nvGrpSpPr>
        <p:grpSpPr>
          <a:xfrm>
            <a:off x="6067217" y="1678052"/>
            <a:ext cx="1202472" cy="356053"/>
            <a:chOff x="5294352" y="5536947"/>
            <a:chExt cx="1603296" cy="356053"/>
          </a:xfrm>
        </p:grpSpPr>
        <p:sp>
          <p:nvSpPr>
            <p:cNvPr id="8" name="任意多边形: 形状 7"/>
            <p:cNvSpPr/>
            <p:nvPr>
              <p:custDataLst>
                <p:tags r:id="rId8"/>
              </p:custDataLst>
            </p:nvPr>
          </p:nvSpPr>
          <p:spPr>
            <a:xfrm>
              <a:off x="5294352" y="5536947"/>
              <a:ext cx="1107996" cy="136978"/>
            </a:xfrm>
            <a:custGeom>
              <a:avLst/>
              <a:gdLst>
                <a:gd name="connsiteX0" fmla="*/ 0 w 952500"/>
                <a:gd name="connsiteY0" fmla="*/ 40846 h 107540"/>
                <a:gd name="connsiteX1" fmla="*/ 95250 w 952500"/>
                <a:gd name="connsiteY1" fmla="*/ 2746 h 107540"/>
                <a:gd name="connsiteX2" fmla="*/ 266700 w 952500"/>
                <a:gd name="connsiteY2" fmla="*/ 107521 h 107540"/>
                <a:gd name="connsiteX3" fmla="*/ 438150 w 952500"/>
                <a:gd name="connsiteY3" fmla="*/ 12271 h 107540"/>
                <a:gd name="connsiteX4" fmla="*/ 676275 w 952500"/>
                <a:gd name="connsiteY4" fmla="*/ 97996 h 107540"/>
                <a:gd name="connsiteX5" fmla="*/ 828675 w 952500"/>
                <a:gd name="connsiteY5" fmla="*/ 12271 h 107540"/>
                <a:gd name="connsiteX6" fmla="*/ 952500 w 952500"/>
                <a:gd name="connsiteY6" fmla="*/ 50371 h 1075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52500" h="107540">
                  <a:moveTo>
                    <a:pt x="0" y="40846"/>
                  </a:moveTo>
                  <a:cubicBezTo>
                    <a:pt x="25400" y="16239"/>
                    <a:pt x="50800" y="-8367"/>
                    <a:pt x="95250" y="2746"/>
                  </a:cubicBezTo>
                  <a:cubicBezTo>
                    <a:pt x="139700" y="13859"/>
                    <a:pt x="209550" y="105934"/>
                    <a:pt x="266700" y="107521"/>
                  </a:cubicBezTo>
                  <a:cubicBezTo>
                    <a:pt x="323850" y="109109"/>
                    <a:pt x="369888" y="13858"/>
                    <a:pt x="438150" y="12271"/>
                  </a:cubicBezTo>
                  <a:cubicBezTo>
                    <a:pt x="506412" y="10684"/>
                    <a:pt x="611188" y="97996"/>
                    <a:pt x="676275" y="97996"/>
                  </a:cubicBezTo>
                  <a:cubicBezTo>
                    <a:pt x="741362" y="97996"/>
                    <a:pt x="782638" y="20208"/>
                    <a:pt x="828675" y="12271"/>
                  </a:cubicBezTo>
                  <a:cubicBezTo>
                    <a:pt x="874712" y="4334"/>
                    <a:pt x="917575" y="31321"/>
                    <a:pt x="952500" y="50371"/>
                  </a:cubicBezTo>
                </a:path>
              </a:pathLst>
            </a:custGeom>
            <a:noFill/>
            <a:ln w="38100"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350"/>
            </a:p>
          </p:txBody>
        </p:sp>
        <p:sp>
          <p:nvSpPr>
            <p:cNvPr id="9" name="任意多边形: 形状 8"/>
            <p:cNvSpPr/>
            <p:nvPr>
              <p:custDataLst>
                <p:tags r:id="rId9"/>
              </p:custDataLst>
            </p:nvPr>
          </p:nvSpPr>
          <p:spPr>
            <a:xfrm>
              <a:off x="5789652" y="5756022"/>
              <a:ext cx="1107996" cy="136978"/>
            </a:xfrm>
            <a:custGeom>
              <a:avLst/>
              <a:gdLst>
                <a:gd name="connsiteX0" fmla="*/ 0 w 952500"/>
                <a:gd name="connsiteY0" fmla="*/ 40846 h 107540"/>
                <a:gd name="connsiteX1" fmla="*/ 95250 w 952500"/>
                <a:gd name="connsiteY1" fmla="*/ 2746 h 107540"/>
                <a:gd name="connsiteX2" fmla="*/ 266700 w 952500"/>
                <a:gd name="connsiteY2" fmla="*/ 107521 h 107540"/>
                <a:gd name="connsiteX3" fmla="*/ 438150 w 952500"/>
                <a:gd name="connsiteY3" fmla="*/ 12271 h 107540"/>
                <a:gd name="connsiteX4" fmla="*/ 676275 w 952500"/>
                <a:gd name="connsiteY4" fmla="*/ 97996 h 107540"/>
                <a:gd name="connsiteX5" fmla="*/ 828675 w 952500"/>
                <a:gd name="connsiteY5" fmla="*/ 12271 h 107540"/>
                <a:gd name="connsiteX6" fmla="*/ 952500 w 952500"/>
                <a:gd name="connsiteY6" fmla="*/ 50371 h 10754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52500" h="107540">
                  <a:moveTo>
                    <a:pt x="0" y="40846"/>
                  </a:moveTo>
                  <a:cubicBezTo>
                    <a:pt x="25400" y="16239"/>
                    <a:pt x="50800" y="-8367"/>
                    <a:pt x="95250" y="2746"/>
                  </a:cubicBezTo>
                  <a:cubicBezTo>
                    <a:pt x="139700" y="13859"/>
                    <a:pt x="209550" y="105934"/>
                    <a:pt x="266700" y="107521"/>
                  </a:cubicBezTo>
                  <a:cubicBezTo>
                    <a:pt x="323850" y="109109"/>
                    <a:pt x="369888" y="13858"/>
                    <a:pt x="438150" y="12271"/>
                  </a:cubicBezTo>
                  <a:cubicBezTo>
                    <a:pt x="506412" y="10684"/>
                    <a:pt x="611188" y="97996"/>
                    <a:pt x="676275" y="97996"/>
                  </a:cubicBezTo>
                  <a:cubicBezTo>
                    <a:pt x="741362" y="97996"/>
                    <a:pt x="782638" y="20208"/>
                    <a:pt x="828675" y="12271"/>
                  </a:cubicBezTo>
                  <a:cubicBezTo>
                    <a:pt x="874712" y="4334"/>
                    <a:pt x="917575" y="31321"/>
                    <a:pt x="952500" y="50371"/>
                  </a:cubicBezTo>
                </a:path>
              </a:pathLst>
            </a:custGeom>
            <a:noFill/>
            <a:ln w="38100"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350"/>
            </a:p>
          </p:txBody>
        </p:sp>
      </p:grpSp>
      <p:sp>
        <p:nvSpPr>
          <p:cNvPr id="11" name="文本占位符 10"/>
          <p:cNvSpPr>
            <a:spLocks noGrp="1"/>
          </p:cNvSpPr>
          <p:nvPr>
            <p:ph type="body" sz="quarter" idx="13" hasCustomPrompt="1"/>
            <p:custDataLst>
              <p:tags r:id="rId7"/>
            </p:custDataLst>
          </p:nvPr>
        </p:nvSpPr>
        <p:spPr>
          <a:xfrm>
            <a:off x="2041675" y="3712796"/>
            <a:ext cx="5031018" cy="1467152"/>
          </a:xfrm>
        </p:spPr>
        <p:txBody>
          <a:bodyPr lIns="90000" tIns="46800" rIns="90000" bIns="46800">
            <a:normAutofit/>
          </a:bodyPr>
          <a:lstStyle>
            <a:lvl1pPr marL="0" indent="0" algn="ctr">
              <a:buNone/>
              <a:defRPr sz="1500"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</a:defRPr>
            </a:lvl1pPr>
            <a:lvl2pPr marL="342900" indent="0">
              <a:buNone/>
              <a:defRPr/>
            </a:lvl2pPr>
            <a:lvl3pPr marL="685800" indent="0">
              <a:buNone/>
              <a:defRPr/>
            </a:lvl3pPr>
            <a:lvl4pPr marL="1028700" indent="0">
              <a:buNone/>
              <a:defRPr/>
            </a:lvl4pPr>
            <a:lvl5pPr marL="1371600" indent="0">
              <a:buNone/>
              <a:defRPr/>
            </a:lvl5pPr>
          </a:lstStyle>
          <a:p>
            <a:pPr lvl="0"/>
            <a:r>
              <a:rPr lang="zh-CN" altLang="en-US" dirty="0"/>
              <a:t>单击此处编辑文本</a:t>
            </a: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通用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noFill/>
        </p:spPr>
        <p:txBody>
          <a:bodyPr lIns="90000" tIns="46800" rIns="90000" bIns="46800">
            <a:normAutofit/>
          </a:bodyPr>
          <a:lstStyle>
            <a:lvl1pPr>
              <a:defRPr baseline="0"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3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4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pic>
        <p:nvPicPr>
          <p:cNvPr id="6" name="图片 5" descr="图片2"/>
          <p:cNvPicPr>
            <a:picLocks noChangeAspect="1"/>
          </p:cNvPicPr>
          <p:nvPr>
            <p:custDataLst>
              <p:tags r:id="rId5"/>
            </p:custDataLst>
          </p:nvPr>
        </p:nvPicPr>
        <p:blipFill>
          <a:blip r:embed="rId7"/>
          <a:stretch>
            <a:fillRect/>
          </a:stretch>
        </p:blipFill>
        <p:spPr>
          <a:xfrm>
            <a:off x="8147685" y="5640705"/>
            <a:ext cx="996315" cy="12172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相框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矩形 7"/>
          <p:cNvSpPr/>
          <p:nvPr>
            <p:custDataLst>
              <p:tags r:id="rId1"/>
            </p:custDataLst>
          </p:nvPr>
        </p:nvSpPr>
        <p:spPr>
          <a:xfrm>
            <a:off x="219600" y="304200"/>
            <a:ext cx="8704800" cy="62496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2"/>
            </p:custDataLst>
          </p:nvPr>
        </p:nvSpPr>
        <p:spPr>
          <a:xfrm>
            <a:off x="961200" y="1249200"/>
            <a:ext cx="7219800" cy="723600"/>
          </a:xfrm>
        </p:spPr>
        <p:txBody>
          <a:bodyPr anchor="ctr"/>
          <a:lstStyle>
            <a:lvl1pPr>
              <a:defRPr sz="2400"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  <p:custDataLst>
              <p:tags r:id="rId3"/>
            </p:custDataLst>
          </p:nvPr>
        </p:nvSpPr>
        <p:spPr>
          <a:xfrm>
            <a:off x="960835" y="2163600"/>
            <a:ext cx="7219950" cy="34452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pic>
        <p:nvPicPr>
          <p:cNvPr id="9" name="图片 8" descr="图片3"/>
          <p:cNvPicPr>
            <a:picLocks noChangeAspect="1"/>
          </p:cNvPicPr>
          <p:nvPr>
            <p:custDataLst>
              <p:tags r:id="rId7"/>
            </p:custDataLst>
          </p:nvPr>
        </p:nvPicPr>
        <p:blipFill>
          <a:blip r:embed="rId9"/>
          <a:stretch>
            <a:fillRect/>
          </a:stretch>
        </p:blipFill>
        <p:spPr>
          <a:xfrm flipV="1">
            <a:off x="7470934" y="4770120"/>
            <a:ext cx="1453515" cy="189674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左右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矩形 7"/>
          <p:cNvSpPr/>
          <p:nvPr>
            <p:custDataLst>
              <p:tags r:id="rId1"/>
            </p:custDataLst>
          </p:nvPr>
        </p:nvSpPr>
        <p:spPr>
          <a:xfrm>
            <a:off x="0" y="0"/>
            <a:ext cx="3617595" cy="6866255"/>
          </a:xfrm>
          <a:prstGeom prst="rect">
            <a:avLst/>
          </a:prstGeom>
          <a:solidFill>
            <a:schemeClr val="tx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lvl="0" algn="ctr"/>
            <a:endParaRPr lang="en-US" altLang="zh-CN" sz="1350" dirty="0">
              <a:sym typeface="+mn-ea"/>
            </a:endParaRPr>
          </a:p>
        </p:txBody>
      </p:sp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2"/>
            </p:custDataLst>
          </p:nvPr>
        </p:nvSpPr>
        <p:spPr>
          <a:xfrm>
            <a:off x="437400" y="770400"/>
            <a:ext cx="2970000" cy="882000"/>
          </a:xfrm>
        </p:spPr>
        <p:txBody>
          <a:bodyPr anchor="ctr"/>
          <a:lstStyle>
            <a:lvl1pPr>
              <a:defRPr sz="2700"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单击编辑标题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sp>
        <p:nvSpPr>
          <p:cNvPr id="7" name="文本占位符 6"/>
          <p:cNvSpPr>
            <a:spLocks noGrp="1"/>
          </p:cNvSpPr>
          <p:nvPr>
            <p:ph type="body" sz="quarter" idx="13"/>
            <p:custDataLst>
              <p:tags r:id="rId6"/>
            </p:custDataLst>
          </p:nvPr>
        </p:nvSpPr>
        <p:spPr>
          <a:xfrm>
            <a:off x="440100" y="1764000"/>
            <a:ext cx="2967300" cy="40932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9" name="内容占位符 8"/>
          <p:cNvSpPr>
            <a:spLocks noGrp="1"/>
          </p:cNvSpPr>
          <p:nvPr>
            <p:ph sz="quarter" idx="14"/>
            <p:custDataLst>
              <p:tags r:id="rId7"/>
            </p:custDataLst>
          </p:nvPr>
        </p:nvSpPr>
        <p:spPr>
          <a:xfrm>
            <a:off x="3825900" y="769938"/>
            <a:ext cx="4860000" cy="5087937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pic>
        <p:nvPicPr>
          <p:cNvPr id="10" name="图片 9" descr="图片3"/>
          <p:cNvPicPr>
            <a:picLocks noChangeAspect="1"/>
          </p:cNvPicPr>
          <p:nvPr>
            <p:custDataLst>
              <p:tags r:id="rId8"/>
            </p:custDataLst>
          </p:nvPr>
        </p:nvPicPr>
        <p:blipFill>
          <a:blip r:embed="rId10"/>
          <a:stretch>
            <a:fillRect/>
          </a:stretch>
        </p:blipFill>
        <p:spPr>
          <a:xfrm flipH="1" flipV="1">
            <a:off x="-9525" y="4897755"/>
            <a:ext cx="1511141" cy="197294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上下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矩形 9"/>
          <p:cNvSpPr/>
          <p:nvPr>
            <p:custDataLst>
              <p:tags r:id="rId1"/>
            </p:custDataLst>
          </p:nvPr>
        </p:nvSpPr>
        <p:spPr>
          <a:xfrm>
            <a:off x="0" y="0"/>
            <a:ext cx="9144000" cy="2664000"/>
          </a:xfrm>
          <a:prstGeom prst="rect">
            <a:avLst/>
          </a:prstGeom>
          <a:solidFill>
            <a:schemeClr val="tx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lvl="0" algn="ctr"/>
            <a:endParaRPr lang="en-US" altLang="zh-CN" sz="1350">
              <a:sym typeface="+mn-ea"/>
            </a:endParaRPr>
          </a:p>
        </p:txBody>
      </p:sp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459000" y="781200"/>
            <a:ext cx="8232300" cy="626400"/>
          </a:xfrm>
        </p:spPr>
        <p:txBody>
          <a:bodyPr anchor="ctr"/>
          <a:lstStyle>
            <a:lvl1pPr algn="ctr">
              <a:defRPr sz="2700"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sp>
        <p:nvSpPr>
          <p:cNvPr id="7" name="文本占位符 6"/>
          <p:cNvSpPr>
            <a:spLocks noGrp="1"/>
          </p:cNvSpPr>
          <p:nvPr>
            <p:ph type="body" sz="quarter" idx="13"/>
            <p:custDataLst>
              <p:tags r:id="rId6"/>
            </p:custDataLst>
          </p:nvPr>
        </p:nvSpPr>
        <p:spPr>
          <a:xfrm>
            <a:off x="459000" y="1659600"/>
            <a:ext cx="8231981" cy="828000"/>
          </a:xfrm>
        </p:spPr>
        <p:txBody>
          <a:bodyPr/>
          <a:lstStyle>
            <a:lvl1pPr algn="ctr"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sp>
        <p:nvSpPr>
          <p:cNvPr id="9" name="内容占位符 8"/>
          <p:cNvSpPr>
            <a:spLocks noGrp="1"/>
          </p:cNvSpPr>
          <p:nvPr>
            <p:ph sz="quarter" idx="14"/>
            <p:custDataLst>
              <p:tags r:id="rId7"/>
            </p:custDataLst>
          </p:nvPr>
        </p:nvSpPr>
        <p:spPr>
          <a:xfrm>
            <a:off x="459581" y="2808000"/>
            <a:ext cx="8224200" cy="34308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pic>
        <p:nvPicPr>
          <p:cNvPr id="11" name="图片 10" descr="图片4"/>
          <p:cNvPicPr>
            <a:picLocks noChangeAspect="1"/>
          </p:cNvPicPr>
          <p:nvPr>
            <p:custDataLst>
              <p:tags r:id="rId8"/>
            </p:custDataLst>
          </p:nvPr>
        </p:nvPicPr>
        <p:blipFill>
          <a:blip r:embed="rId10"/>
          <a:stretch>
            <a:fillRect/>
          </a:stretch>
        </p:blipFill>
        <p:spPr>
          <a:xfrm>
            <a:off x="0" y="0"/>
            <a:ext cx="1746885" cy="111823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下上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矩形 7"/>
          <p:cNvSpPr/>
          <p:nvPr>
            <p:custDataLst>
              <p:tags r:id="rId1"/>
            </p:custDataLst>
          </p:nvPr>
        </p:nvSpPr>
        <p:spPr>
          <a:xfrm>
            <a:off x="0" y="5029201"/>
            <a:ext cx="9144000" cy="1828799"/>
          </a:xfrm>
          <a:prstGeom prst="rect">
            <a:avLst/>
          </a:prstGeom>
          <a:solidFill>
            <a:schemeClr val="tx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lvl="0" algn="ctr"/>
            <a:endParaRPr lang="en-US" altLang="zh-CN" sz="1350">
              <a:sym typeface="+mn-ea"/>
            </a:endParaRPr>
          </a:p>
        </p:txBody>
      </p:sp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453600" y="669600"/>
            <a:ext cx="8232300" cy="565200"/>
          </a:xfrm>
        </p:spPr>
        <p:txBody>
          <a:bodyPr anchor="ctr"/>
          <a:lstStyle>
            <a:lvl1pPr algn="ctr">
              <a:defRPr sz="2400"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  <p:custDataLst>
              <p:tags r:id="rId6"/>
            </p:custDataLst>
          </p:nvPr>
        </p:nvSpPr>
        <p:spPr>
          <a:xfrm>
            <a:off x="453628" y="1681200"/>
            <a:ext cx="8243100" cy="32112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9" name="文本占位符 8"/>
          <p:cNvSpPr>
            <a:spLocks noGrp="1"/>
          </p:cNvSpPr>
          <p:nvPr>
            <p:ph type="body" sz="quarter" idx="14"/>
            <p:custDataLst>
              <p:tags r:id="rId7"/>
            </p:custDataLst>
          </p:nvPr>
        </p:nvSpPr>
        <p:spPr>
          <a:xfrm>
            <a:off x="445500" y="5180400"/>
            <a:ext cx="8251200" cy="10116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pic>
        <p:nvPicPr>
          <p:cNvPr id="10" name="图片 9" descr="图片3"/>
          <p:cNvPicPr>
            <a:picLocks noChangeAspect="1"/>
          </p:cNvPicPr>
          <p:nvPr>
            <p:custDataLst>
              <p:tags r:id="rId8"/>
            </p:custDataLst>
          </p:nvPr>
        </p:nvPicPr>
        <p:blipFill>
          <a:blip r:embed="rId10"/>
          <a:stretch>
            <a:fillRect/>
          </a:stretch>
        </p:blipFill>
        <p:spPr>
          <a:xfrm>
            <a:off x="7963376" y="0"/>
            <a:ext cx="1180624" cy="154114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导航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矩形 9"/>
          <p:cNvSpPr/>
          <p:nvPr>
            <p:custDataLst>
              <p:tags r:id="rId1"/>
            </p:custDataLst>
          </p:nvPr>
        </p:nvSpPr>
        <p:spPr>
          <a:xfrm>
            <a:off x="0" y="0"/>
            <a:ext cx="9144000" cy="914400"/>
          </a:xfrm>
          <a:prstGeom prst="rect">
            <a:avLst/>
          </a:prstGeom>
          <a:solidFill>
            <a:schemeClr val="tx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lvl="0" algn="ctr"/>
            <a:endParaRPr lang="en-US" altLang="zh-CN" sz="1350">
              <a:sym typeface="+mn-ea"/>
            </a:endParaRPr>
          </a:p>
        </p:txBody>
      </p:sp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434700" y="237600"/>
            <a:ext cx="8278200" cy="441964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  <p:custDataLst>
              <p:tags r:id="rId6"/>
            </p:custDataLst>
          </p:nvPr>
        </p:nvSpPr>
        <p:spPr>
          <a:xfrm>
            <a:off x="434700" y="1663200"/>
            <a:ext cx="4006800" cy="28944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9" name="内容占位符 8"/>
          <p:cNvSpPr>
            <a:spLocks noGrp="1"/>
          </p:cNvSpPr>
          <p:nvPr>
            <p:ph sz="quarter" idx="14"/>
            <p:custDataLst>
              <p:tags r:id="rId7"/>
            </p:custDataLst>
          </p:nvPr>
        </p:nvSpPr>
        <p:spPr>
          <a:xfrm>
            <a:off x="4681800" y="1663200"/>
            <a:ext cx="4025700" cy="28944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  <a:lvl2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2pPr>
            <a:lvl3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3pPr>
            <a:lvl4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4pPr>
            <a:lvl5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11" name="文本占位符 10"/>
          <p:cNvSpPr>
            <a:spLocks noGrp="1"/>
          </p:cNvSpPr>
          <p:nvPr>
            <p:ph type="body" sz="quarter" idx="15"/>
            <p:custDataLst>
              <p:tags r:id="rId8"/>
            </p:custDataLst>
          </p:nvPr>
        </p:nvSpPr>
        <p:spPr>
          <a:xfrm>
            <a:off x="429300" y="4816800"/>
            <a:ext cx="4006800" cy="7812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sp>
        <p:nvSpPr>
          <p:cNvPr id="13" name="文本占位符 12"/>
          <p:cNvSpPr>
            <a:spLocks noGrp="1"/>
          </p:cNvSpPr>
          <p:nvPr>
            <p:ph type="body" sz="quarter" idx="16"/>
            <p:custDataLst>
              <p:tags r:id="rId9"/>
            </p:custDataLst>
          </p:nvPr>
        </p:nvSpPr>
        <p:spPr>
          <a:xfrm>
            <a:off x="4689900" y="4813200"/>
            <a:ext cx="4025700" cy="781200"/>
          </a:xfrm>
        </p:spPr>
        <p:txBody>
          <a:bodyPr/>
          <a:lstStyle>
            <a:lvl1pPr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pic>
        <p:nvPicPr>
          <p:cNvPr id="12" name="图片 11" descr="图片2"/>
          <p:cNvPicPr>
            <a:picLocks noChangeAspect="1"/>
          </p:cNvPicPr>
          <p:nvPr>
            <p:custDataLst>
              <p:tags r:id="rId10"/>
            </p:custDataLst>
          </p:nvPr>
        </p:nvPicPr>
        <p:blipFill>
          <a:blip r:embed="rId12"/>
          <a:stretch>
            <a:fillRect/>
          </a:stretch>
        </p:blipFill>
        <p:spPr>
          <a:xfrm flipV="1">
            <a:off x="7700486" y="0"/>
            <a:ext cx="1443514" cy="17633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腰带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矩形 9"/>
          <p:cNvSpPr/>
          <p:nvPr>
            <p:custDataLst>
              <p:tags r:id="rId1"/>
            </p:custDataLst>
          </p:nvPr>
        </p:nvSpPr>
        <p:spPr>
          <a:xfrm>
            <a:off x="0" y="959224"/>
            <a:ext cx="9144000" cy="4939553"/>
          </a:xfrm>
          <a:prstGeom prst="rect">
            <a:avLst/>
          </a:prstGeom>
          <a:solidFill>
            <a:schemeClr val="bg2"/>
          </a:solidFill>
          <a:ln w="12700" cap="flat" cmpd="sng" algn="ctr">
            <a:noFill/>
            <a:prstDash val="solid"/>
            <a:miter lim="800000"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lvl="0" algn="ctr"/>
            <a:endParaRPr lang="en-US" altLang="zh-CN" sz="1350">
              <a:sym typeface="+mn-ea"/>
            </a:endParaRPr>
          </a:p>
        </p:txBody>
      </p:sp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2"/>
            </p:custDataLst>
          </p:nvPr>
        </p:nvSpPr>
        <p:spPr>
          <a:xfrm>
            <a:off x="1142100" y="1339200"/>
            <a:ext cx="6858000" cy="2386800"/>
          </a:xfrm>
        </p:spPr>
        <p:txBody>
          <a:bodyPr lIns="90000" tIns="46800" rIns="90000" bIns="46800" anchor="b">
            <a:normAutofit/>
          </a:bodyPr>
          <a:lstStyle>
            <a:lvl1pPr algn="ctr">
              <a:defRPr sz="4500"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r>
              <a:rPr lang="zh-CN" altLang="en-US" dirty="0"/>
              <a:t>单击此处编辑标题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sp>
        <p:nvSpPr>
          <p:cNvPr id="7" name="文本占位符 6"/>
          <p:cNvSpPr>
            <a:spLocks noGrp="1"/>
          </p:cNvSpPr>
          <p:nvPr>
            <p:ph type="body" sz="quarter" idx="13"/>
            <p:custDataLst>
              <p:tags r:id="rId6"/>
            </p:custDataLst>
          </p:nvPr>
        </p:nvSpPr>
        <p:spPr>
          <a:xfrm>
            <a:off x="1141810" y="3862800"/>
            <a:ext cx="6858000" cy="1656000"/>
          </a:xfrm>
        </p:spPr>
        <p:txBody>
          <a:bodyPr lIns="90000" tIns="46800" rIns="90000" bIns="46800">
            <a:normAutofit/>
          </a:bodyPr>
          <a:lstStyle>
            <a:lvl1pPr algn="ctr">
              <a:defRPr baseline="0">
                <a:solidFill>
                  <a:schemeClr val="tx1">
                    <a:lumMod val="85000"/>
                    <a:lumOff val="1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pPr lvl="0"/>
            <a:r>
              <a:rPr lang="zh-CN" altLang="en-US" dirty="0"/>
              <a:t>单击此处编辑母版文本样式</a:t>
            </a:r>
          </a:p>
        </p:txBody>
      </p:sp>
      <p:grpSp>
        <p:nvGrpSpPr>
          <p:cNvPr id="6" name="组合 5"/>
          <p:cNvGrpSpPr/>
          <p:nvPr>
            <p:custDataLst>
              <p:tags r:id="rId7"/>
            </p:custDataLst>
          </p:nvPr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pic>
          <p:nvPicPr>
            <p:cNvPr id="8" name="图片 7" descr="图片3"/>
            <p:cNvPicPr>
              <a:picLocks noChangeAspect="1"/>
            </p:cNvPicPr>
            <p:nvPr userDrawn="1">
              <p:custDataLst>
                <p:tags r:id="rId8"/>
              </p:custDataLst>
            </p:nvPr>
          </p:nvPicPr>
          <p:blipFill>
            <a:blip r:embed="rId11"/>
            <a:stretch>
              <a:fillRect/>
            </a:stretch>
          </p:blipFill>
          <p:spPr>
            <a:xfrm flipV="1">
              <a:off x="9722485" y="4441190"/>
              <a:ext cx="2469515" cy="2416810"/>
            </a:xfrm>
            <a:prstGeom prst="rect">
              <a:avLst/>
            </a:prstGeom>
          </p:spPr>
        </p:pic>
        <p:pic>
          <p:nvPicPr>
            <p:cNvPr id="9" name="图片 8" descr="图片4"/>
            <p:cNvPicPr>
              <a:picLocks noChangeAspect="1"/>
            </p:cNvPicPr>
            <p:nvPr userDrawn="1">
              <p:custDataLst>
                <p:tags r:id="rId9"/>
              </p:custDataLst>
            </p:nvPr>
          </p:nvPicPr>
          <p:blipFill>
            <a:blip r:embed="rId12"/>
            <a:stretch>
              <a:fillRect/>
            </a:stretch>
          </p:blipFill>
          <p:spPr>
            <a:xfrm>
              <a:off x="0" y="0"/>
              <a:ext cx="4106545" cy="1971675"/>
            </a:xfrm>
            <a:prstGeom prst="rect">
              <a:avLst/>
            </a:prstGeom>
          </p:spPr>
        </p:pic>
      </p:grp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自定义版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组合 6"/>
          <p:cNvGrpSpPr/>
          <p:nvPr userDrawn="1"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pic>
          <p:nvPicPr>
            <p:cNvPr id="8" name="图片 7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12192000" cy="3810000"/>
            </a:xfrm>
            <a:prstGeom prst="rect">
              <a:avLst/>
            </a:prstGeom>
          </p:spPr>
        </p:pic>
        <p:pic>
          <p:nvPicPr>
            <p:cNvPr id="9" name="图片 8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20000"/>
            <a:stretch>
              <a:fillRect/>
            </a:stretch>
          </p:blipFill>
          <p:spPr>
            <a:xfrm flipV="1">
              <a:off x="0" y="3810000"/>
              <a:ext cx="12192000" cy="3048000"/>
            </a:xfrm>
            <a:custGeom>
              <a:avLst/>
              <a:gdLst>
                <a:gd name="connsiteX0" fmla="*/ 0 w 12192000"/>
                <a:gd name="connsiteY0" fmla="*/ 0 h 3048000"/>
                <a:gd name="connsiteX1" fmla="*/ 12192000 w 12192000"/>
                <a:gd name="connsiteY1" fmla="*/ 0 h 3048000"/>
                <a:gd name="connsiteX2" fmla="*/ 12192000 w 12192000"/>
                <a:gd name="connsiteY2" fmla="*/ 3048000 h 3048000"/>
                <a:gd name="connsiteX3" fmla="*/ 0 w 12192000"/>
                <a:gd name="connsiteY3" fmla="*/ 3048000 h 3048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12192000" h="3048000">
                  <a:moveTo>
                    <a:pt x="0" y="0"/>
                  </a:moveTo>
                  <a:lnTo>
                    <a:pt x="12192000" y="0"/>
                  </a:lnTo>
                  <a:lnTo>
                    <a:pt x="12192000" y="3048000"/>
                  </a:lnTo>
                  <a:lnTo>
                    <a:pt x="0" y="3048000"/>
                  </a:lnTo>
                  <a:close/>
                </a:path>
              </a:pathLst>
            </a:custGeom>
          </p:spPr>
        </p:pic>
      </p:grpSp>
    </p:spTree>
    <p:extLst>
      <p:ext uri="{BB962C8B-B14F-4D97-AF65-F5344CB8AC3E}">
        <p14:creationId xmlns:p14="http://schemas.microsoft.com/office/powerpoint/2010/main" val="15672661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 advClick="0" advTm="3603">
        <p:push dir="u"/>
      </p:transition>
    </mc:Choice>
    <mc:Fallback xmlns="">
      <p:transition spd="slow" advClick="0" advTm="3603">
        <p:push dir="u"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tags" Target="../tags/tag5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tags" Target="../tags/tag4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tags" Target="../tags/tag3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tags" Target="../tags/tag2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tags" Target="../tags/tag1.xml"/><Relationship Id="rId27" Type="http://schemas.openxmlformats.org/officeDocument/2006/relationships/tags" Target="../tags/tag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  <p:custDataLst>
              <p:tags r:id="rId22"/>
            </p:custDataLst>
          </p:nvPr>
        </p:nvSpPr>
        <p:spPr>
          <a:xfrm>
            <a:off x="502412" y="443230"/>
            <a:ext cx="8139178" cy="441964"/>
          </a:xfrm>
          <a:prstGeom prst="rect">
            <a:avLst/>
          </a:prstGeom>
        </p:spPr>
        <p:txBody>
          <a:bodyPr vert="horz" lIns="101600" tIns="38100" rIns="76200" bIns="38100" rtlCol="0" anchor="t" anchorCtr="0">
            <a:noAutofit/>
          </a:bodyPr>
          <a:lstStyle/>
          <a:p>
            <a:r>
              <a:rPr lang="zh-CN" altLang="en-US" dirty="0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  <p:custDataLst>
              <p:tags r:id="rId23"/>
            </p:custDataLst>
          </p:nvPr>
        </p:nvSpPr>
        <p:spPr>
          <a:xfrm>
            <a:off x="502412" y="952508"/>
            <a:ext cx="8139178" cy="5388907"/>
          </a:xfrm>
          <a:prstGeom prst="rect">
            <a:avLst/>
          </a:prstGeom>
        </p:spPr>
        <p:txBody>
          <a:bodyPr vert="horz" lIns="101600" tIns="0" rIns="82550" bIns="0" rtlCol="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</a:p>
          <a:p>
            <a:pPr lvl="1"/>
            <a:r>
              <a:rPr lang="zh-CN" altLang="en-US" dirty="0"/>
              <a:t>第二级</a:t>
            </a:r>
          </a:p>
          <a:p>
            <a:pPr lvl="2"/>
            <a:r>
              <a:rPr lang="zh-CN" altLang="en-US" dirty="0"/>
              <a:t>第三级</a:t>
            </a:r>
          </a:p>
          <a:p>
            <a:pPr lvl="3"/>
            <a:r>
              <a:rPr lang="zh-CN" altLang="en-US" dirty="0"/>
              <a:t>第四级</a:t>
            </a:r>
          </a:p>
          <a:p>
            <a:pPr lvl="4"/>
            <a:r>
              <a:rPr lang="zh-CN" altLang="en-US" dirty="0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  <p:custDataLst>
              <p:tags r:id="rId24"/>
            </p:custDataLst>
          </p:nvPr>
        </p:nvSpPr>
        <p:spPr>
          <a:xfrm>
            <a:off x="659807" y="6349833"/>
            <a:ext cx="2025000" cy="316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900" baseline="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fld id="{760FBDFE-C587-4B4C-A407-44438C67B59E}" type="datetimeFigureOut">
              <a:rPr lang="zh-CN" altLang="en-US" smtClean="0"/>
              <a:t>2020/2/6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  <p:custDataLst>
              <p:tags r:id="rId25"/>
            </p:custDataLst>
          </p:nvPr>
        </p:nvSpPr>
        <p:spPr>
          <a:xfrm>
            <a:off x="3087000" y="6349833"/>
            <a:ext cx="2970000" cy="316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900" baseline="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endParaRPr lang="zh-CN" altLang="en-US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  <p:custDataLst>
              <p:tags r:id="rId26"/>
            </p:custDataLst>
          </p:nvPr>
        </p:nvSpPr>
        <p:spPr>
          <a:xfrm>
            <a:off x="6457950" y="6349833"/>
            <a:ext cx="2025000" cy="316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r">
              <a:defRPr sz="900" baseline="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微软雅黑" panose="020B0503020204020204" charset="-122"/>
              </a:defRPr>
            </a:lvl1pPr>
          </a:lstStyle>
          <a:p>
            <a:fld id="{49AE70B2-8BF9-45C0-BB95-33D1B9D3A854}" type="slidenum">
              <a:rPr lang="zh-CN" altLang="en-US" smtClean="0"/>
              <a:t>‹#›</a:t>
            </a:fld>
            <a:endParaRPr lang="zh-CN" altLang="en-US" dirty="0"/>
          </a:p>
        </p:txBody>
      </p:sp>
      <p:sp>
        <p:nvSpPr>
          <p:cNvPr id="7" name="KSO_TEMPLATE" hidden="1"/>
          <p:cNvSpPr/>
          <p:nvPr>
            <p:custDataLst>
              <p:tags r:id="rId27"/>
            </p:custDataLst>
          </p:nvPr>
        </p:nvSpPr>
        <p:spPr>
          <a:xfrm>
            <a:off x="0" y="0"/>
            <a:ext cx="0" cy="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35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  <p:sldLayoutId id="2147483664" r:id="rId16"/>
    <p:sldLayoutId id="2147483665" r:id="rId17"/>
    <p:sldLayoutId id="2147483666" r:id="rId18"/>
    <p:sldLayoutId id="2147483667" r:id="rId19"/>
    <p:sldLayoutId id="2147483669" r:id="rId20"/>
  </p:sldLayoutIdLst>
  <p:txStyles>
    <p:titleStyle>
      <a:lvl1pPr algn="l" defTabSz="685800" rtl="0" eaLnBrk="1" fontAlgn="auto" latinLnBrk="0" hangingPunct="1">
        <a:lnSpc>
          <a:spcPct val="100000"/>
        </a:lnSpc>
        <a:spcBef>
          <a:spcPct val="0"/>
        </a:spcBef>
        <a:buNone/>
        <a:defRPr sz="1800" b="1" u="none" strike="noStrike" kern="1200" cap="none" spc="200" normalizeH="0" baseline="0">
          <a:solidFill>
            <a:schemeClr val="tx1"/>
          </a:solidFill>
          <a:uFillTx/>
          <a:latin typeface="Arial" panose="020B0604020202020204" pitchFamily="34" charset="0"/>
          <a:ea typeface="微软雅黑" panose="020B0503020204020204" charset="-122"/>
          <a:cs typeface="+mj-cs"/>
        </a:defRPr>
      </a:lvl1pPr>
    </p:titleStyle>
    <p:bodyStyle>
      <a:lvl1pPr marL="171450" indent="-171450" algn="l" defTabSz="685800" rtl="0" eaLnBrk="1" fontAlgn="auto" latinLnBrk="0" hangingPunct="1">
        <a:lnSpc>
          <a:spcPct val="130000"/>
        </a:lnSpc>
        <a:spcBef>
          <a:spcPts val="0"/>
        </a:spcBef>
        <a:spcAft>
          <a:spcPts val="1000"/>
        </a:spcAft>
        <a:buFont typeface="Arial" panose="020B0604020202020204" pitchFamily="34" charset="0"/>
        <a:buChar char="•"/>
        <a:defRPr sz="1200" u="none" strike="noStrike" kern="1200" cap="none" spc="150" normalizeH="0" baseline="0">
          <a:solidFill>
            <a:schemeClr val="tx1"/>
          </a:solidFill>
          <a:uFillTx/>
          <a:latin typeface="Arial" panose="020B0604020202020204" pitchFamily="34" charset="0"/>
          <a:ea typeface="微软雅黑" panose="020B0503020204020204" charset="-122"/>
          <a:cs typeface="+mn-cs"/>
        </a:defRPr>
      </a:lvl1pPr>
      <a:lvl2pPr marL="514350" indent="-171450" algn="l" defTabSz="685800" rtl="0" eaLnBrk="1" fontAlgn="auto" latinLnBrk="0" hangingPunct="1">
        <a:lnSpc>
          <a:spcPct val="130000"/>
        </a:lnSpc>
        <a:spcBef>
          <a:spcPts val="0"/>
        </a:spcBef>
        <a:spcAft>
          <a:spcPts val="1000"/>
        </a:spcAft>
        <a:buFont typeface="Arial" panose="020B0604020202020204" pitchFamily="34" charset="0"/>
        <a:buChar char="•"/>
        <a:tabLst>
          <a:tab pos="1207135" algn="l"/>
        </a:tabLst>
        <a:defRPr sz="1200" u="none" strike="noStrike" kern="1200" cap="none" spc="150" normalizeH="0" baseline="0">
          <a:solidFill>
            <a:schemeClr val="tx1"/>
          </a:solidFill>
          <a:uFillTx/>
          <a:latin typeface="Arial" panose="020B0604020202020204" pitchFamily="34" charset="0"/>
          <a:ea typeface="微软雅黑" panose="020B0503020204020204" charset="-122"/>
          <a:cs typeface="+mn-cs"/>
        </a:defRPr>
      </a:lvl2pPr>
      <a:lvl3pPr marL="857250" indent="-171450" algn="l" defTabSz="685800" rtl="0" eaLnBrk="1" fontAlgn="auto" latinLnBrk="0" hangingPunct="1">
        <a:lnSpc>
          <a:spcPct val="130000"/>
        </a:lnSpc>
        <a:spcBef>
          <a:spcPts val="0"/>
        </a:spcBef>
        <a:spcAft>
          <a:spcPts val="1000"/>
        </a:spcAft>
        <a:buFont typeface="Arial" panose="020B0604020202020204" pitchFamily="34" charset="0"/>
        <a:buChar char="•"/>
        <a:defRPr sz="1200" u="none" strike="noStrike" kern="1200" cap="none" spc="150" normalizeH="0" baseline="0">
          <a:solidFill>
            <a:schemeClr val="tx1"/>
          </a:solidFill>
          <a:uFillTx/>
          <a:latin typeface="Arial" panose="020B0604020202020204" pitchFamily="34" charset="0"/>
          <a:ea typeface="微软雅黑" panose="020B0503020204020204" charset="-122"/>
          <a:cs typeface="+mn-cs"/>
        </a:defRPr>
      </a:lvl3pPr>
      <a:lvl4pPr marL="1200150" indent="-171450" algn="l" defTabSz="685800" rtl="0" eaLnBrk="1" fontAlgn="auto" latinLnBrk="0" hangingPunct="1">
        <a:lnSpc>
          <a:spcPct val="130000"/>
        </a:lnSpc>
        <a:spcBef>
          <a:spcPts val="0"/>
        </a:spcBef>
        <a:spcAft>
          <a:spcPts val="1000"/>
        </a:spcAft>
        <a:buFont typeface="Arial" panose="020B0604020202020204" pitchFamily="34" charset="0"/>
        <a:buChar char="•"/>
        <a:defRPr sz="1200" u="none" strike="noStrike" kern="1200" cap="none" spc="150" normalizeH="0" baseline="0">
          <a:solidFill>
            <a:schemeClr val="tx1"/>
          </a:solidFill>
          <a:uFillTx/>
          <a:latin typeface="Arial" panose="020B0604020202020204" pitchFamily="34" charset="0"/>
          <a:ea typeface="微软雅黑" panose="020B0503020204020204" charset="-122"/>
          <a:cs typeface="+mn-cs"/>
        </a:defRPr>
      </a:lvl4pPr>
      <a:lvl5pPr marL="1543050" indent="-171450" algn="l" defTabSz="685800" rtl="0" eaLnBrk="1" fontAlgn="auto" latinLnBrk="0" hangingPunct="1">
        <a:lnSpc>
          <a:spcPct val="130000"/>
        </a:lnSpc>
        <a:spcBef>
          <a:spcPts val="0"/>
        </a:spcBef>
        <a:spcAft>
          <a:spcPts val="1000"/>
        </a:spcAft>
        <a:buFont typeface="Arial" panose="020B0604020202020204" pitchFamily="34" charset="0"/>
        <a:buChar char="•"/>
        <a:defRPr sz="1200" u="none" strike="noStrike" kern="1200" cap="none" spc="150" normalizeH="0" baseline="0">
          <a:solidFill>
            <a:schemeClr val="tx1"/>
          </a:solidFill>
          <a:uFillTx/>
          <a:latin typeface="Arial" panose="020B0604020202020204" pitchFamily="34" charset="0"/>
          <a:ea typeface="微软雅黑" panose="020B0503020204020204" charset="-122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0.xml"/><Relationship Id="rId1" Type="http://schemas.openxmlformats.org/officeDocument/2006/relationships/tags" Target="../tags/tag129.xml"/><Relationship Id="rId4" Type="http://schemas.openxmlformats.org/officeDocument/2006/relationships/image" Target="../media/image1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tags" Target="../tags/tag131.xml"/><Relationship Id="rId1" Type="http://schemas.openxmlformats.org/officeDocument/2006/relationships/tags" Target="../tags/tag130.xml"/><Relationship Id="rId4" Type="http://schemas.openxmlformats.org/officeDocument/2006/relationships/image" Target="../media/image13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3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3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3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3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3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3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38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39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40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4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4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4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4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45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46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4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48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49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0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5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4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5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156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8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159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4.xml"/><Relationship Id="rId1" Type="http://schemas.openxmlformats.org/officeDocument/2006/relationships/tags" Target="../tags/tag160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slideLayout" Target="../slideLayouts/slideLayout3.xml"/><Relationship Id="rId1" Type="http://schemas.openxmlformats.org/officeDocument/2006/relationships/tags" Target="../tags/tag16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图片 3"/>
          <p:cNvPicPr>
            <a:picLocks noChangeAspect="1"/>
          </p:cNvPicPr>
          <p:nvPr/>
        </p:nvPicPr>
        <p:blipFill rotWithShape="1">
          <a:blip r:embed="rId4"/>
          <a:srcRect r="531"/>
          <a:stretch>
            <a:fillRect/>
          </a:stretch>
        </p:blipFill>
        <p:spPr>
          <a:xfrm>
            <a:off x="1143000" y="857250"/>
            <a:ext cx="6858000" cy="5143500"/>
          </a:xfrm>
          <a:prstGeom prst="rect">
            <a:avLst/>
          </a:prstGeom>
        </p:spPr>
      </p:pic>
      <p:sp>
        <p:nvSpPr>
          <p:cNvPr id="15" name="标题 14"/>
          <p:cNvSpPr>
            <a:spLocks noGrp="1"/>
          </p:cNvSpPr>
          <p:nvPr>
            <p:ph type="ctrTitle" idx="4294967295"/>
          </p:nvPr>
        </p:nvSpPr>
        <p:spPr>
          <a:xfrm>
            <a:off x="3024876" y="2844359"/>
            <a:ext cx="5141661" cy="728186"/>
          </a:xfrm>
        </p:spPr>
        <p:txBody>
          <a:bodyPr>
            <a:noAutofit/>
          </a:bodyPr>
          <a:lstStyle/>
          <a:p>
            <a:pPr algn="ctr"/>
            <a:r>
              <a:rPr lang="en-US" altLang="zh-CN" sz="3600" dirty="0" smtClean="0">
                <a:solidFill>
                  <a:srgbClr val="FF0000"/>
                </a:solidFill>
                <a:latin typeface="黑体" panose="02010609060101010101" pitchFamily="49" charset="-122"/>
                <a:ea typeface="黑体" panose="02010609060101010101" pitchFamily="49" charset="-122"/>
              </a:rPr>
              <a:t>《</a:t>
            </a:r>
            <a:r>
              <a:rPr lang="zh-CN" altLang="en-US" sz="3600" dirty="0" smtClean="0">
                <a:solidFill>
                  <a:srgbClr val="FF0000"/>
                </a:solidFill>
                <a:latin typeface="黑体" panose="02010609060101010101" pitchFamily="49" charset="-122"/>
                <a:ea typeface="黑体" panose="02010609060101010101" pitchFamily="49" charset="-122"/>
              </a:rPr>
              <a:t>崤之战</a:t>
            </a:r>
            <a:r>
              <a:rPr lang="en-US" altLang="zh-CN" sz="3600" dirty="0" smtClean="0">
                <a:solidFill>
                  <a:srgbClr val="FF0000"/>
                </a:solidFill>
                <a:latin typeface="黑体" panose="02010609060101010101" pitchFamily="49" charset="-122"/>
                <a:ea typeface="黑体" panose="02010609060101010101" pitchFamily="49" charset="-122"/>
              </a:rPr>
              <a:t>》</a:t>
            </a:r>
            <a:r>
              <a:rPr lang="zh-CN" altLang="en-US" sz="3600" dirty="0" smtClean="0">
                <a:solidFill>
                  <a:srgbClr val="FF0000"/>
                </a:solidFill>
                <a:latin typeface="黑体" panose="02010609060101010101" pitchFamily="49" charset="-122"/>
                <a:ea typeface="黑体" panose="02010609060101010101" pitchFamily="49" charset="-122"/>
              </a:rPr>
              <a:t>的人物形象</a:t>
            </a:r>
            <a:endParaRPr lang="zh-CN" altLang="en-US" sz="3600" dirty="0">
              <a:solidFill>
                <a:srgbClr val="FF0000"/>
              </a:solidFill>
              <a:latin typeface="黑体" panose="02010609060101010101" pitchFamily="49" charset="-122"/>
              <a:ea typeface="黑体" panose="02010609060101010101" pitchFamily="49" charset="-122"/>
            </a:endParaRPr>
          </a:p>
        </p:txBody>
      </p:sp>
      <p:sp>
        <p:nvSpPr>
          <p:cNvPr id="11" name="文本框 10"/>
          <p:cNvSpPr txBox="1"/>
          <p:nvPr/>
        </p:nvSpPr>
        <p:spPr>
          <a:xfrm>
            <a:off x="4192965" y="2051374"/>
            <a:ext cx="30703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1500" b="1" spc="170" dirty="0">
                <a:solidFill>
                  <a:srgbClr val="0070C0"/>
                </a:solidFill>
                <a:latin typeface="微软雅黑" panose="020B0503020204020204" charset="-122"/>
                <a:ea typeface="微软雅黑" panose="020B0503020204020204" charset="-122"/>
                <a:cs typeface="楷体" panose="02010609060101010101" charset="-122"/>
                <a:sym typeface="+mn-ea"/>
              </a:rPr>
              <a:t>朝阳区线上课堂</a:t>
            </a:r>
            <a:r>
              <a:rPr lang="en-US" altLang="zh-CN" sz="1500" b="1" spc="170" dirty="0">
                <a:solidFill>
                  <a:srgbClr val="0070C0"/>
                </a:solidFill>
                <a:latin typeface="微软雅黑" panose="020B0503020204020204" charset="-122"/>
                <a:ea typeface="微软雅黑" panose="020B0503020204020204" charset="-122"/>
                <a:cs typeface="楷体" panose="02010609060101010101" charset="-122"/>
                <a:sym typeface="+mn-ea"/>
              </a:rPr>
              <a:t>·</a:t>
            </a:r>
            <a:r>
              <a:rPr lang="zh-CN" altLang="en-US" sz="1500" b="1" spc="170" dirty="0">
                <a:solidFill>
                  <a:srgbClr val="0070C0"/>
                </a:solidFill>
                <a:latin typeface="微软雅黑" panose="020B0503020204020204" charset="-122"/>
                <a:ea typeface="微软雅黑" panose="020B0503020204020204" charset="-122"/>
                <a:cs typeface="楷体" panose="02010609060101010101" charset="-122"/>
                <a:sym typeface="+mn-ea"/>
              </a:rPr>
              <a:t>高二语文</a:t>
            </a:r>
            <a:r>
              <a:rPr lang="zh-CN" altLang="en-US" b="1" spc="170" dirty="0">
                <a:solidFill>
                  <a:srgbClr val="0070C0"/>
                </a:solidFill>
                <a:latin typeface="微软雅黑" panose="020B0503020204020204" charset="-122"/>
                <a:ea typeface="微软雅黑" panose="020B0503020204020204" charset="-122"/>
                <a:cs typeface="楷体" panose="02010609060101010101" charset="-122"/>
                <a:sym typeface="+mn-ea"/>
              </a:rPr>
              <a:t> </a:t>
            </a:r>
            <a:endParaRPr lang="zh-CN" altLang="en-US" b="1" spc="170" dirty="0">
              <a:solidFill>
                <a:srgbClr val="0070C0"/>
              </a:solidFill>
              <a:latin typeface="微软雅黑" panose="020B0503020204020204" charset="-122"/>
              <a:ea typeface="微软雅黑" panose="020B0503020204020204" charset="-122"/>
              <a:cs typeface="楷体" panose="02010609060101010101" charset="-122"/>
              <a:sym typeface="+mn-ea"/>
            </a:endParaRPr>
          </a:p>
        </p:txBody>
      </p:sp>
      <p:sp>
        <p:nvSpPr>
          <p:cNvPr id="9" name="文本框 8"/>
          <p:cNvSpPr txBox="1"/>
          <p:nvPr/>
        </p:nvSpPr>
        <p:spPr>
          <a:xfrm>
            <a:off x="4192905" y="4385310"/>
            <a:ext cx="3126105" cy="4385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zh-CN" altLang="en-US" sz="1500" b="1" spc="170" dirty="0">
                <a:solidFill>
                  <a:srgbClr val="0070C0"/>
                </a:solidFill>
                <a:latin typeface="微软雅黑" panose="020B0503020204020204" charset="-122"/>
                <a:ea typeface="微软雅黑" panose="020B0503020204020204" charset="-122"/>
              </a:rPr>
              <a:t>人大附中朝阳学校  刘天琦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4523201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:push dir="u"/>
      </p:transition>
    </mc:Choice>
    <mc:Fallback xmlns="">
      <p:transition spd="slow">
        <p:push dir="u"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图片 2"/>
          <p:cNvPicPr>
            <a:picLocks noChangeAspect="1"/>
          </p:cNvPicPr>
          <p:nvPr>
            <p:custDataLst>
              <p:tags r:id="rId2"/>
            </p:custDataLst>
          </p:nvPr>
        </p:nvPicPr>
        <p:blipFill>
          <a:blip r:embed="rId4"/>
          <a:stretch>
            <a:fillRect/>
          </a:stretch>
        </p:blipFill>
        <p:spPr>
          <a:xfrm>
            <a:off x="121920" y="866140"/>
            <a:ext cx="8900160" cy="3970020"/>
          </a:xfrm>
          <a:prstGeom prst="rect">
            <a:avLst/>
          </a:prstGeom>
        </p:spPr>
      </p:pic>
    </p:spTree>
    <p:custDataLst>
      <p:tags r:id="rId1"/>
    </p:custData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32715" y="1115695"/>
            <a:ext cx="8658860" cy="43999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结构层次</a:t>
            </a:r>
          </a:p>
          <a:p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</a:p>
          <a:p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秦穆公不听蹇叔劝告，执意出师伐郑。</a:t>
            </a:r>
          </a:p>
          <a:p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</a:p>
          <a:p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王孙满观师、弦高犒师和皇武子辞将。</a:t>
            </a:r>
          </a:p>
          <a:p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</a:p>
          <a:p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秦晋殽之战，以及战败后发生的事情。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zh-CN" altLang="en-US"/>
          </a:p>
        </p:txBody>
      </p:sp>
      <p:pic>
        <p:nvPicPr>
          <p:cNvPr id="6" name="内容占位符 5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0"/>
            <a:ext cx="9128760" cy="6858000"/>
          </a:xfrm>
          <a:prstGeom prst="rect">
            <a:avLst/>
          </a:prstGeom>
        </p:spPr>
      </p:pic>
    </p:spTree>
    <p:custDataLst>
      <p:tags r:id="rId1"/>
    </p:custData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24917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蹇叔论战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 蹇叔论战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/>
        <p:txBody>
          <a:bodyPr>
            <a:noAutofit/>
          </a:bodyPr>
          <a:lstStyle/>
          <a:p>
            <a:pPr marL="0" indent="952500"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穆公访诸蹇叔。蹇叔曰：“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劳师以袭远，非所闻也。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师劳力竭，远主备之，无乃不可乎？师之所为，郑必知之，勤而无所，必有悖心。且行千里，其谁不知？”</a:t>
            </a:r>
          </a:p>
        </p:txBody>
      </p:sp>
    </p:spTree>
    <p:custDataLst>
      <p:tags r:id="rId1"/>
    </p:custData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 蹇叔论战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/>
        <p:txBody>
          <a:bodyPr>
            <a:noAutofit/>
          </a:bodyPr>
          <a:lstStyle/>
          <a:p>
            <a:pPr marL="0" indent="952500"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穆公访诸蹇叔。蹇叔曰：“</a:t>
            </a:r>
            <a:r>
              <a:rPr lang="zh-CN" altLang="en-US" sz="3600" b="1">
                <a:solidFill>
                  <a:schemeClr val="tx1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劳师以袭远，非所闻也。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师劳力竭，远主备之，无乃不可乎？师之所为，郑必知之，勤而无所，必有悖心。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且行千里，其谁不知？”</a:t>
            </a:r>
          </a:p>
        </p:txBody>
      </p:sp>
    </p:spTree>
    <p:custDataLst>
      <p:tags r:id="rId1"/>
    </p:custData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 蹇叔论战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/>
        <p:txBody>
          <a:bodyPr>
            <a:noAutofit/>
          </a:bodyPr>
          <a:lstStyle/>
          <a:p>
            <a:pPr marL="0" indent="952500"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穆公访诸蹇叔。蹇叔曰：“</a:t>
            </a:r>
            <a:r>
              <a:rPr lang="zh-CN" altLang="en-US" sz="3600" b="1">
                <a:solidFill>
                  <a:schemeClr val="tx1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劳师以袭远，非所闻也。师劳力竭，远主备之，无乃不可乎？师之所为，郑必知之，勤而无所，必有悖心。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且行千里，其谁不知？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”</a:t>
            </a:r>
          </a:p>
        </p:txBody>
      </p:sp>
    </p:spTree>
    <p:custDataLst>
      <p:tags r:id="rId1"/>
    </p:custData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 蹇叔论战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/>
        <p:txBody>
          <a:bodyPr>
            <a:noAutofit/>
          </a:bodyPr>
          <a:lstStyle/>
          <a:p>
            <a:pPr marL="0" indent="952500"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穆公访诸蹇叔。蹇叔曰：“</a:t>
            </a:r>
            <a:r>
              <a:rPr lang="zh-CN" altLang="en-US" sz="3600" b="1">
                <a:solidFill>
                  <a:schemeClr val="tx1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劳师以袭远，非所闻也。师劳力竭，远主备之，无乃不可乎？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师之所为，郑必知之，勤而无所，必有悖心。且行千里，其谁不知？”</a:t>
            </a:r>
          </a:p>
        </p:txBody>
      </p:sp>
    </p:spTree>
    <p:custDataLst>
      <p:tags r:id="rId1"/>
    </p:custData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32918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蹇叔论战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蹇叔哭师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第一部分：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 蹇叔哭师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1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蹇叔哭之，曰：“孟子！吾见师之出而不见其入也！”</a:t>
            </a:r>
          </a:p>
          <a:p>
            <a:pPr marL="0" indent="952500">
              <a:lnSpc>
                <a:spcPct val="11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蹇叔之子与师，哭而送之曰：“晋人御师必于肴。肴有二陵焉：其南陵，夏后皋之墓也；其北陵，文王之所辟风雨也。必死是间，余收尔骨焉。”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24917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王孙满观师</a:t>
            </a: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王孙满观师</a:t>
            </a:r>
            <a:endParaRPr lang="zh-CN" altLang="en-US" sz="4000" b="0" spc="0">
              <a:solidFill>
                <a:schemeClr val="tx1"/>
              </a:solidFill>
              <a:latin typeface="隶书" panose="02010509060101010101" charset="-122"/>
              <a:ea typeface="隶书" panose="02010509060101010101" charset="-122"/>
              <a:cs typeface="隶书" panose="02010509060101010101" charset="-122"/>
              <a:sym typeface="+mn-ea"/>
            </a:endParaRP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3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三十三年春，秦师过周北门，左右免胄而下，超乘者三百乘。王孙满尚幼，观之，言于王曰：“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秦师轻而无礼，必败。轻则寡谋，无礼则脱。入险而脱，又不能谋</a:t>
            </a:r>
            <a:r>
              <a:rPr lang="zh-CN" altLang="en-US" sz="3600" b="1">
                <a:solidFill>
                  <a:schemeClr val="tx1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，能无败乎？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王孙满观师</a:t>
            </a:r>
            <a:endParaRPr lang="zh-CN" altLang="en-US" sz="4000" b="0" spc="0">
              <a:solidFill>
                <a:schemeClr val="tx1"/>
              </a:solidFill>
              <a:latin typeface="隶书" panose="02010509060101010101" charset="-122"/>
              <a:ea typeface="隶书" panose="02010509060101010101" charset="-122"/>
              <a:cs typeface="隶书" panose="02010509060101010101" charset="-122"/>
              <a:sym typeface="+mn-ea"/>
            </a:endParaRP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3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三十三年春，秦师过周北门，左右免胄而下，超乘者三百乘。王孙满尚幼，观之，言于王曰：“</a:t>
            </a:r>
            <a:r>
              <a:rPr lang="zh-CN" altLang="en-US" sz="3600" b="1">
                <a:solidFill>
                  <a:schemeClr val="tx1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秦师轻而无礼，必败。轻则寡谋，无礼则脱。入险而脱，又不能谋，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能无败乎？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32918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王孙满观师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弦高犒师</a:t>
            </a: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弦高犒师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3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及滑，郑商人弦高将市于周，遇之，以乘韦先牛十二犒师，曰：“寡君闻吾子将步师出于敝邑，敢犒从者。不腆敝邑，为从者之淹，居则具一日之积，行则备一夕之卫。”且使遽告于郑。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40925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王孙满观师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弦高犒师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皇武子辞将</a:t>
            </a: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皇武子辞将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2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郑穆公使视客馆，则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束载、厉兵、秣马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矣。使皇武子辞焉，曰：“吾子淹久于敝邑，唯是脯资饩牵竭矣。为吾子之将行也，郑之有原圃，犹秦之有具囿也，吾子取其麋鹿，以闲敝邑，若何？”杞子奔齐，逢孙、杨孙奔宋。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第二部分：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皇武子辞将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2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郑穆公使视客馆，则</a:t>
            </a:r>
            <a:r>
              <a:rPr lang="zh-CN" altLang="en-US" sz="3600" b="1">
                <a:solidFill>
                  <a:schemeClr val="tx1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束载、厉兵、秣马矣。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使皇武子辞焉，曰：“</a:t>
            </a:r>
            <a:r>
              <a:rPr lang="zh-CN" altLang="en-US" sz="3600" b="1">
                <a:solidFill>
                  <a:srgbClr val="FF0000"/>
                </a:solidFill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吾子淹久于敝邑，唯是脯资饩牵竭矣。为吾子之将行也，郑之有原圃，犹秦之有具囿也，吾子取其麋鹿，以闲敝邑，若何？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”杞子奔齐，逢孙、杨孙奔宋。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24917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秦晋殽之战</a:t>
            </a: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秦晋殽之战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0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晋原轸曰：“秦违蹇叔，而以贪勤民，天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  <a:sym typeface="+mn-ea"/>
              </a:rPr>
              <a:t>奉</a:t>
            </a: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我也。奉不可失，敌不可纵。纵故，患生；违天，不祥。必伐秦师！”栾枝曰：“未报秦施而伐其师，其为死君乎？”先轸曰：“秦不哀吾丧而伐吾同姓，秦则无礼，何施之为？吾闻之，一日纵敌，数世之患也。谋及子孙，可谓死君乎！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秦晋殽之战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208280" y="2807970"/>
            <a:ext cx="8796020" cy="3430905"/>
          </a:xfrm>
        </p:spPr>
        <p:txBody>
          <a:bodyPr>
            <a:noAutofit/>
          </a:bodyPr>
          <a:lstStyle/>
          <a:p>
            <a:pPr marL="0" indent="952500">
              <a:lnSpc>
                <a:spcPct val="12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遂发命，遽兴姜戎。子墨衰绖，梁弘御戎，莱驹为右。</a:t>
            </a:r>
          </a:p>
          <a:p>
            <a:pPr marL="0" indent="952500">
              <a:lnSpc>
                <a:spcPct val="12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2050034086"/>
                </a:ext>
              </a:extLst>
            </a:pPr>
            <a:r>
              <a:rPr lang="zh-CN" altLang="en-US" sz="3600" b="1"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夏四月辛巳，败秦师于殽，获百里孟明视、西乞术、白乙丙以归。遂墨以葬文公，晋于是始墨。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32918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秦晋殽之战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原轸斥君</a:t>
            </a: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原轸斥君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69215" y="2807970"/>
            <a:ext cx="9021445" cy="3856355"/>
          </a:xfrm>
        </p:spPr>
        <p:txBody>
          <a:bodyPr>
            <a:noAutofit/>
          </a:bodyPr>
          <a:lstStyle/>
          <a:p>
            <a:pPr marL="0" indent="889000">
              <a:lnSpc>
                <a:spcPct val="10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solidFill>
                  <a:schemeClr val="tx1">
                    <a:lumMod val="85000"/>
                    <a:lumOff val="15000"/>
                  </a:schemeClr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文嬴请三帅，曰：“彼实构吾二君，寡君若得而食之，不厌，君何辱讨焉？使归就戮于秦，以逞寡君之志，若何？”公许之。</a:t>
            </a:r>
          </a:p>
          <a:p>
            <a:pPr marL="0" indent="889000">
              <a:lnSpc>
                <a:spcPct val="10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solidFill>
                  <a:schemeClr val="tx1">
                    <a:lumMod val="85000"/>
                    <a:lumOff val="15000"/>
                  </a:schemeClr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先轸朝，问秦囚。公曰：“夫人请之，吾舍之矣。”先轸怒曰：“武夫力而拘诸原，妇人暂而免诸国，堕军实而长寇仇，亡无日矣！”不顾而唾。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原轸斥君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69215" y="2807970"/>
            <a:ext cx="9021445" cy="3856355"/>
          </a:xfrm>
        </p:spPr>
        <p:txBody>
          <a:bodyPr>
            <a:noAutofit/>
          </a:bodyPr>
          <a:lstStyle/>
          <a:p>
            <a:pPr marL="0" indent="889000">
              <a:lnSpc>
                <a:spcPct val="10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solidFill>
                  <a:schemeClr val="tx1">
                    <a:lumMod val="85000"/>
                    <a:lumOff val="15000"/>
                  </a:schemeClr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文嬴请三帅，曰：“彼实构吾二君，寡君若得而食之，不厌，君何辱讨焉？使归就戮于秦，以逞寡君之志，若何？”公许之。</a:t>
            </a:r>
          </a:p>
          <a:p>
            <a:pPr marL="0" indent="889000">
              <a:lnSpc>
                <a:spcPct val="10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solidFill>
                  <a:schemeClr val="tx1">
                    <a:lumMod val="85000"/>
                    <a:lumOff val="15000"/>
                  </a:schemeClr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先轸朝，问秦囚。公曰：“夫人请之，吾舍之矣。”先轸怒曰：“武夫力而拘诸原，妇人暂而免诸国，堕军实而长寇仇，亡无日矣！”</a:t>
            </a:r>
            <a:r>
              <a:rPr lang="zh-CN" altLang="en-US" sz="3500" b="1" spc="0">
                <a:solidFill>
                  <a:srgbClr val="FF0000"/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不顾而唾。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原轸斥君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69215" y="2807970"/>
            <a:ext cx="9021445" cy="3856355"/>
          </a:xfrm>
        </p:spPr>
        <p:txBody>
          <a:bodyPr>
            <a:noAutofit/>
          </a:bodyPr>
          <a:lstStyle/>
          <a:p>
            <a:pPr marL="0" indent="889000">
              <a:lnSpc>
                <a:spcPct val="13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solidFill>
                  <a:schemeClr val="tx1">
                    <a:lumMod val="85000"/>
                    <a:lumOff val="15000"/>
                  </a:schemeClr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公使阳处父追之，及诸河，则在舟中矣。释左骖，以公命赠孟明。孟明稽首曰：“君之惠，不以累臣衅鼓，使归就戮于秦，寡君之以为戮，死且不朽。若从君惠而免之，</a:t>
            </a:r>
            <a:r>
              <a:rPr lang="zh-CN" altLang="en-US" sz="3500" b="1" spc="0">
                <a:solidFill>
                  <a:srgbClr val="FF0000"/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三年将拜君赐</a:t>
            </a:r>
            <a:r>
              <a:rPr lang="zh-CN" altLang="en-US" sz="3500" b="1" spc="0">
                <a:solidFill>
                  <a:schemeClr val="tx1">
                    <a:lumMod val="85000"/>
                    <a:lumOff val="15000"/>
                  </a:schemeClr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。”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文本框 5"/>
          <p:cNvSpPr txBox="1"/>
          <p:nvPr/>
        </p:nvSpPr>
        <p:spPr>
          <a:xfrm>
            <a:off x="1225550" y="1280795"/>
            <a:ext cx="7040880" cy="40925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30000"/>
              </a:lnSpc>
            </a:pPr>
            <a:endParaRPr lang="zh-CN" altLang="en-US" sz="4000">
              <a:latin typeface="隶书" panose="02010509060101010101" charset="-122"/>
              <a:ea typeface="隶书" panose="02010509060101010101" charset="-122"/>
              <a:cs typeface="隶书" panose="02010509060101010101" charset="-122"/>
            </a:endParaRPr>
          </a:p>
          <a:p>
            <a:pPr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秦晋殽之战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原轸斥君</a:t>
            </a:r>
          </a:p>
          <a:p>
            <a:pPr algn="ctr">
              <a:lnSpc>
                <a:spcPct val="130000"/>
              </a:lnSpc>
            </a:pPr>
            <a:r>
              <a:rPr lang="zh-CN" altLang="en-US" sz="40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秦伯乡师 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秦伯乡师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69215" y="2807970"/>
            <a:ext cx="9021445" cy="3856355"/>
          </a:xfrm>
        </p:spPr>
        <p:txBody>
          <a:bodyPr>
            <a:noAutofit/>
          </a:bodyPr>
          <a:lstStyle/>
          <a:p>
            <a:pPr marL="0" indent="889000">
              <a:lnSpc>
                <a:spcPct val="15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solidFill>
                  <a:schemeClr val="tx1"/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秦伯素服郊次，乡师而哭，曰：“孤违蹇叔，以辱二三子，孤之罪也。”不替孟明。“孤之过也，大夫何罪？且吾不以一眚掩大德。”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秦伯乡师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69215" y="2807970"/>
            <a:ext cx="9021445" cy="3856355"/>
          </a:xfrm>
        </p:spPr>
        <p:txBody>
          <a:bodyPr>
            <a:noAutofit/>
          </a:bodyPr>
          <a:lstStyle/>
          <a:p>
            <a:pPr marL="0" indent="889000">
              <a:lnSpc>
                <a:spcPct val="15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秦伯素服郊次，乡师而哭，曰：“孤违蹇叔，以辱二三子，孤之罪也。”</a:t>
            </a:r>
            <a:r>
              <a:rPr lang="zh-CN" altLang="en-US" sz="3500" b="1" spc="0">
                <a:solidFill>
                  <a:srgbClr val="FF0000"/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不替孟明</a:t>
            </a:r>
            <a:r>
              <a:rPr lang="zh-CN" altLang="en-US" sz="3500" b="1" spc="0"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。“孤之过也，大夫何罪？且吾不以一眚掩大德。”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459105" y="781050"/>
            <a:ext cx="8232140" cy="1675765"/>
          </a:xfrm>
        </p:spPr>
        <p:txBody>
          <a:bodyPr/>
          <a:lstStyle/>
          <a:p>
            <a:pPr algn="l" defTabSz="914400">
              <a:lnSpc>
                <a:spcPct val="130000"/>
              </a:lnSpc>
              <a:buClrTx/>
              <a:buSzTx/>
              <a:buFontTx/>
            </a:pP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第三部分：</a:t>
            </a:r>
            <a:b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000" b="0" spc="0">
                <a:solidFill>
                  <a:schemeClr val="tx1"/>
                </a:solidFill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           </a:t>
            </a:r>
            <a:r>
              <a:rPr lang="zh-CN" altLang="en-US" sz="4000" b="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  <a:sym typeface="+mn-ea"/>
              </a:rPr>
              <a:t>秦伯乡师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69215" y="2807970"/>
            <a:ext cx="9021445" cy="3856355"/>
          </a:xfrm>
        </p:spPr>
        <p:txBody>
          <a:bodyPr>
            <a:noAutofit/>
          </a:bodyPr>
          <a:lstStyle/>
          <a:p>
            <a:pPr marL="0" indent="889000">
              <a:lnSpc>
                <a:spcPct val="150000"/>
              </a:lnSpc>
              <a:buNone/>
              <a:extLst>
                <a:ext uri="{35155182-B16C-46BC-9424-99874614C6A1}">
                  <wpsdc:indentchars xmlns:wpsdc="http://www.wps.cn/officeDocument/2017/drawingmlCustomData" xmlns="" val="200" checksum="829616496"/>
                </a:ext>
              </a:extLst>
            </a:pPr>
            <a:r>
              <a:rPr lang="zh-CN" altLang="en-US" sz="3500" b="1" spc="0"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秦伯素服郊次，乡师而哭，曰：“孤违蹇叔，以辱二三子，孤之罪也。”</a:t>
            </a:r>
            <a:r>
              <a:rPr lang="zh-CN" altLang="en-US" sz="3500" b="1" spc="0">
                <a:solidFill>
                  <a:schemeClr val="tx1"/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不替孟明</a:t>
            </a:r>
            <a:r>
              <a:rPr lang="zh-CN" altLang="en-US" sz="3500" b="1" spc="0"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。</a:t>
            </a:r>
            <a:r>
              <a:rPr lang="zh-CN" altLang="en-US" sz="3500" b="1" spc="0">
                <a:solidFill>
                  <a:srgbClr val="FF0000"/>
                </a:solidFill>
                <a:uFillTx/>
                <a:latin typeface="楷体" panose="02010609060101010101" charset="-122"/>
                <a:ea typeface="楷体" panose="02010609060101010101" charset="-122"/>
                <a:cs typeface="楷体" panose="02010609060101010101" charset="-122"/>
              </a:rPr>
              <a:t>“孤之过也，大夫何罪？且吾不以一眚掩大德。”</a:t>
            </a: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标题 4"/>
          <p:cNvSpPr>
            <a:spLocks noGrp="1"/>
          </p:cNvSpPr>
          <p:nvPr>
            <p:ph type="title"/>
          </p:nvPr>
        </p:nvSpPr>
        <p:spPr>
          <a:xfrm>
            <a:off x="1311910" y="350520"/>
            <a:ext cx="2095500" cy="4599305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人</a:t>
            </a:r>
            <a:b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物</a:t>
            </a:r>
            <a:b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形</a:t>
            </a:r>
            <a:b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</a:br>
            <a:r>
              <a:rPr lang="zh-CN" altLang="en-US" sz="4800">
                <a:latin typeface="隶书" panose="02010509060101010101" charset="-122"/>
                <a:ea typeface="隶书" panose="02010509060101010101" charset="-122"/>
                <a:cs typeface="隶书" panose="02010509060101010101" charset="-122"/>
              </a:rPr>
              <a:t>象</a:t>
            </a:r>
          </a:p>
        </p:txBody>
      </p:sp>
      <p:sp>
        <p:nvSpPr>
          <p:cNvPr id="7" name="内容占位符 6"/>
          <p:cNvSpPr>
            <a:spLocks noGrp="1"/>
          </p:cNvSpPr>
          <p:nvPr>
            <p:ph sz="quarter" idx="14"/>
          </p:nvPr>
        </p:nvSpPr>
        <p:spPr>
          <a:xfrm>
            <a:off x="3834765" y="106680"/>
            <a:ext cx="5209540" cy="6687820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US" altLang="zh-CN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</a:t>
            </a: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蹇叔：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 老成持重，远见卓识</a:t>
            </a:r>
            <a:endParaRPr lang="zh-CN" altLang="en-US" sz="3600" dirty="0">
              <a:latin typeface="隶书" panose="02010509060101010101" charset="-122"/>
              <a:ea typeface="隶书" panose="02010509060101010101" charset="-122"/>
            </a:endParaRPr>
          </a:p>
          <a:p>
            <a:pPr>
              <a:lnSpc>
                <a:spcPct val="100000"/>
              </a:lnSpc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弦高：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 忠心爱国，机警灵活</a:t>
            </a:r>
            <a:endParaRPr lang="zh-CN" altLang="en-US" sz="3600" dirty="0">
              <a:latin typeface="隶书" panose="02010509060101010101" charset="-122"/>
              <a:ea typeface="隶书" panose="02010509060101010101" charset="-122"/>
            </a:endParaRPr>
          </a:p>
          <a:p>
            <a:pPr>
              <a:lnSpc>
                <a:spcPct val="100000"/>
              </a:lnSpc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原轸：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 多谋善断，勇猛暴烈</a:t>
            </a:r>
            <a:endParaRPr lang="zh-CN" altLang="en-US" sz="3600" dirty="0">
              <a:latin typeface="隶书" panose="02010509060101010101" charset="-122"/>
              <a:ea typeface="隶书" panose="02010509060101010101" charset="-122"/>
            </a:endParaRPr>
          </a:p>
          <a:p>
            <a:pPr>
              <a:lnSpc>
                <a:spcPct val="100000"/>
              </a:lnSpc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秦穆公：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 刚愎自用，知错必改</a:t>
            </a:r>
            <a:endParaRPr lang="zh-CN" altLang="en-US" sz="3600" dirty="0">
              <a:latin typeface="隶书" panose="02010509060101010101" charset="-122"/>
              <a:ea typeface="隶书" panose="02010509060101010101" charset="-122"/>
            </a:endParaRPr>
          </a:p>
          <a:p>
            <a:pPr>
              <a:lnSpc>
                <a:spcPct val="100000"/>
              </a:lnSpc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王孙满：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zh-CN" altLang="en-US" sz="3600" dirty="0">
                <a:latin typeface="隶书" panose="02010509060101010101" charset="-122"/>
                <a:ea typeface="隶书" panose="02010509060101010101" charset="-122"/>
                <a:sym typeface="+mn-ea"/>
              </a:rPr>
              <a:t>  观察敏锐，聪颖过人</a:t>
            </a:r>
            <a:endParaRPr lang="zh-CN" altLang="en-US" sz="3600" dirty="0">
              <a:latin typeface="隶书" panose="02010509060101010101" charset="-122"/>
              <a:ea typeface="隶书" panose="02010509060101010101" charset="-122"/>
            </a:endParaRPr>
          </a:p>
          <a:p>
            <a:pPr>
              <a:lnSpc>
                <a:spcPct val="100000"/>
              </a:lnSpc>
            </a:pPr>
            <a:endParaRPr lang="zh-CN" altLang="en-US" sz="3600" dirty="0">
              <a:latin typeface="隶书" panose="02010509060101010101" charset="-122"/>
              <a:ea typeface="隶书" panose="02010509060101010101" charset="-122"/>
            </a:endParaRPr>
          </a:p>
        </p:txBody>
      </p:sp>
    </p:spTree>
    <p:custDataLst>
      <p:tags r:id="rId1"/>
    </p:custData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2" dur="500"/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7" dur="500"/>
                                        <p:tgtEl>
                                          <p:spTgt spid="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2" dur="500"/>
                                        <p:tgtEl>
                                          <p:spTgt spid="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图片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40280" y="1363980"/>
            <a:ext cx="4663440" cy="4130040"/>
          </a:xfrm>
          <a:prstGeom prst="rect">
            <a:avLst/>
          </a:prstGeom>
        </p:spPr>
      </p:pic>
    </p:spTree>
    <p:custDataLst>
      <p:tags r:id="rId1"/>
    </p:custData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  <p:tag name="KSO_WM_TEMPLATE_CATEGORY" val="custom"/>
  <p:tag name="KSO_WM_TEMPLATE_INDEX" val="20203872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  <p:tag name="KSO_WM_TEMPLATE_CATEGORY" val="custom"/>
  <p:tag name="KSO_WM_TEMPLATE_INDEX" val="20203872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TEMPLATE_SUBCATEGORY" val="0"/>
  <p:tag name="KSO_WM_TEMPLATE_MASTER_TYPE" val="1"/>
  <p:tag name="KSO_WM_TEMPLATE_COLOR_TYPE" val="1"/>
  <p:tag name="KSO_WM_TEMPLATE_MASTER_THUMB_INDEX" val="12"/>
  <p:tag name="KSO_WM_TAG_VERSION" val="1.0"/>
  <p:tag name="KSO_WM_BEAUTIFY_FLAG" val="#wm#"/>
  <p:tag name="KSO_WM_TEMPLATE_CATEGORY" val="custom"/>
  <p:tag name="KSO_WM_TEMPLATE_INDEX" val="20203872"/>
  <p:tag name="KSO_WM_TEMPLATE_THUMBS_INDEX" val="1、4、7、8、9、10、11、14、15、16、17、18、19、20、21、22、23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  <p:tag name="KSO_WM_SLIDE_BACKGROUND_MASK_FLAG" val="1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7**"/>
  <p:tag name="KSO_WM_UNIT_LAYERLEVEL" val="1"/>
  <p:tag name="KSO_WM_TAG_VERSION" val="1.0"/>
  <p:tag name="KSO_WM_BEAUTIFY_FLAG" val="#wm#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7**"/>
  <p:tag name="KSO_WM_UNIT_LAYERLEVEL" val="1"/>
  <p:tag name="KSO_WM_TAG_VERSION" val="1.0"/>
  <p:tag name="KSO_WM_BEAUTIFY_FLAG" val="#wm#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7**"/>
  <p:tag name="KSO_WM_UNIT_LAYERLEVEL" val="1"/>
  <p:tag name="KSO_WM_TAG_VERSION" val="1.0"/>
  <p:tag name="KSO_WM_BEAUTIFY_FLAG" val="#wm#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2**"/>
  <p:tag name="KSO_WM_UNIT_LAYERLEVEL" val="1"/>
  <p:tag name="KSO_WM_TAG_VERSION" val="1.0"/>
  <p:tag name="KSO_WM_BEAUTIFY_FLAG" val="#wm#"/>
  <p:tag name="KSO_WM_SLIDE_BACKGROUND_TYPE" val="general"/>
  <p:tag name="KSO_WM_SLIDE_BK_DARK_LIGHT" val="2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2**"/>
  <p:tag name="KSO_WM_UNIT_LAYERLEVEL" val="1"/>
  <p:tag name="KSO_WM_TAG_VERSION" val="1.0"/>
  <p:tag name="KSO_WM_BEAUTIFY_FLAG" val="#wm#"/>
  <p:tag name="KSO_WM_SLIDE_BACKGROUND_TYPE" val="general"/>
  <p:tag name="KSO_WM_SLIDE_BK_DARK_LIGHT" val="2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2**"/>
  <p:tag name="KSO_WM_UNIT_LAYERLEVEL" val="1"/>
  <p:tag name="KSO_WM_TAG_VERSION" val="1.0"/>
  <p:tag name="KSO_WM_BEAUTIFY_FLAG" val="#wm#"/>
  <p:tag name="KSO_WM_SLIDE_BACKGROUND_TYPE" val="general"/>
  <p:tag name="KSO_WM_SLIDE_BK_DARK_LIGHT" val="2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2**"/>
  <p:tag name="KSO_WM_UNIT_LAYERLEVEL" val="1"/>
  <p:tag name="KSO_WM_TAG_VERSION" val="1.0"/>
  <p:tag name="KSO_WM_BEAUTIFY_FLAG" val="#wm#"/>
  <p:tag name="KSO_WM_SLIDE_BACKGROUND_TYPE" val="general"/>
  <p:tag name="KSO_WM_SLIDE_BK_DARK_LIGHT" val="2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2**"/>
  <p:tag name="KSO_WM_UNIT_LAYERLEVEL" val="1"/>
  <p:tag name="KSO_WM_TAG_VERSION" val="1.0"/>
  <p:tag name="KSO_WM_BEAUTIFY_FLAG" val="#wm#"/>
  <p:tag name="KSO_WM_SLIDE_BACKGROUND_TYPE" val="general"/>
  <p:tag name="KSO_WM_SLIDE_BK_DARK_LIGHT" val="2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TYPE" val="i"/>
  <p:tag name="KSO_WM_UNIT_INDEX" val="1"/>
  <p:tag name="KSO_WM_UNIT_ID" val="_13*i*1"/>
  <p:tag name="KSO_WM_UNIT_LAYERLEVEL" val="1"/>
  <p:tag name="KSO_WM_TAG_VERSION" val="1.0"/>
  <p:tag name="KSO_WM_BEAUTIFY_FLAG" val="#wm#"/>
  <p:tag name="KSO_WM_UNIT_SUBTYPE" val="h"/>
  <p:tag name="KSO_WM_SLIDE_BACKGROUND_TYPE" val="frame"/>
  <p:tag name="KSO_WM_SLIDE_BK_DARK_LIGHT" val="2"/>
  <p:tag name="KSO_WM_UNIT_BK_DARK_LIGHT" val="2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3**"/>
  <p:tag name="KSO_WM_UNIT_LAYERLEVEL" val="1"/>
  <p:tag name="KSO_WM_TAG_VERSION" val="1.0"/>
  <p:tag name="KSO_WM_BEAUTIFY_FLAG" val="#wm#"/>
  <p:tag name="KSO_WM_SLIDE_BACKGROUND_TYPE" val="frame"/>
  <p:tag name="KSO_WM_SLIDE_BK_DARK_LIGHT" val="2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3**"/>
  <p:tag name="KSO_WM_UNIT_LAYERLEVEL" val="1"/>
  <p:tag name="KSO_WM_TAG_VERSION" val="1.0"/>
  <p:tag name="KSO_WM_BEAUTIFY_FLAG" val="#wm#"/>
  <p:tag name="KSO_WM_SLIDE_BACKGROUND_TYPE" val="frame"/>
  <p:tag name="KSO_WM_SLIDE_BK_DARK_LIGHT" val="2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3**"/>
  <p:tag name="KSO_WM_UNIT_LAYERLEVEL" val="1"/>
  <p:tag name="KSO_WM_TAG_VERSION" val="1.0"/>
  <p:tag name="KSO_WM_BEAUTIFY_FLAG" val="#wm#"/>
  <p:tag name="KSO_WM_SLIDE_BACKGROUND_TYPE" val="frame"/>
  <p:tag name="KSO_WM_SLIDE_BK_DARK_LIGHT" val="2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3**"/>
  <p:tag name="KSO_WM_UNIT_LAYERLEVEL" val="1"/>
  <p:tag name="KSO_WM_TAG_VERSION" val="1.0"/>
  <p:tag name="KSO_WM_BEAUTIFY_FLAG" val="#wm#"/>
  <p:tag name="KSO_WM_SLIDE_BACKGROUND_TYPE" val="frame"/>
  <p:tag name="KSO_WM_SLIDE_BK_DARK_LIGHT" val="2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3**"/>
  <p:tag name="KSO_WM_UNIT_LAYERLEVEL" val="1"/>
  <p:tag name="KSO_WM_TAG_VERSION" val="1.0"/>
  <p:tag name="KSO_WM_BEAUTIFY_FLAG" val="#wm#"/>
  <p:tag name="KSO_WM_SLIDE_BACKGROUND_TYPE" val="frame"/>
  <p:tag name="KSO_WM_SLIDE_BK_DARK_LIGHT" val="2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3**"/>
  <p:tag name="KSO_WM_UNIT_LAYERLEVEL" val="1"/>
  <p:tag name="KSO_WM_TAG_VERSION" val="1.0"/>
  <p:tag name="KSO_WM_BEAUTIFY_FLAG" val="#wm#"/>
  <p:tag name="KSO_WM_SLIDE_BACKGROUND_TYPE" val="frame"/>
  <p:tag name="KSO_WM_SLIDE_BK_DARK_LIGHT" val="2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i*1"/>
  <p:tag name="KSO_WM_UNIT_LAYERLEVEL" val="1"/>
  <p:tag name="KSO_WM_TAG_VERSION" val="1.0"/>
  <p:tag name="KSO_WM_BEAUTIFY_FLAG" val="#wm#"/>
  <p:tag name="KSO_WM_UNIT_TYPE" val="i"/>
  <p:tag name="KSO_WM_UNIT_INDEX" val="1"/>
  <p:tag name="KSO_WM_UNIT_SUBTYPE" val="h"/>
  <p:tag name="KSO_WM_SLIDE_BACKGROUND_TYPE" val="leftRight"/>
  <p:tag name="KSO_WM_SLIDE_BK_DARK_LIGHT" val="2"/>
  <p:tag name="KSO_WM_UNIT_BK_DARK_LIGHT" val="2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4**"/>
  <p:tag name="KSO_WM_UNIT_LAYERLEVEL" val="1"/>
  <p:tag name="KSO_WM_TAG_VERSION" val="1.0"/>
  <p:tag name="KSO_WM_BEAUTIFY_FLAG" val="#wm#"/>
  <p:tag name="KSO_WM_SLIDE_BACKGROUND_TYPE" val="leftRight"/>
  <p:tag name="KSO_WM_SLIDE_BK_DARK_LIGHT" val="2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i*1"/>
  <p:tag name="KSO_WM_UNIT_LAYERLEVEL" val="1"/>
  <p:tag name="KSO_WM_TAG_VERSION" val="1.0"/>
  <p:tag name="KSO_WM_BEAUTIFY_FLAG" val="#wm#"/>
  <p:tag name="KSO_WM_UNIT_TYPE" val="i"/>
  <p:tag name="KSO_WM_UNIT_INDEX" val="1"/>
  <p:tag name="KSO_WM_UNIT_SUBTYPE" val="h"/>
  <p:tag name="KSO_WM_SLIDE_BACKGROUND_TYPE" val="topBottom"/>
  <p:tag name="KSO_WM_SLIDE_BK_DARK_LIGHT" val="2"/>
  <p:tag name="KSO_WM_UNIT_BK_DARK_LIGHT" val="2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5**"/>
  <p:tag name="KSO_WM_UNIT_LAYERLEVEL" val="1"/>
  <p:tag name="KSO_WM_TAG_VERSION" val="1.0"/>
  <p:tag name="KSO_WM_BEAUTIFY_FLAG" val="#wm#"/>
  <p:tag name="KSO_WM_SLIDE_BACKGROUND_TYPE" val="topBottom"/>
  <p:tag name="KSO_WM_SLIDE_BK_DARK_LIGHT" val="2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i*1"/>
  <p:tag name="KSO_WM_UNIT_LAYERLEVEL" val="1"/>
  <p:tag name="KSO_WM_TAG_VERSION" val="1.0"/>
  <p:tag name="KSO_WM_BEAUTIFY_FLAG" val="#wm#"/>
  <p:tag name="KSO_WM_UNIT_TYPE" val="i"/>
  <p:tag name="KSO_WM_UNIT_INDEX" val="1"/>
  <p:tag name="KSO_WM_UNIT_SUBTYPE" val="h"/>
  <p:tag name="KSO_WM_SLIDE_BACKGROUND_TYPE" val="bottomTop"/>
  <p:tag name="KSO_WM_SLIDE_BK_DARK_LIGHT" val="2"/>
  <p:tag name="KSO_WM_UNIT_BK_DARK_LIGHT" val="2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6**"/>
  <p:tag name="KSO_WM_UNIT_LAYERLEVEL" val="1"/>
  <p:tag name="KSO_WM_TAG_VERSION" val="1.0"/>
  <p:tag name="KSO_WM_BEAUTIFY_FLAG" val="#wm#"/>
  <p:tag name="KSO_WM_SLIDE_BACKGROUND_TYPE" val="bottomTop"/>
  <p:tag name="KSO_WM_SLIDE_BK_DARK_LIGHT" val="2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i*1"/>
  <p:tag name="KSO_WM_UNIT_LAYERLEVEL" val="1"/>
  <p:tag name="KSO_WM_TAG_VERSION" val="1.0"/>
  <p:tag name="KSO_WM_BEAUTIFY_FLAG" val="#wm#"/>
  <p:tag name="KSO_WM_UNIT_TYPE" val="i"/>
  <p:tag name="KSO_WM_UNIT_INDEX" val="1"/>
  <p:tag name="KSO_WM_UNIT_SUBTYPE" val="h"/>
  <p:tag name="KSO_WM_SLIDE_BACKGROUND_TYPE" val="navigation"/>
  <p:tag name="KSO_WM_SLIDE_BK_DARK_LIGHT" val="2"/>
  <p:tag name="KSO_WM_UNIT_BK_DARK_LIGHT" val="2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7**"/>
  <p:tag name="KSO_WM_UNIT_LAYERLEVEL" val="1"/>
  <p:tag name="KSO_WM_TAG_VERSION" val="1.0"/>
  <p:tag name="KSO_WM_BEAUTIFY_FLAG" val="#wm#"/>
  <p:tag name="KSO_WM_SLIDE_BACKGROUND_TYPE" val="navigation"/>
  <p:tag name="KSO_WM_SLIDE_BK_DARK_LIGHT" val="2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i*1"/>
  <p:tag name="KSO_WM_UNIT_LAYERLEVEL" val="1"/>
  <p:tag name="KSO_WM_TAG_VERSION" val="1.0"/>
  <p:tag name="KSO_WM_BEAUTIFY_FLAG" val="#wm#"/>
  <p:tag name="KSO_WM_UNIT_TYPE" val="i"/>
  <p:tag name="KSO_WM_UNIT_INDEX" val="1"/>
  <p:tag name="KSO_WM_UNIT_SUBTYPE" val="h"/>
  <p:tag name="KSO_WM_SLIDE_BACKGROUND_TYPE" val="belt"/>
  <p:tag name="KSO_WM_SLIDE_BK_DARK_LIGHT" val="2"/>
  <p:tag name="KSO_WM_UNIT_BK_DARK_LIGHT" val="2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8**"/>
  <p:tag name="KSO_WM_UNIT_LAYERLEVEL" val="1"/>
  <p:tag name="KSO_WM_TAG_VERSION" val="1.0"/>
  <p:tag name="KSO_WM_BEAUTIFY_FLAG" val="#wm#"/>
  <p:tag name="KSO_WM_SLIDE_BACKGROUND_TYPE" val="belt"/>
  <p:tag name="KSO_WM_SLIDE_BK_DARK_LIGHT" val="2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TEMPLATE_CATEGORY" val="custom"/>
  <p:tag name="KSO_WM_TEMPLATE_INDEX" val="20204538"/>
  <p:tag name="KSO_WM_TAG_VERSION" val="1.0"/>
  <p:tag name="KSO_WM_SLIDE_ID" val="custom20186579_1"/>
  <p:tag name="KSO_WM_SLIDE_INDEX" val="1"/>
  <p:tag name="KSO_WM_SLIDE_ITEM_CNT" val="0"/>
  <p:tag name="KSO_WM_SLIDE_LAYOUT" val="a_b"/>
  <p:tag name="KSO_WM_SLIDE_LAYOUT_CNT" val="1_1"/>
  <p:tag name="KSO_WM_SLIDE_TYPE" val="title"/>
  <p:tag name="KSO_WM_SLIDE_SUBTYPE" val="pureTxt"/>
  <p:tag name="KSO_WM_TEMPLATE_THUMBS_INDEX" val="1、5、6、7、8、10、13、14、16、17、18、19"/>
  <p:tag name="KSO_WM_BEAUTIFY_FLAG" val="#wm#"/>
  <p:tag name="KSO_WM_TEMPLATE_TOPIC_ID" val="2869567"/>
  <p:tag name="KSO_WM_TEMPLATE_OUTLINE_ID" val="6"/>
  <p:tag name="KSO_WM_TEMPLATE_SCENE_ID" val="1"/>
  <p:tag name="KSO_WM_TEMPLATE_JOB_ID" val="6"/>
  <p:tag name="KSO_WM_TEMPLATE_TOPIC_DEFAULT" val="0"/>
  <p:tag name="KSO_WM_TEMPLATE_SUBCATEGORY" val="0"/>
  <p:tag name="KSO_WM_TEMPLATE_MASTER_TYPE" val="1"/>
  <p:tag name="KSO_WM_TEMPLATE_COLOR_TYPE" val="1"/>
  <p:tag name="KSO_WM_TEMPLATE_MASTER_THUMB_INDEX" val="12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4538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REFSHAPE" val="458217524"/>
  <p:tag name="KSO_WM_UNIT_PLACING_PICTURE_USER_VIEWPORT" val="{&quot;height&quot;:6252,&quot;width&quot;:14016}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3872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BEAUTIFY_FLAG" val="#wm#"/>
  <p:tag name="KSO_WM_TEMPLATE_CATEGORY" val="custom"/>
  <p:tag name="KSO_WM_TEMPLATE_INDEX" val="20204538"/>
</p:tagLst>
</file>

<file path=ppt/theme/theme1.xml><?xml version="1.0" encoding="utf-8"?>
<a:theme xmlns:a="http://schemas.openxmlformats.org/drawingml/2006/main" name="1_Office 主题​​">
  <a:themeElements>
    <a:clrScheme name="自定义 2">
      <a:dk1>
        <a:sysClr val="windowText" lastClr="000000"/>
      </a:dk1>
      <a:lt1>
        <a:sysClr val="window" lastClr="FFFFFF"/>
      </a:lt1>
      <a:dk2>
        <a:srgbClr val="F2F1ED"/>
      </a:dk2>
      <a:lt2>
        <a:srgbClr val="FFFFFF"/>
      </a:lt2>
      <a:accent1>
        <a:srgbClr val="677C71"/>
      </a:accent1>
      <a:accent2>
        <a:srgbClr val="607A78"/>
      </a:accent2>
      <a:accent3>
        <a:srgbClr val="5D7780"/>
      </a:accent3>
      <a:accent4>
        <a:srgbClr val="5F7384"/>
      </a:accent4>
      <a:accent5>
        <a:srgbClr val="676D83"/>
      </a:accent5>
      <a:accent6>
        <a:srgbClr val="71677D"/>
      </a:accent6>
      <a:hlink>
        <a:srgbClr val="0563C1"/>
      </a:hlink>
      <a:folHlink>
        <a:srgbClr val="954F72"/>
      </a:folHlink>
    </a:clrScheme>
    <a:fontScheme name="自定义 9">
      <a:majorFont>
        <a:latin typeface="Arial"/>
        <a:ea typeface="微软雅黑"/>
        <a:cs typeface=""/>
      </a:majorFont>
      <a:minorFont>
        <a:latin typeface="Arial"/>
        <a:ea typeface="微软雅黑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1626</Words>
  <Application>Microsoft Office PowerPoint</Application>
  <PresentationFormat>全屏显示(4:3)</PresentationFormat>
  <Paragraphs>93</Paragraphs>
  <Slides>32</Slides>
  <Notes>1</Notes>
  <HiddenSlides>0</HiddenSlides>
  <MMClips>0</MMClips>
  <ScaleCrop>false</ScaleCrop>
  <HeadingPairs>
    <vt:vector size="6" baseType="variant">
      <vt:variant>
        <vt:lpstr>已用的字体</vt:lpstr>
      </vt:variant>
      <vt:variant>
        <vt:i4>6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32</vt:i4>
      </vt:variant>
    </vt:vector>
  </HeadingPairs>
  <TitlesOfParts>
    <vt:vector size="39" baseType="lpstr">
      <vt:lpstr>微软雅黑</vt:lpstr>
      <vt:lpstr>黑体</vt:lpstr>
      <vt:lpstr>汉仪旗黑-85S</vt:lpstr>
      <vt:lpstr>隶书</vt:lpstr>
      <vt:lpstr>楷体</vt:lpstr>
      <vt:lpstr>Arial</vt:lpstr>
      <vt:lpstr>1_Office 主题​​</vt:lpstr>
      <vt:lpstr>《崤之战》的人物形象</vt:lpstr>
      <vt:lpstr>PowerPoint 演示文稿</vt:lpstr>
      <vt:lpstr>PowerPoint 演示文稿</vt:lpstr>
      <vt:lpstr>PowerPoint 演示文稿</vt:lpstr>
      <vt:lpstr>PowerPoint 演示文稿</vt:lpstr>
      <vt:lpstr>第一部分：             蹇叔论战</vt:lpstr>
      <vt:lpstr>第一部分：             蹇叔论战</vt:lpstr>
      <vt:lpstr>第一部分：             蹇叔论战</vt:lpstr>
      <vt:lpstr>第一部分：             蹇叔论战</vt:lpstr>
      <vt:lpstr>PowerPoint 演示文稿</vt:lpstr>
      <vt:lpstr>第一部分：             蹇叔哭师</vt:lpstr>
      <vt:lpstr>PowerPoint 演示文稿</vt:lpstr>
      <vt:lpstr>第二部分：           王孙满观师</vt:lpstr>
      <vt:lpstr>第二部分：           王孙满观师</vt:lpstr>
      <vt:lpstr>PowerPoint 演示文稿</vt:lpstr>
      <vt:lpstr>第二部分：            弦高犒师</vt:lpstr>
      <vt:lpstr>PowerPoint 演示文稿</vt:lpstr>
      <vt:lpstr>第二部分：            皇武子辞将</vt:lpstr>
      <vt:lpstr>第二部分：            皇武子辞将</vt:lpstr>
      <vt:lpstr>PowerPoint 演示文稿</vt:lpstr>
      <vt:lpstr>第三部分：            秦晋殽之战</vt:lpstr>
      <vt:lpstr>第三部分：            秦晋殽之战</vt:lpstr>
      <vt:lpstr>PowerPoint 演示文稿</vt:lpstr>
      <vt:lpstr>第三部分：            原轸斥君</vt:lpstr>
      <vt:lpstr>第三部分：            原轸斥君</vt:lpstr>
      <vt:lpstr>第三部分：            原轸斥君</vt:lpstr>
      <vt:lpstr>PowerPoint 演示文稿</vt:lpstr>
      <vt:lpstr>第三部分：            秦伯乡师</vt:lpstr>
      <vt:lpstr>第三部分：            秦伯乡师</vt:lpstr>
      <vt:lpstr>第三部分：            秦伯乡师</vt:lpstr>
      <vt:lpstr>人 物 形 象</vt:lpstr>
      <vt:lpstr>PowerPoint 演示文稿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《崤之战》的人物形象</dc:title>
  <dc:creator/>
  <cp:lastModifiedBy>liut</cp:lastModifiedBy>
  <cp:revision>34</cp:revision>
  <dcterms:created xsi:type="dcterms:W3CDTF">2019-06-19T02:08:00Z</dcterms:created>
  <dcterms:modified xsi:type="dcterms:W3CDTF">2020-02-06T06:12:47Z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2052-11.1.0.9339</vt:lpwstr>
  </property>
</Properties>
</file>