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5" r:id="rId2"/>
    <p:sldId id="286" r:id="rId3"/>
    <p:sldId id="288" r:id="rId4"/>
    <p:sldId id="290" r:id="rId5"/>
    <p:sldId id="292" r:id="rId6"/>
    <p:sldId id="294" r:id="rId7"/>
    <p:sldId id="291" r:id="rId8"/>
    <p:sldId id="293" r:id="rId9"/>
    <p:sldId id="284" r:id="rId10"/>
    <p:sldId id="271" r:id="rId11"/>
    <p:sldId id="283" r:id="rId12"/>
    <p:sldId id="287" r:id="rId13"/>
    <p:sldId id="289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169" autoAdjust="0"/>
  </p:normalViewPr>
  <p:slideViewPr>
    <p:cSldViewPr snapToGrid="0">
      <p:cViewPr varScale="1">
        <p:scale>
          <a:sx n="80" d="100"/>
          <a:sy n="80" d="100"/>
        </p:scale>
        <p:origin x="88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chemeClr val="tx2">
                    <a:lumMod val="10000"/>
                  </a:schemeClr>
                </a:solidFill>
              </a:rPr>
              <a:t>山脉，是指沿一定方向延伸、包括若干条山岭和山谷组成的山体，因像脉状、而且有某种整体性质可以一起称呼，而称之为山脉。</a:t>
            </a:r>
            <a:endParaRPr lang="en-US" altLang="zh-CN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zh-CN" altLang="en-US" sz="1200" dirty="0" smtClean="0">
                <a:solidFill>
                  <a:schemeClr val="tx2">
                    <a:lumMod val="10000"/>
                  </a:schemeClr>
                </a:solidFill>
              </a:rPr>
              <a:t>山峰一般指尖状山顶并有一定高度，多为岩石构成。</a:t>
            </a:r>
            <a:endParaRPr lang="en-US" altLang="zh-CN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zh-CN" altLang="en-US" sz="1200" dirty="0" smtClean="0">
                <a:solidFill>
                  <a:schemeClr val="tx2">
                    <a:lumMod val="10000"/>
                  </a:schemeClr>
                </a:solidFill>
              </a:rPr>
              <a:t>山脉一般是指群山，一般是地壳运动时两个板块撞击形成的。山峰指独座的高山尘，是山脉中突出的部位。如喜马拉雅山是山脉，它的最高山峰是珠穆朗玛峰。</a:t>
            </a:r>
            <a:endParaRPr lang="en-US" altLang="zh-CN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zh-CN" altLang="en-US" sz="1200" dirty="0" smtClean="0">
                <a:solidFill>
                  <a:schemeClr val="tx2">
                    <a:lumMod val="10000"/>
                  </a:schemeClr>
                </a:solidFill>
              </a:rPr>
              <a:t>山地，是指海拔在</a:t>
            </a:r>
            <a:r>
              <a:rPr lang="en-US" altLang="zh-CN" sz="1200" dirty="0" smtClean="0">
                <a:solidFill>
                  <a:schemeClr val="tx2">
                    <a:lumMod val="10000"/>
                  </a:schemeClr>
                </a:solidFill>
              </a:rPr>
              <a:t>500</a:t>
            </a:r>
            <a:r>
              <a:rPr lang="zh-CN" altLang="en-US" sz="1200" dirty="0" smtClean="0">
                <a:solidFill>
                  <a:schemeClr val="tx2">
                    <a:lumMod val="10000"/>
                  </a:schemeClr>
                </a:solidFill>
              </a:rPr>
              <a:t>米以上的高地，起伏很大，坡度陡峻，沟谷幽深，一般多呈脉状分布。</a:t>
            </a:r>
            <a:endParaRPr lang="en-US" altLang="zh-CN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zh-CN" altLang="en-US" sz="1200" dirty="0" smtClean="0">
                <a:solidFill>
                  <a:schemeClr val="tx2">
                    <a:lumMod val="10000"/>
                  </a:schemeClr>
                </a:solidFill>
              </a:rPr>
              <a:t>山区</a:t>
            </a:r>
            <a:r>
              <a:rPr lang="en-US" altLang="zh-CN" sz="12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zh-CN" altLang="en-US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456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33857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山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高一地理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北京市朝阳区教研中心   杨利娜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700879"/>
            <a:ext cx="8139178" cy="3055769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梳理地球圈层结构，标明地球各圈层的位置，简要说明各圈层的特点。</a:t>
            </a:r>
            <a:endParaRPr lang="en-US" altLang="zh-CN" sz="2400" dirty="0" smtClean="0"/>
          </a:p>
          <a:p>
            <a:r>
              <a:rPr lang="zh-CN" altLang="en-US" sz="2400" dirty="0" smtClean="0"/>
              <a:t>选择你喜欢的片段配音。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5459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46" y="425120"/>
            <a:ext cx="5619311" cy="329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" y="0"/>
            <a:ext cx="68465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510866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山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3535" y="961778"/>
            <a:ext cx="7570840" cy="37569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dirty="0"/>
              <a:t>我是山，我是自然界最古老的圣殿，我的</a:t>
            </a:r>
            <a:r>
              <a:rPr lang="zh-CN" altLang="zh-CN" sz="1800" dirty="0" smtClean="0"/>
              <a:t>冰川</a:t>
            </a:r>
            <a:r>
              <a:rPr lang="zh-CN" altLang="en-US" sz="1800" dirty="0" smtClean="0"/>
              <a:t>、</a:t>
            </a:r>
            <a:r>
              <a:rPr lang="zh-CN" altLang="zh-CN" sz="1800" dirty="0" smtClean="0"/>
              <a:t>河流</a:t>
            </a:r>
            <a:r>
              <a:rPr lang="zh-CN" altLang="zh-CN" sz="1800" dirty="0"/>
              <a:t>为你们提供维持生命的水，我的森林，你们的树木，为你们提供新鲜的空气，我清晰的看到你们对这个地球的所作所为。曾经你们来到我的森林，只为享受身心的宁静，攀登到我的顶峰，只为获得心灵的启迪。如今你们一味的从我这里获取利益，看看吧，你们，趁一切还有可能。要知道，有一件事我看得非常的清楚，那就是你们正在靠近悬崖的边缘，而悬崖的下面乱石密布。</a:t>
            </a:r>
          </a:p>
          <a:p>
            <a:pPr>
              <a:lnSpc>
                <a:spcPct val="150000"/>
              </a:lnSpc>
            </a:pP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050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40" y="435090"/>
            <a:ext cx="6408112" cy="338833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04809" y="4069791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连绵</a:t>
            </a:r>
            <a:r>
              <a:rPr lang="zh-CN" altLang="en-US" dirty="0" smtClean="0"/>
              <a:t>起伏，部分山体顶部有积雪覆盖，山体植被覆盖较好。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604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824753" y="1362635"/>
            <a:ext cx="1786965" cy="11415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</a:rPr>
              <a:t>山</a:t>
            </a:r>
            <a:r>
              <a:rPr lang="zh-CN" altLang="en-US" sz="3200" dirty="0" smtClean="0"/>
              <a:t>脉</a:t>
            </a:r>
            <a:endParaRPr lang="zh-CN" altLang="en-US" sz="3200" dirty="0"/>
          </a:p>
        </p:txBody>
      </p:sp>
      <p:sp>
        <p:nvSpPr>
          <p:cNvPr id="5" name="椭圆 4"/>
          <p:cNvSpPr/>
          <p:nvPr/>
        </p:nvSpPr>
        <p:spPr>
          <a:xfrm>
            <a:off x="3068917" y="2244164"/>
            <a:ext cx="1786965" cy="1141506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</a:rPr>
              <a:t>山</a:t>
            </a:r>
            <a:r>
              <a:rPr lang="zh-CN" altLang="en-US" sz="3200" dirty="0" smtClean="0"/>
              <a:t>峰</a:t>
            </a:r>
            <a:endParaRPr lang="zh-CN" altLang="en-US" sz="3200" dirty="0"/>
          </a:p>
        </p:txBody>
      </p:sp>
      <p:sp>
        <p:nvSpPr>
          <p:cNvPr id="6" name="椭圆 5"/>
          <p:cNvSpPr/>
          <p:nvPr/>
        </p:nvSpPr>
        <p:spPr>
          <a:xfrm>
            <a:off x="3914588" y="609599"/>
            <a:ext cx="1786965" cy="1141506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</a:rPr>
              <a:t>山</a:t>
            </a:r>
            <a:r>
              <a:rPr lang="zh-CN" altLang="en-US" sz="3200" dirty="0"/>
              <a:t>地</a:t>
            </a:r>
          </a:p>
        </p:txBody>
      </p:sp>
      <p:sp>
        <p:nvSpPr>
          <p:cNvPr id="7" name="椭圆 6"/>
          <p:cNvSpPr/>
          <p:nvPr/>
        </p:nvSpPr>
        <p:spPr>
          <a:xfrm>
            <a:off x="5988424" y="2136586"/>
            <a:ext cx="1786965" cy="114150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</a:rPr>
              <a:t>山</a:t>
            </a:r>
            <a:r>
              <a:rPr lang="zh-CN" altLang="en-US" sz="3200" dirty="0"/>
              <a:t>区</a:t>
            </a:r>
          </a:p>
        </p:txBody>
      </p:sp>
    </p:spTree>
    <p:extLst>
      <p:ext uri="{BB962C8B-B14F-4D97-AF65-F5344CB8AC3E}">
        <p14:creationId xmlns:p14="http://schemas.microsoft.com/office/powerpoint/2010/main" val="3870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510866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山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3535" y="961779"/>
            <a:ext cx="7570840" cy="14402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我是山，我是自然界最古老的圣殿，我的</a:t>
            </a:r>
            <a:r>
              <a:rPr lang="zh-CN" altLang="zh-CN" sz="2000" dirty="0" smtClean="0"/>
              <a:t>冰川</a:t>
            </a:r>
            <a:r>
              <a:rPr lang="zh-CN" altLang="en-US" sz="2000" dirty="0" smtClean="0"/>
              <a:t>、</a:t>
            </a:r>
            <a:r>
              <a:rPr lang="zh-CN" altLang="zh-CN" sz="2000" dirty="0" smtClean="0"/>
              <a:t>河流</a:t>
            </a:r>
            <a:r>
              <a:rPr lang="zh-CN" altLang="zh-CN" sz="2000" dirty="0"/>
              <a:t>为你们提供维持生命的水</a:t>
            </a:r>
            <a:r>
              <a:rPr lang="zh-CN" altLang="zh-CN" sz="2000" dirty="0" smtClean="0"/>
              <a:t>，我</a:t>
            </a:r>
            <a:r>
              <a:rPr lang="zh-CN" altLang="zh-CN" sz="2000" dirty="0"/>
              <a:t>的森林，你们的树木，为你们提供新鲜的空气，我清晰的看到你们对这个地球的</a:t>
            </a:r>
            <a:r>
              <a:rPr lang="zh-CN" altLang="zh-CN" sz="2000" dirty="0" smtClean="0"/>
              <a:t>所作所为</a:t>
            </a:r>
            <a:r>
              <a:rPr lang="zh-CN" altLang="en-US" sz="2000" dirty="0" smtClean="0"/>
              <a:t>。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843535" y="3370173"/>
            <a:ext cx="4924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山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04080" y="2834009"/>
            <a:ext cx="80021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冰川</a:t>
            </a:r>
            <a:endParaRPr lang="en-US" altLang="zh-CN" sz="2400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2204080" y="3370173"/>
            <a:ext cx="80021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河流</a:t>
            </a:r>
            <a:endParaRPr lang="en-US" altLang="zh-CN" sz="2400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2204079" y="3906337"/>
            <a:ext cx="80021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森林</a:t>
            </a:r>
            <a:endParaRPr lang="en-US" altLang="zh-CN" sz="2400" dirty="0" smtClean="0"/>
          </a:p>
        </p:txBody>
      </p:sp>
      <p:cxnSp>
        <p:nvCxnSpPr>
          <p:cNvPr id="9" name="直接箭头连接符 8"/>
          <p:cNvCxnSpPr>
            <a:endCxn id="5" idx="1"/>
          </p:cNvCxnSpPr>
          <p:nvPr/>
        </p:nvCxnSpPr>
        <p:spPr>
          <a:xfrm flipV="1">
            <a:off x="1317318" y="3064842"/>
            <a:ext cx="886762" cy="30533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4" idx="3"/>
            <a:endCxn id="6" idx="1"/>
          </p:cNvCxnSpPr>
          <p:nvPr/>
        </p:nvCxnSpPr>
        <p:spPr>
          <a:xfrm>
            <a:off x="1335978" y="3601006"/>
            <a:ext cx="868102" cy="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endCxn id="7" idx="1"/>
          </p:cNvCxnSpPr>
          <p:nvPr/>
        </p:nvCxnSpPr>
        <p:spPr>
          <a:xfrm>
            <a:off x="1317318" y="3831838"/>
            <a:ext cx="886761" cy="30533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72" y="2558560"/>
            <a:ext cx="4175965" cy="2208071"/>
          </a:xfrm>
          <a:prstGeom prst="rect">
            <a:avLst/>
          </a:prstGeom>
        </p:spPr>
      </p:pic>
      <p:sp>
        <p:nvSpPr>
          <p:cNvPr id="15" name="右大括号 14"/>
          <p:cNvSpPr/>
          <p:nvPr/>
        </p:nvSpPr>
        <p:spPr>
          <a:xfrm>
            <a:off x="3065372" y="3032207"/>
            <a:ext cx="124898" cy="112760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258152" y="3365175"/>
            <a:ext cx="4924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35264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</a:rPr>
              <a:t>自然界最古老的圣殿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894506"/>
            <a:ext cx="4377547" cy="165444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古生代时期地壳运动剧烈，许多地方反复上升和下沉，海陆格局发生了多次大的变迁，到了后期地球个块大陆汇聚成一个整体，成为联合古陆。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089" y="959891"/>
            <a:ext cx="2750883" cy="1523672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549790" y="2844859"/>
            <a:ext cx="7248668" cy="1654443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 smtClean="0"/>
              <a:t>新生代时期联合古陆最终解体，各大陆板块漂移到现在的位置，形成了现代海陆分布格局。这时期地壳运动剧烈，形成了现代地势起伏的基本面貌，如今地球上一些高达山脉如阿尔卑斯山脉、喜马拉雅山脉、落基山脉、安第斯山脉等都是在这一时期形成的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8461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21381" y="4422146"/>
            <a:ext cx="4485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5°S</a:t>
            </a:r>
            <a:r>
              <a:rPr lang="zh-CN" altLang="en-US" dirty="0" smtClean="0"/>
              <a:t>左右安第斯山东坡自然景观变化示意图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" r="38095" b="7049"/>
          <a:stretch/>
        </p:blipFill>
        <p:spPr>
          <a:xfrm>
            <a:off x="2221381" y="517410"/>
            <a:ext cx="3212903" cy="358080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20465" y="363864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热带雨林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376090" y="2810319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灌木和林地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406645" y="19819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草原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406645" y="11984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终年积雪</a:t>
            </a:r>
          </a:p>
        </p:txBody>
      </p:sp>
      <p:sp>
        <p:nvSpPr>
          <p:cNvPr id="12" name="矩形 11"/>
          <p:cNvSpPr/>
          <p:nvPr/>
        </p:nvSpPr>
        <p:spPr>
          <a:xfrm>
            <a:off x="3231196" y="517410"/>
            <a:ext cx="2331009" cy="505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288704" y="19348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山与冰川、森林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87" y="805430"/>
            <a:ext cx="5804792" cy="38746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88704" y="19348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山与河流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17114" y="382954"/>
            <a:ext cx="7324475" cy="536183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小结</a:t>
            </a:r>
            <a:endParaRPr lang="zh-CN" altLang="en-US" sz="24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66010" y="1013894"/>
            <a:ext cx="7575580" cy="3742754"/>
          </a:xfrm>
        </p:spPr>
        <p:txBody>
          <a:bodyPr>
            <a:normAutofit/>
          </a:bodyPr>
          <a:lstStyle/>
          <a:p>
            <a:r>
              <a:rPr lang="zh-CN" altLang="en-US" sz="1800" dirty="0" smtClean="0">
                <a:solidFill>
                  <a:srgbClr val="FF0000"/>
                </a:solidFill>
              </a:rPr>
              <a:t>描述地貌特征的方法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en-US" sz="1800" dirty="0" smtClean="0">
                <a:solidFill>
                  <a:srgbClr val="FF0000"/>
                </a:solidFill>
              </a:rPr>
              <a:t>山地地形对植被的影响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en-US" sz="1800" dirty="0" smtClean="0">
                <a:solidFill>
                  <a:srgbClr val="FF0000"/>
                </a:solidFill>
              </a:rPr>
              <a:t>山地对河流的影响</a:t>
            </a:r>
            <a:endParaRPr lang="en-US" altLang="zh-CN" sz="1800" smtClean="0">
              <a:solidFill>
                <a:srgbClr val="FF0000"/>
              </a:solidFill>
            </a:endParaRPr>
          </a:p>
          <a:p>
            <a:endParaRPr lang="zh-CN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535</Words>
  <Application>Microsoft Office PowerPoint</Application>
  <PresentationFormat>全屏显示(16:9)</PresentationFormat>
  <Paragraphs>42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汉仪旗黑-85S</vt:lpstr>
      <vt:lpstr>楷体</vt:lpstr>
      <vt:lpstr>微软雅黑</vt:lpstr>
      <vt:lpstr>Arial</vt:lpstr>
      <vt:lpstr>Calibri</vt:lpstr>
      <vt:lpstr>1_Office 主题​​</vt:lpstr>
      <vt:lpstr>山</vt:lpstr>
      <vt:lpstr>山</vt:lpstr>
      <vt:lpstr>PowerPoint 演示文稿</vt:lpstr>
      <vt:lpstr>PowerPoint 演示文稿</vt:lpstr>
      <vt:lpstr>山</vt:lpstr>
      <vt:lpstr>自然界最古老的圣殿</vt:lpstr>
      <vt:lpstr>PowerPoint 演示文稿</vt:lpstr>
      <vt:lpstr>PowerPoint 演示文稿</vt:lpstr>
      <vt:lpstr>小结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xb21cn</cp:lastModifiedBy>
  <cp:revision>58</cp:revision>
  <dcterms:created xsi:type="dcterms:W3CDTF">2020-02-01T11:21:51Z</dcterms:created>
  <dcterms:modified xsi:type="dcterms:W3CDTF">2020-02-11T16:01:38Z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