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heme/theme6.xml" ContentType="application/vnd.openxmlformats-officedocument.theme+xml"/>
  <Override PartName="/ppt/tags/tag422.xml" ContentType="application/vnd.openxmlformats-officedocument.presentationml.tags+xml"/>
  <Override PartName="/ppt/notesSlides/notesSlide1.xml" ContentType="application/vnd.openxmlformats-officedocument.presentationml.notesSlide+xml"/>
  <Override PartName="/ppt/tags/tag423.xml" ContentType="application/vnd.openxmlformats-officedocument.presentationml.tags+xml"/>
  <Override PartName="/ppt/notesSlides/notesSlide2.xml" ContentType="application/vnd.openxmlformats-officedocument.presentationml.notesSlide+xml"/>
  <Override PartName="/ppt/tags/tag424.xml" ContentType="application/vnd.openxmlformats-officedocument.presentationml.tags+xml"/>
  <Override PartName="/ppt/notesSlides/notesSlide3.xml" ContentType="application/vnd.openxmlformats-officedocument.presentationml.notesSlide+xml"/>
  <Override PartName="/ppt/tags/tag425.xml" ContentType="application/vnd.openxmlformats-officedocument.presentationml.tags+xml"/>
  <Override PartName="/ppt/notesSlides/notesSlide4.xml" ContentType="application/vnd.openxmlformats-officedocument.presentationml.notesSlide+xml"/>
  <Override PartName="/ppt/tags/tag426.xml" ContentType="application/vnd.openxmlformats-officedocument.presentationml.tags+xml"/>
  <Override PartName="/ppt/notesSlides/notesSlide5.xml" ContentType="application/vnd.openxmlformats-officedocument.presentationml.notesSlide+xml"/>
  <Override PartName="/ppt/tags/tag427.xml" ContentType="application/vnd.openxmlformats-officedocument.presentationml.tags+xml"/>
  <Override PartName="/ppt/notesSlides/notesSlide6.xml" ContentType="application/vnd.openxmlformats-officedocument.presentationml.notesSlide+xml"/>
  <Override PartName="/ppt/tags/tag428.xml" ContentType="application/vnd.openxmlformats-officedocument.presentationml.tags+xml"/>
  <Override PartName="/ppt/notesSlides/notesSlide7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8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70" r:id="rId2"/>
    <p:sldMasterId id="2147483982" r:id="rId3"/>
    <p:sldMasterId id="2147483994" r:id="rId4"/>
    <p:sldMasterId id="2147484007" r:id="rId5"/>
  </p:sldMasterIdLst>
  <p:notesMasterIdLst>
    <p:notesMasterId r:id="rId17"/>
  </p:notesMasterIdLst>
  <p:sldIdLst>
    <p:sldId id="280" r:id="rId6"/>
    <p:sldId id="264" r:id="rId7"/>
    <p:sldId id="270" r:id="rId8"/>
    <p:sldId id="271" r:id="rId9"/>
    <p:sldId id="272" r:id="rId10"/>
    <p:sldId id="267" r:id="rId11"/>
    <p:sldId id="273" r:id="rId12"/>
    <p:sldId id="278" r:id="rId13"/>
    <p:sldId id="274" r:id="rId14"/>
    <p:sldId id="275" r:id="rId15"/>
    <p:sldId id="281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788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/>
            </a:lvl1pPr>
          </a:lstStyle>
          <a:p>
            <a:fld id="{3521C81B-A033-4235-AEBD-45F90A7942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1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29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77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49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6DAAF-B04A-40E0-BC0F-D03A3E3D87F8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1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70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4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90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98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911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484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931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42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952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52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6B8A0-8B5C-47D6-BA11-AFF6EA66EF9A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5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983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4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10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11.pn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10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9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02.xml"/><Relationship Id="rId16" Type="http://schemas.openxmlformats.org/officeDocument/2006/relationships/image" Target="../media/image11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5" Type="http://schemas.openxmlformats.org/officeDocument/2006/relationships/tags" Target="../tags/tag40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../media/image10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image" Target="../media/image15.png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image" Target="../media/image10.png"/><Relationship Id="rId5" Type="http://schemas.openxmlformats.org/officeDocument/2006/relationships/tags" Target="../tags/tag417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NULL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NULL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2.png"/><Relationship Id="rId4" Type="http://schemas.openxmlformats.org/officeDocument/2006/relationships/tags" Target="../tags/tag34.xml"/><Relationship Id="rId9" Type="http://schemas.openxmlformats.org/officeDocument/2006/relationships/image" Target="NULL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2.png"/><Relationship Id="rId4" Type="http://schemas.openxmlformats.org/officeDocument/2006/relationships/tags" Target="../tags/tag40.xml"/><Relationship Id="rId9" Type="http://schemas.openxmlformats.org/officeDocument/2006/relationships/image" Target="NUL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image" Target="../media/image2.png"/><Relationship Id="rId4" Type="http://schemas.openxmlformats.org/officeDocument/2006/relationships/tags" Target="../tags/tag46.xml"/><Relationship Id="rId9" Type="http://schemas.openxmlformats.org/officeDocument/2006/relationships/image" Target="NULL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5.png"/><Relationship Id="rId4" Type="http://schemas.openxmlformats.org/officeDocument/2006/relationships/tags" Target="../tags/tag52.xml"/><Relationship Id="rId9" Type="http://schemas.openxmlformats.org/officeDocument/2006/relationships/image" Target="NULL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4" Type="http://schemas.openxmlformats.org/officeDocument/2006/relationships/image" Target="NULL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NULL" TargetMode="Externa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NULL" TargetMode="Externa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80.xml"/><Relationship Id="rId7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85.xml"/><Relationship Id="rId7" Type="http://schemas.openxmlformats.org/officeDocument/2006/relationships/image" Target="../media/image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NULL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2.png"/><Relationship Id="rId4" Type="http://schemas.openxmlformats.org/officeDocument/2006/relationships/tags" Target="../tags/tag100.xml"/><Relationship Id="rId9" Type="http://schemas.openxmlformats.org/officeDocument/2006/relationships/image" Target="NULL" TargetMode="Externa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05.xml"/><Relationship Id="rId7" Type="http://schemas.openxmlformats.org/officeDocument/2006/relationships/image" Target="../media/image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image" Target="NULL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2.png"/><Relationship Id="rId4" Type="http://schemas.openxmlformats.org/officeDocument/2006/relationships/tags" Target="../tags/tag117.xml"/><Relationship Id="rId9" Type="http://schemas.openxmlformats.org/officeDocument/2006/relationships/image" Target="NULL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2.png"/><Relationship Id="rId4" Type="http://schemas.openxmlformats.org/officeDocument/2006/relationships/tags" Target="../tags/tag123.xml"/><Relationship Id="rId9" Type="http://schemas.openxmlformats.org/officeDocument/2006/relationships/image" Target="NULL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5.png"/><Relationship Id="rId4" Type="http://schemas.openxmlformats.org/officeDocument/2006/relationships/tags" Target="../tags/tag129.xml"/><Relationship Id="rId9" Type="http://schemas.openxmlformats.org/officeDocument/2006/relationships/image" Target="NULL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3.xml"/><Relationship Id="rId4" Type="http://schemas.openxmlformats.org/officeDocument/2006/relationships/image" Target="NULL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8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NULL" TargetMode="Externa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2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NULL" TargetMode="Externa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50.xml"/><Relationship Id="rId7" Type="http://schemas.openxmlformats.org/officeDocument/2006/relationships/image" Target="../media/image1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55.xml"/><Relationship Id="rId7" Type="http://schemas.openxmlformats.org/officeDocument/2006/relationships/image" Target="../media/image1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NULL" TargetMode="Externa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64.xml"/><Relationship Id="rId7" Type="http://schemas.openxmlformats.org/officeDocument/2006/relationships/image" Target="../media/image1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image" Target="../media/image2.png"/><Relationship Id="rId4" Type="http://schemas.openxmlformats.org/officeDocument/2006/relationships/tags" Target="../tags/tag170.xml"/><Relationship Id="rId9" Type="http://schemas.openxmlformats.org/officeDocument/2006/relationships/image" Target="NULL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75.xml"/><Relationship Id="rId7" Type="http://schemas.openxmlformats.org/officeDocument/2006/relationships/image" Target="../media/image1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image" Target="../media/image2.png"/><Relationship Id="rId4" Type="http://schemas.openxmlformats.org/officeDocument/2006/relationships/tags" Target="../tags/tag181.xml"/><Relationship Id="rId9" Type="http://schemas.openxmlformats.org/officeDocument/2006/relationships/image" Target="NULL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2.png"/><Relationship Id="rId4" Type="http://schemas.openxmlformats.org/officeDocument/2006/relationships/tags" Target="../tags/tag187.xml"/><Relationship Id="rId9" Type="http://schemas.openxmlformats.org/officeDocument/2006/relationships/image" Target="NULL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2.png"/><Relationship Id="rId4" Type="http://schemas.openxmlformats.org/officeDocument/2006/relationships/tags" Target="../tags/tag193.xml"/><Relationship Id="rId9" Type="http://schemas.openxmlformats.org/officeDocument/2006/relationships/image" Target="NULL" TargetMode="Externa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10" Type="http://schemas.openxmlformats.org/officeDocument/2006/relationships/image" Target="../media/image5.png"/><Relationship Id="rId4" Type="http://schemas.openxmlformats.org/officeDocument/2006/relationships/tags" Target="../tags/tag199.xml"/><Relationship Id="rId9" Type="http://schemas.openxmlformats.org/officeDocument/2006/relationships/image" Target="NULL" TargetMode="Externa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3.xml"/><Relationship Id="rId4" Type="http://schemas.openxmlformats.org/officeDocument/2006/relationships/image" Target="NULL" TargetMode="Externa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NULL" TargetMode="Externa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NULL" TargetMode="Externa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2.png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20.xml"/><Relationship Id="rId7" Type="http://schemas.openxmlformats.org/officeDocument/2006/relationships/image" Target="../media/image1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9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25.xml"/><Relationship Id="rId7" Type="http://schemas.openxmlformats.org/officeDocument/2006/relationships/image" Target="../media/image1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NULL" TargetMode="Externa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34.xml"/><Relationship Id="rId7" Type="http://schemas.openxmlformats.org/officeDocument/2006/relationships/image" Target="../media/image1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2.png"/><Relationship Id="rId4" Type="http://schemas.openxmlformats.org/officeDocument/2006/relationships/tags" Target="../tags/tag240.xml"/><Relationship Id="rId9" Type="http://schemas.openxmlformats.org/officeDocument/2006/relationships/image" Target="NULL" TargetMode="Externa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45.xml"/><Relationship Id="rId7" Type="http://schemas.openxmlformats.org/officeDocument/2006/relationships/image" Target="../media/image1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5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10" Type="http://schemas.openxmlformats.org/officeDocument/2006/relationships/image" Target="../media/image2.png"/><Relationship Id="rId4" Type="http://schemas.openxmlformats.org/officeDocument/2006/relationships/tags" Target="../tags/tag251.xml"/><Relationship Id="rId9" Type="http://schemas.openxmlformats.org/officeDocument/2006/relationships/image" Target="NULL" TargetMode="Externa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2.png"/><Relationship Id="rId4" Type="http://schemas.openxmlformats.org/officeDocument/2006/relationships/tags" Target="../tags/tag257.xml"/><Relationship Id="rId9" Type="http://schemas.openxmlformats.org/officeDocument/2006/relationships/image" Target="NULL" TargetMode="Externa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6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2.png"/><Relationship Id="rId4" Type="http://schemas.openxmlformats.org/officeDocument/2006/relationships/tags" Target="../tags/tag263.xml"/><Relationship Id="rId9" Type="http://schemas.openxmlformats.org/officeDocument/2006/relationships/image" Target="NULL" TargetMode="Externa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10" Type="http://schemas.openxmlformats.org/officeDocument/2006/relationships/image" Target="../media/image5.png"/><Relationship Id="rId4" Type="http://schemas.openxmlformats.org/officeDocument/2006/relationships/tags" Target="../tags/tag269.xml"/><Relationship Id="rId9" Type="http://schemas.openxmlformats.org/officeDocument/2006/relationships/image" Target="NULL" TargetMode="Externa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9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image" Target="../media/image11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89.xml"/><Relationship Id="rId10" Type="http://schemas.openxmlformats.org/officeDocument/2006/relationships/image" Target="../media/image10.png"/><Relationship Id="rId4" Type="http://schemas.openxmlformats.org/officeDocument/2006/relationships/tags" Target="../tags/tag288.xml"/><Relationship Id="rId9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95.xml"/><Relationship Id="rId7" Type="http://schemas.openxmlformats.org/officeDocument/2006/relationships/image" Target="../media/image12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image" Target="../media/image11.pn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image" Target="../media/image10.png"/><Relationship Id="rId5" Type="http://schemas.openxmlformats.org/officeDocument/2006/relationships/tags" Target="../tags/tag30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image" Target="../media/image10.png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0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5" Type="http://schemas.openxmlformats.org/officeDocument/2006/relationships/tags" Target="../tags/tag311.xml"/><Relationship Id="rId15" Type="http://schemas.openxmlformats.org/officeDocument/2006/relationships/image" Target="../media/image11.png"/><Relationship Id="rId10" Type="http://schemas.openxmlformats.org/officeDocument/2006/relationships/tags" Target="../tags/tag31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2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22.xml"/><Relationship Id="rId10" Type="http://schemas.openxmlformats.org/officeDocument/2006/relationships/image" Target="../media/image11.png"/><Relationship Id="rId4" Type="http://schemas.openxmlformats.org/officeDocument/2006/relationships/tags" Target="../tags/tag32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image" Target="../media/image11.png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image" Target="../media/image10.png"/><Relationship Id="rId5" Type="http://schemas.openxmlformats.org/officeDocument/2006/relationships/tags" Target="../tags/tag33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1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40.xml"/><Relationship Id="rId10" Type="http://schemas.openxmlformats.org/officeDocument/2006/relationships/image" Target="../media/image10.png"/><Relationship Id="rId4" Type="http://schemas.openxmlformats.org/officeDocument/2006/relationships/tags" Target="../tags/tag339.xml"/><Relationship Id="rId9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11.png"/><Relationship Id="rId5" Type="http://schemas.openxmlformats.org/officeDocument/2006/relationships/tags" Target="../tags/tag34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47.xml"/><Relationship Id="rId9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5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11.png"/><Relationship Id="rId5" Type="http://schemas.openxmlformats.org/officeDocument/2006/relationships/tags" Target="../tags/tag36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60.xml"/><Relationship Id="rId9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image" Target="../media/image11.png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image" Target="../media/image10.png"/><Relationship Id="rId5" Type="http://schemas.openxmlformats.org/officeDocument/2006/relationships/tags" Target="../tags/tag36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77.xml"/><Relationship Id="rId10" Type="http://schemas.openxmlformats.org/officeDocument/2006/relationships/image" Target="../media/image10.png"/><Relationship Id="rId4" Type="http://schemas.openxmlformats.org/officeDocument/2006/relationships/tags" Target="../tags/tag376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843-33B0-4423-9492-EC2826CEAC2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32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86B8-2351-4734-9B4A-70646EAE30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74060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751563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30503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067980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67464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86B8-2351-4734-9B4A-70646EAE30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248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9"/>
            <a:ext cx="5283243" cy="5388907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9"/>
            <a:ext cx="5283243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2020/2/5</a:t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260EA815-F752-4F19-8058-33275B3098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C:/Users/1V994W2/PycharmProjects/PPT_Background_Generation/pic_temp/0_pic_quater_left_up.png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9"/>
            <a:ext cx="10852237" cy="538890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AFD64ED8-6938-4F8C-86B8-4CDA72EFD5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V994W2/PycharmProjects/PPT_Background_Generation/pic_temp/pic_sup.png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3935413" y="373316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5413" y="420814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935413" y="2982596"/>
            <a:ext cx="4352291" cy="370205"/>
          </a:xfr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50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927793" y="1605915"/>
            <a:ext cx="4359911" cy="117221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D39F4F1E-6DA9-43EC-A062-B9D2E17FF6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8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/Users/1V994W2/PycharmProjects/PPT_Background_Generation/pic_temp/0_pic_quater_left_up.png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593F39DF-444D-411B-BE37-611E7E59BCD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142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CB68751-4F5E-4499-8848-B85EC9FC3BF4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64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6" name="图片 7" descr="C:/Users/1V994W2/PycharmProjects/PPT_Background_Generation/pic_temp/0_pic_quater_lef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039EFB71-7101-4333-8CB2-6324EE5C995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33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A3F4144D-1992-42E9-AEAD-C7F3CCF3F0D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34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BEE0F24A-3FDA-4D52-AEA1-F8BE58864C1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48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784D-4B20-48D5-BD82-55A6E58E2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2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10" name="图片 11" descr="C:/Users/1V994W2/PycharmProjects/PPT_Background_Generation/pic_temp/0_pic_quater_left_up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38876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 descr="C:/Users/1V994W2/PycharmProjects/PPT_Background_Generation/pic_temp/1_pic_quater_right_up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34B0AD87-E715-4049-9D58-AA8B9DF6E34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590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954089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00" noProof="1"/>
          </a:p>
        </p:txBody>
      </p:sp>
      <p:pic>
        <p:nvPicPr>
          <p:cNvPr id="5" name="图片 8" descr="C:/Users/1V994W2/PycharmProjects/PPT_Background_Generation/pic_temp/0_pic_quater_right_down.pn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2" y="5464176"/>
            <a:ext cx="161924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left_down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6"/>
            <a:ext cx="16192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C2A4D4DB-5FA5-4DFC-B55F-11178C85CE1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63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68952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F9C8-6069-4B94-83D7-16B7F7D1458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4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8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2B7E-5632-4E08-9226-BE98F1A1D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79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6922-1767-40F2-9EC1-6AC006196B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8" descr="C:/Users/1V994W2/PycharmProjects/PPT_Background_Generation/pic_temp/pic_half_lef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pic_half_right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/>
          <p:nvPr userDrawn="1">
            <p:custDataLst>
              <p:tags r:id="rId3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571852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054-F433-4F5B-951A-51E1A523FA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00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DCC1-DE6E-4DDC-9219-86C27897234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10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0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54D-5000-4E42-82C8-C454D3520CC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7" descr="C:/Users/1V994W2/Documents/Tencent%20Files/574576071/FileRecv/拼装素材/sup/24/subjec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6850"/>
            <a:ext cx="438996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8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4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DF9-EED2-4EE0-9B86-5EBEA8F04B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3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58DF-C3BC-41E8-854F-3488A0C7BB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3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2915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14A-AEB9-4A60-86AC-89F2C225FC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59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72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578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9"/>
            <a:ext cx="5283243" cy="5388907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9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2020/2/5</a:t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6F88714A-AEB9-4A60-86AC-89F2C225F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21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9"/>
            <a:ext cx="10852237" cy="538890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3FACE3F-75DD-4FF9-A657-AF43944A60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8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3935413" y="373316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5413" y="420814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935413" y="2982596"/>
            <a:ext cx="4352291" cy="370205"/>
          </a:xfr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927793" y="1605915"/>
            <a:ext cx="4359911" cy="117221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645259EA-2683-45AE-99F9-CC95E3756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13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DDC0ED89-D33D-4808-9F74-CF2322DAF61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60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56C041E5-BF75-4303-AF15-FFC389D7984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89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B621F859-2C18-4C0B-B708-8F0A71441CE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4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AAA8-CD6D-4C33-AF4D-0626F4D1FC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12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27B69159-35C1-4246-9BCE-8EF1E59CB87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465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B119ED43-4C8F-41DB-AF78-48F5F1F728E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490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10" name="图片 11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38876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F786B4E-8EB5-4709-8C7D-5D07F8433F5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00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954089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right_down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2" y="5464176"/>
            <a:ext cx="161924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left_down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6"/>
            <a:ext cx="16192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57234439-BF4A-4A5C-BEEA-1ABDB2A06D1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846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503-A928-4341-851F-4287A81D11C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4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25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2DAD-B4A6-4A06-BE42-4FC1D00C7E2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15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308B-AD57-4924-84BF-498BAA0CC0D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8" descr="C:/Users/1V994W2/PycharmProjects/PPT_Background_Generation/pic_temp/pic_half_lef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pic_half_right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/>
          <p:nvPr userDrawn="1">
            <p:custDataLst>
              <p:tags r:id="rId3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631755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BBCE-67EA-480F-89D9-214556B418B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03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252C-34B9-4156-B73E-485C54A1ED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10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7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B7E-CE92-4473-A718-03E549DB2E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7" descr="C:/Users/1V994W2/Documents/Tencent%20Files/574576071/FileRecv/拼装素材/sup/24/subjec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6850"/>
            <a:ext cx="438996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8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26ED-6509-46B5-B155-612D54690A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33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53C6-2287-4613-8CBC-E84FDD3A1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51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94DD-16EE-4054-BDAF-B0EE491BC3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226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3506-CB6A-4020-874B-736A15D5693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84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94DD-16EE-4054-BDAF-B0EE491BC3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317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94DD-16EE-4054-BDAF-B0EE491BC3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9758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9"/>
            <a:ext cx="5283243" cy="5388907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9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2020/2/5</a:t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15843506-CB6A-4020-874B-736A15D569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5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9"/>
            <a:ext cx="10852237" cy="538890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C9ADAA4C-602F-42FD-8016-6C5998EEEF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22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3935413" y="373316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5413" y="420814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935413" y="2982596"/>
            <a:ext cx="4352291" cy="370205"/>
          </a:xfr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927793" y="1605915"/>
            <a:ext cx="4359911" cy="117221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D664AA8B-BD7B-4F9A-93DD-14A9541F54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189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10F8DD0D-1486-4E77-922C-A0CF52AAF87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188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025BBE88-089B-45D5-A450-EF6BE1FEA75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16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1C2A-14DF-4C27-BAFE-1FCDA8B961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94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4B93865-4F77-4262-A882-ABCCA554CA2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8977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DABA0DE8-59BC-4ECA-8B01-76BB3DBB37D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8180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A7B771F8-F231-45CB-981F-5E81DADA59D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677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10" name="图片 11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38876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08F5BD9C-65A3-45AC-9A3B-61799CF7E3C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2017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954089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right_down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2" y="5464176"/>
            <a:ext cx="161924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left_down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6"/>
            <a:ext cx="16192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CDF65CE-2A29-4CDA-8B38-A4318FAA7BD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660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8E8-DEF5-4484-923A-EEA6850AFB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4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49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52EA-8EFA-439B-8A1B-055B027AA1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096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CB6-92FA-4428-9B58-B0B6E97584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8" descr="C:/Users/1V994W2/PycharmProjects/PPT_Background_Generation/pic_temp/pic_half_lef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pic_half_right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/>
          <p:nvPr userDrawn="1">
            <p:custDataLst>
              <p:tags r:id="rId3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17858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F417-9F3B-41B0-93E3-B4707BF0FD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3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F1C-0387-4453-AE68-D202C9CDD57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10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3D25-E967-4881-AD3C-4CC7CAAEBC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723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9806-D1A1-4536-85C2-4BD723F914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7" descr="C:/Users/1V994W2/Documents/Tencent%20Files/574576071/FileRecv/拼装素材/sup/24/subjec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6850"/>
            <a:ext cx="438996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8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06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B349-0E46-47A0-9079-CB0B58CE6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08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B5E0-A80D-4D96-9223-99782BFBA7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4598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B18E-E2A6-458E-8D07-9A1E9C7C793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67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B5E0-A80D-4D96-9223-99782BFBA7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3642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B5E0-A80D-4D96-9223-99782BFBA7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095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9"/>
            <a:ext cx="5283243" cy="5388907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9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2020/2/5</a:t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A367B18E-E2A6-458E-8D07-9A1E9C7C79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8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9"/>
            <a:ext cx="10852237" cy="538890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6A29A295-E707-4CEC-ADB0-8BA63CCD46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79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3935413" y="373316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5413" y="420814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935413" y="2982596"/>
            <a:ext cx="4352291" cy="370205"/>
          </a:xfr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927793" y="1605915"/>
            <a:ext cx="4359911" cy="117221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0D6AED-85F7-4D34-8729-6781ACE61D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692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E1D335A4-5558-4D90-BE48-37210348AED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969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86B8-2351-4734-9B4A-70646EAE30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053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EACA78EB-40F1-473F-A00E-3B5E6D49AB6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607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E58F707E-C481-4F9C-B9F9-1D413B91DAD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7264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EA43D306-FC79-45C7-9112-984D5FBD02F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496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9F2AA44-CF64-4002-826D-371EDEA1DB0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2241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10" name="图片 11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38876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0CDCB971-EE1E-4FED-AEEF-D6BFEE56C4AF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9153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954089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right_down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2" y="5464176"/>
            <a:ext cx="161924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left_down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6"/>
            <a:ext cx="16192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2020/2/5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8EE4470A-DC98-448F-871D-536C0136403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947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705550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858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335065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815-F752-4F19-8058-33275B309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58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330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78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55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7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58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6586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588653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82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31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257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6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ags" Target="../tags/tag13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ags" Target="../tags/tag20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tags" Target="../tags/tag277.xml"/><Relationship Id="rId3" Type="http://schemas.openxmlformats.org/officeDocument/2006/relationships/slideLayout" Target="../slideLayouts/slideLayout88.xml"/><Relationship Id="rId21" Type="http://schemas.openxmlformats.org/officeDocument/2006/relationships/tags" Target="../tags/tag272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tags" Target="../tags/tag276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tags" Target="../tags/tag275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tags" Target="../tags/tag274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tags" Target="../tags/tag2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86B8-2351-4734-9B4A-70646EAE30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893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400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11497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11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94DD-16EE-4054-BDAF-B0EE491BC3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383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29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B5E0-A80D-4D96-9223-99782BFBA7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7540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3947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2020/2/5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5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《短歌行》：</a:t>
            </a:r>
            <a:r>
              <a:rPr lang="en-US" altLang="zh-CN" sz="44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44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忧</a:t>
            </a:r>
            <a:r>
              <a:rPr lang="en-US" altLang="zh-CN" sz="44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44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之何解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150101" cy="13926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段淑琼</a:t>
            </a:r>
          </a:p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47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文本框 99"/>
          <p:cNvSpPr txBox="1">
            <a:spLocks noChangeArrowheads="1"/>
          </p:cNvSpPr>
          <p:nvPr/>
        </p:nvSpPr>
        <p:spPr bwMode="auto">
          <a:xfrm>
            <a:off x="2632076" y="2312988"/>
            <a:ext cx="74152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曹操是一个很有本事的人，至少是一个英雄。</a:t>
            </a:r>
          </a:p>
          <a:p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  ——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鲁迅《魏晋风度及文章与药及酒之关系》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ea typeface="微软雅黑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8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文本框 99"/>
          <p:cNvSpPr txBox="1">
            <a:spLocks noChangeArrowheads="1"/>
          </p:cNvSpPr>
          <p:nvPr/>
        </p:nvSpPr>
        <p:spPr bwMode="auto">
          <a:xfrm>
            <a:off x="2230439" y="654051"/>
            <a:ext cx="7437437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短歌行</a:t>
            </a:r>
            <a:endParaRPr lang="zh-CN" altLang="zh-CN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曹操</a:t>
            </a:r>
          </a:p>
          <a:p>
            <a:pPr algn="ctr">
              <a:lnSpc>
                <a:spcPts val="3800"/>
              </a:lnSpc>
            </a:pP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对酒当歌，人生几何！譬如朝露，去日苦多。慨当以慷，忧思难忘。何以解忧？唯有杜康。青青子衿，悠悠我心。但为君故，沉吟至今。呦呦鹿鸣，食野之苹。我有嘉宾，鼓瑟吹笙。明明如月，何时可掇？忧从中来，不可断绝。越陌度阡，枉用相存。契阔谈䜩，心念旧恩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月明星稀，乌鹊南飞。绕树三匝，何枝可依？山不厌高，海不厌深。周公吐哺，天下归心。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文本框 99"/>
          <p:cNvSpPr txBox="1">
            <a:spLocks noChangeArrowheads="1"/>
          </p:cNvSpPr>
          <p:nvPr/>
        </p:nvSpPr>
        <p:spPr bwMode="auto">
          <a:xfrm>
            <a:off x="5319713" y="433389"/>
            <a:ext cx="50800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>
                <a:latin typeface="华文行楷" panose="02010800040101010101" pitchFamily="2" charset="-122"/>
                <a:ea typeface="华文行楷" panose="02010800040101010101" pitchFamily="2" charset="-122"/>
              </a:rPr>
              <a:t>第48回  宴长江曹操赋诗 </a:t>
            </a:r>
          </a:p>
          <a:p>
            <a:r>
              <a:rPr lang="zh-CN" altLang="zh-CN" sz="3200">
                <a:latin typeface="华文行楷" panose="02010800040101010101" pitchFamily="2" charset="-122"/>
                <a:ea typeface="华文行楷" panose="02010800040101010101" pitchFamily="2" charset="-122"/>
              </a:rPr>
              <a:t>              锁战船北军用武 </a:t>
            </a:r>
            <a:endParaRPr lang="zh-CN" altLang="zh-CN" sz="320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2800">
                <a:solidFill>
                  <a:srgbClr val="333333"/>
                </a:solidFill>
                <a:latin typeface="宋体" panose="02010600030101010101" pitchFamily="2" charset="-122"/>
              </a:rPr>
              <a:t>    </a:t>
            </a:r>
          </a:p>
          <a:p>
            <a:pPr>
              <a:lnSpc>
                <a:spcPts val="3600"/>
              </a:lnSpc>
            </a:pPr>
            <a:r>
              <a:rPr lang="zh-CN" altLang="zh-CN" sz="2800">
                <a:solidFill>
                  <a:srgbClr val="333333"/>
                </a:solidFill>
                <a:latin typeface="宋体" panose="02010600030101010101" pitchFamily="2" charset="-122"/>
              </a:rPr>
              <a:t>   </a:t>
            </a:r>
            <a:r>
              <a:rPr lang="zh-CN" altLang="zh-CN" sz="28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时操已醉，乃取槊立于船头上，以酒奠于江中，满饮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三爵，横槊谓诸将曰：“我持此槊，破黄巾、擒吕布、灭袁术、收袁绍，深入塞北，直抵辽东，纵横天下：颇不负大丈夫之志也。今对此景，甚有慷慨。吾当作歌，汝等和之。”歌曰：“对酒当歌，人生几何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……”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歌罢，众和之，共皆欢笑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文本框 99"/>
          <p:cNvSpPr txBox="1">
            <a:spLocks noChangeArrowheads="1"/>
          </p:cNvSpPr>
          <p:nvPr/>
        </p:nvSpPr>
        <p:spPr bwMode="auto">
          <a:xfrm>
            <a:off x="2171700" y="360364"/>
            <a:ext cx="7437438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短歌行</a:t>
            </a:r>
            <a:endParaRPr lang="zh-CN" altLang="zh-CN" sz="28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曹操</a:t>
            </a:r>
          </a:p>
          <a:p>
            <a:pPr algn="ctr">
              <a:lnSpc>
                <a:spcPts val="3800"/>
              </a:lnSpc>
            </a:pP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对酒当歌，人生几何！譬如朝露，去日苦多。慨当以慷，</a:t>
            </a:r>
            <a:r>
              <a:rPr lang="zh-CN" altLang="zh-CN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忧思难忘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何以解忧？唯有杜康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。青青子衿，悠悠我心。但为君故，沉吟至今。呦呦鹿鸣，食野之苹。我有嘉宾，鼓瑟吹笙。明明如月，何时可掇？</a:t>
            </a:r>
            <a:r>
              <a:rPr lang="zh-CN" altLang="zh-CN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忧从中来，不可断绝。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越陌度阡，枉用相存。契阔谈䜩，心念旧恩。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月明星稀，乌鹊南飞。绕树三匝，何枝可依？山不厌高，海不厌深。周公吐哺，天下归心。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10500" y="438150"/>
            <a:ext cx="20193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7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忧？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文本框 99"/>
          <p:cNvSpPr txBox="1">
            <a:spLocks noChangeArrowheads="1"/>
          </p:cNvSpPr>
          <p:nvPr/>
        </p:nvSpPr>
        <p:spPr bwMode="auto">
          <a:xfrm>
            <a:off x="3881439" y="1138238"/>
            <a:ext cx="47085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endParaRPr lang="zh-CN" altLang="zh-CN" sz="1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对酒当歌，人生几何！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譬如</a:t>
            </a:r>
            <a:r>
              <a:rPr lang="zh-CN" altLang="zh-CN" sz="2800" u="sng">
                <a:latin typeface="黑体" panose="02010609060101010101" pitchFamily="49" charset="-122"/>
                <a:ea typeface="黑体" panose="02010609060101010101" pitchFamily="49" charset="-122"/>
              </a:rPr>
              <a:t>朝露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，去日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苦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多。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慨当以慷，忧思难忘。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何以解忧？唯有杜康。</a:t>
            </a:r>
          </a:p>
          <a:p>
            <a:pPr algn="ctr">
              <a:lnSpc>
                <a:spcPts val="3800"/>
              </a:lnSpc>
            </a:pP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2176" y="4286251"/>
            <a:ext cx="6056313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忧：人生苦短</a:t>
            </a:r>
          </a:p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（深层）功业未成而时不我待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文本框 1"/>
          <p:cNvSpPr txBox="1">
            <a:spLocks noChangeArrowheads="1"/>
          </p:cNvSpPr>
          <p:nvPr/>
        </p:nvSpPr>
        <p:spPr bwMode="auto">
          <a:xfrm>
            <a:off x="2347914" y="1317625"/>
            <a:ext cx="46624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青青子衿，悠悠我心。</a:t>
            </a:r>
          </a:p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但为君故，沉吟至今。</a:t>
            </a:r>
          </a:p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呦呦鹿鸣，食野之苹。</a:t>
            </a:r>
          </a:p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我有嘉宾，鼓瑟吹笙。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488113" y="1660525"/>
            <a:ext cx="3681412" cy="208280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青青子衿，悠悠我心。</a:t>
            </a:r>
          </a:p>
          <a:p>
            <a:pPr>
              <a:lnSpc>
                <a:spcPct val="110000"/>
              </a:lnSpc>
            </a:pP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纵我不往，子宁不嗣音？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——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《郑风·子矜》</a:t>
            </a:r>
          </a:p>
          <a:p>
            <a:pPr>
              <a:lnSpc>
                <a:spcPct val="11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47914" y="3532189"/>
            <a:ext cx="37753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明明如</a:t>
            </a:r>
            <a:r>
              <a:rPr lang="zh-CN" altLang="zh-CN" sz="28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，何时可掇？</a:t>
            </a:r>
          </a:p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忧从中来，不可断绝。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8326" y="5165725"/>
            <a:ext cx="26320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忧：贤才难得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文本框 6"/>
          <p:cNvSpPr txBox="1">
            <a:spLocks noChangeArrowheads="1"/>
          </p:cNvSpPr>
          <p:nvPr/>
        </p:nvSpPr>
        <p:spPr bwMode="auto">
          <a:xfrm>
            <a:off x="2118361" y="890589"/>
            <a:ext cx="3775393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月明星稀，乌鹊南飞。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绕树三匝，何枝可依？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山不厌高，海不厌深。</a:t>
            </a:r>
          </a:p>
          <a:p>
            <a:pPr algn="ctr">
              <a:lnSpc>
                <a:spcPts val="38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周公吐哺，天下归心。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3314701" y="3232151"/>
            <a:ext cx="5407025" cy="83026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用典：周公“一沐三握发，一饭三吐哺，起以待士，有恐失天下之贤人”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9539" y="4706938"/>
            <a:ext cx="2632075" cy="582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忧：功业未成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文本框 4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5388" y="1035051"/>
            <a:ext cx="41767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r>
              <a:rPr lang="en-US" altLang="zh-CN" sz="320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320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忧</a:t>
            </a:r>
            <a:r>
              <a:rPr lang="en-US" altLang="zh-CN" sz="320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r>
              <a:rPr lang="zh-CN" altLang="en-US" sz="320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之何解？</a:t>
            </a:r>
          </a:p>
        </p:txBody>
      </p:sp>
      <p:grpSp>
        <p:nvGrpSpPr>
          <p:cNvPr id="94210" name="组合 1"/>
          <p:cNvGrpSpPr>
            <a:grpSpLocks/>
          </p:cNvGrpSpPr>
          <p:nvPr/>
        </p:nvGrpSpPr>
        <p:grpSpPr bwMode="auto">
          <a:xfrm>
            <a:off x="6275388" y="2227263"/>
            <a:ext cx="563562" cy="590550"/>
            <a:chOff x="2891" y="2630"/>
            <a:chExt cx="1184" cy="1240"/>
          </a:xfrm>
        </p:grpSpPr>
        <p:sp>
          <p:nvSpPr>
            <p:cNvPr id="88" name="文本框 87"/>
            <p:cNvSpPr txBox="1"/>
            <p:nvPr>
              <p:custDataLst>
                <p:tags r:id="rId7"/>
              </p:custDataLst>
            </p:nvPr>
          </p:nvSpPr>
          <p:spPr>
            <a:xfrm>
              <a:off x="2891" y="2719"/>
              <a:ext cx="1120" cy="822"/>
            </a:xfrm>
            <a:prstGeom prst="rect">
              <a:avLst/>
            </a:prstGeom>
            <a:noFill/>
          </p:spPr>
          <p:txBody>
            <a:bodyPr>
              <a:normAutofit fontScale="9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b="1" spc="300" noProof="1">
                  <a:solidFill>
                    <a:schemeClr val="dk1">
                      <a:lumMod val="85000"/>
                      <a:lumOff val="15000"/>
                    </a:schemeClr>
                  </a:solidFill>
                  <a:ea typeface="隶书" panose="02010509060101010101" pitchFamily="49" charset="-122"/>
                  <a:cs typeface="+mj-lt"/>
                  <a:sym typeface="Arial" panose="020B0604020202020204" pitchFamily="34" charset="0"/>
                </a:rPr>
                <a:t>01</a:t>
              </a:r>
            </a:p>
          </p:txBody>
        </p:sp>
        <p:cxnSp>
          <p:nvCxnSpPr>
            <p:cNvPr id="89" name="直接连接符 88"/>
            <p:cNvCxnSpPr/>
            <p:nvPr>
              <p:custDataLst>
                <p:tags r:id="rId8"/>
              </p:custDataLst>
            </p:nvPr>
          </p:nvCxnSpPr>
          <p:spPr>
            <a:xfrm>
              <a:off x="4075" y="2630"/>
              <a:ext cx="0" cy="124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213" name="组合 2"/>
          <p:cNvGrpSpPr>
            <a:grpSpLocks/>
          </p:cNvGrpSpPr>
          <p:nvPr/>
        </p:nvGrpSpPr>
        <p:grpSpPr bwMode="auto">
          <a:xfrm>
            <a:off x="6275388" y="3138488"/>
            <a:ext cx="563562" cy="590550"/>
            <a:chOff x="2891" y="4575"/>
            <a:chExt cx="1184" cy="1240"/>
          </a:xfrm>
        </p:grpSpPr>
        <p:sp>
          <p:nvSpPr>
            <p:cNvPr id="75" name="文本框 74"/>
            <p:cNvSpPr txBox="1"/>
            <p:nvPr>
              <p:custDataLst>
                <p:tags r:id="rId5"/>
              </p:custDataLst>
            </p:nvPr>
          </p:nvSpPr>
          <p:spPr>
            <a:xfrm>
              <a:off x="2891" y="4784"/>
              <a:ext cx="1120" cy="822"/>
            </a:xfrm>
            <a:prstGeom prst="rect">
              <a:avLst/>
            </a:prstGeom>
            <a:noFill/>
          </p:spPr>
          <p:txBody>
            <a:bodyPr>
              <a:normAutofit fontScale="9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b="1" spc="300" noProof="1">
                  <a:solidFill>
                    <a:schemeClr val="dk1">
                      <a:lumMod val="85000"/>
                      <a:lumOff val="15000"/>
                    </a:schemeClr>
                  </a:solidFill>
                  <a:ea typeface="隶书" panose="02010509060101010101" pitchFamily="49" charset="-122"/>
                  <a:cs typeface="+mj-lt"/>
                  <a:sym typeface="Arial" panose="020B0604020202020204" pitchFamily="34" charset="0"/>
                </a:rPr>
                <a:t>02</a:t>
              </a:r>
            </a:p>
          </p:txBody>
        </p:sp>
        <p:cxnSp>
          <p:nvCxnSpPr>
            <p:cNvPr id="76" name="直接连接符 75"/>
            <p:cNvCxnSpPr/>
            <p:nvPr>
              <p:custDataLst>
                <p:tags r:id="rId6"/>
              </p:custDataLst>
            </p:nvPr>
          </p:nvCxnSpPr>
          <p:spPr>
            <a:xfrm>
              <a:off x="4075" y="4575"/>
              <a:ext cx="0" cy="124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216" name="组合 3"/>
          <p:cNvGrpSpPr>
            <a:grpSpLocks/>
          </p:cNvGrpSpPr>
          <p:nvPr/>
        </p:nvGrpSpPr>
        <p:grpSpPr bwMode="auto">
          <a:xfrm>
            <a:off x="6275388" y="4048125"/>
            <a:ext cx="563562" cy="590550"/>
            <a:chOff x="2891" y="6520"/>
            <a:chExt cx="1184" cy="1240"/>
          </a:xfrm>
        </p:grpSpPr>
        <p:sp>
          <p:nvSpPr>
            <p:cNvPr id="68" name="文本框 67"/>
            <p:cNvSpPr txBox="1"/>
            <p:nvPr>
              <p:custDataLst>
                <p:tags r:id="rId3"/>
              </p:custDataLst>
            </p:nvPr>
          </p:nvSpPr>
          <p:spPr>
            <a:xfrm>
              <a:off x="2891" y="6729"/>
              <a:ext cx="1120" cy="822"/>
            </a:xfrm>
            <a:prstGeom prst="rect">
              <a:avLst/>
            </a:prstGeom>
            <a:noFill/>
          </p:spPr>
          <p:txBody>
            <a:bodyPr>
              <a:normAutofit fontScale="9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b="1" spc="300" noProof="1">
                  <a:solidFill>
                    <a:schemeClr val="dk1">
                      <a:lumMod val="85000"/>
                      <a:lumOff val="15000"/>
                    </a:schemeClr>
                  </a:solidFill>
                  <a:ea typeface="隶书" panose="02010509060101010101" pitchFamily="49" charset="-122"/>
                  <a:cs typeface="+mj-lt"/>
                  <a:sym typeface="Arial" panose="020B0604020202020204" pitchFamily="34" charset="0"/>
                </a:rPr>
                <a:t>03</a:t>
              </a:r>
            </a:p>
          </p:txBody>
        </p:sp>
        <p:cxnSp>
          <p:nvCxnSpPr>
            <p:cNvPr id="69" name="直接连接符 68"/>
            <p:cNvCxnSpPr/>
            <p:nvPr>
              <p:custDataLst>
                <p:tags r:id="rId4"/>
              </p:custDataLst>
            </p:nvPr>
          </p:nvCxnSpPr>
          <p:spPr>
            <a:xfrm>
              <a:off x="4075" y="6520"/>
              <a:ext cx="0" cy="124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061201" y="2317750"/>
            <a:ext cx="26336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忧：人生苦短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1201" y="3144838"/>
            <a:ext cx="26336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忧：贤才难得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61201" y="4048125"/>
            <a:ext cx="26336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忧：功业未成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文本框 99"/>
          <p:cNvSpPr txBox="1">
            <a:spLocks noChangeArrowheads="1"/>
          </p:cNvSpPr>
          <p:nvPr/>
        </p:nvSpPr>
        <p:spPr bwMode="auto">
          <a:xfrm>
            <a:off x="3489326" y="1743076"/>
            <a:ext cx="54594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白骨露于野，千里无鸡鸣。</a:t>
            </a:r>
          </a:p>
          <a:p>
            <a:pPr algn="ctr"/>
            <a:r>
              <a:rPr lang="zh-CN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生民百遗一，念之断人肠。</a:t>
            </a:r>
          </a:p>
          <a:p>
            <a:pPr algn="ctr"/>
            <a:endParaRPr lang="zh-CN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        ——曹操《蒿里行》</a:t>
            </a:r>
          </a:p>
          <a:p>
            <a:pPr algn="ctr"/>
            <a:r>
              <a:rPr lang="zh-CN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74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2、14、16、19、22、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74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2、14、16、19、22、2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742"/>
  <p:tag name="KSO_WM_SLIDE_ID" val="custom2020474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742"/>
  <p:tag name="KSO_WM_SLIDE_ID" val="custom2020474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742"/>
  <p:tag name="KSO_WM_UNIT_ID" val="custom20204742_4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3_1"/>
  <p:tag name="KSO_WM_UNIT_TEXT_FILL_FORE_SCHEMECOLOR_INDEX" val="1"/>
  <p:tag name="KSO_WM_UNIT_TEXT_FILL_TYPE" val="1"/>
  <p:tag name="KSO_WM_UNIT_USESOURCEFORMAT_APPLY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3_1"/>
  <p:tag name="KSO_WM_UNIT_LINE_FORE_SCHEMECOLOR_INDEX" val="5"/>
  <p:tag name="KSO_WM_UNIT_LINE_FILL_TYPE" val="2"/>
  <p:tag name="KSO_WM_UNIT_USESOURCEFORMAT_APPLY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2_1"/>
  <p:tag name="KSO_WM_UNIT_TEXT_FILL_FORE_SCHEMECOLOR_INDEX" val="1"/>
  <p:tag name="KSO_WM_UNIT_TEXT_FILL_TYPE" val="1"/>
  <p:tag name="KSO_WM_UNIT_USESOURCEFORMAT_APPLY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2_1"/>
  <p:tag name="KSO_WM_UNIT_LINE_FORE_SCHEMECOLOR_INDEX" val="5"/>
  <p:tag name="KSO_WM_UNIT_LINE_FILL_TYPE" val="2"/>
  <p:tag name="KSO_WM_UNIT_USESOURCEFORMAT_APPLY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1_1"/>
  <p:tag name="KSO_WM_UNIT_TEXT_FILL_FORE_SCHEMECOLOR_INDEX" val="1"/>
  <p:tag name="KSO_WM_UNIT_TEXT_FILL_TYPE" val="1"/>
  <p:tag name="KSO_WM_UNIT_USESOURCEFORMAT_APPLY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742"/>
  <p:tag name="KSO_WM_UNIT_ID" val="custom20204742_4*l_h_i*1_1_1"/>
  <p:tag name="KSO_WM_UNIT_LINE_FORE_SCHEMECOLOR_INDEX" val="5"/>
  <p:tag name="KSO_WM_UNIT_LINE_FILL_TYPE" val="2"/>
  <p:tag name="KSO_WM_UNIT_USESOURCEFORMAT_APPLY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74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742"/>
  <p:tag name="KSO_WM_SLIDE_ID" val="custom20204742_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74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2、14、16、19、22、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宽屏</PresentationFormat>
  <Paragraphs>63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Times New Roman</vt:lpstr>
      <vt:lpstr>inherit</vt:lpstr>
      <vt:lpstr>Segoe Print</vt:lpstr>
      <vt:lpstr>隶书</vt:lpstr>
      <vt:lpstr>汉仪尚巍手书W</vt:lpstr>
      <vt:lpstr>黑体</vt:lpstr>
      <vt:lpstr>楷体</vt:lpstr>
      <vt:lpstr>华文宋体</vt:lpstr>
      <vt:lpstr>华文行楷</vt:lpstr>
      <vt:lpstr>Office 主题​​</vt:lpstr>
      <vt:lpstr>1_Office 主题​​</vt:lpstr>
      <vt:lpstr>2_Office 主题​​</vt:lpstr>
      <vt:lpstr>3_Office 主题​​</vt:lpstr>
      <vt:lpstr>4_Office 主题​​</vt:lpstr>
      <vt:lpstr>《短歌行》：“忧”之何解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《短歌行》 《归园田居》</dc:title>
  <dc:creator>冰甜啊呀</dc:creator>
  <cp:lastModifiedBy>Administrator</cp:lastModifiedBy>
  <cp:revision>6</cp:revision>
  <dcterms:created xsi:type="dcterms:W3CDTF">2020-02-01T12:11:17Z</dcterms:created>
  <dcterms:modified xsi:type="dcterms:W3CDTF">2020-02-05T10:05:36Z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