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Override PartName="/customXml/itemProps1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1" r:id="rId3"/>
    <p:sldId id="346" r:id="rId5"/>
    <p:sldId id="313" r:id="rId6"/>
    <p:sldId id="315" r:id="rId7"/>
    <p:sldId id="316" r:id="rId8"/>
    <p:sldId id="288" r:id="rId9"/>
    <p:sldId id="290" r:id="rId10"/>
    <p:sldId id="291" r:id="rId11"/>
    <p:sldId id="317" r:id="rId12"/>
    <p:sldId id="318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296" r:id="rId25"/>
    <p:sldId id="298" r:id="rId26"/>
    <p:sldId id="299" r:id="rId27"/>
    <p:sldId id="303" r:id="rId28"/>
    <p:sldId id="300" r:id="rId29"/>
    <p:sldId id="306" r:id="rId30"/>
    <p:sldId id="301" r:id="rId31"/>
    <p:sldId id="305" r:id="rId32"/>
    <p:sldId id="347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12" r:id="rId41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9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1167" y="-429"/>
      </p:cViewPr>
      <p:guideLst>
        <p:guide orient="horz" pos="1972"/>
        <p:guide orient="horz" pos="1838"/>
        <p:guide pos="3000"/>
        <p:guide pos="17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customXml" Target="../customXml/item1.xml"/><Relationship Id="rId46" Type="http://schemas.openxmlformats.org/officeDocument/2006/relationships/customXmlProps" Target="../customXml/itemProps11.xml"/><Relationship Id="rId45" Type="http://schemas.openxmlformats.org/officeDocument/2006/relationships/commentAuthors" Target="commentAuthors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3.wmf"/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7" Type="http://schemas.openxmlformats.org/officeDocument/2006/relationships/image" Target="../media/image60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7" Type="http://schemas.openxmlformats.org/officeDocument/2006/relationships/image" Target="../media/image60.wmf"/><Relationship Id="rId6" Type="http://schemas.openxmlformats.org/officeDocument/2006/relationships/image" Target="../media/image59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Relationship Id="rId3" Type="http://schemas.openxmlformats.org/officeDocument/2006/relationships/image" Target="../media/image62.wmf"/><Relationship Id="rId2" Type="http://schemas.openxmlformats.org/officeDocument/2006/relationships/image" Target="../media/image55.wmf"/><Relationship Id="rId1" Type="http://schemas.openxmlformats.org/officeDocument/2006/relationships/image" Target="../media/image61.wmf"/></Relationships>
</file>

<file path=ppt/drawings/_rels/vmlDrawing17.vml.rels><?xml version="1.0" encoding="UTF-8" standalone="yes"?>
<Relationships xmlns="http://schemas.openxmlformats.org/package/2006/relationships"><Relationship Id="rId7" Type="http://schemas.openxmlformats.org/officeDocument/2006/relationships/image" Target="../media/image71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4" Type="http://schemas.openxmlformats.org/officeDocument/2006/relationships/image" Target="../media/image76.wmf"/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7" Type="http://schemas.openxmlformats.org/officeDocument/2006/relationships/image" Target="../media/image86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91.wmf"/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23.vml.rels><?xml version="1.0" encoding="UTF-8" standalone="yes"?>
<Relationships xmlns="http://schemas.openxmlformats.org/package/2006/relationships"><Relationship Id="rId7" Type="http://schemas.openxmlformats.org/officeDocument/2006/relationships/image" Target="../media/image95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7" Type="http://schemas.openxmlformats.org/officeDocument/2006/relationships/image" Target="../media/image100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8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28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wmf"/><Relationship Id="rId8" Type="http://schemas.openxmlformats.org/officeDocument/2006/relationships/image" Target="../media/image112.wmf"/><Relationship Id="rId7" Type="http://schemas.openxmlformats.org/officeDocument/2006/relationships/image" Target="../media/image111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9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13.wmf"/><Relationship Id="rId8" Type="http://schemas.openxmlformats.org/officeDocument/2006/relationships/image" Target="../media/image112.wmf"/><Relationship Id="rId7" Type="http://schemas.openxmlformats.org/officeDocument/2006/relationships/image" Target="../media/image111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1" Type="http://schemas.openxmlformats.org/officeDocument/2006/relationships/image" Target="../media/image118.wmf"/><Relationship Id="rId10" Type="http://schemas.openxmlformats.org/officeDocument/2006/relationships/image" Target="../media/image117.wmf"/><Relationship Id="rId1" Type="http://schemas.openxmlformats.org/officeDocument/2006/relationships/image" Target="../media/image105.wmf"/></Relationships>
</file>

<file path=ppt/drawings/_rels/vmlDrawing3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0.wmf"/><Relationship Id="rId6" Type="http://schemas.openxmlformats.org/officeDocument/2006/relationships/image" Target="../media/image113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3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3.wmf"/><Relationship Id="rId8" Type="http://schemas.openxmlformats.org/officeDocument/2006/relationships/image" Target="../media/image122.wmf"/><Relationship Id="rId7" Type="http://schemas.openxmlformats.org/officeDocument/2006/relationships/image" Target="../media/image121.wmf"/><Relationship Id="rId6" Type="http://schemas.openxmlformats.org/officeDocument/2006/relationships/image" Target="../media/image110.wmf"/><Relationship Id="rId5" Type="http://schemas.openxmlformats.org/officeDocument/2006/relationships/image" Target="../media/image111.wmf"/><Relationship Id="rId4" Type="http://schemas.openxmlformats.org/officeDocument/2006/relationships/image" Target="../media/image109.wmf"/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2" Type="http://schemas.openxmlformats.org/officeDocument/2006/relationships/image" Target="../media/image126.wmf"/><Relationship Id="rId11" Type="http://schemas.openxmlformats.org/officeDocument/2006/relationships/image" Target="../media/image125.wmf"/><Relationship Id="rId10" Type="http://schemas.openxmlformats.org/officeDocument/2006/relationships/image" Target="../media/image124.wmf"/><Relationship Id="rId1" Type="http://schemas.openxmlformats.org/officeDocument/2006/relationships/image" Target="../media/image105.wmf"/></Relationships>
</file>

<file path=ppt/drawings/_rels/vmlDrawing3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8.wmf"/><Relationship Id="rId8" Type="http://schemas.openxmlformats.org/officeDocument/2006/relationships/image" Target="../media/image127.wmf"/><Relationship Id="rId7" Type="http://schemas.openxmlformats.org/officeDocument/2006/relationships/image" Target="../media/image121.wmf"/><Relationship Id="rId6" Type="http://schemas.openxmlformats.org/officeDocument/2006/relationships/image" Target="../media/image110.wmf"/><Relationship Id="rId5" Type="http://schemas.openxmlformats.org/officeDocument/2006/relationships/image" Target="../media/image111.wmf"/><Relationship Id="rId4" Type="http://schemas.openxmlformats.org/officeDocument/2006/relationships/image" Target="../media/image109.wmf"/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2" Type="http://schemas.openxmlformats.org/officeDocument/2006/relationships/image" Target="../media/image131.wmf"/><Relationship Id="rId11" Type="http://schemas.openxmlformats.org/officeDocument/2006/relationships/image" Target="../media/image130.wmf"/><Relationship Id="rId10" Type="http://schemas.openxmlformats.org/officeDocument/2006/relationships/image" Target="../media/image129.wmf"/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8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14.bin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8.png"/><Relationship Id="rId7" Type="http://schemas.openxmlformats.org/officeDocument/2006/relationships/image" Target="../media/image37.wmf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8.bin"/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0" Type="http://schemas.openxmlformats.org/officeDocument/2006/relationships/vmlDrawing" Target="../drawings/vmlDrawing10.vml"/><Relationship Id="rId1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wmf"/><Relationship Id="rId8" Type="http://schemas.openxmlformats.org/officeDocument/2006/relationships/oleObject" Target="../embeddings/oleObject23.bin"/><Relationship Id="rId7" Type="http://schemas.openxmlformats.org/officeDocument/2006/relationships/image" Target="../media/image42.wmf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1.bin"/><Relationship Id="rId3" Type="http://schemas.openxmlformats.org/officeDocument/2006/relationships/image" Target="../media/image40.wmf"/><Relationship Id="rId2" Type="http://schemas.openxmlformats.org/officeDocument/2006/relationships/oleObject" Target="../embeddings/oleObject20.bin"/><Relationship Id="rId11" Type="http://schemas.openxmlformats.org/officeDocument/2006/relationships/vmlDrawing" Target="../drawings/vmlDrawing11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wmf"/><Relationship Id="rId8" Type="http://schemas.openxmlformats.org/officeDocument/2006/relationships/oleObject" Target="../embeddings/oleObject27.bin"/><Relationship Id="rId7" Type="http://schemas.openxmlformats.org/officeDocument/2006/relationships/image" Target="../media/image47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45.wmf"/><Relationship Id="rId2" Type="http://schemas.openxmlformats.org/officeDocument/2006/relationships/oleObject" Target="../embeddings/oleObject24.bin"/><Relationship Id="rId11" Type="http://schemas.openxmlformats.org/officeDocument/2006/relationships/vmlDrawing" Target="../drawings/vmlDrawing1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3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0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49.wmf"/><Relationship Id="rId1" Type="http://schemas.openxmlformats.org/officeDocument/2006/relationships/oleObject" Target="../embeddings/oleObject28.bin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wmf"/><Relationship Id="rId2" Type="http://schemas.openxmlformats.org/officeDocument/2006/relationships/oleObject" Target="../embeddings/oleObject31.bin"/><Relationship Id="rId1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wmf"/><Relationship Id="rId8" Type="http://schemas.openxmlformats.org/officeDocument/2006/relationships/oleObject" Target="../embeddings/oleObject35.bin"/><Relationship Id="rId7" Type="http://schemas.openxmlformats.org/officeDocument/2006/relationships/image" Target="../media/image56.wmf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3.bin"/><Relationship Id="rId3" Type="http://schemas.openxmlformats.org/officeDocument/2006/relationships/image" Target="../media/image54.wmf"/><Relationship Id="rId2" Type="http://schemas.openxmlformats.org/officeDocument/2006/relationships/oleObject" Target="../embeddings/oleObject32.bin"/><Relationship Id="rId17" Type="http://schemas.openxmlformats.org/officeDocument/2006/relationships/vmlDrawing" Target="../drawings/vmlDrawing15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0.wmf"/><Relationship Id="rId14" Type="http://schemas.openxmlformats.org/officeDocument/2006/relationships/oleObject" Target="../embeddings/oleObject38.bin"/><Relationship Id="rId13" Type="http://schemas.openxmlformats.org/officeDocument/2006/relationships/image" Target="../media/image59.wmf"/><Relationship Id="rId12" Type="http://schemas.openxmlformats.org/officeDocument/2006/relationships/oleObject" Target="../embeddings/oleObject37.bin"/><Relationship Id="rId11" Type="http://schemas.openxmlformats.org/officeDocument/2006/relationships/image" Target="../media/image58.wmf"/><Relationship Id="rId10" Type="http://schemas.openxmlformats.org/officeDocument/2006/relationships/oleObject" Target="../embeddings/oleObject36.bin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3.wmf"/><Relationship Id="rId8" Type="http://schemas.openxmlformats.org/officeDocument/2006/relationships/oleObject" Target="../embeddings/oleObject42.bin"/><Relationship Id="rId7" Type="http://schemas.openxmlformats.org/officeDocument/2006/relationships/image" Target="../media/image62.wmf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0.bin"/><Relationship Id="rId3" Type="http://schemas.openxmlformats.org/officeDocument/2006/relationships/image" Target="../media/image61.wmf"/><Relationship Id="rId2" Type="http://schemas.openxmlformats.org/officeDocument/2006/relationships/oleObject" Target="../embeddings/oleObject39.bin"/><Relationship Id="rId17" Type="http://schemas.openxmlformats.org/officeDocument/2006/relationships/vmlDrawing" Target="../drawings/vmlDrawing16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60.wmf"/><Relationship Id="rId14" Type="http://schemas.openxmlformats.org/officeDocument/2006/relationships/oleObject" Target="../embeddings/oleObject45.bin"/><Relationship Id="rId13" Type="http://schemas.openxmlformats.org/officeDocument/2006/relationships/image" Target="../media/image59.wmf"/><Relationship Id="rId12" Type="http://schemas.openxmlformats.org/officeDocument/2006/relationships/oleObject" Target="../embeddings/oleObject44.bin"/><Relationship Id="rId11" Type="http://schemas.openxmlformats.org/officeDocument/2006/relationships/image" Target="../media/image64.wmf"/><Relationship Id="rId10" Type="http://schemas.openxmlformats.org/officeDocument/2006/relationships/oleObject" Target="../embeddings/oleObject43.bin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8.wmf"/><Relationship Id="rId8" Type="http://schemas.openxmlformats.org/officeDocument/2006/relationships/oleObject" Target="../embeddings/oleObject49.bin"/><Relationship Id="rId7" Type="http://schemas.openxmlformats.org/officeDocument/2006/relationships/image" Target="../media/image67.wmf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47.bin"/><Relationship Id="rId3" Type="http://schemas.openxmlformats.org/officeDocument/2006/relationships/image" Target="../media/image65.wmf"/><Relationship Id="rId2" Type="http://schemas.openxmlformats.org/officeDocument/2006/relationships/oleObject" Target="../embeddings/oleObject46.bin"/><Relationship Id="rId17" Type="http://schemas.openxmlformats.org/officeDocument/2006/relationships/vmlDrawing" Target="../drawings/vmlDrawing17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71.wmf"/><Relationship Id="rId14" Type="http://schemas.openxmlformats.org/officeDocument/2006/relationships/oleObject" Target="../embeddings/oleObject52.bin"/><Relationship Id="rId13" Type="http://schemas.openxmlformats.org/officeDocument/2006/relationships/image" Target="../media/image70.wmf"/><Relationship Id="rId12" Type="http://schemas.openxmlformats.org/officeDocument/2006/relationships/oleObject" Target="../embeddings/oleObject51.bin"/><Relationship Id="rId11" Type="http://schemas.openxmlformats.org/officeDocument/2006/relationships/image" Target="../media/image69.wmf"/><Relationship Id="rId10" Type="http://schemas.openxmlformats.org/officeDocument/2006/relationships/oleObject" Target="../embeddings/oleObject50.bin"/><Relationship Id="rId1" Type="http://schemas.openxmlformats.org/officeDocument/2006/relationships/tags" Target="../tags/tag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76.wmf"/><Relationship Id="rId7" Type="http://schemas.openxmlformats.org/officeDocument/2006/relationships/oleObject" Target="../embeddings/oleObject56.bin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4.wmf"/><Relationship Id="rId3" Type="http://schemas.openxmlformats.org/officeDocument/2006/relationships/oleObject" Target="../embeddings/oleObject54.bin"/><Relationship Id="rId2" Type="http://schemas.openxmlformats.org/officeDocument/2006/relationships/image" Target="../media/image73.wmf"/><Relationship Id="rId10" Type="http://schemas.openxmlformats.org/officeDocument/2006/relationships/vmlDrawing" Target="../drawings/vmlDrawing18.vml"/><Relationship Id="rId1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8.w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77.wmf"/><Relationship Id="rId1" Type="http://schemas.openxmlformats.org/officeDocument/2006/relationships/oleObject" Target="../embeddings/oleObject57.bin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0.wmf"/><Relationship Id="rId1" Type="http://schemas.openxmlformats.org/officeDocument/2006/relationships/oleObject" Target="../embeddings/oleObject60.bin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5.bin"/><Relationship Id="rId8" Type="http://schemas.openxmlformats.org/officeDocument/2006/relationships/image" Target="../media/image83.wmf"/><Relationship Id="rId7" Type="http://schemas.openxmlformats.org/officeDocument/2006/relationships/oleObject" Target="../embeddings/oleObject64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62.bin"/><Relationship Id="rId2" Type="http://schemas.openxmlformats.org/officeDocument/2006/relationships/image" Target="../media/image80.wmf"/><Relationship Id="rId17" Type="http://schemas.openxmlformats.org/officeDocument/2006/relationships/notesSlide" Target="../notesSlides/notesSlide4.xml"/><Relationship Id="rId16" Type="http://schemas.openxmlformats.org/officeDocument/2006/relationships/vmlDrawing" Target="../drawings/vmlDrawing21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86.wmf"/><Relationship Id="rId13" Type="http://schemas.openxmlformats.org/officeDocument/2006/relationships/oleObject" Target="../embeddings/oleObject67.bin"/><Relationship Id="rId12" Type="http://schemas.openxmlformats.org/officeDocument/2006/relationships/image" Target="../media/image85.wmf"/><Relationship Id="rId11" Type="http://schemas.openxmlformats.org/officeDocument/2006/relationships/oleObject" Target="../embeddings/oleObject66.bin"/><Relationship Id="rId10" Type="http://schemas.openxmlformats.org/officeDocument/2006/relationships/image" Target="../media/image84.wmf"/><Relationship Id="rId1" Type="http://schemas.openxmlformats.org/officeDocument/2006/relationships/oleObject" Target="../embeddings/oleObject61.bin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1.wmf"/><Relationship Id="rId8" Type="http://schemas.openxmlformats.org/officeDocument/2006/relationships/oleObject" Target="../embeddings/oleObject71.bin"/><Relationship Id="rId7" Type="http://schemas.openxmlformats.org/officeDocument/2006/relationships/image" Target="../media/image90.wmf"/><Relationship Id="rId6" Type="http://schemas.openxmlformats.org/officeDocument/2006/relationships/oleObject" Target="../embeddings/oleObject70.bin"/><Relationship Id="rId5" Type="http://schemas.openxmlformats.org/officeDocument/2006/relationships/image" Target="../media/image89.wmf"/><Relationship Id="rId4" Type="http://schemas.openxmlformats.org/officeDocument/2006/relationships/oleObject" Target="../embeddings/oleObject69.bin"/><Relationship Id="rId3" Type="http://schemas.openxmlformats.org/officeDocument/2006/relationships/image" Target="../media/image88.wmf"/><Relationship Id="rId2" Type="http://schemas.openxmlformats.org/officeDocument/2006/relationships/oleObject" Target="../embeddings/oleObject68.bin"/><Relationship Id="rId12" Type="http://schemas.openxmlformats.org/officeDocument/2006/relationships/notesSlide" Target="../notesSlides/notesSlide5.xml"/><Relationship Id="rId11" Type="http://schemas.openxmlformats.org/officeDocument/2006/relationships/vmlDrawing" Target="../drawings/vmlDrawing22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6.bin"/><Relationship Id="rId8" Type="http://schemas.openxmlformats.org/officeDocument/2006/relationships/image" Target="../media/image92.wmf"/><Relationship Id="rId7" Type="http://schemas.openxmlformats.org/officeDocument/2006/relationships/oleObject" Target="../embeddings/oleObject75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74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73.bin"/><Relationship Id="rId2" Type="http://schemas.openxmlformats.org/officeDocument/2006/relationships/image" Target="../media/image80.wmf"/><Relationship Id="rId17" Type="http://schemas.openxmlformats.org/officeDocument/2006/relationships/notesSlide" Target="../notesSlides/notesSlide6.xml"/><Relationship Id="rId16" Type="http://schemas.openxmlformats.org/officeDocument/2006/relationships/vmlDrawing" Target="../drawings/vmlDrawing23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95.wmf"/><Relationship Id="rId13" Type="http://schemas.openxmlformats.org/officeDocument/2006/relationships/oleObject" Target="../embeddings/oleObject78.bin"/><Relationship Id="rId12" Type="http://schemas.openxmlformats.org/officeDocument/2006/relationships/image" Target="../media/image94.wmf"/><Relationship Id="rId11" Type="http://schemas.openxmlformats.org/officeDocument/2006/relationships/oleObject" Target="../embeddings/oleObject77.bin"/><Relationship Id="rId10" Type="http://schemas.openxmlformats.org/officeDocument/2006/relationships/image" Target="../media/image93.wmf"/><Relationship Id="rId1" Type="http://schemas.openxmlformats.org/officeDocument/2006/relationships/oleObject" Target="../embeddings/oleObject7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6.wmf"/><Relationship Id="rId4" Type="http://schemas.openxmlformats.org/officeDocument/2006/relationships/oleObject" Target="../embeddings/oleObject80.bin"/><Relationship Id="rId3" Type="http://schemas.openxmlformats.org/officeDocument/2006/relationships/image" Target="../media/image88.wmf"/><Relationship Id="rId2" Type="http://schemas.openxmlformats.org/officeDocument/2006/relationships/oleObject" Target="../embeddings/oleObject79.bin"/><Relationship Id="rId1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5.bin"/><Relationship Id="rId8" Type="http://schemas.openxmlformats.org/officeDocument/2006/relationships/image" Target="../media/image97.wmf"/><Relationship Id="rId7" Type="http://schemas.openxmlformats.org/officeDocument/2006/relationships/oleObject" Target="../embeddings/oleObject84.bin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1.wmf"/><Relationship Id="rId3" Type="http://schemas.openxmlformats.org/officeDocument/2006/relationships/oleObject" Target="../embeddings/oleObject82.bin"/><Relationship Id="rId2" Type="http://schemas.openxmlformats.org/officeDocument/2006/relationships/image" Target="../media/image80.wmf"/><Relationship Id="rId17" Type="http://schemas.openxmlformats.org/officeDocument/2006/relationships/notesSlide" Target="../notesSlides/notesSlide8.xml"/><Relationship Id="rId16" Type="http://schemas.openxmlformats.org/officeDocument/2006/relationships/vmlDrawing" Target="../drawings/vmlDrawing25.vml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00.wmf"/><Relationship Id="rId13" Type="http://schemas.openxmlformats.org/officeDocument/2006/relationships/oleObject" Target="../embeddings/oleObject87.bin"/><Relationship Id="rId12" Type="http://schemas.openxmlformats.org/officeDocument/2006/relationships/image" Target="../media/image99.wmf"/><Relationship Id="rId11" Type="http://schemas.openxmlformats.org/officeDocument/2006/relationships/oleObject" Target="../embeddings/oleObject86.bin"/><Relationship Id="rId10" Type="http://schemas.openxmlformats.org/officeDocument/2006/relationships/image" Target="../media/image98.wmf"/><Relationship Id="rId1" Type="http://schemas.openxmlformats.org/officeDocument/2006/relationships/oleObject" Target="../embeddings/oleObject81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2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90.bin"/><Relationship Id="rId4" Type="http://schemas.openxmlformats.org/officeDocument/2006/relationships/image" Target="../media/image101.wmf"/><Relationship Id="rId3" Type="http://schemas.openxmlformats.org/officeDocument/2006/relationships/oleObject" Target="../embeddings/oleObject89.bin"/><Relationship Id="rId2" Type="http://schemas.openxmlformats.org/officeDocument/2006/relationships/image" Target="../media/image88.wmf"/><Relationship Id="rId1" Type="http://schemas.openxmlformats.org/officeDocument/2006/relationships/oleObject" Target="../embeddings/oleObject88.bin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104.wmf"/><Relationship Id="rId3" Type="http://schemas.openxmlformats.org/officeDocument/2006/relationships/oleObject" Target="../embeddings/oleObject92.bin"/><Relationship Id="rId2" Type="http://schemas.openxmlformats.org/officeDocument/2006/relationships/image" Target="../media/image103.wmf"/><Relationship Id="rId1" Type="http://schemas.openxmlformats.org/officeDocument/2006/relationships/oleObject" Target="../embeddings/oleObject91.bin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8" Type="http://schemas.openxmlformats.org/officeDocument/2006/relationships/oleObject" Target="../embeddings/oleObject96.bin"/><Relationship Id="rId7" Type="http://schemas.openxmlformats.org/officeDocument/2006/relationships/image" Target="../media/image107.wmf"/><Relationship Id="rId6" Type="http://schemas.openxmlformats.org/officeDocument/2006/relationships/oleObject" Target="../embeddings/oleObject95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94.bin"/><Relationship Id="rId3" Type="http://schemas.openxmlformats.org/officeDocument/2006/relationships/image" Target="../media/image105.wmf"/><Relationship Id="rId23" Type="http://schemas.openxmlformats.org/officeDocument/2006/relationships/vmlDrawing" Target="../drawings/vmlDrawing28.vml"/><Relationship Id="rId22" Type="http://schemas.openxmlformats.org/officeDocument/2006/relationships/slideLayout" Target="../slideLayouts/slideLayout2.xml"/><Relationship Id="rId21" Type="http://schemas.openxmlformats.org/officeDocument/2006/relationships/image" Target="../media/image113.wmf"/><Relationship Id="rId20" Type="http://schemas.openxmlformats.org/officeDocument/2006/relationships/oleObject" Target="../embeddings/oleObject103.bin"/><Relationship Id="rId2" Type="http://schemas.openxmlformats.org/officeDocument/2006/relationships/oleObject" Target="../embeddings/oleObject93.bin"/><Relationship Id="rId19" Type="http://schemas.openxmlformats.org/officeDocument/2006/relationships/oleObject" Target="../embeddings/oleObject102.bin"/><Relationship Id="rId18" Type="http://schemas.openxmlformats.org/officeDocument/2006/relationships/image" Target="../media/image112.wmf"/><Relationship Id="rId17" Type="http://schemas.openxmlformats.org/officeDocument/2006/relationships/oleObject" Target="../embeddings/oleObject101.bin"/><Relationship Id="rId16" Type="http://schemas.openxmlformats.org/officeDocument/2006/relationships/oleObject" Target="../embeddings/oleObject100.bin"/><Relationship Id="rId15" Type="http://schemas.openxmlformats.org/officeDocument/2006/relationships/image" Target="../media/image111.wmf"/><Relationship Id="rId14" Type="http://schemas.openxmlformats.org/officeDocument/2006/relationships/oleObject" Target="../embeddings/oleObject99.bin"/><Relationship Id="rId13" Type="http://schemas.openxmlformats.org/officeDocument/2006/relationships/image" Target="../media/image110.wmf"/><Relationship Id="rId12" Type="http://schemas.openxmlformats.org/officeDocument/2006/relationships/oleObject" Target="../embeddings/oleObject98.bin"/><Relationship Id="rId11" Type="http://schemas.openxmlformats.org/officeDocument/2006/relationships/image" Target="../media/image109.wmf"/><Relationship Id="rId10" Type="http://schemas.openxmlformats.org/officeDocument/2006/relationships/oleObject" Target="../embeddings/oleObject97.bin"/><Relationship Id="rId1" Type="http://schemas.openxmlformats.org/officeDocument/2006/relationships/image" Target="../media/image87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8.bin"/><Relationship Id="rId8" Type="http://schemas.openxmlformats.org/officeDocument/2006/relationships/image" Target="../media/image108.wmf"/><Relationship Id="rId7" Type="http://schemas.openxmlformats.org/officeDocument/2006/relationships/oleObject" Target="../embeddings/oleObject107.bin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06.wmf"/><Relationship Id="rId3" Type="http://schemas.openxmlformats.org/officeDocument/2006/relationships/oleObject" Target="../embeddings/oleObject105.bin"/><Relationship Id="rId2" Type="http://schemas.openxmlformats.org/officeDocument/2006/relationships/image" Target="../media/image105.wmf"/><Relationship Id="rId13" Type="http://schemas.openxmlformats.org/officeDocument/2006/relationships/vmlDrawing" Target="../drawings/vmlDrawing29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14.png"/><Relationship Id="rId10" Type="http://schemas.openxmlformats.org/officeDocument/2006/relationships/image" Target="../media/image109.wmf"/><Relationship Id="rId1" Type="http://schemas.openxmlformats.org/officeDocument/2006/relationships/oleObject" Target="../embeddings/oleObject104.bin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13.bin"/><Relationship Id="rId8" Type="http://schemas.openxmlformats.org/officeDocument/2006/relationships/image" Target="../media/image108.wmf"/><Relationship Id="rId7" Type="http://schemas.openxmlformats.org/officeDocument/2006/relationships/oleObject" Target="../embeddings/oleObject112.bin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06.wmf"/><Relationship Id="rId3" Type="http://schemas.openxmlformats.org/officeDocument/2006/relationships/oleObject" Target="../embeddings/oleObject110.bin"/><Relationship Id="rId2" Type="http://schemas.openxmlformats.org/officeDocument/2006/relationships/image" Target="../media/image105.wmf"/><Relationship Id="rId14" Type="http://schemas.openxmlformats.org/officeDocument/2006/relationships/vmlDrawing" Target="../drawings/vmlDrawing30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16.png"/><Relationship Id="rId11" Type="http://schemas.openxmlformats.org/officeDocument/2006/relationships/image" Target="../media/image115.png"/><Relationship Id="rId10" Type="http://schemas.openxmlformats.org/officeDocument/2006/relationships/image" Target="../media/image109.wmf"/><Relationship Id="rId1" Type="http://schemas.openxmlformats.org/officeDocument/2006/relationships/oleObject" Target="../embeddings/oleObject109.bin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8.wmf"/><Relationship Id="rId8" Type="http://schemas.openxmlformats.org/officeDocument/2006/relationships/oleObject" Target="../embeddings/oleObject117.bin"/><Relationship Id="rId7" Type="http://schemas.openxmlformats.org/officeDocument/2006/relationships/image" Target="../media/image107.wmf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15.bin"/><Relationship Id="rId3" Type="http://schemas.openxmlformats.org/officeDocument/2006/relationships/image" Target="../media/image105.wmf"/><Relationship Id="rId27" Type="http://schemas.openxmlformats.org/officeDocument/2006/relationships/vmlDrawing" Target="../drawings/vmlDrawing31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118.wmf"/><Relationship Id="rId24" Type="http://schemas.openxmlformats.org/officeDocument/2006/relationships/oleObject" Target="../embeddings/oleObject126.bin"/><Relationship Id="rId23" Type="http://schemas.openxmlformats.org/officeDocument/2006/relationships/image" Target="../media/image117.wmf"/><Relationship Id="rId22" Type="http://schemas.openxmlformats.org/officeDocument/2006/relationships/oleObject" Target="../embeddings/oleObject125.bin"/><Relationship Id="rId21" Type="http://schemas.openxmlformats.org/officeDocument/2006/relationships/image" Target="../media/image113.wmf"/><Relationship Id="rId20" Type="http://schemas.openxmlformats.org/officeDocument/2006/relationships/oleObject" Target="../embeddings/oleObject124.bin"/><Relationship Id="rId2" Type="http://schemas.openxmlformats.org/officeDocument/2006/relationships/oleObject" Target="../embeddings/oleObject114.bin"/><Relationship Id="rId19" Type="http://schemas.openxmlformats.org/officeDocument/2006/relationships/oleObject" Target="../embeddings/oleObject123.bin"/><Relationship Id="rId18" Type="http://schemas.openxmlformats.org/officeDocument/2006/relationships/image" Target="../media/image112.wmf"/><Relationship Id="rId17" Type="http://schemas.openxmlformats.org/officeDocument/2006/relationships/oleObject" Target="../embeddings/oleObject122.bin"/><Relationship Id="rId16" Type="http://schemas.openxmlformats.org/officeDocument/2006/relationships/oleObject" Target="../embeddings/oleObject121.bin"/><Relationship Id="rId15" Type="http://schemas.openxmlformats.org/officeDocument/2006/relationships/image" Target="../media/image111.wmf"/><Relationship Id="rId14" Type="http://schemas.openxmlformats.org/officeDocument/2006/relationships/oleObject" Target="../embeddings/oleObject120.bin"/><Relationship Id="rId13" Type="http://schemas.openxmlformats.org/officeDocument/2006/relationships/image" Target="../media/image110.wmf"/><Relationship Id="rId12" Type="http://schemas.openxmlformats.org/officeDocument/2006/relationships/oleObject" Target="../embeddings/oleObject119.bin"/><Relationship Id="rId11" Type="http://schemas.openxmlformats.org/officeDocument/2006/relationships/image" Target="../media/image109.wmf"/><Relationship Id="rId10" Type="http://schemas.openxmlformats.org/officeDocument/2006/relationships/oleObject" Target="../embeddings/oleObject118.bin"/><Relationship Id="rId1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31.bin"/><Relationship Id="rId8" Type="http://schemas.openxmlformats.org/officeDocument/2006/relationships/image" Target="../media/image108.wmf"/><Relationship Id="rId7" Type="http://schemas.openxmlformats.org/officeDocument/2006/relationships/oleObject" Target="../embeddings/oleObject130.bin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29.bin"/><Relationship Id="rId4" Type="http://schemas.openxmlformats.org/officeDocument/2006/relationships/image" Target="../media/image106.wmf"/><Relationship Id="rId3" Type="http://schemas.openxmlformats.org/officeDocument/2006/relationships/oleObject" Target="../embeddings/oleObject128.bin"/><Relationship Id="rId2" Type="http://schemas.openxmlformats.org/officeDocument/2006/relationships/image" Target="../media/image105.wmf"/><Relationship Id="rId17" Type="http://schemas.openxmlformats.org/officeDocument/2006/relationships/vmlDrawing" Target="../drawings/vmlDrawing32.v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20.wmf"/><Relationship Id="rId14" Type="http://schemas.openxmlformats.org/officeDocument/2006/relationships/oleObject" Target="../embeddings/oleObject133.bin"/><Relationship Id="rId13" Type="http://schemas.openxmlformats.org/officeDocument/2006/relationships/image" Target="../media/image119.png"/><Relationship Id="rId12" Type="http://schemas.openxmlformats.org/officeDocument/2006/relationships/image" Target="../media/image113.wmf"/><Relationship Id="rId11" Type="http://schemas.openxmlformats.org/officeDocument/2006/relationships/oleObject" Target="../embeddings/oleObject132.bin"/><Relationship Id="rId10" Type="http://schemas.openxmlformats.org/officeDocument/2006/relationships/image" Target="../media/image109.wmf"/><Relationship Id="rId1" Type="http://schemas.openxmlformats.org/officeDocument/2006/relationships/oleObject" Target="../embeddings/oleObject127.bin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wmf"/><Relationship Id="rId8" Type="http://schemas.openxmlformats.org/officeDocument/2006/relationships/oleObject" Target="../embeddings/oleObject137.bin"/><Relationship Id="rId7" Type="http://schemas.openxmlformats.org/officeDocument/2006/relationships/image" Target="../media/image108.wmf"/><Relationship Id="rId6" Type="http://schemas.openxmlformats.org/officeDocument/2006/relationships/oleObject" Target="../embeddings/oleObject136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35.bin"/><Relationship Id="rId3" Type="http://schemas.openxmlformats.org/officeDocument/2006/relationships/image" Target="../media/image105.wmf"/><Relationship Id="rId27" Type="http://schemas.openxmlformats.org/officeDocument/2006/relationships/vmlDrawing" Target="../drawings/vmlDrawing33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126.wmf"/><Relationship Id="rId24" Type="http://schemas.openxmlformats.org/officeDocument/2006/relationships/oleObject" Target="../embeddings/oleObject145.bin"/><Relationship Id="rId23" Type="http://schemas.openxmlformats.org/officeDocument/2006/relationships/image" Target="../media/image125.wmf"/><Relationship Id="rId22" Type="http://schemas.openxmlformats.org/officeDocument/2006/relationships/oleObject" Target="../embeddings/oleObject144.bin"/><Relationship Id="rId21" Type="http://schemas.openxmlformats.org/officeDocument/2006/relationships/image" Target="../media/image124.wmf"/><Relationship Id="rId20" Type="http://schemas.openxmlformats.org/officeDocument/2006/relationships/oleObject" Target="../embeddings/oleObject143.bin"/><Relationship Id="rId2" Type="http://schemas.openxmlformats.org/officeDocument/2006/relationships/oleObject" Target="../embeddings/oleObject134.bin"/><Relationship Id="rId19" Type="http://schemas.openxmlformats.org/officeDocument/2006/relationships/image" Target="../media/image123.wmf"/><Relationship Id="rId18" Type="http://schemas.openxmlformats.org/officeDocument/2006/relationships/oleObject" Target="../embeddings/oleObject142.bin"/><Relationship Id="rId17" Type="http://schemas.openxmlformats.org/officeDocument/2006/relationships/image" Target="../media/image122.wmf"/><Relationship Id="rId16" Type="http://schemas.openxmlformats.org/officeDocument/2006/relationships/oleObject" Target="../embeddings/oleObject141.bin"/><Relationship Id="rId15" Type="http://schemas.openxmlformats.org/officeDocument/2006/relationships/image" Target="../media/image121.wmf"/><Relationship Id="rId14" Type="http://schemas.openxmlformats.org/officeDocument/2006/relationships/oleObject" Target="../embeddings/oleObject140.bin"/><Relationship Id="rId13" Type="http://schemas.openxmlformats.org/officeDocument/2006/relationships/image" Target="../media/image110.wmf"/><Relationship Id="rId12" Type="http://schemas.openxmlformats.org/officeDocument/2006/relationships/oleObject" Target="../embeddings/oleObject139.bin"/><Relationship Id="rId11" Type="http://schemas.openxmlformats.org/officeDocument/2006/relationships/image" Target="../media/image111.wmf"/><Relationship Id="rId10" Type="http://schemas.openxmlformats.org/officeDocument/2006/relationships/oleObject" Target="../embeddings/oleObject138.bin"/><Relationship Id="rId1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9.wmf"/><Relationship Id="rId8" Type="http://schemas.openxmlformats.org/officeDocument/2006/relationships/oleObject" Target="../embeddings/oleObject149.bin"/><Relationship Id="rId7" Type="http://schemas.openxmlformats.org/officeDocument/2006/relationships/image" Target="../media/image108.wmf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147.bin"/><Relationship Id="rId3" Type="http://schemas.openxmlformats.org/officeDocument/2006/relationships/image" Target="../media/image105.wmf"/><Relationship Id="rId27" Type="http://schemas.openxmlformats.org/officeDocument/2006/relationships/vmlDrawing" Target="../drawings/vmlDrawing34.vml"/><Relationship Id="rId26" Type="http://schemas.openxmlformats.org/officeDocument/2006/relationships/slideLayout" Target="../slideLayouts/slideLayout2.xml"/><Relationship Id="rId25" Type="http://schemas.openxmlformats.org/officeDocument/2006/relationships/image" Target="../media/image131.wmf"/><Relationship Id="rId24" Type="http://schemas.openxmlformats.org/officeDocument/2006/relationships/oleObject" Target="../embeddings/oleObject157.bin"/><Relationship Id="rId23" Type="http://schemas.openxmlformats.org/officeDocument/2006/relationships/image" Target="../media/image130.wmf"/><Relationship Id="rId22" Type="http://schemas.openxmlformats.org/officeDocument/2006/relationships/oleObject" Target="../embeddings/oleObject156.bin"/><Relationship Id="rId21" Type="http://schemas.openxmlformats.org/officeDocument/2006/relationships/image" Target="../media/image129.wmf"/><Relationship Id="rId20" Type="http://schemas.openxmlformats.org/officeDocument/2006/relationships/oleObject" Target="../embeddings/oleObject155.bin"/><Relationship Id="rId2" Type="http://schemas.openxmlformats.org/officeDocument/2006/relationships/oleObject" Target="../embeddings/oleObject146.bin"/><Relationship Id="rId19" Type="http://schemas.openxmlformats.org/officeDocument/2006/relationships/image" Target="../media/image128.wmf"/><Relationship Id="rId18" Type="http://schemas.openxmlformats.org/officeDocument/2006/relationships/oleObject" Target="../embeddings/oleObject154.bin"/><Relationship Id="rId17" Type="http://schemas.openxmlformats.org/officeDocument/2006/relationships/image" Target="../media/image127.wmf"/><Relationship Id="rId16" Type="http://schemas.openxmlformats.org/officeDocument/2006/relationships/oleObject" Target="../embeddings/oleObject153.bin"/><Relationship Id="rId15" Type="http://schemas.openxmlformats.org/officeDocument/2006/relationships/image" Target="../media/image121.wmf"/><Relationship Id="rId14" Type="http://schemas.openxmlformats.org/officeDocument/2006/relationships/oleObject" Target="../embeddings/oleObject152.bin"/><Relationship Id="rId13" Type="http://schemas.openxmlformats.org/officeDocument/2006/relationships/image" Target="../media/image110.wmf"/><Relationship Id="rId12" Type="http://schemas.openxmlformats.org/officeDocument/2006/relationships/oleObject" Target="../embeddings/oleObject151.bin"/><Relationship Id="rId11" Type="http://schemas.openxmlformats.org/officeDocument/2006/relationships/image" Target="../media/image111.wmf"/><Relationship Id="rId10" Type="http://schemas.openxmlformats.org/officeDocument/2006/relationships/oleObject" Target="../embeddings/oleObject150.bin"/><Relationship Id="rId1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.xml"/><Relationship Id="rId2" Type="http://schemas.openxmlformats.org/officeDocument/2006/relationships/image" Target="../media/image132.jpeg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3.wmf"/><Relationship Id="rId12" Type="http://schemas.openxmlformats.org/officeDocument/2006/relationships/notesSlide" Target="../notesSlides/notesSlide2.xml"/><Relationship Id="rId11" Type="http://schemas.openxmlformats.org/officeDocument/2006/relationships/vmlDrawing" Target="../drawings/vmlDrawing4.vml"/><Relationship Id="rId10" Type="http://schemas.openxmlformats.org/officeDocument/2006/relationships/slideLayout" Target="../slideLayouts/slideLayout1.xml"/><Relationship Id="rId1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wmf"/><Relationship Id="rId1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25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vmlDrawing" Target="../drawings/vmlDrawing6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176" y="0"/>
            <a:ext cx="9527822" cy="53594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618865" y="2532380"/>
            <a:ext cx="6050280" cy="75882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5.4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三角函数的</a:t>
            </a:r>
            <a:br>
              <a:rPr lang="zh-CN" altLang="en-US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图象与性质</a:t>
            </a:r>
            <a:endParaRPr lang="zh-CN" altLang="en-US" b="1" spc="3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75727" y="3787971"/>
            <a:ext cx="3752903" cy="573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30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85" spc="22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85" spc="226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37493" y="1244247"/>
            <a:ext cx="426568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8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8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zh-CN" sz="208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85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年级数学</a:t>
            </a:r>
            <a:r>
              <a:rPr lang="zh-CN" altLang="en-US" sz="25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5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63936" y="3854855"/>
            <a:ext cx="5039243" cy="57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85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北京市朝阳外国语学校   刘嘉</a:t>
            </a:r>
            <a:endParaRPr lang="zh-CN" altLang="en-US" sz="2085" spc="226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9147" y="224"/>
            <a:ext cx="8218051" cy="1035903"/>
          </a:xfrm>
        </p:spPr>
        <p:txBody>
          <a:bodyPr/>
          <a:p>
            <a:r>
              <a:rPr lang="zh-CN" altLang="en-US"/>
              <a:t>跟踪练习：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6799" r="1049"/>
          <a:stretch>
            <a:fillRect/>
          </a:stretch>
        </p:blipFill>
        <p:spPr>
          <a:xfrm>
            <a:off x="555625" y="1035685"/>
            <a:ext cx="6767195" cy="3456305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39365" y="114300"/>
          <a:ext cx="5492750" cy="807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2679700" imgH="393700" progId="Equation.KSEE3">
                  <p:embed/>
                </p:oleObj>
              </mc:Choice>
              <mc:Fallback>
                <p:oleObj name="" r:id="rId2" imgW="26797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9365" y="114300"/>
                        <a:ext cx="5492750" cy="807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548245" y="348615"/>
          <a:ext cx="312420" cy="33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152400" imgH="165100" progId="Equation.KSEE3">
                  <p:embed/>
                </p:oleObj>
              </mc:Choice>
              <mc:Fallback>
                <p:oleObj name="" r:id="rId4" imgW="152400" imgH="1651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8245" y="348615"/>
                        <a:ext cx="312420" cy="33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00443" y="510540"/>
          <a:ext cx="6229985" cy="95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984500" imgH="457200" progId="Equation.KSEE3">
                  <p:embed/>
                </p:oleObj>
              </mc:Choice>
              <mc:Fallback>
                <p:oleObj name="" r:id="rId1" imgW="29845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00443" y="510540"/>
                        <a:ext cx="6229985" cy="954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CB019B1-382A-4266-B25C-5B523AA43C14-5" descr="qt_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4945"/>
            <a:ext cx="9956800" cy="360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26795" y="300673"/>
          <a:ext cx="617728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2959100" imgH="431800" progId="Equation.KSEE3">
                  <p:embed/>
                </p:oleObj>
              </mc:Choice>
              <mc:Fallback>
                <p:oleObj name="" r:id="rId1" imgW="29591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26795" y="300673"/>
                        <a:ext cx="617728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CB019B1-382A-4266-B25C-5B523AA43C14-6" descr="qt_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95" y="1113155"/>
            <a:ext cx="7416800" cy="2286000"/>
          </a:xfrm>
          <a:prstGeom prst="rect">
            <a:avLst/>
          </a:prstGeom>
        </p:spPr>
      </p:pic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6550" y="1678940"/>
          <a:ext cx="1324610" cy="9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4" imgW="584200" imgH="431800" progId="Equation.KSEE3">
                  <p:embed/>
                </p:oleObj>
              </mc:Choice>
              <mc:Fallback>
                <p:oleObj name="" r:id="rId4" imgW="584200" imgH="4318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6550" y="1678940"/>
                        <a:ext cx="1324610" cy="979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6085" y="3985260"/>
          <a:ext cx="1324610" cy="43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6" imgW="584200" imgH="190500" progId="Equation.KSEE3">
                  <p:embed/>
                </p:oleObj>
              </mc:Choice>
              <mc:Fallback>
                <p:oleObj name="" r:id="rId6" imgW="584200" imgH="190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6085" y="3985260"/>
                        <a:ext cx="1324610" cy="432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CB019B1-382A-4266-B25C-5B523AA43C14-7" descr="qt_te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7295" y="3073400"/>
            <a:ext cx="7416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375" y="645795"/>
            <a:ext cx="8742680" cy="186055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0375" y="392430"/>
          <a:ext cx="3646805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308100" imgH="215900" progId="Equation.KSEE3">
                  <p:embed/>
                </p:oleObj>
              </mc:Choice>
              <mc:Fallback>
                <p:oleObj name="" r:id="rId2" imgW="13081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0375" y="392430"/>
                        <a:ext cx="3646805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52425" y="2506345"/>
          <a:ext cx="8957945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3213100" imgH="215900" progId="Equation.KSEE3">
                  <p:embed/>
                </p:oleObj>
              </mc:Choice>
              <mc:Fallback>
                <p:oleObj name="" r:id="rId4" imgW="32131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425" y="2506345"/>
                        <a:ext cx="8957945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5430" y="3168650"/>
          <a:ext cx="8710295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3124200" imgH="215900" progId="Equation.KSEE3">
                  <p:embed/>
                </p:oleObj>
              </mc:Choice>
              <mc:Fallback>
                <p:oleObj name="" r:id="rId6" imgW="31242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430" y="3168650"/>
                        <a:ext cx="8710295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5430" y="3770313"/>
          <a:ext cx="9064625" cy="10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3251200" imgH="393700" progId="Equation.KSEE3">
                  <p:embed/>
                </p:oleObj>
              </mc:Choice>
              <mc:Fallback>
                <p:oleObj name="" r:id="rId8" imgW="32512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430" y="3770313"/>
                        <a:ext cx="9064625" cy="109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140" y="617220"/>
            <a:ext cx="7717155" cy="1691640"/>
          </a:xfrm>
          <a:prstGeom prst="rect">
            <a:avLst/>
          </a:prstGeom>
        </p:spPr>
      </p:pic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7838" y="392430"/>
          <a:ext cx="361188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2" imgW="1295400" imgH="215900" progId="Equation.KSEE3">
                  <p:embed/>
                </p:oleObj>
              </mc:Choice>
              <mc:Fallback>
                <p:oleObj name="" r:id="rId2" imgW="1295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7838" y="392430"/>
                        <a:ext cx="3611880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1305" y="2506345"/>
          <a:ext cx="9100185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3263900" imgH="215900" progId="Equation.KSEE3">
                  <p:embed/>
                </p:oleObj>
              </mc:Choice>
              <mc:Fallback>
                <p:oleObj name="" r:id="rId4" imgW="32639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1305" y="2506345"/>
                        <a:ext cx="9100185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0988" y="3255645"/>
          <a:ext cx="856869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6" imgW="3073400" imgH="215900" progId="Equation.KSEE3">
                  <p:embed/>
                </p:oleObj>
              </mc:Choice>
              <mc:Fallback>
                <p:oleObj name="" r:id="rId6" imgW="3073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0988" y="3255645"/>
                        <a:ext cx="8568690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7660" y="3945256"/>
          <a:ext cx="8286115" cy="63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8" imgW="2971800" imgH="228600" progId="Equation.KSEE3">
                  <p:embed/>
                </p:oleObj>
              </mc:Choice>
              <mc:Fallback>
                <p:oleObj name="" r:id="rId8" imgW="2971800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" y="3945256"/>
                        <a:ext cx="8286115" cy="63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3230" y="330200"/>
          <a:ext cx="3681095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320165" imgH="215900" progId="Equation.KSEE3">
                  <p:embed/>
                </p:oleObj>
              </mc:Choice>
              <mc:Fallback>
                <p:oleObj name="" r:id="rId1" imgW="1320165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3230" y="330200"/>
                        <a:ext cx="3681095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6895" y="1459865"/>
          <a:ext cx="6090285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2184400" imgH="215900" progId="Equation.KSEE3">
                  <p:embed/>
                </p:oleObj>
              </mc:Choice>
              <mc:Fallback>
                <p:oleObj name="" r:id="rId3" imgW="21844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895" y="1459865"/>
                        <a:ext cx="6090285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56578" y="2378710"/>
          <a:ext cx="6267450" cy="6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5" imgW="2247900" imgH="215900" progId="Equation.KSEE3">
                  <p:embed/>
                </p:oleObj>
              </mc:Choice>
              <mc:Fallback>
                <p:oleObj name="" r:id="rId5" imgW="2247900" imgH="2159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6578" y="2378710"/>
                        <a:ext cx="6267450" cy="601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65" y="267970"/>
            <a:ext cx="4543425" cy="2866390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07048" y="3134043"/>
          <a:ext cx="7578090" cy="1097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" imgW="2717800" imgH="393700" progId="Equation.KSEE3">
                  <p:embed/>
                </p:oleObj>
              </mc:Choice>
              <mc:Fallback>
                <p:oleObj name="" r:id="rId2" imgW="27178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7048" y="3134043"/>
                        <a:ext cx="7578090" cy="1097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小结：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zh-CN"/>
              <a:t>三角函数的性质</a:t>
            </a:r>
            <a:endParaRPr lang="zh-CN" altLang="zh-CN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81050" y="1443355"/>
          <a:ext cx="7528560" cy="361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40"/>
                <a:gridCol w="6243320"/>
              </a:tblGrid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定义域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值域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最值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单调性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奇偶性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周期性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72505" y="285115"/>
          <a:ext cx="1899285" cy="67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571500" imgH="203200" progId="Equation.KSEE3">
                  <p:embed/>
                </p:oleObj>
              </mc:Choice>
              <mc:Fallback>
                <p:oleObj name="" r:id="rId2" imgW="5715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2505" y="285115"/>
                        <a:ext cx="1899285" cy="675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82795" y="1580515"/>
          <a:ext cx="375285" cy="37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165100" imgH="165100" progId="Equation.KSEE3">
                  <p:embed/>
                </p:oleObj>
              </mc:Choice>
              <mc:Fallback>
                <p:oleObj name="" r:id="rId4" imgW="165100" imgH="1651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2795" y="1580515"/>
                        <a:ext cx="375285" cy="375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07285" y="2635885"/>
          <a:ext cx="532701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3403600" imgH="393700" progId="Equation.KSEE3">
                  <p:embed/>
                </p:oleObj>
              </mc:Choice>
              <mc:Fallback>
                <p:oleObj name="" r:id="rId6" imgW="34036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07285" y="2635885"/>
                        <a:ext cx="532701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497773" y="3251835"/>
          <a:ext cx="453263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8" imgW="2895600" imgH="393700" progId="Equation.KSEE3">
                  <p:embed/>
                </p:oleObj>
              </mc:Choice>
              <mc:Fallback>
                <p:oleObj name="" r:id="rId8" imgW="28956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97773" y="3251835"/>
                        <a:ext cx="4532630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78021" y="4016693"/>
          <a:ext cx="775335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495300" imgH="203200" progId="Equation.KSEE3">
                  <p:embed/>
                </p:oleObj>
              </mc:Choice>
              <mc:Fallback>
                <p:oleObj name="" r:id="rId10" imgW="4953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8021" y="4016693"/>
                        <a:ext cx="775335" cy="31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82478" y="4612323"/>
          <a:ext cx="716280" cy="27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457200" imgH="177165" progId="Equation.KSEE3">
                  <p:embed/>
                </p:oleObj>
              </mc:Choice>
              <mc:Fallback>
                <p:oleObj name="" r:id="rId12" imgW="4572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82478" y="4612323"/>
                        <a:ext cx="716280" cy="27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66920" y="2292350"/>
          <a:ext cx="59690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4" imgW="381000" imgH="203200" progId="Equation.KSEE3">
                  <p:embed/>
                </p:oleObj>
              </mc:Choice>
              <mc:Fallback>
                <p:oleObj name="" r:id="rId14" imgW="3810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66920" y="2292350"/>
                        <a:ext cx="59690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小结：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zh-CN"/>
              <a:t>三角函数的性质</a:t>
            </a:r>
            <a:endParaRPr lang="zh-CN" altLang="zh-CN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81050" y="1443355"/>
          <a:ext cx="7528560" cy="361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40"/>
                <a:gridCol w="6243320"/>
              </a:tblGrid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定义域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值域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最值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单调性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奇偶性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周期性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51233" y="348298"/>
          <a:ext cx="194183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584200" imgH="165100" progId="Equation.KSEE3">
                  <p:embed/>
                </p:oleObj>
              </mc:Choice>
              <mc:Fallback>
                <p:oleObj name="" r:id="rId2" imgW="584200" imgH="1651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51233" y="348298"/>
                        <a:ext cx="194183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82795" y="1580515"/>
          <a:ext cx="375285" cy="375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165100" imgH="165100" progId="Equation.KSEE3">
                  <p:embed/>
                </p:oleObj>
              </mc:Choice>
              <mc:Fallback>
                <p:oleObj name="" r:id="rId4" imgW="165100" imgH="1651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2795" y="1580515"/>
                        <a:ext cx="375285" cy="375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95258" y="2784793"/>
          <a:ext cx="4751070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3035300" imgH="203200" progId="Equation.KSEE3">
                  <p:embed/>
                </p:oleObj>
              </mc:Choice>
              <mc:Fallback>
                <p:oleObj name="" r:id="rId6" imgW="30353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5258" y="2784793"/>
                        <a:ext cx="4751070" cy="31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84501" y="3380740"/>
          <a:ext cx="3559175" cy="358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8" imgW="2273300" imgH="228600" progId="Equation.KSEE3">
                  <p:embed/>
                </p:oleObj>
              </mc:Choice>
              <mc:Fallback>
                <p:oleObj name="" r:id="rId8" imgW="2273300" imgH="2286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84501" y="3380740"/>
                        <a:ext cx="3559175" cy="358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78021" y="4016693"/>
          <a:ext cx="775335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495300" imgH="203200" progId="Equation.KSEE3">
                  <p:embed/>
                </p:oleObj>
              </mc:Choice>
              <mc:Fallback>
                <p:oleObj name="" r:id="rId10" imgW="4953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8021" y="4016693"/>
                        <a:ext cx="775335" cy="31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82478" y="4612323"/>
          <a:ext cx="716280" cy="27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457200" imgH="177165" progId="Equation.KSEE3">
                  <p:embed/>
                </p:oleObj>
              </mc:Choice>
              <mc:Fallback>
                <p:oleObj name="" r:id="rId12" imgW="4572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82478" y="4612323"/>
                        <a:ext cx="716280" cy="27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566920" y="2292350"/>
          <a:ext cx="596900" cy="34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4" imgW="381000" imgH="203200" progId="Equation.KSEE3">
                  <p:embed/>
                </p:oleObj>
              </mc:Choice>
              <mc:Fallback>
                <p:oleObj name="" r:id="rId14" imgW="3810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566920" y="2292350"/>
                        <a:ext cx="596900" cy="3435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小结：</a:t>
            </a: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zh-CN"/>
              <a:t>三角函数的性质</a:t>
            </a:r>
            <a:endParaRPr lang="zh-CN" altLang="zh-CN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781050" y="1443355"/>
          <a:ext cx="7528560" cy="3615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240"/>
                <a:gridCol w="6243320"/>
              </a:tblGrid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定义域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值域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最值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单调性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奇偶性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60261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周期性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051233" y="305753"/>
          <a:ext cx="1941830" cy="63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2" imgW="584200" imgH="190500" progId="Equation.KSEE3">
                  <p:embed/>
                </p:oleObj>
              </mc:Choice>
              <mc:Fallback>
                <p:oleObj name="" r:id="rId2" imgW="584200" imgH="1905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51233" y="305753"/>
                        <a:ext cx="1941830" cy="63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40405" y="1320165"/>
          <a:ext cx="3060065" cy="89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1346200" imgH="393700" progId="Equation.KSEE3">
                  <p:embed/>
                </p:oleObj>
              </mc:Choice>
              <mc:Fallback>
                <p:oleObj name="" r:id="rId4" imgW="13462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40405" y="1320165"/>
                        <a:ext cx="3060065" cy="895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51836" y="2784793"/>
          <a:ext cx="3637915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6" imgW="2324100" imgH="203200" progId="Equation.KSEE3">
                  <p:embed/>
                </p:oleObj>
              </mc:Choice>
              <mc:Fallback>
                <p:oleObj name="" r:id="rId6" imgW="23241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51836" y="2784793"/>
                        <a:ext cx="3637915" cy="31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43251" y="3251835"/>
          <a:ext cx="32416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8" imgW="2070100" imgH="393700" progId="Equation.KSEE3">
                  <p:embed/>
                </p:oleObj>
              </mc:Choice>
              <mc:Fallback>
                <p:oleObj name="" r:id="rId8" imgW="2070100" imgH="3937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43251" y="3251835"/>
                        <a:ext cx="324167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78021" y="4016693"/>
          <a:ext cx="775335" cy="31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495300" imgH="203200" progId="Equation.KSEE3">
                  <p:embed/>
                </p:oleObj>
              </mc:Choice>
              <mc:Fallback>
                <p:oleObj name="" r:id="rId10" imgW="4953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78021" y="4016693"/>
                        <a:ext cx="775335" cy="31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642168" y="4612323"/>
          <a:ext cx="596900" cy="277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381000" imgH="177165" progId="Equation.KSEE3">
                  <p:embed/>
                </p:oleObj>
              </mc:Choice>
              <mc:Fallback>
                <p:oleObj name="" r:id="rId12" imgW="381000" imgH="177165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642168" y="4612323"/>
                        <a:ext cx="596900" cy="277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35830" y="2215833"/>
          <a:ext cx="25908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4" imgW="165100" imgH="165100" progId="Equation.KSEE3">
                  <p:embed/>
                </p:oleObj>
              </mc:Choice>
              <mc:Fallback>
                <p:oleObj name="" r:id="rId14" imgW="165100" imgH="1651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35830" y="2215833"/>
                        <a:ext cx="25908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ECB019B1-382A-4266-B25C-5B523AA43C14-9" descr="qt_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90" y="76200"/>
            <a:ext cx="6057900" cy="5207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小结：</a:t>
            </a:r>
            <a:r>
              <a:rPr lang="en-US" altLang="zh-CN"/>
              <a:t>2</a:t>
            </a:r>
            <a:r>
              <a:rPr lang="zh-CN" altLang="en-US"/>
              <a:t>、研究函数性质有哪些方法？</a:t>
            </a:r>
            <a:endParaRPr lang="zh-CN" altLang="zh-CN"/>
          </a:p>
        </p:txBody>
      </p:sp>
      <p:pic>
        <p:nvPicPr>
          <p:cNvPr id="7" name="ECB019B1-382A-4266-B25C-5B523AA43C14-8" descr="qt_tem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" y="1320800"/>
            <a:ext cx="8384540" cy="2584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巩固练习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59710" y="342900"/>
          <a:ext cx="444690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1790700" imgH="393700" progId="Equation.KSEE3">
                  <p:embed/>
                </p:oleObj>
              </mc:Choice>
              <mc:Fallback>
                <p:oleObj name="" r:id="rId1" imgW="1790700" imgH="393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59710" y="342900"/>
                        <a:ext cx="444690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9783" y="1430020"/>
          <a:ext cx="403733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3" imgW="1625600" imgH="393700" progId="Equation.KSEE3">
                  <p:embed/>
                </p:oleObj>
              </mc:Choice>
              <mc:Fallback>
                <p:oleObj name="" r:id="rId3" imgW="1625600" imgH="393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9783" y="1430020"/>
                        <a:ext cx="403733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21678" y="2510790"/>
          <a:ext cx="419354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1688465" imgH="393700" progId="Equation.KSEE3">
                  <p:embed/>
                </p:oleObj>
              </mc:Choice>
              <mc:Fallback>
                <p:oleObj name="" r:id="rId5" imgW="1688465" imgH="393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1678" y="2510790"/>
                        <a:ext cx="4193540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00100" y="3623945"/>
          <a:ext cx="3974465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1600200" imgH="393700" progId="Equation.KSEE3">
                  <p:embed/>
                </p:oleObj>
              </mc:Choice>
              <mc:Fallback>
                <p:oleObj name="" r:id="rId7" imgW="1600200" imgH="3937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0100" y="3623945"/>
                        <a:ext cx="3974465" cy="97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0" name="对象 1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8453" y="194311"/>
          <a:ext cx="8111490" cy="1118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3136900" imgH="431800" progId="Equation.KSEE3">
                  <p:embed/>
                </p:oleObj>
              </mc:Choice>
              <mc:Fallback>
                <p:oleObj name="" r:id="rId1" imgW="3136900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8453" y="194311"/>
                        <a:ext cx="8111490" cy="1118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8453" y="2716213"/>
          <a:ext cx="7028180" cy="2367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2717800" imgH="914400" progId="Equation.KSEE3">
                  <p:embed/>
                </p:oleObj>
              </mc:Choice>
              <mc:Fallback>
                <p:oleObj name="" r:id="rId3" imgW="2717800" imgH="9144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453" y="2716213"/>
                        <a:ext cx="7028180" cy="2367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8148" y="1312228"/>
          <a:ext cx="7520940" cy="118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5" imgW="2908300" imgH="457200" progId="Equation.KSEE3">
                  <p:embed/>
                </p:oleObj>
              </mc:Choice>
              <mc:Fallback>
                <p:oleObj name="" r:id="rId5" imgW="2908300" imgH="457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148" y="1312228"/>
                        <a:ext cx="7520940" cy="1184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68547" y="1152268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【例题】请求解函数                                    的定义域，周期，及单调区间</a:t>
            </a:r>
            <a:endParaRPr lang="en-US" altLang="zh-CN" sz="208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47918" y="1060160"/>
          <a:ext cx="2182896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1028700" imgH="393700" progId="Equation.KSEE3">
                  <p:embed/>
                </p:oleObj>
              </mc:Choice>
              <mc:Fallback>
                <p:oleObj name="" r:id="rId1" imgW="10287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847918" y="1060160"/>
                        <a:ext cx="2182896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68547" y="1152268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</a:t>
            </a:r>
            <a:r>
              <a:rPr lang="en-US" altLang="zh-CN" sz="2080" b="1"/>
              <a:t>1</a:t>
            </a:r>
            <a:r>
              <a:rPr lang="zh-CN" altLang="en-US" sz="2080" b="1"/>
              <a:t>】                                    的定义域问题</a:t>
            </a:r>
            <a:endParaRPr lang="en-US" altLang="zh-CN" sz="208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59301" y="1058864"/>
          <a:ext cx="2182896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1028700" imgH="393700" progId="Equation.KSEE3">
                  <p:embed/>
                </p:oleObj>
              </mc:Choice>
              <mc:Fallback>
                <p:oleObj name="" r:id="rId1" imgW="10287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59301" y="1058864"/>
                        <a:ext cx="2182896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68547" y="2443363"/>
            <a:ext cx="8180902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设                         ，由于                    的定义域满足</a:t>
            </a:r>
            <a:endParaRPr lang="zh-CN" altLang="en-US" sz="2080" b="1"/>
          </a:p>
          <a:p>
            <a:pPr algn="l" latinLnBrk="0">
              <a:lnSpc>
                <a:spcPct val="150000"/>
              </a:lnSpc>
            </a:pPr>
            <a:endParaRPr lang="zh-CN" altLang="en-US" sz="2080" b="1"/>
          </a:p>
          <a:p>
            <a:pPr algn="l" latinLnBrk="0">
              <a:lnSpc>
                <a:spcPct val="150000"/>
              </a:lnSpc>
            </a:pPr>
            <a:r>
              <a:rPr lang="zh-CN" altLang="en-US" sz="2080" b="1"/>
              <a:t>因此                                      ，解得</a:t>
            </a:r>
            <a:endParaRPr lang="zh-CN" altLang="en-US" sz="2080" b="1"/>
          </a:p>
          <a:p>
            <a:pPr algn="l" latinLnBrk="0">
              <a:lnSpc>
                <a:spcPct val="150000"/>
              </a:lnSpc>
            </a:pPr>
            <a:endParaRPr lang="zh-CN" altLang="en-US" sz="2080" b="1"/>
          </a:p>
          <a:p>
            <a:pPr algn="l" latinLnBrk="0">
              <a:lnSpc>
                <a:spcPct val="150000"/>
              </a:lnSpc>
            </a:pPr>
            <a:r>
              <a:rPr lang="zh-CN" altLang="en-US" sz="2080" b="1"/>
              <a:t>所以函数的定义是</a:t>
            </a:r>
            <a:endParaRPr lang="zh-CN" altLang="en-US" sz="2080" b="1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0970" y="2335512"/>
          <a:ext cx="1536357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723900" imgH="393700" progId="Equation.KSEE3">
                  <p:embed/>
                </p:oleObj>
              </mc:Choice>
              <mc:Fallback>
                <p:oleObj name="" r:id="rId3" imgW="7239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970" y="2335512"/>
                        <a:ext cx="1536357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24798" y="2589689"/>
          <a:ext cx="1213087" cy="40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571500" imgH="190500" progId="Equation.KSEE3">
                  <p:embed/>
                </p:oleObj>
              </mc:Choice>
              <mc:Fallback>
                <p:oleObj name="" r:id="rId5" imgW="571500" imgH="1905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24798" y="2589689"/>
                        <a:ext cx="1213087" cy="404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44965" y="2325369"/>
          <a:ext cx="2291975" cy="83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7" imgW="1079500" imgH="393700" progId="Equation.KSEE3">
                  <p:embed/>
                </p:oleObj>
              </mc:Choice>
              <mc:Fallback>
                <p:oleObj name="" r:id="rId7" imgW="10795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44965" y="2325369"/>
                        <a:ext cx="2291975" cy="836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91300" y="3330511"/>
          <a:ext cx="2237740" cy="83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9" imgW="1054100" imgH="393700" progId="Equation.KSEE3">
                  <p:embed/>
                </p:oleObj>
              </mc:Choice>
              <mc:Fallback>
                <p:oleObj name="" r:id="rId9" imgW="10541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1300" y="3330511"/>
                        <a:ext cx="2237740" cy="835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44830" y="3330536"/>
          <a:ext cx="2264209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1" imgW="1066800" imgH="393700" progId="Equation.KSEE3">
                  <p:embed/>
                </p:oleObj>
              </mc:Choice>
              <mc:Fallback>
                <p:oleObj name="" r:id="rId11" imgW="10668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044830" y="3330536"/>
                        <a:ext cx="2264209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89455" y="4243492"/>
          <a:ext cx="2857201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" r:id="rId13" imgW="1346200" imgH="393700" progId="Equation.KSEE3">
                  <p:embed/>
                </p:oleObj>
              </mc:Choice>
              <mc:Fallback>
                <p:oleObj name="" r:id="rId13" imgW="13462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89455" y="4243492"/>
                        <a:ext cx="2857201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" y="0"/>
            <a:ext cx="198325" cy="78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68547" y="1152268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【追问】 求                                    的定义域的一般方法是什么？</a:t>
            </a:r>
            <a:endParaRPr lang="en-US" altLang="zh-CN" sz="208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93136" y="1249064"/>
          <a:ext cx="2102244" cy="43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2" imgW="990600" imgH="203200" progId="Equation.KSEE3">
                  <p:embed/>
                </p:oleObj>
              </mc:Choice>
              <mc:Fallback>
                <p:oleObj name="" r:id="rId2" imgW="990600" imgH="2032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3136" y="1249064"/>
                        <a:ext cx="2102244" cy="43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54828" y="2109750"/>
          <a:ext cx="1752600" cy="45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825500" imgH="215900" progId="Equation.KSEE3">
                  <p:embed/>
                </p:oleObj>
              </mc:Choice>
              <mc:Fallback>
                <p:oleObj name="" r:id="rId4" imgW="825500" imgH="2159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4828" y="2109750"/>
                        <a:ext cx="1752600" cy="459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55145" y="2732050"/>
          <a:ext cx="4258945" cy="83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6" imgW="2005965" imgH="393700" progId="Equation.KSEE3">
                  <p:embed/>
                </p:oleObj>
              </mc:Choice>
              <mc:Fallback>
                <p:oleObj name="" r:id="rId6" imgW="2005965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5145" y="2732050"/>
                        <a:ext cx="4258945" cy="83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54828" y="3756305"/>
          <a:ext cx="5367020" cy="83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8" imgW="2527300" imgH="393700" progId="Equation.KSEE3">
                  <p:embed/>
                </p:oleObj>
              </mc:Choice>
              <mc:Fallback>
                <p:oleObj name="" r:id="rId8" imgW="25273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54828" y="3756305"/>
                        <a:ext cx="5367020" cy="83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68547" y="1152268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</a:t>
            </a:r>
            <a:r>
              <a:rPr lang="en-US" altLang="zh-CN" sz="2080" b="1"/>
              <a:t>2</a:t>
            </a:r>
            <a:r>
              <a:rPr lang="zh-CN" altLang="en-US" sz="2080" b="1"/>
              <a:t>】                                  的周期问题</a:t>
            </a:r>
            <a:endParaRPr lang="en-US" altLang="zh-CN" sz="208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79926" y="1046799"/>
          <a:ext cx="2182896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1028700" imgH="393700" progId="Equation.KSEE3">
                  <p:embed/>
                </p:oleObj>
              </mc:Choice>
              <mc:Fallback>
                <p:oleObj name="" r:id="rId1" imgW="10287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79926" y="1046799"/>
                        <a:ext cx="2182896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68547" y="2443363"/>
            <a:ext cx="8180902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设                          ，由于                    的周期为              ；</a:t>
            </a:r>
            <a:endParaRPr lang="zh-CN" altLang="en-US" sz="2080" b="1"/>
          </a:p>
          <a:p>
            <a:pPr algn="l" latinLnBrk="0">
              <a:lnSpc>
                <a:spcPct val="150000"/>
              </a:lnSpc>
            </a:pPr>
            <a:endParaRPr lang="zh-CN" altLang="en-US" sz="2080" b="1"/>
          </a:p>
          <a:p>
            <a:pPr algn="l" latinLnBrk="0">
              <a:lnSpc>
                <a:spcPct val="150000"/>
              </a:lnSpc>
            </a:pPr>
            <a:r>
              <a:rPr lang="zh-CN" altLang="en-US" sz="2080" b="1"/>
              <a:t>因此                                       ，化简得</a:t>
            </a:r>
            <a:endParaRPr lang="zh-CN" altLang="en-US" sz="2080" b="1"/>
          </a:p>
          <a:p>
            <a:pPr algn="l" latinLnBrk="0">
              <a:lnSpc>
                <a:spcPct val="150000"/>
              </a:lnSpc>
            </a:pPr>
            <a:endParaRPr lang="zh-CN" altLang="en-US" sz="2080" b="1"/>
          </a:p>
          <a:p>
            <a:pPr algn="l" latinLnBrk="0">
              <a:lnSpc>
                <a:spcPct val="150000"/>
              </a:lnSpc>
            </a:pPr>
            <a:r>
              <a:rPr lang="zh-CN" altLang="en-US" sz="2080" b="1"/>
              <a:t>因此函数的周期为</a:t>
            </a:r>
            <a:endParaRPr lang="zh-CN" altLang="en-US" sz="2080" b="1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6188" y="2347506"/>
          <a:ext cx="1536357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723900" imgH="393700" progId="Equation.KSEE3">
                  <p:embed/>
                </p:oleObj>
              </mc:Choice>
              <mc:Fallback>
                <p:oleObj name="" r:id="rId3" imgW="7239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188" y="2347506"/>
                        <a:ext cx="1536357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98336" y="2563019"/>
          <a:ext cx="1213087" cy="40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571500" imgH="190500" progId="Equation.KSEE3">
                  <p:embed/>
                </p:oleObj>
              </mc:Choice>
              <mc:Fallback>
                <p:oleObj name="" r:id="rId5" imgW="571500" imgH="1905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8336" y="2563019"/>
                        <a:ext cx="1213087" cy="404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77045" y="2616237"/>
          <a:ext cx="782061" cy="35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7" imgW="368300" imgH="165100" progId="Equation.KSEE3">
                  <p:embed/>
                </p:oleObj>
              </mc:Choice>
              <mc:Fallback>
                <p:oleObj name="" r:id="rId7" imgW="368300" imgH="1651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77045" y="2616237"/>
                        <a:ext cx="782061" cy="35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57395" y="3548364"/>
          <a:ext cx="2291975" cy="43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" name="" r:id="rId9" imgW="1079500" imgH="203200" progId="Equation.KSEE3">
                  <p:embed/>
                </p:oleObj>
              </mc:Choice>
              <mc:Fallback>
                <p:oleObj name="" r:id="rId9" imgW="1079500" imgH="2032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57395" y="3548364"/>
                        <a:ext cx="2291975" cy="43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48090" y="3345742"/>
          <a:ext cx="4234237" cy="836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" name="" r:id="rId11" imgW="1993900" imgH="393700" progId="Equation.KSEE3">
                  <p:embed/>
                </p:oleObj>
              </mc:Choice>
              <mc:Fallback>
                <p:oleObj name="" r:id="rId11" imgW="19939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8090" y="3345742"/>
                        <a:ext cx="4234237" cy="8369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28283" y="4499662"/>
          <a:ext cx="269722" cy="351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13" imgW="127000" imgH="165100" progId="Equation.KSEE3">
                  <p:embed/>
                </p:oleObj>
              </mc:Choice>
              <mc:Fallback>
                <p:oleObj name="" r:id="rId13" imgW="127000" imgH="1651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28283" y="4499662"/>
                        <a:ext cx="269722" cy="351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" y="0"/>
            <a:ext cx="198325" cy="78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68547" y="1152268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【追问】求                                  的周期的一般方法是什么？</a:t>
            </a:r>
            <a:endParaRPr lang="en-US" altLang="zh-CN" sz="208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83916" y="1269384"/>
          <a:ext cx="2102244" cy="43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2" imgW="990600" imgH="203200" progId="Equation.KSEE3">
                  <p:embed/>
                </p:oleObj>
              </mc:Choice>
              <mc:Fallback>
                <p:oleObj name="" r:id="rId2" imgW="990600" imgH="2032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83916" y="1269384"/>
                        <a:ext cx="2102244" cy="43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68346" y="2203531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【答】</a:t>
            </a:r>
            <a:endParaRPr lang="zh-CN" altLang="en-US" sz="2080" b="1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32994" y="2136649"/>
          <a:ext cx="997574" cy="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4" imgW="469900" imgH="444500" progId="Equation.KSEE3">
                  <p:embed/>
                </p:oleObj>
              </mc:Choice>
              <mc:Fallback>
                <p:oleObj name="" r:id="rId4" imgW="469900" imgH="4445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2994" y="2136649"/>
                        <a:ext cx="997574" cy="94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68547" y="1152268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</a:t>
            </a:r>
            <a:r>
              <a:rPr lang="en-US" altLang="zh-CN" sz="2080" b="1"/>
              <a:t>3</a:t>
            </a:r>
            <a:r>
              <a:rPr lang="zh-CN" altLang="en-US" sz="2080" b="1"/>
              <a:t>】                                    的单调性问题</a:t>
            </a:r>
            <a:endParaRPr lang="en-US" altLang="zh-CN" sz="208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51681" y="1060134"/>
          <a:ext cx="2182896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1028700" imgH="393700" progId="Equation.KSEE3">
                  <p:embed/>
                </p:oleObj>
              </mc:Choice>
              <mc:Fallback>
                <p:oleObj name="" r:id="rId1" imgW="10287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51681" y="1060134"/>
                        <a:ext cx="2182896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368547" y="2443363"/>
            <a:ext cx="8180902" cy="24892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设                           ，由于                  的在</a:t>
            </a:r>
            <a:endParaRPr lang="zh-CN" altLang="en-US" sz="2080" b="1"/>
          </a:p>
          <a:p>
            <a:pPr algn="l" latinLnBrk="0">
              <a:lnSpc>
                <a:spcPct val="150000"/>
              </a:lnSpc>
            </a:pPr>
            <a:r>
              <a:rPr lang="zh-CN" altLang="en-US" sz="2080" b="1"/>
              <a:t>单调递增； 因此                                                                    ，解得</a:t>
            </a:r>
            <a:endParaRPr lang="zh-CN" altLang="en-US" sz="2080" b="1"/>
          </a:p>
          <a:p>
            <a:pPr algn="l" latinLnBrk="0">
              <a:lnSpc>
                <a:spcPct val="150000"/>
              </a:lnSpc>
            </a:pPr>
            <a:endParaRPr lang="zh-CN" altLang="en-US" sz="2080" b="1"/>
          </a:p>
          <a:p>
            <a:pPr algn="l" latinLnBrk="0">
              <a:lnSpc>
                <a:spcPct val="150000"/>
              </a:lnSpc>
            </a:pPr>
            <a:endParaRPr lang="zh-CN" altLang="en-US" sz="2080" b="1"/>
          </a:p>
          <a:p>
            <a:pPr algn="l" latinLnBrk="0">
              <a:lnSpc>
                <a:spcPct val="150000"/>
              </a:lnSpc>
            </a:pPr>
            <a:r>
              <a:rPr lang="zh-CN" altLang="en-US" sz="2080" b="1"/>
              <a:t>因此函数的周期为</a:t>
            </a:r>
            <a:endParaRPr lang="zh-CN" altLang="en-US" sz="2080" b="1"/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6188" y="2347506"/>
          <a:ext cx="1536357" cy="83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723900" imgH="393700" progId="Equation.KSEE3">
                  <p:embed/>
                </p:oleObj>
              </mc:Choice>
              <mc:Fallback>
                <p:oleObj name="" r:id="rId3" imgW="7239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6188" y="2347506"/>
                        <a:ext cx="1536357" cy="835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998336" y="2563019"/>
          <a:ext cx="1213087" cy="40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571500" imgH="190500" progId="Equation.KSEE3">
                  <p:embed/>
                </p:oleObj>
              </mc:Choice>
              <mc:Fallback>
                <p:oleObj name="" r:id="rId5" imgW="571500" imgH="1905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98336" y="2563019"/>
                        <a:ext cx="1213087" cy="404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9449" y="2265070"/>
          <a:ext cx="3200964" cy="77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7" imgW="1625600" imgH="393700" progId="Equation.KSEE3">
                  <p:embed/>
                </p:oleObj>
              </mc:Choice>
              <mc:Fallback>
                <p:oleObj name="" r:id="rId7" imgW="16256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9449" y="2265070"/>
                        <a:ext cx="3200964" cy="77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681016" y="4257045"/>
          <a:ext cx="3128906" cy="837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" name="" r:id="rId9" imgW="1473200" imgH="393700" progId="Equation.KSEE3">
                  <p:embed/>
                </p:oleObj>
              </mc:Choice>
              <mc:Fallback>
                <p:oleObj name="" r:id="rId9" imgW="14732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81016" y="4257045"/>
                        <a:ext cx="3128906" cy="837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538552" y="2890255"/>
          <a:ext cx="3949971" cy="77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1" imgW="2005965" imgH="393700" progId="Equation.KSEE3">
                  <p:embed/>
                </p:oleObj>
              </mc:Choice>
              <mc:Fallback>
                <p:oleObj name="" r:id="rId11" imgW="2005965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38552" y="2890255"/>
                        <a:ext cx="3949971" cy="77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270" y="3665705"/>
          <a:ext cx="3325248" cy="77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1688465" imgH="393700" progId="Equation.KSEE3">
                  <p:embed/>
                </p:oleObj>
              </mc:Choice>
              <mc:Fallback>
                <p:oleObj name="" r:id="rId13" imgW="1688465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0270" y="3665705"/>
                        <a:ext cx="3325248" cy="77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68547" y="1152268"/>
            <a:ext cx="8180902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zh-CN" altLang="en-US" sz="2080" b="1"/>
              <a:t>【追问】求                                    的单调区间一般方法是什么？</a:t>
            </a:r>
            <a:endParaRPr lang="en-US" altLang="zh-CN" sz="2080" b="1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849704" y="1296054"/>
          <a:ext cx="2102244" cy="43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" imgW="990600" imgH="203200" progId="Equation.KSEE3">
                  <p:embed/>
                </p:oleObj>
              </mc:Choice>
              <mc:Fallback>
                <p:oleObj name="" r:id="rId1" imgW="990600" imgH="2032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49704" y="1296054"/>
                        <a:ext cx="2102244" cy="431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0536" y="2031963"/>
          <a:ext cx="536448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2527300" imgH="609600" progId="Equation.KSEE3">
                  <p:embed/>
                </p:oleObj>
              </mc:Choice>
              <mc:Fallback>
                <p:oleObj name="" r:id="rId3" imgW="2527300" imgH="6096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536" y="2031963"/>
                        <a:ext cx="536448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70071" y="3428963"/>
          <a:ext cx="536448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2527300" imgH="609600" progId="Equation.KSEE3">
                  <p:embed/>
                </p:oleObj>
              </mc:Choice>
              <mc:Fallback>
                <p:oleObj name="" r:id="rId5" imgW="2527300" imgH="6096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071" y="3428963"/>
                        <a:ext cx="536448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317625" y="583565"/>
          <a:ext cx="6468110" cy="954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3098800" imgH="457200" progId="Equation.KSEE3">
                  <p:embed/>
                </p:oleObj>
              </mc:Choice>
              <mc:Fallback>
                <p:oleObj name="" r:id="rId1" imgW="30988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17625" y="583565"/>
                        <a:ext cx="6468110" cy="9544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920" y="2004695"/>
            <a:ext cx="5882640" cy="2941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4427" y="110714"/>
            <a:ext cx="8218051" cy="1035903"/>
          </a:xfrm>
        </p:spPr>
        <p:txBody>
          <a:bodyPr/>
          <a:p>
            <a:r>
              <a:rPr lang="zh-CN" altLang="en-US"/>
              <a:t>小结：</a:t>
            </a:r>
            <a:endParaRPr lang="zh-CN" altLang="en-US"/>
          </a:p>
        </p:txBody>
      </p:sp>
      <p:graphicFrame>
        <p:nvGraphicFramePr>
          <p:cNvPr id="4" name="内容占位符 3">
            <a:hlinkClick r:id="" action="ppaction://ole?verb="/>
          </p:cNvPr>
          <p:cNvGraphicFramePr>
            <a:graphicFrameLocks noChangeAspect="1"/>
          </p:cNvGraphicFramePr>
          <p:nvPr>
            <p:ph idx="1"/>
          </p:nvPr>
        </p:nvGraphicFramePr>
        <p:xfrm>
          <a:off x="654685" y="810260"/>
          <a:ext cx="8721090" cy="1303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" r:id="rId1" imgW="3060065" imgH="457200" progId="Equation.KSEE3">
                  <p:embed/>
                </p:oleObj>
              </mc:Choice>
              <mc:Fallback>
                <p:oleObj name="" r:id="rId1" imgW="3060065" imgH="4572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54685" y="810260"/>
                        <a:ext cx="8721090" cy="1303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4368" y="2400300"/>
          <a:ext cx="7564755" cy="1231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2654300" imgH="431800" progId="Equation.KSEE3">
                  <p:embed/>
                </p:oleObj>
              </mc:Choice>
              <mc:Fallback>
                <p:oleObj name="" r:id="rId3" imgW="2654300" imgH="431800" progId="Equation.KSEE3">
                  <p:embed/>
                  <p:pic>
                    <p:nvPicPr>
                      <p:cNvPr id="0" name="图片 51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4368" y="2400300"/>
                        <a:ext cx="7564755" cy="1231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ECB019B1-382A-4266-B25C-5B523AA43C14-10" descr="qt_te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63265"/>
            <a:ext cx="8384540" cy="2584450"/>
          </a:xfrm>
          <a:prstGeom prst="rect">
            <a:avLst/>
          </a:prstGeom>
        </p:spPr>
      </p:pic>
      <p:sp>
        <p:nvSpPr>
          <p:cNvPr id="6" name="笑脸 5"/>
          <p:cNvSpPr/>
          <p:nvPr/>
        </p:nvSpPr>
        <p:spPr>
          <a:xfrm>
            <a:off x="5267960" y="4046855"/>
            <a:ext cx="423545" cy="4235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68592" y="684580"/>
            <a:ext cx="8569124" cy="526189"/>
          </a:xfrm>
        </p:spPr>
        <p:txBody>
          <a:bodyPr>
            <a:normAutofit/>
          </a:bodyPr>
          <a:lstStyle/>
          <a:p>
            <a:endParaRPr lang="zh-CN" altLang="en-US" sz="2080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" y="0"/>
            <a:ext cx="198325" cy="78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11" name="标题 1"/>
          <p:cNvSpPr txBox="1"/>
          <p:nvPr/>
        </p:nvSpPr>
        <p:spPr>
          <a:xfrm>
            <a:off x="490462" y="147428"/>
            <a:ext cx="8569124" cy="506487"/>
          </a:xfrm>
          <a:prstGeom prst="rect">
            <a:avLst/>
          </a:prstGeom>
        </p:spPr>
        <p:txBody>
          <a:bodyPr>
            <a:normAutofit fontScale="87500" lnSpcReduction="20000"/>
          </a:bodyPr>
          <a:lstStyle>
            <a:lvl1pPr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2pPr>
            <a:lvl3pPr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3pPr>
            <a:lvl4pPr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4pPr>
            <a:lvl5pPr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5pPr>
            <a:lvl6pPr marL="457200"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6pPr>
            <a:lvl7pPr marL="914400"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7pPr>
            <a:lvl8pPr marL="1371600"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8pPr>
            <a:lvl9pPr marL="1828800" algn="l" defTabSz="930275" rtl="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defRPr>
            </a:lvl9pPr>
          </a:lstStyle>
          <a:p>
            <a:r>
              <a:rPr lang="zh-CN" altLang="en-US" sz="3020" dirty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3020" dirty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7754" y="1024656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练习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定义在实数集上的偶函数    的周期为  ，当      时，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611" y="1211104"/>
          <a:ext cx="496473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342900" imgH="203200" progId="Equation.KSEE3">
                  <p:embed/>
                </p:oleObj>
              </mc:Choice>
              <mc:Fallback>
                <p:oleObj name="" r:id="rId2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0611" y="1211104"/>
                        <a:ext cx="496473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7447" y="2566985"/>
          <a:ext cx="951960" cy="2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4" imgW="914400" imgH="215900" progId="Equation.KSEE3">
                  <p:embed/>
                </p:oleObj>
              </mc:Choice>
              <mc:Fallback>
                <p:oleObj name="" r:id="rId4" imgW="914400" imgH="2159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7447" y="2566985"/>
                        <a:ext cx="951960" cy="22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3244" y="1232920"/>
          <a:ext cx="199647" cy="25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127000" imgH="165100" progId="Equation.KSEE3">
                  <p:embed/>
                </p:oleObj>
              </mc:Choice>
              <mc:Fallback>
                <p:oleObj name="" r:id="rId6" imgW="127000" imgH="165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3244" y="1232920"/>
                        <a:ext cx="199647" cy="25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5222" y="1211104"/>
          <a:ext cx="754296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8" imgW="520700" imgH="203200" progId="Equation.KSEE3">
                  <p:embed/>
                </p:oleObj>
              </mc:Choice>
              <mc:Fallback>
                <p:oleObj name="" r:id="rId8" imgW="5207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5222" y="1211104"/>
                        <a:ext cx="754296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5422" y="1197882"/>
          <a:ext cx="1177389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812800" imgH="203200" progId="Equation.KSEE3">
                  <p:embed/>
                </p:oleObj>
              </mc:Choice>
              <mc:Fallback>
                <p:oleObj name="" r:id="rId10" imgW="812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05422" y="1197882"/>
                        <a:ext cx="1177389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90491" y="2081089"/>
          <a:ext cx="690832" cy="40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476885" imgH="282575" progId="Equation.KSEE3">
                  <p:embed/>
                </p:oleObj>
              </mc:Choice>
              <mc:Fallback>
                <p:oleObj name="" r:id="rId12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90491" y="2081089"/>
                        <a:ext cx="690832" cy="40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53756" y="1505263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(1)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求当      时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,     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的解析式；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3756" y="1933645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(2)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画出函数     在     上的草图；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3756" y="2391775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(3)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求函数     的单调递增区间；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3756" y="2918659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(4)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求不等式        的解集合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.</a:t>
            </a:r>
            <a:endParaRPr lang="en-US" altLang="zh-CN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2528" y="1693365"/>
          <a:ext cx="737108" cy="29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4" imgW="508000" imgH="203200" progId="Equation.KSEE3">
                  <p:embed/>
                </p:oleObj>
              </mc:Choice>
              <mc:Fallback>
                <p:oleObj name="" r:id="rId14" imgW="5080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12528" y="1693365"/>
                        <a:ext cx="737108" cy="29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81323" y="1677829"/>
          <a:ext cx="620757" cy="36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6" imgW="476885" imgH="282575" progId="Equation.KSEE3">
                  <p:embed/>
                </p:oleObj>
              </mc:Choice>
              <mc:Fallback>
                <p:oleObj name="" r:id="rId16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1323" y="1677829"/>
                        <a:ext cx="620757" cy="36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82447" y="2138274"/>
          <a:ext cx="588364" cy="29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7" imgW="405765" imgH="203200" progId="Equation.KSEE3">
                  <p:embed/>
                </p:oleObj>
              </mc:Choice>
              <mc:Fallback>
                <p:oleObj name="" r:id="rId17" imgW="405765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82447" y="2138274"/>
                        <a:ext cx="588364" cy="29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61757" y="2564341"/>
          <a:ext cx="597619" cy="35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9" imgW="476885" imgH="282575" progId="Equation.KSEE3">
                  <p:embed/>
                </p:oleObj>
              </mc:Choice>
              <mc:Fallback>
                <p:oleObj name="" r:id="rId19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61757" y="2564341"/>
                        <a:ext cx="597619" cy="35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78415" y="2918351"/>
          <a:ext cx="1013440" cy="62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20" imgW="698500" imgH="431800" progId="Equation.KSEE3">
                  <p:embed/>
                </p:oleObj>
              </mc:Choice>
              <mc:Fallback>
                <p:oleObj name="" r:id="rId20" imgW="698500" imgH="4318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78415" y="2918351"/>
                        <a:ext cx="1013440" cy="62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7754" y="1024656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练习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定义在实数集上的偶函数    的周期为  ，当      时，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611" y="1211104"/>
          <a:ext cx="496473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0611" y="1211104"/>
                        <a:ext cx="496473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7447" y="2566985"/>
          <a:ext cx="951960" cy="2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7447" y="2566985"/>
                        <a:ext cx="951960" cy="22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3244" y="1232920"/>
          <a:ext cx="199647" cy="25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27000" imgH="165100" progId="Equation.KSEE3">
                  <p:embed/>
                </p:oleObj>
              </mc:Choice>
              <mc:Fallback>
                <p:oleObj name="" r:id="rId5" imgW="127000" imgH="165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3244" y="1232920"/>
                        <a:ext cx="199647" cy="25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5222" y="1211104"/>
          <a:ext cx="754296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20700" imgH="203200" progId="Equation.KSEE3">
                  <p:embed/>
                </p:oleObj>
              </mc:Choice>
              <mc:Fallback>
                <p:oleObj name="" r:id="rId7" imgW="5207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222" y="1211104"/>
                        <a:ext cx="754296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5422" y="1197882"/>
          <a:ext cx="1177389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812800" imgH="203200" progId="Equation.KSEE3">
                  <p:embed/>
                </p:oleObj>
              </mc:Choice>
              <mc:Fallback>
                <p:oleObj name="" r:id="rId9" imgW="812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5422" y="1197882"/>
                        <a:ext cx="1177389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990" y="1812290"/>
            <a:ext cx="718185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7754" y="1024656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练习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定义在实数集上的偶函数    的周期为  ，当      时，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611" y="1211104"/>
          <a:ext cx="496473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0611" y="1211104"/>
                        <a:ext cx="496473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7447" y="2566985"/>
          <a:ext cx="951960" cy="2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7447" y="2566985"/>
                        <a:ext cx="951960" cy="22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3244" y="1232920"/>
          <a:ext cx="199647" cy="25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27000" imgH="165100" progId="Equation.KSEE3">
                  <p:embed/>
                </p:oleObj>
              </mc:Choice>
              <mc:Fallback>
                <p:oleObj name="" r:id="rId5" imgW="127000" imgH="165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3244" y="1232920"/>
                        <a:ext cx="199647" cy="25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5222" y="1211104"/>
          <a:ext cx="754296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20700" imgH="203200" progId="Equation.KSEE3">
                  <p:embed/>
                </p:oleObj>
              </mc:Choice>
              <mc:Fallback>
                <p:oleObj name="" r:id="rId7" imgW="5207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222" y="1211104"/>
                        <a:ext cx="754296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5422" y="1197882"/>
          <a:ext cx="1177389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812800" imgH="203200" progId="Equation.KSEE3">
                  <p:embed/>
                </p:oleObj>
              </mc:Choice>
              <mc:Fallback>
                <p:oleObj name="" r:id="rId9" imgW="812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5422" y="1197882"/>
                        <a:ext cx="1177389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4885" y="1595755"/>
            <a:ext cx="7362825" cy="2190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3855" y="3397250"/>
            <a:ext cx="6858000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635" y="3606800"/>
            <a:ext cx="6858000" cy="1752600"/>
          </a:xfrm>
          <a:prstGeom prst="rect">
            <a:avLst/>
          </a:prstGeom>
        </p:spPr>
      </p:pic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57754" y="1024656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练习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定义在实数集上的偶函数    的周期为  ，当      时，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611" y="1211104"/>
          <a:ext cx="496473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342900" imgH="203200" progId="Equation.KSEE3">
                  <p:embed/>
                </p:oleObj>
              </mc:Choice>
              <mc:Fallback>
                <p:oleObj name="" r:id="rId2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0611" y="1211104"/>
                        <a:ext cx="496473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7447" y="2566985"/>
          <a:ext cx="951960" cy="2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4" imgW="914400" imgH="215900" progId="Equation.KSEE3">
                  <p:embed/>
                </p:oleObj>
              </mc:Choice>
              <mc:Fallback>
                <p:oleObj name="" r:id="rId4" imgW="914400" imgH="2159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7447" y="2566985"/>
                        <a:ext cx="951960" cy="22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3244" y="1232920"/>
          <a:ext cx="199647" cy="25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6" imgW="127000" imgH="165100" progId="Equation.KSEE3">
                  <p:embed/>
                </p:oleObj>
              </mc:Choice>
              <mc:Fallback>
                <p:oleObj name="" r:id="rId6" imgW="127000" imgH="165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3244" y="1232920"/>
                        <a:ext cx="199647" cy="25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5222" y="1211104"/>
          <a:ext cx="754296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8" imgW="520700" imgH="203200" progId="Equation.KSEE3">
                  <p:embed/>
                </p:oleObj>
              </mc:Choice>
              <mc:Fallback>
                <p:oleObj name="" r:id="rId8" imgW="5207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45222" y="1211104"/>
                        <a:ext cx="754296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5422" y="1197882"/>
          <a:ext cx="1177389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812800" imgH="203200" progId="Equation.KSEE3">
                  <p:embed/>
                </p:oleObj>
              </mc:Choice>
              <mc:Fallback>
                <p:oleObj name="" r:id="rId10" imgW="812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05422" y="1197882"/>
                        <a:ext cx="1177389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90491" y="2081089"/>
          <a:ext cx="690832" cy="40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2" imgW="476885" imgH="282575" progId="Equation.KSEE3">
                  <p:embed/>
                </p:oleObj>
              </mc:Choice>
              <mc:Fallback>
                <p:oleObj name="" r:id="rId12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90491" y="2081089"/>
                        <a:ext cx="690832" cy="40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53756" y="1505263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(1)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求当      时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,     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的解析式；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3756" y="1933645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(2)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画出函数     在     上的草图；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3756" y="2391775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(3)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求函数     的单调递增区间；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3756" y="2918659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(4)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求不等式        的解集合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.</a:t>
            </a:r>
            <a:endParaRPr lang="en-US" altLang="zh-CN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2528" y="1693365"/>
          <a:ext cx="737108" cy="29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4" imgW="508000" imgH="203200" progId="Equation.KSEE3">
                  <p:embed/>
                </p:oleObj>
              </mc:Choice>
              <mc:Fallback>
                <p:oleObj name="" r:id="rId14" imgW="5080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12528" y="1693365"/>
                        <a:ext cx="737108" cy="29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81323" y="1677829"/>
          <a:ext cx="620757" cy="36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6" imgW="476885" imgH="282575" progId="Equation.KSEE3">
                  <p:embed/>
                </p:oleObj>
              </mc:Choice>
              <mc:Fallback>
                <p:oleObj name="" r:id="rId16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1323" y="1677829"/>
                        <a:ext cx="620757" cy="36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182447" y="2138274"/>
          <a:ext cx="588364" cy="29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17" imgW="405765" imgH="203200" progId="Equation.KSEE3">
                  <p:embed/>
                </p:oleObj>
              </mc:Choice>
              <mc:Fallback>
                <p:oleObj name="" r:id="rId17" imgW="405765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182447" y="2138274"/>
                        <a:ext cx="588364" cy="29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61757" y="2564341"/>
          <a:ext cx="597619" cy="35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" name="" r:id="rId19" imgW="476885" imgH="282575" progId="Equation.KSEE3">
                  <p:embed/>
                </p:oleObj>
              </mc:Choice>
              <mc:Fallback>
                <p:oleObj name="" r:id="rId19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61757" y="2564341"/>
                        <a:ext cx="597619" cy="35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278415" y="2918351"/>
          <a:ext cx="1013440" cy="62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20" imgW="698500" imgH="431800" progId="Equation.KSEE3">
                  <p:embed/>
                </p:oleObj>
              </mc:Choice>
              <mc:Fallback>
                <p:oleObj name="" r:id="rId20" imgW="698500" imgH="4318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278415" y="2918351"/>
                        <a:ext cx="1013440" cy="62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39385" y="1892935"/>
          <a:ext cx="3492500" cy="49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" r:id="rId22" imgW="1422400" imgH="203200" progId="Equation.KSEE3">
                  <p:embed/>
                </p:oleObj>
              </mc:Choice>
              <mc:Fallback>
                <p:oleObj name="" r:id="rId22" imgW="1422400" imgH="2032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39385" y="1892935"/>
                        <a:ext cx="3492500" cy="499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39068" y="2667000"/>
          <a:ext cx="2651125" cy="499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24" imgW="1079500" imgH="203200" progId="Equation.KSEE3">
                  <p:embed/>
                </p:oleObj>
              </mc:Choice>
              <mc:Fallback>
                <p:oleObj name="" r:id="rId24" imgW="1079500" imgH="203200" progId="Equation.KSEE3">
                  <p:embed/>
                  <p:pic>
                    <p:nvPicPr>
                      <p:cNvPr id="0" name="图片 61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39068" y="2667000"/>
                        <a:ext cx="2651125" cy="499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57754" y="1024656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练习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定义在实数集上的偶函数    的周期为  ，当      时，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611" y="1211104"/>
          <a:ext cx="496473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1" imgW="342900" imgH="203200" progId="Equation.KSEE3">
                  <p:embed/>
                </p:oleObj>
              </mc:Choice>
              <mc:Fallback>
                <p:oleObj name="" r:id="rId1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0611" y="1211104"/>
                        <a:ext cx="496473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7447" y="2566985"/>
          <a:ext cx="951960" cy="224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4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7447" y="2566985"/>
                        <a:ext cx="951960" cy="224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3244" y="1232920"/>
          <a:ext cx="199647" cy="25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127000" imgH="165100" progId="Equation.KSEE3">
                  <p:embed/>
                </p:oleObj>
              </mc:Choice>
              <mc:Fallback>
                <p:oleObj name="" r:id="rId5" imgW="127000" imgH="165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53244" y="1232920"/>
                        <a:ext cx="199647" cy="25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5222" y="1211104"/>
          <a:ext cx="754296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7" imgW="520700" imgH="203200" progId="Equation.KSEE3">
                  <p:embed/>
                </p:oleObj>
              </mc:Choice>
              <mc:Fallback>
                <p:oleObj name="" r:id="rId7" imgW="5207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45222" y="1211104"/>
                        <a:ext cx="754296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5422" y="1197882"/>
          <a:ext cx="1177389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9" imgW="812800" imgH="203200" progId="Equation.KSEE3">
                  <p:embed/>
                </p:oleObj>
              </mc:Choice>
              <mc:Fallback>
                <p:oleObj name="" r:id="rId9" imgW="812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05422" y="1197882"/>
                        <a:ext cx="1177389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480401" y="1686124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(4)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求不等式        的解集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.</a:t>
            </a:r>
            <a:endParaRPr lang="en-US" altLang="zh-CN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32" name="对象 3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091725" y="1685816"/>
          <a:ext cx="1013440" cy="626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" name="" r:id="rId11" imgW="698500" imgH="431800" progId="Equation.KSEE3">
                  <p:embed/>
                </p:oleObj>
              </mc:Choice>
              <mc:Fallback>
                <p:oleObj name="" r:id="rId11" imgW="698500" imgH="4318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91725" y="1685816"/>
                        <a:ext cx="1013440" cy="626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165" y="2312670"/>
            <a:ext cx="7515225" cy="2771775"/>
          </a:xfrm>
          <a:prstGeom prst="rect">
            <a:avLst/>
          </a:prstGeom>
        </p:spPr>
      </p:pic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782185" y="1604010"/>
          <a:ext cx="3418205" cy="791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" r:id="rId14" imgW="1701800" imgH="393700" progId="Equation.KSEE3">
                  <p:embed/>
                </p:oleObj>
              </mc:Choice>
              <mc:Fallback>
                <p:oleObj name="" r:id="rId14" imgW="1701800" imgH="393700" progId="Equation.KSEE3">
                  <p:embed/>
                  <p:pic>
                    <p:nvPicPr>
                      <p:cNvPr id="0" name="图片 716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2185" y="1604010"/>
                        <a:ext cx="3418205" cy="791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" y="0"/>
            <a:ext cx="198325" cy="78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57754" y="1024656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练习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定义在实数集上的偶函数    的周期为  ，当      时，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611" y="1211104"/>
          <a:ext cx="496473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342900" imgH="203200" progId="Equation.KSEE3">
                  <p:embed/>
                </p:oleObj>
              </mc:Choice>
              <mc:Fallback>
                <p:oleObj name="" r:id="rId2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0611" y="1211104"/>
                        <a:ext cx="496473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3244" y="1232920"/>
          <a:ext cx="199647" cy="25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127000" imgH="165100" progId="Equation.KSEE3">
                  <p:embed/>
                </p:oleObj>
              </mc:Choice>
              <mc:Fallback>
                <p:oleObj name="" r:id="rId4" imgW="127000" imgH="165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3244" y="1232920"/>
                        <a:ext cx="199647" cy="25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5222" y="1211104"/>
          <a:ext cx="754296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6" imgW="520700" imgH="203200" progId="Equation.KSEE3">
                  <p:embed/>
                </p:oleObj>
              </mc:Choice>
              <mc:Fallback>
                <p:oleObj name="" r:id="rId6" imgW="5207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5222" y="1211104"/>
                        <a:ext cx="754296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5422" y="1197882"/>
          <a:ext cx="1177389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8" imgW="812800" imgH="203200" progId="Equation.KSEE3">
                  <p:embed/>
                </p:oleObj>
              </mc:Choice>
              <mc:Fallback>
                <p:oleObj name="" r:id="rId8" imgW="812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05422" y="1197882"/>
                        <a:ext cx="1177389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53756" y="1505263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(1)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求当      时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,     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的解析式；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2528" y="1693365"/>
          <a:ext cx="737108" cy="29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0" imgW="508000" imgH="203200" progId="Equation.KSEE3">
                  <p:embed/>
                </p:oleObj>
              </mc:Choice>
              <mc:Fallback>
                <p:oleObj name="" r:id="rId10" imgW="5080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12528" y="1693365"/>
                        <a:ext cx="737108" cy="29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81323" y="1677829"/>
          <a:ext cx="620757" cy="36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2" imgW="476885" imgH="282575" progId="Equation.KSEE3">
                  <p:embed/>
                </p:oleObj>
              </mc:Choice>
              <mc:Fallback>
                <p:oleObj name="" r:id="rId12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1323" y="1677829"/>
                        <a:ext cx="620757" cy="36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70775" y="1711960"/>
          <a:ext cx="801370" cy="85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4" imgW="190500" imgH="203200" progId="Equation.KSEE3">
                  <p:embed/>
                </p:oleObj>
              </mc:Choice>
              <mc:Fallback>
                <p:oleObj name="" r:id="rId14" imgW="190500" imgH="2032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70775" y="1711960"/>
                        <a:ext cx="801370" cy="854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695" y="2265045"/>
          <a:ext cx="5741035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" r:id="rId16" imgW="2628900" imgH="215900" progId="Equation.KSEE3">
                  <p:embed/>
                </p:oleObj>
              </mc:Choice>
              <mc:Fallback>
                <p:oleObj name="" r:id="rId16" imgW="26289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695" y="2265045"/>
                        <a:ext cx="5741035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695" y="2952750"/>
          <a:ext cx="3439795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8" imgW="1574800" imgH="215900" progId="Equation.KSEE3">
                  <p:embed/>
                </p:oleObj>
              </mc:Choice>
              <mc:Fallback>
                <p:oleObj name="" r:id="rId18" imgW="15748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0695" y="2952750"/>
                        <a:ext cx="3439795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695" y="3528695"/>
          <a:ext cx="5992495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20" imgW="2743200" imgH="215900" progId="Equation.KSEE3">
                  <p:embed/>
                </p:oleObj>
              </mc:Choice>
              <mc:Fallback>
                <p:oleObj name="" r:id="rId20" imgW="27432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0695" y="3528695"/>
                        <a:ext cx="5992495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6728" y="4078605"/>
          <a:ext cx="541020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22" imgW="2476500" imgH="215900" progId="Equation.KSEE3">
                  <p:embed/>
                </p:oleObj>
              </mc:Choice>
              <mc:Fallback>
                <p:oleObj name="" r:id="rId22" imgW="24765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86728" y="4078605"/>
                        <a:ext cx="5410200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695" y="4704080"/>
          <a:ext cx="4688205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24" imgW="2145665" imgH="215900" progId="Equation.KSEE3">
                  <p:embed/>
                </p:oleObj>
              </mc:Choice>
              <mc:Fallback>
                <p:oleObj name="" r:id="rId24" imgW="2145665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0695" y="4704080"/>
                        <a:ext cx="4688205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5" y="0"/>
            <a:ext cx="198325" cy="78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直接连接符 7"/>
          <p:cNvSpPr>
            <a:spLocks noChangeShapeType="1"/>
          </p:cNvSpPr>
          <p:nvPr/>
        </p:nvSpPr>
        <p:spPr bwMode="auto">
          <a:xfrm>
            <a:off x="480548" y="615417"/>
            <a:ext cx="3101528" cy="1923"/>
          </a:xfrm>
          <a:prstGeom prst="line">
            <a:avLst/>
          </a:prstGeom>
          <a:noFill/>
          <a:ln w="9525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1425" tIns="35713" rIns="71425" bIns="35713"/>
          <a:lstStyle/>
          <a:p>
            <a:endParaRPr lang="zh-CN" altLang="en-US" sz="2185"/>
          </a:p>
        </p:txBody>
      </p:sp>
      <p:sp>
        <p:nvSpPr>
          <p:cNvPr id="4" name="文本框 3"/>
          <p:cNvSpPr txBox="1"/>
          <p:nvPr/>
        </p:nvSpPr>
        <p:spPr>
          <a:xfrm>
            <a:off x="357754" y="1024656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练习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: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定义在实数集上的偶函数    的周期为  ，当      时，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070611" y="1211104"/>
          <a:ext cx="496473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" r:id="rId2" imgW="342900" imgH="203200" progId="Equation.KSEE3">
                  <p:embed/>
                </p:oleObj>
              </mc:Choice>
              <mc:Fallback>
                <p:oleObj name="" r:id="rId2" imgW="3429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0611" y="1211104"/>
                        <a:ext cx="496473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53244" y="1232920"/>
          <a:ext cx="199647" cy="259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4" imgW="127000" imgH="165100" progId="Equation.KSEE3">
                  <p:embed/>
                </p:oleObj>
              </mc:Choice>
              <mc:Fallback>
                <p:oleObj name="" r:id="rId4" imgW="127000" imgH="1651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3244" y="1232920"/>
                        <a:ext cx="199647" cy="259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45222" y="1211104"/>
          <a:ext cx="754296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6" imgW="520700" imgH="203200" progId="Equation.KSEE3">
                  <p:embed/>
                </p:oleObj>
              </mc:Choice>
              <mc:Fallback>
                <p:oleObj name="" r:id="rId6" imgW="5207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45222" y="1211104"/>
                        <a:ext cx="754296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605422" y="1197882"/>
          <a:ext cx="1177389" cy="29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8" imgW="812800" imgH="203200" progId="Equation.KSEE3">
                  <p:embed/>
                </p:oleObj>
              </mc:Choice>
              <mc:Fallback>
                <p:oleObj name="" r:id="rId8" imgW="8128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05422" y="1197882"/>
                        <a:ext cx="1177389" cy="29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653756" y="1505263"/>
            <a:ext cx="861825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(1)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求当      时</a:t>
            </a:r>
            <a:r>
              <a:rPr lang="en-US" altLang="zh-CN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,     </a:t>
            </a:r>
            <a:r>
              <a:rPr lang="zh-CN" altLang="en-US" sz="2080" b="1" dirty="0">
                <a:solidFill>
                  <a:schemeClr val="tx2"/>
                </a:solidFill>
                <a:latin typeface="+mn-ea"/>
                <a:ea typeface="+mn-ea"/>
                <a:sym typeface="+mn-ea"/>
              </a:rPr>
              <a:t>的解析式；</a:t>
            </a:r>
            <a:endParaRPr lang="zh-CN" altLang="en-US" sz="2080" b="1" dirty="0">
              <a:solidFill>
                <a:schemeClr val="tx2"/>
              </a:solidFill>
              <a:latin typeface="+mn-ea"/>
              <a:ea typeface="+mn-ea"/>
              <a:sym typeface="+mn-ea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712528" y="1693365"/>
          <a:ext cx="737108" cy="294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" name="" r:id="rId10" imgW="508000" imgH="203200" progId="Equation.KSEE3">
                  <p:embed/>
                </p:oleObj>
              </mc:Choice>
              <mc:Fallback>
                <p:oleObj name="" r:id="rId10" imgW="508000" imgH="203200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12528" y="1693365"/>
                        <a:ext cx="737108" cy="294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81323" y="1677829"/>
          <a:ext cx="620757" cy="36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12" imgW="476885" imgH="282575" progId="Equation.KSEE3">
                  <p:embed/>
                </p:oleObj>
              </mc:Choice>
              <mc:Fallback>
                <p:oleObj name="" r:id="rId12" imgW="476885" imgH="282575" progId="Equation.KSEE3">
                  <p:embed/>
                  <p:pic>
                    <p:nvPicPr>
                      <p:cNvPr id="0" name="图片 409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81323" y="1677829"/>
                        <a:ext cx="620757" cy="36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70775" y="1711960"/>
          <a:ext cx="801370" cy="85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" r:id="rId14" imgW="190500" imgH="203200" progId="Equation.KSEE3">
                  <p:embed/>
                </p:oleObj>
              </mc:Choice>
              <mc:Fallback>
                <p:oleObj name="" r:id="rId14" imgW="190500" imgH="203200" progId="Equation.KSEE3">
                  <p:embed/>
                  <p:pic>
                    <p:nvPicPr>
                      <p:cNvPr id="0" name="图片 819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70775" y="1711960"/>
                        <a:ext cx="801370" cy="854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41655" y="2291398"/>
          <a:ext cx="307911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" r:id="rId16" imgW="1409700" imgH="203200" progId="Equation.KSEE3">
                  <p:embed/>
                </p:oleObj>
              </mc:Choice>
              <mc:Fallback>
                <p:oleObj name="" r:id="rId16" imgW="1409700" imgH="2032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1655" y="2291398"/>
                        <a:ext cx="3079115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80695" y="2896235"/>
          <a:ext cx="3439795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8" imgW="1574800" imgH="215900" progId="Equation.KSEE3">
                  <p:embed/>
                </p:oleObj>
              </mc:Choice>
              <mc:Fallback>
                <p:oleObj name="" r:id="rId18" imgW="15748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0695" y="2896235"/>
                        <a:ext cx="3439795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6113" y="3368040"/>
          <a:ext cx="579882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" name="" r:id="rId20" imgW="2654300" imgH="215900" progId="Equation.KSEE3">
                  <p:embed/>
                </p:oleObj>
              </mc:Choice>
              <mc:Fallback>
                <p:oleObj name="" r:id="rId20" imgW="26543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46113" y="3368040"/>
                        <a:ext cx="5798820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7850" y="4000500"/>
          <a:ext cx="4717415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22" imgW="2159000" imgH="215900" progId="Equation.KSEE3">
                  <p:embed/>
                </p:oleObj>
              </mc:Choice>
              <mc:Fallback>
                <p:oleObj name="" r:id="rId22" imgW="21590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7850" y="4000500"/>
                        <a:ext cx="4717415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3733" y="4587875"/>
          <a:ext cx="4662170" cy="47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24" imgW="2133600" imgH="215900" progId="Equation.KSEE3">
                  <p:embed/>
                </p:oleObj>
              </mc:Choice>
              <mc:Fallback>
                <p:oleObj name="" r:id="rId24" imgW="2133600" imgH="215900" progId="Equation.KSEE3">
                  <p:embed/>
                  <p:pic>
                    <p:nvPicPr>
                      <p:cNvPr id="0" name="图片 819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53733" y="4587875"/>
                        <a:ext cx="4662170" cy="4718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960" y="827154"/>
            <a:ext cx="1286256" cy="1274346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476749" y="2459369"/>
            <a:ext cx="4854558" cy="957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625" b="1" spc="3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谢谢您的观看</a:t>
            </a:r>
            <a:endParaRPr lang="zh-CN" altLang="en-US" sz="5625" b="1" spc="3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43395" y="3654978"/>
            <a:ext cx="4381935" cy="42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30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z="1430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5753" y="534988"/>
          <a:ext cx="365950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752600" imgH="215900" progId="Equation.KSEE3">
                  <p:embed/>
                </p:oleObj>
              </mc:Choice>
              <mc:Fallback>
                <p:oleObj name="" r:id="rId1" imgW="17526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05753" y="534988"/>
                        <a:ext cx="365950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ECB019B1-382A-4266-B25C-5B523AA43C14-1" descr="qt_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795" y="986155"/>
            <a:ext cx="10058400" cy="21196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" y="3105785"/>
            <a:ext cx="3960000" cy="13201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0740" y="3042920"/>
            <a:ext cx="3960000" cy="144678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8625" y="547053"/>
          <a:ext cx="371221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777365" imgH="215900" progId="Equation.KSEE3">
                  <p:embed/>
                </p:oleObj>
              </mc:Choice>
              <mc:Fallback>
                <p:oleObj name="" r:id="rId1" imgW="17773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8625" y="547053"/>
                        <a:ext cx="371221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661670" y="998220"/>
            <a:ext cx="8204200" cy="2959100"/>
            <a:chOff x="1043" y="1890"/>
            <a:chExt cx="12920" cy="4660"/>
          </a:xfrm>
        </p:grpSpPr>
        <p:pic>
          <p:nvPicPr>
            <p:cNvPr id="2" name="ECB019B1-382A-4266-B25C-5B523AA43C14-2" descr="qt_te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3" y="1890"/>
              <a:ext cx="12920" cy="4660"/>
            </a:xfrm>
            <a:prstGeom prst="rect">
              <a:avLst/>
            </a:prstGeom>
          </p:spPr>
        </p:pic>
        <p:graphicFrame>
          <p:nvGraphicFramePr>
            <p:cNvPr id="8" name="对象 7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508" y="2965"/>
            <a:ext cx="2119" cy="7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" name="" r:id="rId4" imgW="1104900" imgH="393700" progId="Equation.KSEE3">
                    <p:embed/>
                  </p:oleObj>
                </mc:Choice>
                <mc:Fallback>
                  <p:oleObj name="" r:id="rId4" imgW="1104900" imgH="393700" progId="Equation.KSEE3">
                    <p:embed/>
                    <p:pic>
                      <p:nvPicPr>
                        <p:cNvPr id="0" name="图片 204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508" y="2965"/>
                          <a:ext cx="2119" cy="7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6340" y="3212465"/>
            <a:ext cx="7134860" cy="15709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99185" y="2741295"/>
          <a:ext cx="284924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079500" imgH="203200" progId="Equation.DSMT4">
                  <p:embed/>
                </p:oleObj>
              </mc:Choice>
              <mc:Fallback>
                <p:oleObj name="" r:id="rId1" imgW="1079500" imgH="203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99185" y="2741295"/>
                        <a:ext cx="2849245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4653915" y="2763520"/>
            <a:ext cx="1438910" cy="583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/>
              <a:t>周期</a:t>
            </a:r>
            <a:endParaRPr lang="zh-CN" altLang="en-US" sz="3200" b="1"/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32523" y="3670935"/>
          <a:ext cx="278257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3" imgW="1054100" imgH="203200" progId="Equation.DSMT4">
                  <p:embed/>
                </p:oleObj>
              </mc:Choice>
              <mc:Fallback>
                <p:oleObj name="" r:id="rId3" imgW="1054100" imgH="2032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2523" y="3670935"/>
                        <a:ext cx="2782570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4653915" y="3670935"/>
            <a:ext cx="1438910" cy="583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/>
              <a:t>奇偶性</a:t>
            </a:r>
            <a:endParaRPr lang="zh-CN" altLang="en-US" sz="3200" b="1"/>
          </a:p>
        </p:txBody>
      </p:sp>
      <p:sp>
        <p:nvSpPr>
          <p:cNvPr id="19" name="右箭头 18"/>
          <p:cNvSpPr/>
          <p:nvPr/>
        </p:nvSpPr>
        <p:spPr>
          <a:xfrm>
            <a:off x="4124325" y="2980690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右箭头 19"/>
          <p:cNvSpPr/>
          <p:nvPr/>
        </p:nvSpPr>
        <p:spPr>
          <a:xfrm>
            <a:off x="4124325" y="3910330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右大括号 20"/>
          <p:cNvSpPr/>
          <p:nvPr/>
        </p:nvSpPr>
        <p:spPr>
          <a:xfrm>
            <a:off x="6301740" y="2957830"/>
            <a:ext cx="394335" cy="11023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897688" y="2899093"/>
          <a:ext cx="1576070" cy="1218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5" imgW="596900" imgH="393700" progId="Equation.DSMT4">
                  <p:embed/>
                </p:oleObj>
              </mc:Choice>
              <mc:Fallback>
                <p:oleObj name="" r:id="rId5" imgW="596900" imgH="393700" progId="Equation.DSMT4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7688" y="2899093"/>
                        <a:ext cx="1576070" cy="1218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41008" y="547053"/>
          <a:ext cx="368744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1765300" imgH="215900" progId="Equation.KSEE3">
                  <p:embed/>
                </p:oleObj>
              </mc:Choice>
              <mc:Fallback>
                <p:oleObj name="" r:id="rId7" imgW="1765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008" y="547053"/>
                        <a:ext cx="368744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ECB019B1-382A-4266-B25C-5B523AA43C14-3" descr="qt_te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998220"/>
            <a:ext cx="98679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  <p:bldLst>
      <p:bldP spid="19" grpId="0" bldLvl="0" animBg="1"/>
      <p:bldP spid="19" grpId="1" animBg="1"/>
      <p:bldP spid="14" grpId="0" animBg="1"/>
      <p:bldP spid="14" grpId="1" animBg="1"/>
      <p:bldP spid="20" grpId="0" animBg="1"/>
      <p:bldP spid="20" grpId="1" animBg="1"/>
      <p:bldP spid="16" grpId="0" animBg="1"/>
      <p:bldP spid="16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7525" y="449580"/>
          <a:ext cx="6632575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565400" imgH="393700" progId="Equation.KSEE3">
                  <p:embed/>
                </p:oleObj>
              </mc:Choice>
              <mc:Fallback>
                <p:oleObj name="" r:id="rId1" imgW="25654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17525" y="449580"/>
                        <a:ext cx="6632575" cy="101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25" y="1544320"/>
            <a:ext cx="4352925" cy="256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085" y="1380490"/>
            <a:ext cx="3331845" cy="2890520"/>
          </a:xfrm>
          <a:prstGeom prst="rect">
            <a:avLst/>
          </a:prstGeom>
        </p:spPr>
      </p:pic>
      <p:sp>
        <p:nvSpPr>
          <p:cNvPr id="19" name="右箭头 18"/>
          <p:cNvSpPr/>
          <p:nvPr/>
        </p:nvSpPr>
        <p:spPr>
          <a:xfrm>
            <a:off x="5090795" y="2926080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655" y="854710"/>
            <a:ext cx="2366737" cy="1800000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2252980" y="1569085"/>
            <a:ext cx="762000" cy="2279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30275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35" y="854710"/>
            <a:ext cx="2384579" cy="1800000"/>
          </a:xfrm>
          <a:prstGeom prst="rect">
            <a:avLst/>
          </a:prstGeom>
        </p:spPr>
      </p:pic>
      <p:sp>
        <p:nvSpPr>
          <p:cNvPr id="15" name="右箭头 14"/>
          <p:cNvSpPr/>
          <p:nvPr/>
        </p:nvSpPr>
        <p:spPr>
          <a:xfrm>
            <a:off x="5234305" y="1569085"/>
            <a:ext cx="762000" cy="2279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ctr" defTabSz="930275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buNone/>
            </a:pPr>
            <a:endParaRPr kumimoji="0" lang="zh-CN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995" y="854710"/>
            <a:ext cx="2363805" cy="1800000"/>
          </a:xfrm>
          <a:prstGeom prst="rect">
            <a:avLst/>
          </a:prstGeom>
        </p:spPr>
      </p:pic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8745" y="3408680"/>
          <a:ext cx="2134235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4" imgW="825500" imgH="393700" progId="Equation.KSEE3">
                  <p:embed/>
                </p:oleObj>
              </mc:Choice>
              <mc:Fallback>
                <p:oleObj name="" r:id="rId4" imgW="8255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" y="3408680"/>
                        <a:ext cx="2134235" cy="101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11513" y="3129915"/>
          <a:ext cx="1410970" cy="1576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6" imgW="545465" imgH="609600" progId="Equation.KSEE3">
                  <p:embed/>
                </p:oleObj>
              </mc:Choice>
              <mc:Fallback>
                <p:oleObj name="" r:id="rId6" imgW="545465" imgH="609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11513" y="3129915"/>
                        <a:ext cx="1410970" cy="1576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28336" y="3408680"/>
          <a:ext cx="3908425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8" imgW="1511300" imgH="393700" progId="Equation.KSEE3">
                  <p:embed/>
                </p:oleObj>
              </mc:Choice>
              <mc:Fallback>
                <p:oleObj name="" r:id="rId8" imgW="1511300" imgH="3937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28336" y="3408680"/>
                        <a:ext cx="3908425" cy="1017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右箭头 11"/>
          <p:cNvSpPr/>
          <p:nvPr/>
        </p:nvSpPr>
        <p:spPr>
          <a:xfrm>
            <a:off x="2252980" y="3843020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5034915" y="3843655"/>
            <a:ext cx="448945" cy="14986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3" grpId="0" bldLvl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93433" y="496888"/>
          <a:ext cx="6206490" cy="52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2400300" imgH="203200" progId="Equation.KSEE3">
                  <p:embed/>
                </p:oleObj>
              </mc:Choice>
              <mc:Fallback>
                <p:oleObj name="" r:id="rId1" imgW="24003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93433" y="496888"/>
                        <a:ext cx="6206490" cy="52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ECB019B1-382A-4266-B25C-5B523AA43C14-4" descr="qt_te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205"/>
            <a:ext cx="98044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6.xml><?xml version="1.0" encoding="utf-8"?>
<p:tagLst xmlns:p="http://schemas.openxmlformats.org/presentationml/2006/main">
  <p:tag name="KSO_WM_UNIT_TABLE_BEAUTIFY" val="smartTable{1ddd351f-0a5b-49a2-aa37-623276f9f217}"/>
</p:tagLst>
</file>

<file path=ppt/tags/tag7.xml><?xml version="1.0" encoding="utf-8"?>
<p:tagLst xmlns:p="http://schemas.openxmlformats.org/presentationml/2006/main">
  <p:tag name="KSO_WM_UNIT_TABLE_BEAUTIFY" val="smartTable{1ddd351f-0a5b-49a2-aa37-623276f9f217}"/>
</p:tagLst>
</file>

<file path=ppt/tags/tag8.xml><?xml version="1.0" encoding="utf-8"?>
<p:tagLst xmlns:p="http://schemas.openxmlformats.org/presentationml/2006/main">
  <p:tag name="KSO_WM_UNIT_TABLE_BEAUTIFY" val="smartTable{1ddd351f-0a5b-49a2-aa37-623276f9f217}"/>
</p:tagLst>
</file>

<file path=ppt/tags/tag9.xml><?xml version="1.0" encoding="utf-8"?>
<p:tagLst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gICAiRmlsZUlkIiA6ICI1Njg5NjQyODg0OSIsCiAgICJHcm91cElkIiA6ICI2MzkzMjQwNzQiLAogICAiSW1hZ2UiIDogImlWQk9SdzBLR2dvQUFBQU5TVWhFVWdBQUExWUFBQUMwQ0FZQUFBQ1hPTDEvQUFBQUNYQklXWE1BQUFzVEFBQUxFd0VBbXB3WUFBQWdBRWxFUVZSNG5PM2RmMXpOZC84LzhNZXBSRDlFSlpaU3JXeVYrYkdLcXhubTV3d3phMk8yVFBPYmk0bk1aQzdzc3JWSkcxZXBsdFZjNmhveWxoOGpzWVFzTWt1TTVGZU1wSWkwU3ZwOU90OC8rcDczcDlONW45TTVpVktQKysxMjNXNDdyOWY3L1Q3dlhMMTZ2NSt2SDg4WFF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RVWkNSTmZRT1B3OFhGNVpSRUl2bEhVOThIL1IrWlRKWjQ5dXpab1UxOUg2UVp0cUhtaDIybzVXSjdhMzdZM2xvR3RxM21wN1cyTFoybXZvSEh3VWJVL0Vna2tpRk5mUStrT2JhaDVvZHRxT1ZpZTJ0KzJONWFCcmF0NXFlMXRpMjlwcjZCeHBDYW10clV0MEFBM056Y212b1dxSUhZaHBvSHRxSFdRZHYyVmxaV2hnY1BIdURCZ3dlNGQrOGVjbk56Y2UvZVBkeTlleGZ2dnZzdTNOM2RSYzl6YzNQRDVNbVRzV2pSSXFFc0pTVUZHUmtaRGI1M1IwZEgwZC9UZWZQbTRmejU4d2dNREVTL2Z2MlU2a3RMUy9IKysrK2p0TFFVZS9ic2daR1JrZHJ2ZWV1dHQxQmRYWTNZMkZoSUpJcVRhMmJNbUNGODE4Q0JBeHY4czdDOXRUd3RxVzA5N3UvbmpCa3pNRy9lUE9Iem5qMTdFQjRlamdNSERnaGxGUlVWR0R4NE1CWXZYb3dKRXliVSs3MmEvdnUyNXJiVklnSXJJaUtpbGlRckt3c2ZmL3d4OHZQelVWcGFxbENubzZPRFRwMDZ3Y0xDQWprNU9RQ0E3T3hzWkdabTR0VlhYMVY3M1VPSERtSG56cDBOdmk5UFQwL1JseVkvUHovTW1ERURDeGN1eFByMTY1V0NxL1hyMXlNbkp3ZmZmUE5OdlVIVmxTdFhrSk9UZ3lsVHBpZ0ZWUUN3ZXZWcXZQLysrMWk1Y2lXMmJ0MktybDI3TnZqbm9kYm5XV3BiL2ZyMXc0Z1JJNVNPbGNsa3FLNnVocTZ1cnVpMS9QMzlsY3BLU2twdzc5NDlwZktLaWdwSXBWS0ZzcGt6WjJMMDZOSEM1OWpZV0VSR1JtcjBjN1IyREt5SWlJaWFHV3RyYXd3Yk5nd2RPM2FFbVprWnpNek1zSERoUWt5Yk5nM3o1czJEam83aVRQNERCdzVndzRZTkd2VW82K3ZyNCtUSmswcmxhOWV1eGJadDIxUmVvKzVMbjFRcVJWeGNuUEQ1alRmZXdNYU5HeEViRzR1N2QrOEs1WGw1ZWZqNTU1L1JwMDhmUEhyMENQdjI3UU1BdUx1N28zUG56a3JmSTcvbTJMRmo4ZURCQTZWNlBUMDlUSjA2RlJrWkdaREpaRXJIR0JzYm8yM2J0cXArZkdybG5vVzJKZGU5ZTNkaEpLbTJrSkFRUkVWRnFieGU3Y0FxS3lzTEhoNGVhci9ybTIrK3dUZmZmQ05jejh6TURIWjJka0s5bVptWjZQZVFNZ1pXUkVSRXpZeEVJb0dQajQ5U2VidDI3WlJlL0pwS2VYazVWcTFhcFZRZUd4dUwyTmhZcGZKejU4N2gzTGx6d3VlUWtCQ2x3S3Fpb2dMNzl1MkRpNHNMN08zdDY1MVNkUERnUWFXeWxTdFhLcnhJRXRYMkxMU3R1b3FMaTFGVlZTVjhMaXNyQXdBVUZCUW9ITmV4WTBlbGN5MHRMYkZ6NTA1aDFLbjJxRnBsWlNVKytPQURwUkVxYWpnR1ZrUkVSTlJnaXhjdnhxUkprNVRLM2R6Y01IWHFWSGg3ZXl1VVg3eDRFVjVlWHFMWE9uandJQW9MQy9INjY2OERxSm4ycDYyZVBYdHFmUTVSYzdaZ3dRS0ZUZ201NGNPSEszd1dHOEhTMDlPRG5aMmRNT3BVZXlTcW9xSUNnUElJRlRVY0F5c2lJcUpteHMvUEQzdjI3RkVxMzdCaEF6WnMyS0JRcHUyQ2ZhbFVLa3pIcSsydnYvNENBTkc2cDBFcWxlSy8vLzB2QUFoVCtkNTQ0dzFVVkZUZ3I3LytncE9Uazhwems1S1NZR0JnQUJjWEY1WHJUb2lBWjdOdEJRY0hLNHhZL2ZEREQvanBwNTl3K1BCaHJhOTE4K1pONGI4ckt5dEZqNUZQRFNUdE1iQWlJaUpxWmthT0hBa0hCd2ZoOCsrLy80NFRKMDVnd0lBQmVPV1ZWeDdyMmxLcFZIUUtuNXk2T2pIcjFxM0R1blhyUk91aW9xSVFGUldsMFhYMjdkdUgyN2R2SzVXdlhMa1N2Ly8rT3c0ZE9nUjlmWDNSYzBOQ1FuRHIxaTBrSkNUQTJOaFk0M3VuMXVkWmFsdHlkWCtuMjdWckIwQjg2bDk5eG84ZlgrOHhURjdSY0F5c2lJaUltaGwzZDNjaDFiTk1Kc1B1M2JzQkFMMTc5eGFkZHFjTmZYMTlIRHQyVEtrOEtDZ0kyN2R2RjExOER3RDkrL2NYTFo4MmJSckdqaDJyVkQ1Ky9IaTg4ODQ3bUR4NXNrTDU5ZXZYNGV2cnExRDI4T0ZEZlBmZGQ3Q3dzTUQ5Ky9jVjZvWU5HNGFFaEFRa0pTVXBUWDBDYXBKalhMOStIUU1IRG1SUVJmVjZsdHFXUkNKQlFFQUFkdXpZSVZvdnRnYXh2bEcyMnZVVkZSV2kzMjFxYXNya0ZRM0V3SXFJaUtnWlMwcEt3cTFidHdBQVJVVkZpSXFLd2tjZmZkU2doZlpTcVJReW1VeDA1RWQrUFZXalFxcW9XNS9Sb1VNSHBicVNraEtsNHlJaUlwQ2ZudzgvUHorc1hMbFNvVzd3NE1GbzE2NGQ0dVBqUlFNcitjdXFmRjBXa2FhYWE5dVN5V1RDZWJObXpjTDc3Nyt2OWYwMFJIVjFOUUNJYm5OQW1tRmdSVVJFMUV4VlYxY2pORFFVbzBhTlFteHNMSTRmUDQ3TXpFeWtwYVZoOWVyVldxY1ZyNnFxYXZSVTVPbnA2U3JYam1Sa1pDalZ5ZmNIcXMzS3lncERodzdGb0VHRGxPcmF0V3VIZ1FNSElpa3BDU1VsSlRBME5GU29QMzc4T1BUMDlEQjQ4T0RIK0Ntb3RXbk9iVXNlNE9qcTZnb3A0UnVMdWt5YjhuVmNYS2ZZY0F5c2lJaUltcWs5ZS9iZ3hvMGI4UGYzUjJ4c0xNYU1HUU5kWFYyRWhvYkMyOXNiUVVGQlNvR0dPcVdscGREUjBVRkNRb0pTWFZaV0ZnQ0kxcWx6OE9CQjBiVG5BSERpeEFtY09IR2kzbXU4OWRaYkdEbHlwTXA2K1hUQTQ4ZVBLeHhYVlZXRmt5ZFB3dDNkSGUzYnQ5ZnF2cWwxYTg1dHE3eThISURpQ0ZkOVd3OTRlM3RqNnRTcDlWNWJMTjI2bkR5Tis4T0hEeFdTWE9UbjUydHkyd1FHVmtSRVJNM1N2WHYzc0g3OWVvd2FOVXBoc2YyMGFkTlFWVldGNzcvL0hnc1hMa1JFUklURzF5d3FLa0pSVVJHV0xsMnE4aGgxZFdJYUk5MjZrWkVSakl5TThQRGhROUh2R0RCZ0FQVDA5SEQ0OEdHRndPck1tVE40OU9pUjJxQ01xSzdtM3Jia0FVN2R3TTdUMDFOcHcyQ3BWSXFKRXlkcWZKOWk2ZGJsNU8wdk5EUVVvYUdoR2wrVC9rK3JENndlUEhpQXlzcEtQUGZjY3dCcWVnbGlZbUxnN093TVYxZlhKcjQ3b3VicDl1M2JXTHg0TVNaTW1JRDMzbnRQOUpqQXdFRDgrZWVmQ0E4UEZ6SVkxZWZjdVhONDhjVVhZV0JnSUpRVkZCUkFLcFhDM054Y3EzdE1UVTJGbnA0ZWV2WHFKY3h2UDNUb0VNckx5MFVYMmhNMUo5WFYxVmk1Y2lXcXFxb3dkKzVjcGZwWnMyYmg0Y09INk5tenAxYnJJZTdmdjQ5Ky9mcGh6Wm8xU25WaFlXSFl1WE9ueWhUT2RkYzNHUmdZSUM0dVR1dVJvaGRmZkJGeGNYRXdOVFhWK0J4alkyTzR1cm9pT1RrWkZSVVZRay8rMGFOSDBhWk5Hd3daTWtTcmU2RFc2MWxvVzMvLy9UY0F3TVRFUktHOFk4ZU9TbXNXcFZLcDJ2c3FMaTVHWGw2ZU1Pb2tsbTQ5UHo4Zm1abVp3b2JEa1pHUjZOMjd0M0JjZEhTMHlzeWZwS2pWQjFZQkFRRklUazdHM3IxN2hUbXNrWkdSc0xlMzE3aW40dnIxNjVnNGNTTEN3c0tFVEROeTFkWFZLQ3NyUTFsWkdVcExTMUZVVklUOC9IejgvZmZmeU0vUGg2NnVMajc4OEVQaCtQcUdldXN6WThZTXpKczNUL2k4Wjg4ZWhJZUg0OENCQTBKWlJVVUZCZzhlTEx3WTEvZTkydTdqUUMzZnVuWHJjUGZ1WFpXTHhhOWV2WXJvNkdoTW56NWQ0NkNxcUtnSWMrYk13WUFCQXhUK2dFK2ZQaDJabVpsYS94NEdCZ1lpT3pzYmh3NGRnbzZPRG1ReUdkYXRXNGZPblR0ckhGaEZSVVVoSkNSRXErOFZ3elpFMnZydmYvK0wwNmRQdzl2YkcxMjdkaFU5NXBOUFB0SHFtbFZWVmNqT3prYmZ2bjFGMHpUTGd4Vk5VamhyK3F6U0pOMTZWRlFVZXZYcVZlKzFCZ3dZZ0QvKytBTy8vLzQ3WG52dE5jaGtNaHc5ZWhUOSsvZG5Oa0RTV0hOdld3Q1FuWjBOQU9qU3BZdFc5eUhtNk5HakNtbmV4ZEt0Yjl5NEVaczJiY0x5NWNzQlFPVy9DOVd2VlFkV0NRa0pPSHo0TU41Nzd6MGhxR3JidGkyOHZMd1FIQnlNSTBlT1lOaXdZUTIrL2l1dnZLSzArWnBFSW9HSmlRazZkKzRzL0srMHRGU2hoNzVmdjM0WU1XS0UwdlZrTWhtcXE2dFZMaXIwOS9kWEtpc3BLY0c5ZS9lVXlpc3FLcFI2T2JodkFXbGl6NTQ5K08yMzN3QW85N0lCd1ByMTZ4RVJFWUhxNm1wczNMZ1JHemR1VkRyR3g4ZEhhU3BRZkh3OEtpc3I4ZWFiYno3MlBkNjlleGVYTGwzQ08rKzhBejI5bWo5emFXbHB1SC8vUHFaTW1hTDE5Wll0VzZid3VicTZHb1dGaGZYMnVKODhlUktKaVlsYWZ4K1JqWTBOZXZmdXJkUk9WUG5vbzQvcXpSeVducDZPeXNwS09EbzZQdmI5MVcwVFl2ejkvZEcvZi85NlI1T3NyS3cwK3M2UkkwZkMxdFlXL2ZyMUF3Q2NQWHNXOSsvZng0SUZDelE2bndoby9tMEwrTC9PdUJkZmZGR2hYR3dUNC9xODlkWmJlT3V0dHdBQUZ5NWNRR0ZoSVFZTUdJRFMwbEpFUjBmRDA5TlRtSEs0ZlBseVdGaFlvRk9uVG8zd1U3Uk9yVGF3dW52M0xyNysrbXRZV2xvcS9WSDI5UFRFenAwNzRlL3ZqNWRmZnJuQjJWZ3FLeXN4YnR3NGZQREJCekEyTmtiNzl1MWhiR3hjYnhyUDd0MjdLODJoQldvMlFJeUtpbExaKzEwN3NNckt5b0tIaDRmd1dheDNVYjZ6dHZ4NmRWUG1jdDhDcXV2TW1UTllzMllOeG80ZGkyblRwdUhTcFV1NGNPR0N3blRBWGJ0MjRlTEZpMWk5ZWpYTXpjM3gwMDgvWWRhc1dRclprc1IrdDNidDJnVXpNelBSckdCaXNyT3o4ZFZYWCtHenp6NkRyYTJ0UWwxOGZEd0FZTXlZTVFyWEIybzZLT0xpNHRSZTI4cktDbjM2OUJFKzEyMlBtelp0d3RhdFc3Rmx5eFpZVzF1cnZFNXhjVEVESzJxUVljT0dvVStmUGhwbjU5TFgxMWRZNkM0MlBVamVMdjd4ajM4ODl2MkpQYVBxOHZmM2g2T2pvMGJIYWtMZUdTbDM0TUFCNk92ck14c2dhYVc1dHkycFZJcERodzZoZS9mdVNsUGd4ZFpZeWNtZnEvSlU3WFduTVY2NGNBRWZmL3d4Ykd4czRPN3VqdXpzYk1URXhHRHYzcjFZczJZTnVuYnRpc1RFUklYbkptbXZWUVpXWldWbFdMeDRNWXFMaXhFWUdLaTBPRkJmWHgrclZxM0NuRGx6c0dqUklwVnJSSDc5OVZjQUVFYUVVbE5UVVZCUUFEMDlQYUVuLzdubm5tdHdEMFp4Y2JHUStsSiszd0NFT2JCeVlrUExscGFXMkxsenB6RHFKSllGcHU0SUZaRTZaODZjd2NLRkM5R2pSdzhzWDc0Yyt2cjZ1SHo1TXJadjN3NHJLeXRNbWpRSmlZbUppSTZPeG9jZmZvZzMzbmdEMmRuWitQUFBQeEVhR29yQXdFQmg5S2l1MzMvL0hWZXVYTUdzV2JQUXBrMmJldStsdExRVVM1WXN3WlVyVjNEKy9IbWx3R3JQbmoyd3M3TVQxa2tXRmhZSzdWV1RlZUtqUjQ5V0NLeHFrNjhiczdhMlJsVlZsY0o4ZFRsVFUxTjA2TkNoM3U4aFVxVk5temJDMmw5TjVlWGxRVjlmWDlqelNYNGRvS1lON04yN0Z6MTc5bFRiR1NBbms4a2drOG1FanNDMHREU0Y2ejBOTjIvZUZKMjJWTmRycjcybVZNYnB0NlJLYzI5YmNYRnh5TTNOaGFlbnA4SjVxMWV2eGdzdnZLQzB4a3FlbWwxK3ZULysrQU9BWXVLTEV5ZE80TFBQUHNQenp6K1AwTkJRNk9ucG9YdjM3dGl5WlFzV0xGaUE2T2hvR0JvYW9xeXNUR2h6V1ZsWnFLcXFncTZ1TGxKU1VyVEtrTmlhdGJyQXFxcXFDcjYrdnJoOCtUSVdMVnFFbDE5K1dmUTRWMWRYZUh0N1kvMzY5WmcvZno2Q2dvS1U1bkQvNjEvL1V2ajgzLy8rRjBETmdsNnhLVkxhV3JCZ0FjNmRPNmRVWHZmYVlnOFFQVDA5Mk5uWkNUMFlZbGxnMUczcVNDU21kKy9lOFBmM3gvejU4L0hxcTY5aTZ0U3B1SDM3dHZCNzlvOS8vQU1MRnk0VU1vUlpXVm5obTIrK3dhKy8vaXI4OFJlemFkTW1BTkFvczVGVUtvV3ZyeSt1WExrQ1QwOVBZWXFEWEdwcUtqSXpNekY1OG1TaExDb3FDcFdWbGRpeFl3Y2NIQnhVWml1clQyWm1KcFlzV1NJRVZLcGUrdWJObTRjWk0yWm9kVzJpeC9YRER6OGdKaVpHb2F4bno1NEFhdHBBU1VtSmFQWStNV1ZsWlhqdHRkZlFwazBiNk9ucDRkR2pSd0NnOHBuNUpKaVptV0h4NHNWUDdmdUlWSG1hYld2ZnZuM28yTEdqMHZQbGpUZmVFTDNlL2Z2MzhlYWJiMEpmWHgrNnVyb29LU21CbnA0ZUJnNGNDS0NtVTlUSHh3Y3VMaTRJREF5RWtaR1JjSzY1dVRrMmJ0eUlpeGN2WXM2Y09SZzFhaFNjbkp3QUFIdjM3aFdlelFBMC92bGF1MVlWV0ZWVVZHRHAwcVU0Y2VJRUpreVlvUERpSmVhamp6NUNYbDRldG03ZENpOHZMNnhaczBaaDlFa2UwQnc0Y0FBclZxd1FUVjd4T0lLRGd4VkdySDc0NFFmODlOTlBLclBLcUNPV0JhWXUrZFJBSWpHdXJxN0NDTkN3WWNQdzdiZmY0dUhEaC9EMjlvYW5wNmV3NkJVQWdvS0NsTTZYUDVSV3JWcWxFQXdkTzNaTVlUcXFPbFZWVlZpK2ZEbVNrNVB4K3V1dml5NHdscThMbEkrTzNidDNEOXUzYjhmdzRjTVYwdXBxNjhhTkc1ZzdkeTZLaW9yZzVPU0VpSWdJaFFmVW5UdDNoTVF4dGFmaEVqVVdXMXRidFl2ZisvWHJKK3lYMDZaTkd3d2NPRkJZMy9UZWUrL2g5dTNiYXRPU3U3dTdDMU4yRFF3TU1IMzZkRHg0OEFCU3FSUzZ1cnJvMjdldlZ0UHVwazZkcW5WQ3ByWnQyMkx1M0xsd2RuYUdpWWtKWCtib3FXaE9iZXZmLy80M0xsKytyUEVJVVpjdVhUQjE2bFNVbFpWQkpwUEIwTkFRUTRZTUVaNTNycTZ1V0xseUpVYU5HcVV3cFZIT3dNQUFMaTR1bUQ1OXVrSXl0WWtUSjZKdjM3Nm9xcXFDdWJtNUVIQ1JlcTBtc01yTHk4T1NKVXR3L3Z4NWpCa3pSdU85QkQ3NTVCTVlHeHNqUER3Y1hsNWUrUERERHpGOStuU0Y5TEx5TlJRWkdSbEtjMkt6czdOeDZ0U3BlcituWDc5K1NtdXY2bzZReWFjamFwcFZwalpOcGxNd2VRVnA2b01QUGtCMmRqYisvdnR2SWR0ZTNmMHc2bnIwNkJFKyt1Z2poYkxLeWtyUklFeE1XVmtabGkxYmh0OSsrdzJ2dmZZYXZ2cnFLNlUyazU2ZWpwTW5UeXFVQlFRRW9MS3lFck5uejlib2U4UThlUEFBMDZkUGg3VzFOU0lqSTdGbXpScE1tellOYTlhc2diMjlQUklTRXJCNjlXclkyZGxoN2RxMVhKOUlUNFI4bmFBcUkwYU1FRTE4Qk5SaytmcjIyMi9Wbmo5bzBDQ0ZOWTVpcWFpMW9lMklNRkF6RlgvbXpKbVA5YjFFMm1wT2Jjdkt5a3JqaEM1eTgrZlBWMXMvYnR3NHRmVTZPam9LR2FVQndNTENBaFlXRmxyZEI3V2l3T3JMTDcvRStmUG5NWEhpUkN4WnNxVGVCQksxelo0OUc0Nk9qdmppaXkrd2VmTm05T2pSUTBnelhWUlVKR1JJKys2NzczRGt5QkZFUkVRSXZlWDc5Ky9IL3YzNzYvMk9reWRQQ2owSkVva0VBUUVCMkxGamgraXhZajJBOWMwbnIxMWZVVkdCL3YzN0t4MWphbXJLNUJXa1ZscGFHcVpPbllxb3FDZ3NXclFJUU0zdnF5YXBXY1UyL295SWlNQ3RXN2RnWkdRa1RJZFFaZGFzV2JoNDhTTEdqaDJMenovL1hIVGhjVWhJQ1BUMTlZVWc3K3JWcTBoTVRJU25wNmZTYU5YMTY5ZEZrMWpJZS90cU16YzNoNysvUDF4ZFhhR3ZyNDkxNjlZaE9EaFl1RzVHUmdabXpKaUJXYk5tYWJ3Z21vaUlpRnFXVmhOWXJWcTFDci85OWh1TWpZMkZWSzJhR2pObURQejgvTEJyMXk2Y1BuMWFvZGNpTmpaV0NOTG16cDJMNzc3N0R1dlhyeGZtaGIvLy92dEs2MGJHangrUGlSTW5LcVR2Yk5PbWpaREpSVWRIQjdObXphbzN2V2Rqa2E5OTBXWWpQQ0lkSFIwVUZCVFV1NTV3ejU0OTZOYXRtMUo1V2xvYW9xS2k0T2JtQmdzTEN4dzhlRkQwZlBudjUrWExsekZuemh6TW1qVkw5SGMxUGo0ZUtTa3BtRGR2SHNMQ3dnRFVwS3BkdlhxMU1OZTh0cVNrSkNRbEpTbVZXMXRiaTZhSGZ1V1ZWMUJSVVlHVWxCUWNQMzRjUjQ0Y2diNit2akJkWS8vKy9iaHo1dzU2OU9pQjd0Mjd3OGJHUnZVL0NoRVJFYlU0clNhd01qTXpnNGVIQnpJek0rSGo0eU9VSHpseUJHbHBhVml3WUlIb3kxcG9hS2pDRkx6YVFWVkZSUVUyYjk2TUlVT0c0T0RCZzNCMGRNU3NXYlB3L2ZmZkMxbUt6TTNOUlJORXFOczlXMWRYRjJabVpvMDZZcVJ1bnJ0OEhSZDcycW1oVnE1Y3FiU28vZXJWcTJyM3VrbE1USVNCZ1FFKy8veHpmUC85OTByMStmbjUrUHJycjRWNTdVRkJRUmd3WUlESzZ4MCtmQmpPenM2WU1tV0tFRmdCcWhmOGFwTzhJaWtwQ1pHUmtiaDA2UklrRWduYzNkMHhkKzVjREIwNkZJYUdoc2pQejhleFk4ZHcvUGh4aElXRm9iaTRHRzV1Ym5qMTFWYzF1ajRSRVJFOSsxcE5ZQ1ZuYTJ1cnNDbGNXbG9hVEUxTmxkWit5QVVIQnl2c3YxUGJUei85aFB6OGZJd2JOMDdvYlo4NmRTcEtTMHRoYjI4UEFLSnAybFVwTHk4SEFJWEZoZlV0L1BYMjlzYlVxVlBydmJaWXVuVTVlUnIzaHc4ZktpUzV5TS9QMStTMmlkQzVjMmVsamdLeHFYKzFqUjgvSHM3T3prcnBhYXVycTdGMzcxNkVoSVNnc0xBUWVucDZxS3FxVWh0VUFjRDA2ZE5oWkdTa01xWDc0M0IyZGtidjNyMHhjK1pNdUxtNUlTd3NETHQzNzBacWFpcHNiVzJGMU83anhvMkRSQ0pCUmtZR0RBME5HNVJvaG9pSWlKNU5yUzZ3cXV2YXRXc3FVNDVYVkZTZ3VycGFORGk2Zi84K3dzUERNV3JVS0lVZHF2WDA5T0R0N1MzMHNtc3o2aVFQY09wbWdoSGJFRTRxbFdxVW1scE9MTjI2blB3Rk9EUTBGS0dob1JwZmswZ3VMeTlQK0oyWHk4M05WWHRPMTY1ZGxkWm1GUlVWWWRhc1diaDI3UnBzYkd6dzdiZmY0cXV2dmtKbVptYTk5OUJZTzk2TDZkU3BrOEpJOTBzdnZRU2dKdjE2YW1vcXNyT3pJWlBKc0dMRkNyenp6anRQOUY2SUdrTnFhaXIwOVBUUXExY3ZZVHI3b1VPSFVGNWVqckZqeDJwOXZkdTNieU1oSVVHampqNXRQSGp3QUpXVmxjSytRK1hsNVlpSmlZR3pzN09RcFpTb29WSlRVMkZwYWFsMm5mQ2RPM2VRbTV1cjhWWUQrL2J0UTFwYUdyeTl2UlVTblQxTkZ5NWNRSFoydHNvWkcvVGt0T3JBS2ljbkI1bVptUmc2ZEtob2ZXbHBLUUFvcEZTV016WTJob0dCQWViTW1TTWNWOXV0VzdjQVFLTkYvWEovLy8wM0FNREV4RVNoWE4yMFFWV0tpNHVSbDVjbmpEcUpwVnZQejg5SFptYW1zT0Z3WkdRa2V2ZnVMUndYSFIydDBXYXFSRjk4OFVXalhNZkV4QVJPVGs0WVBYbzBKazJhSkpvYXRyYkxseTlqLy83OUdEOSt2Tlo3c2tWRlJTRXFLa3EwTGk0dURsMjZkRkVxVDBsSlFWRlJFZXpzN0RCbzBDQVlHQmdBcVBsYmNmMzZkZTRMUjQwcUtpb0tJU0VoajMwZHNlUkdnWUdCeU03T3hxRkRoNkNqb3lOazkremN1WE9EQXF1MHREU0VoSVRBMnRwYUtYdGFVVkVSWW1OalJjOHpNakxDMjIrL3JmSzZBUUVCU0U1T3h0NjllNFdPeXNqSVNOamIyeU1pSWtMcit5U3FiZmJzMlpnOWV6Ym16SmtqbEZWWFZ5c2tPSXVKaVVGVVZKUkdtMDQvZVBBQS8vblBmMkJoWVlHMmJkc0tDWjgwSWI5K2ZuNit5alhIWXNTMkpQajU1NThSR3h1ckVGaGR1WElGcGFXbHlNL1B4NzE3OTVDVmxZVnIxNjZodkx4YzJPdXhxS2dJeGNYRktDd3NSSDUrUHU3ZnY0ODdkKzdnMXExYnVIWHJGaUlpSWhxVW1ibzFhZFdCbFR6cm5xckY5OFhGeFFDVVI1Q0FtcnovR3pac1FOZXVYWEg5K25XbCtyUzBOT2pvNktCNzkrNGEzMDkyZGpZQWlMN1FhZXZvMGFOWXRXcVY4RmtzM2ZyR2pSdXhhZE1tWWY4aGJZSkFvdHBDUWtLVTFoTnA4MENwVFpzZ0xUczdHOUhSMGNKMFBHME1HalJJNWI0akhUcDBFQzNmdkhrelRwNDhLU1RVTURjM2g2MnRMZXp0N1dGdmI0L1MwbEk0T0Rnd295WTFLajgvdndhZGw1U1VoUGo0ZUtYeXUzZnY0dEtsUzNqbm5YZUVxYk5wYVdtNGYvOCtwa3laMHFEdkdqMTZOSDc2NlNjY1BYcFVLYkRLejg5WDJVbG5hV21wTXJCS1NFakE0Y09IOGQ1Nzd3bHRxbTNidHZEeThrSndjRENPSERtQ1ljT0dOZWgraVZTSmpZMUZTRWdJMXF4Wm85VStiTlhWMVZpMmJCbkt5c3J3OWRkZkszUU1ybHUzVHVVektqNCtIdUhoNGNMbnUzZnZhdFdwUFduU0pFUkhSOFBSMFZIdC9kWU93QXdORFdGaFlRRkxTMHZZMk5pZ29LQUErL2J0VTlyK1JFZEhCNmFtcHVqY3VUTzZkZXVHVzdkdU1iQ3FSNnNOckM1Y3VJQnQyN2JCeGNVRlBYcjBFRDFHUHRwVGR6OHB1UmRlZUVIbDlVK2NPQUVuSnlmUjBTNVY1TDBWTDc3NG9rTDVoZzBic0dIREJvMnZBd0J2dmZXV3NBbnJoUXNYVUZoWWlBRURCcUMwdEJUUjBkSHc5UFFVQXNibHk1ZkR3c0pDWVVvamtUYnUzYnVuTUNvSzFFeWZlTkxrblJFTjZSUndjSERBbURGanREb25PRGdZbFpXVnlNbkp3WTBiTjNEejVrMWtaR1RnN05tejJMMTdONlJTcWJCNU1sRmprZitlVmxaV0NyL3o2c2hmNE83ZHV5Y2FXTW5MYXYvK3kvZnhrY2xrb3RzUTFHWmxaWVdNakF6NCsvc3IxVjI0Y0VHcHQxMit4amNnSUVBaDZGcXdZSUhLcEVsMzc5N0YxMTkvRFV0TFN5eFlzRUNoenRQVEV6dDM3b1Mvdno5ZWZ2bGxkbVRRWXlzckt4T1dmWncrZlJwRlJVVnEzL0hFK1B2N0l6VTFGVjkrK2FYU3VaYVdsaW9EcTdxL3Z6MTY5QkRlQjZWU0tjYVBINC9xNm1yRXhNU29uTVd4YnQwNlRKdzRzZDVBY1A3OCtmRDA5RlM3L2o4aUlnSWRPblNBbVprWk9uYnNxTlgyUk5SS0E2djA5SFQ0K1BoQVYxZFhiZGF5NU9Sa0FEVUpMN1J4NWNvVlhMeDRVYXZORWFWU0tRNGRPcVMwd1RBZ3ZzWktUdDRnNWFuYTYyWTJ2SERoQWo3KytHUFkyTmpBM2QwZDJkblppSW1Kd2Q2OWU3Rm16UnAwN2RvVmlZbUpXcjlnVXZQUXUzZHZhMGRIeHpzLy8veXorcm1oVDVnMlBlcmFwdldYdjNnVkZ4Y3JkWEpjdUhBQkFJUmtNVTlEbXpadFlHdHJxL1Izb2FLaUFsZXVYRkdheWtzdFIxTzN0K3pzYkkwMmU2OXZ5dEtlUFh1RWhDc0FVRmhZaUY5Ly9SVUFOT29wSHoxNk5KWXVYWXErZmZzaVBUMGRKaVltU2xzcWJObXlCYU5IajFaNm5zbGR2bndaSjA2Y3dQcjE2NVhxeXNyS3NIanhZaFFYRnlNd01GQnAxb2krdmo1V3JWcUZPWFBtWU5HaVJRZ1BEOWNxVVJRMVAwKzdiWldYbHd1SnliWnUzWXFNakF5c1hic1dVcWtVU1VsSmNIUjBGTmIyM3I5L0gwRE5xRzVkTDczMEVpUVNDZGF0VzRkZHUzWmg2dFNwZVBQTk41V09FNXV1cDRtZE8zY2lLeXNMd2NIQjBOZlhSMjV1TG9LRGd6RnAwaVJocmE4MjJyZHZYMjliMFdhVWpwUzFxc0NxdExRVVAvNzRJeUlqSTZHam80TnZ2LzFXMkRUMGwxOStRVTVPRHRxM2I0KzJiZHNpS3lzTDI3ZHZoNDJOamNvUkxWVysrKzQ3Nk92cjE3dlRkVzF4Y1hISXpjMkZwNmVuUXZucTFhdnh3Z3N2S1BWMHlLY2l5WHNTL3ZqakR3Q0sweFpQbkRpQnp6NzdETTgvL3p4Q1EwT2hwNmVIN3QyN1k4dVdMVml3WUFHaW82TmhhR2lJc3JJeTRXR2RsWldGcXFvcTZPcnFJaVVsUlhRYUpEVWZlbnA2SzY1ZHUrYmg1dWEydTdxNmVtZUhEaDBTRXhNVHE1N1c5M2ZvMEFHSmlZa3dORFFVN1huT3o4OUh1M2J0VUYxZExZRDFqNGNBQUI4Z1NVUkJWTHpzcVJvQlZxVjc5Kzc0NjYrLzRPUGpBM2QzZHlFd3UzMzdObzRjT1FKYlcxdGhZZnVUd2djTkFVM2YzdVJVQlU0M2I5NnNOL0JLVFUxRlptWW1KaytlTEpUSjExZnMyTEVERGc0T2NITnowMmc3QWtORFF5eFlzQUNkT25YQ3hvMGJoZWZSNmRPbnNYdjNianozM0hPWU9YT20wbWcyQUlTSGg4UEd4a1pwQ25GVlZSVjhmWDF4K2ZKbExGcTBTR1hDQUZkWFYzaDdlMlA5K3ZXWVAzOCtnb0tDdFA3YlFzM0gwMjVibzBlUGhxK3ZMNENhdisvSGpoMURlbm82Q2dvS1VGUlVoUFQwZEtXcDdHSlQyNU9Ta2hBZUhvNXQyN2JoN2JmZmhyZTNOMUpUVTNIbHloV0ZEbkZ0cGdMSzVlZm5JeXdzRENOR2pCQ3k0aG9hR3VMTW1UUEl5TWhBZEhUMEU4bUNTNCtuMWZ3L2N2djJiWGg1ZWFHb3FBZ09EZzd3OC9OVHlOeDE1ODRkYk55NFVlRWNSMGRIK1BuNWFUVU1HaGNYaHhNblRtREtsQ2xhVFUvWXQyOGZPbmJzcVBSUVZKWFI1Zjc5KzNqenpUZWhyNjhQWFYxZGxKU1VRRTlQVDlnSTljeVpNL0R4OFlHTGl3c0NBd01WcGlTYW01dGo0OGFOdUhqeEl1Yk1tWU5SbzBiQnlja0pBTEIzNzE1czJyUkpPTGFodlN6MDlFZ2traTR5bWV5ZkVvbmtuNFdGaGZtdXJxNi9TQ1NTbllXRmhRblhybDByZjhMZnJUYnJVVkJRRVBidjN5OTg3dHExSy83eGozOW85UjBMRnk1RWZuNCt6cDA3aDdObnp3cmxlbnA2Nk5tenA3Qkc4RWxTTjdLdHpzbVRKNUdZbU5pNE4wTk5xaW5ibTV4WW9BSkFvMm1Da1pHUkFDQzhrTjI3ZHcvYnQyL0g4T0hEaFk1R1RlbnE2c0xYMXhjTEZ5NUVURXlNa0tsMnc0WU5zTGEyVnJtTlNYcDZPbjc3N1RmODYxLy9VbmkrVmxSVVlPblNwVGh4NGdRbVRKaWdFUHlKK2Vpamo1Q1hsNGV0VzdmQ3k4c0xhOWFzWVViT1o5alRhbHU1dWJrb0xDd1VPdVNjbkp4Z1lHQ0FuMy8rR1FVRkJiQzJ0bFlZU2QyeVpRdDI3OTZ0c0cyTm5JR0JBZHpkM1ZGYVdvclBQdnNNVXFrVUFRRUJlUGp3b1VMbnVqWlRBWUdhdHJCaXhRcTBhZE5HNGZuVHZuMTdMRjI2RklzWEwwWmtaQ1JtelpxbDFjL3U3Kyt2TklYWHo4K1BzNVlhVWFzSnJLeXRyVEZuemh3WUdCaGc3Tml4U3IzcnMyZlB4cVJKazFCV1ZnYXBWQXBEUTBPVkM5akY2T2pvUUVkSEIyNXVibkIxZGNYczJiUHJQYmEyZi8vNzM3aDgrYkxHSTBSZHVuVEIxS2xUVVZaV0JwbE1Ca05EUXd3Wk1rUjRNTHE2dW1MbHlwVVlOV3FVNkp4Y0F3TUR1TGk0WVByMDZmand3dytGOG9rVEo2SnYzNzZvcXFxQ3VibTVFSERSczBFaWtaZ0JtQ2FUeWFhWm1KZ1V1Ymk0eEVva2twMFNpZVJnYW1wcXllTmUzOWJXRmdFQkFScFBqNTAwYVJMNjlPa0RxVlFLRXhNVERCZ3dRUFIzM05YVlZlVmFpK2VlZTA2ME4wK2RzV1BId3RuWnVjSDFjZ01IRG9TNXVibXdYbEZiTDcvOE1vWU1HZEtnYzZuNWU5THRUUlZOcGdPS1NVOVB4OG1USnhYS0FnSUNVRmxacWZhWnBjN0FnUVB4K3V1dkM5T3FqaDQ5aWovLy9CTmhZV0VxMTRNRUJ3ZWpVNmRPQ3UwcUx5OFBTNVlzd2ZuejV6Rm16QmdzWGJwVW8rLy81Sk5QWUd4c2pQRHdjSGg1ZWVIRER6L0U5T25UbXl6Tk5UV09KOW0yTGwrK0RJbEVvcEJjN09PUFAwWmVYaDVtenB3SlgxOWZoU0JJL2k2b0tqQjY5ZFZYaFpIWExWdTI0SysvL2tKSVNJakNDS3EybmRSTGx5N0ZxVk9uMEtkUEh3UUhCeU0vUHgvNStmbkl5OHZEZ3djUEFOUjBrb3dkT3hhV2xwWWFYM2ZPbkRrS1NadkUvcGJJcHdXTGFkdTJMWjlwOVdnMWdSVUFoVTF4NjlMUjBZR0ppVW1EMWtjNE9EZ2dKU1ZGK0J3ZUhxNTJsS3Yyc1hKV1ZsYXdzckxTNm52bno1K3Z0cjYrcVlnNk9qcVlOMitlUXBtRmhRVXNMQ3kwdWc5cXRrd2tFc2trQUpOa01sbUpxNnZyQVpsTXRsTmZYMy8vcVZPbmlocDBRUk1UcFl4ZjZqZzVPV2tVbkwvNzdydDQ5OTEzRzNKTG91ckxMS2hwNXNIdTNidHJsZG16c2MrblowcWp0N2U2cksydHNXL2ZQcFhKV3FxcXFuRHYzajJWNTRlRWhFQmZYMS9ZeS9EcTFhdElURXlFcDZlbjBtalY5ZXZYUlpOWXlEdng2azZQUFhUb0VMNzg4a3ZoYysxbnkrclZxNFgvTGkwdFJXRmhJVXBLU25ENjlHbmhoZlRMTDcvRStmUG5NWEhpUkN4WnNrU3JtU0t6WjgrR282TWp2dmppQzJ6ZXZCazlldlRBNjYrL3J2SDUxT3cxYXR0S1MwdURqWTJOUXVCalpXV0Y3Ny8vSHAwNmRWS2IvbCtkek14TWZQZmRkeGczYmh6NjkrOWZjK01tSmhnNGNDQW1UNTZzOHQwcUxTME5DUWtKQ21VOWV2VEE4ZVBIY2Z2MmJaU1hsNk56NTg1d2RIVEVnQUVEWUdGaEFSMGRIWHoxMVZjSUNncENRRUNBeHZkb2JtNWVid2JkZi8zclh5cnJ6TXpNR0ZqVm8xVUZWazlMYTgrZzR1cnFLbXZxZXlBbGhnREdTeVNTOFpXVmxYQjFkWTBGb0R5dmdab0Z0cUZuM2hOcGIrN3U3aG9kbDVpWXFEUmlFeDhmajVTVUZNeWJOdzloWVdFQWFqTFFybDY5V3BoQ1hsdFNVaEtTa3BLVXlxMnRyVEZreUJEUmFWR3ExTjZVM3NEQUFKczJiWUtQanc4V0wxNk1qUnMzNHFXWFhzS3FWYXZ3MjIrL3dkallHUDM2OWRQNDJrQk5ka00vUHovczJyVUxwMCtmMXFyekIyQjdlOFk4ZHR1NmV2VXFldlhxcFZRK1ljSUVEQmd3b043OUU4VlVWRlJnMmJKbHFLaW9nSTJOalZCdWEyc3JtcUNsTmpzN082VlpFZE9uVDhlTUdUT0U5OG5JeUVqczI3ZFB5TjRKMUhSU3lOZGVhVXFUNUZHMTEzQzZ1Ym5CMjl1NzBUZitic2tZV0JHMVRqS0pSQ0tUWjVNa29pZXEwZHBiY0hDd01Mdmh6Smt6Mkxseko3NysrbXNBUUVGQkFXYk1tQ0Y2M3VIRGgrSHM3SXdwVTZZSWdSV2dlaDF2ZmNrcnROazNydTZhTUVORFEvem5QLy9CcEVtVHNHclZLbXpmdmgxbVptYnc4UEJBWm1ZbWZIeDhoR09QSERtQ3RMUTBMRml3UVBTbE1EUTBWTWh5MXJGalI2MkRLbnJtYWQyMmdvT0Q4ZWpSSTZYeVBuMzZ3TUxDQWprNU9Rcmw4ajFONjVhYm1abWhYYnQya01sazhQUHp3OVdyVnhYcWs1T1R0Y29PRGRSazdPeldyWnZTMVBnSER4NElXUXJsNmlZN1UwZis3Nk91NDErZXVJd2VEd01yYW5SbnpwelJMcDgyTlppcnErdjNBT2JVZXlCUUlwRkk0cXFycTNjYUdocnVQM0hpeE1QL2YzN1VFNzFCYWhDMm9lYXBPYlEzS3lzcklhZzVlZklrc3JPemhjL3l0UmRpcGsrZkRpTWpvMGJOSWxaVVZDVHM5NmlLcWdETTJOZ1k4K2JOdy9MbHk1R2FtaXFNVXRuYTJzTEx5MHM0TGkwdERhYW1waW9UWVFRSEJ3dnJ1eHFLN2EzcFBlMjJwV3FQVVhYcmFldld5ZmRsQ3drSlFWeGNIR2JPbkttUUJNM0Z4YVhla2QyWW1CaHMyN1pOT0U2K1htcjc5dTBLeDhtRHRycmx6ei8vdkVZSm9Tb3JLd0hVSktwUXRUM0t3NGNQbVFtNkVUQ3dJbXE1aWdEc0E3QlRJcEg4K2lRWDB4UFIwMjl2Zi83NUp3d05EWkdmbjE5dkZ0b25rUzN2bDE5K1FWQlFrTnBqMU8ycEpWOWZkZkhpUlpYVC82NWR1Nll5T0t1b3FFQjFkVFgzc0dyNW5scmJpb2lJVUNyYnRXc1hEaDQ4cUZRbjN6K3hwS1FFdzRjUHh6Ly8rVStGd0VxZUJFd2RlU0FqUDY2eXNoSjZlbnI0NXB0dlJJK3ZXejUyN0ZpTkFpdjVxTnZLbFNzVnRqQ29uYndpS3lzTG5UdDNydmRhcEI0RHE2Y29OVFVWbHBhV0toY2VBelZwMzNOemMxWHUzVUZVandjQWZ0SFIwZGxaVUZCdytHbWxmMjVNeWNuSlNFdEx3NXc1eXAyWDRlSGg2TldybDlMZU4wUk41S20yTndjSEI3UnAwd1pBelQ2RlI0NGNnYUdoSWQ1KysyMU1uandaSGg0ZUdENTh1SERNNDRpS2lrSlVWSlJvWFZ4Y0hMcDA2U0o4Rmd1ZW9xT2o2OTFzV0Q1NlZuc05WbTA1T1RuSXpNekUwS0ZEUmV0TFMwc0JxQjU5b0dkYWt6ekx4UFlzVEU1T1Zsa0hBTk9tVFlPcHFhblNWRlZ0a2p6SWorM2Z2ejlDUTBPVnNuY0dCUVZoKy9idFN1V2FydW5QeThzREFQVHExVXVobytMdzRjTkNjSGYrL0hsaDAzQnFPQVpXVDlIczJiTXhlL1pzaFJmRzZ1cHFoWVlSRXhPRHFLZ290YjE4UkxYSlpMSmNBTHNBN096UW9jT3hwdGl3dERFbEp5ZGoyN1p0b29GVlJFUUVQRDA5VlFaVzE2NWR3NlZMbHg3cis1MmRuWm5KajFScXl2WVdIUjJOczJmUElpd3NEUEh4OGVqVHB3L1dyMStQK1BoNGhJV0ZJU1ltQnQ3ZTNvODlOUTRBQmcwYXBKQ1d1VFp0dGlKUlI1NGN3OXJhV3JSK3g0NGRBSURodzRlTDFzdDc0VGw5cVdWNFZwOWx0VHNaYW91UGowZFZWUlZDUTBNeGVQQmd1TGk0S0IwVEhSMk5xS2dveE1mSEE0RFFLVkkzZ1liOFBiRWhpVFVBNE5hdFc5RFIwVkZLemQ2eFkwY0FOVUZWWGw0ZUE2dEd3TUNxaWNYR3hpSWtKQVJyMXF4UjJSdENwRXBWVmRWWGpvNk9ILy84ODgvU3ByNFhiWldVbEFnUGs5cisrdXN2QURXTGVNWDg5ZGRmb25VZUhoNDRmdnc0UWtKQ0h1dSt2TDI5R1ZpUnFLWnFid1VGQmZqMDAwOXg2ZElsbEpXVndjbkpDY3VYTDhlNGNlT2dvNk9EZDk1NUJ5Tkhqc1NHRFJ2ZzUrZUhQWHYyNFB2dnYzK3M3M1J3Y0dqMFRVTXpNakt3YnQwNm1KbVpRVWRIQjVjdlg0YTV1VGxlZSswMXBXTXZYTGlBYmR1MndjWEZCVDE2OUJDOW5ueDlWKzIwMmZSc2VwYWZaYXFZbTV1am9xSUMyZG5aOFBQenc4YU5HL0hDQ3k4b0hHTmdZQ0FjK3pqcTY0eFBTMHVEbloyZHlrNkk2T2hvNk9ycXFod2RKczB4c0dvQ1pXVmx3cHp3MDZkUG82aW9TS214RVduaS9Qbnp0OCtmUDkvVXQ5RWdCUVVGS2hmUkFsQlpkK3JVS1p3NmRVcXAzTVBEUS9odnNZZk14WXNYNGVYbGhhaW9LTkZVdTREcXFSNUVRTk8xdDQ0ZE8yTE1tREdZTUdFQ1hGeGNSSHZJall5TThPbW5uK0xOTjk5RWJtNXVnM3UyRzBKc1E5RXJWNjRvbFhYcjFnMmRPM2ZHdzRjUG9hZW5oNUVqUjJMMjdObEtVL25TMDlQaDQrTURYVjFkTEZ1MlRPWDN5cWRvYWJwaE9UVmZ6L0t6VEIxOWZYMnNXN2NPa3lkUHhxcFZxN0JseXhhRktZT2FaRE1zTHk4WHNoakd4TVRnOXUzYnlNcktRbFpXRnZUMDlCQWRIVjN2TlpLU2t0QzNiMS9SdWpObnppQWhJUUZ2dlBFR09uWHFwT0ZQUnFvd3NIb0t5c3ZMaGFrWlc3ZHVSVVpHQnRhdVhRdXBWSXFrcENRNE9qb0thVFR2Mzc4UG9LWjNvYTZYWG5xcDFlK1JSUzFIMTY1ZFJRT2d0V3ZYWXR1MmJhSjFibTV1OFBUMHhLZWZmbHJ2OVI4K2ZLandXYjRlbzZTa1JLbXVYYnQyamJJdWhlaEphTzRCdjdvTlJXdHIxNjRkL3ZlLy82bXNMeTB0eFk4Ly9vakl5RWpvNk9qZzIyKy9GVFl1L3VXWFg1Q1RrNFAyN2R1amJkdTJ5TXJLd3ZidDIyRmpZNk55Ukl0SUcySWJZZ00xbTJXcnF1L1dyWnZLampvNVUxTlRCQWNIdzlUVUZCa1pHYWlzckVTN2R1MVFVVkVoN04xV1cwSkNBZzRkT29UYzNGems1T1FvWlB2MDkvY0hVRFBDWlcxdERXZG5ad0ExbzdkNmVub3dOalpHVVZFUkxseTRJSFN1SkNjbkl6TXpVN1NkNXVYbFljV0tGV2pUcG8zQ3B0N1VjQXlzbm9MUm8wZkQxOWNYUU0wRDh0aXhZMGhQVDBkQlFRR0tpb3FRbnA2dXRQbWEyR1pzU1VsSm5FdE9MZEtWSzFkdzQ4WU5qQm8xQ3M4Ly83eXdhMzFkL2Z2M3gvUFBQNi9STlZVdEhCWjdlS3hhdFVwdG1sMmlwclJxMWFvR25YZjgrSEVrSkNRMDdzMkkrT09QUDVUS3RtM2Joc0RBUUkydmNmdjJiWGg1ZWFHb3FBZ09EZzd3OC9OVHlHUjQ1ODRkaFl4clFFMm1RejgvUDNZNFVxTll1WEtsMXZVZUhoNzFCbFlBaEE2Qy8vM3ZmOWl5Wll0Q1hkMzN2WktTRWh3K2ZCZ1dGaGF3czdQRGE2KzlCbHRiVzNUcjFnM1cxdGF3dHJaV3lvUzVlZk5tL1Bqamp3cGw4bzIvang4L0RudDdlOUgxVTk5OTl4MXljM094ZlBseVlYODhlandNcko2dzNOeGNGQllXNHJubm5nTUFPRGs1d2NEQUFELy8vRE1LQ2dwZ2JXMnRzQ3YzbGkxYnNIdjNidEc5RCtSemNZbGFtdTNidCtPWFgzN0I0Y09Ic1dMRkNvd2ZQeDZYTDE4VzFsdkp5ZGQ4eUhzT3JheXMwS2RQSDlGcjFsMi9kZlhxVmN5ZlB4L0J3Y0Z3Y25KU3FPTWFEV3FPQmc0Y0NITno4d1lIL2M3T3pzTExWVzFqeDQ0VmVyckYxRmN2WjJkbmg1RWpSNHB1S3VyZzRJRFJvMGNEcUJtcDZ0T25EMHhOVFZWZXk5cmFHblBteklHQmdRSEdqaDJyZE0zWnMyZGowcVJKS0NzcmcxUXFoYUdoWWFNbDBTQUM2bCtucEFrUER3KzFTenNtVHB3SVYxZFh5R1F5U0NRU1dGcGE0c1VYWDFRNFp0U29VUmc1Y3FSVzJ3Z01HalFJeGNYRnFLNnVoa1FpZ2JXMU5TWk1tQUFBV0xod0lhNWN1U0xhQWJGdzRVSzg4TUlMZVBmZGQwV3ZPM255WlBUczJWUGoreUFHVmsvYzVjdVhJWkZJRkJiRGYvenh4OGpMeThQTW1UUGg2K3Vya1BwUy9xRFFabGQ3b21mZDU1OS9Ea2RIUndRR0J1TDk5OTlIVkZRVURodzRvTlN6VjVlSGg0Zkt3TXJZMkJoMzd0d1JQcGVVMUd4OTh1alJJNldwZ0krN2NKam9TZWpldmZ0akpWSlJkZjRYWDN5aDlyejY2dVVHRFJxRVFZTUdpZGIxNzk5ZkdIbCs3cm5uc0duVHBucXY5OEVISDZpczA5SFJnWW1KQ1V4TVREUzZOeUpOTkhZRzV2cEd2YXlzck9vZEdXckkra2hYVjFlVkdmM2F0bTJMM3IxN2k5WjE3TmdSa3laTlVubmRSWXNXYVgwdnJSMERxeWNzTFMwTk5qWTJDajNpVmxaVytQNzc3OUdwVXllOC9mYmJUWGgzUkUwclBUMGRuVHQzaG9XRkJkNS8vMzA0T1RuaDZOR2p3Z2d2b1ByQjE2OWZQN1VqVFpjdVhjS01HVE9VeXNVV3czTjdBeUlpSW5wY0RLeWVzS3RYcjRyT3Y1MHdZUUlHREJqd1ZETTNFVFVuRlJVVjhQWDF4YU5IaitEcjY0c3hZOGFnVDU4K0trZWdhaXNySzBOMWRiWGEzdXVYWDM1WklXRFNKQ3NnRVJFUlVVTXhzSHJDZ29PRGhUU1p0ZlhwMHdjV0ZoYkl5Y2xSS0pkdmVGaTMzTXpNVEt2NXRrVE5uYjYrUGpadTNJamx5NWRqNWNxVk9IWHFsTVpUa0lxS2lnQkFiV0IxOCtaTmhjL3lhWUYzN3R4QisvYnRGZXFNalkyWlpwYUlpSWdlQ3dPcnA2RHVIaDF5NmhZazE2MExDQWpBaUJFakd2VytpSnFhcGFVbGZ2amhCd1FHQm1vVjJOeStmUnVBK3JWUjQ4ZVBGeTBYbXdvNGZ2eDRqVk5HRXhFUkVZbGhZTldFSWlJaWxNcDI3ZHFGZ3djUEt0WFoyOXMvcmRzaWVxcDBkWFh4NmFlZm9xcXFDaXRXck1ETW1UT1ZrcmVrcDZkang0NGRNRGMzaDY2dUx1TGo0Nkd2cjQrWFgzNVo1WFhycnBzU213cDQ3dHc1VEo4K25RdmlpUnJKelpzM3NXSERCdlRyMTAvSVNrYlUwdVRsNVdIOSt2VVlPM1lzM04zZG0vcDJGTEFOTmkwR1ZrMUliTk5IK1U3eXpYMURTS0xHdG12WExodzRjQUJkdW5TQnQ3ZTNRcDJKaVFuaTR1SlFYVjBOQU9qU3BRdjgvUHhnWm1hRzVPUmttSnFhYXBRZUdnQ2tVaWx5YzNOaFltSWlCRitkTzNkdTNCK0dxQm1LaW9wQ1NFaklZMTlIVmJLWHYvLytHd3NXTE1ERGh3L3h6My8rODdHL2g2aTVPbmp3SU9MaTRqQjgrSEN0em1NYmJQa1lXQkZSa3lzc0xNU0dEUnRnWVdFaG1zbXZXN2R1U0VsSmdWUXFoVXdtZzU3ZS8vM3BpbzJOeGErLy9vcWpSNDlxOUYwU2lRVHZ2dnN1eXNyS0FOUUViWU1IRDI2Y0g0VG9HVkIzT214MWRUVUtDd3ZWN2pNRkFDZFBua1JpWXFKb1hXNXVMajcrK0dOa1oyY0RnTnFlY2s5UFQzejY2YWZhM1RSUkUxQVZ3TVRFeE1ESXlBaUdob1lhWlpWdDE2NGRYbnJwSmVFejIyREx4Y0NLaUpwY1NFZ0lpb3FLOFBYWFg4UFEwRkRsY1dJYmtlYms1R2kxdjQyT2pnNENBZ0pRVUZDQU5tM2FvRisvZmpBek0ydnd2Uk05YStxK2NHM2F0QWxidDI3RmxpMWJZRzF0cmZLODR1SmkwWmU2Q3hjdXdOZlhGeEtKQkpzMmJWSzVjZS9hdFd2eDU1OS80bzAzM25pcyt5ZDZXbWJQbnEyMmZ1N2N1UnBkeDhIQkFUdDI3QkErc3cyMlhBeXNpS2hKcGFhbVlzK2VQWEJ6YzhPb1VhT0Vjb2xFQXFBbUxidXFiUW1xcXFwdzQ4WU50VHZkaXhrNGNHRERiNWlvQmZuenp6OFJIaDRPYTJ0clZGVlZLV1hUQkFCVFUxUFJGeldwVklvdFc3WWdMQ3dNdHJhMkNBZ0lVSm1FNXNjZmY4U3BVNmV3ZXZWcTJOblpDWnQwR3hnWUtJeEFFelVubXpkdlZ2aGNWbGFHUllzV3dkallHTjkrKzYzRzEybmJ0cTNLT3JiQmxvWC9razBrTGk1T3RQejY5ZXNxNjd0MTY4YjlkNmhGZWZUb0VWYXRXZ1ZkWFYxODl0bG5DbldXbHBZQWdNOC8veHd1TGk1SzUwcWxVaHcvZmh6RnhjWG8yN2V2UXAyNk5ZcFRwMDU5L0JzbmFnRXlNek94Wk1rUzRXVk9WU2JOZWZQbUtVM1J6Y3JLd3BJbFM1Q1JrUUdnNXRtbHlVTDV1dTE4OWVyVjdEMm5acXRIang0S253TURBMUZjWEl4UFAvMVVxYTRoMkFaYkhnWldUV1RseXBWYTEzdDRlREN3b2hibDFxMWJxS3FxZ3BlWGwxTG15M0hqeHVIMDZkTTRmdnc0RGg4K0xIcStrWkVSM25yckxhVmdxYjcycFlxZm4xK0R6aU42MXR5NGNRTno1ODVGVVZFUm5KeWNFQkVSb2JBMXlKMDdkekJ2M2p3QU5jK2V1c3pOemRHaFF3ZE1uVG9WVVZGUmlJK1BWenFtcXFvS0V5Wk13TkNoUTdGdzRVS2wrcEVqUnpiaVQwVDBaSjA2ZFFyUjBkRXdNVEdCVENiRHZuMzc2ajNIM3Q1ZVlXMVZiV3lETFJNRHF5YWl5V0pIb3BiTzJka1pPM2Z1RkoyR1lHQmdvTlZVQ3dCbzM3NDlySzJ0UlI5Q212anh4eDlWemswbmFpa2VQSGlBNmRPbnc5cmFHcEdSa1ZpelpnMm1UWnVHTld2V3dON2VIZ2tKQ2NKMG9iVnIxNHF1UVRRME5FUjRlRGgrL2ZWWEFPSjd5c1hIeDZPa3BBUnZ2dm1tMmozbmlKcTduSndjTEZ1MkROWFYxU2dxS3RKNE0zdFBUMC9Sd0lwdHNPVmlZUFVVTVpnaVVxWXVXWVcyeG84ZnIzSXFoU1oyN2RyVmFQZEMxRnlabTV2RDM5OGZycTZ1ME5mWHg3cDE2eEFjSEF4UFQwODRPRGdnSXlNRE0yYk13S3haczBRVHhvaFJOLzFXM3V0TzlDekt5OHZEM0xselVWaFlDRUR6ZHpsMWJZSnRzT1ZpWUVWRVJOVEt2UExLSzZpb3FFQktTZ3FPSHorT0kwZU9RRjlmWCtqbzJMOS9QKzdjdVlNZVBYcWdlL2Z1c0xHeEViMk9pWWtKWG56eFJmajcrd3RsU1VsSkNBc0xRN3QyN1JBZUhxNHkrVXg0ZUxpd2xwS29PWktuTUw5OSt6YnM3T3hFRTBzMEZOdGd5OFRBaW9pSXFCVkpTa3BDWkdRa0xsMjZCSWxFQW5kM2Q4eWRPeGREaHc2Rm9hRWg4dlB6Y2V6WU1Sdy9maHhoWVdFb0xpNkdtNXNiWG4zMVZhVnI5ZS9mSC8zNzkwZHBhU21PSFR1R0hUdDI0Tnk1Y3hnOGVEQk9uVHFGelpzM0N3bHE1QjQ4ZUlEbzZHZ1lHaHFpZCsvZVQvTkhKOUxZOWV2WDRlM3RqZHpjWFBqNCtLQ2dvQUJSVVZGcVI0WTB4VGJZY2pHd0lpSWlha1djblozUnUzZHZ6Snc1RTI1dWJnZ0xDOFB1M2J1Um1wb0tXMXRiMk5uWndkWFZGZVBHallORUlrRkdSZ1lNRFEwVmtzaVVsNWZqNHNXTE9ILytQRTZmUG8zVTFGUlVWVlZoNk5DaDJMSmxDOXExYTRkYnQyNGhMaTRPK3ZyNldMRmlCYzZlUFl0ZHUzWWhJU0VCaG9hR0dEMTZOQ29ySzlHbVRac20vTmNnRWxkV1ZvYjc5Kzlqd1lJRjhQTHlRa2hJQ0FCZzU4NmRHcDJ2YmxvNjIyREx4Y0NLaUlpb0ZlblVxUk44Zkh5RXovTEY5Wm1abVVoTlRVVjJkalprTWhsV3JGaUJkOTU1QjQ2T2prclhLQ3dzeFB6NTgxRlZWUVVYRnhjc1dMQUFJMGVPaEV3bVExUlVGSGJzMklHK2ZmdkN3OE1EZ1lHQlNFNU94cjE3OTJCa1pJUTFhOVpnNE1DQjNEdUhtcldYWG5vSmtaR1I2Tm16cDBLNW5aM2RZMStiYmJEbDRyOG9FUkZSSzVTU2tvS2lvaUxZMmRsaDBLQkJNREF3QUFDVWxwYmkrdlhyYWw4Z08zZnVqQjkvL0JHV2xwWXdNRERBMmJObnNYNzllc1RIeDhQRXhBVExseS9IeUpFajhjMDMzd0FBek16TUVCUVVoQ2xUcHFCOSsvWjhvYU5uUXQyZ0NxaVpSdGRZMkFaYkh2NnJFaEVSdFVLYk4yL0d5Wk1uVVYxZERhQW1VNW10clMzczdlMWhiMitQMHRKU09EZzRpS1o2bGtxbHlNN094bzRkTy9EYmI3L2gzcjE3c0xHeGdZK1BEenc4UEhEMjdGbDRlbnFpc0xBUXI3NzZLcTVmdnc1SFIwZE1uRGdSWDMzMUZiWnMyYUt3WncvUnM2SXg5MzVpRzJ4NUdGZ1JFUkcxUXNIQndhaXNyRVJPVGc1dTNMaUJtemR2SWlNakEyZlBuc1h1M2JzaGxVb3hiTmd3MGYza2RIUjA4TC8vL1ErWm1aa1lNbVFJUm84ZURWZFhWNXc1Y3dhTEZpM0NxVk9uMEs5ZlAyellzQUhIamgxRFNrb0tBR0R1M0xsSVNrcUN0N2MzZ29LQ1lHSmk4clIvYktMSGtwaVlxTkZ4UTRZTXFmY1l0c0dXaDRFVkVSRlJLOVdtVFJ2WTJ0ckMxdFpXb2J5aW9nSlhybHhSK2RJbGtVZ1FIQndNQXdNRDVPWGxJVDQrSGdFQkFjTDBwWUNBQUl3WU1RSUFVRkJRSUN5T056QXdRRkJRRUdiT25BbFBUMDk4OHNrbkdEWnNHQ1FTeVpQOVFZa2FTZnYyN2VzOVJqNENwUW0yd1phRmdSVVJFVkVyMGhqcG9uTnpjN0Y3OTI0a0p5Zmo0c1dMUXNyb0tWT21vSC8vL21qZnZqMmtVaW5PblR1SG1KZ1k5T3JWU3pqWDF0WVdrWkdSOFBYMWhhK3ZMeVpPbklpbFM1Yys5ajBSTlpYeThuS1VsSlRBeU1nSWVucDZPSFRvRUFDZ2JkdTJvc2V6RGJaY0RLeUlpSWhha1dYTGxqWG92Sk1uVHdyVG9JeU1qTEI3OTI1MDY5WU5uM3p5Q1VhTUdJSE9uVHNqSlNVRnI3Lyt1c0o1NXVibVdMUm9rVUtadGJVMU5tL2VqTmpZV0tGWG5laFpkZVBHRFh6NDRZZEs1ZTd1N3FMSHN3MjJYTS8wdUorcnE2dXNxZStCbEowNWMrYVovcjFxVGRpR21pZTJvWmFKN2ExNVludDc5ckZ0TlUrdHNXM3BOUFVOUEE2WlRKYlkxUGRBaW1ReTJSOU5mUStrT2JhaDVvZHRxT1ZpZTJ0KzJONWFCcmF0NW9kdGk0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oYXRQOEgzSXEweG11QVE1a0FBQUFBU1VWT1JLNUNZSUk9IiwKICAgIlR5cGUiIDogImZsb3ciCn0K"/>
    </extobj>
    <extobj name="ECB019B1-382A-4266-B25C-5B523AA43C14-2">
      <extobjdata type="ECB019B1-382A-4266-B25C-5B523AA43C14" data="ewogICAiRmlsZUlkIiA6ICI1Njg5NjQyODg0OSIsCiAgICJHcm91cElkIiA6ICI2MzkzMjQwNzQiLAogICAiSW1hZ2UiIDogImlWQk9SdzBLR2dvQUFBQU5TVWhFVWdBQUFvWUFBQURwQ0FZQUFBQzV0L2JmQUFBQUNYQklXWE1BQUFzVEFBQUxFd0VBbXB3WUFBQWdBRWxFUVZSNG5PM2RlWHhOMS83LzhmZEpKS1lJZ2hKdFJXa04xUnBPYU15bEY2MGFPL2syaHRKcWk2cWhyYkdYVzYyWnVBUk5xaTJpaHJZSXBVU3BJV1pLUkdyb3p5WFZhQWt4Sm9hUWFmMytJS2RPRTFPbGRpS3Y1K1BoSVdmdnRmYituSDJ5c3o1N25iM1hrZ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XlEVnNWZ2NBNURZMWF0VFliclBabnJJNkR0eWFNU1k4TWpLeXNkVnhBTUM5NG1KMUFFQnVRMUtZYzloc3RrWld4d0FBOTFJZXF3TUFjcXVJaUFpclE4Qk4rUHI2V2gwQ0FOeHo5QmdDQUFCQUVva2hBQUFBcmlFeEJBQUFnQ1FTUXdBQUFGeERZZ2dBQUFCSkpJWUFBQUM0aHNRUUFBQUFra2dNQVFBQWNBMkpJUUFBQUNTUkdBSUFBT0FhRWtNQUFBQklJakVFQUFEQU5TU0dBQUFBa0VSaUNBQUFnR3RJREFFQUFDQ0p4QkFBQUFEWGtCZ0NBQUJBRW9raEFBQUFyaUV4QkFBQWdDUVNRd0FBQUZ4RFlnZ0FBQUJKSklZQUFBQzRKby9WQWR5TkdqVnFiTGZaYkU5WkhRZitaSXdKajR5TWJHeDFIQUNRazlDZVpUKzV0VDNMMFQyR25FVFpqODFtYTJSMURBQ1EwOUNlWlQrNXRUM0wwVDJHNlNJaUlxd09BWko4ZlgydERnRUFjalRhcyt3aE43ZG5PYnJIRUFBQUFGbUh4QkFBQUFDU1NBd0JBQUJ3RFlraEFBQUFKSkVZQWdBQTRCb1NRd0FBQUVnaU1RUUFBTUExSklZQUFBQ1FSR0lJQUFDQWEwZ01BUUFBSUluRUVBQUFBTmVRR040amE5ZXUxYXBWcXl5TlllZk9uUW9JQ0hDOE5zWTRyWjgyYlpxQ2dvTHVkVmdBZ0N6MjNYZmZhZHEwYVRwNjlHaVdiNXYyN1A2V3grb0FjcXFVbEJTdFdiTW0wM1YrZm40cVVxU0kwN0pWcTFacDA2Wk5xbEtsaWg1ODhNR2JidnZiYjcrOTQzajgvUHhVdG14WnAyWFIwZEVhT1hLa1JvNGNLVzl2Yi8zeXl5LzYrdXV2MWE5ZlB4bGoxTHQzYnozeXlDTjYvLzMzSlVtTEZpMVNwVXFWN25qZkFJRHNZOG1TSlJvK2ZMZ2tLUzB0VFQxNjlMaHBlZG96WEM5WEpZYWRPM2ZXM3IxNzczbzdFUkVSU2t4TTFJY2ZmcGpwK3VuVHA2dDY5ZXBPeTRZTUdhSjI3ZHJwODg4LzE4Y2ZmM3pUN1k4Yk4rNk9ZeG8yYkZpR0U2bEVpUkk2Y2VLRVB2amdBODJjT2ROcDNkeTVjN1ZseXhZMWFkSkVrblQwNkZHZE9uVkt0V3JWdXVOOUF3Q3loL0R3Y0kwY09WSlZxbFJSbVRKbDlPV1hYNnBreVpKNjhjVVhiMWlIOWd6WHkxV0pZZXZXcmVYbjUzZlRNZ3NYTGxSOGZMeTZkdTE2MDNJZUhoNEtEdzkzV3JaLy8zNjk4ODQ3a2lSZlg5OU02eTFidGt6TGxpMXpXdWJ2NzY5Ky9mbzVYa2RFUk54MDMybHBhVnEvZnIyKytlWWI3ZDI3VjIzYXRGRzlldlV5bFBQMDlOUW5uM3lpUVlNRzZiZmZmbk1zdjNMbGltYk5tcVdPSFR1cVRaczJrcVIxNjlaSmtobzFhblRUZlFNQXNxZXdzREFOR3paTUZTcFUwTlNwVTVVdlh6NGRPM1pNbzBhTlVuSnlzdjd2Ly80djAzcTBaN2hlcmtvTVgzcnBwVnVXV2IxNnRlTGo0eDBueEkzWWJEWVZLbFRJYVZtQkFnVWNQdzhlUE5qeDg3WnQyN1J1M1RxMWJkdFdsU3RYenJDdHh4NTdMTU95K1BoNEZTNWNPTU95UllzV2FlSENoYnB3NFlKZWVlVVZqUmt6UmtXS0ZKSE5ac3MwVGw5ZlgzMy8vZmZLbHkrZmZ2cnBKMGxTM3J4NU5XdldMSlVxVmNwUkx2MStrZlFUNjY5dWRYSURBS3lSbXBxcW9LQWdoWVNFcUhidDJoby9mcnlqUFpvMGFaSzZkKyt1Y2VQRzZkZGZmOVVISDN3Z2QzZDNwL3EwWjdoZXJrb003NldYWDM1WjB0V3JvWG56NXFsczJiSWFQSGl3OHVTNThTRVBDQWpRMTE5L3JSVXJWc2pmMzE5MTZ0VFJvRUdENU9IaElVbGF2bnk1cGs2ZHFoNDllc2pmMzE4RkN4YlVqQmt6dEh2M2JnVUVCS2hPblRwT1YyczN1c3E3Zm5talJvM1V1WE5uN2R1M1Q3MTY5WEs2d3VyWnM2ZEtsU3Fsb1VPSDN1M2hRQ1p1OVBrQXdPMktpWW5SeHg5L3JKOS8vbGxkdW5SUno1NDk1ZUx5NTNPbG5wNmUrdXl6ejlTblR4OHRYTGhRa1pHUkdqSmtpS3BXclhyYis2QTl5MTF5YldJWUVoS2l3b1VMNjRVWFh2amIyeGcvZnJ5KytlYWJtNWI1N3J2dkZCTVRvNkNnSU1kSnRIdjNidTNaczBjdnYveXk4dWZQbjZIT0F3ODhvTGZlZWtzVEowNVVWRlNVeG93Wm95cFZxampXdDIvZlhubno1dFhZc1dNMWYvNTh4MzBWZnhVYUd1cjRlZm55NVpveFk0WWs2ZE5QUDNWY1hSVW9VRUFqUm95UUpCVXVYTmpwdm81ejU4NnBWcTFhR2U3MXdOMHh4b1RiYkxaR1ZzZUJXelBHaEZzZEE1Q1o5SzlRWjg2Y3FhU2tKTDM0NG91cVVLR0Nmdnp4eDB6THYvamlpenB4NG9TaW82UDF4aHR2cUZtelpucnJyYmYweUNPUFNLSTl3NTl5YldJNFpjb1UrZmo0M0ZWaWVQTGtTWlV0VzFiKy92NlNwR1BIam1uV3JGbU85UWtKQ1FvS0NsTFRwazBkOXpZYVl4UVFFS0RvNkdnMWJOaFFQajQrbVc3NzFWZGZWYVZLbGZUQkJ4K29hOWV1K3ZMTEx4M3IwcC9BMnJadG16cDE2cVErZmZwazJ2VmV0bXhaWGJseVJSTW5UbFJvYUtpcVZhdW1xS2dvRFJvMFNJMGJOOWFnUVlPMGRldFdiZDY4MlJGL3VuUG56dW55NWN0NjZLR0gvdmJ4UWVZaUl5TWJXeDBEZ0p4cjllclZtakJoZ3VMaTR0U3laVXZ0M3IxYml4WXQwcUpGaTI1WmQ4S0VDWm84ZWJKV3JseXBWYXRXYWNDQUFXclhyaDN0R1J4eWJXSjRLOU9tVGN0MGVjMmFOUjFkMXlkUG5sVEZpaFVkM2V4bnpweFJ5WklsSGI5OEV5Wk1VRXBLaXZyMzcrK292M3o1Y3YzeXl5L3ExcTNiRFUraWROV3JWOWRYWDMybGhRc1hxa3FWS3ZyNTU1OGxYYjBmcEVHREJucjIyV2ZWdW5Yckc5YmZ1bldyeG93Wm83aTRPSTBlUFZxeHNiR0tpb3JTK1BIajFhOWZQeDA0Y0VCVnFsUlJzV0xGVktKRUNSMDRjTUJSOStEQmc1S2tjdVhLM2VwUUFRRHVJUzh2TDBsWGUvbWVlZVlablR4NVVzbkp5VTVscGsyYnBtWExsdW43Nzc5M1dsNjZkR2sxYU5CQVAvendnMWF1WEttV0xWdEtvajNEbjBnTWIrRHp6eisvNGJyckU4TW5uM3pTc2R6THk4dngxRmRZV0ppV0xWdW1Eei84VUI0ZUhqcC8vcnd1WHJ5b3dNQkFsUzFiVnErLy92cHR4ZkhnZ3cvcTVaZGYxcFl0V3h6TFVsSlNWTFJvVVQzNzdMTTNyQmNXRnFhaFE0ZnE0WWNmMXN5Wk0xV3BVaVhObmoxYmtsU3JWaTFObno1ZFE0Y09WYWRPbmVUdjc2L1EwRkN0V0xGQ3hoalpiRGI5di8vMy95U0pjYUFBSUp1eDIrMWF1blNwM056Y0pGMGR5dVd2MGg4ZUtWMjZkSVoxcnE2dWF0R2loVnEwYU9GWVJudUdkQ1NHTjNBN1R5MmRPblZLNTgrZmQvb2xsNjcyS3FZL3dqOXExQ2lOR2pYS3NjN0Z4VVVUSjA1MG5OQTNjK1hLRllXRWhDZ2tKTVRwSkYyMGFKR21USm1pSlV1V2FPalFvZkwyOXM1UTk3bm5udFA1OCtmVnBrMGI1Y3VYVHhNbVRORFpzMmUxYytkT1NkS2pqejZxZWZQbU9icnNxMVdyNWhndTRNa25uOVNXTFZ0VXNtVEpUUCtvQUFDc2Rhc1pUYzZmUHk5SlRrTzcvSlhOWm5QMDlOR2VJUjJKNGQ5MDd0dzVKU2NuYStuU3BWcTZkS25UdWcwYk5xaGp4NDU2NnFtblZLUklFWGw0ZUNncUtrcno1czFUNTg2ZDljUVRUOXgwMjJscGFWcStmTG1DZzRNVkZ4ZW41NTkvWG4zNjlOSEtsU3NsU2UzYXRaTXhSc0hCd1hyMTFWYzFjT0JBUGYvODgwN2J1SFRwa3Z6OC9IVDgrSEZkdW5SSm9hR2hxbE9uam1KaVlwektwZCtJVzd0MmJibTZ1dXJISDMrVWo0K1BkdTNhZGNOSC9RRUExcnFkNGRkdVZjN2QzVjFidDI2bFBZTVRFc08vcVZDaFFobnUzWmczYjU3bXo1K3ZnZ1VMcW03ZHVxcGJ0NjZrcTFkaW8wZVBWcVZLbGRTdFd6ZWRQMzllKy9mdnYrRmcyMzM2OU5HV0xWdjAyR09QYWZUbzBhcFdyVnFHTXErLy9ycnNkcnNHREJpZ29VT0g2dFNwVTA3cjE2MWJwMkhEaGprdEN3OFB6ekNJYVhyUHFLZW5wK3JXcmF1bFM1Y3FmLzc4U2tsSnVXblhQZ0RBT3BNbVRicnArb1VMRjJyVHBrMDNMWmMrckEzdEdhNUhZdmczdWJxNlp0b3Q3ZW5wNmZRNkpTVkZBd1lNVUZKU2trYVBIaTAzTnpjRkJBUTRiZ3BPdjRuNGVoMDdkcFNmbjUvOC9mM2w2dXJxdEMzcHo1TzVXclZxbWp0M3JnSURBOVcyYlZzRkJnWTZ5clpxMVVxdFdyWFM1czJiMWJ0M2I0MGRPOVpwR0lDaFE0ZnF5SkVqVHZ0OTlkVlh0WEhqUmsyZlBsM2x5NWRubkQwQXlLWWFOR2pnK0huMjdObEtTMHRUaHc0ZEhNUElwSDhsbkY1dTBxUkpxbGF0bWhvM3pqZ29BdTBacnVkeTZ5SzRYZkh4OFJrbUd4OC9mcnlpb3FJMGNPQkFsU2xUUnBMMDJtdXZLVGs1T2NOOGorbjgvUHpVc1dOSHBhYW1hdkhpeFZxN2RxMSsvUEZIZmYvOTl5cFVxSkR5NXMzcktGdThlSEVOSHo0OHd3a3NTVWxKU1JvNWNxUUtGU3Frb2tXTE9wWnYzcnhaSzFhc1VQZnUzWjNLMTY1ZFc5N2UzakxHcUYyN2RuLzdPQUFBN28ySWlBaE5uanhab2FHaGp2c0sveW94TVZGNzl1eFJ2Mzc5RkJBUTRFaktib2IyTFBlaXh6QUxuVDU5MnVtS2FkNjhlVnE0Y0tGZWV1a2x4NUFBMHRVbnM1NTc3amt0WExoUXI3MzJXcVpQbEVsWDcvK1lNR0dDRWhNVEpWMjlxdXZYcjk4TnB3dktyUDdFaVJNMWZmcDBkZXZXVFpVclYxYno1czAxYmRvMHRXblRSblhxMUhFcS8rV1hYeW8yTmxhUzlOVlhYK21aWjU3SjlBb1FBR0M5STBlT3FILy8vdkx3OEZCZ1lLQlR3blM5L1BuejY3UFBQdE9vVWFQMDlkZGZhOSsrZlJvM2J0d04yeDZKOWl3M284Y3dpNlNtcGlvNk9sb2xTNWFVSlAzd3d3LzY3My8vcXlwVnF1amRkOS9WMmJObkZSc2JxME9IRGlrcUtrb1ZLbFJRVWxLUzQ1SDdHMW13WUlFV0xseW9CUXNXYU8zYXRYZDg1Vk94WWtXTkd6ZE9zMmJOMGg5Ly9LRUpFeWJvNHNXTHFscTFxdExTMGh6bFpzeVlvZURnWUZXcVZFbjkrL2ZYMGFOSDlmYmJiK3Y0OGVOM2ZqQUFJSmVwV3JYcVE2Kzg4b3JyclV0bWphTkhqNnBIang2NmN1V0tKazJhNUpqQkpOMzFmOThseWMzTlRSOTk5SkY2OWVxbFBYdjJxRU9IRG9xS2lzcDAyN1JudVZ1dTZUR2NQWHQyaHB0d1kySmlibXYreGN3c1g3NWNYM3p4aFFvWExpdzNOemRGUlVYcDFLbFRxbGV2bmlScDVjcVZNc1pvMzc1OVR2ZDB1THE2eXRQVFU1NmVuaXBSb29RV0xWcWtybDI3T2swd25wWDNRaHc3ZGt4aFlXRmFzR0NCTGwyNnBJNGRPK3FYWDM3Uko1OThvdkR3Y0kwZE8xYWpSNC9XMHFWTFZiNThlVTJaTWtWZVhsNjZjT0dDZ29PRDFhRkRCdzBaTWlUVCsxSUFBRmZseVpObnlLRkRoOXI2K3ZvdVRrdExDeTFjdUhCNGVIajRyYit6L1J2T256K3ZybDI3S2lFaFFZR0JnYXBXclpyaTR1TGs3dTZ1UW9VSzZlelpzOXExYTFlR3I0SWxxVXVYTGlwZXZMZysrZVFURFI0OFdJc1dMZEs1Yytkb3orQ1FheExEcWxXcnFtdlhybG0yUFM4dkwvM3d3dys2ZlBteXBLdURpWGJ1M05ueDVGTzNidDNVdEdsVEZTMWFWSVVMRjFiaHdvVlZwRWdSRlN4WTBMR052WHYzcW5QbnpscXdZSUhlZlBOTk5XN2MrSzdHV1pvd1lZTGo1OVdyVit1TEw3N1FvVU9INU9ibXBtYk5tcWxyMTY2T01hdldyRmtqRnhjWHRXL2ZYb2NQSDVhdnI2OENBZ0ljOTNhOCtlYWI4dlQwVkVCQWdJWU5HOGFKQkFDM1lMUFpTaHBqdXR0c3R1N3g4ZkZuN0hiN0Vwdk5GaG9mSDcvNjBLRkRWN0pxUDRVS0ZWS2ZQbjFVc21SSjJlMTJTVmUvT3IxK1BtSHA2dC94ekxSczJWSmVYbDd5OXZaV3ZuejVhTS9nNVBhKzNNK203SGE3a1c1dk1PcC9TbHBhbWxKVFUyOXJnTS9NckY2OVdnMGJOcFM3dS90ZHh4SWRIYTBpUllxb1dMRmlpb3VMMC9EaHcxV3ZYajA5Kyt5ek43ejNaUGJzMllxUGoxZjM3dDBkVDdOZGI4K2VQVHAxNnRSdG5VanBWNGE3ZHUzSzBiOVhBSENuN0hiN1o1SzYzV0IxZ2pGbW1jMW1DN1haYkQ5RVJFUmN5cVQrWGJWbisvYnQwODZkTzVXYW1pcFhWMWRWcmx4WlR6MzExQjF0Zy9ic1Q3bTVQY3ZSYnpnN0pJYjRVMjQra1FEa2JyZElESzkzU2RJS1kweW91N3Y3OHUzYnR5ZGNxMDk3bG8zazV2WXMxM3lWakhzbi9ROGNBQ0NEQXBKZXN0bHNMeVVuSjh0dXR5K1RGSHFyU3NDOXdsUEpBQUJZeDloc05pNm1rVzNRWTRnc2x4dTczZ0hrYm5meVZiTE5aZ3RMUzBzTExWQ2d3UExObXplZnYxWS81QjhORUxoTkpJWUFBUHl6RWlSOUx5blVack90ek96aEV5QzdJREhNNW43NzdUY0ZCd2VyVnExYWV2bmxsNjBPQndCd2UwNUxXdUxpNGhKNjd0eTVOVms1WEUxT1JYdVdNNUFZM29XUWtCQk5tVExscnJkem82ZlF6cDQ5cTk2OWUrdjgrZk1aNW9FRUFHUXZ4cGdUa2haSkNpMWN1UEQ2ZjJxQTYzOEM3Um5Ta1JobWdjR0RCenU5VGt0TFUzeDgvQTNIV2txM2RldFdoWWVIWjdydXhJa1Q2dG16cDQ0ZVBTcEpONzI2OHZmM1Y3OSsvZTRzYUFCQWxrbEpTUmxSc1dMRm5nc1dMRWkxT3BhN1FYc0dFc01zOE5kZjhoa3pabWp1M0xtYU0yZU9IbnJvb1J2V3UzRGhRcVluMHQ2OWV6Vmd3QURaYkRiTm1ESERhWHFoNndVRUJHajM3dDJPMGVrQkFOYjQrZWVmLy9qNTU1K3REdU91MFo2QnhEQ0w3ZDY5VzlPbVRkTkREejJrbEpRVS9mYmJieG5LcEU4cjlGZXBxYW1hTTJlT2dvS0M1T1BqbzdGang2cDQ4ZUtaN3VlcnI3N1M5dTNiTldyVUtKVXRXMWJuejUrWEpPWFBuei9URWQ4QkFMZ1R0R2U1RTBjOEM4WEV4S2gvLy82T0UraWxsMTdLdE53Nzc3eVRZZDdtMzMvL1hmMzc5OWZCZ3djbFhaME82SFp1emgwMGFKRFQ2MUdqUm5IRkJRQzRLN1JudVJlSllSWTVmUGl3ZXZUb29ZU0VCRldxVkVtZmYvNjUwd1Rqc2JHeGV1ZWRkeVJKYmR1MnpWQy9XTEZpS2x5NHNMcDA2YUtRa0JDdFdyVXFRNW1VbEJTOS9QTExhdHk0c2ZyMDZaTmhmYk5temJMd0hRRUFjaVBhczl5Tm1VK3l3T25UcC9YR0cyK29SSWtTK3U2NzcxUzhlSEc5L3Zycit2WFhYeVZkblZpOFE0Y09LbHEwcUtaUG42NWl4WXBsMkVhQkFnVTBiZG8wVmFoUVFkTFZFK3V2LzZLaW9uVHAwaVcxYU5FaTAvVUFBTndOMmpQUVk1Z0ZpaFVycHRHalI4dHV0OHZkM1YwVEprelE1TW1UNWUvdnIvTGx5K3Znd1lQcTJyV3IzbnJyTGJtNnV0N1dOdE1uOE01TStwVWFBQUJaaWZZTUpJWlpwSGJ0MmtwS1N0S09IVHUwYWRNbXJWMjdWdTd1N2lwUW9JQWthZm55NVlxTmpkWGpqeit1Ung5OVZHWEtsTWwwTzU2ZW5xcFFvWUpHang3dFdMWng0MFlGQlFVcFg3NThtalp0bXR6ZDNUT3RPMjNhTkhsN2UyZjltME8yNGVmbjU1bWNuUHlTcElhU2Frb3FKYW1vcE52N0MzMy9TNVYwVnRKeFNUc2xiWEJ6Y3d2ZHZuMTdnclZoQVRrSDdWbnVSbUtZQlRadTNLaVpNMmZxbDE5K2tjMW1rNStmbjNyMDZLSEdqUnVyUUlFQ09uUG1qTmF2WDY5Tm16WXBLQ2hJRnk1Y2tLK3ZyK3JXclp0aFczWHExRkdkT25XVW1KaW85ZXZYYS83OCtZcUtpdExUVHordDdkdTNhL2JzMlJvMmJKalRsZHJwMDZjMWI5NDhGU2hRUUZXclZyMlhieDMzaUorZlg4bWtwS1NQa3BPVE8wc3FZSFU4MlppcnBPTFgvajBocVV0eWN2TFVHalZxekhKM2QvOTQrL2J0SjZ3TkQ4amVhTTlBWXBnRktsZXVyS3BWcStyTk45K1VyNit2Z29LQ3RIanhZa1ZFUk1qSHgwZGx5NWFWM1c1WDY5YXRaYlBaZFBEZ1FSVW9VRUJyMXF4eGJPUEtsU3ZhdjMrL2Z2NzVaKzNjdVZNUkVSRktTVWxSNDhhTk5XZk9IT1hMbDA5SGpoeFJXRmlZM04zZE5XVElFRVZHUm1yUm9rVmF2WHExQ2hRb29PYk5teXM1T1ZsdWJtNFdIZzFrTlY5ZjMvYkp5Y25UYkRhYmg4MW1VKzNhdGRXd1lVTTk4Y1FUS2xXcWxEdzlQUm5TNFpxVWxCUWxKQ1RvK1BIajJydDNyelpzMktCdDI3WVZrTlFqT1RtNWs2K3ZiN2VJaUloNVZzY0paRmUwWjZBMXlRTEZpeGRYMzc1OUhhK3JWS2tpNmVyai9oRVJFVHA2OUtpTU1Sb3laSWhlZU9FRlZheFlNY00yNHVQajllNjc3eW9sSlVVMWF0UlE3OTY5MWF4Wk14bGpGQklTb3ZuejU2dG16WnBxMjdhdEprNmNxQzFidGlndUxrNEZDeGJVbURGalZMOStmWktEKzQvTmJyZi94eGd6VEpKYXRteXA3dDI3OC9YS1RlVEprMGRlWGw3eTh2TFM0NDgvcm5idDJpazJObGFmZmZhWmxpMWI1bUdNbWV2cjYvdG9SRVRFY0VuRzZuaUI3SWIyREJ6NUxMUmp4dzRsSkNTb2JObXlhdENnZ2ZMbnp5OUpTa3hNVkhSMHRNcVdMWHZEdWc4ODhJQysrdW9yZVh0N0szLysvSXFNakZSZ1lLQldyVm9sVDA5UC9mdmYvMWF6WnMwMGJ0dzRTWktYbDVjbVRacWt6cDA3cTFDaFFweEU5NWtxVmFxNDU4MmJkN3Fram5uejVqVmp4b3l4Tld6WTBPcXdjaVJ2YjI5OS9QSEgrdGUvL3FWQmd3YVpLMWV1Zkd5MzJ4KzljdVhLbS92MjdVdXlPajRnTzZJOXk3MDQrbGxvOXV6WjJycDFxOUxTMGlSZGZickx4OGRINWNxVlU3bHk1WlNZbUtqeTVjdkx5OHNyUTkzVTFGUWRQWHBVOCtmUDE0WU5HeFFYRjZjeVpjcW9iOSsrYXR1MnJTSWpJK1h2NzYvNCtIalZyVnRYMGRIUnFsaXhvdHExYTZjUkkwWm96cHc1VHVOTUlXZkxtemZ2V0VrZGl4VXJwc0RBUUZ2bHlwV3REaW5IYTlpd29hWlBuMjdyMDZlUFRwOCszU2x2M3J5bkpMMXZkVnhBZGtSN2xudVJHR2FoeVpNbkt6azVXY2VPSGRQaHc0ZjEyMisvNmVEQmc0cU1qTlRpeFl1Vm1wcXFaNTU1UnVQSGo4OVExOFhGUmJObXpWSk1USXdhTldxazVzMmJ5MjYzYTlldVhYcnZ2ZmUwZmZ0MjFhcFZTOEhCd1ZxL2ZyMTI3TmdoU2VyUm80YzJidHlvWHIxNmFkS2tTZkwwOUx6WGJ4dFpyRWFOR3EwbDlTMVNwSWdKQ1FteGxTNWQydXFRN2h1VksxZFdTRWlJT25YcVpNNmRPL2VlM1c1ZnQydlhydSt0amd2SWJtalBjaThTd3l6bTV1WW1IeDhmK2ZqNE9DMVBTa3JTZ1FNSGJ2aUxiclBaTkhueVpPWFBuMStuVHAzU3FsV3JOSGJzV0VlWC9kaXhZOVdrU1JOSjBybHo1eHczNU9iUG4xK1RKazNTbTIrK0tYOS9mNzMvL3Z0NjVwbG5aTFBaL3RrM2luOUVyVnExSGs1TlRRMlJwRTgrK1lTazhCOVF1blJwZmZMSko3YmV2WHRMMHF4YXRXcFYyN0ZqeCs5V3h3VmtON1JudVJPSllSYTQyZUNkdCt2RWlSTmF2SGl4dG16Wm92Mzc5enVHQ2VqY3ViUHExS21qUW9VS0tUVTFWVkZSVVZxNGNLR2VmUEpKUjEwZkh4L05uRGxUQXdZTTBJQUJBOVN1WFRzTkhEandybVBDdlplYW1ob3NxV2pIamgxVnIxNDlxOE81YjlXclYwOGRPblRRM0xsemkxNDc1aTJ0amduSURtalBRR0tZQlFZUEh2eTM2bTNkdWxYaDRlR1NwSUlGQzJyeDRzVjYrT0dIOWY3Nzc2dEpreVo2NElFSHRHUEhEalZ0MnRTcFhyRml4ZlRlZSs4NUxYdm9vWWMwZS9ac0xWdTJ6SEVsaHB5bGV2WHF0U1MxS0ZPbWpIcjI3R2wxT1BlOWQ5OTlWeHMzYnRTUkkwZGExS2hSbzJaa1pPUk9xMk1DckVaN0JoTER1MUMvZm4wVksxWk1yVnExK2x2MXExZXZya2FOR2ttU1BEdzhGQllXbG1HS29hcFZxMnJFaUJGS1RVMlZkUFhwTGJ2ZHJuejU4bVhZbnF1cnE5cTBhZk8zWW9IMVhGeGNoa2hTbHk1ZGJqZ2JBTEtPdTd1N09uZnVyT0hEaDZjZis3Wld4d1JZaGZZTTZYTDBGL2QydTkxSVVrUkVoTldoUUg5K0JiRnIxNjRjL1h0bGhlclZxMWQzY1hHSkxGbXlwSllzV2NLZ3J2ZEljbkt5V3JkdXJiaTRPQmxqcWtkR1JrWlpIUk55SjlxejdDVTN0MmN1VmdjQVFISnhjZWtsU1IwN2RpUXB2SWZjM056VXNXTkhTWkxOWnV0dGNUZ0FZRGtTUThCaWpSbzF5aU9wall1TGkxcTI1Qm1JZTYxVnExWnljWEdScE5hdnZQS0s2NjNLQThEOWpNUVFzRmg4Zkh4ZFNjV3FWNi9PdUYwVzhQVDBWTFZxMVNTcGVIUjBkRjJyNHdFQUs1RVlBaGF6Mld4dHBhc3pjOEFhNmNjKy9iTUFnTnlLeEJDd1hpdUp4TkJLNmNmZUdOUGE0bEFBd0ZJa2hvQ0ZxbGV2WGtUU28xNWVYaGxtRjhDOTQrUGpvNkpGaTByU283Nit2b1d0amdjQXJFSmlDRmpJMWRYMUNVa3FWNjZjMWFIa2FqYWJ6ZkVaMkd5Mkp5d09Cd0FzUTJJSVdLdXFKSlV2WDk3cU9QNVJ4aGlyUTdpbDlNL0FHRlBWNGxBQXdESWtob0MxbnBUdVhZL2g2dFdyOWNZYmIraktsU3YvMkQ1U1VsSjA0c1FKN2QrL1g5TFZwTEJMbHk0NmN1VEliVzlqM3J4NWlvdUx1Mm1aRFJzMk9MMCtjK2FNTm0vZWZPY0JYNU9lR0thbHBUMTVpNklBY045aVNqekFRc2FZeHlUZDBmMkZOV3ZXVEw4ZjdxYk9uajJyblR2L25QNTM4K2JOR2pwMHFBb1ZLcVF1WGJvNGxlM2J0Ni84L1B5Y2x0V3FWU3ZETnRQUzB0TEgvSE15YytaTWJkeTRVUXNYTGxSOGZMektsU3VuWXNXS2FmTGt5ZnIyMjIrMWI5OCtkZTNhMWFuT2p6LytlTVBZVDU4K3Jaa3paMnJnd0lFM0xETnc0RUJ0M2JyVjhYcmt5SkhhdFd1WENoWXM2RmcyYnR3NFBmNzQ0emZjeHZYS2xDa2pTYkxaYkkvZFZnVUF1QS9kRjRsaCt0UTFRQTVVUk5JZGpWK1lMMTgrUjFMMTIyKy9hY3FVS1FvSUNKRE41anh6VS8zNjlTVmQ3YkdiTzNldWxpeFpvbSsrK2NZcENmM2YvLzZuVWFORzZja25NM2FTN2RpeFF4Y3ZYblJLdEh4OWZiVjI3Vm9WS2xSSTB0WGtNejFKclZTcGtycDM3NjRHRFJwby92ejVrcVR0MjdkcjhlTEZXcjE2dFlvVUtTSkordTY3N3h6eG56aHhJa09TR2hjWHB3Y2VlRUNTTkgvK2ZNZlA2VmFzV0pFaDFwQ1FFRldyVmswVEpreHdsSmsxYTVZZWZmVFJHeDdIdjdydU15aHkyNVdBTEVaN0Jxdmw2TVRRR0JOdXM5a2FXUjBIL21TTStjbnFHSEtZd3BLY2txL2JkZno0Y2IzMzNudktseStmMnJkdkwwbTZlUEdpWW1OanRYNzlla25TaFFzWDFLZFBIMFZGUmFsMDZkTHEzNysvbzM1aVlxSXVYNzRzZDNkM2RlblNSWmN2WDliU3BVc2Q2NDhkTzZhdVhidHErdlRwS2wyNmRJYjlKeVFrcUVPSER2cnd3dzlWdjM1OTVjbVRKOFA2RVNORzZOLy8vcmU2ZCsrdWlSTW5LaVltUnNIQndab3hZNFlrcVdUSmtscXhZb1hTMHRMMCsrKy95OGZIUjNYcTFIRWtmN1ZxMVZKWVdKaCsvLzEzUjQvZTIyKy9yUk1uVGlnNU9WbHQyclJSKy9idHRYcjFhczJhTlV2UzFhK1VwMDZkcWs4Ly9WVHU3dTYzZlR5dit3eDRLaG4zSE8xWjlrTjdCdUNlczl2dGNYYTczWnc1YzhiY3JucjE2cG05ZS9lYWR1M2FtVUdEQnBtZ29DQ1RscFptL3ZqakQ5T3hZMGV6WXNVS1J6bGpqTm0yYlp0cDBhS0YwemIrK09NUDA2eFpNNU9hbXVwWTl0Y3l4aGd6Yjk0ODg4b3JyNWpFeEVSampERjJ1OTBrSkNTWWxKUVUwNnRYTHpOOCtIQkgyUTgvL05BMGFkTEUrUHI2bWlaTm1wZ21UWnFZOCtmUEcyT01XYk5talduYXRLbHAwcVNKaVlxS3lyQ2ZVYU5HbWZmZWU4OFlZMHp0MnJVZHkydldyR21PSHo5dVdyVnFaVFp0MnVSVUo3M2NsaTFiVE1PR0RVMkxGaTFNaXhZdFRLTkdqVXo5K3ZWTml4WXRqTCsvLzIwZVZXTk9uejV0N0hhN3NkdnRKNnordlFBQXErVG9Ia1BnUHZDM2VneUxGeSt1OGVQSHE0c1JWR01BQUFxM1NVUkJWRXlaTWhvOWVyUTZkT2lna3lkUGFzeVlNUm0raWtxL2Q3QmR1M2FPWmVmT25WTlNVcEplZmZWVng3S1RKMDltMkkrL3Y3KzJiZHVtU1pNbWFkQ2dRWTdsbzBlUFZtcHFxdE95a1NOSGF0KytmWHJ0dGRlYzdoLzg2YWVmOU1VWFg4amIyMXNqUm96UXd3OC83TFNQU1pNbTZYLy8rNStDZ29JeWZhOGxTNVpVWUdDZ3VuZnZydjc5KzZ0Smt5YU9kVWVQSGxXZE9uWGs3dTZ1WmN1V3lSaWo1czJiYTkyNmRaS2twazJiM3ZnZy9vV0hoMGY2ai9RWUFzaTFTQXlCSENnMk5sWmJ0bXpSenAwNzVlSGhvVTZkT3VudzRjTWFQMzY4OHViTnEyYk5tam1WNzl1M3I1bzBhYUtvcUNnRkJnYnExS2xUbWoxN3RpTkpTMGhJMFBMbHl6UGQxMGNmZmFSTGx5NDVMV3ZYcnAwZWZ2amhERjhmcjEyN1ZwSzBmUGx5TldqUVFHKy8vYll1WHJ5b2tpVkxxbURCZ2htU3dqTm56aWcyTmxhZmZ2cXA4dWZQTDBucTFhdVhZLzJBQVFNa1NZODg4b2orKzkvLzZydnZ2dE9qano2cUhUdDJLQ2twU1I5KytLSGpLMlRwNnYyVXJxNnV0MzBjQVFET1NBd0JhOFZMS25IeDRzVTd1aDh1TVRGUkZTcFUwRk5QUGFXUWtCRHQzYnRYanp6eWlJWU9IU292THk5ZHZueFp3Y0hCU2twSzB1Yk5tN1Zueng0RkJ3ZkwyOXRiM2JwMTA1dzVjOVM5ZTNjRkJ3ZHJ6Wm8xQ2cwTjFRc3Z2T0RZL2c4Ly9LQ1BQLzQ0MDMzL05lbE10M0hqUnExWnMwWjU4dVRSNnRXckZSb2FxbmZmZlZmRml4ZFg5KzdkNWVibTV1akJ1M0RoZ3ZyMTY2ZVhYbnBKWThlT1ZmUG16WldZbUtqRXhFUjVlWGxwOXV6Wmp1MU9uanhaVFpvMDBVY2ZmYVFxVmFyb2hSZGUwT09QUHk0M056Zk5uRG5US1laTGx5NDVFc3c3ZGVIQ2hmUWY0Ly9XQmdBQUFPNkczVzQvYUxmYnplKy8vMzdiOThLbDN6dDQ5dXhaYy9yMGFSTVRFMk0yYnR4b1pzNmNhUll0V3VSVUxqVTExZnpuUC84eGMrYk1NZEhSMGViYmI3ODFyVnUzTmpObnpqVERoZzB6alJzM05pKysrS0tKalkyOXJYMm4zMk9ZbVNWTGxwZ1JJMGFZZXZYcW1iUzBOUFBERHorWWd3Y1BtdWJObTVzMWE5WTR5aDA3ZHN3MGI5N2NIRDkrM0tuK3FWT256TFBQUG11MmJkdm1XSGJvMENIVHBrMGJFeDBkbldGL3RXdlhOaGN1WEhEY1c5aWlSUXZ6cjMvOXk5anRkdlA4ODg4N0xiOGRSNDRjU2IvSDhIOVcvMTRBZ0ZYb01RU3NGUzlkZlpyNFRxMVlzVUtob2FFNmYvNjhTcFVxcFhMbHlxbDgrZkk2Y09DQUtsYXNLT25xVkc5UFAvMjAxcTlmcnhrelp1anBwNS9XdUhIanRHalJJaDA2ZEVqRml4ZFhyMTY5OU0wMzM2aHYzNzUzOVVaV3IxNnR3WU1IYThXS0ZiTFpiSHJra1VmVXUzZHY5ZS9mWDJGaFlTcGV2TGlLRkNtaXZuMzc2djMzMzFmSmtpV2Q2aGNyVmt3VEpreFF2Mzc5Tkhqd1lDVW5KeXN3TUZBZmZmVFJEUWNBTDFpd29KWXRXK1o0UFg3OGVJV0ZoYWxuejU1Ni92bm43eWorNno0RGVnd0JBTUM5WjdmYlY5dnRkdlBUVHovZFZxK1dNWC8yR0taTFRVMDFNVEV4WnRXcVZXYnk1TWxtL2ZyMVR1V21UcDFxRml4WVlBNGZQbXkrL1BKTDg5eHp6NW1wVTZlYWl4Y3ZtcVpObXhwampPblRwNCtaUDMvK0xmZDlzeDdEOUNlcjAvZWJuSnhzRGg4K2JJeTUydlBYcUZHalRKOHV2bDVhV3BxWlAzKytzZHZ0eHRmWDE2eGN1ZktHWmE5L2V0a1lZMWF1WEdtYU4yOXVEaHc0NFBqL1RtemZ2ajI5eC9ER0kyOER3SDJPSGtQQVFqYWI3YUF4NWw4eE1UR1p6alNTbWN1WEw5LzBhZHYwc1Fndlg3NnN5NWN2NjhFSEgxUjRlTGlDZzRQMXpEUFA2Tk5QUDFXWk1tVzBiTmt5UGZqZ2c1S2tFU05HcUdmUG5vcU1qTlNvVWFQKzFudjU2MndzRnk1YzBJRURCeFFTRXFLZE8zZnFsVmRlVWFkT25SeURZMHR5akYvNHl5Ky9LQ0lpUXBzM2I1YTN0N2RHalJxbCtQaDRmZnJwcC9yODg4OVZxMVl0VmF4WVVhVkxsMWJGaWhYbDR1TGllUERsOTk5LzE1ZGZmcW1vcUNoTm5UcFY1Y3FWMDhDQkEvWDIyMityZmZ2MmF0T21UWWJleWN5a1Q5bG5qRG40dHc0QUFOd0hTQXdCYSsyUnBGOS8vZlcySzVRb1VTTFQyVC8rcW5uejVuSnpjOVBCZ3dmVnNtVkxqUjA3VnNlUEgxZjM3dDJWbHBZbWIyOXZ4NVJ6SGg0ZW1qRmpobzRkTzNiVGJYcDRlR1NZWWVXdjBvZkZpWXVMMC83OSs5V3NXVE1OR1RJa3d4UE0wdFVoY3ZyMDZhUEhIbnRNVHozMWxMcDI3YXBTcFVvNWJXdlBuajNhdG0yYjFxMWJwNElGQzJySGpoMjZkT21TMnJScG84aklTSDN3d1FkNjlkVlhOWGp3WU9YTGwwK1M5UFRUVHlzb0tFZ0JBUUc2ZVBHaTNudnZ2VnNlcitqb2FFbVNpNHZMbmxzV0JvRDcxTTMvd2dQNFIvbjYrdFkzeG15c1diT21wazJiWm5VNE9VNWFXcHBTVWxKdStrUzNNZWFXeWF4MGRVYVZpSWdJdWJpNDFOKzVjK2Ztckl3VEFISUtGNnNEQUhLejFOVFV2ZEtkOVJqaVR5NHVMcmNjNXVkMmtrSmpqT016TU1ic3paTGdBQ0FISWpFRUxMUjc5KzV6a2c2ZE9YTkdNVEV4Vm9lVGE4WEV4T2pzMmJPU2RDZ2lJb0tua2dIa1dpU0dnUFcrbDZRTkd6WllIVWV1bFg3c2JUYmJVb3REQVFCTGtSZ0NGalBHZkNlUkdGb3AvZGluZnhZQWtGdVJHQUlXSzF5NDhCWkpwM2J2M3EyRWhBU3J3OGwxRWhJU0ZCVVZKVW1ueXBjdnY4WHFlQURBU2lTR2dNWEN3OE5USkMxTlMwdHptc1VEOThiMzMzK3Z0TFEwU1ZxNllNR0NWS3ZqQVFBcmtSZ0MyVUJhV3RvVVNab3paNDZTazVPdERpZlhTRXBLMHB3NWN5Ukp4cGpKRm9jREFKWWpNUVN5Z2QyN2QrK1d0UFRFaVJNS0N3dXpPcHhjSXl3c1RIRnhjYkxaYkVzaUl5T2pySTRIQUt4R1lnaGtFOGFZNFpJVUVoS2lwS1FrcThPNTd5VWxKV25XckZtUy9qejJBSkRidVZvZEFJQ3JqaDgvZnN6YjI3dFdmSHg4aFN0WHJxaE9uVHBXaDNSZkN3d00xS1pObXlScCthNWR1eVpZSFE4QVpBZjBHQUxaaUt1cmF3OUpaK2ZNbWFQTm01bVY3Wit5ZWZObXpaMDdWNUxPcHFTa2RMYzZIZ0RJTHBnckdjaG03SFo3SzBsTGl4UXBZbWJQbm0wclhicTAxU0hkVjQ0ZE82Wk9uVHFaYytmTzJTUzEzclZyMS9kV3h3UUEyUVZmSlFQWlRHeHM3UCs4dmIyTFhMNTh1YzZxVmF2azYrdXJFaVZLV0IzV2ZXSC8vdjNxMXEyYnpwNDlhNU0wY2RldVhWT3NqZ2tBc2hNU1F5QWI4dkx5V3BjblQ1NnlpWW1KMWNMQ3dzeGpqejFtOC9IeHNUcXNIRzNEaGczcTNidTN1WERoZ2szUzdDdFhydlErZWZJazR4WUN3SFg0S2huSXZteSt2cjVEalRFZlMxS0xGaTNVbzBjUGVYdDdXeDFYamhJYkc2dmc0R0F0WDc1Y2ttU3oyZjRURVJFeFFwS3hOaklBeUg1SURJRnN6dGZYdDcweFpwb2tENXZOcHRxMWE2dEJnd1o2OHNrblZhcFVLWGw2ZWlwUG5qeFdoNWt0cEtTa0tDRWhRY2VQSDllZVBYdTBjZU5HYmR1MlRjWVlTYnBnczltNlJVUkV6TE02VGdESXJrZ01nUnpBejgrdlpISnk4bjhrZFpGVXdPSndjcHBMa2tMYzNOdysyYjU5K3dtcmd3R0E3SXpFRU1oQi9QejhQSk9UazErUzFFQlNUVW1sSkhtSis0WFRwVW82SSttNHBKMlNOcnE1dVlWdTM3NDl3ZHF3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REFmZW4vQTRJZ2luZXlJWlFNQUFBQUFFbEZUa1N1UW1DQyIsCiAgICJUeXBlIiA6ICJmbG93Igp9Cg=="/>
    </extobj>
    <extobj name="ECB019B1-382A-4266-B25C-5B523AA43C14-3">
      <extobjdata type="ECB019B1-382A-4266-B25C-5B523AA43C14" data="ewogICAiRmlsZUlkIiA6ICI1Njg5NjQyODg0OSIsCiAgICJHcm91cElkIiA6ICI2MzkzMjQwNzQiLAogICAiSW1hZ2UiIDogImlWQk9SdzBLR2dvQUFBQU5TVWhFVWdBQUF3a0FBQUMwQ0FZQUFBRGZKMkM2QUFBQUNYQklXWE1BQUFzVEFBQUxFd0VBbXB3WUFBQWdBRWxFUVZSNG5PM2RlVlFVVi9vMzhHODNpNENJQ2tva2doRFE0TDZBanFLb2NRbFJZd3hHbzBIRlBUcWE0QklqamxGL3g0VEVKWkZSSVVFeGpCQTNvcUtZaUVnUVZ4REhLRzZJRzNGQkVVV0JRSXZzVGI5LzhIWU5UVmMzRFlLQ2ZEL241SngwM2FycUtzOHR1cDZxZTU4SElD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cXBWa2xkOUFDK2lSNDhlWnlVU3lUOWU5WEhRL3lnVWloTVhMMTRjOUtxUDQzWEdmbC8zc04vWEhQYnZ1b2Y5KytYaU5WRDNOTlJyUVBxcUQrQkY4Q0txZXlRU3lUdXYraGhlZCt6M2RRLzdmYzFoLzY1NzJMOWZMbDREZFU5RHZRYjBYL1VCMUlTRWhJUlhmUWdFd05uWitWVWZRb1BDZmw4M3NOL1hqcXIyNzRLQ0FtUm1aaUl6TXhOUG5qeEJlbm82bmp4NWdzZVBIK09qano1Qzc5NjlSYmR6ZG5iR3BFbVRzSERoUW1IWnVYUG5rSnljWE8xamQzUjBGTzBYYytmT3haVXJWN0IrL1hyMDZ0VkxyVDAvUHgvang0OUhmbjQrRGh3NGdNYU5HMnY5bmc4KytBQ2xwYVdJaUlpQVJLSTZNR0RHakJuQ2Q3bTZ1bGI3WE5pL1g1M1g3UnB3ZG5iR3JGbXpNSHYyYkdGWmFXa3BwTkwvUGEvMjkvZEhTRWhJcGVlZW5aMk5uSndjS0JRS3lPVnlsSlNVb0xpNEdFVkZSU2dzTEVSQlFRSHk4dkx3L1BsejVPYm1RaWFUUVNhVElTc3JDMWxaV1hqNjlDbVdMbDJLQVFNR1ZIb3VEZmthZUMyQ0JDSWlhbmdlUEhpQXp6NzdERmxaV2NqUHoxZHBrMHFsYU5HaUJWcTJiSW0wdERRQXdNT0hENUdTa29LK2ZmdHEzZStSSTBld2I5KythaCtYaDRlSDZJMkZqNDhQWnN5WWdmbno1MlBqeG8xcWdjTEdqUnVSbHBhRzc3Ly92dElBNGViTm0waExTOE9VS1ZQVUFnUUFXTFZxRmNhUEg0OFZLMVpnNTg2ZGVQUE5ONnQ5UGxSMzFiZHJvS0tJaUFqNCsvdGp6Wm8xVmJvWkR3b0tRbWhvcU5weUF3TURHQmdZd01qSUNJYUdoakF5TW9LeHNiSEtmKzNhdFVQMzd0MVJVbEpTcFhOcWlCZ2tFQkZSdldSdGJZM0Jnd2VqV2JObU1EYzNoN201T2ViUG40OXAwNlpoN3R5NUtrOG9BZUR3NGNQWXRHbVRUazlvRFEwTmNlYk1HYlhsNjlhdFEyaG9xTVo5Vkx6UmtjdmxpSXlNRkQ2Lzk5NTdDQW9LUWtSRUJCNC9maXdzejhqSXdONjllOUd0V3pjOGYvNGNCdzhlQkFEMDd0MGJscGFXYXQrajNPZklrU09SbVptcDFxNnZyNCtwVTZjaU9Ua1pDb1ZDYlIxVFUxTTBhdFJJMCtsVFBWRWZyb0dLQ2dvS1lHUmtCQUE0Zi80OFpESVoyclZyVitueGlEbCsvRGowOWZWaFlHQUFmWDE5bFlEWnhjVUY0OGVQeDRJRkM2cTFiMktRUUVSRTlaUkVJaEc5QVRBeU1sSzdPWHBWQ2dzTHNYTGxTclhsRVJFUmlJaUlVRnQrK2ZKbFhMNThXZmpzNysrdkZpUVVGUlhoNE1HRDZOR2pCK3p0N1N1OUtZdUtpbEpidG1MRkNyaTd1K3Q0RmxSWDFaZHJRQm1RN3R5NUU4bkp5VmkzYmgza2NqbGlZMlBoNk9pSWxKUVVBTURUcDA4QkFJbUppV3I3NmRTcGs5bzVtWm1aYWZ6ZW9xSWl2aTE0UVF3U2lJaUlhdG1pUllzd1ljSUV0ZVhPenM2WU9uVXF2THk4VkpaZnUzWU5ucDZlb3Z1S2lvcENUazRPM24zM1hRQmxRNHVxcW5QbnpsWGVocWc2aGc4ZkRtOXZid0JsL2Yza3laTklTa3BDZG5ZMlpESVprcEtTTUhYcVZKVnRLbjRHZ05qWVdKaVltS2d0MXhZa2g0YUdpZzVMQWdCM2QzZXNXTEZDOXhOcGdCZ2tFQkZSdmVUajQ0TURCdzZvTGQrMGFSTTJiZHFrc3F5cWswRGxjcmt3NUtlOE8zZnVBSUJvMjhzZ2w4dnhuLy84QndDRXA3UHZ2ZmNlaW9xS2NPZk9IYlJ2MzE3anRyR3hzVEEyTmthUEhqMmdwNmYzVW82WGFsZGR2d2JTMDlPUms1T0RWcTFhQVFEYXQyOFBZMk5qN04yN0Y5bloyYkMydHNiR2pSdUY5WGZzMklIdzhIRFIrUkRHeHNhaTMrSGo0eU82Zk1XS0ZYQnhjY0dJRVNORTIyMXNiQ285L29hT1FRSVJFZFZMYm01dWNIQndFRDcvOTcvL3hlblRwOUd2WHovMDZkUG5oZll0bDh0Rmh3a3BhV3NUNCt2ckMxOWZYOUcya0pBUWhJU0U2TFNmZ3djUElqVTFWVzM1aWhVcjhOLy8vaGRIamh5Qm9hR2g2TGIrL3Y2NGYvOCtZbUppWUdwcXF2T3hVOTFWMTYrQkd6ZHVRQ0tSb0czYnRzS3l6ejc3REJrWkdaZzVjeWE4dmIxaFoyY250RFZ0MmhRQVZKWlZSbE1Rc0dMRkN0aloyV2xzcDhveFNDQWlvbnFwZCsvZVFscEhoVUtCOFBCd0FFRFhybDFGaC9aVWhhR2hJVTZlUEttMmZNT0dEZGk5ZTdmb2hFNmdiTEtrbUduVHBtSGt5SkZxeThlTUdZUFJvMGRqMHFSSktzdHYzNzR0RE5GUWV2YnNHWDc2NlNlMGJObFNHTHV0Tkhqd1lNVEV4Q0EyTmhaRGhneFIrNTZNakF6Y3ZuMGJycTZ1REJCZUkzWDlHa2hNVEVTYk5tMVUrbHpyMXEyeGVmTm10R2pSQWg5KytPRUxIV1A1N3hHVG1aa3AydGFsUzVjYStkN1hIWU1FSWlLcTkySmpZM0gvL24wQWdFd21RMGhJQ0NaUG5seXR5WnR5dVJ3S2hVTDBpYnh5ZjVxZTFtdGlibTZ1OGVsbzA2Wk4xZHJ5OHZMVTF0dXlaUXV5c3JMZzQrT2pOcFo2NE1DQk1ESXlRblIwdEdpUW9MeWhVODVqb05kUFhid0didDI2SlhwRFBuYnNXUFRyMTYvSzE1R1NRcUZRT1MreE9Rd0FFQjBkamVqb2FMWGxyRE9rR3dZSlJFUlVyNVdXbHVMSEgzL0VzR0hERUJFUmdiaTRPS1NrcENBeE1SR3JWcTJxY3FyUGtwS1NHazhQbXBTVXBIRU1kM0p5c2xxYk1xOTllYTFidDhhZ1FZUFF2MzkvdFRZakl5TzR1cm9pTmpZV2VYbDVhaE04NCtMaW9LK3ZqNEVEQjc3QVdWQmRWVmV2QVQ4L1B6eC8vbHh0ZWJkdTNWVHFOeWpsNXVZQ1VPLy81dWJtUXRwVTVmRVpHQmlvckROMjdGaDRlSGhvUFo3UTBGQ0VoWVZWNlJ3YU1nWUpSRVJVcngwNGNBQjM3OTdGNnRXckVSRVJnUkVqUmtCUFR3OC8vdmdqdkx5OHNHSERCdEdzS0pyazUrZERLcFVpSmlaR3JlM0Jnd2NBSU5xbVRWUlVsR2dxVWdBNGZmbzBUcDgrWGVrK1B2amdBN2k1dVdsc1Z3NDVpb3VMVTFtdnBLUUVaODZjUWUvZXZkR2tTWk1xSFRmVkQzWDVHdEJVR1BDRER6N1F1RTNGdHJWcjEyTG8wS0hDNTl6Y1hMWDlWbndqTjNueVpBd2VQRmpsTFlOeXpnUHBoa0VDRVJIVlcwK2VQTUhHalJzeGJOZ3dsUW1jMDZaTlEwbEpDVFp2M296NTgrZGp5NVl0T3U5VEpwTkJKcE5oeVpJbEd0ZlIxaWFtSmxLZ05tN2NHSTBiTjhhelo4OUV2Nk5mdjM3UTE5ZkgwYU5IVllLRUN4Y3U0UG56NTFvRERLcS82c3MxVUpIWThlemZ2eDlSVVZGcWJmYjI5aXFmLy83N2J6UnYzbHpyL20vZHVvVWVQWHE4MERFMmRBMCtTTWpNekVSeGNiR1FucXV3c0JCaFlXSG8wS0VEbkp5Y1h0bHhwYWFtSWlZbVJ1TTR1K3FxcStkTHRlL2F0V3N3TXpPRHRiVzFhSHRtWmliMjc5OFBUMDlQbGRlNlZUVnYzanlrcHFaaS8vNzlWZDQySVNFQit2cjY2TktsaXpEZTlNaVJJeWdzTEJTZDlFa05XMmxwS1Zhc1dJR1NraExNbVROSHJmM1RUei9GczJmUDBMbHpaNVZLckpWNSt2UXBldlhxaFRWcjFxaTFCUVFFWU4rK2ZUaDY5S2pvdGhYbkF4Z2JHeU15TXJMS1QvRGZmdnR0UkVaR1Zub2pWSjZwcVNtY25Kd1FIeCtQb3FJaVliejM4ZVBIWVdCZ2dIZmVlYWRLeDBCMVgzMjRCalFScTI4UUh4K3ZzYTI4UjQ4ZW9VMmJOaHJiaTRxS1VGeGNYS1czSjZTdXdRY0phOWV1Ulh4OFBINy8vWGVZbTVzREFJS0RnMkZ2YjY5ejFIMzc5bTJNR3pjT0FRRUJRcFlCcGRMU1VoUVVGS0Nnb0FENStmbVF5V1RJeXNyQzMzLy9qYXlzTE9qcDZXSGl4SWxxKzB4TVRJUy92eitzcmExVlhyRUJaUkcrV0tWT29PeEprN1pzQVRWeHZsUS9yVnk1RWxLcEZMLysrcXRvKytQSGo3Rmx5eFk4ZWZJRXk1WXRxL2IzcEthbUN0VXpxMnI5K3ZWNCtQQWhqaHc1QXFsVUNvVkNBVjlmWDFoYVd1b2NKSVNFaE1EZjM3OWEzMThlSjdiVmZmLzV6Mzl3L3Z4NWVIbDU0YzAzM3hSZDU0c3Z2cWpTUGt0S1N2RHc0VVAwN05rVHpabzFVMnRYM25pTHRWVlUyWTJPa2k0cFVFTkNRblRLeU5Ldlh6LzgrZWVmK085Ly80c0JBd1pBb1ZEZytQSGpjSEZ4WVZhajExQmR2d1pxUTBGQkFWSlRVN1hPcjFIK0JsbFlXTHlzdzNvdE5lZ2dJU1ltQmtlUEhzWEhIMzhzM0RBM2F0UUlucDZlOFBQenc3Rmp4ekI0OE9CcTc3OVBuejRvTGk1V1dTYVJTR0JtWmdaTFMwdmh2L3o4ZkxVaUljT0hEOGV2di82SzQ4ZVBxd1VKV1ZsWkd2TnRXMWxaYVF3U2F2dDhxZTQ2Zi80OGJ0KytqYlZyMTJwY3AxT25UaGcxYWhRU0VoTHcvUGx6amVOSWE4dmp4NDl4L2ZwMWpCNDlHdnI2WlgrYUVoTVQ4ZlRwVTB5Wk1xWEsrMXU2ZEtuSzU5TFNVdVRrNUZUNlpQYk1tVE00Y2VKRWxiK1BYcjQyYmRxZ2E5ZXVHaXNUVnpSNThtU01IejllNnpwSlNVa29MaTZHbzZQakN4OWZ4VDRvWnZYcTFYQnhjYW4wS1gvcjFxMTErazQzTnpmWTJ0cWlWNjllQUlDTEZ5L2k2ZE9ubURkdm5rN2JVLzFTMTYrQjJuRHAwaVdVbHBhcVZBMTNjM05EdTNidGhNL0tZbXcvL1BBRExsNjhDQThQRDNUdTNCbnQyclhqc0xzcWFMQkJ3dVBIai9IZGQ5L0J5c3BLN1krbmg0Y0g5dTNiaDlXclY2Tjc5KzdDRFhWVkZSY1hZOVNvVWZqa2swOWdhbXFLSmsyYXdOVFVWRFFkV1ZoWUdGYXZYcTIyL09yVnEycVQzWlNkditKRW5ubno1bW1zb3ZreXpwZnFycTFidDZKZHUzYkNhK0FIRHg3QTNkMWQ0L29EQmd4UVc3WnIxNjVhL2RGUXBxa3JYL2hHT1dSSm9WQWdNakpTNi9hdFc3ZEd0MjdkaE05ang0NVZhZCs2ZFN0Mjd0eUpIVHQyYUJ4eUJaUk5pR09RVUQ4TUhqd1kzYnAxMDdsNnNLR2hvVXJLUmJsY3JyYU9zaC8rNHgvL2VPSGpxOWdIeGF4ZXZScU9qbzQ2cmFzTDVjTW5wY09IRDhQUTBKQlpqVjVUZGYwYXFBMUhqaHlCbnA2ZXl2RXA3NS95OHZLd2VmTm03TjI3RjZOSGo0YU5qUTErL2ZWWFJFVkZvVk9uVHBnd1lRSysvZmJiVjNYbzlVNkREQklLQ2dxd2FORWk1T2JtWXYzNjlXcGoxZ3dORGJGeTVVck1uajBiQ3hjdVJHQmdvT2dZN1QvKytBTkEyYVFob0d4NFFuWjJOdlQxOVlXYnNWYXRXdWwwWS9YZWUrK2haOCtlU0VwS2dwbVptVnE1OEIwN2RtRDQ4T0VhWDUzZHVIRURwMCtmVmlsdlh0UG5TL1hUbFN0WGNQYnNXYXhmdng0U2lVUWx0ZHpDaFF2aDZ1cXFkZnZ6NTgrTEJyQkFXVmFXWnMyYW9WT25UaHEzTHk0dXhva1RKekIwNkZDdFkySVBIRGdBT3pzN1lXNU1UazZPY0kxcGVuTlczdkRodzFXQ2hQSXVYYnFFd01CQVdGdGJvNlNrQlBmdTNWTmJwM256NXN4OFVjOFlHQmdJODZ0MGxaR1JBVU5EUTZHbWdISS9RRm1mKy8zMzM5RzVjMmV0Z2FTU1FxRlF5ZGV1TE5wVU1UVmpiYnAzN3g3R2pCbFQ2WHBpZ1QrSDFOVi85ZlVhMFBUUTUvYnQyeHJiYld4c1lHbHBpY2pJU1BUcjF3OW1abVlBeXU1eExsKytqQk1uVGlBcUtnb3ltUXhqeDQ3RmtpVkxJSlZLTVdIQ0JCdzZkQWkvL1BJTGxpMWJCbjkvZjB5Y09CSHU3dTZjczFDSkJoY2tsSlNVd052Ykd6ZHUzTURDaFF2UnZYdDMwZldjbkp6ZzVlV0ZqUnMzNHZQUFA4ZUdEUnZVeG5OKzlkVlhLcC8vODUvL0FDaWJxS2JyeEIybEprMmF3TVRFQlBQbXpVT0xGaTBRRkJRa1hIVG56NTlIZUhnNFdyVnFoWmt6WjRyZTRBUUdCcUpObXpibzI3ZHZyWjB2MVU4Yk4yNkVzN016Qmd3WWdMaTRPQ3hjdUJCZmYvMDFMQzB0WVdGaEFXOXZid3dhTkVoMDBodFE5bVRtblhmZVVlc1BDb1VDYTlhc1FVRkJBYUtpb2pRK3lkcTVjeWY4L2YyeGV2VnFqYTk1RXhJU2tKS1NvbEoxTmlRa0JNWEZ4ZGl6Wnc4Y0hCdzBab0dwVEVwS0NoWXZYaXdFQjVwdXFPYk9uWXNaTTJaVWFkOVUvL3o4ODg5cWVkS1Z3eFpDUWtLUWw1ZW5jNlhhZ29JQ0RCZ3dBQVlHQnREWDF4Znl3V3Y2TzFzYnpNM05zV2pSb3BmMmZWVC8xWVZyb0dJeFFGM2EzZDNkWVdWbGhhS2lJa3lkT2hVUEhqekE0c1dMY2VmT0hjamxjdWpyNjhQVjFSVlRwa3hCMTY1ZGhlME1EQXpnN3U2T1VhTkdJU29xQ2tGQlFmRDE5Y1hodzRleGZmdDJuYzZ6b1dwUVFVSlJVUkdXTEZtQzA2ZFBZK3pZc1NvM0pHSW1UNTZNakl3TTdOeTVFNTZlbmxpelpvM0tXd0hsVTVqRGh3OWorZkxsb2hPWHEwSlBUdy9lM3Q2WVAzOCt3c0xDTUc3Y09BREFwazJiWUcxdGpjbVRKNHR1bDVTVWhGT25UdUdycjc1U0djcFUwK2RMOWMvQmd3ZHg1Y29WN055NUV3cUZBai8vL0RNNmRPaUE0Y09IWThTSUVRZ0xDOFB0MjdmeHlTZWZWRHJKOHRTcFV6aDM3cHp3K2R5NWMwaExTOE9rU1pPMHZ1b2VPM1lzUWtKQ3NHblRKZ3daTWtSMDNlRGdZQUFRNWlJOGVmSUV1M2Z2eHBBaFExUlMrbFhWM2J0M01XZk9ITWhrTXJSdjN4NWJ0bXhSbVd2eDZORWp6SjA3RndDMERyK2krc1BXMWxicmhNcGV2WG9KZWQ0TkRBemc2dW9xekFmNCtPT1BrWnFhcW5YTWN1L2V2WVVpVThiR3hwZytmVG95TXpNaGw4dWhwNmVIbmoxN1ZtbG96OVNwVTNXZTRLelVxRkVqekprekJ4MDZkSUNabVpuT04zVFVNTlNIYTZDNmI3SGtjamxhdEdnaHZEVWVPSEFnbkp5YzBMMTdkL1RwMDBkNHV5QkdLcFZpeElnUkdEWnNHQTRkT3FSeG9qZjlUNE1KRWpJeU1yQjQ4V0pjdVhJRkkwYU0wRG0vN3hkZmZBRlRVMU1FQmdiQzA5TVRFeWRPeFBUcDAxWFMyU25ITHljbko2TnQyN1lxUTRJZVBueUlzMmZQVnZvOXZYcjFnbFFxaGF1cks5NTk5MTNoQWp4Ky9EZ3VYYnFFZ0lBQWplWEwvZno4MEtKRkM1WGlJN1Y1dmxSL1hMbHlCYVdscFpnNGNTSktTMHNoa1VnUUhCd01pVVNDMHRKUzdOeTVFelkyTmhnMWFwUXd6T2Zldlh0WXRHZ1I1c3lab3pMbnBlSlFvUU1IRGdEUVhoQUhLRXZMT0duU0pHemF0QWtIRGh4UWU1S2ZsSlNFTTJmT3FDeGJ1M1l0aW91TE1XdldyR3FmZTJabUpxWlBudzVyYTJzRUJ3ZGp6Wm8xbURadEd0YXNXUU43ZTN2RXhNUmcxYXBWc0xPenc3cDE2emdYNXpWUldlcmRvVU9IcWlXRFVIcnp6VGZ4d3c4L2FOMitmLy8rS2hXUE5iMkIwMVZWMzR3QlpVTkVaODZjK1VMZlM2K3Z1bm9OMU1Ud05qMDlQWlVIT3RXNS9xUlNhYVcvVzFTbXdRUUozM3p6RGE1Y3VZSng0OFpoOGVMRm9wT0hOWmsxYXhZY0hSM3g5ZGRmWS92MjdlallzU1BlZmZkZEFHWHBTRStkT2dVQStPbW5uM0RzMkRGczJiSkZlQ0o2Nk5BaEhEcDBxTXJIZStUSUVYenp6VGZDWitYVFRnQll0V3FWOFAvNStmbkl5Y2xCWGw0ZXpwOC9Md3czcXEzenBmcGwwcVJKR0RwMEtKbzFhd1l2THkvMDZkTkhTS01ZSFIyTisvZnZZOTI2ZGREWDF4Y3FWU3JIaFBidTNWdWxlbVY1V1ZsWk9IYnNHTHAyN1lxMmJkdFdlaHpqeDQvSHRtM2I4UFBQUDJQa3lKRkNFQXdBL3Y3K01EUTBSRkZSRVlDeUFqZ25UcHlBaDRlSDJsdUUyN2R2aTQ1Vk5URXhVY3NPWTJGaGdkV3JWOFBKeVFtR2hvYnc5ZldGbjUrZnNOL2s1R1RNbURFRG4zNzZxYzZUL29pSWlCcUtCaE1rckZ5NUVxZE9uWUtwcWFtUUdrNVhJMGFNZ0krUEQvYnYzNC96NTgrclJPQVJFUkhDRGZpY09YUHcwMDgvWWVQR2pjSVkwZkhqeHd2RGhwVEdqQm1EY2VQR3FhUWhVeWdVT2hjNlVkNU1BV1d2K3JadTNZb0ZDeFpnMGFKRkNBb0tRcWRPbldydGZLbCtzYlcxaGEydExZS0RnNUdmbnk5a3Rpb3VMa1pBUUFBQW9HZlBuZ0FnekhXNWZQa3lnTEtoUDhwbEZoWVdLbStUd3NMQ1VGeGNqSTgvL2xpbjQyalNwQW5HalJ1SDRPQmc3TjI3VnhqNkZoMGRqWFBuem1IdTNMbkM4Yno5OXR0WXRXcVY2SVRxMk5oWXhNYkdxaTIzdHJZV1RTSFpwMDhmRkJVVjRkeTVjNGlMaThPeFk4ZGdhR2dvVEZZN2RPZ1FIajE2aEk0ZE82SnQyN1phaS9NUUVSRTFKQTBtU0RBM040ZTd1enRTVWxLd1lNRUNZZm14WThlUW1KaUllZlBtaWQ2ay8vampqMEttbjJiTm1xbmNNQmNWRldINzl1MTQ1NTEzRUJVVkJVZEhSM3o2NmFmWXZIbXprRW5Dd3NKQzlHbHNzMmJOTkQ2bHJVekZpY3NtSmliNDk3Ly9qUWtUSm1EbHlwWFl2WHQzclp3djFVOFBIanpBenovL2pMbHo1NkpGaXhZQXlySmxQWHo0VUdXOWlzT0F5czloV2JwMHFaQ2lzYkN3RUh2MjdJR0ZoVVdWK3NlRUNST3djK2RPYk51MkRlUEdqWU9ob1NHT0hqMktEaDA2WU1xVUtVS1FBSlJsK3hKVGxZbkxzYkd4Q0E0T3h2WHIxeUdSU05DN2QyL01tVE1IZ3dZTmdvbUpDYkt5c25EeTVFbkV4Y1VoSUNBQXVibTVjSFoyVnB2OFQwUkUxQkExbUNCQnlkYldWcVhvU0dKaUlwbzNiNjV4VXJDZm41L0swSWp5ZnYzMVYyUmxaUWt6NW9HeW01ajgvSHpZMjlzRFFKVlNpU3FyTVd1aktiQXdOVFhGM0xsenNXelpNaVFrSkFodkQycnlmS24rS1N3c3hOS2xTMkZ1Ym80dVhib2dKaVlHeHNiR0NBb0tnclcxTlZKVFUxWFdMeDhNS0ZXY1ZCa2VIbzYvLy80Ym4zLyt1Y1o1TW1MTXpjM3gvdnZ2SXp3OEhQdjM3OGNubjN5QzZkT25vM0hqeHNMd3ZKclVvVU1IZE8zYUZUTm56b1N6c3pNQ0FnSVFIaDZPaElRRTJOcmFDdWxXUjQwYUJZbEVndVRrWkppWW1PRG8wYU0xZml4RVJFVDFUWU1MRWlyNjY2Ky9OTjU0RnhVVm9iUzBWUFJHLytuVHB3Z01ETVN3WWNPRXA3TkEyUkFOTHk4dklYTkFWU1pEL3ZiYmI5aXdZWVBXZGJSTi9GRStBYjEyN1pyR0lVYlZQVitxbjY1ZnY0N3IxNi9EMU5RVTMzLy9QV3hzYlBEaGh4L2lxNisrZ3BHUkVieTl2YXUwdjhMQ1FnUUhCOFBFeEtSYXhaOG1UWnFFQXdjTzRKZGZmc0ZISDMxVXE5bXpXclJvb2ZJV1RWbkxJU1VsQlFrSkNYajQ4Q0VVQ2dXV0wxK08wYU5ITTVNWHFUbDQ4Q0FTRXhQaDVlWDF5cEkzWEwxNkZROGZQaFI5dTVhYW1vcVltQmhNblRyMTVSOFkxVWwxdmMvV3BveU1ER3pjdUJFalI0NThvVXlUOUQ4Tk9raElTMHREU2tvS0JnMGFKTnFlbjU4UEFDb3BFNVZNVFUxaGJHeU0yYk5uQyt1VmQvLytmUUNvVm9vdHNVQmcxNjVkbFJhVVVqNk5MVDlub2J3WE9WK3FuenAzN296bzZHalJJbnhpWS90WHIxNnRzWEFhVUZieklDTWpBek5tektqV0Q1Q2RuUjM2OXUyTDA2ZFA0L2ZmZjY5eW9CRVNFb0tRa0JEUnRzaklTTHp4eGh0cXk4K2RPd2VaVEFZN096djA3OThmeHNiR0FNcjYrKzNidDZzOTdJL3FocENRRVBqNys3L3dmaXIrM2MzTXpNUy8vLzF2dEd6WkVvMGFOVUppWXFMT04rUEtmV1ZsWlFsdm1YVWhsc3AwNzk2OWlJaUlFTDNoU2t4TWhMKy9QNnl0cmRXRy9zbGtNa1JFUkloK1QrUEdqZkhoaHgvcWZGeFVQOVRsUG52ejVrM2s1K2NqS3lzTFQ1NDh3WU1IRC9EWFgzK2hzTEJRcUlrams4bVFtNXVMbkp3Y1pHVmw0ZW5UcDNqMDZCSHUzNytQKy9mdlk4dVdMVnBUdTBaRlJTRXlNckxLZGFwSXN3WWRKT3pac3djQU5IYW8zTnhjQUJDdHlHZHNiSXhObXpiaHpUZmZGTExCbEplWW1BaXBWS3BUNXBlYW9yenAwMVFsOFVYT2wrb25mWDE5MFFCQlV5QTVlL1pzdGZ6WTVlY3F0R25UQnUzYXRhdTA1b1kyVTZaTVFaY3VYYlRtNGRha2YvLytHcmZUVkMxNSsvYnRPSFBtREVwTFN3R1V6Uk95dGJXRnZiMDk3TzN0a1orZkR3Y0hCNlpBcmVkOGZIeXF0VjFzYkt4UWRWYXB0TFFVUzVjdVJVRkJBYjc3N2p1VllYVyt2cjRhQTh2bzZHZ0VCZ1lLbng4L2ZxeFR0WENsQ1JNbVlOZXVYWEIwZE5TcGRzTHc0Y1B4NjYrLzR2ang0MnBCUWxaV2xzYnZ0ckt5WXBEd21xbnJmYlo4TUdGaVlvS1dMVnZDeXNvS2JkcTBRWFoyTmc0ZVBLZzJra0lxbGFKNTgrYXd0TFNFalkwTjd0Ky9qMmJObW1rY1VSRVdGb2JHalJ2RHhNUkVwM1NyUmtaR3dodG1FdGRnZzRTclY2OGlORFFVUFhyMFFNZU9IVVhYVWM0UDBGUjV1RjI3ZGhyM2YvcjBhYlJ2Mzc1V244b25KeWZEMTljWDV1Ym1rRXFsdUhIakJpd3NMSVJKMCtYVnhQbFMvYU5RS1BEbzBTUGN1blVMTjI3Y3dMVnIxM0R0MmpWOCtlV1hvbjNUM054YzY1TjFiZm0xZGVYczdGemw0bEZLRGc0T0dERmlSSlcyOGZQelEzRnhNZExTMG5EMzdsM2N1M2NQeWNuSnVIanhJc0xEd3lHWHl6RjQ4T0JLYzROVDNhYnNGOFhGeFdxVDhzVW8rL21USjAvVWdvVFZxMWNqSVNFQjMzenpqZHJmZVNzcks0M1hTTVZBczJQSGpzTE5pbHd1eDVneFkxQmFXb3F3c0RDTjgzbDhmWDB4YnR3NDBXc2tMQ3hNOUUzZjFhdFgxWjcrN3R1M0QwQlp6Wkh5MSt5OGVmT1k4dmMxVkZmN2JIbWZmLzQ1UER3OHRBNXAzckpsQzVvMmJRcHpjM00wYTlaTU5IMTdaZlZ6ZEsyZDRPRGdJRHc4SlhFTk1raElTa3JDZ2dVTG9LZW5oNlZMbDJwY0x6NCtIa0RaNU4rcXVIbnpKcTVkdTFhdElqa0E4TWNmZjRqdXN5SWJHeHRZV2xyaTJiTm4wTmZYaDV1YkcyYk5tcVYyODFmYjUwdFYwN1ZyVjJ0SFI4ZEhlL2Z1bGRmMmQyM1lzQUU3ZHV3QUFMUnUzUnBPVGs2WU4yOGUrdmJ0SzZRNnJVbloyZGw0K3ZScGxlcHl2QXdHQmdaQ090anlpb3FLY1BQbVRhMVZPcWxxWG1iL0Z2UHc0VU8xVEYxaXhKNDBLaFFLK1ByNll2LysvWmc2ZFNyZWYvOTl0WFdxVzkxNDM3NTllUERnQWZ6OC9HQm9hSWowOUhUNCtmbGh3b1FKT2ovTmZPKzk5OUN6WjA4a0pTWEJ6TXdNTmpZMkt1MDdkdXpBOE9IRFJkOGVBc0NOR3pkdyt2UnBiTnk0c1ZyblFMcDVtZGRBWGUrejVUVnAwcVRTT1krNlBFRGF2bjI3eXVlQ2dnSXNYTGdRcHFhbVZYcll3eVF0bFd0UVFVSitmajYyYmR1RzRPQmdTS1ZTL1BEREQwS3hwdDkrK3cxcGFXbG8wcVFKR2pWcWhBY1BIbUQzN3QxbzA2YU54aWZ2bXZ6MDAwOHdORFRFcUZHanFuV2NYMzMxbFU3ckdSa1o0WmRmZnRIWS9yTE9sNnBHWDE5LytWOS8vZVh1N093Y1hscGF1cTlwMDZZblRwdzRVVkliM3pWczJEQzgvZmJiNk5tenAraDQvWW9xbTVOUVVYRnhNWVlNR1FKVFUxTTBhdFFJVDU4K1JYNSsva3NkWnFkSmRkOVcwSXQ1bWYxYkcwM0REZTdkdTZjeGlOaXdZUU5DUTBQeDRZY2Z3c3ZMQ3drSkNiaDU4NmJLM0ptcUROMVF5c3JLUWtCQUFJWU9IWXArL2ZvQktCdHljZUhDQlNRbkoyUFhybDA2WmZocTBxUUpURXhNTUcvZVBMUm8wUUpCUVVGQ1FINysvSG1FaDRlalZhdFdtRGx6cGxxcWJBQUlEQXhFbXpadG1PYTNscjNNYTZDdTk5bmFVUEVlWmYzNjljak56Y1dYWDM3Sis1Y2ExbUNDaE5UVVZIaDZla0ltazhIQndRRStQajRxMlV3ZVBYcUVvS0FnbFcwY0hSM2g0K05UcGFlaWtaR1JPSDM2TktaTW1WTHRNYzUvL3ZtbjJyTFEwRkNzWDc5ZTUzMjhyUE9sNnBGSUpHOG9GSXAvU2lTU2YzZXhpWnNBQUIzdVNVUkJWT2JrNUdRNU9UbjlKcEZJOXVYazVNVDg5ZGRmaFRYMVBSMDZkRUNIRGgxMFhyK3lPUWtWR1JnWW9GV3JWc0s4SEtsVUNrZEhSeXhidHF4NkIxeUR0TDAxMCtiTW1UTTRjZUpFelI1TUEvT3krcmMyWWpmSkFMUU9SZXJkdXpmeTgvUHhyMy85QzNLNUhHdlhyc1d6Wjg5VUh2aFVaZWdHVVBhMmF2bnk1VEF3TUZEcGswMmFOTUdTSlV1d2FORWlCQWNINDlOUFA5WHB2UFQwOU9EdDdZMzU4K2NqTEN4TUtOYTVhZE1tV0Z0YmEweHZuWlNVaEZPblR1R3JyNzdpMy9pWDRHVmRBL1doenlxSlBZVHk4ZkdwOGhEUzhzNmVQWXRkdTNiQnpNd01Db1VDQnc4ZXJIUWJlM3Q3emtYUVVZTUpFcXl0clRGNzltd1lHeHRqNU1pUmFtTXlaODJhaFFrVEpxQ2dvQUJ5dVJ3bUppWWFKMEtLa1VxbGtFcWxjSFoyaHBPVGs5WXhjOHAxSzdLenM0T2JtNXZvZUZFSEJ3Y01IejRjUU5rYmhHN2R1cUY1OCtZYXY2TzJ6NWRxamtRaU1RY3dUYUZRVERNek01UDE2TkVqUWlLUjdKTklKRkVKQ1FsNXRmVzlqUnMzaG9PRGc5QTNPbmZ1akhidDJxbjltSFR1M0ZuajhBWGdmeFBpUzB0TElaRklkSzRjWHRISWtTTzFCalNWdFN1NXVyckN3c0lDSDN6d1FiV09vM3YzN3FMVm02bDZYbFgvMW1YSVVVVjkrL1lWbnJMdjJMRURkKzdjZ2IrL3Y4bzhyYW9PM1ZpeVpBbk9uajJMYnQyNndjL1BEMWxaV2NqS3lrSkdSZ1l5TXpNQkFNSEJ3Umc1Y2lTc3JLeDAycWVycXl2ZWZmZGRZYmpFOGVQSGNlblNKUVFFQkdnY04rN241NGNXTFZwVSs3cWc2cXZOYTZDKzlGbEEvU0dVMkRVcU50eGFxVkdqUmlwL205UFMwckIwNlZLVWxwWkNKcFBoNjYrLzF1azRQRHc4R0NUb3FNRUVDUUR3eVNlZmFHeVRTcVV3TXpPcjF0aGtCd2NIbkR0M1R2Z2NHQmlvOVVsTitYWEw2OSsvUC9yMzd5L2E1dUxpQWhjWEZ3QkFxMWF0c0hYcjFrcVBxN2JPbDJxVm1VUWltUUJnZ2tLaHlITnljanFzVUNqMkdSb2FIanA3OXF5c0pyL0l5Y2xKWmRLV3BxRnIyb2EwbGZlaVR5Y3Ird092Nnc5QTI3WnRYMmk0MDR0dVQxclZldisydHJiR3dZTUhOYWFmTGlrcHdaTW5UN1R1SXlVbEJULzk5Qk5HalJvbC9OMDFNek9EcTZzckprMmFoSll0VzRwdWw1aVlpSmlZR0pWbEhUdDJSRnhjSEZKVFUxRllXQWhMUzBzNE9qcWlYNzkrYU5teUphUlNLYjc5OWx0czJMQUJhOWV1MVhwY0ZZZlFIVGx5Qk45ODg0M3dlZTdjdWNML3IxcTFTdmovL1B4ODVPVGtJQzh2RCtmUG4rZHdvMWVyVnE2QnV0cG55N093c0tnMDViUzI0ZGJtNXVaQ2tKQ1JrWUU1YytZZ0p5Y0hnUFlhVXVWeEdHclZOS2dnNFdWcDZLOXluWnljRksvNkdGNFRKZ0RHU0NTU01jWEZ4WEJ5Y29vQXNPOVZIeFNKWTcrdnNscnAzN29XVVRweDRvUm9yWStpb2lJc1hib1VSVVZGYU5PbWpiRGMxdGEyMGdtL2RuWjJhay9xcDArZmpoa3paZ2kvQzhIQndUaDQ4Q0QyNzk4dnJKT2ZueStNKzlaR21iRklGK1hUSEJzYkcyUHIxcTFZc0dBQkZpMWFoS0Nnb0NvL1NXWC9yaFUxY2czVTVUNWJuaTV2bWN2ZjdEczdPOFBMeTB1dDFrTjZlam8rKyt3enBLYW13czdPVHVQUVFucHhEQktJNmcrRlJDSlJLQlQ4cmFiWFVvMzFiejgvUDdSdTNSb0FjT0hDQmV6YnR3L2ZmZmNkZ0xJTVhETm16QkEvQUlVQ1BqNCt1SFhybHNyeStQajRLbWVyTzNEZ0FHeHNiTlNHZW1abVppSWxKVVZsbVllSGgwNzdyRXJodjRvM1RpWW1Kdmozdi8rTkNSTW1ZT1hLbGRpOWUzZURmNkJWQjFYNUdxanJmVlo1aklEMkI2Z2xKU1U2cGVhOWZmczJ2THk4a0o2ZWpnVUxGaUE3T3hzaElTRjhRMUJMR0NSUWpidHc0VUwxQnFVM0VFNU9UcHNCek5aaDFUeUpSQkpaV2xxNno4VEU1TkRwMDZlZi9mL3RRMnIxQUtsYTJPL0wxSVgrM2JwMWErR0crc3laTTNqNDhLSHdXVG1tV295L3Z6OGlJeU14YytaTWxjUU9QWHIwcVBRcGZsaFlHRUpEUTRYMWxHTzFkKy9lcmJLZThtYXU0dkszM25vTC8vakhQeW85TjVsTUp0UzAwVVJUTUdGcWFvcTVjK2RpMmJKbFNFaElRSzlldlNyOVBpWDJiOTI5ekd1Z1B2VFo0dUppQUdXVGxEVVZQWHoyN0psT2hWd0xDZ3J3OU9sVHpKczNENTZlbmtLMWRWM2ZzbFZucmxKRHhpQ0JxRzZSQVRnSVlKOUVJdm1qTmlkMkVyMENMNzEvWDdwMENTWW1Kc2pLeXFvMDQxeGVYaDZHREJtQ2YvN3pueW8zWENVbEpWb243d1AvcTFTdlhLKzR1Qmo2K3ZyNC92dnZSZGV2dUh6a3lKRTYzWEQ5OXR0dmFwVnBLOUkyUGxzNUgrSGF0V3RWQ2hLb3h0VG9OVkFmK214dWJpNEFZTVdLRmVqZXZidXd2UHdOKzRNSEQyQnBhVm5wdmpwMTZvVGc0R0IwN3R4WlpYbFYzcktSN2hnazFJQ0VoQVJZV1ZscG5DZ0hsS1VjVFU5UFY3bEFpUDYvVEFDL1NhWFNmZG5aMlVkZlZvckltaFFmSDQvRXhFVE1ucTMrOEN3d01CQmR1blRoWk1tRzY2WDJid2NIQnhnWUdBQW9xM3gvN05neG1KaVk0TU1QUDhTa1NaUGc3dTZPSVVPR0NPdVVOMjNhTkRSdjNseHQ3SFJWc2wwcDEzVnhjY0dQUC82SU0yZk9xTFJ2MkxBQnUzZnZWbHRlMWFFL1lvSEFybDI3NE92cnEzVTdaVzc3OG5NV3FOYlYyalZRSC9wc1JrWUdBS0JMbHk0cU4vTkhqeDRWQXBVclY2N0F5Y2xKcC8xVkRCQUE3VzhJcWZvWUpOU0FXYk5tWWRhc1dTbzNTS1dscFNvWFVGaFlHRUpDUWlxZGdaK2RuWTJjbkJ3b0ZBckk1WEtVbEpTZ3VMZ1lSVVZGS0N3c1JFRkJBZkx5OHZEOCtYUGs1dVpDSnBNSnI1K3pzckx3OU9sVExGMjZGQU1HREtpMTg2VVhwMUFvMGdIc0I3Q3ZhZE9tSjE5RnNhbWFGQjhmajlEUVVORWdZY3VXTGZEdzhOQVlKUHoxMTErNGZ2MzZDMzEvaHc0ZG1KR29Ebm1WL1h2WHJsMjRlUEVpQWdJQ0VCMGRqVzdkdW1IanhvMklqbzVHUUVBQXdzTEM0T1hsSlZwdFZWUEJ3ZWpvYUpTVWxPREhIMy9Fd0lFRDBhTkhEOUh2RFFrSlFYUjBOQUFJUVVqRmxLVEszd1ZOcVVwclcyeHNMSUN5TEZCVWUxN1dOVkFmK3V6OSsvY2hsVXJWMHFVMmE5WU1RRm1Ba0pHUm9YT1FJS1ppZlIrcUdRd1Nha2xFUkFUOC9mMnhaczJhS2syb0NRb0tRbWhvcU5weUF3TURHQmdZd01qSUNJYUdoakF5TW9LeHNiSEtmKzNhdFVQMzd0MVJVbEt2N3pkZmV5VWxKZDg2T2pwK3RuZnZYdm1yUHBhcXlzdkxFMzVReXJ0ejV3NkFzb2x2WXU3Y3VTUGE1dTd1anJpNE9HRmNhWFY1ZVhreFNLZ2pYbFgvenM3T3hwZGZmb25yMTYram9LQUE3ZHUzeDdKbHl6QnExQ2hJcFZLTUhqMGFibTV1MkxScEUzeDhmSERnd0FGczNyeFpwMzFiV0ZpZ3FLZ0lEeDgraEkrUEQ0S0NndEN1WFR1VmRZeU5qWVYxWDRTdXFSeDFsWnljREY5Zlg1aWJtME1xbGVMR2pSdXdzTERnZzZSYVZCZit4dGVsUHB1WW1BZzdPenVOY3c1Mjdkb0ZQVDA5REJvMHFOckhvR3NCVE5iQXFSb0dDVFdvb0tBQVJrWkdBSUR6NTg5REpwT3BYWlM2T243OE9QVDE5V0ZnWUFCOWZYMlZWNGt1TGk0WVAzNDhGaXhZVUNQSFRTL1hsU3RYVXE5Y3VmS3FENk5hc3JPek5VNDhBNkN4N2V6WnN6aDc5cXphY25kM2QrSC94WDVvcmwyN0JrOVBUNFNFaEtCTGx5NmkrMlpXaTdybFZmWHZaczJhWWNTSUVSZzdkaXg2OU9naCtvUzFjZVBHK1BMTEwvSCsrKzhqUFQyOVNrOUdEUTBONGV2cmkwbVRKbUhseXBYWXNXT0h5dDlsWFRMU0ZCWVc0dm56NXdESzNpNm5wcWJpd1lNSGVQRGdBZlQxOWJGcjF5NmRqMGVzNk5UTm16ZlZsdG5ZMk1EUzBoTFBuajJEdnI0KzNOemNNR3ZXTERSdTNGam43NktxcVN0LzQrdEtuNDJOalVYUG5qMUYyeTVjdUlDWW1CaTg5OTU3YU5HaWhZNW5wazRzblhGRnBhV2wxZDUvUThVZzRRVVVGaFlLcjZ4Mzd0eUo1T1JrckZ1M0RuSzVITEd4c1hCMGRCVFNoajE5K2hSQVdVUmRVYWRPbmRURzlta3JjbFpVVk1TM0JmUkt2UG5tbTZJMzgrdldyVU5vYUtob203T3pNenc4UFBEbGwxOVd1djluejU2cGZNN1B6d2RROWdhallwdVJrWkhvdUhKcW1GNUdzTmk4ZVhQNCtmbWhlZlBtU0U1T1JuRnhNWXlNakZCVVZJUlRwMDZwVkxrRmdKaVlHQnc1Y2dUcDZlbElTMHRUR1RlOWV2VnFBR1ZQY2EydHJZVnE0bGxaV2REWDE0ZXBxU2xrTWhtdVhyMHFHc3hvS3pwVm5wR1JrYzRGRWVuMTg2cjdiSHg4UEZKU1VrVDdhMFpHQnBZdlh3NERBd09WUW9BMXBiQ3dFSGw1ZVdqY3VESDA5ZlZ4NU1nUkFCQWRha2ppR0NTOGdPSERoOFBiMnh0QTJRL1V5Wk1ua1pTVWhPenNiTWhrTWlRbEpha1ZBYW40R1NpTHNzVmV3Mm43MFFzTkRSVWRsZ1NVUFoxZHNXS0Y3aWRDVkEwM2I5N0UzYnQzTVd6WU1MejExbHRDbGMrS1hGeGM4TlpiYittMFQwMnZnc1YrUUZhdVhLbFdCSWdhcnBVclYxWnJ1N2k0T0xXS3M5bzRPRGdBS0t0RXZtUEhEcFcyaW4vZjgvTHljUFRvVWJSczJSSjJkbllZTUdBQWJHMXRZV05qQTJ0cmExaGJXd3R2bjVXMmI5K09iZHUycVN4emRYVlZPNDQvLy94VGJWbG9hQ2pXcjErdjg3bFF3L0FxKzJ4Y1hCenM3ZTFGNXh2ODlOTlBTRTlQeDdKbHk0UzZKalhwN3QyN21EaHhvdHB5WFFzdUVvT0Vha3RQVDBkT1RnNWF0V29GQUdqZnZqMk1qWTJ4ZCs5ZVpHZG53OXJhV3FYUzRZNGRPeEFlSGk2YXkxYzVMckFpVFVNM1ZxeFlBUmNYRjR3WU1VSzAzY2JHcHFxblExUmx1M2Z2eG0rLy9ZYWpSNDlpK2ZMbEdETm1ERzdjdUNITVQxQlM5dFBJeUVnQVpUbnN1M1hySnJyUGl2TWRidDI2aGM4Ly94eCtmbjVvMzc2OVNsdkZKMkRVTUxtNnVzTEN3cUxhQVdPSERoMUViOExkM2QyMURoY2ROMjRjbkp5Y29GQW9JSkZJWUdWbGhiZmZmbHRsbldIRGhzSE56VTN0cGtxYi92MzdJemMzRjZXbHBaQklKTEMydHNiWXNXT0ZkanM3TzdpNXVZa1dubkp3Y01EdzRjTUJsTDFCNk5hdEc1bzNiNjd6ZDFQOVZoZjc3UHo1ODNIejVrM1JURWp6NTg5SHUzYnQ4TkZISDRudWQ5S2tTYUtaak1wcjNydzViRzF0UmR2ZWV1c3RZVWlyUkNLQmtaRVIrdmJ0cTFQYVZpckRJS0dhYnR5NEFZbEVvakpaOHJQUFBrTkdSZ1ptenB3SmIyOXZsVlJmVFpzMkJWQzFYTDZhZ29BVksxYkF6czVPWXp2UnkvQi8vL2QvY0hSMHhQcjE2ekYrL0hpRWhJVGc4T0hEYWsrcUtuSjNkOWNZSkppYW11TFJvMGZDNTd5OHNoVGl6NTgvVnh0dTlLS1Q3ZWoxMExadDJ4ZWF0SzVwKzhyZXhyWnUzYnJTcDUvVnlRYmo1T1NrTmN0TC8vNzkwYjkvZjlFMkZ4Y1g0WTFlcTFhdHNIWHIxaXAvUDlWZmRiSFBObXJVQ0YyN2RoVnRhOWFzR1NaTW1LQnh2d3NYTHF6MHV5ZE5tb1JKa3lacC9HNk9xbmd4REJLcUtURXhFVzNhdEZGNW10bTZkV3RzM3J3WkxWcTB3SWNmZmxoajN5TW1Nek5UdEUzVDVFNmltcEtVbEFSTFMwdTBiTmtTNDhlUFIvdjI3WEg4K0hIaHJScWdPZHRGcjE2OXRMNEJ1SDc5T21iTW1LRzJmT25TcFdyTGFqb0xEQkVSRWYwUGc0UnF1blhybHVnTitkaXhZOUd2WDc5cTV4TldLQlFxcitYRTVqQUFaY015eEZKUjhzYUphbE5SVVJHOHZiM3gvUGx6ZUh0N1k4U0lFZWpXclp2R053UGxGUlFVb0xTMFZPdWsvTzdkdTZ2MFlWMnlHeEVSRVZITlk1QlFUWDUrZmtKYXNQSzZkZXVHbGkxYklpMHRUV1c1c2l4NXhlWG01dVlxWS85S1NrclVNcmFNSFRzV0hoNGVXbzhuTkRRVVlXRmhWVG9Ib3FveU5EUkVVRkFRbGkxYmhoVXJWdURzMmJQNCt1dXZkZHBXSnBNQjBKNjU2OTY5ZXlxZmxVT1BIajE2cEpiaXp0VFU5SVZTNWhFUkVaRm1EQkplZ0tZODA5b20wRlZzVzd0MkxZWU9IU3A4enMzTlZkdHYwNlpOVmVZeVRKNDhHWU1IRDFaNXk2Q2M4MEJVMjZ5c3JQRHp6ejlqL2ZyMVZicEpUMDFOQmFCOUxzR1lNV05FbDRzTk54b3pab3pPYVNDSmlJaW9haGdrMUlJdFc3YW9MZHUvZnoraW9xTFUydXp0N1ZVKy8vMzMzNVZtbzdoMTY1Wm9pWFdpbDBWUFR3OWZmdmtsU2twS3NIejVjc3ljT1ZOdFVuNVNVaEwyN05rREN3c0w2T25wSVRvNkdvYUdodWpldmJ2Ry9WWWNMaWMyM09qeTVjdVlQbjI2MWpjU1JMckl6TXhFY1hHeE1KK21zTEFRWVdGaDZOQ2hnOWJKd3kvTHZYdjNzR25USnZUcTFVc2x3eEZSZmNlK1hUOHdTS2dGWXZVTjR1UGpOYmFWOStqUkk3UnAwMFpqZTFGUkVZcUxpeldXTnlkNm1mYnYzNC9EaHcvampUZmVnSmVYbDBxYm1aa1pJaU1qaFNxWGI3enhCbng4ZkdCdWJvNzQrSGcwYjk1Y0tNWlRHYmxjanZUMGRKaVptUW1CaEtXbFpjMmVERFU0YTlldVJYeDhQSDcvL1hlWW01c0RBSUtEZzJGdmJ5LzZzS2U4a0pBUStQdjd2L0F4YUpwSDl2ZmZmMlBldkhsNDl1d1ovdm5QZjc3dzl4RHBpbjJibEJnazFDRUZCUVZJVFUzRndJRUROYTZqck9ETTlJLzBxdVhrNUdEVHBrMW8yYktsYUVZaUd4c2JuRHQzRG5LNUhBcUZBdnI2Ly90ekV4RVJnVC8rK0FQSGp4L1g2YnNrRWdrKyt1Z2pGQlFVQUNnTFFMUmRKMFNWaVltSndkR2pSL0h4eHg4TEFVS2pSbzNnNmVrSlB6OC9IRHQyRElNSEQ2NTBQeFdId3BXV2xpSW5KNmZTTjhKbnpwekJpUk1uUk52UzA5UHgyV2VmNGVIRGh3Q2c5VW1ycnRYTWlhcUtmWnNZSk5RaGx5NWRRbWxwcVVyeEVEYzNONVhpS01waWJELzg4QU11WHJ3SUR3OFBkTzdjR2UzYXRZT2JtOXRMUDJacXVQejkvU0dUeWZEZGQ5OXBmYk1sVnZRcExTME5abVptT2c4WmtrcWxXTHQyTGJLenMyRmdZSUJldlhvSk4zWkVWZlg0OFdOODk5MTNzTEt5d3J4NTgxVGFQRHc4c0cvZlBxeGV2UnJkdTNldnRKOVZ2TW5adW5VcmR1N2NpUjA3ZHNEYTJscmpkcm01dWFJM1VsZXZYb1czdHpja0VnbTJidDJxY2I3WnVuWHJjT25TSmJ6MzNudGFqNCtvdXRpM2lVRkNIWExreUJIbzZlbXBWQU5jdlhvMWdMS2lVcHMzYjhiZXZYc3hldlJvMk5qWTROZGZmMFZVVkJRNmRlcUVDUk1tNE50dnYzMVZoMDROVEVKQ0FnNGNPQUJuWjJjTUd6Wk1XQzZSU0FDVURZdlRsQWE0cEtRRWQrL2UxVm9aVkl4WVZWeWlxaW9vS01DaVJZdVFtNXVMOWV2WHF3VzRob2FHV0xseUpXYlBubzJGQ3hjaU1EQlE1K3F6bHk1ZFFtQmdJS3l0clZGU1VxS1dyUXNvcXhBcmRuTWtsOHV4WThjT0JBUUV3TmJXRm12WHJ0V1lHR0RidG0wNGUvWXNWcTFhQlRzN082SFFvTEd4c2NvYk82S2F3cjdkTVBGZnZJWkZSa2FLTHI5OSs3YkdkaHNiRzFoYVdpSXlNaEw5K3ZVVG5xNFdGQlRnOHVYTE9ISGlCS0tpb2lDVHlUQjI3RmdzV2JJRVVxa1VFeVpNd0tGRGgvRExMNzlnMmJKbDhQZjN4OFNKRStIdTdzNDVDMVJybmo5L2pwVXJWMEpQVHcvLyt0ZS9WTnFzckt3QWxGVmpGcHRjTDVmTEVSY1hoOXpjWFBUczJWT2xUZHQ4SFUzMVFvaXFvcVNrQk43ZTNyaHg0d1lXTGx5b2NSSzlrNU1Udkx5OHNISGpSbnorK2VmWXNHR0QxaUtBUU5sUTBNV0xGd3MzVUpveWRjMmRPMWR0ZU42REJ3K3dlUEZpSkNjbkF5ajd2ZEJsTW1mRjYyL1ZxbFY4K2tvMWpuMjc0V0tRVU1NcUt3RXUxdTd1N2c0ckt5c1VGUlZoNnRTcHdrVjE1ODRkeU9WeTZPdnJ3OVhWRlZPbVRGRXBiMjVnWUFCM2QzZU1HalVLVVZGUkNBb0tncSt2THc0ZlBvenQyN2ZYK0xrUkFjRDkrL2RSVWxJQ1QwOVB0ZXhjbzBhTnd2bno1eEVYRjRlalI0K0tidCs0Y1dOODhNRUhhamYrbFYwN212ajQrRlJyTzJwWWlvcUtzR1RKRXB3K2ZScGp4NDdGcEVtVHRLNC9lZkprWkdSa1lPZk9uZkQwOU1TYU5Xdmc2T2dvdXU3ZHUzY3haODRjeUdReXRHL2ZIbHUyYkZGSlpmM28wU1BNblRzWFFObmYrNG9zTEN6UXRHbFRUSjA2RlNFaElhS0ZNa3RLU2pCMjdGZ01HalFJOCtmUFYydm5jRk9xRGV6YkRSdURoQnBXM1lySGNya2NMVnEwRUNyWERodzRFRTVPVHVqZXZUdjY5T21qZGV5MlZDckZpQkVqTUd6WU1CdzZkQWh2dnZsbXRZNkJTQmNkT25UQXZuMzdSRi85R2hzYjQ0Y2ZmcWpTL3BvMGFRSnJhMnZSSHhoZGJOdTJqWFZDU0t1TWpBd3NYcndZVjY1Y3dZZ1JJN0JreVJLZHR2dmlpeTlnYW1xS3dNQkFlSHA2WXVMRWlaZytmYnBLWWIvTXpFeE1uejRkMXRiV0NBNE94cG8xYXpCdDJqU3NXYk1HOXZiMmlJbUpFWVpPckZ1M1RuU09nNG1KQ1FJREEvSEhIMzhBRUU5TUVSMGRqYnk4UEx6Ly92dE1YRUV2QmZzMk1VaW9BZFVORE1yVDA5TlR1VW1hTTJkT2xmY2hsVXExRm5JanFpazFPWnh0ekpneEdsOWY2MkwvL3YwMWRpejBldnJtbTI5dzVjb1ZqQnMzRG9zWEw0WlVLdFY1MjFtelpzSFIwUkZmZi8wMXRtL2ZqbzRkTytMZGQ5OFYyaTBzTExCNjlXbzRPVG5CME5BUXZyNis4UFB6ZzRlSEJ4d2NISkNjbkl3Wk0yYmcwMDgvRlozRUwwYmIwRHZsVTF1aTJzYStUUXdTaUlqb3RiWnk1VXFjT25VS3BxYW02TldyVjVXMkhURmlCSHg4ZkxCLy8zNmNQMzhlUTRjT1ZWdW5UNTgrS0NvcXdybHo1eEFYRjRkang0N0IwTkJRQ0tZUEhUcUVSNDhlb1dQSGptamJ0cTNHV2pobVptWjQrKzIzaFlRVkFCQWJHNHVBZ0FBWUdSa2hNREJRWTBLQXdNQkFZVTRRVVUxaDMyN1lHQ1FRRWRGcnpkemNITzd1N2toSlNjR0NCUXVFNWNlT0hVTmlZaUxtelpzblpPWXE3OGNmZnhReUd6VnIxa3cwUUlpTmpVVndjREN1WDc4T2lVU0MzcjE3WTg2Y09SZzBhQkJNVEV5UWxaV0ZreWRQSWk0dURnRUJBY2pOellXenN6UDY5dTJydGk4WEZ4ZTR1TGdnUHo4ZkowK2V4SjQ5ZTNENThtVU1IRGdRWjgrZXhmYnQyNFdrQVVxWm1abll0V3NYVEV4TVZPYXNFYjBvOW0xaWtFQkVSQTJDcmEwdFBEMDloYytKaVlsbzNydzVKaytlTExxK241OGZHalZxcEhXZkhUcDBRTmV1WFRGejVrdzRPenNqSUNBQTRlSGhTRWhJZ0sydExlenM3T0RrNUlSUm8wWkJJcEVnT1RrWkppWW1LaFA3Q3dzTGNlM2FOVnk1Y2dYbno1OUhRa0lDU2twS01HalFJT3pZc1FOR1JrYTRmLzgrSWlNallXaG9pT1hMbCtQaXhZdll2MzgvWW1KaVlHSmlndUhEaDZPNHVCZ0dCZ1kxODQ5RkRSNzdOakZJSUNLaUJ1bXZ2LzZDbloyZGFGdFJVUkZLUzBzcnJaSFFva1VMbGJjVG5UcDFBbENXTmpJaElRRVBIejZFUXFIQTh1WExNWHIwYU5FTVNUazVPZmo4ODg5UlVsS0NIajE2WU42OGVYQnpjNE5Db1VCSVNBajI3Tm1EbmoxN3d0M2RIZXZYcjBkOGZEeWVQSG1DeG8wYlk4MmFOWEIxZFdVT2VhcHg3TnZFZjNraUltcHcwdExTa0pLU2drR0RCb20yNStmbkE0Qkt1a2R0enAwN0I1bE1CanM3Ty9UdjN4L0d4c2JDZm03ZnZxMHhHQUVBUzB0TGJOdTJEVlpXVmpBMk5zYkZpeGV4Y2VOR1JFZEh3OHpNRE11V0xZT2JteHUrLy81N0FHWERwelpzMklBcFU2YWdTWk1tdkltaVdzVyszWER4WDUrSWlCcWNQWHYyQUFDR0RCa2kycDZibXd0QTkweGUyN2R2eDVreloxQmFXZ3FnTERPTXJhMHQ3TzN0WVc5dmovejhmRGc0T0lpbWlaVEw1WGo0OENIMjdObURVNmRPNGNtVEoyalRwZzBXTEZnQWQzZDNYTHg0RVI0ZUhzakp5VUhmdm4xeCsvWnRPRG82WXR5NGNmajIyMit4WThjT25ZTVpvcXBpMzI2NEdDUVFFVkdEY3ZYcVZZU0docUpIang3bzJMR2o2RHBaV1ZrQVVHbWxaU1UvUHo4VUZ4Y2pMUzBOZCsvZXhiMTc5NUNjbkl5TEZ5OGlQRHdjY3JrY2d3Y1BGcTBqSXBWSzhjc3Z2eUFsSlFYdnZQTU9oZzhmRGljbkoxeTRjQUVMRnk3RTJiTm4wYXRYTDJ6YXRBa25UNTdFdVhQbkFKU2x5bzZOallXWGx4YzJiTmlndFo0T1VYV3hiemRjREJLSWlLakJTRXBLd29JRkM2Q25wNGVsUzVkcVhDOCtQaDVBMldSblhSa1lHTURXMWxadG02S2lJdHk4ZVZQampZNUVJb0dmbngrTWpZMlJrWkdCNk9ob3JGMjdWaGpLc1hidFdpR3pVbloydGpDQjA5allHQnMyYk1ETW1UUGg0ZUdCTDc3NEFvTUhEeGJOMUVUMEl0aTNHeVlHQ1VSRTlOckx6OC9IdG0zYkVCd2NES2xVaWg5KytBRU9EZzRBZ045Kyt3MXBhV2xvMHFRSkdqVnFoQWNQSG1EMzd0MW8wNmFOeGpjTlN0cUtRK2txUFQwZDRlSGhpSStQeDdWcjE0UjBrMU9tVElHTGl3dWFOR2tDdVZ5T3k1Y3ZJeXdzREYyNmRCRzJ0YlcxUlhCd01MeTl2ZUh0N1kxeDQ4YnBYRkdhU0J2MmJXS1FRRVJFcjdYVTFGUjRlbnBDSnBQQndjRUJQajQrS3BsWUhqMTZoS0NnSUpWdEhCMGQ0ZVBqVTJsMVptMXZJN1E1YytZTVRwdzRBYUJzY25SNGVEaHNiR3p3eFJkZllPalFvYkMwdE1TNWMrZFVxanNEWmVQQkZ5NWNxTExNMnRvYTI3ZHZSMFJFaEdndEI2THFZTittZXYzZXhzbkpTZkdxajRIVVhiaHdvVjczcTdxTy9iNXVZcit2R2V6ZmRSUDc5OHZEYTZCdWFvalhnUFpISkhXY1FxRTQ4YXFQZ1ZRcEZJby9YL1V4dk83WTcrc2U5dnVhdy81ZDk3Qi92MXk4QnVvZVhnT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UpQaC9Wc0ptU2UyU0RtSUFBQUFBU1VWT1JLNUNZSUk9IiwKICAgIlR5cGUiIDogImZsb3ciCn0K"/>
    </extobj>
    <extobj name="ECB019B1-382A-4266-B25C-5B523AA43C14-4">
      <extobjdata type="ECB019B1-382A-4266-B25C-5B523AA43C14" data="ewogICAiRmlsZUlkIiA6ICI1Njk4NzkyOTk0OSIsCiAgICJHcm91cElkIiA6ICI2MzkzMjQwNzQiLAogICAiSW1hZ2UiIDogImlWQk9SdzBLR2dvQUFBQU5TVWhFVWdBQUF3UUFBQUdrQ0FZQUFBQ1BlT0lsQUFBQUNYQklXWE1BQUFzVEFBQUxFd0VBbXB3WUFBQWdBRWxFUVZSNG5PemRlVnlONmY4LzhOZUpka3BTeXBZcFMwM1dtaVREaDVxUlpSamJpT3lHeG1TWkRJYU1zaVVWSlpTYVRKdWRGRU9UWnF5WnBDR05ZbWdhUXJab2JDWHRuZlA3bzkrNXY0NXpvakJqT2EvbjQvRjVQT2JjNjNWOHV1dDYzOWY3ZWw4QU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kRTdTL1NtRzBCRXIxZlhybDFQaVVTaWJtKzZIVVMxSlpGSWtzNmVQV3YvcHR2eGIrT3pTWFdsTE04R3ZYa3FiN29CUlBSNnNjTkI3eHFSU05UblRiZmh2OEJuaytwS1daNE5ldlBxditrR0VORy9JejA5L1UwM2dlaUZySzJ0MzNRVC9uTjhOcWsybFBIWm9EZUhJd1JFUkVSRVJFcU1BUUVSRVJFUmtSSmpRRUJFUkVSRXBNUVlFQkFSRVJFUktURUdCRVJFUkVSRVNvd0JBUkVSRVJHUkVtTkFRRVJFUkVTa3hCZ1FFQkVSRVJFcE1RWUVSRVJFUkVSS2pBRUJFUkVSRVpFU1kwQkFSRVJFUktURUdCQVFFUkVSRVNreEJnUkVSRVJFUkVxTUFRRVJFUkVSa1JKalFFQkVSRVJFcE1RWUVCQVJFUkVSS1RFR0JFUkVSRVJFU293QkFSRVJFUkdSRW1OQVFFUkVSRVNreEJnUUVCRVJFUkVwTVFZRVJFUkVSRVJLakFFQkVSRVJFWkVTWTBCQVJFUkVSS1RFR0JBUUVSRVJFU2t4QmdSRVJFUkVSRXFNQVFFUkVSRVJrUkpqUUVCRTc3U3dzREJrWkdRSW4vUHk4aEFVRklSYnQyNzlaMjF3ZFhYRmpoMDcvclA3QWNDWk0yZmc3Kzh2ZkpaSUpETDd3OExDRUJJUzhwKzJpZDUreGNYRk9ILytQSjQ4ZVNLMzc4R0RCemgvL3J6TXRzTENRbVJrWktDaW9xTE85d29LQ3NMQmd3ZGZxcDNwNmVuSXpNeUVXQ3dXdGgwNmRBZy8vL3p6UzEyUGlKNnYvcHR1QUJFcGgydlhycjJXNjdSdTNWcm04OGFORzZHdXJvNHVYYm9BQU83ZXZZdm82R2owNk5FRHpaczNsenYvNGNPSFNFOVB4NWt6WjZDdXJvNXZ2LzMybGR0MCt2UnB0R3paVXVHK1hidDIxZmw2dHJhMmN0OHpKeWNIM3Q3ZThQYjJockd4TWJLeXNyQmp4dzdNbXpjUEVva0UzM3p6RFQ3NDRBUE1tVE1IQUxCbnp4NlltNXZYK2Q3MGZzdkp5Y0drU1pNUUVoSUNXMXRibVgxSGp4NkZqNDhQVHA4K2pYcjE2Z0VBL3ZqakQ4eWRPeGNIRGh4QTA2Wk42M1N2Nk9ob0RCZ3dBSTZPam5WdVoyQmdJRzdkdW9WRGh3NUJSVVVGRW9rRUFRRUJNRFEweEtCQmcycDkvNkNnb0RyZisxbnA2ZW12ZkEyaXR4MERBaUw2VDR3WU1lSzFYS2N1ZjV3cktpcVFrNU9Eckt3c1pHVmxJU01qQTFldVhJRkVJa0hMbGkzeDhjY2ZDOGR1Mzc2OXh1c1lHUm5Cd2NIaHBkcTdhdFdxT3AremRPbFN1WURBd01BQWQrL2V4ZHk1Y3hFVkZTV3piOXUyYlRoNThpUSsvZlJUQU1DdFc3ZHc3OTQ5Mk5qWXZGU2JTWGxVVlZYaDhlUEhBSURTMGxJQVFFRkJBVlJVcWhNSXBDTUpqeDgvaHJxNnVuQmVvMGFOYW5YOXZMdzgvUHJycjg4OXBsT25UakEyTmhZKzM3bHpCMWxaV1JnMmJCanExNi91cHB3L2Z4Ny8vUE1QSms2Y1dNdHY5bjhXTGx3bzgxa3NGcU9nb0FCNmVuclBQUzgxTlJWSlNVbDF2aC9SdTRnQkFSSDlaeFl1WElpQkF3ZmkvdjM3ZFRwUFgxOGZCdzRjZ0krUFQ2M1BXYlpzR2ZMejgxRlJVUUZOVFUyMGE5Y08zYnQzaDR1TEM3cDA2UUlEQXdQczM3OGY5KzdkUTVNbVRSQVFFRkRqdFd4dGJWODZJSGhSQUNNV2kzSDgrSEhzM0xrVGYvNzVKNFlNR1NJVHFFanA2T2hnK2ZMbGNIZDNseGx0S1Nzcnc2Wk5tekJ1M0RnTUdUSUVBSERzMkRFQVFKOCtmVjZxemFROHNyT3pNWDc4ZUpsdGZmdjJsVHR1MUtoUk1wOXJHNWhuWkdUSXBQUXA0dVhsSlJNUVNOT01CZzRjS0d6YnMyY1BnT3JVdUFNSERqejNlczJiTjBmbnpwMkZ6MTk4OFlYTS9zaklTR3pidGcxYnQyNUZpeFl0YXJ4T1VWRVJBd0pTR2d3SWlONHluVHAxYXRHK2ZmdTgzYnQzVjczcHRyeE9GaFlXYU55NE1aS1NrdURwNlZtbmM3Mjh2TkM0Y1dOWVdGZ0FBUHo4L0JBVEV5UHNEd29LRWxJRElpSWlBQUJXVmxibzBhTUgyclp0Q3hNVEUrR05wMVJKU1FtV0wxK09hZE9td2NYRkJjbkp5UXJ2UFdqUUlPanA2ZUg2OWV1NGN1VktqVzI4ZmZ1MjBIbDR0aU5lVUZBQVhWMWR1VzE3OXV4QmJHd3Npb3FLTUhMa1NQajYrcUpSbzBZUWlVUUs3MkZ0YlkzNCtIaG9hR2pnOU9uVEFBQjFkWFZzMnJRSlJrWkd3bkhTRHBVMFFIZ1dVeUJlenJ2OGJBWUdCbUxyMXEzQzUrblRwd01BQWdJQ3NIYnRXZ0JBU2tvS2R1L2VqVFZyMWdqUHkvbno1eEVSRVlGbHk1YkovUXpYUnQrK2ZiRm8wYUxuSHFPcHFTbnorYWVmZmtMcjFxMWhaV1VGb1BwWmtZNHlQQzl3bHhvd1lJQk1RUEMwakl3TWhJV0ZvVVdMRnFpc3JGU1l5cWlucC9kUzM1WG9YY2FBZ09ndFU3OStmWS9MbHk4UHRiYTIzaXNXaStOMGRYV1RrcEtTS3Q5MHUxNlZ0RE1pZmJ0WDIwNnB0YlUxQU1EQndVRjRTOSt2WHorWW1aa0JBSHg4Zk5DblR4L1kyZGtCZ05DWjd0ZXZuN0JOa2V6c2JFZ2tFaUhJQUlDTEZ5L2lvNDgrRWo0L2VmSUVCUVVGK09DREQzRDA2TkhuNWlPbnBxWWlOVFZWK0c3Ky92N1lzV01IRWhNVDRlenNERHM3TzdpN3U2TkJnd1lBZ0lTRUJBUUhCOFBWMVJYT3pzN1ExdFpHWkdRa01qSXk0Ty92RHpzN096ZzdPMlBldkhreS93NDEvZnNBMVlISXhJa1RjZUhDQmN5YU5Vc21NSmt4WXdhTWpJenFISXpSLzNtWG44MUpreVpoMkxCaCtQdnZ2N0Z3NFVJc1diSUVuVHAxZ3BHUkVUUTBOQUJVejc4QmdKNDlld3B6Q0txcXFtTWZHeHViT3M4aEFJRDY5ZXVqWWNPR3RUNCtQVDBkdWJtNUdEZHVuTEF0T2pvYUZSVVZpSW1KZ1ptWkdheXRyVEZwMGlUTW1qV3JUbTNKemMzRmQ5OTlKd1FDTmFVeFRwOCtIVk9tVEtuVHRZbmVkUXdJaU41Q0lwR29xVVFpK1Zva0VuMWRVRkR3d01yS2FwOUlKSW9yS0NnNGZQbnk1YkkzM2I3WG9hWU9ibTEwNmRKRm1FVHM0K09EamgwN0Nta0I5KzdkZzRxS0N1TGk0dENxVlN1aHMvTzBnb0lDL1BEREQ5RFMwaExlUW9hRmhTRTJOaGJidDIrSGlZa0pnT3FnQWFnZTNiQzB0RVN2WHIwVXRzZkp5UWw5Ky9hRmk0dUwzRDVEUTBPNHVMZ2dNREFRbVptWjhQWDFoYVdscGJCL3pKZ3hVRmRYRjBZOXBQTUFuaFVYRnlmOGQwSkNBaUlqSXdFQUd6WnNFRVlIdExTMHNHTEZDZ0NBcnE2dXpEeUVSNDhld2NiR1JtNXVBdFhOdS9wczZ1bnBRVTlQVDVndjBMUnAwOWYyc3hBYkcxdmp2dXZYcjllNDM4ek1ERjI3ZHBYWkpwMGZJNTA3a0orZmoxMjdkdUdUVHo0UlhnSzhqS3RYcjhMVjFSV0ZoWVV3TnpmSHhvMGJvYTJ0TGV6UHk4c1RSazJHRGgzNjB2Y2hlbGN4SUNCNnk0bEVvc1lBSmtza2tzazZPanFGWGJ0Mi9Wa2tFc1dKUktKZjB0UFRpOTkwKzE1V1RTazZ6NnFwRTE2VEprMmFZT2JNbWRpNGNhT1FTNjlJMDZaTjRlWGxCUzB0TFFDQWk0c0xEaDA2QkE4UEQwUkhSNk5ldlhvNGQrNGNSQ0lST25YcWhJWU5HMEpIUndlVmxaVlFVMU9UdTU2T2prNk5IWmJSbzBmRDNOd2NjK2ZPeFpRcFV4QWVIaTdzazFZSSt2MzMzekYrL0hpNHVia3BUQmxxM2JvMXlzcktFQmdZaUxpNE9IVHUzQm1abVpsd2QzZUh2YjA5M04zZGtacWFpcFNVRkFEVktVeFNqeDQ5UW1scDZYUHpwYW51M3BkblU1bzI4OUZISHlFdUxnNDNidHdROXJWdTNScHhjWEVvS1NuQnRXdlhGS2JUUEc5dXo0VUxGM0Rod2dXRiswYU1HQ0VURUZ5NGNFRVlaWlB5OC9ORFJVVUZ2dnJxcTdwK0xjSDkrL2Z4NVpkZm9rV0xGb2lLaW9LdnJ5OG1UNTRNWDE5Zm1KcWE0dkRodzFpNWNpVmF0MjROZjM5L05HN2MrS1h2UmZTdVlrQkE5RzdSRVlsRVl3Q01rVWdreFZaV1Zva1NpU1JPVFUwdDRkU3BVNFZ2dW5GMVVkZUp4WFV4Y2VKRWpCOC9Ic1hGeFhMMStRR2dYcjE2UWlBZzFhQkJBeXhac2dRelpzekF4bzBiNGVycWlwU1VGSFRvMEFFTkd6WkVWVlVWdnZ6eVM1aWJtOHRWTGFtTkxsMjZZUFBtellpTmpZV2xwU1hPblRzSG9EckZxVmV2WHVqWHJ4OCsvL3p6R3M5UFRVMkZyNjh2OHZQejRlUGpnN3k4UEdSbVptTDE2dFdZTjI4ZXNyT3pZV2xwQ1gxOWZSZ1lHQWlqR3dCdzZkSWxBSUNwcVdtZDIwMjE5czQ5bXhLSkJCS0pwRTRWd0Z4ZFhURjE2bFM1N1VPSERxMVRPcHFpRWNLZ29DQ29xYW1odkx3Y0FQRDMzMzhqS1NrSnpzN09jc0YyVGs2T3dzbkZXbHBhY25ONDlQWDE0ZVBqQXlzcks2aXBxU0VnSUFEcjE2OFhybnZwMGlWTW1USUZMaTR1UXFvVWtiSmhRRUQwbEs1ZHV4NFRpVVI5M25RN2Fra0x3QWlSU0RTaW9xSUNWbFpXUHdPSWU5RkpiNHZYT1N4LysvWnRSRVZGd2REUUVBTUhEc1RObXpkZmVNNzkrL2RoYUdnb1UwclIxdFlXSTBhTVFHUmtKTnExYTRlTWpBek1uRGtUUUhVUTBiRmpSK3pjdVJPT2pvNHZsZkxVdkhsemZQSEZGemg1OHFTd3JiS3lFbnA2ZXVqWHIxK041eDA0Y0FDZW5wNW8yYklsb3FLaVlHNXVqaTFidGdDb3p1Mk9pSWlBcDZjbnhvOGZEMmRuWjhURnhTRXhNUkVTaVFRaWtRaC8vZlVYQUx6VjZ4SllXVm5KUjI3dnJyZisyZHkyYlJ1V0xWc216SXQ1dHFOdmJXMk4yYk5ueTFRZ2VwVTB2eGM1ZVBBZzB0TFNNSDM2ZEdGQnZYYnQybUhseXBYbzJiT24zUEhKeWNrS1J4bGJ0R2loc0xwVzkrN2RVVjVlanJTME5KdzRjUUpIang2Rm1wcWE4R0lnSVNFQmVYbDUrUERERDlHbVRSdTBhdFhxOVg1Qm9yY2NBd0tpcDd4RHdZQWlFcEZJSkZIMFJ2eHRZbXRyS3l5S3RIUG5Ua1JFUkdERGhnMW8xNjZkd3VOUG5UcUZObTNheUd3N2YvNDhUcDgrTGF5cUdoY1hCMDFOVGJpNnVxS2twS1RXd1lhaXhabmMzTnh3OHVSSnVMdTdReVFTeVpRKy9QcnJyL0hycjc5aXhZb1ZpSW1KZ2FxcWFxMi9kMWxaR2FLam94RWRIWTNHalJzTFpSejM3Tm1Eb0tBZzdOdTNENTZlbmpMbEY2WDY5KytQeDQ4Zlk4aVFJZERRMEVCQVFBQWVQbnlJTTJmT0FBRGF0R21EN2R1M0M2bEduVHQzRnNxWWR1ellFU2RQbmtUVHBrM1JyRm16V3JlWFhxczMvbXdlUDM0Y0NRa0orUDMzM3dGVXo3VVpQWHEwd3ArM04rSElrU093c0xEQXhJa1RaVmJZcmlsUXJzdWs0dVRrWkVSRlJTRXJLd3Npa1FpMnRyWndkWFdGdmIwOXRMUzA4T0RCQXh3L2Zod25UcHhBU0VnSWlvcUtZRzF0alI0OWVyeVc3MGIwTG1CQVFLVEFIMy84b2JqdTQzL0F5c3JxQndEVGFuRm9zVWdrT2lBV2krTzB0TFFTVWxKU0h2Ly84NlAvMVFhK2hQUG56MlBTcEVrMTduZDJkcTcxdFVKQ1FyQjc5MjRjTzNZTU9qbzZBS3B6OUdmUG5nMVZWVlVVRjFlbmJuLzc3YmMxWHZmUFAvL0VsMTkrcVhDZmxwWVdGaXhZQURjM04xaGFXc0xBd0VEWTE2QkJBMHlmUGgwclZxekE1czJiYTFXSlJDd1dJeUVoQWFHaG9jalB6OGZBZ1FQaDV1WW1sRkYwY25LQ1JDSkJhR2dvUm84ZWpRVUxGc2dFSVFCUVhGd01XMXRiM0xsekI4WEZ4WWlMaTRPZG5SMXljM05sanBOT0V1M2V2VHZxMWF1SFE0Y093Y1RFQkgvODhVZU5KVWpmRm0veW1hdXRkL25aVEUxTnhjT0hEekZvMENEczJyVUxibTV1Y3NId3E3aDkrellPSHo3ODB1ZC8rZVdYME5iV0ZpWVR2MDRXRmhibzFLa1RwazZkQ210cmE0U0VoR0R2M3IxSVQwK0hpWW1KVU9MMDg4OC9oMGdrd3FWTGw2Q2xwWVVqUjQ2ODlyWVF2YTBZRUJDOVd3b0J4QU9JRTRsRXY3NHJFeGZidDI4dlZNbTVlL2N1L1B6OFVGUlVCRzl2YjVrT3Q1UkVJa0Y0ZURnT0hUb0VKeWNuREJzMlRNanROVEl5d3YzNzkvSFpaNStoWjgrZTZONjlPd3dNRE9UZTFxdW9xTlNZRC96c21nVFBTa3RMQTFBOXlmSDQ4ZVBvM2J1M3NHL0lrQ0dJajQrWG00TlFFK21JUTl1MmJlSGo0Nk93UHZya3laTmhaV1dGK2ZQbnc5UFRFL2Z1M1pQWmYrellNU3hkdWxSbVcxSlNrdHlpU2RKU3JqbzZPdWpSb3dmMjc5OFBUVTFOVkZaV1BqY2xpVjZMdC9yWm5EOS9QbFJVVkhEKy9IbnMyclZMYm45b2FDaENRME5sdHExZHUxWllvK0JGVHA4K0xheU44VExhdDIvLzB1ZStTSk1tVFRCNzltemhzN1RLVjI1dUx0TFQwM0hyMWkxSUpCSjRlSGhnMkxCaC8ycGJpTjVXREFpSTNuNzNBZXhUVVZHSmUvVG8wWkczdWJSaFRkVFUxR0JvYUlodDI3WmgwNlpOTURVMVJVaElpTXhpV3RiVzFvaUxpeFBlY250N2UrUGpqejlHWUdBZ2poOC9EaWNuSjN6MjJXZlEwTkNRZTRPdXlJTUhEeFF1T2dSVWx4aXNTVlpXRm5idTNBa0hCd2Y4OWRkZjhQTHlRc2VPSFlYS0l5b3FLa0xKejlvWU4yNGNiRzF0NGV6c0xCT2dWRlpXQ3RjRHF0Tjh0bTNiaG5YcjFtSG8wS0ZZdDI2ZGNPemd3WU14ZVBCZ3BLU2s0SnR2dm9HZm41OU1lVkpQVDA5Y3YzNWQ1cjZqUjQ5R2NuSXlJaUlpaE5ydDlOcTlNOC9taTRKZ1oyZG5tUlY5UjR3WWdZa1RKOHBNZEgvZTVPT0JBd2RpN3R5NXRXN1BKNTk4VXV0akZaR20zeWx5NE1BQmhXc21wS1dsb2JDd0VLMWJ0MGF2WHIyRUJkRktTa3FRazVQRGtyeWsxQmdRRUwyRkpCTEpYUUI3QU1UcDZ1b2VmMWNXUDZySnZuMzdzSGJ0V2xSV1ZtTE1tREdJaUlqQVo1OTlKbmRjVFIyTy92MzdJekl5RXV2WHI4ZUNCUXRrT2k0MWlZcUtFbXFhMTFaUlVSRVdMbHdJVFUxTnVMdTdJeWNuQjY2dXJ2RHk4a0pnWUdDZHJpVmxhMnNMVzF0YmxKZVhZLy8rL2REVjFVVlZWUlhpNCtQUnNHRkRtVW5OVFpvMGdaZVhsOExybEplWHc5dmJHdzBiTm9TZW5wNndQU1VsQlltSmlYS0xwblh2M2gzR3hzYkl5OHVEazVQVFM3V2Q1TDF2ejZaVW8wYU41RHJFZW5wNkwrd2tpOFZpYk4yNkZhYW1wbEJYVjBkeGNUR3lzN09GY3FJU2lRUnBhV25RMXRhV1dYOGpORFFVelpzM2YrbjI5dXJWQzQ2T2pncjMxYlRLOEpZdFc1Q2FtZ3F4V0F5Z3V2cVFpWWtKVEUxTllXcHFpcEtTRXBpWm1iSHNLQ2tsQmdSRWI1bkt5c29WN2R1M243Rjc5KzZxTjkyVzE4WEd4Z1pPVGs3Q1cvS0lpQWo0K2ZuaHd3OC9GSTRaUEhnd1FrTkRaV3JsNStmblk4cVVLWmd3WVFJV0wxNk1wS1FrMk52YjErcWVjK2ZPeFpneFl4VHVVelNub2JLeUV2UG16Y09OR3pmZzUrY0hmWDE5Nk92clk5aXdZZGk3ZHk5Kyt1bW5WNnFNSkMxM1dGSlNBcUM2YXRHOGVmTVVyamxRMC9tQmdZR0lpSWpBdEduVFlHRmhnUUVEQmlBc0xBeERoZ3lSVzVVNVBEeGNHQW5adkhrekhCd2MyTkY1UmUvanMvbXE5dXpaZzlXclZ5TXNMQXhkdW5SQlNFZ0lmdnJwSi96NjY2L1ExdFpHWldVbEZpMWFoRmF0V2lFaUlnSkE5WVJtNlVyYWZuNStMM1ZmTXpPeldvMFVQbTM5K3ZXb3FLakE3ZHUzY2ZYcVZWeTdkZzJYTGwzQzJiTm5zWGZ2WGxSVlZjSEJ3UUdyVjY5K3FUWVJ2Y3NZRUJDOVpjNmRPM2RUV3FQK2ZkR3NXVE80dXJvQ2dMQlNhcE1tVGVTcTNoZ2FHa0pQVHc5bFpXWFEwZEVSRnRlcVg3OCsxTlhWLzdVOCtJcUtDcmk3dXlNdExRM2p4NCtYU2NlWlBYczI4dlB6WVdGaG9mRGNXN2R1QVVDdEtnN3QzcjBicGFXbGtFZ2tNRFEwUklNR0RlclV6dmJ0MjJQVnFsVzRjT0VDWnM2Y2lZQ0FBR0hoTkxGWUxLU0ZSRVpHSWpRMEZPYm01aGc4ZURCV3IxNk5yNzc2Q3NIQndUSnBXbFEzNytPeitTb2VQSGlBRFJzMm9HWExsdWpZc1NNQW9HL2Z2dGl4WXdkKytlVVhqQmd4QXFxcXFoZytmRGpDdzhOeDhlSkZmUGpoaDJqU3BBbUdEeCtPbUpnWW5EcDE2clZPYm40UlZWVlZtSmlZQ0t1UlM1V1hseU03TzFzb1ZFQ2tiQmdRRU5GYjVjcVZLNWd3WVlMd3VYWHIxbWpac3FYTU1ZV0ZoVkJYVnhmZWdDdXFUQklRRUlDQWdJQmEzVE1sSlFWSlNVbm8xNjhmM056Y1pQWTFhTkFBNjlldkZ6NmZQWHNXVVZGUmFOQ2dBZXJWcTRlelo4OENnTXhveDlOZVorNys3ZHUzY2VEQUFlemV2UnZGeGNVWU4yNGNzckt5c0h6NWNpUWxKY0hQenc4K1BqN1l2Mzgvek16TUVCUVVoTWFORzZPb3FBaWhvYUVZTzNZc1BEdzhhajNLUXUrUHdzSkNhR3BxNHM2ZE93QWdOK0grWlNZVisvcjZvckN3RUt0V3JSS3UxNmxUSnhnWUdPRFhYMzhWVWdDSERoMktpSWdJN05telIzaE9wazJiaG9TRUJBUUVCR0RuenAwdm5PUHdLamgvaHVqRkdCQVEwWDlLVzFzYjBkSFJjaXVQU3BtYm0yUFBuajJvcXFwQ3ZYcjEwTHg1YzdrT2YxeGNISUtEZ3dGVVQ1YTBzcktTdTg3a3laTXhhTkFnaGZmNCsrKy9aVlliN3RPbmp6QTM0VVVwUEkwYk41YkpROWJSMGNIbzBhTXhZTUFBbWVQczdlMWZxZTcvMDhITTRjT0g4ZU9QUCtMeTVjdFFWVldGbzZNanBreVpJcnpsUEhMa0NGUlVWREJtekJoY3ZYb1YxdGJXOFBmM0Y5NTJUcDA2RlRvNk92RDM5OGZTcFV2UnVYTm5wZzhwbVRWcjFpQStQaDRBb0tHaElmZjhQVHVwV0pHbjUvaWtwYVhoeUpFakdEeDRNR3hzYklUdElwRUlIMy84TVk0ZVBZclMwbEpvYUdqQTJOZ1kzYnAxazFrMXZGR2pSaGd6Wmd4Ky9QRkhwS1Nrb0ZldlhxL2pheXIwTWl1TEE5V2xXcCt0NUVYMHZtSkFRRVQvS1JVVkZTRzk0R2ttSmlaUVZWVkZ2WHIxNUliem4rWGc0QUIxZFhWSUpCSjA3TmhSNXUxOC9mcjFNV0RBQUZoYlc5YzRJVko2VEpNbVRZUnR0WjE0YTJKaUlwUWxmUjVyYSt0WGVqTnBhMnVMUm8wYUFhaCs2MnBvYUloaHc0YWhYNzkrTXBPS2dmK3IySEx6NWswVUZCVGc2NisvbGd1aW5KeWNZR0ZoZ1h2MzdqRVlVRUtEQmcyQ2taRVIxTlRVMExOblQ1bWZvUUVEQnVDamp6NTY0UVRpQVFNR0NJc0UydGpZWU1XS0ZmamYvLzRuZDl5TUdUT3dZTUVDcUttcENkdUNnNFBsUmdIR2p4OFBjM056dVdCZzBLQkJOYWJvMVdhL1ZNK2VQYUd2cjQvQmd3ZS84RmhGdW5UcG9uRFZZNkwzMFZ1L0VBelJmOG5LeWtvQ3ZCdUxKTlZFK2gya05lbUozbWJTb09sZGZ1WnFpODhtMVlVeVBSdjA1djE3U1h0RVJFUkVSUFRXWTBCQVJFUkVSS1RFR0JBUUVSRVJFU2t4QmdSRVJFUkVSRXFNQVFFUkVSRVJrUkpqUUVCRVJFUkVwTVFZRUJBUkVSRVJLVEVHQkVSRVJFUkVTb3dCQVJFUkVSR1JFbU5BUUVSRVJFU2t4QmdRRUJFUkVSRXBNUVlFUkVSRVJFUktqQUVCRVJFUkVaRVNZMEJBUkVSRVJLVEVHQkFRRVJFUkVTa3hCZ1JFUkVSRVJFcU1BUUVSRVJFUmtSSmpRRUJFUkVSRXBNUVlFQkFSRVJFUktURUdCRVJFUkVSRVNvd0JBUkVSRVJHUkVtTkFRRVJFUkVTa3hCZ1FFQkVSRVJFcE1RWUVSRVJFUkVSS2pBRUJFUkVSRVpFU1kwQkFSRVJFUktURTZyL3BCaERSdjhQYTJ2cE5ONEdJRk9DelNVUnZHNDRRRUwxbkpCSkowcHR1QTFGZEtNdlByTEo4VDNwOStETkRSUFFHV0ZsWlNheXNyQ1J2dWgxRVJFUkUveFdPRUJBUkVSRVJLVEVHQkVSRVJFUkVTb3dCQVJFUkVSR1JFbU5BUUVSRVJFU2t4QmdRRUJFUkVSRXBNUVlFUkVSRVJFUktqQUVCRVJFUkVaRVNZMEJBUkVSRVJLVEVHQkFRRVJFUkVTa3hCZ1JFUkVSRVJFcU1BUUVSRVJFUmtSSmpRRUJFUkVSRXBNUVlFQkFSRVJFUktURUdCRVJFUkVSRVNxeittMjRBRWIxZVhidDJQU1VTaWJxOTZYWVExWlpFSWtrNmUvYXMvWnR1QnhHUnN1SUlBZEY3aHNFQXZXdEVJbEdmTjkwR0lpSmx4aEVDb3ZkVWVucjZtMjRDMFF0WlcxdS82U1lRRVNrOWpoQVFFUkVSRVNteGQzcUVnTG5TYngvbUFoTVJFUkc5Vzk3cGdJREJ3TnVIdWNCRVJJcnhKUmJWRlYreTBYL2xuUTRJcEpnci9YWmdMakFSVWMwWURGQmQ4U1ViL1ZmZWk0Q0FpSWpvWGZHbVhtSkZSMGNqS0NnSUN4Y3VsTmt1Rm90UlVGQUFQVDI5NTU2Zm1wcUtwS1FraGUyL2UvY3Vac3lZZ2F0WHI3NndIYzdPenBnM2I1N2M5cHljbk9lZTkrdXZ2eUlxS2dvdUxpNzQ1Sk5QYWp5dVFZTUdhTnEwS1FBZ1BEd2NvYUdoY20zT3ljbkJtREZqb0tXbGhRVUxGa0FrRXNuc2I5S2t5UnQveWZXbTcwL0toUUVCRVJHUkV2bmlpeTlrUGtkR1JtTGJ0bTNZdW5VcldyUm9VZU41UlVWRlNFcEtrdHYrNTU5L1l2NzgrUkNKUklpTWpJU3VycTdDOC8zOS9aR1JrWUYrL2ZvcDNPL2s1RlNyOW9lRmhTRXNMS3pHL1k2T2p2RHg4YWx4ZjJWbEpaWXRXNGJLeWtvVUZoWmkwYUpGY3NmWTJ0cXlRMDVLaFFFQkVSR1Jrc3JJeUVCWVdCaGF0R2lCeXNwS1hMdDJUZTRZUFQwOWhaMzhxcW9xYk4yNkZTRWhJVEF4TVlHZm54K2FOR21pOEQ2Yk4yL0dxVk9uc0hMbFNyUnUzUnFQSHo4R0FHaHFhcUorL2VxdVNIUjB0TUp6SjAyYWhLRkRoMkxvMEtIUDNTYlZxRkVqMk5uWm9ieThYTmdtN2R5bnA2Y2pNREFRRnk1Y3dIZmZmWWZSbzBmTG5Cc2NISXhObXpaaDdOaXhDdHRDOUw1aVFFQkVSS1NFY25OejhkMTMzd21Cd0lnUkl4UWVOMzM2ZEV5Wk1rVm0yNDBiTi9EZGQ5L2gwcVZMQUtwVGNKNGRlVkRFM2QxZDV2UEtsU3VGRVlPT0hUc0syMk5pWWpCa3lCQ29xNnNEQUF3TkRXWDJTN2QxNk5BQmNYRnhHRGh3SUxTMHRJUjlPM2Z1aEVRaVFXeHNMSGJzMklHNHVEZ0FRR3hzTEhidTNJbEJnd2JKQlFQeDhmR0lpb3FDcDZjblB2NzQ0eGQrRjZMM0NRTUNJaUlpSlhQMTZsVzR1cnFpc0xBUTV1Ym0yTGh4STdTMXRZWDllWGw1bUQ1OU9nQW9mQXV2cjY4UFhWMWRUSm8wQ2RIUjBUaDQ4S0RjTVpXVmxmamlpeTlnYjI4UE56YzN1ZjJPam80SzJ5YWQ2NkNob1lIUFAvLzh1ZC9qeG8wYldMZHVIZmJ0MjRmZzRHQmhKTVBFeEFSQTlXZ0JBTFJ1M1JwaXNSamUzdDVvMUtnUnVuWHJobDkvL1ZXNHpzT0hEeEVZR0lndVhicEFVMU5UMkZkVGVoUFIrNFlCQVJFUmtSSzVmLzgrdnZ6eVM3Um8wUUpSVVZIdzlmWEY1TW1UNGV2ckMxTlRVeHcrZkZoSTdmSDM5MGZqeG8zbHJxR2xwWVd3c0RDaDQ2eXZyeTkzek1HREIxRmNYSXpQUHZ0TTRYNUY5dS9maitEZ1lBd1pNdVNGd1FBQXRHclZDbXZYcnNXc1diUGc0dUtDSDM3NFFXRjdBVUJGUlFYQndjSG8wYU1IRmk5ZXJQQ1lqSXdNWkdSa0NKOFpFSkN5WUVCQVJFU2tSUFQxOWVIajR3TXJLeXVvcWFraElDQUE2OWV2aDdPek04ek16SERwMGlWTW1USUZMaTR1cUZldlhxMnUrYndKdU5LUmhoZlp0MjhmVnF4WWdXN2R1dUg3NzcrdjFUblNlNjlldlJyZmZ2c3RwazJiaG8wYk55cXNtRlJlWGk2a0lIbDZlZ29qSDlKMHFXUEhqa0ZIUndkQWRmclEwcVZMYTkwR29uY2RBd0lpSWlJbDA3MTdkNVNYbHlNdExRMG5UcHpBMGFOSG9hYW1KdVRoSnlRa0lDOHZEeDkrK0NIYXRHbURWcTFhS2J5T2pvNE8yclZySjFQVkp6azVHU0VoSWREUTBFQllXQmpVMU5RVW5oc1dGZ1pqWTJNQVFEUHdOUmtBQUNBQVNVUkJWRUZCQWRhdFd3ZExTMHNFQkFRSUU0MEJvRStmUG1qZHVyWE11UU1HREVEYnRtMkZ6eDkvL0RHKy8vNTdlSGw1NGNpUkkzTHpHZWJQbjQ4Yk4yNWd4NDRkY3UwUWk4VUFJSE5QSW1YRG4zNGlJaUlsa3B5Y2pLaW9LR1JsWlVFa0VzSFcxaGF1cnE2d3Q3ZUhscFlXSGp4NGdPUEhqK1BFaVJNSUNRbEJVVkVScksydDBhTkhEN2xyMmRuWndjN09EaVVsSlRoKy9EaGlZbUtRbVptSjNyMTc0OVNwVTlpeVpRdVdMbDBxTTlKdy8vNTliTisrSFZwYVd1alVxUk1BUUZkWEZ4czJiSUNCZ1FGKysrMDNtWHRJNXhvOG5mUGZxMWN2VkZSVUNOdDY5T2lCb1VPSHd0VFVGRzNidGtWUVVCRE9uRG1EaXhjdkFxanU5SC85OWRjSy96MHFLaW9Bb01iQWhVZ1pNQ0FnSWlKU0loWVdGdWpVcVJPbVRwMEthMnRyaElTRVlPL2V2VWhQVDRlSmlRbGF0MjROS3lzcmZQNzU1eENKUkxoMDZSSzB0TFJ3NU1nUjRScGxaV1c0ZVBFaXpwMDdoek5uemlBOVBSMlZsWld3dDdmSDFxMWJvYUdoZ2V2WHIrUEFnUU5RVTFPRGg0Y0h6cDQ5aXoxNzl1RHc0Y1BRMHRMQ2dBRURVRkZSQVZWVlZhRmQ5Ky9mcjFPNmtOVDI3ZHZSdm4xN2RPclVDUlVWRmZqcHA1L1F2WHQzNk9ucElUazVHZjcrL2pXZVcxQlFBRFUxTlk0UWtGSlR5cC8rbXpkdlBuZnhGYUI2WXBHbXBpYmF0MjlmNitzV0Z4ZWpwS1NrMXBPbjd0NjlDMjF0YlRSbzBLRFc5M2dWWjg2Y1FWSlNrckJDcEVRaWtWbWRNU3dzREZWVlZiWE85eVFpb25kUGt5Wk5NSHYyYk9HenBhVWxnT295cE9ucDZiaDE2eFlrRWdrOFBEd3diTmd3aFg4SEN3b0tNSFBtVEZSV1ZxSnIxNjc0NXB0djRPam9DSWxFZ3Vqb2FNVEV4T0Nqano3QzBLRkRFUmdZaUpNblR5SS9QeC9hMnRydzlmVkZ6NTQ5RlhiQTlmWDFoVldGUFQwOWtaU1VoSzFidHdwVmc1NTIrZkpsdUxpNHdOVFVGR1ptWnNKMlZWVlZIRHAwQ0NvcUtnZ1BEMGR5Y2pJQW9IZnYzaWdxS2dJQWVIbDV3Y3ZMUytaNml1WkJXRnRidjdHVnBZbitTMG9YRUR4NjlBZ2pSNDdFMEtGRHNXREJBb1hIcEtTazRKdHZ2c0dnUVlPd2JObXk1MTd2cDU5K1FsbFpHVWFOR29XSWlBaEVSMGZYK3BmSHdJRURGUzdodm12WHJ0cDltYWZZMnRySzVWam01T1RBMjlzYjN0N2VNRFkyUmxaV0ZuYnMySUY1OCtaQklwSGdtMisrd1FjZmZJQTVjK1lBQVBiczJRTnpjL002MzV1SWlONDlhV2xwS0N3c1JPdldyZEdyVnk5b2Ftb0NBRXBLU3BDVGt5UDNOK1ZwaG9hRzJMeDVNNHlOamFHcHFZbXpaODlpM2JwMU9IandJSFIwZExCbzBTSTRPanBpMWFwVkFJREdqUnRqN2RxMW1EaHhJaG8yYkZpcnQvSGZmZmNkTWpNek1XdldMSVNIaDhQUTBGRFlkL2JzV2N5Wk13ZU5HemVHdjcrLzNQVlVWRlRrcnVmaDRTR2tCejF0dzRZTnVIUG5Eajc3N0ROMDc5NzloZTBpZWg4cFhVQ3dkKzllVkZSVVlQanc0UXIzbDVXVllmWHExVkJWVlVWaVlpTEdqaDJMZHUzYTFYaTlMVnUyb0VPSERyVzZ0N1cxTmI3NjZpdE1temJ0dWNkSmY0SFd4ZEtsUytWK2VSc1lHT0R1M2J1WU8zY3VvcUtpWlBadDI3WU5KMCtleEtlZmZnb0F1SFhyRnU3ZHV3Y2JHNXM2MzV1SWlONDlXN1pzUVdwcXFqQ3BWbDlmSHlZbUpqQTFOWVdwcVNsS1NrcGdabWFtc0l4blZWVVZidDI2aFppWUdQejIyMi9Jejg5SHExYXRNSHYyYkF3ZE9oUm56NTZGczdNekNnb0swS05IRCtUazVLQjkrL1p3Y25MQ2loVXJzSFhyVnBsMUR4VFIwZEhCMnJWcjRlTGlnc21USnlNZ0lBQnQyN2JGbGkxYkVCSVNBbE5UVXdRRkJTbXNLS1JJMzc1OTViWmxabWJpN3QyN01ERXh3WVVMRitEcDZTbWtNQkVwRTZVS0NNckx5N0Y5KzNaOCt1bW5NdFVKbnJabXpScmN2SGtUd2NIQldMOStQVHc4UExCbHl4YWhWTm5Uc3JLeWNPM2FOVmhhV2lJK1BsNVlzVEUrUGw3bU9Dc3JLelJ2M3J6VzdYelJDSU5ZTE1ieDQ4ZXhjK2RPL1Bubm54Z3laSWpDVlJWMWRIU3dmUGx5dUx1N3l5eEhYMVpXaGsyYk5tSGN1SEVZTW1RSUFPRFlzV01BcXFzNUVCSFIrMi85K3ZXb3FLakE3ZHUzY2ZYcVZWeTdkZzJYTGwzQzJiTm5zWGZ2WGxSVlZjSEJ3UUdyVjYrV08xZEZSUVdiTm0xQ2JtNHUrdlRwZ3dFREJzREt5Z3AvL1BFSHZ2MzJXNXc2ZFFvMk5qWUlEUTNGOGVQSGtaYVdCZ0J3ZFhWRmNuSXlaczJhaGJWcjF3cGxQbXRpYW1xS3NMQXd1TG01WWVMRWlXaldyQm11WDcrT1R6LzlGSXNYTDM1aFVQRTgxNjVkdzRJRkM5Q2lSUXVFaFlWaHpKZ3g4UFgxaGFlbjUwdGZrK2hkcFZRQndlN2R1MUZZV0FoWFYxY0FRRkJRRUhSMWRURmh3Z1FBMVIzNTJOaFlqQm8xU3BpTU5HblNKQ3hkdWhRclY2NlV5YmNIZ0sxYnR3S29McytXa0pBZ2JIKzJkckdYbDFlZEFnS2dPajlUdXVMaTA5djI3Tm1EMk5oWUZCVVZZZVRJa2ZEMTlVV2pSbzNrMmlabGJXMk4rUGg0YUdobzRQVHAwd0FBZFhWMWJOcTBDVVpHUnNKeDBsVW1wUUhDczVoRFNVVDAvbEZWVllXSmlZbGNqbjU1ZVRteXM3TnI3TENMUkNLc1g3OGVtcHFhdUhmdkhnNGVQQWcvUHo4aDFjalB6MDhZZ1g3MDZKSHcxbDFUVXhOcjE2N0YxS2xUNGV6c2pEbHo1c0RCd2FIR3YySDM3dDNEeVpNbm9hS2lnc3JLU2x5L2ZoMHFLaXJRMWRYRnpaczM2elRQVDBvc0ZtUC8vdjBJREF4RXZYcjFoT3BHUzVjdXhlelpzMUZhV29ydnYvLytsWUlOb25lTjBnUUVqeDgvUmtSRUJFYVBIZzBURXhOY3ZYb1ZtemR2eHBneFl3QlVsMkh6OHZKQ2x5NWRoSno2OXUzYlkvSGl4ZkR3OElDMnRqYSsvLzU3SVM4eE96c2JCdzhleE5peFk0WGpnNEtDNmpTSDRGbisvdjdZc1dNSEVoTVQ0ZXpzRERzN083aTd1d3VUamhNU0VoQWNIQXhYVjFjNE96dERXMXNia1pHUnlNaklnTCsvUCt6czdHVG1KTlMwVU16VDIvdjA2WU9KRXlmaXdvVUxtRFZybHN3SXdZd1pNMkJrWk1TM0pVUkU3NUhuTFNKV1czZnYzc1hldlh0eDh1UkpYTHg0VVNoZk9uSGlSTmpaMmFGaHc0YW9xcXBDWm1ZbVltTmowYkZqUitGY0V4TVRSRVZGWWY3OCtaZy9mejZjbkp5RU9YM2w1ZVhJeXNwQ1dsb2FUcDQ4aVhQbnprRWlrYUJ6NTg2WU0yY09XclZxaGNqSVNPemR1eGR4Y1hGbzJyUXB1blhyQm5OemM3UnIxdzVHUmtiUTBkSEIzYnQzb2FXbGhaeWNIR0dFLzhtVEovamxsMSt3WThjT1hMMTZGZWJtNXZEMTlVWExsaTBCVks5bDRPM3RqU1ZMbHVEMzMzK0hrNU1UK3ZidEMxTlQwMWYrOXlKNjJ5bE5RQkFjSEl5S2lncjA2OWNQMTY1ZFEyQmdJSFIxZGVIaTRvSWpSNDVnMGFKRmFOV3FsZHprcEFFREJ1RCsvZnNJREF6RXZYdjNzSHo1Y3VqbzZDQTdPeHVOR3pmR3BFbVRYbnRiRFEwTjRlTGlnc0RBUUdSbVpzTFgxMWVvQWdFQVk4YU1nYnE2T3Z6OC9CQVRFeU84aFhsV1hGeWM4TjhKQ1FtSWpJd0VVRDJCU2pvNm9LV2xoUlVyVmdDb3JnUDk5RHlFUjQ4ZXdjYkc1cmtUeTRpSTZOMnljT0hDbHpvdk5UVVZTVWxKQUFCdGJXM3MzYnNYTFZ1MnhKdzVjL0RwcDUvQzBOQVFhV2xwY3JuNit2cjYrUGJiYjJXMnRXalJBbHUyYk1IUFAvK01Uei85RkhmdTNNRzhlZk53NmRJbFZGWldBZ0RhdG0yTEtWT21ZT0RBZ1RJakdON2UzcGd6Wnc0U0V4Tng3Tmd4SkNZbXlxVHE5dXJWUzZnc0JBQ2ZmUElKL3Zubkh6ZzVPYUd3c0JENit2cjQ3cnZ2TUhMa1NMbVZtQjBkSGRHNmRXdjQrUGhnNDhhTnVITGxDdno4L0Y3cTM0dm9YYUkwQWNITm16ZFJYRnlNQ1JNbVFFVkZCVlZWVmZEMDlFUmNYQnlDZzRQUnNtVkx1THU3bzZDZ0FBVUZCVExuOXV6WkU4WEZ4WWlJaU1ESWtTT3hldlZxaUVRaVRKczJEU2twS2NKeE5jMGhrRjZqTGthUEhnMXpjM1BNblRzWFU2Wk1RWGg0dUxCUFdpSG85OTkveC9qeDQrSG01cVp3dUxWMTY5WW9LeXREWUdBZzR1TGkwTGx6WjJSbVpzTGQzUjMyOXZad2QzZEhhbXFxOEIxdTM3NHRuUHZvMFNPVWxwYStzRHdya1ZSNWVUblUxTlFnRm90Uldsb3FySGo2S2lRU0NmTHk4dENzV2JQWDBNS1hWMUZSZ2ZyMTY5ZVkxdkJ2S0MwdGhZYUd4bjkyUDNyLzllelpFL3I2K2hnOGVQQkxuZCtsU3hkaEZMbEJnd1k0Y09DQVhJZTZVNmRPV0xGaUJhcXFxZ0JVVnhleXNySlMrTE5jcjE0OUlVMVZXMXNiUFhyMFFQdjI3ZEcxYTFmWTJOaWdhZE9tTmJaRlgxOGY0OGFOdzdoeDQxQlNVb0kvLy93VGx5NWR3clZyMXpCOStuU2NPSEVDbFpXVjBOZlhoNTJkSGVyWHI0OUZpeGFodUxnWS9mdjNmKzRpWk8zYXRVTlVWQlRTMDlNVlRxZ21laDhwVFVEZzQrTURzVmdNTFMwdGpCbzFDZzBiTnNUbm4zK09IMzc0QVIwNmRNRGF0V3ZoNE9CUTQva0RCZ3hBZUhnNFltSmlZRzV1anNtVEo5ZDQ3TE56Q0FBZ09qcTZ6bTN1MHFVTE5tL2VqTmpZV0ZoYVd1TGN1WE1BcW5NM2UvWHFoWDc5K3VIenp6K3Y4ZnpVMUZUNCt2b2lQejhmUGo0K3lNdkxRMlptSmxhdlhvMTU4K1loT3pzYmxwYVcwTmZYaDRHQkFiS3pzNFZ6cGNFTmgwcXB0aHdjSEhEaXhBbmN1WE1ITTJmT3hKNDllMlQyVjFWVklUMDlIVzNhdEtuMUg5bUtpZ29NSGp4WVlScWVXQ3hHVVZIUkN5Y2wxbFZoWVNIVTFOUmtPakM3ZCsvR3BVdVhzR1RKa3RkMm43dDM3Nkt5c2hMTm16ZEg3OTY5Y2Z6NGNlVGs1RUJYVnhkYVdscHdjSERBYjcvOXByRGo4czgvLzJEdTNMbjQ0WWNmWGlyd0VvdkZPSC8rUEpvMWF3WURBNFBudG5IeTVNbUlqWTBWN25QdDJqVXNYNzVjR0hHa2QwZWJObTNRcGsyYjEzYitzOEVBVUQxSGJjQ0FBUzkxL1pkZEEwZFRVeE0yTmpZeVZmSUdEUm9rZDF4Tm8razFlUjJwVlVUdkNxVUpDS1NkaHExYnQrTG16WnZZc21VTFZGUlVNSDM2ZEdHbHhOcmsva3Z6SUJVZCs2cHpDQlJwM3J3NXZ2amlDNXc4ZVZMWVZsbFpDVDA5UGZUcjE2L0c4dzRjT0FCUFQwKzBiTmtTVVZGUk1EYzN4NVl0V3dBQU5qWTJpSWlJZ0tlbko4YVBIdzluWjJmRXhjVWhNVEZSV0t6c3I3LytBZ0N1UzZDRUhCd2NhdjFHL3ZidDJ6aDY5R2lOK3g4OWVvVDA5SFNrcEtRZ0tTa0pZckVZZm41K3NMVzFyWE83c3JPemtaYVdoaHMzYmlBbkp3YzVPVGx3ZEhSODZmU0htdXphdFF0bno1N0YyclZyaGM3NDRjT0hoZmxHejlPN2QrOGE5ejE1OGdTOWUvZEdRRUFBZ09wNVM0Y09IVUpZV0JpQTZ0RVFiMjl2ekpneEE1V1ZsV2pWcWxXTmJ6SDkvZjF4L2ZyMUY2WXNlbnA2eXVSdVM2MWZ2eDdidG0wVEpuWFdKRDQrSHAwN2Q1WUpPcEtTa3RDcFU2Zm4zcGVJaU40dFNoTVFBRUJlWGg3Q3dzSXdhdFFvbVk3dTIxcHp1S3lzRE5IUjBZaU9qa2JqeG8weGF0UW9BTlVMaUFVRkJXSGZ2bjN3OVBTRXNiR3gzTG45Ky9mSDQ4ZVBNV1RJRUdob2FDQWdJQUFQSHo3RW1UTm5BRlMvNmRtK2ZidVFBdEc1YzJlaGpHbkhqaDF4OHVSSk5HM2E5STJuYXRCL1QxMWRIVnUzYnNYRWlST2ZlOXltVFp0cWZCUDR6ei8vWU5Tb1Vjak56WVc1dVRtc3JhMnhhdFVxdEd6WkVvOGVQWUpZTEpZcmxWdGVYdjdjWUxxeXNoSVZGUlhvMHFVTDl1L2ZqK1BIajBOTlRRMVZWVlhvMXEyYnpJcmZSVVZGT0gzNnRNSTNtQzh5WmNvVXpKa3pCMHVXTE1IS2xTdHg1Y29WWkdabTR1Yk5tMEpuWHNyVTFCUWJObXdRUGg4L2ZsenVlcm01dVFnSUNFQnBhU20rK3Vvcllmdnc0Y09SbEpTRXZMdzhBTURGaXhmeHdRY2Z3TnJhR2dFQkFUVjJ1bU5pWWxCWVdJaGp4NDY5VkFwVGVIZzREaDgrakYyN2RzSFQweFBoNGVHWU9uV3F6REZpc1JpZmZ2b3Buang1QWxWVlZXSDA5T2pSbzBoTVRNVDE2OWNSR3hzckhMOXQyemFGSzhrU0VkRzdRV2tDZ29xS0NpeGF0QWk2dXJxWU1XTUdpb3VMa1plWEJ3TURBeng0OEtEVzF6RXlNaEpTQ2JaczJZSzFhOWZLSGZQc01PUENoUXZ4eFJkZjFQb2VZckVZQ1FrSkNBME5SWDUrUGdZT0hBZzNOemY4K3V1dkFBQW5KeWRJSkJLRWhvWmk5T2pSV0xCZ0FRWU9IQ2h6amVMaVl0amEydUxPblRzb0xpNUdYRndjN096c2tKdWJLM09jZE1KdzkrN2RVYTllUFJ3NmRBZ21KaWI0NDQ4L2FpeEJTdSszeE1SRUFFQitmcjd3MzgrU0JnS0ppWWxDWjdHa3BBUU9EZzZZUDM4KzZ0ZXZqNFVMRjhMQ3drSm1EWThkTzNZZ1BUMGQvdjcrK09HSEg5QytmWHRvYUdqZzd0MjdtRGh4SXFaT25TcU1UajJ0WjgrZU9ISGloREM1ZnZueTVYSnZ6NS91akwvS1VMK0tpZ3BXcmx5SnhZc1g0L0hqeDRpT2pzYTBhZFB3MVZkZjRhZWZmc0tRSVVNZ0Vva1FIaDR1TSsvbS9QbnphTjY4T1lxS2l0Q3FWU3NBUUdCZ0lFNmVQSWtaTTJhZ1k4ZU9hTlNvRWM2ZlA0K09IVHNLdnhPa3Y0K2sxYnhPbmp5SkF3Y09RRTFORFlNR0RjS1RKMDlRVVZHQnVYUG5RbFZWRlZ1M2JrVkJRY0Z6Unl5dVhMbUNVNmRPeVd3cktTbUJuNThmenAwN2h4OS8vQkhHeHNZSUNRbkJyRm16a0p1YkMzZDNkNkhNb2tRaVFVRkJBVkpUVXdGVXAzdjE3TmtUZi96eEI3UzB0SVR0QUdCdmIxK3JWV2VKaU9qdHBUUy94WGZ0Mm9YTXpFeG9hMnZEMGRFUnhjWEZxRmV2SHFLam96RisvUGhhWHlja0pFUXUzVUZheldmcjFxMUNLVFNnZWxMZzJMRmo2OXhXTnpjM25EeDVFbTNidG9XUGp3ODZkKzRzZDh6a3laTmhaV1dGK2ZQbnc5UFRFL2Z1M1pQWmYrellNYm01REVsSlNVS0ZDQ25wRzFrZEhSMzA2TkVEKy9mdmg2YW1KaW9ySzUrYmtrVHZ2NGNQSDhxODBYNTJuNVEwWmFobno1N0NmeWNuSjhQZDNWMm1veWdXaTFHL2ZuMzQrUGdBcU83QXg4Zkh3OFBEQTFsWldiQzB0SlI3QTE5ZVhnNDdPenVjT0hFQ0N4Y3V4TVdMRjFGUlVZR0tpZ29oWUgxMnJzTHJvS1dsQlg5L2YxeStmQmtuVHB6QXZuMzdVRnBhQ205dmJ3d2RPaFRsNWVXSWpZM0ZtalZyQUZSM21DZE5tb1NvcUNnc1hyd1lUazVPY0haMlJreE1ESktUazVHVWxJUUpFeVpneVpJbGNIVjF4ZW5UcDdGbnp4N2s1dWJDMjlzYnQyL2ZSdi8rL1RGdTNEanMzYnNYang0OXdpKy8vQUlEQXdQOCtPT1BLQ29xd3JCaHd4QWJHNHZBd0VDNHVibGh4NDRkTmJiLzJaR2JVNmRPd2NmSEIyM2F0TUdtVFp2UXNHRkRBTldWeGNMRHcrSG41NGNSSTBaZzVzeVpNdWRLZ3k3cEJOR0VoQVI4K2VXWE10ZXVyS3g4YTBkWmlZaW9kcFFtSU9qZXZUdG16cHlKWnMyYXdkallHRVpHUm1qU3BBbFVWRlJrMGhTKy9mWmJwS1dsWWZ2MjdXalZxaFhFWWpHcXFxcWUrd2RQK3BaZHVwQ1k5SE54Y2ZGTHRYWGN1SEd3dGJXRnM3T3pUTXFEdEJTYmRDMkV6cDA3WTl1MmJWaTNiaDJHRGgyS2RldldDY2NPSGp3WWd3Y1BSa3BLQ3I3NTVodVpSV0tBNnR6aTY5ZXZ5OXgzOU9qUlNFNU9Sa1JFQk16TXpEaWhpbEJXVmxhbjQ0dUxpNFZjK0JkeGRYWEZoQWtUa0pTVWhOOSsrdzBmZi93eFRwMDZoZWpvYUFRRkJjbTlkWllHRXFHaG9kaThlVFAyN2RzSDRQODZxNG9VRmhhaXBLU2tUdDlCV3Rua3dJRUQrUGpqanhFV0ZnWWRIUjFjdlhvVllyRVllWGw1ME5UVXhNU0pFL0hoaHgvS25OdXBVeWRzMnJRSmE5YXNRWDUrUG9EcWlia0pDUW5ZdUhHanNFQmhlWGs1d3NQRGtaR1JnU1ZMbG1EOCtQRm8yN1l0dnY3NmEzVHUzQmtmZmZRUmNuSnlZR0JnZ0p5Y0hQVG8wUU1BaEZHRmlvb0tqQnMzcnNidjhQU281K3JWcTNIczJESDA2dFVMUjQ4ZXhmRGh3eFdlTTNic1dFUkVST0RzMmJQNC92dnZGUjZ6YU5FaXJGbXpCbFZWVlVLMW1hcXFxdWRXYktGM3o4V0xGNUdRa0lDcFU2ZENUMC92VFRlblZseGRYZkcvLy8wUHpzN09kVHJ2L1BuemFOZXVuY3hJSnBFeVVwcUFvRGJWRmZidDI0ZmZmdnNOaXhjdkZvS0JLVk9td016TURCNGVIcS9jaHRUVTFGcmxOTnZhMnNMVzFoYmw1ZVhZdjM4L2RIVjFVVlZWaGZqNGVEUnMyRkRtRjFlVEprM2c1ZVdsOERybDVlWHc5dlpHdzRZTlpYNnBwNlNrSURFeEVVRkJRVExIZCsvZUhjYkd4c2pMeTRPVGs5Tkxma3Q2WDZ4Y3VSTGEydHFJajQ4WDFxcVFrcGJXcmF5c3hPKy8vNDRMRnk2Z3RMUVVBd2NPeElZTkcycnNVR3BxYW1MbnpwMEFxdWZ1ZUhsNVllYk1tYWlzck1UczJiT2hyYTJORFJzMklDZ29TSzV1T1ZBOU1yRjM3MTZJeFdJc1dyUUlIaDRleisyTUJnUUU0T2VmZjY3VDkwNVBUMGQrZmo2OHZMd1FFUkVoZFBvdlhMZ0FWVlZWSEQ5K0hLTkhqNjZ4NDZHdHJRMUxTMHNjTzNZTVFQVnpiMjF0TFZQTlIxVlZGUllXRnBneFl3WUNBZ0xnNmVrSmUzdDdmUFRSUjJqWXNDRjI3ZHFGNU9SazJOalk0TXlaTTVnMWE1YmNmWjRYQ0QxdDBxUkpjSE56ZzVxYTJnc25ZRStZTUFIbDVlWEM1MmNycjZtb3FHRDQ4T0Z3ZFhXRmhZVUZtalp0aXNyS1NnWUUvNUxIang4THhTQmV4Ymh4NDRUQ0dxV2xwU2dvS01DREJ3OXc3OTQ5M0wxN0YwVkZSVElUMUFNREEzSG56aDI0dWJtOThyMy9LNmRQbnhZV0dGTkVJcEhnM3IxN3lNM05oWWFHQmpwMDZJQjc5KzdCeGNVRnc0Y1B4L3o1OC8vRDFoSzlmWlFtSUhoYVFVRUIvdnJyTDJSbFpjSEl5QWo5Ky9kSGRuWTJWcTFhaGY3OSt3dXBDTklxUk5PblQ0ZTF0WFdkUzZsSkpCSUFFQ2IrMWZXUHBwcWFHZ0lDQW9RM25QWHExY084ZWZOcVBaRlFUVTBOZ1lHQmlJaUl3TFJwMDJCaFlZRUJBd1lnTEN3TVE0WU1nWjJkbmN6eDRlSGh3Z1RIelpzM3c4SEJnVFdZbFpEMHpYTlpXUmtlUEhnQVBUMDlZVnRWVlJXS2lvcWdxNnVMWGJ0MlFTd1c0OHFWSytqV3JSdlUxTlNRbUpnSVRVMU41T2ZueStTWlN6MjdIa2ViTm0xZ2JXMk5xMWV2Q2gyV0pVdVdZTnk0Y1JnMGFKRGNSTldBZ0FCODl0bG4yTGx6SnpwMDZJQzVjK2RpL2ZyMU5YNlhaY3VXWWRteVpYWCtONGlLaW9LRGc0UE1DRUJpWWlLbVRwMkttSmdZT0RrNUNTTjFUNHVOamNYT25UdlJ1M2R2VEp3NEVldldyWU9qb3lOQ1FrTHd4UmRmQ0VHT1NDUkNTRWdJZ29PRGNlUEdEYVNtcGlJa0pBUUFFQmtaQ1h0N2V6ZzdPNk5seTVabzFxeVpNTEx3OUwvYjNMbHpjZkhpUllYbEZaOStTU0FOUko1WFZsbnE2TkdqME5EUUVJSU5hUXFZZE9JMlVEMlJldVRJa1ZpMWFoVldyMTc5d2hGVWVubVBIejlHUkVURUsxOW44T0RCVUZkWGg3Mjl2Y0pSUHpVMU5Zd1lNVUlJUnYvNDR3OEFrUHNiSWZYVFR6ODl0L1A5c3JadjMxN2pQaU1qbzFyOURFdHQyN1lObHk1ZFFuNStQdTdjdVlNN2QrNEkzOTNhMmhvYk4yN0V0bTNiVUZsWmlaRWpSNzV5MjRuZWRVb1RFR3pmdmgyblQ1L0czMy8vamJ0MzcwSWtFcUY1OCthWVBIa3lybDY5Q2pjM056UnIxZ3lMRmkwU3poR0x4YkMwdE1Tb1VhUGc3ZTJORGgwNjFPcVhZSFoyTnE1Y3VZTExseThEZ01JaFYrbmlaeThhTWRpOWV6ZEtTMHNoa1VoZ2FHZ29VMG1sTnRxM2I0OVZxMWJod29VTG1EbHpKZ0lDQWlBU2lkQ3BVeWVJeFdLaFV4TVpHWW5RMEZDWW01dGo4T0RCV0wxNk5iNzY2aXNFQndjTHF4cVRjdGk4ZVRQaTQrTVJGeGVIeU1oSW1KaVlJRDQrSG9NSEQ0WllMTWJHalJ1UmtaR0JDUk1tb0h2MzdpZ3BLWUcydGpaNjl1d0pUVTNOT3Qzcjh1WExPSDM2TkpvMWE0WURCdzVnNE1DQk1ETXp3NzU5KzJCb2FDanp0am8rUGg1bno1N0Y3dDI3c1hQblRqZzdPOFBVMVBTMUx4WjI2OVl0L1B6eno4SklCbEQ5OXZIcTFhdFl1M1l0enA4L2p5MWJ0aWlzd21SZ1lJRFEwRkFZR0JnSUtZTTZPanB3ZDNmSGhRc1g4T1RKRStIWTZPaG9qQmt6Qm52MjdJR0ppUW15c3JLd1pNa1M2T2pvUUVWRkJUMTc5c1RxMWFzUkdCZ29kNTk1OCtaaCt2VHBVRkZSd2U3ZHUyWDJTU1FTU0NRU21lY2JxUDZkVTFQbHBhYzcvTFV4WWNJRS9QUFBQeWd2TDRlS2lnb0RnbjlKczJiTm5sdDV5OFBEQTRtSmliVXVkVDFuemh6VXIxOGZwYVdsV0wxNk5aWXNXUUo3ZTN0aFRzbWZmLzZKZGV2V29WKy9mZ3AvSHJadDI0YWJOMisrOXJVL3BKNmRRL1EwVzF2Yk9nVUV1Ym01K1B2dnYyRnNiSXpjM0Z6MDc5OWZLS25jdkhselBIandBREV4TVRBMk5rWm1aaVl5TXpNVlhzZk16RXhoNlY2aTk0M1NCQVQzNzkrSGlvb0tSbzRjQ1V0TFMxaFlXS0JodzRaSVQwL0gyTEZqVVZaV2h0TFNVZ3daTWdUbDVlVW9LeXREUlVXRnpEV1dMRm1DOFBCdzRZK3NtcHFhd2c3NnJWdTM0T0hoQVJVVkZkaloyUWx2UmRlc1dZT3lzakxVcjE4ZkdSa1pBS0N3Vk4vcnpOMi9mZnMyRGh3NGdOMjdkNk80dUJqanhvMURWbFlXbGk5ZmpxU2tKUGo1K2NISHh3Zjc5KytIbVprWmdvS0MwTGh4WXhRVkZTRTBOQlJqeDQ2Rmg0Y0g3TzN0WDF1YjZQazZkZXJVb24zNzlubTdkKyt1WFU3SWEzVHIxaTI0dWJuQjF0WVdlWGw1V0x4NE1RRGc3Ny8vbGlreitjOC8veUFoSVFHK3ZyNklpb29TcXROSVZWUlV2RER0cktDZ0FQUG56NGVibXh1NmR1Mks2ZE9uNDMvLyt4OGFOR2dBUTBORHVlUFBuVHNIYjI5dm1acjR0cmEydFU2ZHFhM0F3RUI4OXRsbndsdjVXN2R1d2RQVEV3c1hMb1NxcWlybXpadUg4ZVBIbzAyYk5uS2xVM3YzN28yYk4yK2lSNDhlcUZldkhod2RIWVY5MGdwSlVrVkZSZWpRb1FPV0xGbUNvVU9IWXRPbVRWaXlaQWxVVkZTRVJkY0F5QVJGQVBETEw3L2doeDkrUVAvKy9aR1hsNGQ1OCthaFNaTW1BS29MQndRSEIrUExMNzlVT0lMeHVxaXBxUW1kS21YS3ZYNVR6K2JQUC8rTWxpMWJLaXd3VVpNTkd6YWdXN2R1TW90MVNlZWdYTHQyRFVCMXlxazBHTGh5NVFwbXo1Nk5ObTNhNEp0dnZwRjdFZlRMTDcvZ3lwVXJjSEZ4RWViTHZXN0p5Y2tLdHc4YU5BaDZlbnE0ZnYwNnJseTVVdVA1dDIvZkZncG5QSjIyYUcxdERSc2JHM3p5eVNmQ3RtWExscUcwdEJTM2I5K3VNZTBXQUp5ZG5Sa1FrRkpRbW9CQVVRNHVVTDNRV08vZXZXRm9hSWltVFp0Q1IwY0hEUnMyUklNR0RXVCtsNStmanpGanhpQTVPVmxZZkdqVXFGSEMyZ0JQYzNCd1FGcGFtdHdmNU56Y1hLU2twRUFpa1VCZFhSMTkrL2FWR2U2M3Q3ZC9wYnIvVDc5ZE9YejRNSDc4OFVkY3Zud1pxcXFxY0hSMHhKUXBVNFFBNU1pUkkxQlJVY0dZTVdOdzllcFZXRnRidzkvZlgzanpNM1hxVk9qbzZNRGYzeDlMbHk1bFFQQWZxbCsvdnNmbHk1ZUhXbHRiN3hXTHhYRzZ1cnBKU1VsSmxmL0Z2WnMzYjQ2Z29DQVlHeHZqNE1HRDJMUnBFd0JneUpBaHduOER3TEJodytEdDdZM1MwbEtaRlgybFZGVlZFUk1USTdkZEdody9ldlFJMDZkUGg0Mk5qZkFNekpvMUN5VWxKZERRMEVCRlJRVTBORFR3OTk5L0M5ZGZ1SERoY3p1NWRYbDdXSk9Ta2hJOGZQaFF5Q2ZPek16RWdnVUxNR3JVS0dFU2JjdVdMYkYwNlZMTW56OGYzMzc3clZ4SjRSWXRXc2dzSkZpVFpzMmFZZm55NVZpM2JoMENBZ0tnb2FHQjdPeHNkT2pRQVY1ZVhuajA2QkVDQWdMZzRlR0J3c0pDREI4K0hLR2hvY2pLeXNJUFAvd0FJeU1qWExod0FYUG56b1dwcVNrdVhib0VFeE1UYk5pd1FaZ1kvYXFlVGZGNjFxVkxsNVFxcmZCTlBKdmw1ZVhZdEdrVEhqMTZoRzNidGlrTWxwOFZIeCtQeU1oSW5EbHpCaEVSRVM4TURtL2V2SWtwVTZhZ1ljT0djSGQzeCtqUm96RjI3Rmk0dUxnQXFLNVN0V3paTW5UcDBrVnV6WXJYN2VMRmkvam9vNCtFejArZVBFRkJRUUUrU2pVQWl3QUFJQUJKUkVGVStPQURIRDE2Vkc3dTI5TlNVMU9GVk1YbmpacWNQWHNXOGZIeEdEUm9rSkJTZU9EQUFiUnYzeDVtWm1ZQXFxc0dCZ1lHMXBnMlJmUytVWnFBb0NacWFtcEM5WkxuMGRYVnhmYnQyOUcyYmR0YVhWZlJMK0NucXdBcFltMXQvVXFqQTdhMnRtalVxQkdBNm1vbmhvYUdHRFpzR1ByMTZ5ZVh0aVI5VTNMejVrMFVGQlRnNjYrL2xxdnE0dVRrQkFzTEM3bVNwdlR2RTRsRVRTVVN5ZGNpa2VqcmdvS0NCMVpXVnZ0RUlsRmNRVUhCNGN1WEw5ZXQ5RThkS1Zyb1RzcloyUm1scGFWbzE2NGRBRUJEUXdPM2J0MlNtMWo2ZEZsUVJWUlVWR0JqWXlNemFWRmFCZXZtelp2Q3VhcXFxa0taeXhkMWFwNWVNZmxsbnlOTlRVMGhaL3ZubjMrR3I2OHY1czZkaTJIRGhza2MxNmRQSDZ4Y3VSSkxseTZGcGFXbDhPL3h2SldLbjFaVVZJUTFhOVlnUFQwZHZYdjN4cjU5Ky9EdzRVT2twS1JnK3ZUcDBOVFVSRkJRa0ZEK2RNR0NCVkJSVWNHVUtWTnc0OFlOWkdSazRPTEZpemgzN2h3a0VnbU1qWTJGaGQzYzNkMWhhbW9LWTJOamZQTEpKL2pnZ3crRSsvYnYzNzlPL3g0blRwd0FJSnRTbEpxYWlpVkxscUJCZ3dhNGMrZU8wR2xVRnYvMXM2bW1wZ1kvUHorTUd6Y083dTd1K1BISEg1K2JhbnIxNmxYNCtmbWhTWk1tV0xWcWxmRGMzTHQzVC9qL1UvbzdQVFUxRmZuNStSQ0x4WEIwZE1Ta1NaTmdiR3lNaVJNbklqZzRHUG41K2VqUW9RTjhmWDN4d1FjZklEQXc4RjlkY3lJc0xBeXhzYkhZdm4yNzhQSXFPenNiQUdCaFlRRkxTMHYwNnRWTDRibE9UazdvMjdldjhQUDQ3TzhBTHk4dllTUkFWMWNYUmtaR21EZHZuckRmMDlQei83RjMzM0ZWMWY4RHgxOEhCR1Vxb09CS1RTbk5tWmNjbUlaYVdacm1Lb3UrbXBxVkEvZENTOU55aTRnYnNjU0JtUXZJWFU1UTBVd1JSMGF1WHhvdURBZktIdmYrL3VETCtYSzlseW1LZXQvUHg2UEhnM3ZPNTNQTzU5dzRlTjduTTk0TUhEaVFXclZxRVJzYlMwQkFBQzFidGpUb0JSVGllV1h5QVVGaDVCY01EQmt5Sk5lZWlDY2grODBHZ0xPemM1NXZVckxsbDROQnVrcExucUlvamtCZm5VN1gxOTdlL243anhvMjNLWW9TckNqS0w1R1JrVVZiMjdZQXRtL2ZickR0cDU5K01oaWJQbW5TSk9MaTR2ajAwMC9WYlJZV0Z1cXlvRGxsdjNHMnQ3YzN1b29RL084TnUxYXJwWFRwMHZrR0FvcWkwS1ZMRjcxdFhicDBlZVM1QlczYXRLRmh3NFpxa3JHSGVYaDRzSDM3ZG5VSVUwSEhjYnU1dVdGcmE4dWJiNzdKK1BIajFSNFFSMGRIYXRXcVJmMzY5V25jdUxIYS91Yk5tN05od3dZY0hCeXd0TFJrL2ZyMWxDcFZpa2FOR3RHblR4KzlOL1JhclphLy92cUxzMmZQOG4vLzkzODRPVG1wKzVvMmJjcml4WXVOZnA5YXJaYWhRNGVxbjdOenRPVDgvUFBQUHdQdzJtdXZFUkFRUUdwcUt1WEtsVFBwT1VaUDZ0NnNXYk1tSTBlT1pNYU1HV295T1dQaTR1SVlPblFvV3EyV3VYUG42cTFzZGVYS0ZZT2hNVGtuOGViOC9lM2J0eStLb3JCdzRVSkNRa0o0L2ZYWG1URmpoc0hRd09MMnhSZGZzSHYzYmlaTW1NREtsU3N4TnpmbjlPblQ2cnczT3pzNzdPM3RjMTNaeXQ3ZVh2MTNNRHNmVUV4TURNT0hEMmZnd0lIcVM0ZjQrSGdzTEN6VTRWSVBxMUNoQWpObXpLQm16WnFQNlVxRmVQcElRQ0NLblVham1WelNiWGlPMlN1SzhnbndpVTZuUzlKb05EdDFPbDJ3cGFYbDlxTkhqOTR2emhQbC9BYzM1OFA5d3crVVAvendnMEZkWXlzTXdmL2VPT2NudjNIcEVSRVJldTNKenZLYjdlSFBSV0ZqWTVQdkExRE8rUXdGbGYzZzljWWJieGpkcjlGb0RMYmxIQUtVMjVLdWtQVmQxSzFiMXlBL0FtVGxiOGlyM3FKRmkvUzJQZnd5SUh0QkJRc0xDNzFlQjZGNnJQZm1CeDk4d0w1OSsxaTllald0V3JYaTFWZGYxZHYvNE1FRHZMeTh1SG56Smo0K1BnWnpWdHpjM05UZnZmbno1N042OVdvV0xseW81cmpJRmhjWHg3cDE2MWkvZmozVzF0WjRlWG54MFVjZkZmdmtmV05zYlcyWk5Ha1NYbDVlTEZ1MmpJRURCeElSRVVIOSt2V3hzN01qTXpPVHp6NzdqRHAxNnVTN2hHNTJQcURzT1FWbHk1YkZ6czVPTDBqZXNtVUx6WnMzMXh1R2xaaVl5TmF0Vy9ud3d3OEx0RXk0RU04TENRakU0ekNwcEJ2d3FEUWFqYTZrMjFBQTFrQjNSVkc2cDZlbm85Rm90Z0hCSmQyb0orRnhUcGdWSmVNWnVlY0s2ckhjbXhNbVRNREx5OHZvNzM5eWNqS2xTNWRtd29RSjZud1hZN1JhTGIvKytpdVFOVDlCcTlXU25wNU9XRmdZdTNidDR1REJnNVFxVllveVpjcmc2dXJLKysrLy8wU0NnV3pObWpXamUvZnVCQVlHOHZMTEwzUHk1RWtHRHg0TVpQVlVOV2pRZ0hYcjF0R3VYYnNDRFEzY3VYTW5BRXVXTEdIbHlwVUVCQVJRdFdwVmJ0Njh5WGZmZmNjWFgzeEIvLzc5MWZJblQ1N0V4OGVIMHFWTEd3d1ZGT0o1SnYrcUN2SDgwQ21LOGp3OVZEMXpVbEpTU3JvSjR1bFVMUGRtNWNxVkNRNE9wbUhEaGdiN25KMmRXYlZxVlo1emR3QU9IRGhBYkd3c2tMWHkzZkRodzRtUGoyZnUzTG44L2ZmZkRCdzRrTGx6NTVLWW1NaU5HemZZdFdzWFAvLzhzOTUvNGVIaGozb3BlUm8yYkJnVksxWmszTGh4S0lwQ2h3NGQxSDBEQmd6QXdjR0JxVk9uR3F3RStMQXpaODZvcXhKNWVucGlibTdPbDE5K3lZMGJOOWk5ZXpjNm5jNWdNWUlXTFZwUXExWXRsaTlmWHV3cm1BbnhOSk1lQWxIc1RwdzQ4ZVJlSnhXVDdMZVRUMFBiTlJyTlVxQi92Z1VoU1ZHVUhWcXROdGphMm5wN1JFVEVnLy9XWC9sWUcyakNZbU5qeWNqSW9FcVZLbmg0ZUJBZUhzNmxTNWNvVzdZczF0Yld0RzNibGdNSERram0zaUo0R3U2OS9EenBlN09naytNTFVpNTd1TkNhTldzb1g3NDhjWEZ4dEdqUmdpMWJ0akI0OEdEbXpwMUx2WHIxdUh2M0xyMTc5eVlqSXlQWEpUbnIxNjlmNEFuMFJXRnRiWTIzdHpmRGhnMmpYcjE2ZW5NaGJHMXRHVFJvRUZPblRtWDE2dFgwNjljdjErTUVCUVhSckZrempodzVnck96TS83Ky9ueisrZWVjTzNlTzdkdTNVNk5HRFlPNWdZcWkwTE5uVDc3OTlsdDI3TmhCcDA2ZEh0dDFDdkUwa1lEZ0tYZjU4bVg4L2YxcDBxU0p3ZktHd2lUZEI3WUN3WXFpL1BvNEp4V2JpcndlYkJJVEUvSHc4RkNYOUQxNDhDQzdkKzhtSUNBQXlFb0NObTNhTkx5OHZNakl5S0JhdFdvU0RKaXVZcjgzdi96eXl6ejM3OXUzajRzWEwrWmJMbHRFUkFSUlVWRU1HalNJSlV1VzhNWWJiOUMrZlh0bXo1Nk5zN016U1VsSkRCOCtuRHQzN3JCMjdWcHExNjZ0Vi8vQ2hRdjA2dFZMTDdmQjQzTHMyREVBenA0OVMzaDR1TjU5MnJselo3WnUzWnJuSEo1TGx5NnhmLzkrWnMrZXJjNXBxbEtsQ2lFaElmenp6ejljdUhDQkFRTUdHSzM3N3J2dnNuRGhRb0tDZ2lRZ0VDWkRBb0pIc0hMbHlnS3Q1Sk9mM0ZZbnVYdjNMa09IRHVYQmd3ZTUvdUVTSnVFMnNObk16Q3o0M3IxN2V4LzNzcU9teHRqd2h5dFhydURyNjB0S1NvcmV3MWEzYnQwSUN3dmp4bzBiUU5hYTZTKysrQ0p1Ym03NCt2b2FIY29obm11UDlkN01PYmJkbUppWUdDNWV2Smh2T2NpYUwrRG41NGVycXl0dDI3Wmx5WklsQURScTFJZzFhOVp3Ly81OUJnd1l3SVVMRjVnelo0N0I2bHJ4OGZGNGUzdmo1T1JFMzc1OWkzNVJCUkFkSGMyNmRldG8yN1l0Zi8zMUYxT21US0ZCZ3dicWlscG1abVlFQmdibWVRdy9QejhxVjY1c0VQQmJXVmtSSEJ4c01CUXBKMHRMUzdwMjdjcnk1Y3M1Y3VTSTVDSVFKa0VDZ21MdzhHb0hXcTJXK1BoNGc3WC9IM2JreUJGMUJZU0h4Y2JHNHVYbHhiVnIxd0R5N0IzdzlQVFVXMDlaUFB0ME9sMHNFQUlFbHkxYk52eEpKU1l6TldmT25LRktsU29rSkNTb0QwQitmbjRjUG53WUx5OHZHalJvUUxseTVUaHo1Z3dOR2pSUTcwTXZMeStTa3BMVTFZd09IejdNamgwN3NMUzBwR1BIamlRbUpwS2VubTQwaDRGNHRqMnI5K2J1M2J2NSsrKy9XYnAwcWNFazRmUG56ek42OUdqaTQrTlpzR0FCZS9mdVpjbVNKU3hZc0FBbkp5ZnUzTG5ENE1HRHVYbnpKc3VXTFh1c3k0OG1KQ1F3ZnZ4NHJLeXNHRGR1SEpjdVhXTGd3SUZNbVRJRlB6Ky9BaDBqSXlPRDZPaG9Sb3dZWVRBQk95RWhnWjA3ZDlLa1NSTTFHN2t4M2J0M1o4V0tGYXhidDA0Q0FtRVNKQ0FvQmc4L3JBY0dCdkxqanoreVpzMGFxbGF0bW11OWhJUUVvd0hCSDMvOHdkaXhZMUVVaGNEQXdGelR4TStaTTRlVEowL3l6anZ2UEZMN3hkTWxJeU5qYXUzYXRiMDJidHdvTTlvZW84ek1UUHIwNmNPS0ZTdjQ1cHR2Nk5HakI1NmVubXpZc0lHREJ3OFNGaGJHcDU5K3lxUkpreGc0Y0NDLy8vNDdJU0VoWExseWhXblRwbkg5K25YZWZmZGRldmJzU1dob0tQZnUzZU9YWDM2aFFvVUtmUC85OXlRa0pFZ3c4Sng1bHUvTkZpMWE4TkZISDlHa1NSTXVYNzZzdHk4bEpRVUxDd3NDQXdOeGRYV2xhdFdxREJ3NGtNOCsrNHdoUTRZd2QrNWM3dCsvejd4NTg2aGZ2NzVhNytqUm93UUVCREJqeG94aXlZNmRrWkhCNk5HamlZbUpZZGFzV1RnNU9lSGs1RVRYcmwwSkRRM2w1NTkvTnNnNVlreXBVcVh3OXZaVzh3N2s5T3V2djVLVWxFU1BIajN5UElhTGl3c3RXN2JrcjcvK1VqT3lGL2YxQ3ZFMGtZQ2dtSjA4ZVZKZDFpd2pJOFBnRHkrQWc0T0QwWWY4ek14TTFxeFp3NUlsUzZoZXZicWFiZEtZMWF0WGMvVG9VYVpQbjA2TkdqVjQ4T0FCa05VZCtqZ3pTWXJINy9UcDAxZFBuejVkMHMwd0dRMGJObVRWcWxYTW5UdVhXN2R1QVZrOWROdTNiMmZac21YcVc4UzB0RFIrK09FSFRwNDh5YVJKaytqVnF4Y3Z2ZlFTQXdZTW9GR2pScnoyMm10Y3VuU0pDaFVxY09uU0pZUDEzY1d6NzFtK054MGNIQmd6Wm96UmZZMGFOV0xqeG8zcXV2dVZLbFZpOHVUSmZQSEZGM2g3ZStQcTZzcml4WXNOOGsra3A2ZHovdng1UHYzMFUrYlBuMCtkT25XSzNMNzA5SFRHalJ2SHNXUEg2TldybDk3RC9QRGh3N2wxNnhhdnZQS0swYnJaUGVrV0ZoYnF0bmJ0MmhrdDI2MWJONnBXclZxZ2VSQmp4b3pCeWNsSnpZdFNuTmNyeE5OR25oeUwwWlVyVnhnelpvd2FDSFR2M3Qxb3VVR0RCaG1zakJBVEU4T1lNV080Y09FQ2tEVWhxaUNUaU1lTkc2ZjNlZnIwNmRKaklFUWgyZGpZVUs5ZVBmYnYzdzlrRGVkemMzUFRXOTNFd3NLQ1YxNTVCUzh2TDN4OWZaazRjU0p0MnJUaHRkZGV3ODdPanZYcjEzUHc0RUdhTkduQzhlUEhTelJydVJERzVKVlB3TnpjbkxTME5BNGZQc3pXclZzNWNPQUFkbloyOU92WGo0OCsrc2pvaTZhV0xWdXliTmt5aGc0ZHloZGZmTUc4ZWZNS3ZETFN3eUlpSWdnTEMrT2RkOTVoMkxCaGV2dHNiVzFac0dDQitqa3FLb29WSzFaZ2EydUx1Yms1VVZGUkFFWVQ4ajFNVVJTYU5XdUdWcXZsMUtsVDJOdmJFeE1UQTZCbURjOVd1WExseDNhOVFqeHRKQ0FvSnRuck45Ky9mNTg2ZGVvWWpMTzhjZU1HZ3dZTkFqRGE1ZW5rNUVUWnNtWHAwNmNQSzFldVpOZXVYUVpsTWpJeStPQ0REMmpUcG8zQkgwekkvWTJJRUNKM216WnRZdDI2ZFhoNGVOQzdkMi9tejU5UHUzYnRXTEprQ1I5ODhBRWpSb3dBc2g0a2xpeFp3cUpGaTRpSmllSElrU1BxeE16QXdFRGF0R21EcDZjbkw3endBcFVyVjg1emZMSVFUNU05ZS9hd2RldFdqaDgvVGtwS0NuWHIxc1hiMjV1T0hUc2FQQ1Evckc3ZHVpeGR1cFQrL2Z2end3OC9GUGtCdVhYcjFuaDdlL1BCQngva213ak4wZEdSSTBlT29OVnFBYkMzdCtmamp6K21mZnYyQlQ2Zm1aa1pnd2NQSmlrcGF6RW9LeXNyV3JWcWxXKzk0cnBlSVo0MkVoQVVnOXUzYi9QWlo1OVJ0V3BWVnF4WXdjeVpNK25idHk4elo4NmtaczJhN05telJ4M2FNMmZPSEhXbGhKeXNyYTBKQ0FoUU0wam1USytlYmRldVhTUWxKZkhlZSs4WjNTK0VLTHdLRlNyZzcrOVBoUW9WMUljRGUzdDd4bzBieDltelowbE1URlRMcmx5NWtrOCsrWVNRa0JDcVY2OU9kSFEwa3laTnd0N2VIak16TTFxMmJJbVBqMCtCSno4SzhTZ3FWS2hBOWVyVkMxM1AxdGFXOXUzYnF6MWdGU3BVb0ZTcFVnd1pNb1NXTFZ2bU9mZk5HRmRYVjc3Ly9uc3FWcXhZNkxia2xOKzQvbXpWcTFkWGx5VXRpSGJ0MmhtOUpqOC9QKzdkdTRlaUtEUnMyRkN2UnpBdnhYVzlRanhOSkNBb0JrNU9Uc3lZTVFPTlJvT2xwU1crdnI0c1dMQUFUMDlQYXRXcXhZVUxGK2pYcng5ZmZQR0ZPa1l6UDNtOWRjanVhUkJDUERvUER3K3VYcjFLaXhZdE1EYzMxK3RwcTFldm5sN1poSVFFNnRldno2UkprK2pTcFF1clZxMWkwcVJKbUptWm9kVnFTVWhJQUxMbUd3anh1QTBiTnN4b2IzRit5cGN2ejlTcFU5WFBqUm8xVW5OdEZGWE5talVmcWY3ak5HUEdES1BiWDN2dHRTSWY4Mm0rWGlHS1FnS0NZdEs4ZVhQUzB0STRkdXdZaHc0ZFl0KytmVmhhV3FxSlU3WnYzODZOR3plb1c3Y3VycTZ1Qm1zOFo3TzN0K2ZsbDEvVyt3TjI4T0JCbGl4WlFwa3laUWdJQ01nMThWRkFRQUNWS2xVcS9vc1Q0amxYdFdwVkRoOCtuRys1eXBVcjg5MTMzekYvL254OGZYMHBVNllNNTg2ZG8zNzkra3laTW9WNzkrN2g2K3ZMaEFrVHVILy9QdDI2ZFhzQ3JSZENDQ0VlalFRRXhlRGd3WU9zV0xHQzZPaG9kY0xTd0lFRGFkT21EZGJXMXR5NWM0Znc4SEFPSFRyRWtpVkxTRWhJd00zTnplZ3FKTzd1N3JpN3U1T2NuRXg0ZURnYk5temcxS2xUZUhoNGNQVG9VWUtDZ3BnOGViSmVUOFB0MjdkWnUzWXQxdGJXa2hoSmlFTEtLMU54VGdrSkNjeWRPNWZJeUVnOFBEell2SGt6ZCsvZUpTSWlna0dEQm1GbFpjWENoUXV4dHJabXpwdzVlSHQ3WTJabVZxQmxFb1VRUW9pU0pBRkJNWGpsbFZkbzJMQWhuMy8rT1c1dWJpeFpzb1RRMEZBaUl5T3BYcjA2TldyVVFLUFI4UDc3NzZNb0NoY3VYTURhMnBxOWUvZXF4MGhOVGVYUFAvL2s5T25USEQ5K25NaklTREl5TW1qVHBnMXIxcXloVEpreS9QUFBQMnJ5b3drVEpoQVZGVVZJU0FoNzl1ekIydHFhOXUzYms1NmVycmYwbWhEQ09ITno4MXl6aEQvTXpjME5XMXRiM256elRjYVBINjlPdEhSMGRLUldyVnJVcjErZnhvMGJxNU1obXpkdnpvWU5HL0pOVGlpRUVFSThEU1FnS0FibHk1ZG4rUERoNnVmc2NjZFhybHdoTWpLU2E5ZXVvZFBwbURCaEFsMjdkcVYyN2RvR3g0aVBqMmZ3NE1Ga1pHVFF1SEZqaGc0ZFNydDI3ZERwZEt4Y3VaSU5HemJ3Mm11djBhVkxGeldUNnExYnQ3Q3hzV0htekptMGJObFM4ZzhJOFpoa0J3NXZ2UEdHMGYwYWpjWmdteVF1RWtJSThheVFKOGhpZE96WU1lN2Z2MCtOR2pWbzFhb1ZWbFpXQUNRbkozUHAwaVZxMUtpUmExMW5aMmRXcjE1TnBVcVZzTEt5SWlvcWl2bno1N05yMXk3czdlMzUrdXV2YWRldUhiTm56d2F5M2t6T216ZVAzcjE3WTJkbko4R0FFRUtJcDlxb1VhTjQrKzIzZWZmZGQ0dmxlRnF0bGlGRGhsQ21USmxjSjBXdlc3ZU96WnMzNCsvdlQ3bHk1WXJsdkVJOGorUXBzaGdGQlFYcHJZM3M1T1JFOWVyVnFWbXpKalZyMWlRNU9abGF0V29aWFhZME16T1RhOWV1c1dIREJnNGNPTUN0Vzdlb1ZxMGF3NGNQcDB1WExrUkZSZUhwNlVsOGZEd3RXclRnMHFWTDFLNWRteDQ5ZWpCMTZsVFdyRm1qbC9kQUNDR0VLSW83ZCs3dzRNRURNakl5U0U5UEp6azVtZnYzNy9QZ3dRTVNFaExvMGFNSEtTa3BlcXRwMmR2YmMvLytmYjNqUFB3QUhoWVdScTFhdGZTMkpTUWtrSjZlVGxwYUdnOGVQQ0ErUHA2N2QrOXk4K1pOYnQ2OFNVeE1ESmN2WCtiVlYxL2wyMisvMWF1N1k4Y09mdnZ0TjJiTm1tWDBPbEpUVTFteFlnWHU3dTRTREFpUkR3a0lpdEdDQlF0SVQwL24rdlhyL1AzMzMxeStmSmtMRnk0UUZSVkZhR2dvbVptWnRHM2JGaDhmSDRPNlptWm1yRnExaWl0WHJ0QzZkV3ZhdDIrUFJxUGh4SWtUakJneGdxTkhqOUtrU1JQOC9mMEpEdzlYMTJBZU9IQWdCdzhlWk1pUUljeWJOdzk3ZS9zbmZkbENDQ0dlSXlFaElmajcrd05RdW5ScFVsTlRxVnk1TXZiMjl0amEydEtpUlFzV0xWcWtOdy91NTU5L05waEFYNUE1T25sTjZqYzNONmRjdVhLVUwxOWVmZEdXN2U3ZHUycStEMjl2YjRPNmpSbzFvbFdyVnNURnhiRjE2MWEyYnQxcVVPYVZWMTVoelpvMStiWlJDRk1nQVVFeHM3Q3dvSHIxNmdiSll0TFMwamgzN2x5dUQreUtvckJnd1FLc3JLeUlpNHRqMTY1ZHpKbzFTeDFxTkd2V0xONTY2eTBBN3QyN3AwNGN0ckt5WXQ2OGVYeisrZWQ0ZW5veWN1Ukkyclp0bTIrbVJ5R0VFTUtZOXUzYmMvRGdRZno4L0NoYnRpeE5telpseVpJbHVMaTRNSExrU0s1Y3VjTGt5WlA1NnF1dlNFNU9wbVBIamxoYVdxb0JRa3hNREgzNjlDbncrVnEzYmsyblRwMndzckxDMXRZV096czd5cFVyaDUyZG5kRi95ekl6TXhrM2Joemx5cFZqMmJKbC9QSEhIMWhiVy9QU1N5K3BaYTVkdThibzBhUHAyYk1uSFRwMFlNK2VQYnozM250Nnh5bGR1blRSdmlBaG5rTVNFQlNENGtoZEhoc2JTMmhvS0ljUEgrYlBQLzlVbHkvdDNiczM3dTd1Mk5uWmtabVp5YWxUcDlpMGFSTU5HalJRNjFhdlhwMFZLMVl3ZHV4WXhvNGRTNDhlUFl5K01SRkNDQ0h5VTZWS0ZaeWRuUmszYmh5TEZ5OEdzc2Jyang4L25ydDM3K0xtNW9hMXRUWFcxdFo2ZVhIS2xpMkxWcXZGenM1TzNYYnUzRGt1WDc2c2Z2Ni8vL3MvZnYzMVZ3RGVlZWNkQUdyVXFFSHIxcTBMMUxiTXpFeSsrZVlienAwN3g2cFZxNmhldlRvelo4NGtKaWFHb0tBZ05kdndwazJiY0hCd29ILy8vaHc3ZG96QXdFQXFWS2hRNEd6SVFwZ2FDUWlLd2ZqeDQ0dFU3OGlSSTRTRmhRRmdZMk5EYUdnb0w3endBaU5IanVTdHQ5N0MyZG1aWThlTzhmYmJiK3ZWYzNKeVlzU0lFWHJicWxhdFNsQlFFTnUyYlZON0VvUVFRb2lpR0Q5K1BIdjM3c1hNekF6SUd0YmFxbFVyTmIvTzRzV0xxVm16cHQ2UW43Rmp4K0xoNFVIOSt2WFZiVHQyN05BYmxyTi8vMzcyNzk4UC9DOGdLSXkvL3ZxTFE0Y09zWGp4WXJVbmZzcVVLWGg2ZWhJVUZNVElrU1A1OGNjZk9YandJTXVYTDhmYTJob1BEdzg2ZGVyRTh1WEw2ZHk1cy9RTUNHR0VCQVNQb0dYTGxqZzVPZEdwVTZjaTFYLzExVmZWdHlLMnRyYnMyTEZETCtFWVFNT0dEWms2ZFNxWm1abEExdXBDR28xR1hRYzlKM056Y3pwMzdseWt0Z2doaEJDM2I5K21YYnQyNnVlWk0yY0NxUE1EcGt5WkFzRGd3WU01ZE9pUVhrQlFxMVl0amg4L3JoY1FqQmd4UW4yQjVlYm1ScjkrL1JnMGFGQ1IyMWV2WGozV3IxOVBTa3FLWHMvRCtQSGpxVldyRnBjdlgrYWZmLzdoNnRXcnBLYW1xbVUrL1BCRDNuNzdiVzdjdUFGa1RYaVdpY1pDL0k4RUJJL0ExZFVWVjFmWFlxdi9jREFBV1dNYzI3ZHZYK1J6Q0NHRUVBWGw0T0RBenovL0RNQ3RXN2NZTjI0Y2QrN2NZZXpZc1RSdjNsenRNYmh6NXc3cjFxM1RxOXVnUVFOMjdOaFJxUGtEQUltSmljVEd4dVpienM3T0RtdHJheXBXckZpZ29icmR1M2ZQZGQrakJpWkNQRzhrSUJCQ0NDRUVrRFUwNklVWFh1REVpUk44L2ZYWDlPN2RHejgvUDVZdlg4Nm1UWnNZT1hJazd1N3V1TGk0RUI4ZlQweE1qRnIzcFpkZTR0cTFhOXk1Y3lmZjgraDBPblhDOE1hTkc5bTRjV08rZFlZTUdhSUdHM210WUxSa3lSS1dMMTllNEV6a1FnZ0pDSVFRUWdqeFg3R3hzU3hidG93ZE8zYmc3ZTFOcDA2ZDhQUHpZOUdpUld6ZXZKa2hRNGJnNGVIQjJMRmplZmZkZDBsTVRGVHJPanM3TTIzYU5LeXRyWE05L3VuVHB4azllalJwYVduTW16Y1BnTFp0MnhyTUo5aTZkU3VIRGgzU3l6SHcwa3N2a1phV1JseGNYSjdYa0pDUUFNRDE2OWZ6dmQ3S2xTdm5XMFlJVXlBQmdSQkNDQ0VBdUhIakJ0SFIwU3hmdnB5NmRldXE4OWVzckt3WU0yWU1yVnUzWnNHQ0JRQk1uanlacEtRa3ZmcnZ2dnN1Vzdac1VUOUhSVVZ4Nk5BaGpodzVBc0N4WThlb1Zhc1c3Ny8vUHVucDZRQzgvUExMQm90aG5EeDVFc0JnKzlHalJ3czgxS2NnOC91a0YwR0lMQklRQ0NHRUVBTElXdXhpK3ZUcEJ1UHZjeVlkQ3c0T3hzWEZoVHQzN2pCcDBpUjF1MDZuWS9ueTVheFlzVUxkNXVmblIzUjB0RHJtdjNmdjNnd2RPaFNBZi8vOUY4aGFWS09nbWpScG9nWVhCWFgyN0ZuT256OVAxNjVkQzFWUENGTmlWdElORUVJSUljVFRKemc0bU9EZ1lNek16Rmk1Y2lYQndjSHF2djM3OTlPalJ3ODE1MEJ5Y2pKang0NWx3NFlOVEowNlZTMDNhdFFvZHUvZXpkS2xTd0VvVmVwLzd5R3pBd0lIQjRjQ3Q4bk16QXhMUzh0Qy9YZm8wQ0ZtejU1dGRKOFFJb3YwRUFnaGhCRENRSTBhTmRTZlgzamhCWFdaemx1M2JqRnIxaXg2OU9oQno1NDkrZlhYWDlGcXRkamIyL1A5OTkrajArblVlbzBhTmNyMStGZXVYQUd5RXFFVlJ0dTJiWW1Qank5VUhUQk1JaXJEaFlUNEh3a0loQkJDQ0dFZzV3UDBtMisrcWY3czdPek01czJiS1YyNnREcUh3TWJHaG9rVEp3TG81UWZJeTVreloxQVVoWm8xYXhhcVhhdFdyVkxuTmdCRVIwZHo5KzVkV3JSb1liVDhtalZyQ0EwTjFldmhFRUxvazRCQUNDR0VFQVoyN2RvRlpFMFVYcjkrUFdYTGxsV1RsajFxdGwrZFRzZkJnd2VwV2JNbU5qWTJoYXI3d2dzdjZIMmVQbjA2cDArZnh0bloyV0FTTWtEWnNtVUIvUjRQSVlRK21VTWdoQkJDQ0FOT1RrNDRPVGtCNE9qb3FQNWNGRnF0RmtETlBYRDQ4R0d1WDc5T3ExYXRIcm1kUGo0K3ZQamlpNHdmUDU2ZE8zY2E3TTg1aEVrSVlaejBFQWdoaEJEQ1FHNURoZ0N1WGJ1R282TWowZEhSUUZhUHdaVXJWNmhjdVRKbno1NVZKK3hHUkVRUUZSV2xUaUMyczdNalBUMmRSWXNXb1NoS2daWUd6VS9ac21WWnNtUUpBd2NPeE5iV2xqdDM3bENxVkNsc2JHeElURXdrS2lxcTBMMFFRcGdhcGFRYjhDZzBHbzBPWkdMUTB5TDdINDhUSjA0OGM3OVgyYjlMejJMYkh5YjNoWGlXUE10L053b3IrOTRVb2pCTTRkNFFKZSs1NkNGNGVPVUFJWVFRNG1tajArbkNGRVZwWGRMdEVNOE9uVTRYVnRKdEVLYmhtUTRJNUkvcjAwZW4wLzFlMG0wUVFvaW5VVlJVVkp1U2JvTVFRaGp6VEFjRThzZFZDQ0dFRUVLSVIvTk1Cd1JDaU56SlVEb2hoQkJDRklRc095ckVjMGJHbklwbmpmek9DaUZFeVpJZUFpR2VNektVVGdnaGhCQ0ZJVDBFUWdnaGhCQkNtREFKQ0lRUVFnZ2hoREJoRWhBSUlZUVFRZ2hod2lRZ0VFSUlJWVFRd29SSlFDQ0VFRUlJSVlRSms0QkFDQ0dFRUVJSUV5WUJnUkJDQ0NHRUVDWk1BZ0loaEJCQ0NDRk1tQVFFUWdnaGhCQkNtREFKQ0lRUVFnZ2hoREJoRWhBSUlZUVFRZ2hod2lRZ0VFSUlJWVFRd29TVkt1a0dDQ0dFRUtha2NlUEdSeFZGYVZyUzdSQkNHS2ZUNmNLaW9xTGFsSFE3bmlUcElSQkNDQ0dlSUFrR2hIaTZLWXJTdXFUYjhLUkpENEVRUWdoUkFpSWpJMHU2Q1VLSWg3aTV1WlYwRTBxRTlCQUlJWVFRUWdoaHdpUWdFRUlJSVlRUXdvUkpRQ0NFRUVJSUlZUUprNEJBQ0NHRUVFSUlFeVlCZ1JCQ0NDR0VFQ1pNQWdJaGhCQkNDQ0ZNbUFRRVFnZ2hoQkJDbURBSkNJUVFRZ2dobmlFNm5ZN1kyRmk5YmFtcHFTUWtKSlJRaThTelRnSUNJWVFRUWp6VGZIeDh1SFRwVXJFZjkvRGh3K3JQbXpadFVuOE9DUWtwMUhFbVRacUVUcWN6dXUvbzBhT01HVE9HNU9Sa3ZlM2J0MjluOCtiTlJ1djgrZWVmOU96WkU2MVdxMjRMREF4azdOaXhldHVFS0NqSlZDeUVFRUlVa0t1cmEya0hCd2VIWThlTzNTenB0anpML1B6OFdMTm1UWUhMNzkrL24rN2R1NnVmRXhJU09ITExyR3FaQUFBZ0FFbEVRVlRraVBxNVFZTUcrUGo0c0hUcDBtSnI0ODJiTjFtNWNpVXRXclFBd05mWGx3OCsrQUNBdVhQbjBxMWJONzN5SFR0MnhOTFNVdjJja1pIQmxpMWIwR3ExYk51MmpXKy8vZGJvZVRRYURSczJiR0RJa0NFc1c3WU1Nek16N3QrL1QwQkFBQXNYTGpSYVovLysvYlJyMXc0enMvKzkxKzNYcng5OSsvWWxPanFhZXZYcTZaVi83YlhYcUZDaFFyN1gvTysvLzNMOCtQRjh5NG5uajFMU0RSRGlhYURSYUhRQUowNmNrSHRDQ0pHckprMmFWTXpNekx3T0hORHBkTUZhclRiazFLbFQxd3B6ak95L041R1JrWStsamM4eU56YzNkdTNhaFpPVFU1N2xQRHc4Nk5PbkQwRkJRUUJrWm1haTFXcXhzTEJReSt6YnQrK1IydUx2NzQrTGl3dXJWcTBDNE5xMWExU3BVc1hnNTAyYk5tRmhZVUhMbGkwNWRPaVFYaHZEdzhOSlQwK25SWXNXSER0MnpPQWMzYnAxSXprNW1ZeU1EQklURXlsYnRpd0FLU2twcEtTa1VLNWNPUUIyN3R5cDF0RnF0YnozM25zc1dyU0l6ejc3VE85NE9wME9SZm5mUDJQTm1qVmo5dXpaZW0zejlQUTBhRWZGaWhYeDgvTXp1QVpUNU9ibUJwamU4NEQwRUFnaGhCQ0Zvd0FlaXFKNG1KdWJMOUJvTkw4cGloS2NucDRlZlByMDZiOUx1bkdtb20vZnZ2VHQyNWZnNEdEMjdkdkg0c1dMaSszWVNVbEpoSVNFc0huelpyVW53TjNkWFIzQzA3Smx5MXlIOCtRMGYvNThRa0pDMEdxMWVIaDRBSkNZbU1pV0xWdW9YTGt5dDI3ZE1uZ0FkM056MHdzV1c3WnNxYmQvMzc1OVBIandnRnExYWhFZUhrNW1aaWJtNXVaNlpaS1RrOUhwZEZoYld4dTl0b2ZiM3JsejUzeXZSVHpmSkNBUVFnZ2hIazF6blU3WHZGU3BVajRhalNZS0NGWVVKVGd5TXZLdmttN1kwNjVuejU0c1hyeFlmVE9lbDg4Ly81eS8vLzRiTXpNekVoTVRBYmh6NXc1QlFVRUVCQVFBc0hEaFFwbzFhMGJUcGszelBGYjM3dDNwMEtFRC9mcjFNN28vS0NpSWhJUUVvdy9VZVhsNEdOR3dZY1A0N0xQUDZOQ2hBK0hoNFFDOC9mYmJsQzVkV2kxajdHRTg1N2FVbEJUMVo2MVd5dzgvL0tCK3ZuMzdOcjE2OVdMcjFxMTZRY0dlUFh2NDZhZWZXTHQycmNHeFkyTmpqZllTQ05NbUFZRVFRZ2hSZkJvRGpYVTYzVlNOUnZPblRxY0xCb0tqb3FKT0E4Wm5sWnF3Nk9ob01qSXlDbFEyTmphV24zNzZDV2RuWjBKRFE5RnF0VXllUEpuaHc0Zmo0dUxDL3YzNzJiUnBFeDk5OUZHK3grcmN1VFAxNjljM3V1L3ExYXRzMkxCQnJ5eUFzN096K3JPVGs1UDZzN201dVRySk9PZGs0K3dlZ2JTME5NcVVLYU51VDB0TDA1dHI4UERiZWpjM043MXRPWHNJUWtORDllbzZPVGxoYjIvUHNXUEhhTjY4dWJyOTZOR2p2UDc2NjBhdjcrREJnM3BEcXdEUzA5T05saFdtUXdJQ0lZUVFKa09qMFV3R0poVzFmbVptWm1HSzExVVVwUzR3VWFQUlhBS0N6Y3pNZ21VVm1MeDE3TmhSNy9QMDZkUHg4UEFnTGk2Tzh1WExBOUMxYTFjT0hEakFiNy85eHBVclYvRHg4ZUhPblR0NGUzdmo3T3ljN3prKy9mVFRYUGNGQndmVHExY3Z0ZGVoSUVPRDhuTC8vbjNzN2UzVnoybHBhWG85QklYeHp6Ly9NR3JVS0x5OHZOUnRyVnUzWnUvZXZXcEFvTlBwK1AzMzM1azNiNTVCL1k0ZE8ySm5ad2ZBaFFzWGVPbWxsd0RqdzRpRWFaR0FRQWdoaENscFhVTG4xU21Lb3N2SXlORGxYQmxHR05xMmJadkJwT0s3ZCs5aWEydkxPKys4bzM3ZXRXc1hhOWV1eGNYRmhhKysrb3BxMWFyUnBVdVhSejUvMTY1ZHFWcTFxaG9RUU5aYiswcVZLaG1VdlgzN3R0NXFSejE2OURBb2MrUEdEVnhjWElDc0lUL3A2ZWw2Yi9uYnQyOXZVQ2ZudHB4RGhnWU9IS2pYMndEUXFsVXJSbzRjeVZkZmZZV2lLSncvZjU1U3BVcFJ0MjVkbzlmMzAwOC9xZWZJL2xubUVBZ0pDSVFRUXBnY016T3pOc2VQSHc4cmJMMy9yakowb3lCbEZVVTVxOVZxZ3hWRkNUNXg0c1FaL2p0a1NLUFJGUGEwSnMvQndZSGR1M2NEV1EvVnJWcTF3dEhSRVVkSFI5YXZYOCtmZi83SjJyVnJDUXdNeE0zTmpVYU5HaFg1WE5XcVZUUFlabWxweWJadDJ3eTJ1N3U3NjMzT09kUW9lOGpRNmRPbjFlRkpxYW1wZXNIQS9QbnoxVlZ0c3JtNXVlbXRLcFJ6Z3ZIRHdRQkEzYnAxMFdxMS9Qbm5uOVNyVjQrSWlBaGF0MjZkMXlWeTVzd1pIang0d0w1OSsyamJ0bTJlWllWcGtJQkFDQ0dFS0Q0bitPL1FvT1BIajU4cjZjWThqK0xqNDlWSnlHZlBubVhCZ2dYTW1UTUhGeGNYS2xTb3dMeDU4MWl4WWtXZXgxaTllalVOR2pTZ2NlUEdCVHBuZW5xNndZUmhZMkpqWTRtTGkrUGZmLzhsTFMyTm9LQWdkdTdjaWErdkw1RDF0dC9LeWdySW1seWNHMlA3UHYzMFUzcjE2bVd3WFZFVVdyVnF4ZVhMbDZsWHJ4N2g0ZUVNSGp6WTZIRy8vdnByMXExYng2cFZxeGc2ZENnUkVSR3NXYk9HNGNPSDUzdHQ0dmttQVlFUVFnanhhSTc4ZDluUkVGbDI5UEdMakl5a1dyVnF4TVhGTVdyVUtIcjI3SW03dXp0YXJaYVdMVnV5WU1FQ3dzTEM4bnhMdm5uelp0TFQwd3NjRUZoWVdCak5UcHpkUTlDdFd6ZWNuSnlZTkdrU1ZhcFVvVktsU256OTlkZUVoSVJRcjE0OUtsYXNTRVpHQm4vKythYzZIQ3E3eCtOaGJtNXV1ZTdMelRmZmZBTmtCU1F4TVRGR2U2RjI3OTdONXMyYmNYTnpZK1hLbGVvd3BxdFhyN0p3NFVKcTFxeFpxSE9LNTRzRUJFSUlJVVRoYUlHRHdLYk16TXpRd2lZbUUrZ05rMm5YcnAzZXZvYy9ROWJFMllpSUNESXpNeWxYcmh4VHAwNGxKaWFHMU5SVWR1M2F4ZTdkdXpFM044Zkd4b1pLbFNyaDcrK1BoNGVIWHBLdW5JS0Rnd3ZWM3ZUMDlEekgyUWNIQnh1YzY3ZmZmaU0rUHA1NTgrYXhjT0ZDTm0zYWhLV2xKZVBIankvVXVYTno3dHc1dnZ6eVM3MXRtWm1acEthbTZnMERDZzhQSnlVbGhmbno1d053K2ZKbG85ZnY1ZVdsTjE5Qm1CWUpDSVFRUW9nQ3VudjM3bDBIQjRjcXg0NGR1MW5TYlhtV0ZUVkxjM3A2dXQ2U21mdjM3emNvbzlWcXVYRGhRcTdCUUZGWVdGZ1lYWVVudTRmQTJMbWFObTNLOHVYTHNiZTNaOXk0Y1l3YU5ZcFNwVXFSMzZUeS9NYi9BN1JwMDRiYXRXdXJ1UTN5VTZGQ0JhTnpJQjVtYklLek1BMG1sWlpaaU54b05Cb2RQSnVweWhzM2JueFVVWlM4cy9BSThSVFI2WFJoVVZGUmJVcmkzQnFOSmd6d0tPcWs0bUpxZ3c2Sy9sQXNub3prNUdSMXZIL09uM01ySTU0UDJiMVh6K0x6d0tPUXRjK0VlTVpKTUNDZU5ZcWl0QzdwTmdpUm41d1Arcms5OUVzd0lKNFhNbVJJaU9lRXZHMFV6NEtIbDFnVVFnaFI4cVNIUUFnaGhCQkNDQk1tQVlFUVFnZ2hoQkFtVEFJQ0lZUVFRZ2doVEpnRUJFSUlJWVFRUXBnd0NRaUVFRUlJSVlRd1lSSVFDQ0dFRUVJSVljSmsyVkVoaEJDaUJNZ1NyRUtJcDRYMEVBZ2hoQkJQa0U2bkN5dnBOZ2doY21lSzk2ajBFQWdoaEJCUFVGUlVWSnVTYm9NUVF1UWtQUVJDQ0NHRUVFS1lNQWtJaEJCQ0NDR0VNR0VTRUFnaGhCQkNDR0hDSkNBUVFnZ2hoQkRDaEVsQUlJUVFRZ2doaEFtVGdFQUlJWVFRUWdnVEpnR0JFRUlJSVlRUUprd0NBaUdFRUVJSUlVeVlKQ1lUUWdnaG5xREdqUnNmVlJTbGFVbTNRd2hobkU2bkN6TzFCSUxTUXlDRUVFSThRUklNQ1BGMFV4U2xkVW0zNFVtVEhnSWhoQkNpQkVSR1JwWjBFNFFRRDNGemN5dnBKcFFJNlNFUVFnZ2hoQkRDaEVsQUlJUVFRZ2doaEFtVGdFQUlJWVFRUWdnVEpnR0JFRUlJSVlRUUprd0NBaUdFRUVJSUlVeVlCQVJDaU9mYWd3Y1BHRFJvRUwvODhrdEpOOFdvNDhlUE0yZk9IUFd6VHFmVDJ4OFFFTUNTSlV1ZWRMT0VFRUtZRUZsMlZBanhYSnMvZno3SGpoMWo2TkNoajNTYzlldlhGN3BPczJiTnFGR2podDYyUzVjdU1XM2FOS1pObTBhbFNwV0lqbzdtcDU5K1l2VG8wZWgwT29ZT0hjcUxMNzdJeUpFakFRZ0pDYUZPblRxUDFIWWhoQkFpTHhJUUNDRktYTGR1M1I2cC9wQWhRMmpUeGpDcDVNR0RCL241NTUvUjZYVDg1ei8veWJXK3A2Y25vMGVQenZNY3MyZlBMblM3SmsrZWJCQVFWS2hRZ2RqWVdFYU5Hc1dLRlN2MDl2MzQ0NDhjUG55WXQ5NTZDNEJyMTY0UkZ4ZEhreVpOQ24xdUlZUVFvcUFrSUJCQ2xMZ3JWNjQ4VXYyRWhBU0RiVmV2WG1YaXhJblVyMStmSGoxNkdLMjNidDA2enA0OVM2MWF0Zkk5UjM1SnBMUmFMZUhoNGF4YnQ0NC8vdmlEenAwNzgvcnJyeHVVczdlMzU3dnZ2bVBjdUhGY3ZueFozWjZhbXNxcVZhdm8yYk1ublR0M0JtRC8vdjBBdEc3ZE90LzJDZkc4MnJseko5T21UZVBiYjcvbHpUZmZMRlJkSHg4ZnVuWHJWcUI3L0hIYnMyY1BhOWV1eGQvZm45S2xTeGU2L3RxMWEzbnJyYmR3ZG5iT3RjeUJBd2Q0NDQwMzFNOTM3dHdoT2pyYTZOOGlJWEtTZ0VDSUV0YXdZY09xdFd2WHZyRng0OGJNa201TFNTbnVqSzF4Y1hGNGVYbGhabWJHekprenFWaXhva0dadlh2M2N2YnNXYnAyN1VyWHJsMExkTno0K0hqS2xpMXJzQzBrSklSTm16YVJrSkRBaHg5K3lNeVpNeWxYcmh5S29oZzlqcHViRzF1M2JxVk1tVEw4L3Z2dkFKUXVYWnBWcTFicHRYWFhybDBBYW9Ed01NbDArK1M1dXJxV2RuQndjRGgyN05qTmttNkxLVGg5K2pTK3ZyNE1HelpNdmE5eVpwSzlmLzgrM2J0M1Z6OG5KQ1J3NU1nUjlYT0RCZzN3OGZGaDZkS2x4ZEtlMTE1N0RRY0hoM3pMM2IxN2wrUEhqNnVmSXlJaW1EaHhJbloyZHZUcDAwZXY3UERodzJuV3JGbSt4N3g5K3pZclZxekEyOXM3MXpMZTN0NTYxejl0MmpST25EaUJqWTJOdW0zMjdOblVyVnMzMy9NSjB5SUJnUkFsckZTcFVoTXVYcnpZeGMzTkxWU3IxUWFYTFZzMkxDd3NMS09rMi9Xc3VuWHJGbDVlWGx5OWVwVjMzMzJYUTRjT0daVEp5TWhnOGVMRjJOalk0T3JxeXFaTm0vVDJmL0RCQityUGMrYk00YWVmZm1MbnpwMTRlbnJpN3U3T3VISGpzTFcxQldENzl1MHNXclNJZ1FNSDR1bnBpWTJORFlHQmdadzhlWkk1YytiZzd1NnVOeVFwNThOTVRqbTN0MjdkbXQ2OWUzUDI3Rm1HREJtaTEwUGc1ZVZGeFlvVm1UaHhZcEcvSTFGMERnNE9EcG1abWRjMUdzMEJuVTRYck5WcVEwNmRPbld0cE52MVBEcDY5Q2dUSmt4ZzJyUnA2bnljMGFOSDA3OS9mejc2NkNNVVJjSGUzcDdkdTNlcmRUdzhQRml4WWdWQlFVRUFaR1ptb3RWcWFkdTJyVnBtMzc1OVJXNVRtVEpsMVBOZHZueVpoUXNYTW1mT0hJUGd2MlhMbGtEV0lnRS8vdmdqbXpkdlp0MjZkVlN2WGwwdGMvNzhlYVpQbjA2REJnMzA2c2JHeGhvRURiZHUzVko3QmpaczJHRFFTN0J6NTA2RHRxNWN1WkpHalJyaDYrdXJsbG0xYWhXdXJxNUZ1SEx4dkpPQVFJaW5nS0lvTGpxZGJvQ2lLQVBpNCtQdmFEU2F6WXFpQk1mSHgrKzVlUEZpYWttMzcxbHg4ZUpGaGd3WndyMTc5d0Q0NVpkZjhsMWR5TWZIeDJCYnpvQWdtN096TTE5ODhRVitmbjZjT25XS21UTm5VcTllUFhYL0o1OThRdW5TcFprMWF4WWJObXhRNXdFOExEZzRXUDE1Ky9idEJBWUdBckI0OFdLMWQ4RGEycHFwVTZjQ1VMWnNXYjE1Q1BmdTNhTkpreVlHY3hQRUU2VUFIb3FpZUppYm15L1FhRFMvS1lvU25KNmVIbno2OU9tL1M3cHh6N3JNekV4V3JGaEJhR2dvOCtiTlUrK3pKazJhc0h6NWNrYU5Hc1d2di83S3lKRWpEUjZtQWZyMjdVdmZ2bjBKRGc1bTM3NTlMRjY4dU5qYmVQUG1UVWFNR0VHWk1tWDQ1Sk5QQUVoTVRPVEdqUnVFaDRjRFdiMFZ3NFlONDlTcFUxU3VYSmt4WThhbzlaT1RrMGxKU2NIUzBwSStmZnFRa3BMQ2xpMWJBSEJ4Y1dIbnpwMW90VnBpWW1Lb1hyMDY3dTd1NmtOL2t5Wk4yTEZqQnpFeE1WU3JWZzJBTDcvOGt0allXTkxUMCtuY3VUT2ZmUElKZS9ic1lkV3FWVURXMEtGRml4YXhlUEZpTEMwdGkvMzdFTTgrQ1FpRWVNb29pdUlJOU5YcGRIM3Q3ZTN2TjI3Y2VKdWlLTUdLb3Z3U0dSbVpWTkx0ZTVxVksxZU9hdFdxTVczYU5MNzQ0Z3Y2OU9uRGtDRkQ5TW9zWExpUWxTdFhHaDF1NCtmbng1bzFhM0k5L3NjZmYweWRPblVZTldvVS9mcjE0NGNmZmxEM1phOFE5TnR2djlHclZ5K0dEUnRtZE1oUWpSbzFTRTFOeGMvUGorRGdZQm8xYXNTcFU2Y1lOMjRjYmRxMFlkeTRjUnc1Y29TSWlBZ0FybCsvcnRhOWQrOGVLU2twVksxYXRkRGZqWGlzbXV0MHV1YWxTcFh5MFdnMFVVQ3dvaWpCa1pHUmY1VjB3NTQxbHk1ZDRxdXZ2cUpjdVhMY3ZuMmIvdjM3RzVUSnpNeWtlZlBtZlA3NTV6UnMyQkN0VnN2bHk1Y3hNek1qTVRFUnlIb0FEZ29LSWlBZ0FNaTY3NXMxYTBiVHBrM3pQSC8zN3QzcDBLRUQvZnIxeTdYTTJiTm4rZTY3NzZoVHB3N1ZxbFZqd0lBQlhMOStuWEhqeGpGbzBDQ3NyYTBCc0xXMTVjc3Z2MlRLbENucXd6NWtMUmJ3MldlZjhldXZ2MkptbHJYNmU4ZU9IUTNPTTJ2V0xQNzk5MS9tenAxcnNPL1dyVnNNSGp3WWIyOXZYbi85ZFpZdFd3YUF1N3M3bXpkdjVzaVJJOFRFeEtqRERSTVRFOG5JeUdEdzRNSFkyOXV6ZHUzYVBMOEhZWG9rSUJEaTZXYXZLTW9ud0NjNm5TNUpvOUhzMU9sMHdaYVdsdHVQSGoxNnY2UWI5N1FwWDc2OCtnRHd1THo2NnF1c1hyMmFUWnMyVWE5ZVBVNmZQZzJBb2lpMGF0V0tkOTU1aC9mZmZ6L1gra2VPSEdIbXpKbmN1bldMR1RObWNPUEdEVTZkT29XUGp3K2pSNC9tM0xsejFLdFhEeWNuSnlwVXFNQzVjK2ZVdWhjdVhBQ2daczJhai9VYXhTTnBERFRXNlhSVE5Sck5uenFkTGhnSWpvcUtPZzNvOHFscjhod2NIR2pYcmgxOSsvWlZINVloYTBqZGtTTkg5TjV1OStyVmk3LysrZ3MvUHo5Kyt1a25uSjJkQ1EwTlJhdlZNbm55WklZUEg0Nkxpd3Y3OSs5bjA2Wk5mUFRSUi9tZXYzUG56dFN2WHovUE11WExsOGZIeDRkcTFhb3hZOFlNL3ZPZi8vRHZ2Lzh5YytaTWd5R0IyWE1EY2k1c2NPL2VQZExTMHZqNDQ0L1ZiZi8rKzY5ZXZYbno1bkgrL1BsY2M1QzR1TGd3Zi81OEJnd1l3Smd4WS9SNkpLOWR1NGE3dXp1V2xwWnMyN1lOblU1SCsvYnQxVVVLM243NzdYeS9CMkY2SkNBUUlnZU5Sdk0wLzROdERYUlhGS1Y3ZW5vNkdvMW1HeENjWDZWblJXNWo2L1BUcFV1WFhNZlRYN2h3Z2ExYnR4cHNBd3kyQS96Zi8vMWZnYzVacFVvVlB2amdBdzRmUHF4dXk4akl3TUhCZ1hmZWVTZlhlanQyN0dEaXhJbTg4TUlMckZpeGdqcDE2cWhqbmJPSFEweWNPSkZldlhyaDZlbEpjSEF3TzNmdVJLZlRvU2dLZi8yVjljTDVlY2hMVU5MM21sYXIzYS9SYUFwZEx6T3pVSFAvNnlxS1VoZVlxTkZvTGdIQlptWm13VnF0dHREbk5SV09qbzU1dnAzUHFYTGx5bFNzV0pHdnYvNmE4dVhMQTlDMWExY09IRGpBYjcvOXhwVXJWL0R4OGVIT25UdDRlM3ZudVRwUHRrOC8vVFRmTWpkdTNPRHc0Y01jUDM0Y1cxdGJldlhxeGQ5Ly80MlBqdytsUzVlbVhidDJldVdIRHgvT1cyKzl4YWxUcDVnL2Z6NXhjWEVFQlFYeHdnc3ZBRmtUbzdkdjM2Nld2M1BuRGpkdTNHRHg0c1ZZV1ZrQjZQVjBqaDA3Rm9BWFgzeVJ1WFBuOHZQUFArUHE2c3F4WThkSVMwdmpxNisrVW9jS1FWYnZwYm01ZWI3WEpVeWJCQVJDQURxZExreFJsTllsM1k1QzBpbUtvbnM0cysyekt1ZGt1OExJZmhBd0ppSWlRaDE2ODdESmt5Y1g2WHlwcWFtc1hMbVNsU3RYNHVqb3FMNTFEQWtKWWVIQ2hXemV2Sm1KRXlkU3FWSWxnN3J2dnZzdUR4NDhvSFBuenBRcFV3WmZYMSs5MVVoY1hWMVp1M2F0T3RTb1VhTkc2akttRFJvMDRQRGh3N2k0dUZDNWN1VWl0VjJVS0oyaUtMcU1qQXhkempmZndsRDJoTnlINVp3WW5LMTU4K2JZMnRxcWdmamR1M2ZadFdzWGE5ZXV4Y1hGaGErKytvcHExYXJScFV1WFltdGZjbkl5TDcvOE1rMmJObVhseXBYODhjY2Z2UGppaTB5Y09CRkhSMGRTVWxMdzkvY25MUzJOaUlnSXpwdzVnNysvUDVVcVZhSi8vLzZzV2JPR0FRTUc0Ty92ejk2OWV3a09EdFpiNmN6UjBaRlpzMmJSdm4xN2twT1RTVTVPeHRIUlVYMTVBTEJnd1FMZWV1c3RKazJhUkwxNjllamF0U3QxNjliRndzTENJTDlKVWxLU0dsZ0lrUnNKQ0lRQW9xS2lETE5hUFNFYWpXWXBZRGhRMWxDU29pZzd0RnB0c0xXMTlmYUlpSWdILzYyLzhyRTI4QWtKQ1FrcHRtT2xwNmNEOE5sbm4rSGw1YVczcjZoekNMUmFMZHUzYjhmZjM1OWJ0MjdSb1VNSGhnMGJ4cSsvL2dwa0RRblE2WFQ0Ky92ejhjY2Y0KzN0VFljT0hmU09rWlNVUkxObXpiaDU4eVpKU1VrRUJ3Zmo3dTV1a0ljaGU4Snc4K2JOTVRjM1ovZnUzVlN2WHAwVEowN2t1Z1RwcytiRWlSUEcxMlI5QXJKN0o0clNoaVpObWxUTXpNeThVWkN5aXFLYzFXcTF3WXFpQko4NGNlSU0veDB5VkpTZUNWT1N2VExZbVRObjFFbkRibTV1N051M2o3UzBOR0pqWTQzbUZkQnF0YlJxMVFwSFIwY2NIUjFadjM0OWYvNzVKMnZYcmlVd01CQTNOemNhTldyMHlPMXpkM2ZuM3IxN2FMVmF4bzRkeXovLy9NUEZpeGM1Zi82ODNvTjlxVktsQ0FzTDQrV1hYOGJIeDRmang0OHpmZnAwdW5idFN2bnk1ZW5UcHc4T0RnNzg4TU1QUnBkRzNybHpKN2R2MytZLy8va1BreWRQVm9jZlhicDBpVkdqUnRHclZ5KzFiR2hvS0pDMWdsSnljaklmZmZRUnBVdVhwbVBIanFTa3BIRDM3bDNlZSs4OUZFVlJ0Mi9idHUyUnZ3dngvSkNBUUlpbjIzMWdLMW1URkgrVlNjVUZrejJ4c0NqSmYzSXpiTmd3RGg4K3pFc3Z2Y1NNR1RPTVBsajA3ZHNYalViRDJMRmptVGh4SW5GeGNYcjc5Ky9mYjlBekVSWVdSbGhZbU42MjdHREYzdDZlRmkxYXNHWExGcXlzck1qSXlNaHpTSko0S3B6Z3YwT0RqaDgvZmk3ZjBzS284UEJ3cGs2ZFNtaG9xTHJFTDJUZEc5OTg4NDNSZ0R0bm5wQ3paOCt5WU1FQzVzeVpnNHVMQ3hVcVZHRGV2SGtHYjg4ZnRucjFhaG8wYUVEanhvM3pMTGR6NTA2Q2c0TjU4T0FCRlN0V3BHYk5tdFNxVll0ejU4NVJ1M1p0SUd0ZWtZZUhCK0hoNFFRR0J1TGg0Y0hzMmJNSkNRbmg0c1dMbEM5Zm5pRkRockJ1M1RxR0R4OXU5RHhPVGs3NCt2b3lldlJveG84ZlQzcDZPdlBuejJmU3BFbTV6aVd5c2JIUmU5ajM4ZkZoeDQ0ZGVIbDVHWHhuUW1TVGdFQ0lwODl0WUxPWm1Wbnd2WHYzOXNxeW80VVhHeHNMd045Ly8xMXNjd2g2OXV4SnMyYk44UFQwMUJ1UG01R1JsVElpZXhoSW8wYU4rUEhISDVrL2Z6NWR1blJoL3Z6NWF0bE9uVHJScVZNbklpSWlHRHAwS0xObXpkS2JERGh4NGtUKytlY2Z2Zk4rL1BISEhEeDRrT1hMbDFPclZxMGl6N1VRajlXUi95NDdHaUxMamo2NmE5ZXVNVzNhTktaTW1hSVhERUJXbmdGZlgxL0dqQmxEZEhRMEkwYU1VTys5eU1oSXFsV3JSbHhjSEtOR2phSm56NTY0dTd1ajFXcHAyYklsQ3hZc0lDd3NMTS9NMzVzM2J5WTlQVDNmZ01EVDB4TlBUMCswV2kxWHIxN2wzTGx6L1BYWFg4VEd4dW9GQk5IUjBUUm8wSUMrZmZ1eWQrOWVoZzhmVHNlT0hRa0lDS0JMbHk2MGF0V0s0T0JnTm03Y3lJY2ZmbWowWEhYcjF1V3p6ejVqeElnUktJckM5T25UQy94M1lOZXVYZXpmdjUrQWdBQ0dEeCtPcTZzckw3Lzhjb0hxQ3RNaUFZRVFUd0dkVGhjTGhBREJaY3VXRFpmRVpJL200c1dMUU41NUNBbzdoNkJaczJZMGE5YU10TFEwdG16WlF0bXlaY25NekdUcjFxM1kyZG5wOVVhVUwxK2VLVk9tR0QxT1dsb2EwNlpOdzg3T1RpL2phVVJFQkR0MzdtVGh3b1Y2NVpzM2IwNmxTcFc0Y2VPRzNrb2xva1JwZ1lQQXBzek16RkJKVEZaODB0TFNHREprQ0QxNzlxUng0OGFrcEtRUUd4dUxwYVVsRmhZV1FGYTI0TURBUUFZUEhreEtTZ3BidDI0bE16T1RjdVhLTVhYcVZHSmlZa2hOVFdYWHJsM3MzcjBiYzNOemJHeHNxRlNwRXY3Ky9uaDRlT1NhUlR4bm5oQmpVbEpTOGx5bEozdDUwWlNVRkZKU1VxaFNwUXBoWVdINCsvdlR0bTFiRmk5ZVRMVnExZGkyYlJ0VnFsUUJZT3JVcVhoNWVSRVZGY1gwNmRQVi9BUFIwZEZFUmtZU0VSRkJwVXFWbUQ1OU92SHg4U3hldkpobHk1YlJwRWtUYXRldVRlWEtsYWxkdXpabVptYVVLcFgxV0JjVEU4TVBQL3pBcVZPbldMUm9FVFZyMXNUYjI1c3Z2L3lTVHo3NWhNNmRPK1BpNGxMby96L2krU1VCZ1JBbExDTWpZMnJ0MnJXOU5tN2NXS2psUzBUdWZ2Lzlkd0IyNzk2Tm82T2ozcjVIeVVNQVlHbHBpYSt2TDhuSnlRQ1ltNXN6ZXZUb1hCOHdqTlgzOC9OaitmTGw5Ty9mbjFkZWVZWDI3ZHNURUJCQTU4NmRjWGQzMXl2L3d3OC9jT05HMXBEMTFhdFgwN1p0VzROckVrL08zYnQzN3pvNE9GUTVkdXpZelpKdXkvUEkwdEtTYjc3NWhsZGZmWlhqeDQ4ellzUUlMQzB0K2Z6enovWHVzUmRmZkpFVksxWmdZV0hCMTE5L1RYcDZ1aG93QU9vU216bHB0Vm91WExoUTRIdlZtQW9WS2hqTkN2eXc5dTNiWTJGaHdZVUxGK2pZc1NPelpzM2k1czJiREJnd0FLMVdTNlZLbGZEMjlnYXk4aFVFQmdhcU9VZisvZmRmaGcwYnhrc3Z2VVRUcGszcDE2K2YzaHlESGoxNmNPYk1HWDc3N1RmMjc5K1BqWTBOeDQ0ZEl5a3BpYzZkT3hNVkZjV29VYVA0K09PUEdUOStQR1hLbEFHeWVsZVdMRm5DbkRselNFeE1aTVNJRVVYK0hzVHpSd0lDSVVyWTZkT25yMmF2WlcrS0preVlVQ3pIY1hKeVlzU0lFZHkvZjU5OSsvWlJ1M2J0UWo4NFp3Ly95Yy9HalJ0SlNVbEJwOVBoN094c01Ld2hQN1ZyMTJiMjdObWNQWHVXd1lNSDQrdnJpNklvYXBLbDdDRVFnWUdCK1B2N1U2ZE9IVHAxNm9TUGp3OWZmdmtsaXhZdE1qb0pVVHgrL3gzQ0o4SEFZL1RxcTY4Q1dUMEJCdzhlekxWY3ptVkVjd1lEdVRFek0xT0g4eFJWUVlLQm5PVnlaaWV1WHIxNnJ2WE56YzNWWlVoZFhGejQrZWVmOHp4K2d3WU5qR1pwaHF6QTU1ZGZmakdha2JodTNib0VCZ2J5dkt4T0o0cVBCQVJDaUJKVjBIOWc4MU8xYWxWR2pCakJnZ1VMU0VwS3luVThiazduejU4bk5EU1VNbVhLa0pxYXl2YnQyM05kcTd3NHgrNWZ2MzZkSFR0MnNISGpScEtTa3VqWnN5ZlIwZEY4OTkxM2hJV0ZNV3ZXTEdiTW1NR1dMVnVvVmFzV0N4Y3V4TkhSa1lTRUJQejkvZm5QZi83RGhBa1RhTk9teEJiSEVrSThwY3pNekl3R0F6azlTaStKZUQ1SlFDQ0VLRkhHaHU0VVZWcGFHcWRQbithVlYxN0pkWGxPYTJ0cnRlZkF3c0tDalJzM3FtL0xIQjBkR1RWcWxGNzVObTNhUE5LNi83Nit2dXJQZS9iczRmdnZ2K2ZpeFl0WVdGalFybDA3K3ZYcnArWmcyTHQzTDJabVpuenl5U2Y4L2ZmZnVMbTVNV2ZPSE96dDdRSDQvUFBQc2JlM1o4NmNPVXllUEpsR2pScko4Q0VoaEJDUFRBSUNJY1J6dzlMU2tvVUxGNklvQ3JrbGYrclhyNSthQ2ZYRkYxL2srUEhqWkdlT05WYkh6YzN0a1hvSG1qVnJScmx5NVFCbzJMQWh6czdPZE8zYWxYZmVlVWR2VWpIQW0yKytDY0RWcTFlSmo0OW53SUFCNmlUQmJEMTY5T0NWVjE0aExpNU9nZ0VoaEJERlFnSUNJY1J6cFNnclp6ek96TEU1RXlnNU96c2JyQ0prVE02RVE4YmtOblpZQ0NHRUtBckpueTZFRUVJSUlZUUprNEJBQ0NHRUVFSUlFeVlCZ1JCQ0NDR0VFQ1pNQWdJaGhCQkNDQ0ZNbUV3cUZrSUlJVXBBY2VhMkVFS0lSeUU5QkVJSUljUVRwTlBwd2txNkRVS0kzSm5pUFNvOUJFSUlJY1FURkJVVkpTbW1oUkJQRmVraEVFSUlJWVFRd29SSlFDQ0VFRUlJSVlRSms0QkFDQ0dFRUVJSUV5WUJnUkJDQ0NHRUVDWk1BZ0loaEJCQ0NDRk1tQVFFUWdnaGhCQkNtREFKQ0lRUVFnZ2hoREJoRWhBSUlZUVFRZ2hod2lReG1SQkNDUEdFTmJJb1hVVUFBQlpKU1VSQlZHN2MrS2lpS0UxTHVoMUNpUC9SNlhSaHBwbzRVSG9JaEJCQ2lDZE1nZ0Vobmo2S29yUXU2VGFVRk9raEVFSUlJVXBJWkdSa1NUZEJDQUc0dWJtVmRCTktsUFFRQ0NHRUVFSUlZY0lrSUJCQ0NDR0VFTUtFU1VBZ2hCQkNQS2M2ZHV6NHhNNFZHaHFxL3R5N2QyOVNVMU1mNi9sU1UxTlp1blFwU1VsSmVaYTdlZk1tUVVGQlJUcEhWRlFVNmVucEFLeFlzU0xQY3kxZHV0VG85b0NBQUxSYXJkRjlPcDJPakl3TWtwS1N1SFBuRHRldlgrZjgrZk5FUmtheWYvOStObTdjcVBlOUZ0VzJiZHNLWGVmUW9VT0Zydk0wZndjaWJ6S0hRQWdoaEhpSytmbjVzV2JObWdLWHp6a3Y0Y2FOR3dCY3ZIaVJQbjM2NUZvbktDaUlGMTk4c2NodGpJNk9adS9ldlhUdDJoV0FQLzc0Zzh6TVRLTmw1ODZkeSs3ZHUwbE1UTVRTMGhJTEN3c2FOR2pBdm4zN3NMR3hVY3NsSkNSZ2EydExlSGk0MGVPVUxsMmFFeWRPVUtwVUtUNy8vUE5jMjFhaFFnVisrZVVYUHZyb0l5d3RMZFh0Ym01dVdGbFpBWkNabVVuMzd0MFpQWHEwdXYvaXhZdU1IRG1TdFd2WFVxbFNKUzVldk1qYXRXdHpQZGZ5NWNzWk1HQUFBT2ZPbmVPMzMzNmpkKy9lTEZ1MnpHaWRKazJhNE96c1RLbFNwYkN3c01EUzBwSXlaY3BRcGt3WnJLeXNzTEd4d2M3T2puTGx5cUhWYWpFeksvbzczTGx6NStvRmg2Kzk5aG9WSzFiVUs1T1VsTVMrZmZ2VXoxOS8vVFhoNGVGMDY5WXQxL1BmdTNkUHI4N2ovZzdtelp0WExMODd3cEFFQkVJSUljUlRiTVNJRVl3WU1jSmd1NXViRzd0MjdjTEp5U25mWTdpNnVxcHZmSHYwNk1HMGFkTjQ2YVdYQUdqWHJwM2VnM0pSaElhR0Voa1ppWWVIaDdxdGZmdjJlbVVzTFMzWnZYczNJMGVPWlBqdzRienh4aHZNbWpWTG5jelp0bTFidG16WmdxMnRMUUR1N3U3cUExMW1aaVpObXpaVjkrVjA3dHc1dlI2QWhJUUVmdi85ZDc3NTVodWlvNlBWN1I5Ly9MSDZjMGhJQ0ZaV1Z1cDNNblBtVE9yVXFhUHVUMGxKNGV1dnYrYkxMNytrVXFWS0FBd2FOSWhldlhyeHhodHY4UExMTHh2OUh2YnUzY3ViYjc3SmdRTUh5TWpJeVBNNzAycTFiTm15QlhOemM3MXRYbDVlK1ByNjVsbjNVZG5ZMkJqMEdyUnQyemJYOGl0WHJxUmN1WElHMjQzVmVaemZRVkYrZDBUQlNFQWdoQkJDUEdlMFdpMy8vdnN2QVB2MjdTTTJOcFpLbFNyUnVuVnIwdFBUMVRmakFPbnA2WlF1WGJySTU0cU5qZVhreVpORVJFU29iNUhkM056WXVYTW4xdGJXUnV0RVIwZFR1blJwWG4zMTFVS2RLL3NoTHp3OEhGZFhWNnBVcVFMQUw3Lzh3aHR2dklHMXRiWDZrRGh0MmpTV0xsMUtnd1lOZVAzMTE5bTdkeStuVHAxaTVNaVJlc2U4ZGVzV0VSRVJqQm8xQ3NqNjdpWk9uRWpWcWxYeDlQUlV5MVdwVW9VUkkwWXdiTmd3bGk1ZFN2WHExUUU0YytZTVVWRlJRTlliOG9vVks3SnIxeTd1M2J2SGxpMWJBUDJoVy8zNzk2ZExseTRBL1BUVFQvejQ0NDhHN1hrNG1OcTVjMmVodnFkc2E5YXNJU1FraFBqNGVMcDE2d1prQlVOSlNVbDA3dHpaYUoxdTNicHg3OTQ5RWhNVGFkdTJMZVhLbGFOZnYzNTZEKzBQZTVMZlFWRi9kMFRlSkNBUTRqbGg2a3VtQ2ZHODY5bXpKNHNYTDZaczJiTDVscDA3ZHk0UkVSRUFoSVdGNGVMaVFzMmFOWUdzdDk4NUE0TFUxTlE4QTRMdTNidlRvVU1IK3ZYclozVC80c1dMK2Zqamp3czFwQ1VzTEl6T25Uc2JQR1FxaW1LMHZLSW85T3ZYajRTRUJCWXNXTUR4NDhmeDhmRUJzaDdnVDU0OHlkS2xTNWs5ZXpiOSt2VlRqOU9oUXdlbVQ1OU9peFl0Q0FvSzRwdHZ2akU0ZGtCQUFCOSsrQ0VXRmhha3BhVXhhZElrWW1OampZNkg3OVNwRTNGeGNmVHAwNGNKRXlidzVwdHZjdmJzV2ZWOHc0WU5ZOHVXTFZoWldiRng0MFlnNjIvenRtM2JqRDVRZTNwNjByTm5UL1Z6ZGs5SVVRT0FoL1hzMlpQWFgzK2REejc0Z1BYcjEyTmhZUUdBdGJVMW16ZHYxaXViL2JZL0pDUUVBQThQRC9idDIwZTNidDFZdm55NTJrTXdZOFlNeG84ZkQ2QituMC95T3lqczc4Ny90M2ZuUVYxVi94L0hYNThQcHNTNGxMa0drbWFUVFdremtrdGFocEdhR0dyWVRLT1ZLeWtVVVRxVFMyTmFidGdYbTh5bHNDS3NMTVl5ZnFWZ3FJWGhPTlpraUtpRmdqaW9xYmlWZkdUeHd3ZjQzTjhmL0xnL3JpeXl1T1NYNTJQRzhmTzU5OXh6N3oxZTRaeDczdWNjMUEyRGlvR2JuR0VZS1RmNkdvRDY0Smx0bUlNSEQxNHhCS1BDNjYrL2JnN0VYTGh3b2NMRHc5Vy9mMzlKNVNFMWxlT3RYUzVYclEyQzBhTkhxM2Z2M2pYdW56WnRtdm0ydHk3S3lzcVVtSmlvYmR1MktTZ295UEltdUtaS25kdnRWdnYyN1JVY0hLekN3a0t0VzdkT1M1WXNNV1BiNTh5Wm85RFFVSVdHaHVydXUrK1czVzdYNk5HakZSRVJvUk1uVG1qVXFGSEt6TXpVakJrek5IcjBhUE50dHR2dFZtWm1waHdPaHlScHpwdzVPblBtakZhdlhsMWo3OGJreVpNMWMrWk12ZjMyMjRxSmlkR0JBd2ZNY0tQKy9mdnIzTGx6bHA2RjJseVBTbXhGejgyWU1XT1VrWkhSNlB4Ky9QRkg4L1BDaFFzbDZicVZRVU9lSGRRTlBRVEFUYTZwTHJNT29Pb3NRcEdSa1hyODhacC9KTGhjTHBXV2xzclQwOVA4YnJQWmFoMURNR0hDaEJyMzVlVGtXQVlyWDdwMFNiZmVlcXR1dmZWV0JRWUdxcWlvcUVyRit2WFhYOWZaczJmTndjK0JnWUh5OS9kWFFVR0JwWUxuY3JuazcrK3Z3WU1INjYyMzNwTEQ0ZEQ4K2ZNMWFOQWdGUlVWS1Nzcnk5SXJFUmdZcUM1ZHVwaVYvY3ZmZ0ZmSGJyZWJBMTY3ZCsrdVYxOTlWYm01dVJvNWNxU2s4b0cybnA2ZWx2TVVGaFlxUGo1ZUd6WnNVT3ZXclpXU2txSUhIbmpBM1AvbW0yOVdHMjlmV2NXTU8zYTdYWDM3OWxXN2R1M01mUjA2ZERETG9YSTVOVlJHUm9aYXRXcWxxVk9uNnVXWFg5YmF0V3RWV0Zpb29LQWdPUnlPS2oxT3BhV2xPbno0c0lxTGl6Vng0a1NkUG4xYUV5Wk1NQ3ZjK2ZuNWxuQ2p0OTkrVzQ4ODhzaDFLWU1mZnZpaDNzL09nZ1VMNmwxbVRSRU5BZ0FBYmxLSmlZbDFHbFNjbjUrdjlQUjBkZXpZMFl5N2wvNi93dHRRM2JwMU0rUDZTMHBLTkhEZ1FHM2Z2bDBlSGg1eXVWelZEdTRNQ3d1cjBrajQrZWVmTlhEZ1FFdmF5NDhOREF6VStQSGpKWlcvS1M0dUxyWU1hblU0SE5xelo0OTY5dXhwYnFzdVR2N3lob0tYbDVkbXpweXBaY3VXS1M0dVRsMjdkalhQTzN6NGNIMzg4Y2Z5OWZVMTB6LzU1SlB5OVBSVXg0NGRKWldISlZXV241K3Y1NTkvM3JLdGNzUHRndzgrVUtkT25TemxYams4NXNzdnZ6UkRhQm9iQ3BxUmthSDI3ZHRMa2thTkdpVzczUzRmSHg5elVQSEVpUk8xWk1rUytmajQ2UFBQUDlmNTgrYzFaY29VOWVqUlE4MmFOZFBpeFlzMWJkbzBmZmZkZDJhSVRrQkFRSlV5dkx3SDZWcVZ3ZWJObXh2MDdPREthQkFBQVBCZnlEQU1TZVdWcUJVclZtak1tREU2ZVBDZ3BZSlZVRkJnR1UvUUdKbVptZkwyOXE1MThPblpzMmYxM252djZkbG5uN1ZzLy92dnYzWDc3YmZYbXIrM3Q3YzV4V1ZpWXFLU2s1TzFmUGx5U1RJYkg1Zkx5OHV6VkF3cno0SlVXWThlUGZUWFgzOVp0dVhtNXFxb3FFZytQajZXN1VWRlJaYVFxOHZkZGRkZGxzcHRkZkh6SjA2Y1VOdTJiYXNjNjNhN3RXTEZDa3RNZldOczNicFZJMGFNVUVKQ2dxU3FQVXFqUm8xU1FrS0NIbjc0WWNYSHgrdU9PKzR3QndINysvdkx4OGRITHBkTEhoNGU1cjlaZm42KytkbmIyOXY4TjZqc1dwVkJRNThkWEJrTkFnQUE2dW5CQngvMDZkR2pSKzZHRFJ1cW4yei9YeUF6TTFPUzlNa25ueWd5TWxMMzNIT1Bubm5tR2ExYXRjcE00M0E0YXEzY1N0SVhYM3loWHIxNjFUcU9RSkkrLy96eldxZXVkTGxjR2pGaWhIYnUzRmxsMzZGRGh5eHY5bXRUV0ZpbzJOaFloWWVIVjdzL0xpNU9YbDVlZFJyWHNILy9malZ2M2x5cHFhbVdYZ0JKaW9tSjBkQ2hReTNoUWlVbEpYSTZuVFdPTDZpcjQ4ZVBWMmxvU05MNTgrZXZHR3BUV1ZsWm1SSVNFalI4K1BCcWUzckdqaDFyVHB0YW5aRWpSK3E1NTU3VDd0MjdGUlVWWlpsNlZTcGYxSzJpaCtIOCtmT1dOUWZ5OHZJMFpjcVVPbC9yNVJwU0J0V1ZlMzJlSGRTTVFjVUFBTlJUczJiTjNzek96ajc1MEVNUFJmZnUzWHZJNE1HRC8zVXYyRHAxNnFSSmt5YnA2NisvVnMrZVBUVjc5bXdOSGp4WXZyNit1bmp4b3NyS3l2VGJiNytab1M4MTJiaHhvOUxTMG1yY2YrSENCYzJkTzFjNU9UbVdDbUxGMitDTEZ5OUtrbzRjT2FKV3JWcVpQUkpCUVVFS0NncFN4NDRkbFp5Y1hPdllod29aR1JrS0NRblIvZmZmcnllZWVLTEt1UzVkdXFSang0N0o2WFJlTVMrcGZQclMrZlBuYTlldVhabzdkNjZrOG9iTCsrKy9yMTkvL1ZYaDRlRXFLaW95NDkyM2JkdW1PKys4czFHTGhFbmxpOGRWeE55Lzhzb3I1dmE0dURnVkZ4ZnJwWmRlVW1wcXFpSWlJbXJONTlDaFEvcjQ0NDlyRFB1cXJUSGdkcnUxZmZ0MlRaa3lSU1VsSmVyUW9VT1ZOUHYyN1ZQMzd0M3Jja3YxMXBneWFNaXpnOXI5NjM2QUFRQndNN0RaYkIwTnd3aXoyV3hoRG9makh6OC92NDAybXkzZTRYRDhsSjJkWFh5MXpsTTV4R2ZZc0dHV2ZaZC9yOWkyZE9sUzNYYmJiWXFJaUpETDVWSklTSWhhdDI2dDJiTm5hLy8rL1FvTkRaVlUvc1kxS2lxcTF2UEh4OGZYdUM4OVBWMFJFUkVLQ0FoUWJHeXNaZUV3RHc4UFBmWFVVeG85ZXJUY2JyYzhQRHpNdVBJT0hUb29OalpXa25UeTVFbk5tREZEOCtiTnEvRThPVGs1V3JSb2tZNGNPYUxKa3lkWEdlanM0ZUdoQVFNR0tDQWdRSjZlbm9xSmlaRWtjL0JzaGNMQ1FzdHhFUkVSbGdybjc3Ly9yZ1VMRnNqSHgwZHIxNjVWMjdadEZSTVRvelZyMXNodXQ2dE5temExWHFkVWRVRTJ5UnFxNCtQam81TW5UNXJUcGdZR0JtclRwazFtblA2bVRadVVucDZ1cUtnb3RXblRSZzgrK0tEOC9QeXFQZGUrZmZ2cVhSbk96YzJWMCtuVTAwOC9yZTdkdSt1dHQ5NlMwK25VQ3krOG9Ca3pacWgzNzk0cUtTbFI4K2JOdFdYTEZqUE1xbktva0tRYVY2SysxbVZRMzJjSEFBQ2dDajgvUDhQUHo4OW9aQjVyS3ZLcDVvK2pkKy9lWC9uNStZMTU2S0dIcW8wdHFVaDd2YVNscFJtbHBhWG05K0xpWXFPZ29NQ3lyU0hjYnJkeDZ0U3BSdVdSbloxdC9QSEhIMVcyejVzM3ozS2VsSlFVbzdDd3NGNTVwNlNrV0w3djNMblQvSnlRa0ZBbHZkUHBOUGJ1M1Z0dFhtVmxaYldlcTArZlBuVzZwaU5IamhnUkVSRkdmbjYrTVhMa1NHUElrQ0hHRzIrOFllemN1ZE53dTkyVzgzM3p6VGZHaUJFampILysrYWZhdkdiTm1tV2twcVplOFp5UFAvNjQrWG5uenAzR3VISGpqUFQwZEV1YUhUdDJHSEZ4Y2NhNGNlTU1mMzkvNDhNUFB6UldybHhwNU9YbFZjbkRNQXpqd29VTFJuQndzR1hiOVM2RHVqdzdkWFUxZmk3Y3pKaTBGUURRcEZUODBrOUxTMnZ3NzBBL1A3ODFra0xya0xSSVVwSmhHUEhObXpmZi9OdHZ2MTJzZkEyTm5WSVNONmVLOVJNS0Nnb3N2U3ExcGIyYURNT28wN3o5ZFUzWEVEZTZEQzVYMFJQWG1KOExOek5DaGdBQVRkSjFlaHZvSmVrWm04MzJURWxKaWZ6OC9CSWwxUnlEZ3lhaG9uSjdwWXB3NWJSWFUxMHIrZGR5c2E4YlhRYXdvb1FCQUUyS1lSaTdiK1RwYlRaYmt3MUxBUER2UkE4QkFLQkoyYnQzYi8vRzVsR2ZrQ0diemZhRDIrMk85L0x5MnJ4cjE2NzgvenYrczhaZUE2NnU0dUppclYyN1ZoTW1UR2owdEtMVitlbW5ueFFYRjZmbzZHaTFhTkhpcXVjUE5BWU5BZ0FBcnE2TGtoSWt4ZHRzdHExNzl1d3B1dEVYaEN0cjBhS0YwdExTMUt4Wk03MzQ0b3ZWcHVuVHAwK2RGc0c2Y09HQ1VsTlR6ZSs3ZHUzU3ZIbnoxS3BWSzAyYU5NbVNkdnIwNmVyZnY5RnRWS0JSYUJBQUFOQjRmMHZhYUxmYjQvUHk4cEt2NXJTanVQckt5c3JVcjErL2F1UFhNek16dFc3ZE92TjdRVUdCZHUvZUxROFBEM2w2ZXVySEgzK1VKQjA5ZWxTclZxM1N1KysrV3lYVy90RkhINVZVUGlqM3E2Kyswc2FORzdWKy9YcmRkZGRkWnBxc3JDeEZSa2FxVjY5ZTErSVdnWHFoUVFBQVFBTVlobkZHMHY5SWltL1RwczJPbEpTVTBodDlUYWlmSFR0Mm1IL2ZjODg5OHZiMmxpUnQyYkpGanozMm1MeTh2Q3pyUUZRNGZmcTBac3lZSVU5UFR6MzMzSE9TeXRjNHlNM05OZk1zS0NqUWE2KzlwbjM3OXVuT08rL1V6Smt6emVNdlhib2twOU9wNXMyYmE5S2tTWEk2bmRxMGFkTzF2bDJnUmpRSUFBQ29wOUxTMHNVOWV2UUkzN0JoUTgyck0rRmZ5MmF6S1NRa1JBVUZCVnE1Y3FWU1UxUE5SYkxjYnJmUzA5TzFaczBhUlVWRktTUWt4TklEOE9lZmYycmh3b1c2Nzc3NzVPdnJxN0N3TUowNmRVcHo1c3pSeXkrL2JJNC9hTm15cGFaTm02WkZpeFpaS3ZzblQ1N1VsQ2xUdEhYclZuUDJuTXFMZGdFM0FnMENBQURxYWYvKy9TZjI3OTkvb3k4RERlUjJ1OVcrZlhzRkJ3ZXJYNzkrV3JkdW5TSWlJaFFURXlPNzNhNDVjK1lvS1NsSm9hR2htajE3dG1YYXkzYnQybW5ac21YeTlmWFYwcVZMOWZ6enordmN1WE42NTUxM3F2UW1WSXdOcUx6Q2IxNWVubHd1bDhhT0hXdHVPM2Z1M0RXK1k2QjJOQWdBQUVDVFlyZmI1WEE0TkgvK2ZBMGFORWhGUlVYS3lzcXlWUHdEQXdQVnBVc1g3ZDI3MTNKc2JtNnVmdm5sRjZXbXBxcGx5NVlhUDM2OGNuSnl0R3paTXJWbzBVTERoZzJ6cEo4K2ZicUdEQm1pZmZ2MmFjV0tGVHAvL3J6V3JWdW5MbDI2U0pJdVhyeW96WnMzWC91YkJtcEJnd0FBQURRcGRydGRnWUdCR2o5K3ZLVHlRY2JGeGNVS0NBZ3cwemdjRHUzWnMwYzllL2EwSEh2cDBpWGRlKys5NnRldm56Nzc3RFA5OGNjZjZ0YXRtK2JObTZlMmJkdks2WFFxT2pwYUxwZEx1M2J0MG9FREJ4UWRIYTNPblRzck5EUlVYMzc1cGNMQ3doUWRIYTNrNUdURng4Y3JPRGo0dXQ0L2NEa2FCQUFBb01ueDl2Ylc5dTNiSlVtSmlZbEtUazdXOHVYTEpVa3VsMHNEQmd5bzlyZ0JBd1lvTHk5UGJyZGJzMmJOMHZIang1V2RuYTJzckN4THhiNVpzMlpLU1VuUnZmZmVxMlhMbGlrMU5WV1JrWkVLRGc1V3UzYnROR25TSk4xKysrMktpWWxScDA2ZHJ2ME5BN1ZncFdJQUFOQmtGUllXS2pZMnRzYUJ2WEZ4Y2ZyKysrOHQyNUtTa2pSdDJqUk5uVHBWbjN6eWlZNGRPNmJDd2tKbFptYWFhV3cybS96OS9aV1ZsYVdwVTZmcTBLRkRpb3FLVW01dXJyS3pzOVd1WFR0Tm56NWQ2OWV2djZiM0I5UUZEUUlBQU5Ba1pXUmtLQ1FrUlBmZmY3K2VlT0lKYzd1SGg0ZWs4dkNnWThlT3llbDBXbzRiTjI2Y3Z2MzJXeVVsSlduUm9rVWFPSENnTGx5NG9ETm56cGhwYkRhYkRoNDhxRjY5ZXVuVFR6K1Z0N2UzcGsrZnJ0YXRXK3Vqano1U1hsNmVCZzBhcEtOSGoyckRoZzNYNTRhQkdoQXlCQUFBbXBTY25Cd3RXclJJUjQ0YzBlVEprelZod2dUTGZnOFBEdzBZTUVBQkFRSHk5UFJVVEV5TUpNbnBkR3JvMEtFMTVsc3h2YWpUNlpUVDZaUzN0N2RTVWxJVUhSMnRnSUFBZmZEQkIvTDE5VlZpWXFLNTVzSGl4WXNWSGg2dXZYdjNLakl5OGhyZE1WQTdHZ1FBQUtCSjZkcTFxeVpPbktpK2ZmdWE2d1pjYnZYcTFWVzJ0Vy9mWGtsSlNWZk1QekF3VUxmY2Nvc09IejZzb0tBZy9lYy8vOUhwMDZjVkZoWW10OXV0enAwN2EvYnMyWkxLMXl1SWpZM1ZxVk9uR25kVFFDUFlycHdFQUFCY1RYNStmb1lrN2RtejUwWmZDZ0RKWEVNaUxTMnRTZGFOR1VNQUFBQUFOR0UwQ0FBQUFJQW1qREVFQUFEY0lCVmhDZ0J3STlGREFBREFkV1lZUnNxTnZnWUFWdnkvQk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LNkIvd1cybm1VcWxnNHA0d0FBQUFCSlJVNUVya0pnZ2c9PSIsCiAgICJUeXBlIiA6ICJmbG93Igp9Cg=="/>
    </extobj>
    <extobj name="ECB019B1-382A-4266-B25C-5B523AA43C14-5">
      <extobjdata type="ECB019B1-382A-4266-B25C-5B523AA43C14" data="ewogICAiRmlsZUlkIiA6ICI1Njk4NzkyOTk0OSIsCiAgICJHcm91cElkIiA6ICI2MzkzMjQwNzQiLAogICAiSW1hZ2UiIDogImlWQk9SdzBLR2dvQUFBQU5TVWhFVWdBQUF4QUFBQUVjQ0FZQUFBQlhwRkt2QUFBQUNYQklXWE1BQUFzVEFBQUxFd0VBbXB3WUFBQWdBRWxFUVZSNG5PM2RlWHpOZDc3SDhmZkpnaVNWRVB0V1hBd210VXhTeGFnTzVhcWEybHBqcmFWbHFLcXQxdEZKYVUzdHJxMHROWmFpSnFxb3BaYVdqcTJsV29rMXRkVllhbDhhZ2tnaU9lZitZYzZ2T1RubkpMOUlPQ2ZwNi9sNGVIQis2L2ZJSitmOFB0OVZBZ0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PQWhGazhYQUFCYytjTWYvckRIWXJFODVlbHk0RmMybTIzYnZuMzdHbnU2SEFBQXovTHhkQUVBd0JXU0IrOWpzVmdhZWJvTUFBRFA4L04wQVFBZ0k5SFIwWjR1QWlSRlJFUjR1Z2dBQUM5QkN3UUFBQUFBMDBnZ0FBQUFBSmhHQWdFQUFBREFOQklJQUFBQUFLYVJRQUFBQUFBd2pRUUNBQUFBZ0dra0VBQUFBQUJNSTRFQUFBQUFZQm9KQkFBQUFBRFRTQ0FBQUFBQW1FWUNBUUFBQU1BMEVnZ0FNR0h2M3IyYU1tV0s4ZHBtc3pucy8raWpqL1RoaHgrYXV0YjgrZk4xNE1BQmwvc3VYYnFraFFzWDZ0eTVjNmF1RlIwZHJRc1hMbVI0ek1XTEY3Vi8vMzVUMXdNQUlETituaTRBQU9Ta1R6LzlOTXZuMUsxYlZ4VXFWSERZZHZMa1NiMzMzbnQ2NzczM1ZLcFVLUjA1Y2tSUlVWRWFPblNvYkRhYkJnd1lvSW9WSytyTk45K1VKSzFhdFVyVnFsWEw5RjQvL3ZpalB2endRM1hwMGtXMWF0VnkycjlseXhhOS8vNzdDZ3NMVTlteVpUTzlYdS9ldmRXN2QyLzE2ZFBIMkdhMVd1WGo4MnY5MElvVksvVHh4eDhyT2pvNjArc0JBSkFaRWdnQWVjcWtTWk95Zk02WU1XT2NFb2hpeFlycDh1WExHakpraUJZdVhPaXdiK25TcGRxMWE1ZWFObTBxU1RwLy9yeXVYYnVtT25YcVpIcXZ0V3ZYeXNmSFJ4MDZkSEM1Zjh1V0xTcFdySmllZlBMSkxMOFB1eSsrK0VLelpzM1NoQWtURkJFUjhjRFhBUURBRlJJSUFIbEtaclhzVnF0VjI3ZHYxN0pseTNUNDhHRzFidDFhRFJvMGNEb3VPRGhZNzc3N3JrYU9IS25UcDA4YjI1T1NrclJvMFNLOS9QTExhdDI2dFNScDY5YXRrcVJHalJxNXZlL3ExYXNsU1pzMmJWTHAwcVgxd3c4LzZJY2ZmcEFrVmFwVVNUVnExTkRwMDZkMTZOQWhoWVdGYWVuU3BVN1hLRldxbEpHMHBKZVltS2dDQlFwSXV0L2RLajQrWGxXcVZNbncvd0lBZ0FkQkFnRWd6N2w1ODZaQ1FrS2N0cTFhdFVvclZxelE3ZHUzOVplLy9FVVRKa3hRb1VLRlpMRllYRjRuSWlKQzY5YXRVNEVDQmZUOTk5OUxrdkxuejY5Rml4YXBaTW1TeG5GZmZmV1ZKQmtKUlhyUjBkRWFPM2FzOGZyV3JWc09yenQxNnFRYU5XcG8xYXBWa3FUWTJGakZ4c1k2WGFkQmd3WkdBcEdVbEtUOCtmTkx1dDhpY3VMRUNVMlpNa1dwcWFuYXVYT25xbGF0cWpObnpraVNybDY5S2trNmRPaVEwelhEd3NJY3Vqc0JBSkFaRWdnQWVjS1VLVk1VRlJXbGpSczNxbE9uVHFwZnY3NUdqaHlweHg1N1RKSzBmdjE2dmYvKysrcmJ0Njg2ZGVxa29LQWdMVml3UVB2Mzc5ZVVLVk5VdjM1OWRlclVTVU9IRHBVa3QxMS8wbTV2MUtpUnVuZnZydGpZV1BYdjM5K2hCYUpmdjM0cVdiS2tJaU1qalcwdnZmU1NYbi85ZFlmck5XblNSSklVSHgrdnp6Ly9YRTJhTk5INDhlT2Q3dHV3WVVQNSsvc2JyNTkvL25rTkh6N2NLTlAyN2RzVkd4dXJHemR1S0Q0K1hyR3hzZXJSbzRmRE5kSy9scVNkTzNjcU1ERFE1WHNGQU1BVkVnZ0FlVXJ4NHNYMTE3LytWZE9tVGRPQkF3YzBZY0lFaFlXRkdmczdkKzZzL1BuemErTEVpVnErZkxuYkxrRXJWNjQwL3IxKy9Yb3RXTEJBa3ZUQkJ4OFlyUStCZ1lINnh6LytJVWtLQ1FseEdFZHg0OFlOMWFsVHgyRmJ2bno1VktoUUlaZjNXN0praWU3ZXZhdWVQWHZLMTlmWGFiL1ZhalVTaU11WEwrdm16WnRHT2FwVnE2YUFnQUI5OXRsbnVuSGpoc3FXTGFzWk0yWVk1Mzd5eVNmNi9QUFBIZDZUWFVCQWdNdnlBQURnRGdrRWdEeW5ZOGVPcWxhdG1vWU1HYUtlUFh0cTNyeDV4ajc3REVyZmZmZWR1bmJ0cW9FREI3cnN3bFNoUWdVbEpTVnAyclJwV3JseXBXclZxcVVEQnc1bzVNaVJhdHk0c1VhT0hLbmR1M2ZyMjIrL2xTU0hxVlJ2M0xpaHhNUkVVN01vU2RLOWUvZTBmZnQyUGZmY2M2cGF0YXJMWTFKU1VwUXZYejVKMHRHalIyV3hXRlM1Y21WamY3OSsvWFR0MmpYMTZ0Vkx3NGNQZDBoYzdOMjUwZzhVQndEZ1FaQkFBTWlUYXRldXJjV0xGMnZGaWhVS0N3dlR3WU1ISlVrV2kwVU5HemJVYzg4OXAxYXRXcms5Zi9mdTNab3dZWUt1WExtaThlUEg2K0xGaXpwdzRJQW1UNTZzb1VPSDZ0aXhZd29MQzFPUklrVlVyRmd4SFR0MnpEajN4SWtUa3FULytaLy9NVlZXZjM5L2ZmcnBwenAvL3J6ZWZQTk5EUm8wU0k4Ly9yaXgzMmF6eVdhekdTMFFodzRkMHVPUFAyNTB6NUtrTW1YS2FNNmNPU3BhdEtqYnNSZ0FBT1FFUnM0QnlMUEtsQ21qZHUzYWFkZXVYY2EybEpRVUZTNWNPTVBrWWNPR0RYcmpqVGRrc1ZpMGNPRkNoMjVPZGVyVTBmejU4Mld6MmRTMWExZk5tVE5IdFd2WDF1SERoNDNGNVk0ZVBTcEpUdXRDM0x4NVV5ZFBublQ0WXhjWUdLaUNCUXRxMzc1OWV2UE5ONVdRa0dEc3UzZnZuaVFaTFJESGp4OVhqUm8xbk1yZHJsMDdEUnc0MERnT0FJQ0hnUllJQUhsU1VsS1NQdjc0WTMzODhjY0tEUTAxMWwxWXRXcVZaczJhcFRWcjFpZ3lNbEtsU3BWeU9yZDU4K2E2ZGV1V1dyZHVyUUlGQ21qcTFLbUtpNHZUM3IxN0pVbVZLMWZXdi83MUw2UHJVNjFhdFl4cFlXdlVxS0ZkdTNhcFJJa1NLbDI2dE1OMU4yellvQTBiTnJndGM4bVNKZlhPTys5bzhPREJHajE2dENaUG5penBmdElqL1pwQXpKdzVVM2Z1M0hFNnYxYXRXaXBXckpqVHl0UzNiOStXSktmdG9hR2h4dFN2QUFDWVJRSUJJRSt4V3ExYXYzNjlacytlclN0WHJxaEZpeFlhT0hDZ3Z2enlTMGxTKy9idFpiUFpOSHYyYkhYczJGRWpSb3hRaXhZdEhLNlJrSkNndW5YcjZ0S2xTMHBJU05ES2xTdFZ2MzU5WTFwVU8vdVlnbnIxNnNuWDExZWJOMjlXK2ZMbEZSTVQ0N0liVWRPbVRkV3BVeWVIYlQxNzluUjQvY3d6ejZoOSsvWmF2bnk1bGkxYnBvNGRPeG90RUdsbllRb0tDbkw1L2x1MmJPbjIveWI5dm9rVEo3b2RSQTRBZ0Rza0VBRHlsSUVEQjJyWHJsMnFVcVdLeG84ZnIxcTFhamtkODhvcnJ5ZzhQRnpEaHc5WFpHU2tybDI3NXJCLzY5YXRHak5tak1PMmJkdTJhZHUyYlE3YjdJdldCUWNINjQ5Ly9LUFdybDJyZ0lBQXBhU2s2TG5ubm5PNmI3Rml4VlM3ZHUxTTMwUC8vdjIxYytkT3JWMjdWdTNidDFkU1VwSWttV290bUR0M3J0TzJWYXRXYWRPbVRVNzd6STdSQUFBZ0xSSUlBSG5LeXkrL3JMcDE2NnBUcDA0TzA2SGF1d0haRjAyclZhdVdsaTVkcWhrelpxaE5tellPMDU2MmJObFNMVnUyMUxmZmZxc0JBd1k0MWRSSFJrYnE3Tm16RHZmdDJMR2pkdTdjcWZuejU2dFNwVXB1MTVFd0l6QXdVRE5uemxTWk1tWGs0K09qeE1SRVNUSVdqc3VJcS92YXg0QmtwMHdBQU5pUlFBRElVK3JXcmF1NmRlc3FPVGxaYTlldVZVaElpRkpUVTdWdTNUb1ZMRmpRNFNHOGFOR2lEaXRDcDVXY25LejMzbnRQQlFzV1ZPSENoWTN0MzM3N3JUWnUzS2haczJZNUhGK3ZYajJWS2xWS0Z5OWVWUHYyN2JQOVB0SzJEdHk5ZTFlU3VRUUNBSUNIalFRQ1FKNlVMMTgrVFowNjFYajQ5dlgxMWRDaFExMnUrZUR1L0duVHBtbisvUG5xMDZlUHFsZXZydWVmZjE0ZmZmU1JXcmR1cmZyMTZ6c2NQMi9lUEYyOGVGR1N0SGp4WWozNzdMTUtEUTNOa2ZkaUh3VE5vbThBQUc5QUFnRWd6L3JzczgrVW1KZ29tODJtNHNXTE82eWJZRWJWcWxVMWFkSWt4Y2JHNm8wMzN0RFVxVk5sc1ZoVXMyWk5XYTFXb3p2VWdnVUxOSHYyYkZXclZrMHRXN2JVNU1tVDFidDNiNzMvL3Z2R2F0R1NGQlVWcGFpb3FDeS9qeU5IamtqNmRVRTRBQUE4aVFRQ1FKNlNrLzM4TDF5NG9BMGJOdWl6eno1VFFrS0NYbjc1WlIwNWNrVHZ2dnV1dG0zYnBva1RKMnI4K1BGYXUzYXRLbFdxcEZtelppazBORlMzYjkvVzdObXoxYVZMRi8zOTczOVg0OGFOSmQwZmQvSE1NODg0M0NOOVY2Z2xTNWJvMHFWTEtsZXVuQW9XTEtnclY2N280NDgvbHIrL3Y1NTQ0b2tNeSt0dWlsajdlaE91OXBjclY4N2xtaElBQUxoREFnRWdUMmpjdUxIVHVndFpNWFhxVk9QZlc3WnMwVC8vK1UvOTlOTlA4dmYzVjdObXpkU3paMCtWTDE5ZWt2VDExMS9MeDhkSG5UdDMxcWxUcHhRUkVhRXBVNllvT0RoWWt0U3JWeThGQndkcnlwUXBHak5takRFVDFPOS8vM3YxNk5IRDRiN3BFNGlrcENRdFc3Yk1ZVnYrL1BrMWZQandUTHRFUlVaR1pubC9telp0U0NBQUFGbENBZ0VnVDRpSWlNaFc2MFBkdW5WVnFGQWhTVkxObWpWVnZIaHh0VzNiVnM4OTk1ekRJR3BKYXRLa2lTVHAzTGx6dW5uenBsNTc3VFg1K1RsK25MWnYzMTdWcTFmWHRXdlhGQm9hcWxtelpybE1jRmF2WHEyQ0JRc2FyenQxNnFUR2pSc3JNVEZSS1NrcDh2UHpVOFdLRlJVWUdKanBlN0JQS3dzQXdNTmtialFoQUR4aTRlSGhOb21IWW05aFQ4NWlZbUw0M2dDQTN6Z2ZUeGNBQUFBQVFPNUJBZ0VBQUFEQU5CSUlBQUFBQUthUlFBQUFBQUF3alFRQ0FBQUFnR2xNNHdvQTJYVGp4ZzNkdkhsVE5wdE5xYW1wU2tsSjBiMTc5NVNjbkt5a3BDUWxKaVlxSVNGQmQrN2MwZTNidHhVZkg2LzQrSGo5OHNzdit1V1hYM1QxNmxYOTdXOS9jMXBrRGdBQWIwUUNBUURaTkcvZVBFVkZSVGx0OS9mM2w3Ky92d29VS0tCOCtmS3BRSUVDQ2dnSWNQaFRwVW9WMWE1ZFd5a3BLUjRvT1FBQVdVY0NBUUE1Wk92V3JmTHo4NU8vdjcvOC9QeGtzZnk2WkVMOSt2WFZvVU1IRFJvMHlJTWxCQUFnKzBnZ0FDQ0hCQWNIdTkyWG5KeE1Ld01BSUU4Z2dRQ0FIR1Jmc2RtVnFLZ29sMTJkSktsTm16YUtqSXg4V01VQ0FDREhrRUFBUUE0YU8zYXN5KzJSa1pHcVg3KytXclJvNFhKL3VYTGxIbWF4QUFESU1TUVFBSkNEM0NVSWtaR1JxbENoZ3R2OUFBRGtGaVFRQUpERERoMDY1SEw3OWV2WFhlNnJVYVBHd3k0U0FBQTVoZ1FDQUxMSlpyUEp4K2ZYZFRsNzlPamg4cml2dnZwS1gzMzFsZFAyNk9qb2gxVTBBQUJ5SEFrRUFHUlRTa3FLL1AzOUhiYTFhOWRPblRwMXl2QzhxS2dvclZpeDRtRVdEUUNBSEVjQ0FRRFpkUHYyYlFVRkJUbHNDd2tKVVlVS0ZZelgzYnAxMDdQUFB1dlFPaEVTRXZLSVNnZ0FRTTd4eWZ3UUFFQkc0dUxpVkxodzRReVBPWDc4dU9MaTRoNVJpUUFBZUhoSUlBQWdteTVldktoU3BVcTUzWitjbkt4NzkrNHBNRER3RVpZS0FJQ0hnd1FDQUxJaE1URlI1ODZkVThXS0ZkMGVjK2JNR1VsU2tTSkZIbFd4QUFCNGFFZ2dBQ0FiOXUvZkw2dlZxaWVlZU1MWTFxeFpNMVdwVXNWNHZYTGxTa25TNU1tVDlkWmJiK253NGNPU3BDcFZxcWhaczJhUHRzQUFBR1FUZzZnQklCczJiOTRzWDE5ZlBmWFVVOGEyOGVQSFM1SVNFaEkwWjg0Y2ZmYlpaMnJidHEzS2xTdW5aY3VXYWRPbVRRb0xDMVBuenAzMWozLzh3MU5GQndEZ2daQkFBTUFEdW56NXNqWnMyS0FHRFJvb09EaFkwdjB1VFFjT0hOQzJiZHUwYWRNbXhjZkhxMTI3ZGhveFlvUjhmSHpVdVhObnJWKy9Yb3NXTGRKYmI3MmxXYk5tcVV1WExtclRwZzFqSkFBQXVRSUpCQUE4b0hYcjFpazVPVms5ZXZUUXp6Ly9yR0hEaHVrLy8vbVBVbE5UNWVmbnA2ZWZmbHJkdTNkWHpabzFqWFA4L2YzVnBrMGJ0V3JWU3BzMmJkSzhlZk0wZGVwVWJkeTRVVXVXTFBIZ3V3RUF3QndTQ0FCNFFLKzg4b3FLRmkycVdyVnFTWkwrOUtjL0tUdzhYTFZyMTFhOWV2V01WZ2xYZkh4ODFLSkZDelZ2M2x6cjE2OVg2ZEtsSDFXeEFRRElGb3VuQ3dBQXJvU0hoOXNrS1RvNjJ0TkZnYVNJaUFoSlVreE1ETjhiQVBBYnh5eE1BQUFBQUV3amdRQUFBQUJnR2drRUFBQUFBTk5JSUFBQUFBQ1lSZ0lCQUFBQXdEUVNDQUFBQUFDbWtVQUFBQUFBTUkwRUFnQUFBSUJwSkJBQUFBQUFUQ09CQUFBQUFHQ2FuNmNMQUFBWmlZaUk4SFFSQUFCQUdyUkFBUEJLTnB0dG02ZkxBRWMybSsxN1Q1Y0JBQUFBeU5QQ3c4TnQ0ZUhoTmsrWEF3Q0FuRUlMQkFBQUFBRFRTQ0FBQUFBQW1FWUNBUUFBQU1BMEVnZ0FBQUFBcHBGQUFBQUFBRENOQkFJQUFBQ0FhU1FRQUFBQUFFd2pnUUFBQUFCZ0dna0VBQUFBQU5OSUlBQUFBQUNZUmdJQkFBQUF3RFFTQ0FBQUFBQ21rVUFBQUFBQU1JMEVBZ0FBQUlCcEZrOFhBRko0ZVBnWVNZMDhYQXprUGhVa2hYaTZFTWhVSVVteVdDd3BqL0ttTnBzdFZkTGRSM2xQNUNrM0paMzJkQ0VBU2R0aVltTEdlTG9RY0VRQzhZaFZybHc1ZitIQ2hRdW4zWmFhbW5yUlUrVUJBQUR3WnI2K3ZxWFN2bzZMaTR2NzZhZWZranhWSGtoK25pN0FiMDNod29VTHA2YW1YbERteVp2TjE5ZTNuYzFtKytWUmxBdmV6V0t4aEthbXBxNlF1YmdaYmJQWmJqMktjc0dVeHlXVmtuVDlJVjAvMEdxMTlsRG1zV0gxOWZVZFEyd2dMWXZGVWpBMU5mVWRtWXVmdi9DZGhJY2xvKys1ZEJXdDFzS0ZDNWVSZE9tUkZRNU9hSUh3Z1BEdzhHMlMvcFRKWWR0alltSWFQZnpTSUxjZ2J1QU9zWUhzSUg3Z0xZakYzSU5CMUI1Z3M5bFdtamhzeFVNdkNISVY0Z2J1RUJ2SUR1SUgzb0pZekQxSUlEekFhcld1eXV5WTFOVFV6eDlGV1pCN0VEZHdoOWhBZGhBLzhCYkVZdTVCQXVFQkJ3NGNPQy9wdXd3TzJmM2ZZd0FEY1FOM2lBMWtCL0VEYjBFczVoNGtFQjVpc1ZqY050Tmx0QSsvYmNRTjNDRTJrQjNFRDd3RnNaZzdrRUI0eUwxNzk5eitFdHk3ZHkvVEpqejhOaEUzY0lmWVFIWVFQL0FXeEdMdVFBTGhJUWNQSGp3bGFaK0xYVEgvM1FjNElXN2dEckdCN0NCKzRDMkl4ZHlCQk1LelhHWFpOTThoTThRTjNDRTJrQjNFRDd3RnNlamxTQ0E4eUZWZlBoOGZIMzVCa0NIaUJ1NFFHOGdPNGdmZWdsajBmaVFRSGhRZEhYMVUwby8yMXhhTEpYYnYzcjNIUEZnazVBTEVEZHdoTnBBZHhBKzhCYkhvL1VnZ1BDenRvaWxXcTVYc0dxWVFOM0NIMkVCMkVEL3dGc1NpZHlPQjhEempsNExweVpBRnhBM2NJVGFRSGNRUHZBV3hDR1RBRWg0ZS9sTjRlUGdKU1JaUEZ3YTVCbkVEZDRnTlpBZnhBMjlCTEhveFAwOFhBTEpKV21teFdHei8vVGRnQm5FRGQ0Z05aQWZ4QTI5QkxIb3hFZ2d2NE9QanN6SWxKWVZmRG1RSmNRTjNpQTFrQi9FRGIwRXNlcTljM1NUMGh6LzhZWS9GWW5uSzArWEFyMncyMjdaOSsvWTE5blE1TWtMY2VCOXZpUnRpdy90NFMyeVlRZng0bjl3VVAyWVFZOTRucjhXWVdibDZFRFcvUk43SFlyRTA4blFaTWtQY2VCOXZpUnRpdy90NFMyeVlRZng0bjl3VVAyWVFZOTRucjhXWVdYbWlDMU4wZExTbml3QkpFUkVSbmk1Q2xoQTMzc0ViNDRiWThBN2VHQnRtRUQvZUliZkdqeG5FbUhmSXl6R1dtVnpkQWdFQUFBRGcwU0tCQUFBQUFHQWFDUVFBQUFBQTAwZ2dBQUFBQUpoR0FnRUFBQURBTkJJSUFBQUFBS2FSUUFBQUFBQXdqUVFDQUFBQWdHa2tFQUFBQUFCTUk0RUFBQUFBWUJvSkJBQUFBQURUU0NBQUFBQUFtRVlDQVFBQUFNQTBFZ2dBQUFBQXBwRkFBQUFBQURDTkJBSUFBQUNBYVNRUUFBQUFBRXdqZ1FBQUFBQmdHZ2tFQUFBQUFOTklJQUFBQUFDWVJnSUJBQUFBd0RRU0NBQUFBQUNta1VBQUFBQUFNSTBFQWdBQUFJQnBKQkRaa0pDUTRKSDcybXcySlNjblozaU0xV3JWclZ1M1pMVmFIMUdwNEVuRUJMSXJOVFhWMDBWQUxrYjg0R0VqeHJ3TENjUURPbkxraVA3ODV6OXJ5WklsMmJyT2hBa1RORzdjdUN5ZGMrYk1HZFd2WHovRFl5NWN1S0JHalJycDFLbFRtamx6cHZiczJaT2RZdUlobWpkdm5yWnYzKzV5WDZkT25YVGh3b1ZNcjBGTTVFNUhqaHhSNzk2OWRlUEdEWmY3di8vK2V3MGVQRmpuejU5MzJuZml4QWw5L3Zubk9WS09RNGNPNmFtbm5zb3cxaUlpSXJSNjllb2N1UjhlRHF2VnFxNWR1eW9tSnNiME9UYWJUWjA3ZHpaaUtUVTFOZE0vNlJFL2VZdlZhdFhwMDZjZitFOWFvMGVQMXJWcjF4eTJEUmt5UkZldVhNbjBYbWtydTRneDcrUG42UUxrVmxXclZsVllXSmptelp1bjVzMmJxMWl4WXBtZUV4Y1hwOFdMRjZ0RGh3NHFXYktrSktsbzBhTDY2S09QOU5KTEw2bHExYXJHc1h2MjdOR1dMVnYweGh0dktDUWtKTXZsczFnc2tpUWZIeDhGQndkcndJQUJldlhWVjlXblQ1OHNYd3NQVDNKeXNoWXVYS2dCQXdhNGJORTZmdnk0NHVQalZhaFFJWWZ0Rm90RkFRRUJXYm9YTWVGOVNwWXNxY3VYTCt2MTExL1hQLy81VHdVRkJSbjc0dVBqTldiTUdBVUZCYm44RERoMDZKREdqUnVuMU5SVXRXdlhUcWRQbjlaTEw3MWs2cjRyVjY1VWhRb1ZNajF1OE9EQjZ0V3JsOExDd2t5L0ozak9oUXNYOU9PUFA4cmYzOS8wT1VlT0hOR3hZOGRVcGt3WjB6RkUvT1J0Y1hGeHBqOUxYSW1PampiKy9jVVhYK2lWVjE1UjBhSkZqVzNidG0xVC8vNzlKVWwzN3R4eGU2OXQyN2FwWU1HQ0dkNkxHUE1jRW9nTTNMcDFTNDBhTmNyMHVPYk5tN3ZjSGhrWnFUWnQyaGl2azVLU3RIanhZbFdvVUVHdFc3ZVdKSFh1M0ZuTGxpM1R6Smt6OWNFSEh4akgvdkRERDFxM2JwMkdEUnYyUUdYMzlmV1ZkTDkycVVlUEhxcFdyUnJOZjE1by8vNzlTazVPVnRPbVRkV3dZVU9YeDNUcDBzVnBXNzU4K2JSNzkrNHMzWXVZOEI0SkNRbEdEZHpnd1lNMWN1UklyVnk1VXM4ODg0eHh6S3haczNUcjFpMmpCdS9hdFdzcVU2YU04WEQ0NG9zdjZ1clZxNW80Y2FLQ2c0UDF1OS85VHRMOWh6dTdXN2R1YWNPR0RlclFvWU94emV5RHdkbXpaN1ZqeHc3MTZ0VXIyKzhYT2F0T25Ub1pka1hzMGFPSDIzMXBIKzRrYWV2V3JTcFNwSWllZlBKSm5UMTdWcEswWWNNR1kzK0xGaTAwZCs1Y2xTMWIxbmh0QnZHVCswMmRPdFhwR2Vqa3laUDY4c3N2MWFkUEgrTTd4VzdkdW5VYU0yYU1KQ2tsSlVYbnpwMlRKSmN0cVBadFJZb1VrU1ROblR0WEVSRVJrcVRyMTYrcldiTm1tWmFQR1BNc0VnZ1RoZzBicG5yMTZtWHBIRmRmMGlWTGxsU0ZDaFcwYytkT0k0RUlEQXhVeDQ0ZE5YdjJiQjA4ZUZBMWE5YVVKQjA4ZUZEVnExZFh2bno1TXIyWC9aZk9sYi84NVM4T3I1OTQ0Z2t0V3JRb0syOEZEOUdXTFZ0VXYzNTlGU2xTeE9GTDJ5NzlsN2VkdlRYQkhXTEN1KzNjdVZPalJvMXkyRFpqeGd6Tm1ESEQ2ZGpYWDMvZCtIZjZtbDk3NjFIMTZ0V05aRER0L3RPblQydjU4dVVhTVdLRXFYS05HalZLcjc3NnFwNTU1aGw5OTkxM0NnNE9WdlhxMWMyK0xUd2lLMWFza00xbWM5aTJZY01Helo4L1g1VXJWOWJMTDcrc3NMQXcrZmhrM0V2WmFyVnEvZnIxYXRXcWxjT3hmbjZPandhK3ZyNU8yMXdoZnZLK1U2ZE9hZjc4K2VyVnE1ZFRBcEhXbFN0WGpPZWdBUU1HT08yM2I5dTJiVnVXN2srTWVROFNDQk9LRmkxcXFybldqTWFOR3lzcUtrb0pDUWtLREF5VUpMVnYzMTdIang4M3Vpa2tKQ1RvMEtGRDZ0Njl1OE81TnB0TlZxdlZlRkN3LzUyMnh0SHV6cDA3NnRhdG15Wk5tcVJLbFNvWjIvUG56NThqN3dQWmw1S1NvczJiTit2dHQ5K1dKSlVvVWNLcC82Z2tKU1ltNnU3ZHU4YnJ0TFhReEVUdWxyNDIrTXN2djlTb1VhTzBlL2R1cDhvRGQwbWhQWWxJR3p2cGo3Vy9kaFVYM2J0M1Y5dTJiU1hkYjltYU5HbVM2dFdycHgwN2RpZytQbDUxNnRReGpoMDdkcXpHamgzcmNQNzgrZk5WdTNidGpONG1jbGo1OHVVbDNhK3AzYlZybHo3Ly9ITWRQbnhZN2RxMTA0VUxGelJ1M0RnVktGQkE5ZXZYMTlOUFA2Mm5uMzVhd2NIQlR0Zlp2WHUzTGwrK3JCZGZmTkZoZS9yYTM1NDllN290Qy9HVDk3bjY3RWs3NXE1NjllcjY1Sk5QSFBhWExsMWEwZEhSaW9pSWNLcjRTTHZ0MXExYm1kNmZHUE5PSkJBWkNBb0swc3FWSzFXOGVQRXNuN3Q4K1hLWDR5S2VmLzU1TFZ5NFVGOTk5WlhSdlNrNE9GaVRKazB5anRteFk0ZVNrNVBWcEVrVGgzTy8vdnByaDVyRXA1NTZTcEx6UTRoMHY3dVVsTFBKRDNMV2xpMWJGQjhmcjRvVkswcTYvL0R2cXVVcWZlMU4yZzlqWXVLMzZlZWZmemFTeGJRSnBkMjZkZXNrU2VmT25WUGZ2bjJOMStrL3k2NWZ2NjdEaHcrclc3ZHVrcVEzMzN4VGZmdjIxWUlGQzdSbnp4Nk5HemZPR0p2MTBrc3ZxVy9mdm1yYXRLbkROVXFWS3BYemJ4QnUzYmh4UTIrLy9iWk9uanlwUzVjdXFXREJnbXJhdEtsR2p4NXRKQlozNzk3Vm5qMTd0SFhyVmsyY09GR2pSNDlXN2RxMU5YNzhlSWUrNlBhV3g5S2xTenZjSSszblIvb0h3TFFQazhUUGIwUGFpb2Z2dnZ0T2t5ZFAxckpseTR6UG5jd3FvYTVjdVpKcGI0cmV2WHU3M0U2TWVTOFNpQXdNR3pZc3k4MXI2YVYva0t0VXFaSnExS2locUtnb2gvRVJhYTFZc1VKVnExWlZsU3BWSExZM2FOQkFxMWV2MXZuejU5V3ZYejlqdGdGWHRRUFIwZEh5OGZIUm5UdDNKTjBmY0RsanhneE5tRERCNFFzRW5wTyt4c1p1OWVyVktsZXVuTXQ5NlgvV3hFVHU1cTVWSWJNWnRicDM3NjZiTjI5S2NqMmcxZjVBYUovYU4vMERvdDJKRXljVUZCUmtKQmJCd2NHYU5XdVdkdS9lcldMRmlxbFpzMllPM2VWSVBqMnZVS0ZDcWxPbmppSWlJbFN6WmszVnFGSERxWHRSUUVDQUdqVnFwRWFOR2lrNU9WbTdkdTNTd1lNSEhYN1BEeHc0NExLaVFaTFRURGZ1SGdDSm45K0d0RCt6bjM3NlNkTDlWakF6WGF3bHFXL2Z2cGtlODg0NzcraUpKNTZRZEQ5SnRyZDZFV1BlaXdRaUF5TkdqREJtQ25CbDdkcTFXclJva2N0dUFSbnAycldyaGc4ZnJuLy8rOTk2OXRsbkhmYkZ4TVJvMzc1OUdqMTZ0Tk41QVFFQktsZXVuRkh6bVBZaGMvYnMyU3BidHF4UjR5amRiMEd4Tnc4dVg3NWM4Zkh4UENoNmlWMjdkdW5Ja1NNdTkxMjVjaVhEdnFWcEVSTzVXL3JQam0rKytVYlRwazF6cU4yelM5czY5ZTkvLzF1UzZ3VGs1TW1UYXQrK3ZjTTJkNGxLYkd5c3creHYwdjN1Q0VPSERsWHIxcTB6SFd1RFJ5czFOZFZvWlh3UTloYUh2WHYzYXVyVXFRb01ESFE1KzF2TGxpMGRYcnQ3QUNSKzhqNnpsUnpEaHc4M3VtV241Nm9MVTNxbFNwVXlqcmwrL2JxeG5SanpYaVFRR1VqYjNCOGJHNnNpUllvWTA2OUtVdUhDaFNVcHk5bnVzODgrcTZwVnEycm16Smw2K3VtbmpTemVhclZxNnRTcEtsdTJyUDc4NXo5bnVheWxTNWQyV0V3c09EaFljWEZ4dW43OXVyWnMyYUtSSTBkbTZacDRPS3hXcTZaUG42NU9uVG9wS2lyS2FiKzdwdHlzSWlhOFgvclBqbVBIamtuS1d1MWVldVhMbHplNkxMbVM5dUh3N05telRnTVFmWDE5OWRwcnIyWGFDb0pIejlmWE44c1ZWb21KaWVyU3BZdis5cmUvNmNrbm41UjBmK3JXRXlkT0tESXlVcEdSa2NheHhZc1hkNXA1SjMwWHBtM2J0aG5mamNSUDNtU2Y0U3NyOFZha1NCRzNQVFl5NnNLVTlsNnVFR1BlaXdUQ3BQSGp4eXN3TUZCejU4N045clVzRm91R0RoMnEzcjE3NjRNUFB0RGd3WU1sU1FzWEx0VFJvMGMxYytaTTA0YXZhU0FBQUF3cFNVUkJWRFhRR1NsU3BJaXVYcjJxdVhQbktqUTBOTXRKQ1I2T2xKUVUxYWhSUTRNR0RYS1pRR1NsQzFOV0VSUGU1VUc3TUxsanNWams1K2VuNHNXTEc5UEVwcFcrSzlNNzc3eWp1M2Z2R3QwUzdGcTBhS0VMRnk0NERlcS9kdTJhMHphNkN6eGE5djl2VnkwSGR2Nysva1lMbHYyNEVpVktPUHlzUHZqZ0E0V0doaHF2TTFvRHd0WDJsU3RYRWo5NWxMMUYyOS9mWHhVcVZOQzllL2RjVHNWcWw5blBNS011VFBheGViNit2azZUZ1VoOFJua3pFZ2dUckZhclRwMDZwUmRlZU1IbGZsY3o1MGhTMmJKbDNVNTlGeDRlcmc0ZE9tanAwcVdxV2JPbUFnSUNOR2ZPSExWcTFVb05HalRJY2hsZGZjQ1hLRkZDZS9iczBmSGp4L1gyMjIrYm1vWVBEMSsrZlBrY2F2M1NjemMySnF1SUNlLzNvRjJZWEVsTVRGU0JBZ1VrM1I4ODdlcDRWMzNlWFMxSWVPclVLWFh1M05scCsrelpzelY3OXV4TXI0bUh6OTI2TWRMOVdaUFNUdi9yU25oNHVNdnZydlN0VnkxYnR0VHMyYk5WdW5ScEpTVWxLU0Fnd0tFVmkvakplK3dQOWZiQjBlZlBuOC93OCtmNzc3L1BzTkl6b3k1TTlqRjVHYTFkUW94NUo1NGVUSWlOalZWaVlxTGJhY0RjL1dLdFc3Zk83ZUJGU1JvMGFKQ09IajJxdi8vOTcvTHo4MVAxNnRWTno5ZHVkLzc4ZVRWcTFFaXZ2dnFxQ2hjdXJJU0VCSDN6elRlU3BNY2ZmMXliTjI5V1dGZ1lOYzI1eU55NWM5M09HcEcrYjdJcnhJVDNDdzhQMS9UcDA3UFVoV242OU9rcVVhS0UwN1ZTVTFNMWI5NDg1YytmMzFpVXljNyt4Wm1WVmFvbHFXclZxazVmdWhFUkVVNkxZOEt6WEswUk0zRGd3R3hkMDlWM1Z2SGl4VFZuemh5VktWUEcxSUJZNGlkM3MwL1FrSDdxMy9RLzA1OS8vdG50enpQdFlwbnVGcEt6V0N6R2VJZFBQdmxFanozMm1LVDdnNmd6U2lna1lzd2JrRUNZc0dYTEZrbHlxaEcwZTlEczF0L2ZYeSs4OElLeEduSGR1blZOOVh1MjF3NTA3ZHBWWjg2YzBZNGRPNHg5VnF0VnZyNitPbi8rdkRHZ2FjaVFJYkpZTFBybW0yLzB3dzgvYU9EQWdaa3VNSVRjaFpqSUhlN2V2YXZMbHk5THVqL2dQWDBOOE5XclZ5VkpaODZjY2ZxOEtWZXVuSEZ1aFFvVmxKaVlLRWthT25Tb0xsMjZwR2VlZWNaaGZRL2tmVVdLRkhGS0tuT3FWZEZtc3hreGR1N2NPUlV0V2xRYk4yNDBsVUFnZDd0NDhhSWt1WnlLM3F4ZHUzWVpGYUx1RnBMejhmSFJpQkVqRkJnWTZERE93ZDFnYkhnWEVvaE0zTGx6UjJ2WHJsVytmUG4wZi8vM2Z3b1BEM2ZvTi9xZ0xsNjhxQmt6Wm1qejVzMXEwS0NCZkgxOWpYbU4rL2Z2NzdBd2l0MkJBd2MwZi81ODdkbXpSL255NVZPNWN1WFV0R2xUclZtelJpZE9uTkR4NDhkMTVNZ1JKU1FrcUdQSGp2cmlpeThreVhqb09IZnVuTmFzV1dPTXVZQjN5c29nYW1JaWQ5bTdkNjhHRFJxVTZYRWRPM2JNY0g5MGRMUTJiOTRzU2JwMzc1NFdMRmlndDk5KzIybEJzT3lPbVlGM2MxV3ptM2JTaEFmeG4vLzhSMTI2ZEhHNHpvZ1JJeFFTRXFLclY2OGFyV1RJdTJKaVlsU3laRW1uRm9pc2ZKNDBiZHBVMGRIUmlvdUwwN2ZmZnFzWFhuaEJ5Y25KV3J4NHNUcDM3bXdrQ1VPSER0WHZmLy83SEMwL0hnMFNpRXpNbmoxYjhmSHhtalZybGlaTm1xUy8vdld2RGd1WFpOV3hZOGYwNmFlZmF2MzY5UW9NRE5SYmI3Mmx0bTNieW1LeGFQWHExWHIvL2ZmMTJtdXZxVnExYW1yYnRxMmFOR2xpelBaMDllcFZuVHQzVHYzNzkxZkxsaTBWRWhLaTExNTdUWWNQSDFiMTZ0VlZvMFlOdFcvZlhyLzczZTgwWnN3WWxTNWRXa0ZCUVZxK2ZMbWFOV3VtSzFldU9EVjN3L3RrWlJBMU1aRzdOR3pZTU1NV3k0eFdvazZ2WnMyYWlvaUkwSVFKRTNUZ3dBR2RQWHZXYVFYaGpHWmpRdTducW1aWGtzTXNTblptcDd1c1dMR2lwa3lab3REUVVJV0docXB3NGNKR0xBNGJOc3lvZkdENnpMd3BLU2xKbXpkdmRscklWbks5a3IzMDZ3eEthUWMvUy9kYnYwZU5HcVhUcDArclljT0d1bjM3dHRhc1dhTU5HelpvMnJScDh2WDExYzZkTzkxV1lCRmozbzBFSWdOYnRtelJzbVhMMUx4NWMvM3hqMzgwWmt6cTBxV0w2dFNwWS95eXJGMjcxbUVBVVdwcXFsSlRVNVdjbkt3R0RScklZckZveTVZdCt2TExMM1hzMkRFRkJRV3BXN2R1NnRhdG13b1dMR2ljMTZaTkd6VnIxa3hSVVZGYXRteVp4bzhmcjRrVEp5b3NMRXdkTzNiVS8vN3YvenF0c0RocDBpUTk5dGhqUnZjVG04Mm1NV1BHNk1pUkkxcThlTEhpNCtQVnUzZHZMVm15UlB2MzcxZmx5cFVmd2Y4Y3N1cjA2ZE5HUEowL2Y5N3Bnemd0ZTYxajZkS2wxYmh4WTJMaU42cDgrZkthTzNldUxsKytyUEhqeDZ0ZHUzYkdHSWd5WmNwbzVjcVZLbDI2dEd3Mm0zNysrV2M5OXRoak9ucjBxQ1RYZ3hMdEVoTVRkZW5TSlpmN1hNMXdJakhMaVNmMDd0MWJIVHAwVUtGQ2haejJYYng0VWJkdjMxYStmUG1NN294cHYyc3lZckZZbkNieXNGcXRpb3VMMDlpeFkvWGpqejlLdXIrbWpDdkVUKzRXRlJXbG16ZHZxbTNidHNhMm9LQWdOV25TeE9ubmRPWEtGZjM0NDQrNmZQbXlyRmFyMXE1ZGExUjRTdEs0Y2VOMDlPaFJ6WnMzVHlFaElRb0pDZEdpUll2MCt1dXZhOGVPSGRxK2Zic0NBd09OQ1dvT0h6NnNnSUFBN2R1M1QzNStmc2FrRU9rUlk5NkJCTUlOcTlXcW1UTm5xbHk1Y3NaYytXWEtsTkhTcFV1MWR1MWFmZjMxMXpwejVvd0NBZ0kwZHV4WVl5N2p0UHo5L2RXaVJRc2RQSGhRTTJmT1ZLVktsVFJzMkRDMWF0WEtiUisvd01CQTllelpVOTI2ZGRQV3JWdjF4UmRmNktlZmZsSjRlTGpMV1E3U056SHUzYnRYR3pkdTFEdnZ2R09zWk4ydlh6OU5uejVka296VkhlRmQwZzV3N2Rldlg0YkgybXNkLy9XdmY3bHNDU01tZmx1MmJ0MnFRb1VLNlkwMzNqQzIyYWRmbE80L0VQYnIxODlZWGJoKy9mb3VCMlBieGNiR3V1MUc1MnFHRTRsWlRqeWhUNTgrYnZlOSsrNjcrdjc3NzQzWFR6MzFsR3JVcUpHdCs3VnAwMFlKQ1FueThmSFJpeSsrNkhZQlN1SW5kMHRLU2xMVHBrMGR1aFVWSzFaTWt5Wk5janIyenAwN0dqSmtpUEU2Zi83OEdqNTh1S1Q3M1dzM2I5NnNEei84MEdGc1ZtaG9xSllzV2FJMWE5Wm8zNzU5R2pWcWxERjRlc0tFQ1RweTVJajgvZjMxeWl1dnVCM1BRNHg1aDF6ZFBoUWVIbTZUSGw1Z3hNVEVxRlNwVW01bnhFbkxaclBKYXJVYWlZU1BqNDk4Zkh5TUpyaXpaOC9xOGNjZmY2QnlXSzNXTEExd3ZYVHBrc09DZDlMOTFXbnYzYnVuYXRXcVBWQVp6TEIzcjRtSmlmSHF1SHJZY1pNVkgzMzBrZHRheEp6a3FaZ3d3NXZpeHRPeEVSMGRyWVVMRjJyNjlPbFpHZ3diSHgvdmxEaW1aYlZhbFpTVUpKdk41ckx5SWo0K1hqRXhNYXBYcjU3YldqOVA4S2JZTU1QVDhXUDN5eSsvS0M0dVRxbXBxUW9LQ2xLWk1tVmNIcGVZbUtqWTJGaEZSRVFvSlNWRlY2NWNjVHR6WUhKeXNsSlRVNVUvZjM2bjd5UGk1OUY1MkRGbXM5bDArL1p0VXkxV05wdE5OMi9lVkVwS2lpd1dpNEtEZ3gwbWYvamxsMTh5SERPNmQrOWVZM0ZETzZ2VktvdkY0dFI5aVJqelByUkFaQ0E4UE56MHNSYUxSYjYrdm03blFuN1E1RUZTbG1mSFNmK2dLSW5aV2J4VVJyV0lPWW1ZeUIwaUlpSWVhT0J6UnNtRGRQOHpKS051UzhIQndTNzd6U04zc285ZnlFeUJBZ1dNZVBQejg4dHcydkdNeHVRUVAzbUh4V0xKVW5lM2pDcS9Nb3ZCOU1tRDVQNTVoeGp6UHN6YkNBQUFBTUEwRWdnQUFBQUFwcEZBQUFBQUFEQ05CQUlBQUFDQWFTUVFBQUFBQUV3amdRQUFBQUJnR2drRUFBQUFBTk5JSUFBQUFBQ1lSZ0lCQUFBQXdEUVNDQUFBQUFDbWtVQUFBQUFBTUkwRUFnQUFBSUJwSkJBQUFBQUFUQ09CQUFBQUFHQWFDUVFBQUFBQTAwZ2dBQUFBQUpoR0FnRUFBQURBTkJJSUFBQUFBS2FSUUFBQUFBQXdqUVFDQUFBQWdHa2tFQUFBQUFCTUk0RUFBQUFBWUJvSkJBQUFBQURUL0R4ZGdKd1FFUkhoNlNJZ0Z5SnU0QTZ4Z2V3Z2Z2Q3dFV1B3dEZ6ZEFtR3oyYlo1dWd4d1pMUFp2dmQwR1RKRDNIZ2ZiNGtiWXNQN2VFdHNtRUg4ZUovY0ZEOW1FR1BlSjYvRkd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SEtmL3dmZGtDYU9VMnNuVEFBQUFBQkpSVTVFcmtKZ2dnPT0iLAogICAiVHlwZSIgOiAiZmxvdyIKfQo="/>
    </extobj>
    <extobj name="ECB019B1-382A-4266-B25C-5B523AA43C14-6">
      <extobjdata type="ECB019B1-382A-4266-B25C-5B523AA43C14" data="ewogICAiRmlsZUlkIiA6ICI1Njg5NjQyODg0OSIsCiAgICJHcm91cElkIiA6ICI2MzkzMjQwNzQiLAogICAiSW1hZ2UiIDogImlWQk9SdzBLR2dvQUFBQU5TVWhFVWdBQUFrZ0FBQUMwQ0FZQUFBQnYwZFBrQUFBQUNYQklXWE1BQUFzVEFBQUxFd0VBbXB3WUFBQWdBRWxFUVZSNG5PM2RlVmlOZWY4SDhQZHBrNFpvSVkyR0tDSnJlUXhabmpDR3NUYzBsa3hreTlnMUpsbnlWRUtXU1NiUFE1YUhLQkpaUXFheFpreVdtVUlJU1pabkVFTlJrNWJUNlp6ZkgvM09QWjNPVWlxRGVyK3VhNjZyYzIvbk50ZjNuUE81djh2bkF4Q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MFFkTTlLNXZvRExzN093dWlVU2lUOS8xZmRCZlpESlozSlVyVjNxLzYvdW9idGpXM3o5czYyOEgyL3I3cDZhMmRhMTNmUU9Wd1EvUiswY2tFdlY2MS9kUUhiR3R2My9ZMXQ4T3R2WDNUMDF0NnpyditnYXFRbUppNHJ1K0JRTFFxVk9uZDMwTDFSN2IrdnVCYmYzdFkxdC9QOVRrdHY1Qjl5QVJFUkVSdlEwTWtJaUlpSWhLWVlCRVJFUkVWQW9ESkNJaUlxSlNHQ0FSRVJFUmxjSUFpWWlJaUtnVUJraEVSRVJFcFRCQUlpSWlJaXFGQVJJUkVSRlJLUXlRaUlpSWlFcGhnRVJFUkVSVUNnTWtJaUtxRmg0OWVvVFEwTkFxdjI1R1JnYWVQbjBxdkM0b0tNQ3VYYnR3K2ZMbGNsOGpNVEVSVDU0ODBYaE1lbm82cmw2OVd1SDdwS3BWTFlyVkVoRVJYYjkrSGV2WHI0ZUZoUVg2OXUycnNDODdPeHRIang1VmVkNUhIMzJFWWNPR3FiM3VxbFdyY1A3OGVSdytmQmpHeHNZQWdPM2J0Nk41OCtiWXZIbHp1ZTdOM2QwZDd1N3VtRHAxcXJCTktwVkNTK3V2Zm9xb3FDaUVob2FXV2FqMzFhdFh5TXJLZ2t3bVExRlJFU1FTQ1FvTEN5RVdpMUZRVUlEOC9Iems1dWJpOWV2WHlNbkpRWFoyTnJLenM1R1ptWW5NekV3OGYvNGNDeGN1eEQvLytjOXkzWHROeFFDSmlJaXFoUUVEQm1EUG5qMDRjK2FNVW9DVW1abUp3TUJBbGVlWm01dXJEWkJPbmp5SlU2ZE80YXV2dmhLQ28xcTFhc0hWMVJYQndjRTRmZm8wK3ZUcFU2SDdQWHIwS05hdlg0K1ZLMWVpVTZkTzVUNXY2OWF0aUlpSVVOcXVxNnNMWFYxZDZPdnJRMDlQRC9yNitxaGR1N2JDZnkxYXRFREhqaDBoa1VncWRNODFDUU1rSWlMNklFVkZSU0VnSUVCcCs0MGJOeEFiRzZ1d2JmLysvUUNLZTROS0JrK3paOCtHdHJhMnl1cy9mZm9VeTVjdmg3bTVPV2JQbnEyd2I4eVlNZGkvZno4Q0FnTFFzV05ISVhncVMzNStQdlQxOVFFQUNRa0p5TTdPUm9zV0xjcDFibWxuenB5QmpvNE9kSFYxb2FPakE1RklKT3h6Y0hEQXFGR2pNSGZ1M0FwZG14Z2dFUkhSQjZwLy8vNzR4ei8rZ2VUa1pCZ2FHdUtUVHo1UjJCOGVIbzRCQXdiQXhNUkU1Zm0zYjk5R2ZIdzhmdmpoQjZWOStmbjVtRGR2SG5KeWNoQVVGQVFEQXdPRi9YcDZldkQxOWNYVXFWUGg0ZUdCVFpzMkNZRlBTUVVGQmFoVnF4WUFZTmV1WFVoTlRjWDMzMytQb3FJaW5EdDNEalkyTm5qNDhDRUE0UG56NXdDS2h3cExhOU9tamNKd0hBQVlHaHFxKzE4RHNWak1YcUpLWW9CRVJFUWZwTHAxNjhMQXdBQ3paOCtHcWFrcHRtN2RLZ1FSQ1FrSk9IandJQm8xYW9USmt5Zmp3WU1IU3VkdjJyUUpUWm8wUWJkdTNSUzJTeVFTeko4L0g3ZHYzNGFIaHdjNmR1eW84djN0N2UweGE5WXMvUERERDVnNWN5YldyVnVIT25YcUtCd3pZTUFBeko4L0h3RFFxVk1ubkQxN0Zzbkp5WGoxNmhXeXM3T1JuSndNTnpjM2hYTkt2d2FBYytmT0tRVnA4bXVxRXhFUm9YSW9EZ0Njbkp5d1pNa1N0ZWNTQXlRaUl2cUFhV3RyWS83OCtaZ3padzZpb3FJd2N1UklBTURHalJ0aFlXR0JjZVBHcVR3dk9Ua1pQLy84TXhZdFdxVFFNeU1XaStIbDVZWDQrSGc0T3p2ajY2Ky8xdmorNDhhTnc0c1hMN0JyMXk2NHVycGk1Y3FWc0xHeEFRQThlL1lNV1ZsWmFOU29FUUNnVmF0V3FGMjdOdmJ0MjRkWHIxN0J3c0pDb2ZjcVBEd2NCdzhlRklZRFM2cGR1N2JLOS9mMzkxZTVmY21TSlhCd2NNREFnUU5WN2kvZDIwYktHQ0FSRWRFSHJVZVBIdmo4ODgrRm9hd3paODdnNnRXcjJMQmhBL1QwOUZTZUV4d2NERk5UVXd3Wk1rVFk5dUxGQzNoNmV1TGF0V3NZT0hBZ3ZMeTh5dlgrMzM3N0xlclVxWU5ObXpiQjFkVVZZOGVPeGNTSkUzSDc5bTJJUkNKWVcxc0x4ODZZTVFNdlhyekE1TW1UTVgvK2ZGaGFXZ3I3NnRXckJ3QUsyOHFpTGdCYXNtUUpMQzB0MWU2bnNqRkFJaUtpRDFMcDRhVVRKMDVnNmRLbHd1dnAwNmNMZjY5WXNVTDRPeTh2RDFsWldjak56VVZDUW9Jd3hMWjA2VkpjdTNZTkkwZU9oS2VucDlLY0gwM2MzZDFoWTJNRFB6OC9oSVdGd2RiV0Zpa3BLV2pTcEluQ3NGdmp4bzBSRWhJQ1UxTlRqYWtGM29TcU9VdEFjZjRtVmZ2YXRXdFhKZTliM1RGQUlpS2lENUtxb1NoMXhHS3g4SGZ0MnJXeGJkczJ6SjA3Ri9QbXpjUFdyVnZScGswYitQcjY0dWVmZjBhZE9uWFF1WFBuTjdxWGdRTUh3dC9mSHdjT0hFQkNRZ0w2OXUyTEkwZU9xQXhHbkoyZDBiMTdkN1c5VzJXUnlXUUt3WnVxT1VzQWNQejRjUncvZmx4cGUxbDVscWdZQXlRaUl2b2d2Y2xRVk9sSjJnWUdCbGk3ZGkxY1hGemc2K3VMeU1oSUdCc2J3OG5KQ1E4ZlBsUllIbi82OUdsY3YzNGRzMmZQVmxoS0wvZnZmLzliV01GV3YzNTlJWTFBY0hBd1hyOStyWFI4aHc0ZDBLQkJBNlhNMmprNU9RQ2d0TjNZMkZoaGhaeEVJb0d1cnE3Q01jN096aGd6Wm96Ry93Y1JFUkdJaW9yU2VBejloUUVTRVJGOXNPUVpvalZSRjBqVnFWTUgwNmRQeCtMRmk1R1ltQ2owR2pWdDJoU3VycTdDY2Rldlg0ZVJrWkhhQ2QvQndjSEMvS2ZTUHZyb0k1WGJTODU5S210ZjZkeE5PVGs1U3RldFY2K2V3cjl6M0xoeDZOT25qMEx2a255T0U1VVBBNlMzNU9uVHB3Z0lDTUNnUVlQUXIxKy9kMzA3RlpLYW1scmhCR2IwZm9tUGo4Zmx5NWN4YTlhc1NsMG5OemNYeDQ4ZlI3OSsvVlF1T1FhQWxKUVUzTHAxQzhPR0RWUDV0RjFTWW1JaXpNM044ZkhISDZzOUpqMDlIYytlUFZPNzFKcHF0dWpvYUt4YnQwN2pNWnFHbE9UemoyN2V2S2wyV08zdTNidHFneXl4V0F5cFZLb3lCNUltcWtxVUhEaHdBTEd4c1VyN21qZHZydkQ2NWN1WE1ESXkwbmo5TzNmdXdNN083bzN1aVJReFFQcC9rWkdSV0wxNmRabkhIVHQyREdabVptVWVaMnhzakljUEh5SXdNQkE5ZXZSUSsyTlNVbWhvS05hdlgxK3UrOVZFL21XZ2J1SmVhWWFHaG1qYXRLbkN0blhyMW1IMzd0MElDd3NUbHF6U2grdlhYMzlGZUhoNHBRT2tnd2NQWXUzYXRmajQ0NC94NmFlZnFqem0zTGx6MkxoeEk0WU9IVnBtZ01UNlZGUlZWTFdQM2J0M3F5MHZJcWVqVS93eldIS09Va2xQbmp6Qnc0Y1AwYnQzYjVYNzgvTHlBS2p2S1ZKSFZmNmk4K2ZQcTkxWFVucDZPcG8wYWFKMnYxZ3NSbUZoWWJsK2QwaTlHaE1nWGI5K1hlMUV0cjE3OXdwL1Q1czJUV1ZYNmMyYk41VW11NVczZGs3UG5qMDE3aS85d1Y2NGNLSENhNmxVaXF5c3JES2ZHQzVjdUlDNHVEamh0YnAvYjJrOWV2UVFjbkhJWkRJRUJRVUpPVDBZSEgyWXpwNDlpL2o0ZUN4YXRFaHAzOEtGQzFWTzNDeHQwcVJKQ3F1QXhHSXh3c1BEMGJWclY3WEJVVlZnZlNyNk81MDdkdzRBWUdGaG9YSy8vUGZoczg4K1U3bGZQbS9vN3dwRzh2UHo4ZWpSSXpnNk9xbzlScDZaVzEwR2NTcWZHaE1nbVptWllkcTBhUXJiYnQyNmhiaTRPT0VKQWdCR2pScUZ1blhyS3AxLzVNZ1JsVDhxWThhTWdiT3pNd29LQ25EdDJyVTNXdmtRRlJXbDhndmQyZGxaNGZXMmJkdXdhOWN1aEllSHEvMFFBOFVmMUpJQjB1N2R1M0huemgzNCt2cGkwYUpGYU51MkxZRGlsUi83OSsvSDd0MjdBVUJZZ3BxYm13cy9QeitjUEhrUzA2ZFB4NlJKazhyOWI2SDNTM0p5TXZidjM2OHlRSEp5Y2lvejhGQlYzK3JBZ1FONDhlS0ZVbG1Hb3FJaWhkZnlJRVBlazFPU3VwcFhyRTlGZjVmVTFGUUVCZ2JDMk5nWVdscGF1SDM3Tmt4TVRGVDJITjY0Y1FNUkVSR3dzN09EcmEydHl1dko1eitWenFEOXRseTllaFZTcVZUNFBnZUFmdjM2S1h4ZTVLdjcxcXhaZ3l0WHJtRE1tREZvMjdZdFdyUm84Y0ZPK1hnWGFreUExTEJoUTB5ZVBGbGhXMmhvS09MaTRtQnFhcXAwL09IRGh4RVlHSWdqUjQ2b3JYZlRzbVZMV0Z0Ync5TFNFaUVoSWRpMmJSdE9uanlwY1B3dnYveUNSNDhlWWZUbzBVcm5XMXRibzJYTGxocnYrK3JWcTlpMGFSTXNMQ3dna1VoVXBzczNNakpTT2ZuT3hzWkc2UDYxc0xBUWVvUGtUeFVsZTRlU2s1T3haTWtTUEgvK0hDdFdyRUQvL3YwMTNoZTltZmJ0MjF2WTJOaWs3OXUzcjZqc285K3VMbDI2b0V1WExocVBLUjBnNWVUa1lPdldyUmc2ZENoYXRteUp4NDhmSXk4dkQyS3hXR0V5YTBtcWVwa3VYTGdBUFQwOTFxZXF4dDVWVy8vcHA1K1V0cVdrcENodCsrU1RUOUN3WVVQOCtlZWYwTkhSUWI5Ky9lRHU3cTQwUkphY25JeTVjK2RDVzF0YnFWZS9KUG13V09scENtL0xpUk1ub0sydHJmRDVrbjllYzNOekVSSVNnbjM3OXVITEw3L0VKNTk4Z2oxNzlpQTJOaFp0MnJTQmk0c0xsaTFiOXJmY1ozVlFZd0lrQUhqOStqWHUzYnNuNUtWNCt2UXBEQXdNVkk0ZGk4Vmk1T1RrUUNxVnFyMmV2UGZud1lNSDJMRmpCMnh0YllYNURFRHgwL0xMbHk4UkhSMnQ4dW5Fd2NFQlRrNU9hcS8vOE9GRGVIcDZDb0hSaUJFalZCNVgyZDZlbzBlUHdzL1BEOWJXMWdnTEMzdWpwYk5VUGpvNk90NTM3OTUxNnRTcDAwR3BWTHEvWHIxNmNYRnhjUi9NTC9YR2pSdFJXRmlJR1RObUFDaCtNazFNVE1TYU5Xc0FBRDQrUHNLRTBCMDdkdUNubjM0U2VpZ0I0TkNoUXdnTkRSVmVzejVWOWZXdTJycXEzbEpWOVBYMXNXUEhEclg3OC9MeXNIUG5UbXpmdmgxYVdscFlzMllOckt5c0FCUlBDSC95NUFucTFxMkxXclZxNGZmZmYwZGtaQ1NhTkdtaXRvZEpsV1BIanFuY25wYVdwbmEvUExBN2R1d1l1bmZ2TGp3STVPZm5JeWtwQ1hGeGNZaU5qVVYyZGphY25aM2g1ZVVGTFMwdHVMaTRJQ1ltQmp0MjdNRGl4WXV4ZnYxNmpCMDdGazVPVHB5alZJWWFGU0N0WGJzV2NYRnhPSExrQ0F3TURQQy8vLzBQelpvMXE5UTFKUklKbGl4WkFyRllqT3ZYcnlzRU1jYkd4b2lPanNiYXRXdFZMdWswTmpiR2lSTW5WRjczL3YzN21EWnRHckt6czlHcVZTdHMzcnhaSVpCTFQwOFg1b2RvQ3JMS3c4N09EdTd1N3Bnd1lZSXczRmhVVklUbHk1ZGo5T2pSWmZaeVVmbUlSQ0l6bVV6MmpVZ2sraVlyS3l2VDN0NCtXaVFTN2MvS3lqcDU5KzdkZ25kOWYrcGN2bndaZS9mdWhaZVhGNHlNakhEeDRrV2NPM2NPSGg0ZXdwZTBxYW1wVU50Slcxc2JkZXZXVmFqMVZMOStmZUZ2MXFlcS90NUZXLy8xMTErVnRrVkVSQ0FvS0tqYzEzajA2QkZjWFYyUm5aME5LeXNyK1B2N0svUzBwNmVuWSt2V3JRcm4yTmpZd04vZi80MnlicGNWaEt2YTcrVGtCSE56YzRqRllyaTV1ZUgzMzMrSHA2Y243dDI3aDZLaUl1am82S0JIang0WVAzNDgycmR2TDV5bnE2c0xKeWNuREIwNkZMR3hzZGk2ZFNzQ0F3UHg0NDgvSWl3c3JOejNYQlBWcUFCcC9QanhPSHo0TUhidjNvM0preWNqTlRVVjNidDMxM2hPV2F0d0FnSUNjUFBtVFN4YnRnd0RCZ3dBVUR3bVBXclVLSFRwMGdVR0JnWVlNMllNRWhNVGhSVnFLU2twbUQ1OXV0bzA4eGtaR1pnNGNTSXNMQ3l3ZmZ0MnJGeTVFaE1tVE1ES2xTdlJ2SGx6bkR4NUVpdFdySUNscFNXKy8vNTdHQnNiVitEL3hsOGFOMjZNS1ZPbUNLK2xVaW44L1B4dzdOZ3gyTm5aTVVCNkMwUWlrVEdBQ1RLWmJJS2hvV0cyblozZFVaRkl0RjhrRXNVbUppYm12dXY3SytuMDZkT1FTcVZZdlhxMTBKWGZzbVZMakJrelJ1VVF4dE9uVHpXdTlHUjlxcHJsYmJkMVMwdEw5T3ZYVCtYOE5pc3JLK0Y3V1Y5Zkh4MDZkTkM0Mk1YQ3dnSlRwMDVGN2RxMU1YandZS1ZydXJ1N3c4WEZCZm41K1NncUtvS0JnVUdGY2d0Vk5KTjFVVkVSVEUxTjBhRkRCd0NBbzZNajdPM3QwYkZqUjNUdDJsWGo4TEtXbGhZR0RoeUlMNzc0QWpFeE1ScFRhMUN4R2hVZ05XblNCSU1IRDBaWVdCaDY5T2lCek14TWhZbHVKY25uS2FpYlZBb1VyNW81ZE9nUVpzeVlnVHAxNm1EZXZIbnc5L2ZINHNXTElaUEo0T0hoQWFBNFlkZWhRNGNRRXhPRERoMDY0TnR2djBYUG5qMkY0WXJTVEV4TUVCQVFBSHQ3ZStqcDZTRXdNQkRCd2NFWU0yWU1yS3lza0pxYWlrbVRKbUhLbENscTd5OHBLUW41K2ZsQ2wyM0pIN0xIang4REFDNWR1aVJzazg5SmtVcWw4UEh4d2JGangrRHA2YWt4bVJsVkdVT1JTT1FDd0VVbWsrWGEyOXYvS0pQSjl1dnA2Y1ZjdW5RcHU2cmVSQjdzNStUa0lDRWhvZHpualIwN0Z0MjZkVVA5K3ZVUkVSR0IyTmhZZUh0N3EyMTdxYW1wYU5XcWxkcnJYYjkrbmZXcGFxNHFiK3M5ZS9aVXUxTFl3Y0VCRGc0T0FJQkdqUnBoMjdadFpWNVAxWHhST1MwdExSZ2FHbW9NUk5TcGl2SWUydHJhQ2lNR3BSY2VsWWVXbGhhLzE4dXBSZ1ZJQURCNThtVEV4TVFJNDlYcWtzL2w1aFkvMktqcndqOTY5Q2cyYnR5SWlSTW5ZdENnUVRBME5FUmtaQ1NHRGgySzdPeHNyRisvWHBnTXJhK3ZEMTlmWDNoNGVLQjI3ZHF3dGJYRjBxVkxOZlpPZGUzYUZXS3hHTC85OWh0KytlVVhuRDU5R25wNmVzS1ljVXhNRE5MVDAyRnJhd3RyYTJ1bG5CaUxGeTlHZW5xNjhMcjB5aU5Bc1pCalltSWlYcjkralVXTEZ1SDgrZlB3OGZIQjBLRkQxZDZmSnZiMjlySUtuVWdBWUFCZ2hFZ2tHbEZZV0FoN2UvdWpBTXBmY0VvTnFWUXFsQ1o0L1BneDVzMmJWKzV6emMzTllXNXVqcnQzNytMNDhlTndjWEZCbXpadFZCNzcrUEZqUEh2MkRNK2VQY1BodzRkVnRxRTdkKzVVbS9wVWJPdVY4bGJhT2xGVnFYRUJVdVBHalRGNDhHQkVSMGZEek14TW9adS9wQmN2WHFCT25UcHFuNUw3OU9rRGlVU0NkdTNhWWNTSUVaZy9mejdNek14dzZkSWx1TG01d2N6TVRHSEZXY09HRGZIMTExOExLNEZLcGhZbzdkeTVjOWkrZlR0dTNib0ZrVWlFTGwyNllOcTBhZWpkdXpjTURBeVFtWm1KczJmUDRwZGZmc0dHRFJ1UWs1T0RUcDA2Q1JsaEFXRExsaTJRU0NSSVNrcUNqNDhQQWdJQzBMcDFhd0RBbmoxN3NHZlBIaHc2ZEVnNFBpMHREVjVlWHNJeTdwTFhvbmRLSmhLSlpESlo1WDZIUzY0YWE5R2loVUk2Q0ZWNjllcWw4THF3c0JELyt0ZS8wTGh4WTRYQXVyUWZmL3dSMnRyYTZOQ2hBNVl2WHc0ek16T2xGWE9zVDBWcVZFbGJKNm9xTlM1QUFvQ3Z2dm9LMGRIUmFwK0NBZURldlhzd05EUkVZbUtpeWhVeEJnWUdRbGZuNHNXTDRlM3REWDE5ZmF4YXRRcWVucDRxdTNKWHJWb0ZOemMzTEZ5NEVBOGVQTURFaVJOVlR1eHIzYm8xMnJkdmo4bVRKNk5UcDA3WXNHRUREaDQ4aU1URVJEUnQyaFNXbHBhd3Q3Y1hNaFducHFiQ3dNQUFwMDZkRXE1aGJtNE80SzhDalJZV0ZzSUVWSG4zc1B4MWZIdzh2dnZ1T3pScjFndzdkKzVVNkkzS3pjMTk0NVVPbHk5ZjFqeHhxd2F5dDdjUEFUQzF6QU9CWEpGSWRFd3FsZTQzTURDSWlZK1AvL1AvencrdHpQdG5abVlLRTZXMXRMUlU1dnJTSkNnb0NLbXBxUWdKQ2NHalI0K1FscGFHWjgrZUtYdzJYcjkramNqSVNQVHExUXZlM3Q0WU8zWXN2THk4Vks0WXFpNzFxZGpXbGIzcnRrNVVWV3BrZ0hUMjdGa0F4VG1LbmoxN3BqU2h0S0NnQU5ldlg0ZEVJb0c3dXpzU0V4UFJzR0ZET0RnNEtHVFp6czNOUlZoWUdFSkRRMkZ0YlkzbHk1ZkQydHBhWTFkOTM3NTlZV0ppZ25YcjF1SDA2ZE9ZTTJlTzBoTzJxYW1wUWlJN2VTRDM4T0ZESkNZbTR2SGp4NURKWlBEMjlzYVhYMzZwTWR0MVJrWUdBR2ljbUdocmF3dFhWMWRNbVRKRjRRazhQRHdjKy9idHc3WnQyNWlSOWUzS0JuQUV3SDZSU1BUVDI1aWsvZVRKRXpSczJMQkM1eVluSnlNeU1oSmFXbHI0NXB0dmhOUVhOalkyQ2dIUzJyVnI4ZXJWSzB5Wk1nV0dob1pZdlhvMUpreVlBQThQRDRWQVJoUFdwNnIyM25wYko2b3FOUzVBeXM3T1JtUmtKTHAyN1lxa3BDUnMzcndaUzVZc3dhaFJvekJxMUNnQXhia3U4dlB6MGIxN2Q4VEh4d1A0SzduZW4zLytDYUI0S0dITm1qVW9LQ2pBcEVtVDRPam9DQjBkSFpXSkhFdnIxcTBiR2pac2lQWHIxMlBtekprSURRMVYyWnYxMjIrL0lUczdHNWFXbHVqWnM2Y3dIeW92THc5cGFXbmxXdFZ6Nzk0OTZPam9vRUdEQm1xUE1USXlVaG8yK2Vtbm43QnUzVG80T2pxVythTkRGWklCSUZwTFMydi9xMWV2VHIzTlpmNWlzUmozNzkrdjhKd3ljM056Tkd2V0RGWldWbWpldkRtYU4yK09aczJhb1VtVEpyaDc5eTZBNG1ENjBxVkxHRGR1bkpEUnQzWHIxcGc1Y3lhQ2dvTEtITktUWTMycWF1bHZhK3R2MDUwN2Q1Q1ptWW11WGJ1cTNQL2d3UU1ZR2hvcXJTcVdQMUM4U1JvQWVqL1V1QUJwMDZaTitQUFBQekZuemh3Y09uUUlVVkZSY0hOekU0YWJzck96c1hIalJ0alkyS0J6NTg1Q2dDUTNZY0lFT0RvNll0aXdZUmd5WkFqR2pSc0hFeE9UTjZvWkJRQ0RCdy9Hdm4zN2tKaVlxSGFvTHl3c0RCY3VYQkErWUNZbUptamF0S253STVXWGx3Y3JLeXVOeS93VEVoSmdaV1dsY2M1VGFkSFIwVmkyYkJuYXQyK1BGU3RXOElOZFJXUXkyVE1BQndEc3IxZXYzdG0vSzFIazFhdFhJUmFMTlE0cGEySnNiRnptSEoyTWpBeDA2OVpOYVdYbTJMRmpZV1ZsaGJ0Mzc1WlpjYjB5V0ovcS9mSXUybnBGQzMzYjI5c3JwSHVSU3FVWU5HZ1FCZzRjS0JSM2xzbGtXTHg0TVY2K2ZJbURCdzhxRFZFWEZSVmh4SWdSR0RseUpMeTh2SVR0aFlXRldMQmdBUXdNRE9EbjV5ZDhsNVpNb2xwZUkwZU9oSTZPRGlRU2ljckN1bnA2ZXNMM2ZNbWtyS3EwYTlmdWpYK3phcUlhRlNEOTl0dHZpSXlNeEpBaFE5Q3laVXU0dUxoZzM3NTkyTFJwRTVZdFc0YjgvSHg4OTkxM3lNek14Sm8xYTNEMTZsV2xhN3g4K1JJdlhyeEFreVpOaEdYOFFQRUttSnMzYjZKcDA2YkNQSWl3c0RDc1c3ZE9LSytRa3BLaUZLeklsNkNxRWh3Y2pNTENRang1OGdUMzc5L0hnd2NQa0pxYWlpdFhydURnd1lNb0tpcENuejU5aEd6R3BkMjdkdzhwS1NscVMwR1VKcFBKc0hYclZvU0VoS0J6NTg0SUNncFNXYmlYM3B4RUlsbG1ZMk16NCs4cXZ6QjkrblNoVnpBbUpnWWlrYWpLQ3N6bTV1Yml4bzBidUhuenBuRE5hZE9tb1Z1M2JrcUJ1RWdrZ29PRGc5RFQ5TGF3UHRYNzQrOXU2M0psQlFYcVNDUVNoUUJKSnBQaGp6LytFRVlMZ09KMjdPSGhnVm16WmlFa0pBU2VucDdsdXJhdXJpNGFOV3FFUFh2MlFGdGJHejQrUGhDSlJBZ01ESHpqKzNSeWNvS09qZzdDdzhOVkJvTno1ODRWdnV2TENoYmQzTndZSUpWRGpRbVFuang1Z2tXTEZzSEl5QWl6Wjg4R1VEeHhlZmp3NGJDenM4TWZmL3dCVDA5UEpDY253OXZiRyszYXRVTlNVaEtBNHFjRGJXMXRGQlFVSUNzclMybk9Va0pDQW5idTNJbjQrSGpNbURFREV5ZE9WSHIvakl3TVRKNDhHWHA2ZWhnd1lBQ2NuSnpVcnFBclNWZFhGMDJiTmxXcTh5TVdpNUdTa3FJeEg4ZVdMVnNBUUVpVXBzbkxseS9oN2UyTml4Y3ZvbS9mdnZEMzk2L3djbXRTZHUzYXRVZlhybDM3MjkvMzhlUEhpSTJOUmNlT0hkR29VU09jUDM5ZWVDb3VyN1MwTk9FQjRPYk5tN2gvL3o2a1Vpa01EUTJGQUVsUFQrK2R0aGZXcDNwL3ZLdTJMcC83S1pWS2NlUEdEWVZzMGlXZFBIa1NxMWF0UW1abUpucjE2bFh1QjhodTNicWhTNWN1aUlxS3dzaVJJOHRkZSsyNzc3NURYbDRlb3FPalVidDJiWGg1ZWFtZHAvcjk5OThqSWlLaVhDa25mSDE5VmY0dDUrYm1wdkt6enNDby9HcE1nQ1F2WXhBY0hLd3dwMmJCZ2dXSWlZbkJxRkdqa0p1YkN4OGZIMkcxakx3clBpZ29DTGEydGtoSVNJQk1Ka1BMbGkyUm41K1BxS2dvUkVkSDQ5NjllK2pRb1FNMmJOZ0FLeXNyWkdkblF5YVQ0Y3FWSzlEUzBvS09qZzVNVEV4dytQQmhIRGh3QUZGUlVZaUlpSUM5dlQxY1hWMlY2clJWUlFNK2V2UW9qaDgvRGdjSEI0MlR1R1V5R2FLam94RWNISXpzN0d4TW16Wk5xYWd2ZlppS2lvcmc1K2NIaVVTQzhlUEhBeWpPZ0sydURFZEpKVXNkeU9zNDFhOWZIM1oyZGhneVpBamF0bTBMVzF0YklSRnBhUktKQkZwYVd0RFMwb0pVS3NYdDI3Y0JhSjZId2ZwVVZCVWlJeU1SR0JpSThlUEhZL3IwNlVLcWxzek1US3hhdFFvblQ1NkVrWkVSQWdJQzNyam5jTmFzV1hCMWRVVndjTEJDTDVBOE5ZR3EzSFlpa1FqZTN0N0l5TWhBVGs2TzhNQmRXU1ZYZGFvS2tLanlha3lBTkdYS0ZGaFpXU2tOYVowNWN3WStQajZ3c0xEQSt2WHJGYnJvZS9mdWpVNmRPaWtVdHV6Um93Y2NIUjJocmEyTlU2ZE9vWEhqeGxpd1lJRVExQ3hjdUZBaENkMW5uMzBtL0NnWUdSbGgwcVJKR0RkdUhHSmlZckJ6NTA2bDNDN3lhMVRFaFFzWEVCY1hCN0ZZakczYnRnbFBLNXFjT25VSy92NythTml3SWY3em4vK1VXZVdkUGh4SlNVbTRmUGt5ZXZYcUpXUWFOalUxTFZlWmpkRFFVR0Z1MjZoUm96Qm8wQ0EwYjk2OHpOSTdjbkZ4Y2ZEeThvS2VuaDZrVWlra0VnbGF0R2loY1M0YzYxTlJWUmd4WWdSU1VsSVFHaHFLcEtRa0JBUUVJREV4RWF0WHIwWldWaGI2OSsrUCtmUG5LOVFITEsvV3JWdWpkKy9leU0zTmhWZ3NGbnBOaTRxS1J4UFZ0Vzk1MFZ2MnluOVlha3lBWkdCZ2dNR0RCeXR0NzlPbkQxYXVYSW1lUFhzcUpKMERpak5nYjk2OFdmZ3c2T3ZyS3h5elpjc1dwUS9FK1BIamhmRnNJeU1qbFFGSHlTL25rbnIwNkFFVEU1TUtwNEh2MkxFamV2WHFCVDA5UFd6YXRBa1BIanhRV1h5elM1Y3V3dHlpdm4zN1l2bnk1ZWpXclZ1RjB1ZlQrOHZlM2g3Ky92NGFKeTZyczNmdlh1RnZNek16dGJYVmF0V3FoYVpObXlyMXVyUnQyMWI0dklsRUl0U3ZYeDhqUjQ3VStKNnNUMFZWUVU5UEQ3Nit2bWpidGkzV3JGbURvVU9IUWl3V3c5VFVGR3ZYcnEzUTU2R2twVXVYS2xWWVVGZDVJU01qUXloYkJVRHBjL1QxMTE5aitQRGhHRDU4ZUtYdVNaV1VsQlFtUUsya0doTWdhZkw1NTU5cjNHOWdZS0N5MjEzVjAwS3JWcTAwMXFFcXFmUndnN1cxZGJubUphbFQ4dndHRFJxb1hkcmZzV05IaFJJclgzenhSWVhmazk1djVabC9WaGxXVmxZNGNPQ0EwdlpHalJyQno4K3Z6UE5abjRyZUZtZG5aMWhiVzhQVDB4T1ptWm5vMzc5L3BZTWpRSFg1cVZldlhnR0FVcS9VK1BIakZVbytsVzd2dDI3ZHd2UG56eXQwSCtxR3QrVXVYTGlBQ3hjdVZPamFWSXdCRWhFUmZiQ0Nnb0kwN3UvVXFSTk9uRGlCdExRMHRjZWFtNXRyTEZKYmxxZFBud0pRN2lIeThmRkJmbjQramgwN3ByTCtuenJuenAxVGVQM0pKNThvNWIwcnEwZDJ3b1FKbURsenB0SjJUdEl1UHdaSVJFVDB3UW9QRHkvWGNSY3ZYc1RGaXhkVjdtdmJ0bTJsQWlSNWIwN3BsVzJkTzNjR0FGeS9mdjJOcmxleWtnS2dla1ZheWJRR0pVdm55SWYwcW1JaWVFM0hBSW1JaUQ1WVpRM1RlbnQ3NDhjZmYxUjVYSFoyTnZyMzcxK3BxUTBBY09YS0ZSZ1lHS0JaczJhVnVvNmNQR2VYbktwNmdlM2F0Vk41Ymw1ZUhselNzeklBQUFWZFNVUkJWQURWUTRIMFpoZ2dFUkZSalJRVEV3T3hXRnptUEZTNW5Kd2M2T3JxS3RYa3ZIVHBFanAzN2x4bFZRZktVMFpLblpjdlh3SUFVbE5UT1VtN2toZ2dFUkZSalhUdzRFSFVyMTlmR0FyVDVPVEprMWl6WmcxQ1FrSVVlb29PSHo2TXZMeThjdWRVU2twS2dwR1JrY2E2Z1pYeCtQRmpBRUJzYkN4aVkyUGZ5bnZVRkF5UWlJaW94aWtxS3NLa1NaTWdrOGswenRkNS9QZ3hWcTFhaGZqNGVOU3JWMDloOVhKV1ZoYTJidDBLb0xpQStlZWZmNjR4MTFkYVdocm16cDJMYWRPbVZUcEFTa2xKVWJuOTVzMmJBSW9ManB1YW1pcnQ1eVR0OG1PQVJFUkVOWTYydGpiNjkrK3Z0RjJlRmJ1d3NCRGJ0Mi9IbGkxYlVGQlFnTUdEQjhQRHcwTll5bDlVVkNRVXNPM2R1emZPbkRtRFJZc1dZZVhLbFVwRGJmSkVrdDk4OHczTXpNeFV2dStiY25GeFVibjkxS2xUc0xLeVVoa2MwWnRoZ0VSRVJOV1dQT0Fwcjk5Ly94MEFjT1RJRWNoa01saFlXR0R4NHNVS2RmNEtDZ3F3YU5FaVhMaHdBY09IRDhmaXhZdXhhdFVxN04yN0YzNStmdkQxOVZYSU9pOHZ0V05rWklTUWtCQ1ZrNjdmMUgvLysxK0YxeDkvL0RIaTR1S1FrcEtpVUVpZEtvNEJFaEVSVlZ2Mzc5OVhxcEtneWNhTkd3RVVKdzkxZFhXRnU3dTd3cVRzdExRMGVIdDc0ODZkTytqVHB3OFdMRmdBQVBEMDlFUjZlanFPSGowS0l5TWpZYW0rVkNyRjgrZlBZV0ZoZ1kwYk4xYW94RWxKelpvMVE3OSsvUlNTL1FMRnRlWUNBZ0xRb0VFRE9EczdWK285cUJnREpDSWlxaFl1WHJ5SWlJZ0lmUFRSUjlEUjBjRzllL2VRa3BLQ2J0MjZsZnNhZ3dZTnd1M2J0N0Z5NVVyWTJ0b0syMSsvZm8xdDI3WmgxNjVkS0N3c3hOaXhZekYzN2x4aE9FMUxTd3NyVnF5QW01c2J3c0xDMEtoUkk0d2VQUnBhV2xwWXYzNDlKQklKVEV4TWxPWUFiZDY4R1pzM2IxYllwbXFlMEx4NTgrRGk0Z0pIUjBlbGpPQTVPVG1ZTTJjT01qSXlFQlFVSkFTRVVxbFVZWTVWY25JeUFQVTE0MGdSL3k4UkVWRzFZR0ppZ3ZqNGVHRllUVWRIQjU5Kytpa1dMVnBVN21zNE9qcWlhOWV1U2t2NXYvcnFLeng3OWd3V0ZoWllzR0NCVXVGem9MZ3NWVkJRRUR3OVBSWHFjSmJNc0QxdjNyeUsvTk0wVHE2ZU8zY3VidDY4Q1hkM2Q2RXdOVkRjMnpWNjlHam82T2hBUjBjSCtmbjVBQUE3TzdzSzNVTk53d0NKaUlpcWhSWXRXaUFoSVFFeW1Rd3ltYXpDZVlsS0JrZEFjZUFqcitrMmJOZ3dqVDB3alJzM3hxNWR1eFRtSUpXa2JuSjFaWHo3N2JjNGUvWXNwazZkcXJEZDB0SVNycTZ1S0N3c2hFUWlnYmEyTmpwMzdveXVYYnRXK1QxVVJ3eVFpSWlvV2hHSlJHb0RsSXJxM2J2M0c3My8zOG5XMWxaaE9GQk9WMWRYcVd3SmxWL1ZwUDBrSWlJaXFrWVlJQkVSRVJHVndnQ0ppSWlJcUJRR1NFUkVSRVNsTUVBaUlpSWlLb1VCRWhFUkVWRXBESkNJaUlpSVNtR0FSRVJFUkZRS0F5UWlJaUtpVWhnZ0VSRVJFWlZTTFVxTmFDcmlSMVNkc0sxVFRjRzJUdS9hQjkyREpKUEo0dDcxUFpBaW1VejI2N3UraCtxSWJmMzl3N2IrZHJDdHYzL1kxb21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ONEQvd2VpdXNHcXZYcTBqZ0FBQUFCSlJVNUVya0pnZ2c9PSIsCiAgICJUeXBlIiA6ICJmbG93Igp9Cg=="/>
    </extobj>
    <extobj name="ECB019B1-382A-4266-B25C-5B523AA43C14-7">
      <extobjdata type="ECB019B1-382A-4266-B25C-5B523AA43C14" data="ewogICAiRmlsZUlkIiA6ICI1Njg5NjQyODg0OSIsCiAgICJHcm91cElkIiA6ICI2MzkzMjQwNzQiLAogICAiSW1hZ2UiIDogImlWQk9SdzBLR2dvQUFBQU5TVWhFVWdBQUFrZ0FBQUMwQ0FZQUFBQnYwZFBrQUFBQUNYQklXWE1BQUFzVEFBQUxFd0VBbXB3WUFBQWdBRWxFUVZSNG5PM2RlVnlOK2ZzLzhOYzU3V21SRk5GR1RKVDEwSkI5elRLR2pDWjdqQ1hibEczVW1QaDhza3NhRlNLRG9ySkd4cEkwaVVRK0RaVWtXMW1pUlZRcWFUbDFPcjgvK3AzNzIrbmM1M1RDRE9wNlBoNGVEK2Zlem4zcTdqN1gvVjZ1Q3lD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YekhPNXo2Qmo5R3paODk0RG9mejdlYytEL0ovaEVMaDFhU2twS0dmK3p3YUc3cld2engwcmY4ejZGci84alRWYTUzN3VVL2dZOUFmMFplSHcrRU0rZHpuMEJqUnRmN2xvV3Y5bjBIWCtwZW5xVjdyaXAvN0JENkZoSVNFQnUvVHUzZHZUSnMyRFN0V3JKQllsNVNVaEhuejVzSFgxeGY5Ky9lWDYzaGJ0MjdGeVpNbmNmTGtTYlJ2M3g0QUlCQUk4TzIzMzJMRWlCSHc4UEJBWm1ZbWZ2dnRONnhhdFFwZHUzYVZPTWFUSjArd2FkTW1iTnEwQ1FZR0JnZ0tDb0szdHpjU0VoSWdGQXJoN095TWR1M2FNZWM4YXRRb2RPclVDVDQrUG5LZDQ4YU5HL0hubjM4aUtDZ0luVHAxa211Zmh1alZxOWNuUHlZUjl5SFhPdm4wNkZyLzV6WGtXbi8rL0RrbVRab0VQejgvOU9uVGgxa3V6KzlwNWNxVm1EWnRtc1R5STBlT3dNdkxpem1QeXNwS1pHVmx5WDFPeHNiRzRISzVDQXdNeE02ZE8rWGVUeHBwUDQrM2I5OWkxcXhaZVBmdUhRNGVQSWgyN2RwOTlIdlYxcFN2OVVZUklIMElvVkFJRG9lOWgxRWdFQUFBdUZ6NUd0ajRmRDR1WGJxRUhqMTZNTUVSQUNnb0tFQkJRUUhWMWRVQWdPcnFhaFFWRldIKy9QbjQ3YmZmTUg3OGVMSGo2T25wSVRjM0Z5dFhya1JBUUlEWXVwQ1FFTVRGeFdIRWlCRUFnS3lzTE9UbDVjSEt5a3F1YzR5TmpjV1pNMmNnRkFveGZmcDBxZHROblRvVnYvenlpMXpISklTUUw5M28wYU9sUHVpdVhidFc3dU5rWldWaDBxUkpjbThmR1JrSlhWMWQ1dlhxMWF2RjFvdStEM1IwZEdRZTUrYk5tN2g2OVNycnV0emNYQ3hac29RSjNPenM3S1FlaCs3dERkY2tBeVJSQUtTb3lQN3hxNnFxQU5RRU9QSUlEdzlIY1hFeEprK2VMTEZPWFYwZGxaV1ZBR3FlS0FJREErSHM3SXgxNjlZaE96c2JDeGN1WkxiVjB0TEMrdlhyOGV1dnYrTDU4K2ZNOG9xS0NodzZkQWd6WnN6QWhBa1RBQUJYcmx3QkFBd1pNcVRlODh2TXpNVGF0V3ZScFVzWDJOdmJzMjV6N05neHBLYW13c3pNVEs3UFRBZ2hYNE5PblRwaDdOaXhyT3NhRWlDSm5EbHpCa1pHUmxMWFg3MTZGU3RYcnBSWVhqZDRPWGp3SUVKQ1FoQWNIQXhEUTBPcHh5c3BLV0VOa083ZHV3Y1hGeGR3T0J3Y1BIZ1EydHJhclB0djM3NGRkKzdjd2FoUm82UytCMkhYSkFNa1VjQWlMVURpOC9reTE5ZFdYVjJOdzRjUG8wMmJOa3pyVG0zcTZ1b29LU2xoWHV2bzZHRFBuajF3ZG5hR3ZyNit4UGE5ZXZYQ3VYUG5vS3FxaXIvLy9oc0FvS0tpZ2tPSERxRjE2OWJNZHBHUmtRREFCRXgxaVpwajgvTHlzR1RKRW5DNVhHemR1bFhzR0NLWEwxOUdhbW9xSms2Y2lJa1RKOWI3bVFraDVFdVFrWkVCb1ZESXRLRGs1dVl5RDVlbXBxWU5QaDZmejRlMXRiWFlNbEVYMDZsVHB6N3FYR3U3YytjTy9QMzlZV2hvaUtxcUtyRUhZaEVkSFIzV29FY2dFQ0E0T0JoK2ZuNHdNVEdCaDRjSFdyWnN5Zm8raHc4ZlJueDhQRFp2M2d4VFUxTzhlL2NPQUtDbXBpYlg5MXRUMXlSL1FxSUFTRlZWbFhWOVdWa1pBUGxha0M1ZnZveU1qQXo4OE1NUHJGMXkydHJhekVVcG9xR2hBWDkvZnhRVUZDQWxKUVdkTzNlR29xS2kxTDdlMnN1SERCbUNXYk5tSVRVMUZVNU9UbUl0U0V1V0xFSHIxcTJacDZMWHIxOWp5WklseU16TXhPalJvM0g5K25XSlkxZFZWV0gzN3QxbzFxd1pPblRvZ05EUVVMSDFzcHBzQ1NIa2M1b3laUXB6UHdlQWRldldNZjhYUFNTK2ZmdVdOUUJobzZpb3lIU0YzYnAxQzFGUlVSSmRZN2EydGg5MXpoa1pHVmkxYWhVVEdFbnJ0bHU4ZURIbXpwMHJ0dXpseTVkWXRXb1YwdExTQU5TTVc1WG5IdjNycjcrS3ZkNjhlVE8xS01taFNRWklvZ0JJVFUyTmRiMG9vSG41OGlXNmQrOHU5VGg4UHA4WmZGZDdQRk5WVlJWZXYzNk4zTnhjQ0FRQ3ZINzlHdHUzYjJlV3ZYNzlHbmw1ZWN6WXBOT25UOFBFeEVUc0NlWENoUXM0ZVBBZ0FHRDM3dDFNeTQrNnVqbzJidHdJb0NiNHF2MlVWRmhZQ0Nzcks1aWFtaUk5UFIxT1RrNG9MQ3dFQUVSRVJDQWlJa0xtejhYVDAxTmlHUVZJaEpBdjFjMmJOd0hVREJIdzlQU1VHS1FOQUljT0hjS2hRNGZrT2g2WHkyWHVlWHcrSDFGUlVjeHJVWkJWKzM3TTV1Ky8vNGFIaHdmcnVtZlBubUhSb2tVb0xpNUdwMDZkc0cvZlBqUnIxb3habjVPVGc4V0xGd05nRDhSMGRYV2hyYTJOMmJObkl6QXdrT2xKcUsycXFncDJkbllZT25Rb2xpNWRLckhleHNaRzZya1RjVTB5UUJKMWVkVnQyUkVSQlJXaUtGMmFrSkFRc1ZrTjkrL2Z4L0xseTVHZm53K2hVQ2kyN2FWTGw5Q3FWU3UwYXRVS0ZoWVdhTldxRmZUMDlKaGxRRTJUY0VWRkJYYnMySUZUcDA2aGUvZnVTRTVPeHErLy9vcWhRNGZpMTE5L3hjMmJOM0hqeGcwQVFIWjJ0dGc1bDVlWE0zM1p6WnMzaDdHeE1UWnQyb1Q1OCtkajl1elpjSEp5RWp1bm5UdDNJakF3a0hWMnhJNGRPeEFjSEN6ejh4TkN5SmRBTkNhVHpiSmx5ekJ6NWt6V2RSOHlRNnR0MjdaaVk1RE9uRG1EN2R1M015MzBxcXFxVUZOVGc0YUdodGgrK2ZuNW1ETm5EZ3dORFJFUUVJQ3RXN2ZpcDU5K3d0YXRXOUcrZlh0RVJVVXhYV0hidDI5SGl4WXRKTjViWFYwZC92Nyt1SFRwRWdDSURRSVhpWXlNUkdscEtiNzc3anZXOVVSK1RUSkFFZ1ZBKy9idFE4ZU9IU1VHT3VmbTVnSUFrcE9UcFI3ajZkT24yTGR2SDNyMjdJbWtwQ1FBUUpzMmJUQnk1RWkwYXRVSyt2cjZhTjI2TmFLaW9uRGt5QkVFQmdhaWJkdTJNcy9yNXMyYjJMcDFLMTYvZm8wdFc3WWdKeWNIeWNuSjhQVDB4QysvL0lKSGp4N0IwdElTdXJxNjBOUFR3Nk5IajVoOVJjR2NhQlpkeTVZdDRlL3YzN0FmRENHRWZHVnljbktRbUpnSUFQRDM5MGQxZGJYRU9LSi9VbFZWRmRNckFRQ3RXN2ZHOTk5L0w3R2RycTR1dG16WkFoNlBCMlZsWlhoNWVjSFgxeGRUcDA2Rm1aa1owdExTTUhmdVhNeWZQMS91Q1VLeUFqeFJTeFQ1Y0UweVFIcjkralVBd01EQUFLdFhyOGFlUFh2UW8wY1BadjJqUjQrZ29LQ0ErL2Z2bzdTMEZPcnE2aExIRUhWenJWMjdGai84OEFPQW1sYWJ1dE1vUmNIV3MyZlBaQVpJNGVIaFdMdDJMWXlNakJBUUVJQk9uVG9oS0NnSUFHQmxaWVVEQnc1ZzdkcTFtRGx6SnFaT25ZcFRwMDdoNHNXTFRMcUNodzhmQW9EVS9FWnBhV2s0ZCs2Y3hESUFFc3VCbWdDUUVFSytkS2RQbjRhT2pnN3k4L09ocHFhR2xTdFhZdWZPblV6dzhPalJJNmJGcFNGRVF5QTJiTmlBbkp3YzV0NHViUXdTVzdCeTRNQUJzZGQ5Ky9ZRm44L0hyVnUzY1AzNmRVUkhSME5aV1puNWpybHc0UUp5Y25KZ1lXR0JEaDA2d05qWW1QVzl0TFMwOE0wMzMyRExsaTNNc3RqWVdQajUrVUZWVlJYKy92NVFWbFptM2RmZjN4OEdCZ2IxZkhvQ05ORUFTZFNYdkd2WExpeGR1aFRMbGkzRHdZTUgwYjU5ZTd4Ly94NlBIajNDMkxGamNlN2NPY1RFeEdETW1ERVN4Mmpac2lXV0xWc0dFeE1UbWUvVnNXTkhBTUREaHc4eFlNQUFxZHVOSGowYTc5Njl3NFFKRTZDcXFnb3ZMeSs4ZmZzV3QyL2ZCZ0IwNk5BQlI0NGNZY1k2ZGUvZUhjZU9IY085ZS9mUXRXdFh4TVhGb1ZXclZtalRwZzNyOFcvY3VNRjB6ZFhsN3U0dTh6TVFRc2lYcUtTa0JDZE9uSUN0clMyQ2c0UGg0T0NBb1VPSFlzV0tGY3dRZ1lzWEwrTGl4WXVzK3hzWUdJaU5BU29zTE1USmt5Y1JGeGVIZS9mdUFRRGk0dUl3YWRJa1p2WnozU24xa1pHUjhQZjNaNTNsWm1CZ2dEdDM3Z0NvQ1dBQ0FnTHc0TUVEY0RnYzlPblRCNHNXTGNMUW9VT2hycTZPZ29JQ3hNVEU0UHIxNi9EejgwTkpTUWw2OWVxRmZ2MzZTUnpYMnRvYTF0YldLQ3NyUTB4TURFNmNPSUhrNUdRTUhqd1k4Zkh4Q0FvS2dydTd1MWhMVkg1K1BvNGNPUUoxZFhWMDY5YXRvVC9xSnFsSkJraEpTVWxvMWFvVmpJMk40ZTN0RFFjSEJ6ZzVPZUh3NGNQNCsrKy9VVlZWaFhIanh1SCsvZnNJRHc5bkRaQ1dMbDFhYjVjWkFKaVltS0JaczJhNGUvZXV6TzFLUzB2UnAwOGZ2SHIxQ3FXbHBUaDE2aFNzcmEyUmtaRWh0cDFvVUhiZnZuMmhvS0NBdi83NkN5WW1Ka2hNVEdTZDhpLzZvNTR6Wnc2V0xGa2l0bzdHSUJGQ3ZtYWloTHFqUm8xaTdsZDJkbllZTkdnUWswWkZOQVpwMmJKbGVQdjJyZGlBN1hmdjNzSGYzeDhWRlJWUVVWSEI2OWV2c1hmdlhxaXFxc0xJeUFnWkdSbTRjT0VDdUZ3dTR1UGpBUUNkTzNjV2E1MFJqUldxTDYxQTU4NmQwYTFiTjh5Yk53KzlldldDbjU4ZndzTENrSkNRQUJNVEU1aWFtb0xINDJIOCtQSGdjRGhJUzB1RHVybzZMbCsrekJ5am9xSUM5Ky9meDkyN2QzSDc5bTBrSkNTZ3Fxb0tRNGNPUlhCd01GUlZWZkhpeFF1RWg0ZERXVmtaYTlhc1FWSlNFazZmUG8yb3FDaW9xNnRqekpneHFLeXNoSktTMHNmL0FocTVKaGNnVlZSVUlDVWxCY09HRFFOUUU4QnMzTGdSeTVjdlIyQmdJTzdmdjQ4V0xWcUF4K1BCeHNZR2UvZnV4ZE9uVDhVeVpBT1FLemdDYW1aRjlPalJBNG1KaWVEeitWS2JQYTljdVNMUmtuUDE2bFdKQkdHaVlFWkxTd3Y5K3ZYRDJiTm5vYWFtaHFxcUt0WnBtKy9mdndkUWswdUpFRUlhazVDUUVFeWJOazFpR0FSYmpybHg0OGJCMWRVVmlZbUo0UEY0U0UxTnhlclZxNUdkblkzdTNidGo1TWlSYU51MkxkemQzVEY4K0hDY09YTUdYbDVlVFBxVzNOeGNhR3RyUXlnVUlqOC9uem11NkI1YmV4bUh3NUVZWkMzcWRSQ3h0TFFFVURQdFB5RWhBVmxaV1JBS2hWaXpaZzBtVHB3SWMzTnppYzlRVkZTRW4zLytHVlZWVmVqWnN5ZWNuWjFoWTJNRG9WQ0l3TUJBbkRoeEFyMTc5NGF0clMxMjdOaUJ1TGc0dkg3OUdzMmFOY1BXclZzeFlNQUF5bi9VQUUzdUozWDU4bVh3K1h3TUdqU0lXVFp3NEVCczJyUUo2dXJxT0hMa0NPYlBudzh1bDRzSkV5Ymdqei8rd0o0OWUxaW53TXRyNE1DQnVISGpCdUxpNGlRR2hJdkdFSDMvL2ZmNC92dnZjZVBHRFRnN084UER3ME1zOGVUYXRXdng0c1VMc1gyblRKbUMyTmhZSERod0FHWm1acXg5NExYSFFORVlwS2FsdXJvYXhjWEYwTkRRK0dRM3hZeU1ERHg4K1BDVDVWQkpTRWlBZ1lHQjFLNWhvR1lRYm01dXJ0ZzRRVUtBbXFFR0RnNE96TVFiV1lZTkc0WTJiZHBnNjlhdEdENThPQTRjT0FCRFEwUDg4Y2NmNk5tekp3Q2dXYk5tckFPc0FTQTlQUjFHUmtZNGQrNmMyTmdma2RyVDU3bGNMbTdkdXNWNm5GdTNicUc0dUJpbXBxWVlPSEFnazI2bXJLd01UNTQ4a2RrU3BhK3ZqOE9IRDhQQXdBQnFhbXBJU2txQ2o0OFBJaU1qb2FXbEJUYzNOOWpZMkdEYnRtMEFhbHEzdkwyOU1XdldMR2hxYWxKdzFFQk43cWNWRmhhR1pzMmFTUVFxUTRjT3hmVHAwNkdscGNVVUx0VFQwOE80Y2VOdzVzd1pYTDkrWGVZWUlsbUdEeDhPVDA5UG5ENTlXdXg5Mzc5L2p5bFRwc0RKeVFrMk5qYmc4L25ZdEdrVE5EVTF4ZXJ6M0xoeEF4Y3ZYcFFvZU5pM2IxOFlHQmdnSnlkSGFnbVI5UFIwQUxMeklORVlwTWJweFlzWG43eUE1NDBiTitEbDVjVUVTQjlhd0ZQRTBkRVJqbzZPV0xCZ0FiT3N1cnBhYkp2UTBGQ3BYY0cxRlJZV29xaW9DRUtoRUFLQkFGVlZWYWlzckFTZnowZEZSUVhLeTh0UldscUs5Ky9mbzZTa0JNWEZ4U2d1TGtaQlFRRUtDZ3J3NXMwYnJGNjlXdXpoaVh6WlBEMDlvYVdsSlZlQXhPVnlzV1RKRXJpNXVlSGx5NWRZc0dBQkhCd2M1TzVxU2t4TWhJV0ZCZk5hV24yMHNMQXdtY1ZwZzRLQ2NQUG1UV1lRdUs2dUxreE1UTkMrZlh1MGI5OGVaV1ZsTURNelk1M21MeEFJa0pXVmhSTW5UdURhdFd0NC9mbzFqSTJOc1d6Wk10amEyaUlwS1FsVHAwNUZVVkVSK3ZYcmh5ZFBuc0RjM0J6Mjl2Yll1SEVqZ29PRHhjWmNFZG1hVklBVUh4K1B4TVJFT0RnNFNIUTViZCsrSFUrZlBvV2JteHUwdExTWTVRc1dMRUJrWkNUKzg1Ly9JQ2dvU082dXRkcGF0R2lCa1NOSElpSWlBc25KeVV6eXlmVDBkR1JuWjZPZ29BQUFvS3lzakIwN2R1REFnUU5Zc0dBQk9uZnVqREZqeHNEZjN4OFRKa3lRbUxxNmYvOSs1T1RrQUtoSktUOXMyRENKUHlwUnVaSy8vdnBMWWgyTlFXcTZ2cFFDbm16T256K1BuVHQzWXV2V3JRM0tVN04vLzM0Y1BYcFVZcm1Ta2hLVWxKU2dxcW9LWldWbEprOU43WDhkTzNaRWp4NDltRHFNNU90USsxNHRqeTVkdW1EQWdBR0lpNHVEc2JHeDNNRlJWbFlXSGp4NGdCa3paakI1OURRMU5WbTNyVzg0ZzYrdkx5b3JLNUdkblkxbno1N2grZlBuU0V0TFExSlNFc0xDd2lBUUNEQnMyRERXWGdzdWw0dERodzRoSXlNRFE0WU13Wmd4WThEajhaQ1ltSWpseTVjalBqNGVWbFpXMkxObkQySmlZcGhXckVXTEZpRTJOaFpPVGs3dzl2WnU4TSt0cVdveUFSS2Z6OGZ2di8rT1pzMmF3Y0hCUVd4ZFFFQUFUcDA2aFNGRGhqQlQ5a1gwOWZXeGN1VktiTml3QVFzWExzVGV2WHMvS0VoYXRHZ1JvcU9qNGU3dWpzREFRR2hyYXlNbEpRVkF6ZUE5RVhOemMyemJ0ZzJwcWFuNCtlZWY0ZVhsQlE2SGcyN2R1b2s5V1I4OGVCQjc5dXhCcDA2ZDhQMzMzOFBUMHhPT2pvN1l0V3NYaytXMXVMZ1kwZEhSTURjM1ozMGFrWVcrS0JxM0w2V0FwMGg1ZVRsVCt1ZjI3ZHNvTGk1bVpvQTIxSlVyVjZDb3FBZ2xKU1VvS2lxS1pibTN0cmJHNU1tVHhjYUNrTWJ2eVpNbjJMZHZIMUpTVW5EMDZGRTRPRGpBemMwTjc5NjlrN2puc3pseTVBaVVsSlF3WU1DQWVpc1N5RU5KU1FrbUppWVNzNkQ1ZkQ0ZVBYb2tOWURoY0RqdzlmV0ZtcG9hOHZMeUVCa1pDUThQRDZacnJ2YlFqTUxDUWlZQVZGTlRnN2UzTitiTm00ZXBVNmRpeFlvVkdEWnNtTmpmQnBIVVpBS2tIVHQySUQwOUhiLzg4Z3ZUZlNVVUN1SG41NGVEQncvQ3dzSUNHelpzWU4zWDF0WVdqeDgveHZIanh6Rmp4Z3pzMkxHandlTWhEQTBONGVycWlnMGJOdUNubjM3QzRzV0xtWmtHdFp0dHM3T3pFUjRlanBNblQ2SzB0QlF6WnN6QWd3Y1BzSDc5ZWx5OWVoVWVIaDdZc21VTHpwNDlDek16TSt6Y3VSTXRXclJBU1VrSjl1elpnK25UcDJQTm1qVVlPblFvZkgxOVVWcGFpaDkvL0xIZTgzdjgrREhDd3NLZ3FxcUtpb29LWExod2dYV2dJL255ZlEwRlBFV3pob0NhZ2JacGFXbll2bjA3QkFJQlltTmpZVzV1enN6Z2ZQUG1EUUF3RHhTMVdWcGFTdFJBbFBWMHpPZnpLZmh2SWtUZGJrZVBIb1dQancvVTFOUXdjK1pNYUd0cnc4L1BEd3NYTHNTbVRac1FIeCtQRlN0V29GV3JWcWl1cnNhN2QrK2dvYUdCSjArZVFFbEpDWThmUDBab2FDaHNiR3pFc21QTGF0MWtxOHY1SVZtNzY4ck56VVZZV0JqaTR1SncvLzU5SmwzQXJGbXpZRzF0RFUxTlRRZ0VBaVFuSnlNME5CUmR1M1psOWpVeE1VRkFRQUJjWEZ6ZzR1SUNlM3Q3dUxxNmZ2UTVOV1pOSmtBcUtpcEM3OTY5TVhueVpHYlpuVHQzRUJnWWlDNWR1bURuenAyc0NTRkZWcTFhQlM2WGk3Ly8vdnVEbjJ4dGJXMVJVbElDSHg4ZjVzSzBzN09Ea3BJU29xS2k4TWNmZnlBOVBSMUtTa3F3c2JIQjNMbHptU2VNeTVjdmc4dmxZdHEwYVhqMjdCbDY5ZXFGN2R1M00xOEc4K2JOZzVhV0ZyWnYzdzUzZDNkMDd0d1pkKy9lUmVmT25WbW4vd00xYWV0RkxVdEtTa280ZWZJa1V5S2xSWXNXTXAvNHlaZnJheWpnT1diTUdMaTR1QUNvK2VLSWlZbEJhbW9xQ2dzTFVWeGNqTlRVVk15ZVBWdHNuN3F2Z1pyY01teC90N0srakk0ZVBjcmFGUWZVZkk0UGFVRWpYNTd3OEhBQU5RSDJwRW1Uc0hqeFlpWi9VZHUyYlpsZ0lTb3FDbS9ldkdHU09vNGVQWnI1KytuVHB3OHVYYm9Fb1ZBb1VUaFcyc1BCeFlzWG1UcWF0ZFg5bTVIWHpaczNtZkZPelpvMVExaFlHSXlNakxCaXhRcU1HREVDK3ZyNnVIWHJGa2FPSENtMm42NnVMcFl2WHk2MnpORFFFRUZCUVRoLy9yellKQ0RDcnNrRVNPdldyY1A3OSsvRkl2dWVQWHZDMjlzYlZsWldVcWZmaTNBNEhQenl5eStzbWJYSGpSc25kK0t0R1RObW9ILy8vb2lKaVlHV2xoWXpZNkpidDI3UTE5Zkh4SWtUTVdyVUtMRkIya0ROUUc4QXlNek1SRkZSRVJZdVhDZ3hJOEhlM2g2ZE8zZEdYbDRlV3JkdWpaMDdkNExENGJBK3pRREEzTGx6bVQvNmR1M2E0ZmJ0Mjh6QVFXbjdrQy9mbDE3QU16YzNGMFZGUmN6Mm5UcDFncHFhR2s2ZVBJbkN3a0lZR2hyQ3g4ZUgyVGM0T0JoaFlXR3NYMGpTQ2s1TGF3MWV1M1l0cksydHBYWXZ5dW9tSkYrWGtTTkg0dno1ODFpOWVyVllTNHBJeTVZdHNYLy9maHc1Y2dRMk5qYmdjRGpnY0RoWXNtUUozcjU5aStiTm0yUENoQWxRVVZHQmtaRVIwL3JhcmwwNzJOcmFTbTJOdGJLeVlzYVZBc0NBQVFPZ3E2c3JkWFpjZlhyMDZNRk03dEhRMEVCNGVMaEVLWkp1M2JwaDQ4YU5FQWdFQU1Da3FoRjFXOWVtb0tBZzlhR1pOQ0k4SGsvSTQvR0U1TXNnK24xODd1dWlNZnFRYTkzUjBWSEk0L0dFLy92Zi95UitUNGNQSDViNWV3d0pDV0ZkRnhJU0luWWV6NTQ5RS9KNFBPR0xGeS9FdGdzTEN4UDI3OStmZVoyVGt5TThlL2Fzc0x5OFhIajE2bFZocjE2OWhPL2V2UlB5ZUR6aDNyMTdoWm1abWNJN2QrNEllL2Z1TFR4eDRvVFlzWHg5ZmVYNjdKNmVudlZ1eCtQeGhKNmVudlVlcXo1MHJmOXpQdVY5dmJxNitwTWNweWxyeXRkNmsybEJJcVFwK1pJTGVLYWtwTURZMkZoc1BFZmJ0bTJ4ZCs5ZXRHelo4cE05M2JLTldRSnFFdnF4cldOclpTQmZOeHFFVEQ0R0JVaUVORUpmY2dIUGJ0MjZzUVlqZG5aMjZOKy9mNzNkM2RJSWhVS3hybUcyTVV0QVRhcUJ5TWhJaWVYMTVWa2loRFF0RkNBUjBzaDhEUVU4MldhU2RlL2VIWHA2ZXNqT3pwYjRQQUFrbHJkbzBVSnNqRVZWVlpWRVhoczdPenRNblRxVjlYT0tIRDE2RktHaG9USzNJWVEwUFJRZ0VkTElmQTBGUEtVbDA1TTFrTFh1dXJybGVFcEtTaVN5Qkd0cmE0dWRnNE9EQTRZTkd5Yld1bFE3c0NPRUVCRUtrR29SQ0FRNGYvNDh0TFcxSlVxUnlDcy9QeCtWbFpYTURKMktpZ3FFaG9haWMrZk80UEY0bi9Cc0d5WXpNeE5SVVZGU3V4MUk0L0UxRmZDc2E5KytmUkxMVHA4K2pZaUlDSWwxZFF0SXYzMzdWbUwyWjEyUEh6OW02bTRSMGxDUEh6OUdURXdNNXMrZi83bFBoZFdEQncrUW5wNE9Dd3NMbUptWmZlN1QrZXBSZ0ZSTGRYVTFEaDA2aEpLU0V2VHAwMGZxRkdKWlBEdzhFQmNYaDdObnp6SmZCZ0VCQVdqZnZqM3J6Wi9Oa3lkUFlHOXZ6em85dTdxNkd1WGw1U2d2TDBkWldSbFRTK3J0Mjdjb0tDaUFnb0lDcGsrZkxuSE1sSlFVN055NUU0YUdoaEw1TDRxTGkzSCsvSG5XYzJuV3JCbE5DZjNLZkkwRlBFWFl4aXpGeGNWSlhWZGJUazRPakkyTnBhN244L21vckt5VW1lK01mRjNLeXNwdzVjb1ZxZXQ3OWVxRnk1Y3Z5M1VzT3p1N2VzZS94Y1hGWWUvZXZiQzB0RVMvZnYza09xNG9IOVBIVUZKU2tzaHpWTmVWSzFmdzIyKy9vVXVYTHZWdVMrVFQ1QUtrUjQ4ZTRmSGp4MUxYVzFwYUlqdzhITnUyYlpQYTRqTm8wQ0RXWnZtb3FDaGN2bndaUC83NEl4TWNxYWlvWU9iTW1mRDE5VVYwZERTR0RSdjJ3ZWZldDI5ZlpzeUhDSWZEZ1phV0Z2VDE5WmwvWldWbEVzSGRtREZqY096WU1WeTVja1VpUUNvb0tJQ1hseGZyZXhvWUdGQ0E5Slg1R2d0NGZxenk4bkprWm1aaThPREJVcmNSWmVhdXJ4WWMrWHE4ZmZ0V1ptSlBQejgvcWZlMnVzYU9IUXRsWldXWkNWU3RyYTBSRUJDQVM1Y3VvVTJiTmxLMzA5TFNZcjREUGtYaVVRME5EYWxCajFBb1JHQmdJUHo4L0tDaG9ZR3hZOGNpT2pwYTZyRzB0YldsMW1FazRwcGNnSFQ1OG1VbVk2b3NaOCtleGRteloxblhCUVVGU1FSSXIxNjl3cVpObTJCZ1lBQm5aMmV4ZFZPblRzV3BVNmV3WmNzVzlPalJvOEYxMFVRcUt5c3hmdng0VEpreUJSb2FHdERVMUlTR2hnWnJVc2ZRMEZEV0ovcDc5KzVKMUJJU0RhU3RPNmJEMmRsWklpRVorZko5alFVOFA5YWRPM2RRWFYyTkxsMjZNTXRzYkd6RXN0Nkxybk5QVDArbTZubVhMbDNRc1dOSHNaWXU4dlZvMDZZTk0vdlF4OGNIeDQ0ZFEweE1qRmhMVUVKQ0FvNGZQNDV0MjdZaE9qcWF1WGY3Ky90ajM3NTlFck1YNVNtK2ZQNzhlYW10N2tETlBWODB3N08rMlpGNzkrN0ZIMy84OFVHektBc0tDckJ1M1RwY3YzNGRRRTF2d01hTkcyWHVZMjV1VGdHU25KcGNnQ1JTKzJLOGZQa3lMbDI2aEczYnRrbHNGeFVWaFlzWEw4cDhDaWt2TDhmS2xTdFJVbEtDSFR0MlNEVGhLeXNydzkzZEhRc1dMTUR5NWN2aDcrL1BtdUZVTk8zNjlldlh6RGtXRmhaQ1VWR1J5YVRkdW5Wcm1KdWIxL3Y1Um8wYWhkNjlleU0xTlJWYVdsb1NHWUtEZzRNeFpzd1lxVS9URHg4K3hJMGJOOFF5R3BNUDE2MWJOME56Yy9PY2t5ZFBDajczdVloOGFRVThQOFpmZi8wRkJRVUZmUHZ0dDh3eTBRTkNhV2twOXU3ZGk1TW5UMkxpeElrd01qTENzV1BIRUJFUkFVdExTMHliTnEzZUx4VWl2ODkxclNjbko2TnIxNjZzM1dSQ1ljUHlIQTRlUEJnVEowNzhvUE5nSzRRc0dnckI1dTNidHdBZ3RlV3FaY3VXWWpuRFJNTER3K0hwNllueThuSzR1cnJDM3Q1ZTZqbEZSRVRBdzhNREdob2FIMXp5cENscXNnRlNiYytlUFpQYVQvMzgrWE9wM1FaQXpkUmlGeGNYUEh6NEVNdVhMNWRheEpiSDQ4SEp5UWsrUGo3NCtlZWY0ZTN0TFhIUi8vYmJiMkt2UlMxZGFtcHFUSUFrTDAxTlRhaXJxOFBaMlpsSnFTOXFhYnA5K3piQ3dzTFF1blZyekpzM2ovVVAwOS9mSDhiR3huTDNzeFBaRkJVVjE2U25wOXYyNnRVcnJMcTYrcFMydHZiVnExZXYvdXRWVTcrMEFwNjFTUnVyOGVUSkU2bnJqWXlNb0srdmovRHdjUFR2MzU5cFBTc3ZMMGR5Y2pLdVhyMktpSWdJRkJjWHc4N09EcTZ1cmt4Tnd3c1hMdURRb1VOd2MzUER6cDA3TVgzNmROamEydElZcFkvME9hNzFrcElTM0w5L0gvUG16ZnNreDJ2VHBnMEdEaHdJb09adnhzM05EYU5HamNMNDhlT1piUTRlUElpTWpBd3NYYnEwM2w2QlAvLzhFOTdlM2pLM2tkWnl0WGJ0V3JFOFk2bXBxZkR5OGtKeWNqSXNMQ3pnN3U2T3Fxb3FKQ2NubzN2MzdtTDdQbjM2Rk51M2IwZDhmRHpHalJ1SFgzNzVSV29yTDVIVVpBT2tBUU1HaUdYNkJXVGYzR3V2RTdVKzhmbDh1THE2NHNhTkc3Q3pzOE9NR1ROa3ZxZURnd1B5OHZJUUVoS0NtVE5uWXV2V3JXS3RRYUxqWHJ4NEVXdldyR0VkcE4wUUNnb0tjSEZ4d2RLbFN4RWFHc284WWV6WnN3ZUdob1p3Y0hCZzNmbUZwaXdBQUNBQVNVUkJWQzgxTlJYWHJsM0RiNy85UmpYWlBpRU9oOU5LS0JRdTVIQTRDNHVLaWdwNFBONmZIQTduVkZGUlVWUjZlbnJGdjNFT1gxb0J6OXJxRzZ2QnR0N1cxaFlHQmdiZzgvbVlQWHMyWHI1OGlWV3JWdUhwMDZjUUNBUlFWRlRFZ0FFRE1HdldMTEY2aVVwS1NyQzF0Y1g0OGVNUkVSR0IvZnYzdzh2TEN4Y3ZYa1JRVUpETTh5RDErN2V2OWF0WHI2S3lzckxlQjBsNU1tdGJXMXVqWGJ0MkFJRDQrSGltam1mZFpLak5temZIb1VPSGNQWHFWU3hhdEFqMjl2YmdjcmxpKzlkMTgrWk5pUll1WDE5ZmhJU0VNQ2t6UlBMejgxbTdmak16TS9IaXhRdTR1TGpneHg5L0JKZkxoYXVySzY1ZnY0N2ZmLzhkZmZyMHdZc1hMM0Rnd0FHRWg0ZkQwTkFRdTNidCtsY3o2VGNXVFRaQUNna0pZWnBkUTBORGNmVG9VZGFidTdSMWVYbDVXTFZxRmU3ZXZZdXhZOGZDMWRWVnJ2ZGRzV0lGTkRRMDRPL3ZqNWt6WjJMNjlPbVlNMmVPV0ZRdmFyRktTMHREaHc0ZHhMckJzckt5SlA2UTJGaFpXWUhMNVdMQWdBRVlPWElrTXdia3lwVXJ1SFBuRHZ6OC9LVE8yUEQxOVVYTGxpMC91TGdpcVIrSHcya0I0Q2VoVVBpVGxwWldjYytlUGM5ek9KeFRIQTRuSWlFaG9mU2ZldDh2cFlBbm13L05aQzBRQ05DeVpVdm02WG53NE1IZzhYam8wYU1IK3ZidEszTk1GcGZMeGRpeFl6RjY5R2hjdUhCQjVzQmI4bUgraldzOVBEd2NXbHBhZVB6NE1UTUp4OXJhdXNIajhRQmcxNjVkZVB2MkxkYXRXNGR6NTg2aGQrL2UrTzkvL3dzK240K0NnZ0ttdGVpSEgzN0F3SUVENGVIaEFVOVBUNXc5ZXhacjFxekJybDI3R3ZSK0FvR2dRV005UjQwYWhXSERob21ORmR5MGFSTldyMTZOWmN1V3djcktDamR2M29TbXBpYWNuWjB4WmNvVXVjY1ZFbkZOTmtBeU1URmgvdCs4ZVhNQTdFbnRwSzFidjM0OTd0NjlDM3Q3ZTZ4YXRhcEJMUzJPam80d056Zkh1blhyRUJRVUJBc0xDMmFHUW5GeE1hNWR1d2FncGtKNmRIUTA5dTNiQjBYRm1sL1ZoUXNYY09IQ0JibmZTK1N2di83Qyt2WHJtZGVMRnk5bS9yOTU4MmJtLzJWbFpTZ3FLa0pwYVNsdTM3NU5YV3ovRGkwT2h6TU53RFNoVUZqSzQvRXVDb1hDVThyS3loZmk0K09MUC9TZ3BxYW1Fa0dIbnA0ZVFrSkNaRDVKYzdsY2lkWlF0dGJSMmsvVXZYcjFrdGtDMjd0M2IvVHUzVnRpK2Fjbzc2R2dvQ0IyTG9zV0xXcndNYmhjTGowUS9EcysrYldlbnA3T1BEVFdIcVlRRkJURVBCaStlZk1HUU0yUUNWRXlVVkhBTHVyQ1ZWWldocDZlSG80ZVBjb2tUbDI5ZWpWKytPRUhDSVZDV0ZsWk1jbFZSZlQwOUxCOSszWkVSVVZoOCtiTm1EVnJGaVpQbm96Rml4ZXpkdFhLYXNXcEw0MUZiYlVEbm9LQ0FrUkVST0RaczJmZzgvbDQ4T0FCSEJ3Y2tKbVppYmk0T0F3YU5FanMrNDdJcjhrR1NHd2Fjb0c2dTd2ajJyVnIwTkRRZ0pXVlZZUGVaK3pZc2Rpd1lRTk9uejZOMjdkdmk4MGNPMy8rUEJOc0xWcTBDTHQzNzRhUGp3OVdybHdKQUpnOGViTEVZTHhKa3liQjN0NGVreWRQWnBZSmhVSzVDeldLdWs2QW12Rk9CdzhleExKbHk3Qnk1VXJzMzc4ZmxwYVdEZnA4VGJYeTh5ZWlEbUFTaDhPWlZGbFpDUjZQZHg0QWU3L1ZCNklDbnA4T1hlc2Y1Wk5jNjZLdVczZDNkM3ovL2ZkTUhqa0FFdmZLbjM3NlNXSi8wVFptWm1iWXQyOGZRa0pDTUd6WU1Qejg4ODlNYTVGb2xtYmRUTzBpSTBhTVFJOGVQYkIrL1hwY3VIQUIwNmRQWncyUWpoMDdKdEdhNCsvdmoxdTNibUgvL3YxaXl3c0xDeVc2c0VYeTgvTng3ZG8xUkVkSEl6NCtIZ0tCQUowNmRjS2FOV3RnYVdrSk56YzNaR1Zsd2QzZEhSb2FHbUlKV3dGQVVWR1JNc2pMb2NrRlNIdytuMm1OcVV0V0YxdGRMVnEwZ0sydExUSXlNc1NlS0tLam81R1NrZ0puWjJmV0w2SmR1M1l4TTlpYU4yOHVGaHp4K1h3RUJRVmh5SkFoaUlpSWdMbTVPZWJQbjQrOWUvZGkwS0JCQUdweXVFaHI2WkxXdlZHZnVvTzAxZFhWOGZ2dnYyUGF0R2x3ZDNmSDhlUEhhU3pTNXlQa2NEakNoczdDSWVRcjFPQnJQVGs1V1diUlpUOC9Qd0ExYVZzaUlpS3dlL2R1NXI0c2FvMFhiYU91cm83bXpadGowNlpOZVBueXBWZ3VvZUxpbXNhdDlQUjAxcnA5ZG5aMmFObXlKWHg5ZlpHZG5RMERBd1BXOHpFeE1aRVkycUNvcUFoTlRVMkorM2Zkb0Fhb3FVZjR5eSsvNFBIanh4QUtoV2pWcWhXbVRKbUM3Nzc3RHQ5ODh3MU9uanlKdVhQbm9yUzBwdWRTMm95MWI3NzVodlY3allocmNnRlNXVmtaMCt3cUVOVE1RblZ3Y01DMGFkTlljN1VzWDc0Y3k1Y3ZoMEFnQUpmTGxRaDZURXhNTUhQbVRPWjFTa29LZEhSMHBBNkE5dlgxbFpvVDV0aXhZeWdvS0dBR2pnSTFGY25MeXNxWXNncHM2UUdra1RXMVZFUmFVS1dob1lIRml4ZkR6YzBOQ1FrSkRXb2xTMHhNcENhS09uZzgzbDRBQytUWXRKVEQ0WVJYVjFlZlVsZFh2M0RqeG8xMy8zLy93SC8wQk1rSG9XdGQwcjk1cmI5Ky9SbzlldlRBblR0M1dOZUxKcmxFUjBkRFJVVUZmZnYyWmRhSjlxazdFZWJ2di85R1lDRDdLVVJGUlNFcUtrcGl1WjJkSGZOL1dlUFlNakl5SkZxUVhyMTZCUlVWRllrSFZiWkVyMjNhdElHVmxSVUdEaHlJZ1FNSHd0TFNFaHdPQjArZlBzV0NCUXVRa0pDQThlUEhZL1RvMGF6djcrL3Z6enJiamJCcmNnRlNRVUVCTTY2b2RzNFVlZXpidDYvZWJyajA5SFNwUVFlZnowZDFkVFZya1BQbXpSdjQrL3RqOU9qUmFObXlKYk5jVVZFUlRrNU9lUG55SlFBMEtNbWtQRk5MWlkwQkVZMC91bi8vZm9PN0VVbURGQU00QitBVWg4TzU5RThPMGlia00vdWsxL3JJa1NQeDdiZmYxbHVoSUNNalErNEIrRTVPVG5CeWNoSmJKa3E4ZS9Ma1NiRWFnSnMzYjVZNmM1UE5sQ2xUcEs2VEowRWxVUFBRTHBLZm40KzllL2ZpekprejBOSFJnYWVuSit2UG9yS3lFbHUyYkVGeWNqTEdqeDhQRnhjWHVjKzVLV3R5QVZKbVppWlRTUGJNbVRNb0x5L0gwcVZMb2E2dWpzMmJOMHVVNkhqNThpWGMzTnpRcWxVcmZQUE5OektQbloyZGpZeU1EQXdkT3BSMXZTaXRBRnMvdG9hR0J0VFUxTEJnd1FLSjlBTUE4T0xGQ3dDeW4wNmtZUXVDamh3NVVtOEtmbEZYWk8weFN1U1R5UWZ3SjVmTFBWVllXSGo1bjV6bWYrN2NPYVNrcE1ESnllbXo1VUM1ZCs4ZXNyS3lNR3JVcUgvdFBaOC9mNDQ5ZS9iQXlzcEs3QW1mL092KzBXdTl2ckUwZkQ0ZmQrL2UvYWd5VDNGeGNkRFcxcFpyR0FQYitNK1pNMmNpT3pzYkhBNUhMRGhKUzB2RGxDbFRzRzdkT293Yk4wNXNuNktpSWl4Y3VKRDE4ejEvL2h3aElTRzRjT0VDcXFxcVlHZG5oOFdMRitQVnExZTRlUEVpeG93WncyeWJsWlVGTnpjM3BLU2tZTjY4ZVZpNGNDR05RNVJUa3dxUStIdytuajU5eW1SSUZXV1g5dkh4Z2FPakk5YXRXd2RQVDA4bUNJbUtpc0xHalJ0aGFtb0tIeCtmZXI5Y1RwdzRBUUJTYzNHSUJ2cXhEZDVUVTFQRG5qMTcwS1pORzJaV1JXMHBLU25nY3JubzBLR0RuSi8yNDhYR3hnSUFEQTBOLzdYM2JNeUVRbUV1Z05NQVRtbHJhOGY4RzRraTgvUHo4ZnZ2djBOUFR3OHFLaXBJU1VuQjdObXo1ZHBYRkZpTFpzbklhOXEwYVJMTFRwNDhpZlBuenpNQlVtQmc0Q2VwelNhdEJmVHQyN2R3ZG5iR3UzZnZzSERod285K0g5SXduK05hbHlZNk9ob1ZGUlVmbkFmbzhlUEhpSTJOWlhJTzFlZkpreWY0ejMvK2c3VnIxNkp6NTg3TThzR0RCMlBac21Xb3JLeUVpNHNMbEpTVUVCd2NERlZWVmRZYWd0cmEycXpqaFBoOFBweWRuWkdUazRQaHc0ZGowYUpGekN5MVhidDI0ZlRwMDFCUlVjR2dRWU53OHVSSjdONjlHMHBLU3RpMmJWdURFdzQzZFUwcVFFcE1URVJWVlpWRS8ydkhqaDBSRUJDQTVjdVhZOHFVS1pnelp3N3UzcjJMbUpnWS9QREREMWkxYWxXOVZaN3YzYnVIbzBlUG9tZlBubUxGTzJzVGpRZGlTeHN2T2c5cGJ0eTRnVTZkT2ttZFJmRXBwS1dsd2N2TEN5MWF0QUNYeThYRGh3K2hxNnZMREJBbkg2NnFxbXFqdWJuNWtuK3ovRUoxZFRWV3IxNk44dkp5Yk5xMFNld2E5dkx5a3ZvMEhCa1pDWDkvZitiMXExZXY1Qzc0Q2RRRVNFZU9ISUc1dVhtOVhkSjFCNUZXVjFlanFLZ0lPam82TXZlN2VmT20xQXozdWJtNVdMSmtDYkt5c2dCQVp1dFI3WnBaNU5QNEhOYzZVRE9MemQzZFhXeFpkWFUxRGg0OENBME5EYWt0KzdJVUZ4Zmp0OTkrZzRxS0N1c01PRGFGaFlWNDlPaVJ4UGpQdm4zN3dzdkxDNjZ1cmtoT1RzYkFnUU54L3Z4NU9EbzZOcWhsVjFsWkdkdTNiNGVxcWlxTWpZM0Yxcm02dWlJbkp3ZHIxNjZGdnI0K1hyeDRnWUVEQjhMTnpRMTZlbnB5dndlcDBhUUNwUFBuejBOQlFZRTF0NCtob1NFY0hSMnhmdjE2NXNuV3lzb0tjK2JNcVRjNFNrMU54YkpseTZDZ29DQ3p6azFjWEJ3QU5EZ254YU5IajNELy9uMkpmbkY1c2MzeWVQVG9rY1F5VWRtR2QrL2VRVkZSRVRZMk5uQjBkUHhIZzdLbTR1N2R1NWwzNzk3OVY5OXp5NVl0U0VoSXdQcjE2eVdDYndNREE2a0JVdDF4YmhZV0ZreExqVUFnd0tSSmsxQmRYWTNRMEZDcGZ4dGVYbDZ3dDdldk4wQ3FHN3djUEhnUUlTRWhDQTRPbHRseVdWSlN3aG9nM2J0M0R5NHVMdUJ3T0RoNDhLRFU3cGZ0MjdmanpwMDcvMnFYWDFQeE9hNTFvT1phNHZGNHpHdERRME1jUEhnUVQ1NDhnYU9qWTROTHlEeDU4Z1N1cnE1NC92dzVObS9lekJwZ2lGcVV5c3ZMbWJHbDJkblpBTUE2azYxLy8vNzQ3My8vaTlXclYrUEpreWZnY3Jtb3JxNUdTa29LT25YcUpIZENSN2JoSGsrZlBzV0ZDeGZ3NE1FRDVueDI3OTR0TmpDZE5FeVRDWkNlUFh1R3lNaElEQjA2Rk5yYTJxaXVyc2JUcDA5eDU4NGQzTHAxQ3pkdjNzVDc5KzloYm02T2lSTW40czZkTzRpTWpNUzRjZU5nYm02TzNyMTd3OExDQXNiR3htamZ2ajFVVlZWUlZsYUd3NGNQSXlBZ0FGd3VGNTZlbmpBek13TlFNMEE2T3pzYm1wcWFVRkZSd2N1WEwzSDgrSEVZR3h0TGJXR1NadmZ1M1ZCV1ZoYXJBOVFRZFd1OFNhT3Fxc29rU0NOZkw2RlFDQzh2TDV3K2ZScXpaOC9HZDk5OUo3RU5XemVZUEU2ZE9vV1hMMS9DMTljWHlzckt5TTNOaGErdkw2Wk5tOWJnZkZsMTNibHpCLzcrL2pBME5FUlZWUlZyalVBZEhSM1dvRWNnRUNBNE9CaCtmbjR3TVRHQmg0ZUgyR1NIMmc0ZlBvejQrSGhzM3J3WnBxYW1lUGZ1SFlDYWJtNXBLVURJbDY5TGx5NWlBZS9WcTFlWm1wTHlkaXNETmVOVVEwSkNjUHIwYVhDNVhLeGZ2NTYxNUFjQXBnWEh6YzBOWGJ0MmhVQWd3Tm16WjZHdXJpNzJJSnlWbFlYLy9lOS91SFRwRWhJVEU2R25wNGVwVTZjaUtTa0podzRkd3Y3OSs2R29xQWhUVTFNWUdSbWhWYXRXME5IUmdaYVdGbFJWVmFHc3JJeTJiZHVLWmIvUHo4OUhjbkl5RWhNVGNlUEdEYng0OFFJY0RnZFdWbGFZTVdNRyt2ZnYzOENmSUttcnlkd05ZbUppSUJRS01XL2VQQnc3ZGd3K1BqN000T04yN2RyQnpzNE9vMGFOWW1xai9mampqMWkyYkJrdVhicUVhOWV1NGNTSkU2aXNySVNTa2hMT25qMkx2THc4ekp3NUU4WEZ4VEF6TThPR0RSdkU2cXJsNU9SSUpQNHlOemZIaGcwYkdwUlRLRHc4SERkdTNNQ3NXYk1hTklPdHRyLy8vbHRpMmRHalI3Rmp4NDRQT2g3NXNubDdlK1BvMGFPWU1HRUNuSnlja0pDUWdFZVBIb20xMWpTa2kwMmtvS0FBZm41K0dERmlCSFB6VlZkWFIySmlJdExTMG5Ea3lKRVBEakF5TWpLd2F0VXFKakNTTnFObjhlTEZFc256UlBYWDB0TFNBTlE4K2NzektQdlhYMzhWZTcxNTgyWnFVZnBLaFllSGl3WE83OTY5dzdwMTY2Q3FxZ3BQVDArcHFWWHFxajE1cFYrL2ZsaTVjcVhNZ2RtMnRyYUlpNHREYkd3czA2TFpva1VMckY2OUdnb0tDZ2dQRDRlUGp3L3k4dkxBNFhEUXJWczNyRjI3Rm1QR2pJR3lzakljSEJ4UVdscUtwS1FrcEthbUlqMDlIUzlldk1EdDI3ZVp3RjNFMTljWEFMQi8vMzRjTzNZTWI5KytCVkRUaW1WcGFRa25KeWVNSGoyYW1ZUkVQbDZUQ1pBY0hCeGdhbXFLamgwN1FsZFhGN201dWJDd3NFRDM3dDJocjYvUHVvK2VuaDVtekppQkdUTm1vS0tpQXVucDZTZ3VMbWEyWDdCZ0FkVFUxREJ1M0RpSldqcU9qbzZZTm0wYXlzdkxJUkFJb0s2dTNxRE1wVnd1RjF3dUY3MTY5UUtQeDRPam8yTzkyOVpsYW1vS0d4c2Ixam8vWm1abXpFd0hWVlZWZE8vZXZkNXhIK1RyMEtkUEg1U1ZsZUhYWDMrRlFDQ0FoNGNIM3IxN0o5WUMyWkF1TnFCbVlPaWFOV3VncEtRazFvMnNxYWtKVjFkWHJGeTVFZ0VCQVpnL2YzNkR6L2ZaczJkWXRHZ1Jpb3VMMGFsVEoremJ0MCtzV3pjbko0Y3BqVk8zWUNoUWt6eFZXMXNiczJmUFJtQmdJQ0lqSXlXMkVjMzBHVHAwS0pZdVhTcXhYbG9MQWZrNnRHclZTdXkxcHFZbWR1M2FoYXFxS3FrVFczZzhua1N3UFg3OGVPVGw1WWs5TE11aXJxNHVzL2Jhc0dIRGtKeWNERXRMUzFoYlc3TjIwNm1ycTZOLy8vNFNMVDU4UGgrRmhZVjQvLzQ5S2lvcTBLbFRKd0ExdGRqdTM3OFBjM056ZE83Y0dUd2VUK3E0VnZKeG1reUF4T1Z5TVdUSUVBQTFYd0JzTjBsWlZGUlVKTG9RWk9XMDRISzUwTkxTK3FCaWlXWm1acmgxNnhiejJ0L2ZYMmFyVSsxdGF4TWxFMk5qYlczTnpPcG8zYnAxdlpYV3lkZWpYNzkrekRpNzRPQmdQSDM2RkR0MzdoUzdpVGEwaTgzVjFSWHg4ZkhvM3IwN2ZIMTlVVkJRZ0lLQ0F1VGw1VEVaZndNQ0FqQnUzRGlwV1lUWjVPZm5ZODZjT1RBME5FUkFRQUMyYnQyS24zNzZDVnUzYmtYNzl1MlpHbGVtcHFiWXZuMDdhL0NtcnE0T2YzOS9acXhkN2VMT0lwR1JrU2d0TGNWMzMzM0h1cDQwUHZWMStWcFpXVW5rZDlQUTBJQ3pzL01uT3dkVlZWV1o0MUpsVVZaV1puMTROekl5d3UrLy8vNnhwMGJrMEdRQ3BLOFpsZmtnSHlJakl3TzdkKy9HK1BIam1XQllTMHNMQXdZTXdJd1pNNlRPYWtsSlNaSElGbXhoWVlIcjE2OGpNek1URlJVVjBOZlhoN201T2ZyMzd3ODlQVDF3dVZ4czNMZ1IzdDdlOFBEd2tQc2NkWFYxc1dYTEZ2QjRQQ2dySzhQTHl3dSt2cjZZT25VcXpNek1rSmFXaHJsejUyTCsvUGx5Vnp5WE5UQzhkcEZtUWdpUmhRSWtRaG9oUHArUDFhdFhnOC9uaTAwRk5qRXhnWStQajh4OVRVMU5KU3JiejVrekIzUG56bVdDOVlDQUFKdzdkdzZuVDU5bXRpa3JLL3VnZ2FGOSsvWUZuOC9IclZ1M2NQMzZkVVJIUjBOWldabVpkWFRod2dYazVPVEF3c0lDSFRwMGtKamFMS0tscFlWdnZ2a0dXN1pzWVpiRnhzYkN6ODhQcXFxcThQZjNsenJyenQvZnYwRXRYNFNReG84Q0pFSWFHYUZRaUEwYk51RHg0OGRpeStQaTRocWNLdUxNbVRNd01qS1NhTDNKejg5SFJrYUcyTEtwVTZjMitGeGpZMk1SRUJDQUJ3OGVnTVBob0UrZlBsaTBhQkdHRGgwS2RYVjFGQlFVSUNZbUJ0ZXZYNGVmbng5S1NrclFxMWN2MWxRZG9tN2pzckl5eE1URTRNU0pFMGhPVHNiZ3dZTVJIeCtQb0tBZ3VMdTdpMzJXL1B4OEhEbHlCT3JxNnVqV3JWdUR6NThRMG5oUmdFUklJN056NTA2RWg0ZGozcng1WWpNcGUvYnNXVy9kcU5EUVVCdzllcFRaVHRTcWN2ejRjYkh0Uk1GWDNlWHQyclZyVUkzRHpwMDdvMXUzYnBnM2J4NTY5ZW9GUHo4L2hJV0ZJU0VoQVNZbUpqQTFOUVdQeDhQNDhlUEI0WENRbHBZR2RYVjFYTDU4bVRsR1JVVUY3dCsvajd0MzcrTDI3ZHRJU0VoQVZWVVZoZzRkeW1RcWZ2SGlCY0xEdzZHc3JJdzFhOVlnS1NrSnAwK2ZSbFJVRk5UVjFURm16QmhtbGlvaGhBQVVJTWt0UHo4ZmxaV1Z6QlRLaW9vS2hJYUdNck1JNUpHUWtBQURBd09aOWRSeWNuS1FtNXVMSGoxNmZKTHpKazFQYVdrcGhnOGZqb1VMRjRvRlNGVlZWZlVPVUJaMWE0bTJxNnlzaEtLaUlyWnQyOGE2ZmQzbDQ4YU5hMUNBMUxKbFN5eGJ0b3g1TFJwWW01R1JnWVNFQkdSbFpVRW9GR0xObWpXWU9IRWk2OHlpb3FJaS9Qenp6NmlxcWtMUG5qM2g3T3dNR3hzYkNJVkNCQVlHNHNTSkUramR1emRzYlcyeFk4Y094TVhGNGZYcjEyaldyQm0yYnQyS0FRTUdVUDZqSnViQWdRUG8zYnMzYTFWN1VUMnprU05IeWxWbWllN3JqUmZkRmVUazRlR0J1TGc0bkQxN2xwbEpFeEFRZ1BidDIyUGZ2bjF5SGNQUjBSR09qbzVZc0dBQnM2eTZ1bHBzRUhab2FDZ0NBd09sMXBnU0tTd3NSRkZSRVlSQ0lRUUNBYXFxcWxCWldRaytuNCtLaWdxVWw1ZWp0TFFVNzkrL1IwbEpDWXFMaTFGY1hNek1QbnJ6NWcxV3IxNU5aVVFhb1o5KytnazZPam9TQlNsRnN6amxJZHJXMnRvYXUzYnR3czJiTjhYV2UzdDc0L2p4NHhMTFAzUkN3YTFidDFCY1hBeFRVMU1NSERpUUtScGRWbGFHSjArZXlNeEZvNit2ajhPSEQ4UEF3QUJxYW1wSVNrcUNqNDhQSWlNam9hV2xCVGMzTjlqWTJEREJYSXNXTGVEdDdZMVpzMlpCVTFPVGdxTW01djc5Ky9Eejg4UDA2ZE5aQTZTb3FDanMyclVMbHBhV2NnVklkRjl2dk9qT0lJZW9xQ2hjdm53WlAvNzRJeE1jcWFpb1lPYk1tZkQxOVVWMGRQUUhWNG8rZi80OGR1N2NpYTFidDlaYmxxRzIvZnYzc3hZeVZGSlNncEtTRXBOOVZWVlZGV3BxYW1ML09uYnNpQjQ5ZXFDcTZyUFZqeVQvb0xvNVlVUWlJeU5SVlZXRlhidDJZZkRnd2VqWnM2ZkVOa2VPSEJITEpTVHFjcW83dUZsMDg2K3ZESSs4Z29LQ2NQUG1UVlJYVndPb2FjRXlNVEZCKy9idDBiNTllNVNWbGNITXpJeDFtcjlBSUVCV1ZoWk9uRGlCYTlldTRmWHIxekEyTnNheVpjdGdhMnVMcEtRa1RKMDZGVVZGUmVqWHJ4K2VQSGtDYzNOejJOdmJZK1BHalFnT0RxWnlPazNJMmJObndlVnlNWG55Wk5iMVVWRlIwTlBUUSsvZXZULzRQZWkrM2poUWdGU1BWNjllWWRPbVRUQXdNSkRJanpGMTZsU2NPblVLVzdac1FZOGVQZVRPZEYyN2JzL3QyN2RSWEZ3c3MxQ3RMRmV1WElHaW9pS1VsSlNncUtnbzFtcGdiVzJOeVpNbmkzVmhrS1pMVjFjWGZENGZXVmxaMkxCaEEvYnYzeTl4M1lsYWJqNDJWMUI5VDhwMStmcjZvckt5RXRuWjJYajI3Qm1lUDMrT3RMUTBKQ1VsSVN3c0RBS0JBTU9HRFlPbnA2ZkV2bHd1RjRjT0hVSkdSZ2FHREJtQ01XUEdnTWZqSVRFeEVjdVhMMGQ4ZkR5c3JLeXdaODhleE1URU1IbkRGaTFhaE5qWVdEZzVPY0hiMi91RGNwYVJyOGVaTTJjQUFCRVJFV2pUcGcxdTNickZYQXRtWm1ibzJyVXJuajkvanBTVUZGaGFXaUlrSkVUaUdBWUdCaGd4WWdUcjhlbSszdmhRZ0NSRGVYazVWcTVjaVpLU0V1ellzVU9pMktHeXNqTGMzZDJ4WU1FQ0xGKytIUDcrL3N3ZlNHMFZGUlZNcXZ1UWtCQ2twYVZoKy9idEVBZ0VpSTJOaGJtNU9UTWo2TTJiTndCcWN0SFVaV2xwS2RHRklldW16dWZ6NldtQ2lCSGxHcG94WXdiYzNkMFJIQndzZHZNVkNvWDFIcU9pb2dMdjM3OEhVTk4xa0ptWmlaY3ZYK0xseTVkUVZGVEVrU05IUHVqY2xKU1VZR0ppSWxITW1jL240OUdqUjFLdmRRNkhBMTlmWDZpcHFTRXZMdytSa1pIdzhQQmd1dVk4UER5WUw3WEN3a0ttVlV4TlRRM2UzdDZZTjI4ZXBrNmRpaFVyVm1EWXNHRVNYWk9rY2Rpd1lRUHovM2Z2M29tOW5qcDFLcnAyN2Nxa3JVaE5UVVZxYXFyRU1mcjM3ODljUzNSZmIvd29RSktpcXFvS0xpNHVlUGp3SVpZdlh5NTFjQjJQeDRPVGt4TjhmSHp3ODg4L3c5dmJXeUx0KzVneFkrRGk0Z0tnSm9sZFRFd01VbE5UVVZoWWlPTGlZcVNtcGtvVVUyUXJyaGdiRzh0YWtWcFdFKzdSbzBkWm0yeUJtcklOYTlldWxib3ZhWngwZEhUZzYrc0xIUjBkcEtXbG9iS3lFcXFxcXVEeitiaDI3WnJFOVJzVkZZVy8vdm9MdWJtNXlNN09aakpuQTJCeUR1bnE2c0xRMEJDZE8zY0dVRk8zVFZGUkVSb2FHaWd1THNhOWUvZFl1K01hMHYwZ1RXNXVMc0xDd2hBWEY0Zjc5Kzh6NlFKbXpab0ZhMnRyYUdwcVFpQVFJRGs1R2FHaG9XSUZQMDFNVEJBUUVBQVhGeGU0dUxqQTN0NGVycTZ1SDMxTzVNczBhZElraVdTaHc0Y1BCd0FVRnhjakxDd013NGNQRjh1bEpUSnc0RUN4V1k1MFgyLzhLRUJpd2VmejRlcnFpaHMzYnNET3pnNHpac3lRdWIyRGd3UHk4dklRRWhLQ21UTm5ZdXZXcmN4c205emNYQlFWRlRHejN6cDE2Z1ExTlRXY1BIa1NoWVdGTURRMEZFdmNGeHdjakxDd01OYnAyS0x1ajdwcVB3blZ0bmJ0V2xoYlcyUHMyTEdzNjQyTWpHUitMdEo0bVptWkFRQU9IVHFFNE9CZ3NYVjFiK0tscGFXNGZQa3k5UFQwWUdwcWlrR0RCc0hFeEFSR1JrWXdORFNFb2FHaFJNdHBVRkFRRGg4K0xMWnN3SUFCRXVmeG9XVVlidDY4eVJRSGJkYXNHY0xDd21Ca1pJUVZLMVpneElnUjBOZlh4NjFidHpCeTVFaXgvWFIxZGJGOCtYS3haWWFHaGdnS0NzTDU4K2VsZHArUXhrRlpXUm5ObXpkblhSY1VGSVN5c2pMTW5UdVhOV3Q3ZFhVMUV5RFJmYjFwb0FDcGpyeThQS3hhdFFwMzc5N0YyTEZqNVg2YVhMRmlCVFEwTk9Edjc0K1pNMmRpK3ZUcG1ETm5EaDQrZkFnT2h5TldNSEhKa2lYSXk4dkR2SG56NE9MaUlqWkRSMVRRVnRhc25icWsvYUdzWGJzV3BxYW1VdGVUeHMvVzFsYm1PQWg3ZTN2d2VEd0loVUp3T0J3WUdCamdtMisrRWR0bTlPalJzTEd4WWUwK2xtYmd3SUVvS1NsQmRYVTFPQndPREEwTllXZG54NndmTUdBQWRIVjFKVEoyeTZ0SGp4N01URHNORFEyRWg0ZExmS2wxNjlZTkd6ZHVoRUFnQUZBemU0M0g0N0YrRGdVRkJVeVlNT0dEem9WOC9Tb3JLeEVURXlPelNHMVZWUlhUQ2tyMzlhYUJBcVE2MXE5Zmo3dDM3OExlM2g2clZxMXEwTFJsUjBkSG1KdWJZOTI2ZFFnS0NvS0ZoUVVlUFhvRVkyTmpzVzZMdG0zYll1L2V2V2pac3VVbnV5bXo5VzBETmZtYjJOYlY3bVlnalZkOVRlMXQyN1pGMjdadFpXN3pJVFBWZUR5ZXpQeGdIVHAwa0ZwbFhSNTE5MmQ3NGxkUlVjR1lNV00rK0QxSTA2R2twSVRqeDQ4akt5c0xLMWFzd0xKbHk4UksyZ2lGUWdpRlFxWUZLU1VsaGU3clRRQUZTSFc0dTdzejR6RHFWbnF1ejlpeFk3Rmh3d2FjUG4wYXQyL2Z4b2dSSTNEdTNEbldpOWJPemc3OSsvZi80R25TUXFGUUxIaGo2OXNHYXFaMmk2WnMxOWJRV1VhRUVQSzFLeW9xd3BNblQxalhxYXVyUTFOVEUwbEpTVml4WWdVT0h6N01qQTJxckt3RThIOFBDNDhmUDZiN2VoTkFBVklkTFZxMGdLMnRMVEl5TXNTbVVVWkhSeU1sSlFYT3pzNnNzMXgyN2RyRk5OMDNiOTZjR2N2ZzYrdkx6UGlwclh2Mzd0RFQwME4yZHJiWThwS1NFZ0NRV042aVJRdXhyb0dxcWlxSnNnaDJkbmIxMXNNNmV2UW9Ra05EWlc1RENDR05VWGg0T01MRHc2V3ViOTI2TmRhdFc0Zmx5NWZqdi8vOUw1TldRalJyVEJUNDBIMjlhYUFBU1FvVEV4UE1uRG1UZVoyU2tnSWRIUjA0T0Rpd2J1L3I2OHRNK2F4TFdoSTZXZU12NnE2clBWVVpxUG1EcTN0Y2JXMXRzVDV1QndjSERCczJUT3dwUk5RWFRnZ2hUYzJJRVNNa2dvMjVjK2VLdlI0MGFCRHM3ZTF4NHNRSkhEdDJERk9tVEdGYWtHb0hMM1JmYi93b1FKSlRlbnE2MUFGMmZENGYxZFhWRFJyRUNvQzFSTW5wMDZjUkVSRWhzYTU5Ky9aaXI5KytmUXNkSFIyWngzLzgrREZydG1SQ0NHbUs5UFQwNUtxSDV1VGtoTmpZV0p3OWV4YjI5dmFvcUtnQUFMbnU4WFJmYnp3b1FKSkRkblkyTWpJeU1IVG9VTmIxWldWbEFLUS9VVWpEbHVjaUxpNU82cnJhY25KeXhBWVIxc1huODFGWldjbWFYNE1RUW9oMDZ1cnE4UFgxUmR1MmJjSGxjbEZlWGc0QVVuc0phcVA3QXI4dG5BQUFCQUpKUkVGVWV1UHhZWlVsbTVnVEowNEErTCtFWW5XSitwZi9yWXUydkx3Y21abVphTmV1bmRSdFJCbGNQN1prQkNHRU5FWHQyN2RuQWlMUlE3QThBZEtIb3Z2Nmw0Y0NwSHJjdTNjUFI0OGVSYytlUFdGaFljRzZUVUZCQVFCSVpDRCtwOXk1Y3dmVjFkWG8wcVVMczh6R3hrWXMzNDBvSVptbnB5ZmMzTnh3Nzk0OUFFREhqaDFoWTJQenI1d25JWVEwQnFLSFlHbEpIVDhGdXE5L2VhaUxUWWJVMUZRc1c3WU1DZ29LTWpQK2lwcFA2OWFRK3FmODlkZGZVRkJRd0xmZmZzc3NFNlhHTHkwdHhkNjllM0h5NUVsTW5EZ1JSa1pHT0hic0dDSWlJbUJwYVlscDA2Wmg0OGFOLzhwNUVrTElsMFJXaVE1WkhqeDRBT0NmSFF4TjkvVXZEd1ZJTE1yS3luRDQ4R0VFQkFTQXkrWEMwOU9US2MzdzU1OS9JanM3RzVxYW1sQlJVY0hMbHk5eC9QaHhHQnNiUzIxaFlpTnRxcWtvUndmYmVpTWpJK2pyNnlNOFBCejkrL2RuQ2hxV2w1Y2pPVGtaVjY5ZVJVUkVCSXFMaTJGblp3ZFhWMWR3dVZ4TW16WU5GeTVjd0tGRGgrRG01b2FkTzNkaSt2VHBzTFcxcGI1c1FraVQwYjE3ZHd3YU5FaHMyYzZkTzhWZUJ3VUY0ZFdyVnpBeU1vS21waVpldjM2TndNQkFLQ2twaWJYdXNLSDdldU5DQVZJZG1abVptRGx6Sm9xTGkyRm1ab1lOR3phSXBaN1B5Y25CL3YzN3hmWXhOemZIaGcwYkdwUjF1NzRNeDJ6cmJXMXRZV0JnQUQ2Zmo5bXpaK1BseTVkWXRXb1ZuajU5Q29GQUFFVkZSUXdZTUFDelpzMUN0MjdkbVAyVWxKUmdhMnVMOGVQSEl5SWlBdnYzNzRlWGx4Y3VYcnlJb0tBZ3VjK1pFRUsrWmhZV0ZoTEpGK3NHU0JVVkZUaDI3SmpZTWhVVkZiaTR1S0JGaXhZeWowLzM5Y1pGTXVQaFY0VEg0d2svOXprUVNZbUppVi8xZGZVbG9tdjl5MFRYK3FkSDEvcVhxU2xlNjEvMUlHMmhVSGoxYzU4REVTY1VDdi8rM09mUUdORzEvdVdoYS8yZlFkZjZsNGV1ZF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WtDL0Evd09iOUNOYTVCSnMyd0FBQUFCSlJVNUVya0pnZ2c9PSIsCiAgICJUeXBlIiA6ICJmbG93Igp9Cg=="/>
    </extobj>
    <extobj name="ECB019B1-382A-4266-B25C-5B523AA43C14-8">
      <extobjdata type="ECB019B1-382A-4266-B25C-5B523AA43C14" data="ewogICAiRmlsZUlkIiA6ICI1Njg5NjQyODg0OSIsCiAgICJHcm91cElkIiA6ICI2MzkzMjQwNzQiLAogICAiSW1hZ2UiIDogImlWQk9SdzBLR2dvQUFBQU5TVWhFVWdBQUFrZ0FBQUMwQ0FZQUFBQnYwZFBrQUFBQUNYQklXWE1BQUFzVEFBQUxFd0VBbXB3WUFBQVhCVWxFUVZSNG5PM2RlWERQZHg3SDhkYzNraUJXVWtlc3V5dzJOQ1ZYTlVJdlpWd3pTcGRWUWJhTW85VkxWeFZiemFCb3FCZ2xXcXhiU3RKRzFKVlExUkZqYUxXQ0lGWG42aTUxdHBLVU5Jbms5OTAvTk4vNjVaQVFTWDZKNTJNbU0vbCtQdC9qOCtPYnlUdWY2eTBC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2dBalBLdXdFbDRlZm50ODh3ak1mTHV4MzRnMm1hQ1FjUEh1eGMzdTJvREhpL0hRL3ZkK25qdlhjOEQrcDc3MVRlRFNnSmZvZ2NqMkVZejVSM0d5b0wzbS9Idy90ZCtuanZIYytEK3Q0N2wzY0Q3b2ZFeE1UeWJnSWtCUVFFbEhjVEtpWGViOGZBKzEyMmVPOGR3NFA4M2xmb0hpUUFBSURTUUlBRUFBQ1FCd0VTQUFCQUhnUklBQUFBZVJBZ0FRQUE1RUdBQkFBQWtBY0JFZ0FBUUI0RVNBQUFBSGtRSUFFQUFPUkJnQVFBQUpBSEFSSUFBRUFlQkVnQWltWC8vdjBLRHcrM2prM1R0S3RmdkhpeFB2NzQ0MkxkYTlteVpVcEtTaXF3N3VMRmkxcXhZb1hPblR0WHJIc2xKaWJxcDU5K3V1TTVGeTVjMEtGRGg0cDFQd0NRS2tteVdnQi8rUFRUVCsvNm1zREFRRFZyMXN5dTdQVHAwNW94WTRabXpKaWhCZzBhNk5peFk0cUtpdEs0Y2VOa21xYmVlT01OTlcvZVhHUEhqcFVrclYrL1hxMWJ0eTd5V2Q5Ly83MCsvdmhqRFI0OFdENCtQdm5xZCt6WW9RVUxGc2piMjF1Tkd6Y3U4bjZqUm8zU3FGR2o5TkpMTDFsbE5wdE5UazUvL1AyM2J0MDZyVnk1a2dTb0FJcU5BQW1vWkQ3NDRJTzd2bWJLbENuNUFpUlBUMDlkdW5SSmI3MzFsbGFzV0dGWHQyYk5HdTNkdTFkZHUzYVZKSjAvZjE1WHIxNVYrL2J0aTN6V3BrMmI1T1RrcEJkZWVLSEEraDA3ZHNqVDAxT1BQZmJZWFgrT1hGdTJiRkZFUklSbXpwejVRR2NqQjNEdkNKQ0FTcWFvWGhLYnphWmR1M1lwT2pwYVI0OGVWWjgrZmRTcFU2ZDg1N203dSt1OTk5N1R4SWtUZGZic1dhczhNek5UcTFhdDBwQWhROVNuVHg5SjBzNmRPeVZKenp6elRLSFAzYkJoZ3lScDI3WnRhdGl3b2I3NzdqdDk5OTEza3FRV0xWcW9iZHUyT252MnJJNGNPU0p2YjIrdFdiTW0zejBhTkdoZ0JXVjVaV1JrcUZxMWFwSnVEUWVtcGFXcFZhdFdkL3kzQUlEQ0VDQUJsVkJxYXFvOFBEenlsYTFmdjE3cjFxM1Q5ZXZYOWZlLy8xMHpaODdVUXc4OUpNTXdDcnhQUUVDQU5tL2VyR3JWcXVuYmI3K1ZKRld0V2xXclZxMVMvZnIxcmZPMmI5OHVTVmJBbEZkaVlxS21UWnRtSGYvNjY2OTJ4OEhCd1dyYnRxM1dyMTh2U1VwT1RsWnljbksrKzNUcTFNa0trREl6TTFXMWFsVkp0M3EwVHA0OHFmRHdjT1hrNUdqMzd0M3k4dkxTanovK0tFbTZjdVdLSk9uSWtTUDU3dW50N1cwM0hBY0FFZ0VTVUdtRWg0Y3JLaXBLVzdkdVZYQndzSUtDZ2pSeDRrVDk2VTkva2lURnhjVnB3WUlGR2oxNnRJS0RnMVdqUmcwdFg3NWNodzRkVW5oNHVJS0NnaFFjSEt4eDQ4WkpVcUZEVTdlWFAvUE1NM3J4eFJlVm5KeXMxMTkvM2E0SDZkVlhYMVg5K3ZVVkdocHFsZlhyMTArdnZQS0szZjI2ZE9raVNVcExTOVBubjMrdUxsMjZLQ3dzTE45em4zenlTYm00dUZqSFBYdjIxUGp4NDYwMjdkcTFTOG5KeVVwSlNWRmFXcHFTazVNMWRPaFF1M3ZrUFphazNidDN5ODNOcmNEUEN1REJSWUFFVkRMMTZ0WFR5SkVqTlhmdVhDVWxKV25tekpueTl2YTI2Z2NOR3FTcVZhdHExcXhaK3V5enp3b2Rzb3FOamJXK2o0dUwwL0xseXlWSkgzMzBrZFY3NU9ibXB1blRwMHVTUER3ODdPWXhwYVNrcUgzNzluWmxycTZ1ZXVpaGh3cDhYbVJrcEg3NzdUY05IejVjVmFwVXlWZHZzOW1zQU9uU3BVdEtUVTIxMnRHNmRXdFZyMTVkTVRFeFNrbEpVZVBHalRWdjNqenIyazgrK1VTZmYvNjUzV2ZLVmIxNjlRTGJBK0RCUm9BRVZFSURCdzVVNjlhdDlkWmJiMm40OE9GYXVuU3BWWmU3QXUyYmI3NVJTRWlJeG93WlUrQVFXN05telpTWm1hbTVjK2NxTmpaV1BqNCtTa3BLMHNTSkU5VzVjMmRObkRoUlgzLzl0ZmJzMlNOSmRrdnRVMUpTbEpHUlVheFZhSkowOCtaTjdkcTFTOTI3ZDVlWGwxZUI1MlJuWjh2VjFWV1M5TU1QUDhnd0RMVnMyZEtxZi9YVlYzWDE2bFdOR0RGQzQ4ZVB0d3ZNY29jYjgwNUVCNERDRUNBQmxaU3ZyNjlXcjE2dGRldld5ZHZiVzRjUEg1WWtHWWFoSjU5OFV0MjdkOWR6enoxWDZQVmZmLzIxWnM2Y3FjdVhMeXNzTEV3WExseFFVbEtTWnMrZXJYSGp4dW40OGVQeTl2WlduVHAxNU9ucHFlUEhqMXZYbmp4NVVwTDBsNy84cFZodGRYRngwYWVmZnFyejU4OXI3Tml4ZXZQTk45VzBhVk9yM2pSTm1hWnA5U0FkT1hKRVRaczJ0WVlQSmFsUm8wWmF0R2lSNnRhdFcraGNLQUFvTG1ZbUFwVllvMGFOMUw5L2YrM2R1OWNxeTg3T1ZxMWF0ZTRZSE1YSHgrdTExMTZUWVJoYXNXS0YzVEJjKy9idHRXelpNcG1tcVpDUUVDMWF0RWkrdnI0NmV2U290WG5rRHovOElFbjU5a1ZLVFUzVjZkT243YjV5dWJtNXFXYk5tanA0OEtER2poMnI5UFIwcSs3bXpadVNaUFVnblRoeFFtM2J0czNYN3Y3OSsydk1tREhXZVFCd3IraEJBaXFwek14TXJWeTVVaXRYcmxUdDJyV3RmWWZXcjErdmlJZ0liZHk0VWFHaG9XclFvRUcrYTN2MDZLRmZmLzFWZmZyMFViVnExVFJuemh4ZHUzWk4rL2Z2bHlTMWJObFNhOWV1dFlibWZIeDhyRzBEMnJadHE3MTc5K3JQZi82ekdqWnNhSGZmK1BoNHhjZkhGOXJtK3ZYcmErclVxZnJuUC8rcHlaTW5hL2JzMlpKdUJYWFNId0hTL1BuemRlUEdqWHpYKy9qNHlOUFRNOS9PMnRldlg1ZWtmT1cxYTllMnRnWUFnTnNSSUFHVmpNMW1VMXhjbkJZdVhLakxseStyVjY5ZUdqTm1qTDc0NGd0SjBvQUJBMlNhcGhZdVhLaUJBd2Rxd29RSjZ0V3JsOTA5MHRQVEZSZ1lxSXNYTHlvOVBWMnhzYkVLQ2dxeWxzM255cDNUMDZGREIxV3BVa1ZmZnZtbEhuNzRZUjA0Y0tEQVlhNnVYYnNxT0RqWXJtejQ4T0YyeDA4OTlaUUdEQmlneno3N1ROSFIwUm80Y0tEVmczVDdLcllhTldvVStQbDc5KzVkNkw5TjNycFpzMllWT2trZHdJT05BS2tDT0hueUpCdmVvZGpHakJtanZYdjNxbFdyVmdvTEN5c3duY2V3WWNQazcrK3Y4ZVBIS3pRMFZGZXZYcldyMzdsenA2Wk1tV0pYbHBDUW9JU0VCTHV5M0UwcDNkM2QxYkZqUjIzYXRFblZxMWRYZG5hMnVuZnZudSs1bnA2ZTh2WDFMZkl6dlA3NjY5cTllN2MyYmRxa0FRTUdLRE16VTVLSzFkdno3My8vTzEvWit2WHJ0VzNidG54MXhaMGpCUlJsLy83OVNraElzTGJKTUUzVGJ2SEQ0c1dMbFpPVGsyK2JDemd1QXFReVVORG1kQVZ4ZDNmWHd3OC9iRmYyNFljZmF1M2F0WXFNakN4MGRROXd1eUZEaGlnd01GREJ3Y0YyeStWemg2bHlOMFgwOGZIUm1qVnJORy9lUFBYdDI5ZHVXWHp2M3IzVnUzZHY3ZG16UjIrODhVYStucGJRMEZEOTk3Ly90WHZ1d0lFRHRYdjNiaTFidGt3dFdyUW9VWW9QTnpjM3paOC9YNDBhTlpLVGs1TXlNaklreWRvWThrNEtlbTd1SEN6U2p1QitLYTFjaFhBY0JFaGxvS0RONlFyeXhCTlBXTCtrVE5QVTNMbHp0V2JOR29XRWhCQWNvZGdDQXdNVkdCaW9yS3dzYmRxMFNSNGVIc3JKeWRIbXpadFZzMlpOdXlDamJ0MjZkanRhM3k0ckswc3pac3hRelpvMVZhdFdMYXQ4ejU0OTJycDFxeUlpSXV6Tzc5Q2hneG8wYUtBTEZ5NW93SUFCSmY0Y3QvZnUvUGJiYjVLS0Z5QUJaYUcwY2hYQ2NSQWdsWUcxYTlmcXhJa1RtakpsaXQ1NTV4MDkrdWlqa201dHhCY2JHNnUxYTlkS2tyVmtPVDA5WFZPblR0V09IVHYweWl1djVKdWpBUlNIcTZ1cjVzeVpZd1VYVmFwVTBiaHg0d3BOSzFMUTlYUG56dFd5WmN2MDBrc3ZxVTJiTnVyWnM2Y1dMMTZzUG4zNktDZ295Tzc4cFV1WDZzS0ZDNUtrMWF0WDY5bG5uMVh0MnJYdnkyZkpuV1ROcG81d0ZQYzdWeUVjRHdGU0dmRHk4ckorU1RWdTNOanFEYXBUcDQ1Vm55czVPVm1ob2FHNmN1V0szbi8vL1FMbmNhQmlhTmV1WFdNdkw2OExNVEV4T2VYVmhwaVlHR1ZrWk1nMFRkV3JWODl1MzZEaThQTHkwZ2NmZktEazVHUzk5dHBybWpObmpnekRVTHQyN1dTejJhemh1dVhMbDJ2aHdvVnEzYnExZXZmdXJkbXpaMnZVcUZGYXNHQ0JYYzYycUtnb1JVVkYzZlhuT0hic21DVGx5eTlYMGZqNStUMTg4T0RCSDRzK0V4WEIvY3hWQ01kRGdPUkF0bXpab3FsVHA2cGx5NWFLakl4azE5OEt6dG5aK2QxVHAwNzFEUWdJK054bXM4VjZlSGdrSkNRa1pKZjJjKy9uUEp1ZmZ2cEo4Zkh4aW9tSlVYcDZ1b1lNR2FKang0N3B2ZmZlVTBKQ2dtYk5tcVd3c0RCdDJyUkpMVnEwVUVSRWhHclhycTNyMTY5cjRjS0ZHang0c041OTkxMTE3dHhaMHExNVQwODk5WlRkTS9JTzFVVkdSdXJpeFl0cTBxU0phdGFzcWN1WEwydmx5cFZ5Y1hHeGVsOExVOWdXQXJuN0xSVlUzNlJKa3dMM1ZMcGYvUDM5VzVxbTJVL1Mzd3pEZUZ4Uzhicnc0TkJLSTFjaEhBc0JrZ1B4OC9QVHFGR2pOR3pZTURrNzMvcXZ5Y25KMFl3Wk16Unc0RUQ5OWE5L0xlY1c0bTRaaHZGbjB6UmZOZ3pqNWRUVTFGLzgvZjAzR29ZUm01cWF1dVBVcVZPWjkvTlpuVHQzenJmdjBOMllNMmVPOWYyT0hUdTBaTWtTblRwMVNpNHVMdXJXclp1R0R4OXVMU0w0NnF1djVPVGtwRUdEQnVrLy8vbVBBZ0lDRkI0ZUxuZDNkMG5TaUJFajVPN3VydkR3Y0UyWk1zVmFTZmZJSTQva201T1hOMERLek14VWRIUzBYVm5WcWxVMWZ2ejRJb2ZzaXZwbFUxQjkzNzU5NzN1QTVPZm45NGlUazFQLzN3T2pkc1VkMWtURlVScTVDdUZZQ0pBY1NLTkdqVFJ5NUVqcjJHYXphZXJVcVlxUGo1ZWZueDhCVWdWbkdFWnRTY05NMHh6bTd1NmU1dWZudDhVd2pGakRNTFlsSmlhbUYzbURJZ1FFQkpTbzl5Z3dNTkJLSk51dVhUdlZxMWRQenovL3ZMcDM3MjQzU1Z1U3VuVHBJa2s2ZCs2Y1VsTlQ5ZkxMTDF0QmZhNEJBd2FvVFpzMnVucjFxbXJYcnEySWlJZ0NBN2dOR3phb1pzMmExbkZ3Y0xBNmQrNnNqSXdNWldkbnk5blpXYzJiTjVlYm0xdVJuNkVjaHlxTWdJQUF2OXllSWttdGMzY1ZSK1ZVbHJrS1VUNElrRXBaVWxLU01qSXlyQzcrMi9OVm5UOS9YcEswYjk4K3F5d3dNRkRTcmVCbzh1VEppbytQMTl0dnYzM0h6ZTlRSWJrYmhqRkkwaURUTk5QOS9mMjNtcVlaNitycUdyZHYzNzYwOG1oUWl4WXRyTy9yMWF1WHIyZW5JQ0VoSVhlc3Y3MW5wbVBIamdXZTA2UkpFN3ZqR2pWcTJMV2xLT1VZRkRuNSsvcy9icHBtZnljbnA3K1pwdG04dkJxQ3NsZVd1UXBSUGdpUVN0bWtTWk9zbFQyUzdQYWF5WFg3eG1HSmlZbTZjZU9HM25ubkhlM2R1MWVUSjArK1k4NHNSK1R2NzgrZnpuZkhUVkkvd3pENjNieDVVLzcrL2xza3hSWjFFY3FIbjUvZlU3OFBuLzFOVWlQRE1IUTN2VVg4ZkZSODhmSHhDZzBOVlpNbVRiUml4UXExYnQxYWtaR1JrdjdJVlJnYUdxcVFrQkFGQndjck5qWldXN2R1dFRhUExDeFhJUndMQVZJcFc3SmtpYkt6czVXVWxLVEpreWNyTEN4TWJkcTBrU1JGUjBjck9qcGFHelpzc000L2ZmcTBKa3lZb0t0WHIycmV2SG1GL3RXTlNzMDBETU5raU1ZeEdZWmgybXcyMDhuSmlmK2pCMVJwNVNxRVl5RkFLbVc1aVVCejk4bG8zTGl4TmFTUU82RTE5M2pQbmowYU4yNmNtamR2cnRXclY2dHAwNmJXZmRMVDA0czFCOE1SSERod2dCbXBrdno5L1JkSmVxa1lwNlliaGhGdnM5bGkzZHpjNHZiczJmUHI3OWV2TE5VRzRwNGNPSEJndDZUZGt2NFpFQkRRM2pUTi9vWmg5Q3Z1RUJzL0gzZFdFWHJZU2l0WElSd0xBVklaK2Zubm55VXAzMlRYMnozeXlDTUtDUW5SeUpFajdaSnlmdkxKSjRxSmlkSHk1Y3V0dlpOUTRhVkoyaXdwMWpDTUwrN0hKRzJVT1Z0aVl1SStTZnNralgvc3NjZDhiVFpiUDBuOUpERjJVb21WVnE1Q09CWUNwREp5NXN3Wk9Uczd5OVBUczlCemF0V3FsUytSNFJkZmZLRVBQL3hRVHovOTlCMkRLMVFJUDB2YTZPVGtGSnVTa3ZMVi9WN21qM0psN3QrLy82Q2tnNUxlL1gyWmY3L2ZWN1hsenhhTUNxMjhjeFdpYkJBZ2xaSDkrL2VyUllzVytaWkMzOG5HalJzMWZmcDB0V3ZYVHUrLy83NjFhekVxRHRNMEwwbGFMeW5XdzhOalYxbHNGRmtlVWxKU2xKcWFLdE0wbFpPVG8renNiTjI4ZVZOWldWbkt6TXhVUmthRzB0UFRkZVBHRFYyL2ZsMXBhV2xLUzB2VEw3LzhvbDkrK1VWWHJselJ2LzcxcjN5YlNGWlVCdzhlL0Y3Uzk1S21CUVFFdERCTnM1OXBtdjErM3lnU2xVQjU1eXBFNlNOQUtnTm56cHpSOGVQSGkxd1NuY3MwVFMxZHVsU0xGaTFTKy9idE5YZnVYSkowVmtEWjJkblR2Ynk4WGkzUFZDTmxaZW5TcFFXbUVIRnhjWkdMaTR1cVZhc21WMWRYVmF0V1RkV3JWN2Y3YXRXcWxYeDlmWldkWFNsalJ5VW1KcDZXOUlHa0QvejgvQjR1Ny9iZy9uQ2tYSVVvSFFSSVpXREpraVdTcEo0OWV4WjU3clZyMS9UdXUrL3FtMisrVWRldVhUVnQyalM1dXJxV2RoTlJDZzRmUG56dThPSEQ1ZDJNTXJWejUwNDVPenZMeGNWRnpzN09kb2x4ZzRLQzlNSUxMK2pOTjk4c3h4YVdML0t3VlM3M08xY2hIQXNCVWluYnNtV0x0bS9mcnFDZ0lMdWt0SG1acHFtTkd6ZHEvdno1U2t0TDAralJvelZpeElneWJDbFFjcmtyTXd1U2xaVlZhWHVKOEdDNjM3a0s0VmdJa0VwUlZsYVdsaTlmcnVyVnEydkNoQWwzUFBlcnI3N1N0R25UVks5ZVBYMzAwVWZXanRwQVJYT255YWRSVVZFRkRzVkp0M0tpa2JnVEZVRnA1Q3BrdU0zeEVDQ1ZJbGRYVnkxZXZGaG56NTdObDA1QnVwVldKSGR1VWRldVhUVmp4Z3gxN05qeGpuK0ZBNDV1MnJScEJaYUhob1lxS0NoSXZYcjFLckMrb0o4UndCR1ZScTVDT0I0Q3BGTG02ZWxaNk5KK1gxOWYrZnI2V3NjOWV2UW9xMllCcGFhd0FDZzBORlRObWpVcnRCNm9LRW9qVnlFY0R3RVNnUHZ1eUpFakJaYi8vUFBQQmRieGl3S0FveUZBQWxCaXBtbmE3ZE0xZE9qUUFzL2J2bjI3dG0vZm5xODhkOGRoQUhBVUJFZ0FTaXc3TzlzdVBZNGs5ZS9mWDhIQndYZThMaW9xU3V2V3JTdk5wZ0hBUFNGQUFsQmkxNjlmVjQwYU5lektQRHc4ckdTZGt2U1BmL3hEeno3N3JGM3Zrb2VIUnhtMUVBRHVEcmtyQUpUWXRXdlhpc3dWZU9MRUNWMjdkcTJNV2dRQUpVT0FCS0RFTGx5NG9BWU5HaFJhbjVXVnBaczNiOHJOemEwTVd3VUE5NDRBQ1VDSlpHUms2Tnk1YzJyZXZIbWg1L3o0NDYwTUczWHExQ21yWmdGQWlSQWdBU2lSUTRjT3lXYXo2ZEZISDdYS3VuWHJwbGF0V2xuSHNiR3hrcVRaczJkcjBxUkpPbnIwcUNTcFZhdFc2dGF0VzlrMkdBQ0tnVW5hQUVya3l5Ky9WSlVxVmZUNDQ0OWJaV0ZoWVpLazlQUjBMVnEwU0RFeE1YcisrZWZWcEVrVFJVZEhhOXUyYmZMMjl0YWdRWU0wZmZyMDhtbzZBQlNLQUFuQVBidDA2WkxpNCtQVnFWTW5LMFZPUmthR2twS1NsSkNRb0czYnRpa3RMVTM5Ky9mWGhBa1RyUHhVY1hGeFdyVnFsU1pObXFTSWlBZ05IanhZZmZ2MlpZNFNBSWRCZ0FUZ25tM2V2RmxaV1ZrYU9uU28vdmUvLytudHQ5L1dtVE5ubEpPVEkyZG5aejN4eEJONjhjVVgxYTVkTytzYUZ4Y1g5ZTNiVjg4OTk1eTJiZHVtcFV1WGFzNmNPZHE2ZGFzaUl5UEw4ZE1Bd0I4SWtBRGNzMkhEaHFsdTNicnk4ZkdSSkQzOTlOUHk5L2VYcjYrdk9uVG9jTWZFeTA1T1R1clZxNWQ2OU9paHVMZzROV3pZc0t5YURRQkZJa0FDY00rcVZLbWl2bjM3V3NlalI0Kys2M3M0T1RtcGQrL2U5N05aQUZCaXJHSURBQURJZ3dBSkFBQWdEd0lrQUFDQVBBaVFBQUFBOGlCQUFnQUF5SU1BQ1FBQUlBOENKQUFBZ0R3SWtBQUFBUElnUUFJQUFNaURBQWtBQUNDUFNwRnFKQ0Fnb0x5YkFKUWEzbTg4aUhqdlVkNHFkQStTYVpvSjVkMEcyRE5OODl2eWJrTmx3ZnZ0ZUhpL1N4L3Z2ZVBodlFj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hBQS93ZDFSb0N6V2hZRWx3QUFBQUJKUlU1RXJrSmdnZz09IiwKICAgIlR5cGUiIDogImZsb3ciCn0K"/>
    </extobj>
    <extobj name="ECB019B1-382A-4266-B25C-5B523AA43C14-9">
      <extobjdata type="ECB019B1-382A-4266-B25C-5B523AA43C14" data="ewogICAiRmlsZUlkIiA6ICI1Njk4NzkyOTk0OSIsCiAgICJHcm91cElkIiA6ICI2MzkzMjQwNzQiLAogICAiSW1hZ2UiIDogImlWQk9SdzBLR2dvQUFBQU5TVWhFVWdBQUFkMEFBQUdhQ0FZQUFBQktZSm02QUFBQUNYQklXWE1BQUFzVEFBQUxFd0VBbXB3WUFBQWdBRWxFUVZSNG5PemRmVnlOOStNLzhOZlZmYWlzRDlLYXlwaHlzNmdXR3FadGxzOU1Oc3YzTjNjalNRbGxtWnVWR0hQVFJJUm9OUk45eHRyVVBybWZMWk9iRnFrSWtXbUV5bEJKVk5iTk9iOC8rblo5TzUzVEhia1NyK2ZqNGZINW5PdnV2TSsxMDNsZDcvZjFmcjh2Z0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5nTkNTeGVBNkZsa2JXMTlTaENFL2kxZERxTG5sVnd1ano5ejVzemJMVjBPcWFtMWRBR0lua1VNWEtLblN4QUVoNVl1UTB2UWFPa0NFRDNMVWxKU1dyb0lSTThkVzF2YmxpNUNpMkZObDRpSVNDSU1YU0lpSW9rd2RJbUlpQ1RDMENVaUlwSUlRNWVJaUVnaURGMGlJaUtKTUhTSmlJZ2t3dEFsSWlLU0NFT1hpSWhJSWd4ZElpSWlpVEIwaVlpSUpNTFFKU0lpa2doRGw0aUlTQ0lNWFNJaUlva3dkSW1JaUNUQzBDVWlJcElJUTVlSWlFZ2lERjBpSWlLSk1IU0ppSWdrd3RBbElpS1NDRU9YaUloSUlneGRJbXFVa0pBUUJBY0h0M1F4QUFEMzd0M0RzbVhMSUpQSkFBRGw1ZVhpdXRMU1V2ajQrT0R5NWN2MUh1UENoUXR3ZFhWRldscWEwcnJpNG1KTW1EQUJodzhmcm5QL3JLeXN4LzVYczd5MW5UNTlHdXZXcmNQMTY5Y2JPZzNVQ21tMGRBR0k2Tm1YbUppSWlJZ0lqQjA3RmxsWldTcTM2ZHk1TTNSMGRPbzhocTJ0YlpQZTgvang0MmpUcG8zNE9pa3BDZHUzYjhmR2pSdng4T0ZEeE1iR3dzL1BEektaRE5PblQwZTNidDNnNStlSDlQUjBIRHQyRExObno2NzMrSHYyN01HbFM1ZGdhbXFxOHIwek1qTFFvVU9IT3ZkM2RuWnUwdWVwS1NZbUJ1Ym01a3JMejU0OUN4OGZIN3oyMm11WVBIa3lDZ3NMbGJiUjF0YUdycTd1WTc4M3RTeUdMajJYckt5c1hyR3dzTGkxYTlldXlwWXVTMHRvYXNCVnM3ZTNSMGhJaU1LeTdPeHMrUG41QVFDaW9xSVFGUldsY3QvdzhQQjYzemNtSnFiZTk3NTE2eFlpSWlKdzl1eFpPRGs1S1FWNDkrN2Q4ZWVmZjJMcjFxMFlQbnk0dUR3c0xBd1pHUm53OXZZR1VGVlRiTisrUGN6TXpPcDhyNUtTRWh3OGVCQ2pSbzNDU3krOXBMVCt3SUVETURFeHdhdXZ2b29IRHg0b3JHdmJ0aTNVMU5URXoxUXpQS09qby9IU1N5L2gzWGZmcmZPOTZ6cEhCdzhleEZkZmZZV3lzaktjTzNjTzc3MzNuc3J0eG84Zmo4OC8vN3pPNDlPemphRkx6eVVORFEzL3pNek1qMnh0YmY4cms4bGlEQXdNNHVQajR5dGF1bHhTY1hkM2Y2ejl1blRwb3ZBNlB6OGYzdDdlTURJeXd2NzkreFZxbmdCUVVGQ0F5Wk1ubzFPblR1alRwMCs5eDFaVnN3T0FHemR1SUNJaUFnY1BIc1RRb1VPeGE5Y3VsWUZwYUdpSUJRc1dJRGMzVjF4V1hsNk96TXhNQkFjSG8yL2Z2Z0NBdUxnNFdGcGFLalhQNnVycXdzaklTQ0gwb3FPakVSMGRMYjVPU1VuQjdkdTNrWmlZQ0psTUJnY0hCNlZ5Yk51MkRhKy8vcnJTOHJObnp5SXdNQkNmZnZvcCt2WHJwN1MrWGJ0MjBOYldWbHBlVkZTRTFhdFg0OFNKRTVnNWN5YkdqaDBMRFEzRm4rYU1qQXdzV2JJRWZmcjB3YlJwMDVTT1FhMkgwTklGSUhvYWJHeHN2Z0hnVWYxYUxwY1hDSUt3V3hDRW1QdjM3OGRsWm1iKzA4RCtjcURxUi9oRmRmdjJiWGg2ZWlJdkx3OXIxcXhCcDA2ZEZOYkxaRElzV2JJRWQrN2N3Wm8xYTlDdVhUdHhYYWRPbmNTQWpvK1BSMlJrSkFJQ0FqQjM3bHpNbURFRDl2YjJBSURDd2tLODk5NTdzTEd4d1dlZmZZYWVQWHNpS2lvS1JrWkdFQVFCa1pHUjJMcDFLNENHYSsvMjl2WndjM1BEMUtsVFZhN3YzNzgvUWtORFlXdHJpeWxUcHVDZGQ5NFIxLzMrKysrSWlJaEFTa29LMXE1ZGl3TUhEaUFzTEF6cTZ1cmlObmw1ZWZEdzhNQ09IVHRnYVdrSlcxdGJzYWFibFpXRnFWT25xbXdPcnJabzBTSjg5TkZIQ3Z2RnhzWmkvZnIxS0NvcXF2ZXoxYVd1WnVwblhmVi95OVRVMUJjdWcxalRwUmVDSUFpR0FLYkk1ZklwK3ZyNlJkYlcxdnNFUVlnUkJPR1hsSlNVa3BZdTM3TW1MUzBOYytmT3hZTUhEMUJlWGc1UFQ4OTZ0NTg4ZWJMQzY1VXJWNHBOd0hsNWVVaExTNE9CZ1FGTVRVM2g1ZVdGaVJNbndzdkxDNVdWbFpESlpIQjNkNGVscFNWQ1FrSVFFUkVCTnpjM2RPellVYUdUVTNYemRINStQbng5ZlpHZm40OE5HemJBeE1RRVFGVk5kc1dLRlJBRUFRa0pDV0t0MHQzZEhWMjZkTUdpUll2RVkzWHUzQm05ZXZVU1gxKzhlRkVzNjg4Ly93d1hGeGQwNjlaTjRUTnBhbW9xL0crMWpJd01lSGw1b2F5c0RHUEhqc1c4ZWZQRWRmZnUzY1BzMmJOUldWbXBzc201cUtnSXJxNnVDQTRPeHFaTm04VFBVbTM3OXUxSVRrN0d4bzBibGZiOTZLT1BsSmJSczQrOWwrbEZwQzhJd25nQU1YSzUvSzZOalUyMHRiWDF1QUVEQnVpM2RNR2VGUjA2ZE1DSUVTUEUrNlFwS1NrSy8xYXVYQW1ncXNOUnplWEhqeCt2ODVnNk9qcFlzV0lGZkh4OHNHUEhEb1VRQkFCL2YzOUVSa2JDejg5UFpjaWJtNXVqb3FJQ1M1Y3VGY05wNGNLRmlJaUlRT2ZPblhINThtVWtKQ1JBTHBjcjFEaHYzNzZOVjE1NXBWR2ZPeVltQmxwYVdoZzNicHpTdW9xS3Fyc1ROWnQraTR1TDRlWGxoZmZlZXc5NzkrN0Z1WFBuOE1VWFg2Q29xQWdKQ1FtWU1HRUNEQTBORVI0ZURqMDlQYVZqVHBvMENaOSsrcWw0ZnRxMGFTUCswOVhWeGFsVHB6Qmd3QUNGNWRYL3FIVmlUWmRhRld0cjYyR0NJQnhFODMxMzJ3QndGZ1RCdWJ5OEhEWTJOdnNBMU4vanB4V29xS2hBZG5aMmsvY3pNek9ESUFnd01UR0JqNDhQWW1Oam03MXNFeVpNZ0ttcEtZeU5qUldXT3pvNll0U29VUmd3WUlEU1BuSzVITkhSMFZpM2JoMGNIQnd3YmRvMGpCa3pCcXRYcjhiOCtmT1JrWkVCUzB0TFdGcGFJamMzRjFldVhJR1JrUkZLU2txUW01dGJiNmVxbXR6ZDNURnMyREJzM2JvVkF3WU1RUC8rL2NWMWxaVlZmZkswdExURVpXM2J0c1dQUC80SVEwTkRBTUEzMzN3RE56YzNEQjgrSEdWbFpmand3dy9oNys4dmRyeXFUMTNONHJYdk8xUHJ4dENsVmtVUWhNRjR1dDlidVNBSWNybGMvaFRmNHVtN2MrZk9ZdzFwU1V4TVZBaVZhblhkVHgweVpFaVQzd01Bckt5c0VCNGVMcGF4dExRVVo4NmNnYXVycThydDkrM2JoOERBUUhoNGVHRHExS25pQllXTmpRMGlJaUt3ZVBGaVRKa3lCZXJxNmxpK2ZEbFNVMU14ZVBCZ3BLZW5ReWFUd2NyS1N1RjRCUVVGQ2tPZkNnb0tBQUNDSUtCcjE2NjRkT2tTb3FPakVSa1pLUVoyZFUyMzV2bVJ5K1Y0OE9BQmpoMDdodE9uVCtPUFAvNUF4NDRkNGVucGllenNiQncrZkJpSER4OUc3OTY5MGIxNzl6cDdOYnU3dStQRER6K0V2cjQrYnQyNmhRMGJOdURFaVJOd2MzTlRhcnF2THN2dTNidlJzV1BIeHB4dWVvWXdkS20xV3BxYW1ycWtycFcxTzFMVm8wUVFoQU15bVN5bVRaczIreE1TRWg3ODcvN2JtcWVZTGNQUTBCQ3JWcTFxOG42MWU4M0s1WEtvcWFsaDE2NWRDc3RQbkRpQmRldldZY2VPSFFwRGV4NDllb1FKRXliVWVmekt5a3JFeE1RZ05EUVVXbHBhWXBoZnUzWU5lL2Jzd2Y3OSsrSHY3NCtoUTRjcTdPZms1SVIrL2ZxaFM1Y3VPSG55SkFJREEzSDA2RkdvcTZ2RDNOd2NrWkdSNHJaMmRuYll1M2N2dkwyOUVSOGZEek16TTZYeHRtRmhZUWdMQzFOWlJqVTFOWHo5OWRlWU9IRWlmSHg4RUJrWmlYYnQyb2tUV3RTOHA1dWNuSXpBd0VEMDd0MGJnd2NQUnE5ZXZkQy9mMytZbXBwQ1cxc2JYM3p4QmM2ZE80ZVRKMDhpTlRVVkkwYU1VUG1lbjN6eUNVNmVQSW5mZnZzTmYvenhCeHdkSGVIcjY0dFZxMWJCM053Yzc3Ly9Qb0Nxam1lN2QrL0dqei8raUM1ZHVvaE4wOVI2TUhUcFJWUUVZQytBR0VFUURqMlBIYWwwZEhRd2JOaXdKejVPV1ZrWk5EUTBsSHJJVnMvMlpHcHFxbkIvc2FTazdsTVpGeGVIelpzM0l6czdHK1BHallPSGh3ZEtTMHNCQUwxNjljSVBQL3lBaFFzWFlzNmNPZmo0NDQ4Vm1vUjM3dHlKb0tBZ2hlUFZEdWJxbnViRGhnMURhR2dvNHVMaWNPREFBWXdkTzFhcExMNit2aGd6Wm96NE9qbzZHZ0VCQWVKcmZYMTlCQVFFWU1xVUtWaXlaQW5XckZramhtN05tcTZkblIyT0hqMktObTNhaUIycGdvT0RJWmZMWVd4c2pLNWR1OExKeVFuVHAwOVhlVTcrODUvL1lQZnUzY2pLeWtMNzl1M3g3My8vRzFGUlVjalB6OGZLbFN2UnRXdFhmUFhWVjNqNDhDR1NrcEp3NHNRSldGaFl3TVhGQlk2T2puV2VhM3AyTVhUcFJaRVBZTGVhbWxwTVlXSGg0WWFHREZHVndzSkM2T2pvS00xQ2RmZnVYUUJWWTJ4cjEzVHJrcGlZQ0VORFE2eGV2VnJzR1Z3ZHVnQmdaR1NFc0xBd0JBVUY0ZWpSb3dwTnB5Tkhqc1NiYjc2Sm5UdDM0dVRKa3dnT0RoYnZrMjdldkZtaGZPYm01bmpqalRmRWpscVAyOHUzZCsvZThQSHhnYTZ1THVSeU9mNzVwK29yVTd2NXZVMmJOaWdxS2tMYnRtM3g4ODgvbzd5OEhEZHYza1JtWmlhdVhMbUNmLzNyWDNXK2g1V1ZGUW9MQytIcjY0dCsvZm9oSlNVRlFVRkJPSFhxRkNaTm1vVHg0OGRqd29RSkNBc0x3OUNoUTZHaG9ZRU5HelpBWDU5OS9sb3JoaTQ5dCtSeStXMEFQd09JTVRBd09Qb2lUWTdSWExLenMxRlVWRlRuL2VINm1wSnJXN0JnQWJTMHRGQmFXb3JpNG1MbzZ1cUtRNEtxeC9pcXE2dGovdno1OFBUMHhLRkRoOFI5OWZYMVVWWldodjM3OTJQSWtDSG8yTEVqOVBUMGtKeWNqQ05IamlqTkNUMTY5R2drSnlkaitQRGhNREl5YXVySEZ0WHN4ZnpvMFNOb2FXbXA3QlExYmRvMFpHVmw0ZVdYWDBhWExsMWdhbXFLcmwyN1l0Q2dRWGoxMVZmclBMNlZsUlcwdGJWeDVNZ1JMRnUyRERrNU9YajMzWGZ4NDQ4L29yQ3dFQzR1THVMNVdiUm9FYTVkdTRiZzRHQXNYcno0c1Q4VHRTeUdMajJYS2lvcWxsdFlXTXg4VWFlQmJDN256NS9INk5HajRlL3ZyN0Q4MEtGRDhQUHpVNW9mdWFTa3BNN09WZFUxeExObnoyTFdyRm5pOG9FREI2SkhqeDRLMjZvYVh0T2hRd2RzMkxBQm16WnR3Z2NmZkFBbkp5ZnMzYnNYa3laTndxQkJnOFR0OHZMeXNIbnpacWlwcWVISWtTTklTMHNUWjZ0NkVpVWxKWFhPTGYzTk45L2d4bzBidUhuekpxNWR1NFpyMTY3aDZOR2o0dXhaSTBhTXdMSmx5NVQyMjc5L1A3Nzg4a3QwN3R3Wjc3Ly9Qa2FQSG8zS3lrcUVoNGZqMEtGREdEdDJMTjUvLzMyeFovT2lSWXN3Y2VKRW1KcWFpb0ZNclF0RGw1NUw1ODZkeXo1MzdseExGNk5GYk5teTVZbjJWMU5UZzZ1ckt5NWZ2b3liTjI4Mk9ERkdUZFc5dmdXaDdvbUdiRzF0OGZQUFA2T3lzaExhMnRwS0UwTFV4OWJXRnBzMmJjS2NPWE1RRlJVRlFSQlFYRnlNbkp3Y21KaVlJQ2NuQjdObXpjSzllL2V3WmNzV3JGaXhBbDVlWGdnS0NvS2RuWjE0bklDQUFJVjd1STN4OTk5L3E3d1lBSUNYWG5vSkw3MzBrbEs0UDNqd0FKY3VYVUw3OXUxVjdqZGl4QWk4K3VxcjZOR2pCeElURTdGMjdWb2NPM1lNVmxaV2lJaUlRSjgrZlhEaHdnVngrNjVkdStMcnI3L0d2SG56Y09YS0ZYejIyV2Zzd2R6S01IU0puak9ob2FGUHRIOTE2SWFHaGtKUFQwK3B3MUp0VjY5ZVJXWm1KalExTlhIMjdGa0FVSmdTc3RyalBvUUJxQm9pYy83OGViRnpsSzZ1TG9LQ2dwQ2ZuNDh0VzdhZ3NMQVFJMGVPeE9MRmkxRldWb2IxNjllamI5KysyTGh4STZaTm00YVpNMmZDemMxTm5KUGF3OE5Eb1NQU3I3LytxdENiK2VEQmd6aHg0Z1FjSEJ4Z1ptYUd1M2Z2NHNjZmYxVDZERS95cENFQVNFaElRRnhjSEk0ZE80YVNraElNSFRvVWE5YXNnWjJkSFhSMGRGQlFVSUR2dnZ0T1lWN3JJVU9HSURRMEZQNysvbkJ5Y2tKNGVMalNrQ2g2ZGpGMGlaNHp6VEZmZEU1T0RwS1NrakI5K25TVlRhcHFhbXBRVTFPRElBaTRmdjA2ZkgxOXhYWFcxdFo0NDQwM3hOZkRodzlYZU4xWU5ZTXdOallXQVFFQk1ETXpnN3U3T3o3KytHTnhtc2VSSTBmaTd0MjdtREZqQm5SMGRMQnAweWIwN05rVFFGWG5yRzNidG1IZXZIbGlSeWlnYWtoVnpSN1oxWk5iVkRNeU1zSXZ2L3lDWDM3NVJWeldwMDhmY1lhdWFqV25vV3lzbWtGOTkrNWQ1T1hsWWRhc1dSZzJiQmdNREF3UUhSMnQwRVJ2WW1LaTFIUGIydG9hTVRFeE9IbnlKQU8zbFhuaEpwdW0xczNHeG1ZSmdDL1J3RGpkWm5pZkYvNkJCK25wNmVqWnMyZURzeW5KWkRJVUZ4ZUxZM3BWMVhLZmxGd3V4MTkvL1lYdTNidlh1VTErZmo0ME5UVlY5dXlWeVdTb3JLeUVwcVltY25OejBiNTkrd2FuVXF5b3FFQnBhU25LeTh2RktScHIrdU9QUDJCdGJkM2taOXMydE4ralI0L3c5OTkvbzdLeUVqbzZPbmo1NVpmcmJhNXZqZmpBQXlLaVducjM3dDJvN2RUVTFPcTgxOWxjQkVHb04zQUIxRHMwcDdwbURnQXZ2L3h5bzk1VFEwT2ozcy8xNXB0dk51bzRUZDFQUjBlblZUNDVpQnFIRHp3Z0lpS1NDRU9YaUloSUlneGRJaUlpaVRCMGlZaUlKTUxRSlNJaWtnaERsNGlJU0NJTVhTSWlJb2t3ZEltSWlDVEMwQ1VpSXBJSVE1ZUlpRWdpREYwaUlpS0pNSFNKaUlna3d0QWxJaUtTQ0VPWGlJaElJZ3hkSWlJaWlUQjBpWWlJSk1MUUpTSWlrZ2hEbDRpSVNDSWFMVjBBb21lWnJhMXRTeGVCaUo0anJPa1NxU0NYeStOYnVneEV6N01YOVcrTU5WMGlGYzZjT2ZOMlM1ZUJpSjQvck9rU0VSRkpoS0ZMUkVRa0VZWXVFUkdSUkJpNlJFUkVFbUhvRWhFUlNZU2hTMFJFSkJHR0xoRVJrVVFZdWtSRVJCSmg2QklSRVVtRW9VdEVSQ1FSaGk0UkVaRkVHTHBFUkVRU1llZ1NFUkZKaEtGTFJFUWtFWVl1RVJHUlJCaTZSRVJFRW1Ib0VoRVJTWVNoUzBSRUpCR0dMaEVSa1VRWXVrUkVSQkpoNkJJUkVVbUVvVXRFUkNRUmhpNFJFWkZFR0xwRVJFUVNZZWdTRVJGSmhLRkxSRVFrRVlZdUVSR1JSQmk2UkVSRUVtSG9FaEVSU1lTaFMwUkVKQkdHTGhFUmtVUVl1a1JFUkJKaDZCSVJFVW1Fb1V0RVJDUVJoaTRSRVpGRUdMcEVSRVFTWWVnU0VSRkpoS0ZMUkVRa0VZWXVFUkdSUkJpNlJFUkVFbUhvRWhFUlNZU2hTMFJFSkJHR0xoRVJrVVFZdWtSRVJCSmg2QklSRVVtRW9VdEVSQ1FSaGk0UkVaRkVHTHBFUkVRU1llZ1NFUkZKaEtGTFJFUWtFWVl1RVJHUlJCaTZSRVJFRXRGbzZRSThDV3RyNjFPQ0lQUnY2WExRLzVITDVmRm56cHg1dTZYTDhhVDQzU0o2dXA2WDM0cW1hdFUxWGY0b1Buc0VRWEJvNlRJMEIzNjNpSjZ1NStXM29xbGFkVTIzV2twS1Nrc1hnUURZMnRxMmRCR2FIYjliUk0zdmVmeXRhS3hXWGRNbElpSnFUUmk2UkVSRUVtSG9FaEVSU1lTaFMwUkVKQkdHTGhFUmtVUVl1a1JFUkJKaDZCSVJFVW1Fb1V0RVJDUVJoaTRSRVpGRUdMcEVSRVFTWWVnU0VSRkpoS0ZMUkVRa0VZWXVFUkdSUkJpNlJFUkVFbUhvRWhFUlNZU2hTMFJFSkJHR0xoRVJrVVFZdWtSRVJCSmg2QklSRVVtRW9VdEVSQ1FSaGk0UkVaRkVHTHBFUkVRU1llZ1NFUkZKaEtGTFJFUWtFWVp1SFFvS0NscTZDQXJLeXNvZ2s4bWUrRGdWRlJYTlVCb2lxbFpaV2RuU1JhQldoS0dyd24vLysxOTg4TUVIeU1yS2FuRGJSNDhlSVNzcjY0bitOWWE5dlQyaW9xS2U2SFBGeGNYQjBkRVJOMi9lZktMajBJc3BKQ1FFd2NIQkxWME1BTUM5ZS9ld2JOa3k4VUswdkx4Y1hGZGFXZ29mSHg5Y3ZueTUzbU5jdUhBQnJxNnVTRXRMVTFwWFhGeU1DUk1tNFBEaHcvVWU0L3o1OCtqZnZ6OXljM1ByM01iVzFoYXhzYkgxSHFlYVhDNUhlWGs1U2twS1VGaFlpTnUzYitQYXRXdElUMC9IcVZPbkVCY1hoNWlZR0d6WnNnVmZmLzAxbGl4WjBxamowck5EbzZVTDhDeDY5OTEzc1dIREJpeGZ2aHhidG15cGQ5djA5SFM0dTdzLzBmdWxwS1E4MGY2TlpXTmpnL0x5Y3F4ZnZ4NXIxcXlSNUQzcCtaQ1ltSWlJaUFpTUhUdTJ6Z3ZGenAwN1EwZEhwODVqMk5yYU51azlqeDgvampadDJvaXZrNUtTc0gzN2RtemN1QkVQSHo1RWJHd3MvUHo4SUpQSk1IMzZkSFRyMWcxK2ZuNUlUMC9Ic1dQSE1IdjI3SHFQdjJmUEhseTZkQW1tcHFZcTN6c2pJd01kT25Sb1VwbXIrZmo0d00zTkRiMTc5MjdVOW5aMmRwREw1WkRMNVhWdW82V2xoVFp0MnFCdDI3Wm8yN1l0OVBUMG9LZW5oNEtDQWhnYUdqNVdPVWw2REYwVjlQWDE0ZUhoZ1p5Y0hKU1ZsVUZMUzZ2T2JXMXRiWlZDODhHREIzQndjTUN2di82S2YvM3JYK0oyTVRFeE1EYzNmNXBGRjkrclBrZU9IS2wzRzZrdUFwNG1LeXVyVnl3c0xHN3QyclhyaFd6N2EyckFWYk8zdDBkSVNJakNzdXpzYlBqNStRRUFvcUtpNm14eENROFByL2Q5WTJKaTZuM3ZXN2R1SVNJaUFtZlBub1dUazVOU2dIZnYzaDEvL3ZrbnRtN2RpdUhEaDR2THc4TENrSkdSQVc5dmJ3REE2ZE9uMGI1OWU1aVptZFg1WGlVbEpUaDQ4Q0JHalJxRmwxNTZTV245Z1FNSFlHSmlnbGRmZlJVUEhqeFFXTmUyYlZ1b3FkWGRTSGpqeGcwY08zWU1ibTV1OVg3ZW1tUXlHVnhjWFBEZWUrOUJVMU1UbXBxYTBOTFNncmEyTmlvcUtwQ2NuSXdCQXdZd1hKOERMM1RvTnVhSGFlZk9uU3FYT3pnNElDZ29DRURWZmRJN2QrNkk2NHFMaXdFQWYvLzlOLzc1NXg5eCtaMDdkNVFDL09XWFh4Yi8vOFdMRi9IcHA1L1dXWmFnb0NEeFBXc2FPWElrbGk1ZHFyRE13OE1Eam82TzRtdTVYQTVCRU9vOE5nQWNQSGl3d1pwOWE2R2hvZUdmbVpuNWthMnQ3WDlsTWxtTWdZRkJmSHg4L0F0elEvdHhXMSs2ZE9taThEby9QeC9lM3Q0d01qTEMvdjM3RldxZVFGWGZoOG1USjZOVHAwN28wNmRQdmNldTY0THp4bzBiaUlpSXdNR0RCekYwNkZEczJyVkxaV0FhR2hwaXdZSUZDazI1NWVYbHlNek1SSEJ3TVByMjdRdWc2amFLcGFVbHJsKy9yckMvcnE0dWpJeU1GUDd1bzZPakVSMGRMYjVPU1VuQjdkdTNrWmlZQ0psTUJnY0hCNlZ5Yk51MkRhKy8vcnJDTWo4L1A3aTZ1dUt0dDk3Q3laTW5vYSt2ajU0OWU5WjdQbW96TmphR3BhV2wwdktzckN6NCsvc2pQRHljb2ZzY2VLRkR0NzRyYjJkbloveS8vL2YvOE1rbm42aGNYL1BISnpzN0c4N096a3JiVEpvMFNlRzFwNmVuMGphcWFwVUJBUUhvMGFPSCtQcmh3NGVZUEhreXZMeThsSDRFNXMrZnI3Uy9nWUVCWG43NVpaaWJtNk9zckF4aFlXSEl5c3BTQ096WTJGajg5Tk5QbUR4NU10NTc3ejJvcWFuQjNOeTgzdHBCYXlNSWdwRmNMcDh1Q01MMCsvZnZGOWpZMk93V0JDSG0vdjM3Y1ptWm1mODBmSVRXeThQRDQ0bVBjZnYyYlhoNmVpSXZMdzlyMXF4UnVMQUVxbXBuUzVZc1FYbDVPWHg4ZkhEcjFpMXhYYWRPbmNTL2tmajRlRVJHUmlJZ0lBQno1ODdGakJrellHOXZEd0FvTEN5RXM3TXpiR3hzRUJFUmdaNDlleUlxS2dwWHIxNkZJQWlJakl6RTFxMWJBU2hlSks5ZnZ4NEFNR2pRSVBFOTdPM3Q0ZWJtSnZhVnFQMDMyYjkvZjRTR2hnSUFwa3laZ25mZWVVZGM5L3Z2dnlNaUlnSUFzR1BIRGhnWUdDQXNMQXpxNnVyaU5ubDVlZkR3OElDbXBpWUFZUExreVJnOWVqU0FxcWJmd01CQURCdzRFTWVPSFVOUlVSSHM3T3pFZlpjdFc0Wmx5NVlwbE9lNzc3NUR2Mzc5RkpiVlZ4R282MEpLcWhZMGFoNHZkT2cyOUVWdDM3NTlrNzdNMVFIYW1PWmxWVDhLMVl5TmpSWGU5OXExYXdDQUhqMTZLSlZIVmRQMzc3Ly9EZ0E0ZWZJa0FnTURjZXZXTFV5ZE9oVXltUXpuenAyRHFha3BldmZ1alM1ZHVtRGh3b1hZdEdrVFhGMWQ0ZVRraFBmZmY3L1JuN2MxRVFUQkVNQVV1VncrUlY5ZnY4amEybnFmSUFneGdpRDhrcEtTVXRMUzVYdldwS1dsWWU3Y3VYanc0QUhLeTh0VlhqRFdOSG55WklYWEsxZXVGSnVBOC9MeWtKYVdCZ01EQTVpYW1zTEx5d3NUSjA2RWw1Y1hLaXNySVpQSjRPN3VEa3RMUzRTRWhDQWlJZ0p1Ym03bzJMR2pRaWVuNm92ay9QeDgrUHI2SWo4L0h4czJiSUNKaVFtQXFwcnNpaFVySUFnQ0VoSVNvSzJ0RGFBcXJMcDA2WUpGaXhhSngrcmN1VE42OWVvbHZyNTQ4YUpZMXA5Ly9oa3VMaTdvMXEyYndtZXFEbHROVFUzazUrZmp3b1VMNG9YMW5EbHo0T25waWExYnQrTFVxVk5ZdVhJbExDd3NBRlJkd0h0NmVtTFlzR0VLeHpNMk5sWTZqNm9xQWprNU9mRDI5c2JTcFV0VnRpWlVmMzVxSFY3bzBHMHRNak16QVRSOGtWRHR3b1VMQ0EwTnhjbVRKMkZyYTR1MWE5ZkMzTndjR3pkdXhMWnQyekI0OEdBRUJRVmgxYXBWdUhMbENrSkRRN0ZzMlRKRVJFVGc4ODgveDF0dnZmVVVQODB6UVY4UWhQRUF4c3ZsOGhJYkc1dURjcms4Umt0TGEvK3BVNmVLV3Jwd3o0SU9IVHBneElnUk1ESXlRbEJRa0ZLTHpLRkRoK0RuNTZmVTJhbWtwQVJEaGd4UmVVd2RIUjJzV0xFQ3ZYcjFRbkJ3TU83Y3VZUFBQLzljWE8vdjc0L2ZmdnNOZm41K2NIWjJWbWoyQmFxKy81bVptVmk2ZENsTVRFeVFuNStQaFFzWFl1alFvZkQxOVVWU1VoSVNFaElBVk5XZ2pZeU1BRlRWMkt0cjFnMkppWW1CbHBZV3hvMGJwN1N1ZXJpZGhvWUdybHk1Z3JadDI2SlRwMDRBcXZxQmJOeTRFWW1KaWVqWXNTTWNIUjBWYnVkMDZOQ2hVWCsvOVcxVCsyS2NXaWVHYmpPcTNUUlU4NTRxZ0RwcnRnMDVjZUlFZ0twN1ZiV2JyRlZKU1VuQmpSczNFQkFRQUVkSFI4aGtNcXhldlJvLy9mUVQzTjNkRVJVVkJVOVBUd1FFQk9DMTExN0QyclZya1phV2hyVnIxMEpYVi9leHlsaVRqWTFOM1Ywd204K1hOalkyWHpiRGNkb0FjQllFd2JtOHZCdzJOamI3QU5UZjQ2Y1ZxS2lvUUhaMmRwUDNNek16Z3lBSU1ERXhnWStQVDZPSHVqVEZoQWtUWUdwcXFsVFRjM1IweEtoUm96Qmd3QUNsZmVSeU9hS2pvN0Z1M1RvNE9EaGcyclJwR0RObURGYXZYbzM1OCtjakl5TURscGFXc0xTMFJHNXVMcTVjdVFJakl5T1VsSlFnTnplMzBiZE4zTjNkTVd6WU1HemR1aFVEQmd4QS8vNzl4WFhWNDNHMXRMU1FucDR1MW1TcjllelpFM1BuenNXSEgzN1lZUDhKVmFyM3FkMDdQQ2NuQjBCVlI3UGE2eGpDcmM4TEhib1BIejVFWGw1ZW5lc0xDd3ZySEI2aDZzdStkKzllQUZWL25FRkJRWEJ6YzZ1ejQwTjJkbmFEVFhiVjIvMzY2Ni9vMjdjdlFrSkNjUGZ1WGN5Wk02ZmVQK3FKRXlkaS9QangwTlRVUkVGQkFmejkvWEh1M0Rtc1hyMGFEZzRPR0Rac0dIeDhmUEEvLy9NLytQenp6L0hCQngrZ2I5KysyTDU5ZTRQbGVRSElCVUdRMXpkMG96VzRjK2ZPWTEza0pTWW1xcnhsVWRlOXhycHF0UTJ4c3JKQ2VIaTRXTWJTMGxLY09YTUdycTZ1S3JmZnQyOGZBZ01ENGVIaGdhbFRwNG9YRk5YM2doY3ZYb3dwVTZaQVhWMGR5NWN2UjJwcUtnWVBIb3owOUhUSVpESllXVmtwSEsrZ29FRGhiN3Q2TWh4QkVOQzFhMWRjdW5RSjBkSFJpSXlNRkFPN3VxYXJwYVdGR3pkdUtIV1VVbGRYeC9UcDB4dGRxNjVXUGRhNCt2NXhYZi9kdnZ4UytScnplUmhwOEtKNW9VUDN5SkVqOVE0dS8rbW5uL0RUVHorcFhGZnp5OTZsU3hjY09IQkFiTTZLalkzRnlaTW5NV3ZXTElYZXlUVVpHUm5od0lFRDlaYXZ0TFFVZm41KzBOSFJ3Wm8xYTNEbXpCbjQrdnFpcUtnSVgzNzVaWjNERnRUVjFhR21wb1o5Ky9aaDdkcTEwTlBUdzNmZmZaRDNpamNBQUNBQVNVUkJWQ2RlbVhmcjFnM2ZmLzg5bGk5ZmppKy8vQkk3ZCs2RXE2c3Izbm5ublhxSFFqVEIwb1kzZVR4eXVkeEJFSVNoQUFKVFUxTVgxTFdkalkzTk53QWEwNXVvUkJDRUF6S1pMS1pObXpiN0V4SVNIdnp2L3R1YXA4UXR3OURRRUt0V3JXcnlmaG9haWo4SmNya2NhbXBxMkxWcmw4THlFeWRPWU4yNmRkaXhZNGZDMEo1SGp4NWh3b1FKZFI2L3NySVNNVEV4Q0EwTmhaYVdsaGptMTY1ZHc1NDllN0IvLzM3NCsvdGo2TkNoQ3ZzNU9UbWhYNzkrNk5LbGk5aFg0ZWpSbzFCWFY0ZTV1VGtpSXlQRmJlM3M3TEIzNzE1NGUzc2pQajRlWm1abVN1TnR3OExDRUJZV3ByS01hbXBxK1BycnJ6Rng0a1Q0K1BnZ01qSVM3ZHExRXlmZzBOVFV4TktsUzFGYVdpcmUrcWsyWXNRSTVPYm1LbDJzNStYbDFWbExyUjdoVVBNOExsbXlCRTVPVGdDcVF2bmV2WHN3TURBUS8vdnMzYnVYRTJPMFVpOTA2RG81T1lsZjdOcHNiVzNoN3U3ZVlDL1Erbm9iMXRYenViYlBQdnRNYWFoUVFVRUI1czZkaTB1WExtSDE2dFV3TkRURXUrKytpK1hMbDJQaHdvVW9MeS9IOHVYTFZSN3YxS2xUMkxScEU5TFQwekZxMUNqTW5Uc1hiZHUyVmRoR1gxOGZnWUdCaUl1THc3cDE2N0Jnd1FKMDZOQUJqbzZPY0hSMFZCb1MwUlNwcWFsTEhudm5CdGpZMkN3Qk1CUkE2Uk1jcGdqQVhnQXhnaUFjZWg0N1V1bm82Q2gxM0hrY1pXVmwwTkRRVUdyWnFaN3R5ZFRVVk9tZWJsM2k0dUt3ZWZObVpHZG5ZOXk0Y2ZEdzhFQnBhZFYveGw2OWV1R0hIMzdBd29VTE1XZk9ISHo4OGNjS1RjSTdkKzVVR2k1WE81aXJMNFNIRFJ1RzBOQlF4TVhGNGNDQkF4ZzdkcXhTV1h4OWZURm16Qmp4ZFhSME5BSUNBc1RYK3ZyNkNBZ0l3SlFwVTdCa3lSS3NXYk5HRE4zcWxnQlZ0Mkt1WGJ1RzhlUEhLeTBQRFEwVmUwN1hMbS8xT0dBOVBUMmwvWUNxb1lkT1RrNzQ5dHR2WVdOam8zSWJhajFlNk5CdERyVjdHd1lFQktDb3FFamhEeGlvcWdGNGVYbWhyS3dNSVNFaENuOWd0WnVnRXhNVHNXdlhMaFFWRldISmtpVUt3NFFjSFIzeDRNRURyRnk1RXAwN2QxWXFUM0J3TVA3em4vK0lReEgyN05tRFBYdjJOUGc1M243N2JSUVZGU0VxS2dxdnYvNzZFNFh1TXlvZndHNDFOYldZd3NMQ3c4LzdrS0htVWxoWUNCMGRIYVZhMnQyN2R3RlVqYkd0WGRPdFMySmlJZ3dORGJGNjlXcXhaM0IxNkFKVnJUOWhZV0VJQ2dyQzBhTkgwYkZqUjNIZHlKRWo4ZWFiYjJMbnpwMDRlZklrZ29PRHhWYVp6WnMzSzVUUDNOd2NiN3p4aHRoYithT1BQbnFzejk2N2QyLzQrUGhBVjFjWGNybGNySkhXTjFtT2hZV0ZVcE92cmEwdEZpMWFWR2M1cXM5bFhiTmYxYXhoVSt2SDBIMUNOV3NBdi8zMkc1S1RrK0hzN0F4dGJXMnhvMGg1ZVRtKytPSUwzTDkvSDJ2WHJtMHcwRHAzN2d4OWZYMnNYcjFhYVJ3ZlVIWFA1OEdEQjNqbm5YZVFsSlNrc0c3Y3VIR3d0N2ZIZ0FFRFlHdHJxelJKaGlyT3pzNFlPSEFneG93WmcvdjM3OFBBd0tDUm4vN1pKcGZMYndQNEdVQ01nWUhCMFJkcGNvem1rcDJkamFLaW9qcnZNOWJYbEZ6YmdnVUxvS1dsaGRMU1VoUVhGME5YVjFjY0V0U3VYVHNBVmJkRzVzK2ZEMDlQVHh3NmRFamNWMTlmSDJWbFpkaS9meitHREJtQ2poMDdRazlQRDhuSnlUaHk1SWpTbk5DalI0OUdjbkl5aGc4Zkx0NzJlUncxZXpFL2V2UUlXbHBhelhVTFJwU1ZsUVZCRUpRbUpxbFczZStFRTJNOEh4aTZ6Y2phMmhvK1BqNDRjT0FBUm80Y2lkNjllK1B0dDkvRzhlUEg4ZWVmZnlJd01CQ0RCdzl1OERoZHUzWkZkSFIwdloybFhGeGNWQzQzTWpKUytKRXhORFJzVWcvSDV5VndLeW9xbGx0WVdNeDhVYWVCYkM3bno1L0g2TkdqNGUvdnI3RDhjWVlNVmRjUXo1NDlpMW16Wm9uTEJ3NGNxREFaREtDNnFiVkRodzdZc0dFRE5tM2FoQTgrK0FCT1RrN1l1M2N2SmsyYUpFNlNBVlNGMU9iTm02R21wb1lqUjQ0Z0xTMU5uSzNxU1pTVWxOUTd0L1RqdW5EaEFsNTU1Ulh4UE9ycTZpcmNXLy9qano4QUFELzg4QU1tVHB5SXpwMDdRME5EbzFsR0dwRDBHTHJOcUVPSERwZzRjU0ltVHB5SS9mdjM0K3V2djBaNmVqcUFxakYyNTgrZmg1NmVIdnIyN2F2VVlhVzJ4ZzQ1cUt5c2ZLemhDYys3YytmT1paODdkNjZsaTlFaW5uUXFUelUxTmJpNnV1THk1Y3U0ZWZObW8zclpWNnZ1OVYzZmQ5TFcxaFkvLy93ektpc3JvYTJ0M2FUSkhXeHRiYkZwMHliTW1UTUhVVkZSRUFRQnhjWEZ5TW5KZ1ltSkNYSnljakJyMWl6Y3UzY1BXN1pzd1lvVksrRGw1WVdnb0NDRkdhSUNBZ0tVYmdFMTVPKy8vNjd6dnV2amtzdmxPSDc4dUVLUDUrb2hna0RWN2FIdnYvOGUvLzczdjVHVWxJU2Zmdm9Kam82T21EUnBrc0oyMUhxOHNLSGJtSG1YdzhQREVSNGVYdWY2bUpnWXZQTEtLN2gxNnhadTNicUZxMWV2NHRLbFMwaE9Uc2JmZi8rTjd0MjdZOUtrU1RBeE1jSGh3NGR4Nk5BaGJOdTJEVzNhdEVILy92MHhhTkFnT0RvNmlrMXJqWEgrL0htY1BYc1c3ZHExUTFGUkVUSXpNK3Nkb3ZBNFB5N1V1dFh1c05OVTFhRWJHaG9LUFQwOXBRNUx0VjI5ZWhXWm1ablExTlRFMmJObkFVRGxkL3B4SDhJQVZBM1hPWC8rdk5nNVNsZFhGMEZCUWNqUHo4ZVdMVnRRV0ZpSWtTTkhZdkhpeFNncks4UDY5ZXZSdDI5ZmJOeTRFZE9tVGNQTW1UUGg1dVltVHFWWSs3YkxyNy8rcXRDYitlREJnemh4NGdRY0hCeGdabWFHdTNmdjRzY2ZmNnozTXp4NjlBaC8vLzIzeW5XcWVpOERWVTNMdDI3ZFVpakx6WnMza1pDUWdOMjdkK1BLbFN1WU1HRUNQdnZzTXdCVkl5N0N3OE14ZnZ4NHZQWFdXNWc2ZFdxam4yUkV6NFlYTm5RYmV1SkpZNWlZbUtDa3BBU3VycTRvS0NpQWxwWVdldmZ1RFNjbko3enp6anNLVFdiOSt2WEQ1NTkvamt1WExpRXVMZzZIRHg5R2VubzZSb3dZMGFUM3ZIZnZuc0w5cTFkZmZWV2hGMlp0amIyblM4K1A1aGk3bVpPVGc2U2tKRXlmUGwxbGs2cWFtaHJVMU5RZ0NBS3VYNzhPWDE5ZmNaMjF0VFhlZU9NTjhmWHc0Y01WWGpkV3pTQ01qWTFGUUVBQXpNek00Tzd1am84Ly9saWM1bkhreUpHNGUvY3Vac3lZQVIwZEhXemF0RWtjUTJ0a1pJUnQyN1poM3J4NUNnOGZxWDNicGZiOVVpTWpJL3p5eXkvNDVaZGZ4R1Y5K3ZRUm4yU2tTbjJQK1ZUVmV4bW9HdWRzWVdFQk96czdyRnk1RWtlT0hFRkJRUUcwdGJVeGRPaFFMRnEwU0dHNnluZmVlUWR2di8wMkRoMDZoTkRRVUV5YU5BbHIxNjV0OE1LSW5oMnR1bDJ5ZXVhamxoNGdYck1qUkZNNldSUVZGVUZmWDE5OC9jOC8veUFyS3d0bVptYjEzanVTeVdSaXMzSjl6ZFFYTDE2RXNiR3h5a2VYUGM1MkRhbXVCYVNtcGo2MTc5WC9EaG42RXNEU3B6dzA2Wm40YnJXazlQUjA5T3paczhIdnRFd21RM0Z4c1RpbXR5a3RONDBsbDh2eDExOS9vWHYzN25WdWs1K2ZEMDFOVFlXL3FacGxyS3lzaEthbUpuSnpjOUcrZlh1bEp5YlZWbEZSZ2RMU1VwU1hsME5IUjBmbDlrVkZSVWhOVGNYQWdRTWY2MzV2UVVFQjd0NjlDd3NMQzV3NmRRcHBhV2w0L2ZYWFlXMXQzZUR4S2lvcXNILy9mb3djT1ZMaHdReXRnUlMvRmMrcUY3YW0yNXdlZHlxMjJqOE8ydHJhU2xQTHFWSmR5MmhJelN2azV0aU9YaXlOYmJaVVUxTnI5bnVkdFFtQ1VHL2dBaEFmTHFKS3piK1p1aWFzcVUxRFE2UEJ6Nld2cjYveThYK05aV2hvS05heUJ3d1lvSElLelBySzkrR0hIejcyZTFQTGFONis3MFJFUkZRbmhpNFJFWkZFR0xwRVJFUVNZZWdTRVJGSmhLRkxSRVFrRVlZdUVSR1JSQmk2UkVSRUVtSG9FaEVSU1lTaFMwUkVKQkdHTGhFUmtVUVl1a1JFUkJKaDZCSVJFVW1Fb1V0RVJDUVJoaTRSRVpGRUdMcEVSRVFTWWVnU0VSRkpoS0ZMUkVRa0VZWXVFUkdSUkJpNlJFUkVFbUhvRWhFUlNZU2hTMFJFSkJHR0xoRVJrVVFZdWtSRVJCTFJhT2tDTkFkYlc5dVdMZ0k5cC9qZElxTG0xS3BydW5LNVBMNmx5MENLNUhKNVVrdVhvVG53dTBYMGRMMm9mMk90dXFaNzVzeVp0MXU2RFBSODRuZUxpSjZHVmwzVEpTSWlhazBZdWtSRVJCSmg2QklSRVVtRW9VdEVSQ1FSaGk0UkVaRkVHTHBFUkVRU1llZ1NFUkZKaEtGTFJFUWtFWVl1RVJHUlJCaTZSRVJFRW1Ib0VoRVJTWVNoUzBSRUpCR0dMaEVSa1VRWXVrUkVSQkpoNkJJUkVVbUVvVXRFUkNRUmhpNFJFWkZFR0xwRVJFUVNZZWdTRVJGSmhLRkxSRVFrRVlZdUVSR1JSQmk2UkVSRUVtSG9FaEVSU1lTaFMwUkVKQkdHTGhFUmtVUVl1a1JFUkJKaDZCSVJFVW1Fb1V0RVJDUVJoaTRSRVpGRUdMcEVSRVFTWWVnU0VSRkpoS0ZMUkVRa0VZWXVFUkdSUkJpNlJFUkVFbUhvRWhFUlNZU2hTMFJFSkJHR0xoRVJrVVFZdWtSRVJCSmg2QklSRVVtRW9VdEVSQ1FSaGk0UkVaRkVORnE2QUVUUEltdHI2MU9DSVBSdjZYSVFQYS9rY25uOG1UTm4zbTdwY2tpTk5WMGlGUmk0UkUrWElBZ09MVjJHbHNDYUxsRTlVbEpTV3JvSVJNOGRXMXZibGk1Q2kyRk5sNGlJU0NJTVhTSWlJb2t3ZEltSWlDVEMwQ1VpSXBJSVE1ZUlpRWdpREYwaUlpS0pNSFNKaUlna3d0QWxJaUtTQ0VPWGlJaElJZ3hkSWlJaWlUQjBpWWlJSk1MUUpTSWlrZ2hEbDRpSVNDSU1YU0tpSnFpc3JHenBJalNMK1BoNEhEaHdvS1dMOGNKaDZCSzFZaUVoSVFnT0RtN3BZZ0FBN3QyN2gyWExsa0Vta3dFQXlzdkx4WFdscGFYdzhmSEI1Y3VYR3p4T1NVa0p6cHc1ZzUwN2QrTDA2ZE5QcmJ5UFF5YVR3Y25KQ2R1M2IyK3hNalRIZWI1eDR3Ym16NStQMHRMU3AxcFdVc2JuNlJLMVVvbUppWWlJaU1EWXNXT1JsWldsY3B2T25UdERSMGVuem1NMDlibW14NDhmUjVzMmJjVFhTVWxKMkw1OU96WnUzSWlIRHg4aU5qWVdmbjUra01sa21ENTlPcnAxNndZL1B6K2twNmZqMkxGam1EMTd0dEl4NCtMaWtKU1VoT3pzYkdSblorUFdyVnVReVdRd05qYkdKNTk4QWpzN3V5YVY4VW5kdTNjUEN4Y3V4T3paczJGaFlhR3c3dno1ODdoOSt6WmVmZlhWSmgzeldUalBOYTFac3dhVmxaVll1WElsVnE1YzJhVFBFUjRlM3FUUFFvb1l1a1FTZWR3SGQ5dmIyeU1rSkVSaFdYWjJOdno4L0FBQVVWRlJpSXFLVXJsdmVIaDR2ZThiRXhOVDczdmZ1blVMRVJFUk9IdjJMSnljbkpRQ3ZIdjM3dmp6enoreGRldFdEQjgrWEZ3ZUZoYUdqSXdNZUh0N0F3Qk9uejZOOXUzYnc4ek1UT1g3VkZSVW9GKy9makEyTmtac2JDemk0K09ocDZjSEFNak56WVdUazFPZFpmVDE5Y1dZTVdQcS9SeE5vYTJ0alljUEgyTEdqQm40OXR0dkZRSjI3OTY5TURBd2dMMjlmWk9PK2F5Y1p3Q0lqWTNGNmRPbnNYUG5UdkVjTjVhMnRuYVR0aWRsREYwaWliaTd1ei9XZmwyNmRGRjRuWitmRDI5dmJ4Z1pHV0gvL3YwS05TSUFLQ2dvd09USms5R3BVeWYwNmRPbjNtT2JtNXVyWEg3anhnMUVSRVRnNE1HREdEcDBLSGJ0MnFYeWg5elEwQkFMRml4QWJtNnV1S3k4dkJ5Wm1aa0lEZzVHMzc1OUFWVFZaaTB0TFhIOStuV0YvWFYxZFRGczJEQU1HellNQUhEbzBDSEV4c2FxRElORml4YWhYNzkrQ3N1Y25aM3IvWHlQbzAyYk50aXdZUU5jWEZ3d2MrWk1SRVJFb0hQbnpuajQ4Q0VPSFRxRWtwSVNEQmd3b003OTMzMzNYUVFHQmlvc2V4Yk9zNUdSRWM2ZlA0OVZxMWJCeWNrSlJrWkdqVDBsQUlEMjdkczNhWHRTamFGTEpCRVBENDhuUHNidDI3Zmg2ZW1Kdkx3OHJGbXpCbmZ1M0ZGWUw1UEpzR1RKRXBTWGw4UEh4d2UzYnQwUzEzWHExRWtNNlBqNGVFUkdSaUlnSUFCejU4N0ZqQmt6eE5wYllXRWhuSjJkWVdOamc0aUlDUFRzMlJOUlVWRzRldlVxQkVGQVpHUWt0bTdkQ2tDeDlyNSsvWG9Bd0tCQmc4VDNzTGUzaDV1Ykc3S3lzcENWbGFVVWt2Mzc5MGRvYUdpalBudW5UcDNxREsvbTFyNTllNnhmdng2VEprM0N0bTNiOE1VWFgrREhIMzlFUlVVRnRtL2ZqbmJ0MnFHeXNoSnFhbW9RQkFGQTFmMVVWMWRYaFl1a1orazh6NW8xQzk3ZTNyQ3dzRUJNVEV5RHRlL2FVbEpTbW5nV1NSV0dMbEVya1phV2hybHo1K0xCZ3djb0x5K0hwNmRudmR0UG5qeFo0ZlhLbFN2RnBzbTh2RHlrcGFYQndNQUFwcWFtOFBMeXdzU0pFK0hsNVlYS3lrcklaREs0dTd2RDB0SVNJU0VoaUlpSWdKdWJHenAyN0lpMHREVHhtTlUvM1BuNStmRDE5VVYrZmo0MmJOZ0FFeE1UQUZVMXJCVXJWa0FRQkNRa0pJak5rKzd1N3VqU3BRc1dMVm9FT3pzN3NWTlF0Wm9oczNmdjNzYzhZMC9Hek13TVlXRmg2TmF0RzRxS2l2RDk5OS9qZ3c4K1FKOCtmVkJlWG82QkF3ZGkwYUpGK09pamp3QUEvLzN2ZjFGZVhvN1JvMGVMeDNpV3p2T3Z2LzRLSnljblRKNDhHWTZPampoOCtIQ2phcStxUXB3ZUgwT1hxSlhvMEtFRFJvd1lBU01qSXdRRkJTblZQQTRkT2dRL1B6K2xUamdsSlNVWU1tU0l5bVBxNk9oZ3hZb1Y2TldyRjRLRGczSG56aDE4L3ZubjRucC9mMy84OXR0djhQUHpnN096TTZLam94WDJOemMzUjJabUpwWXVYUW9URXhQazUrZGo0Y0tGR0RwMEtIeDlmWkdVbElTRWhBUUFWVFc3NmliTjI3ZHZpelcrNk9ob3lPVnlBTUJubjMyR216ZHZOcmtXOXJSWVdsb0NBTFp1M1lwSGp4N0J6YzBOUU5VNUJTRGVlNVhKWklpTWpNU2dRWVB3eWl1dktCM25XVGpQam82T2NIUjBSR0ZoSVlDcVpuQ1NIa09YU0NJVkZSWEl6czV1OG41bVptWVFCQUVtSmlidzhmRkJiR3hzczVkdHdvUUpNRFUxaGJHeHNjSnlSMGRIakJvMVN1VTlUTGxjanVqb2FLeGJ0dzRPRGc2WU5tMGF4b3daZzlXclYyUCsvUG5JeU1pQXBhVWxMQzB0a1p1Yml5dFhyc0RJeUFnbEpTWEl6YzBWNzExVy8rL0ZpeGR4OCtaTkFJQ3BxU25VMUtwR05OYThqMW1mNU9Sa0hEOSsvTEhQUVRVZkh4L3gvNmVscGFGRGh3NllPblVxYkcxdDBibHpad0RBMzMvL0RRQzRldlVxQU9EaHc0ZDQ4ODAzNGVqb1dPK3hXL0k4MTdadjN6NFlHQmcwZUQ1dTNMaUJDUk1tTkxnZE5RNURsMGdpZCs3Y2VheG11c1RFUkdocGFTa3RyNnRYY2wyMTJvWllXVmtoUER4Y0xHTnBhU25PbkRrRFYxZFhsZHZ2MjdjUGdZR0I4UER3d05TcFU4VUxpdXA3bElzWEw4YVVLVk9ncnE2TzVjdVhJelUxRllNSEQwWjZlanBrTWhtc3JLd1VqcmQ5KzNhb3FhbEJKcE5oMHFSSldMaHdJWHIyN05ubzhsKzRjQUhmZi8vOVkzMzJtbXFHN3VyVnExRlFVSUI5Ky9iaGpUZmVFSmRuWkdRQUFCSVNFakJqeGd6bzYrdGozcng1alRwK1M1L25hbVZsWlNncksydXd2RFhIQWRPVFkrZ1NTY1RRMEJDclZxMXE4bjRhR29wL3BuSzVIR3BxYXRpMWE1ZkM4aE1uVG1EZHVuWFlzV09Id3BDVFI0OGUxVnRUcWF5c1JFeE1ERUpEUTZHbHBTV0crYlZyMTdCbnp4N3MzNzhmL3Y3K0dEcDBxTUorVGs1TzZOZXZIN3AwNllLVEowOGlNREFRUjQ4ZWhicTZPc3pOelJFWkdTbHVhMmRuaDcxNzk4TGIyeHZ4OGZFd016TkRodzRkeFBWLy92a25EaDgrakhmZmZSZHhjWEhvMGFPSDJITllVMU96VWVmSnhjVUZMaTR1amRxMk1VNmVQSWxMbHk1aDl1elpZcTI3V2xKU0Vzek56WkdSa1lHLy92b0wzYnAxYS9CNHo4SjVydW5qano5dTZpbWhac0RRSlpLSWpvNk9PRFRtU1pTVmxVRkRRME9wSjIvMUxFU21wcVpLOTNUckVoY1hoODJiTnlNN094dmp4bzJEaDRlSE9FdFJyMTY5OE1NUFAyRGh3b1dZTTJjT1B2NzRZNFdteXAwN2R5SW9LRWpoZUxVRG8vcSs4N0Jod3hBYUdvcTR1RGdjT0hBQVk4ZU9WZGd1TURBUVhidDJ4ZHR2djQyNHVEajQrZm5oeG8wYm1EZHZIdGF0VzlmSU05TzhRa05EWVd4c3JGVFd3c0pDeE1mSFkvYnMyZGkzYngrMmJkdUdaY3VXMVh1c1orVThBMVZqYmNlTkc0ZFBQdmtFbjMzMkdYcjM3bzJ2dnZxcXpySS9mUGdRY1hGeDlYNCthanlHTGxFclUxaFlDQjBkSGFWWnFPN2V2UXVnNmg1YzdacHVYUklURTJGb2FJalZxMWVMdGJXYVV3TWFHUmtoTEN3TVFVRkJPSHIwS0RwMjdDaXVHemx5Sk41ODgwM3MzTGtUSjArZVJIQndzRmdqM0x4NXMwTDV6TTNOOGNZYmIyRFJva1VBSVBiNEJhbzZVcDA1Y3dicjFxMFQzMXREUXdPclZxMUNSa2FHT0NSSFN2SHg4Ymh3NFFLV0xsMnExTFMvWmNzV3FLdXJZOFNJRWREWDE0ZS92ei9HakJrampwVlY1Vms0ejlWMGRYVXhmdng0ZUh0N2kwT005dS9mMytBNUdURmloTXJiSE5RMERGMmlWaVk3T3h0RlJVVjEzaDl1U3FlWEJRc1dRRXRMQzZXbHBTZ3VMb2F1cnE0NFZLVmR1M1lBQUhWMWRjeWZQeCtlbnA0NGRPaVF1Sysrdmo3S3lzcXdmLzkrREJreUJCMDdkb1Nlbmg2U2s1Tng1TWdScFRtaFI0OGVqZVRrWkF3ZlBsenNYU3VUeWJCcDB5WTRPRGpncmJmZVVqait2LzcxTHd3YU5LalJIYW1hUzBWRkJkYXZYNDl1M2JwaHhJZ1JDdXRPbno2TkgzLzhFYk5telVLN2R1MHdmUGh3N055NUUvNysvdmorKysvcjdKalUwdWU1cG9TRUJDeFpzZ1N2dmZZYTh2UHo0ZXJxaWs4KytRVHE2dW9LMnhVVUZHRGp4bzA0ZlBnd3Z2amlDd1p1TTJIbzBuUEp5c3JxRlFzTGkxdTdkdTE2UGg0SlU4UDU4K2N4ZXZSbytQdjdLeXgvbkNGRDFUK2taOCtleGF4WnM4VGxBd2NPUkk4ZVBSUzJWVFZMVkljT0hiQmh3d1pzMnJRSkgzendBWnljbkxCMzcxNU1talJKbkx3QnFCcXZ1bm56WnFpcHFlSElrU05JUzB0RDM3NTlvYWFtQm1kblo0d2ZQNzdCejExUlVkR29qajlQYXZ2MjdiaHg0d1pXcjE2dGNDLzMwcVZMbURkdkhxeXNyUERwcDU4Q0FBUkJ3TktsUy9IcHA1L0N5OHNMSVNFaDBOZlhWenBtUzU5bm9HcXF5WkNRRVB6MjIyK1lPWE1tSmsrZWpMLysrZ3RMbGl6Qjd0MjdNV25TSkRnNk9xS2dvQUEvL2ZRVFltSmkwSzlmUDBSRlJTbk5pa2FQajZGTHp5VU5EUTMvek16TWoyeHRiZjhyazhsaURBd000dVBqNHl0YXFqeGJ0bXg1b3YzVjFOVGc2dXFLeTVjdjQrYk5tdzFPakZGVDlSalkrcHBwYlcxdDhmUFBQNk95c2hMYTJ0cmlwQXVOWVd0cmkwMmJObUhPbkRtSWlvcUNJQWdvTGk1R1RrNE9URXhNa0pPVGcxbXpadUhldlh2WXNtVUxWcXhZQVM4dkx3UUZCY0hPems0aGhPcFRzMWZ4MDNUNzltMzA2TkVEYjcvOXRyZ3NMaTRPUzVjdVJhZE9uUkFVRktRUXhsMjdkc1h5NWNzeGI5NDh1TGk0S0RRaDE5YVM1ems5UFIyM2J0M0M5OTkvTHdaOXQyN2RzSDM3ZG56NzdiZFl0bXdaQWdNRDhlalJJK2pxNm1MQmdnVVlPWExrWTU1RnFndERsNTViZ2lBWXllWHk2WUlnVEw5Ly8zNkJqWTNOYmtFUVl1N2Z2eCtYbVpuNWo1UmxhZXhVaDNXcER0M1EwRkRvNmVrcGRhU3A3ZXJWcThqTXpJU21waWJPbmowTDRQK2FNV3Q2M0ljd0FGVTF6L1BuejR1ZGRuUjFkUkVVRklUOC9IeHMyYklGaFlXRkdEbHlKQll2WG95eXNqS3NYNzhlZmZ2MnhjYU5HekZ0MmpUTW5Ea1RibTV1alo2VGV1blNwYkN4c1ZGWVZ0K0RFQjZYbjU4ZkhqeDRBRUVRY1BmdVhRUUhCK09YWDM2QmxaVVYxcTVkcTNJV0p3Y0hCd1FFQkdEUm9rV1lNR0VDZ29LQ0ZHcWd6OHA1SGpac0dPN2V2WXZFeEVSY3Zud1pGeTlleFBuejU1R1hsd2NyS3lzTUdUSUV1Ym01T0hMa0NMNzg4a3NFQndlalc3ZHVlT1dWVjJCc2JJeE9uVHJCeWNtcFJlNnpQeThZdXZSQ0VBVEJFTUFVdVZ3K1JWOWZ2OGphMm5xZklBZ3hnaUQ4a3BLU1VuZjMzbWJTSFBQVzV1VGtJQ2twQ2RPblQxZjV1RDQxTlRWeEx1RHIxNi9EMTlkWFhHZHRiYTB3em5UNDhPRUtyeHZyMTE5L1JWaFlHSUNxcDlVRUJBVEF6TXdNN3U3dStQampqOFhwQjBlT0hJbTdkKzlpeG93WjBOSFJ3YVpObThReHQwWkdSdGkyYlJ2bXpadUhmLzVwK05xblhidDJjSEZ4d2V1dnY0NlhYMzVaWVoyTGk0czRhMVJ6cW03aXJheXN4T25UcCtIaTRnSlBUMCtsNFZzMURSczJERVpHUm9pS2loSW51WGpXenZNUFAveUFOV3ZXUUYxZEhhKzk5aHI2OWV1SGVmUG13YzdPVHFGWjI5ZlhGMy85OVJkU1UxT1JucDZPOVBSMEhEaHdBRTVPVGhnMWFsU1RQdy85SDE2dVVLdGlZMk96Qk1DWEFKYW1wcVl1cVdlN2J3QTA1Z2tESlFBT3l1WHlHQzB0cmYyblRwMHErdC85NWNDek44bDdlbm82ZXZic3FUUnV0RGFaVEliaTRtSnhUSytxV3U2VGtzdmwrT3V2djlDOWUvYzZ0OG5QejRlbXBxYksrNXd5bVF5VmxaVUs0M0QvK2VjZmhXa01ud1dQSGoycTk1bkVUMXR6bm1lWlRJYjA5SFJZV0ZnMHVXT1VUQ2FEVENhcjk4S2pzYXByL3FtcHFTOWNCcjF3SDVoYXR4cWgrN1RzQXhBRElBSjQ5a0tYNkhud0lvZHUvWmZMUk0rZVpBQVBuK0x4NVlJZ3lKL2k4WW5vQmNaN3V0U3FwS2FtN2dPZ1BLYWlscVkwTHd1Q2NFQW1rOFcwYWRObWYwSkN3b1AvM1gvYms1V1VpRWdaUTVkZVJFVUE5Z0tJRVFUaGtCUWRxWWlJQUlZdXZUanlBZXhXVTFPTEtTd3NQQ3oxa0NHaTVsQlpXYWswY3hTMUxyeW5TODh0dVZ4K1d5NlhoOHJsOG1INit2cWRVMU5UcHlZbkp4OTRsZ0wzMGFOSGNIZDNoNU9URTY1ZnY5N28vZVJ5T2ViT25TdE9GM2o3OXUwRy8xVlBrdkVrVWxOVFlXOXZqL1QwZElYbEZ5NWNnS3VycXppMVlVM0Z4Y1dZTUdFQ0RoOCszT0R4cjErL2poMDdkanh4T1p2VHZYdjNzR3paTXNoa01nQ0tqN29yTFMyRmo0K1ArTENKdWpUSCtUbC8vano2OSs5Zjc3U1l0cmEyalg3ZXNsd3VSM2w1T1VwS1NsQllXSWpidDIvajJyVnJTRTlQeDZsVHB4QVhGNGVZbUJoczJiSUZYMy85TlpZc1dkS280MUw5V05PbDUxSkZSY1Z5Q3d1TG1jL3lOSkF5bVF3TEZ5N0UrZlBub2FPamc4REFRS3hmdjc1UlF6SjI3OTZOK1BoNGpCa3pCZ0NVNWdoV3BYcDZ5UHo4L0FZZnRsNHRPVGtaRHg4K2hLNnVMalEwTkNDWHkxRldWaVlHVUxVOWUvYmcwcVZMTURVMVZmbStHUmtaZFQ1aXJpWk5UVTE4ODgwMzZOdTNML3IwNlNNdWw4bGt5TW5Kd2FOSGoxQllXSWo4L0h4a1oyZmo2dFdyME5QVFV4aVRERFI5TW9yYVUyY21KU1ZoKy9idDJMaHhJeDQrZklqWTJGajQrZmxCSnBOaCt2VHA2TmF0Ry96OC9KQ2VubzVqeDQ1aDl1elo5UjYvdWM2UEtqNCtQbkJ6YzBQdjNyMGJ0YjJkblIza2NubTlGMkZhV2xwbzA2WU4yclp0aTdadDIwSlBUdzk2ZW5vb0tDaUFvYUhoWTVXVHFqQjA2YmwwN3R5NTdIUG56clYwTWVwVVVWR0JSWXNXNGVqUm8xaXhZZ1dNakl6ZzZlbUp4WXNYWStuU3BmVStRelk3T3h0QlFVRndjM1BEd0lFRHhlVXhNVEZLai9zRHFtckJOVVA1cFpkZVFreE1qSGlzMmJObnc5WFZGUjk4OElIU3ZnOGZQb1NEZ3dPV0xWdFdaN0NYbEpUZzRNR0RHRFZxRkY1NjZTV2w5UWNPSElDSmlRbGVmZlZWUEhqd1FHRmQyN1p0a1o2ZXJ2UWMzTW1USnl1OC92WFhYOFVuNXVqcDZjSEV4QVRtNXVibzBhT0h5ckNwL254MXVYWHJGaUlpSW5EMjdGazRPVGtwamNQdDNyMDcvdnp6VDJ6ZHVoWERodzhYbDRlRmhTRWpJd1BlM3Q0QXFoNkEwTDU5ZTRWSDhkWDJwT2VudmpIWk4yN2N3TEZqeCtEbTVsYnY1NjFKSnBQQnhjVUY3NzMzSGpRMU5hR3BxUWt0TFMxb2EydWpvcUlDeWNuSkdEQmdBTVAxS1dIb0VrbnMvdjM3V0xCZ0FaS1RrK0h2N3kvK3FLOWR1eFp6NXN6QjNidDNzV2JOR3BWUHJIbnc0QUY4Zkh3d2VQQmdlSGdvZHM0dUxpNVcrdEd1WGw2VG1wcWFHTTdmZnZzdFRFMU40ZTd1c1psOGJnQUFFTVZKUkVGVURnME5EV3pidGczR3hzYjQ5Ny8vTGI1ZmZXcldLS09qb3hFZEhTMitUa2xKd2UzYnQ1R1ltQWlaVEFZSEJ3ZWwvYmR0MndZTEN3dnMzTGtUeDQ4ZlZ3ajJLMWV1NE9MRml3b1hBNy85OWx1andrRFZ4UWRRRlZJUkVSRTRlUEFnaGc0ZGlsMjdkcWtNVEVORFF5eFlzRUNoS2JlOHZCeVptWmtJRGc0V0h5SVFGeGNIUzB0THBWc0R1cnE2TURJeWFwYno4L3JycnlzczgvUHpnNnVySzk1NjZ5MmNQSGtTK3ZyNjRpeFVqV1ZzYkt4eUpxK3NyQ3o0Ky9zalBEeWNvZnVVTUhTSkpKU2NuSXpGaXhlanNMQVFnWUdCZU9lZGQ4UjE5dmIyQ0EwTnhadzVjL0RKSjU5Z3dZSUZDcFB1RnhVVndkdmJHOGJHeHZqcXE2K1U1citkTkdsU2s4cVNtcHFLUTRjT1lkT21UV0xOT2pzN0c1R1JrWGpqalRjYTNkdzVaY29VaGMveCsrKy9JeUlpQWdDd1k4Y09HQmdZSUN3c1RLRURVRjVlSGp3OFBNUmFscTZ1THJadjM0N1hYMzhkQXdZTVFGbFpHVDc3N0ROVVZGUmczTGh4cUt5c3VrdFFYd3NBVVBVYzNNaklTQVFFQkdEdTNMbVlNV01HN08zdEFWUTloOWpaMlJrMk5qYUlpSWhBejU0OUVSVVZoYXRYcjBJUUJFUkdSbUxyMXEwQUZDOG0xcTlmRHdEaVhNcng4Zkd3dDdlSG01dWIrRHphMm85WjdOKy92empmOXBPZUg2Q3E1ajk2OUdnQVZVMi9nWUdCR0Rod0lJNGRPNGFpb2lMWTJkbUoreTVidGd6TGxpMVRLTTkzMzMySGZ2MzZLU3lycndtK3J2bXc2MnBOb2NaajZCSkpvTEN3RUNFaElZaU5qWVdwcVNraUl5TlZUdXZYcjE4L2ZQLzk5L0QxOWNYY3VYTXhhTkFndUxtNXdjcktDa2xKU1RBeU1zTHk1Y3VocnE2T21UTm5ZdkRnd1JnM2JoeUF4amN2QTBCdWJpNzgvZjN4MFVjZmlmTUVsNVdWd2RuWkdRY09ITURxMWF1eGF0V3FSbjIyenAwN28xZXZYdUxyaXhjdkFxZ0tqcDkvL2hrdUxpNUtUOTJwRHBQcS96VTFOWVdIaHdjeU1qSXdZTUFBckZxMUNnOGZQc1RXclZ2UnZuMTc1T2ZuTjZvc2VYbDVTRXRMZzRHQkFVeE5UZUhsNVlXSkV5ZkN5OHNMbFpXVmtNbGtjSGQzaDZXbEpVSkNRaEFSRVFFM056ZDA3TmhSb1pOVGRmTjBmbjQrZkgxOWtaK2ZqdzBiTm9oUEJkTFYxY1dLRlNzZ0NBSVNFaExFdVpEZDNkM1JwVXNYOFNIeXpYRis4dlB6Y2VIQ0JmR2lhczZjT2ZEMDlNVFdyVnR4NnRRcHJGeTVFaFlXRmdBQVoyZG5lSHA2WXRpd1lRckhNelkyVmpwWHFwcmdjM0p5NE8zdGphVkxseXJjVTYvV2xLY2lrV29NWGFLbmJNK2VQUWdLQ2tKeGNUR0dEaDJLLzkvZS9jZFVWZjl4SEg4SmVzRTBkU1ppQVlGdHBSbGFFN1htOGtmTnRGSnNhcVdwWXpNemY2VE5INlVqMGE4NEZTZFJDT0ZOczEvTytTdG9KcG1tRkRwL0lUTlQwMktENWswRlVYNm9HRjVGOFh6L1lQZnNIdTRGUVpEMi9mWjhiRzdjYzg4NVhEN0NmZC9QKzd6UCs3Tm56eDZOSGozNmpzZU5IajFhVzdkdTFZRURCelJseWhSTm1qVEpmRFBkc0dHRGZ2LzlkOHViZTAyTDJuc1RFeE9qQ3hjdTZOU3BVeG81Y3FSS1Mwc3RxZVNNakF3ZFBuellFaXpxS3kwdFRUYWJ6ZnhRNE83V3JhcFZGcHMzYis0eDQwcEtTaksvZHFXV2x5MWJKcW5xdzRKN3daTkx1M2J0TEEzNy9mMzl0WFRwVW5YcjFrMkppWW02ZVBHaTVzeVpZejRmRXhPajNidDM2NE1QUHRDb1VhTXNhVitwS2oyZGw1ZW4yTmhZQlFVRnFhU2tSUFBuejllQUFRTVVIUjJ0N094c0hUaHdRSklzdmFJdlhMaGd6cXdiYTN4eWMzUFZxbFVyZGV6WVVWTFZvdmJKeWNrNmRPaVFBZ0lDTkhqd1lFdldvME9IRG5XYWpkYTJ6NE1QUHNpTTloNGg2QUwzV0hCd3NBSURBeFVkSGEzdzhIRGw1K2ZYK2Jpb3FDaXRYYnZXVEMxS1VsNWVucEtUa3hVZkg2OU9uVHBKa2pwMjdLamx5NWViajkxZHZueFpNMmZPdEJUa2pCMDdWa0ZCUWVyWXNhTUNBZ0pVVkZTazd0Mjc2OUZISDFYYnRtMDFac3dZN2R5NXMwRkIxN1dVM0JkZmZLR25uMzVhZmZyME1aOXpwWXR0TnB2UzA5TXR4emtjRGdVRkJYbE5KZGUwMlAyTUdUTThpckVrYWR5NGNYcjQ0WWM5Wm5xREJ3L1c4T0hEelZtK084TXdsSnFhcW84Ly9sZ0RCdzdVcEVtVDlPcXJyeW8rUGw1ejU4NVZUazZPdW5idHFxNWR1NnFnb0VDNXVia0tEQXpVdFd2WFZGQlFVR3RSbGJ1NmpvOXJnUUozanovK3VONTc3ejI5OHNvcmQ3WE1udXNZaDhOaDJlNzYzVHgvL3J6SGN3VGh4a0hRQmU2eG5qMTdhdE9tVFdiUXE4K2JWNmRPblJRVEUyTStMaXNyMDl5NWMxVlJVV0d1TGV0d09NenJoMDZuMCtNY2ZuNStzdHZ0S2l3c05JUFpvRUdETENuSWlJZ0lSVWRIbThVOFgzNzVwUUlDQXU1WVNDVkpwYVdsbGpmbzB0SlNTVlZ2N0owN2Q5WWZmL3loMU5SVXJWdTN6Z3hJcnBtY3pXYlRBdzg4WURsZlpHU2swdExTTE12NHVkTExQLy84czFxM2JpMkh3NkhYWDM5ZDJkblprbFJyaFcrUEhqMjBaczBhTXhQZ2REcjE2NisvNnMwMzMvUzYvL2ZmZjY4VksxWm84dVRKbWpoeG9zNmRPeWRKNXJYZ2hRc1hhc0tFQ2ZMMTlkV1NKVXQwOU9oUlBmdnNzenAxNnBSdTM3NnRIajE2Tk9yNG5EbHp4cU5ReXRmWFYxT21US256ck5yRmRhdVg2L3B4VGRtUi8vekhjMDBSRnY5b0hBUmRvQW40K1Bpb3NySlNaOCtlcmRkeHdjSEI1bjI3VHFkVGMrYk1VV0Zob1dXZitxU1Z0MnpaNG5IOTBKdUFnSUE2bjNQMTZ0WG0ycS9WK2ZqNGFQbnk1Um8vZnJ4bXpacWxkZXZXcVhYcjFtYURpUll0V21qZnZuMmFPWE9tNWJqcVA5T09IVHNrVlFVaFgxOWZNMmpVMXAycHNySlNhV2xwc3R2dHN0bHNaaHI3OU9uVDJyWnRtN1p2MzY2WW1CZ05HRERBY2x4a1pLU2VldW9waFlTRUtDc3JTeXRXck5EZXZYdmw2K3Vyc0xBd3JWdTN6dHkzZCsvZVNrOVAxN3Z2dnFzOWUvWW9ORFRVb3dDdG9lTVRHeHNycDlPcHZMdzh5N0V2di95eUNnb0tQR2FreGNYRk5jNVNYZXZxdXQ4aXRXalJJa1ZHUmtxcUNzcVhMbDFTMjdadHpkKzc5UFIwR21NMElvSXUwRVNLaTR2ckZTQ2xxZ1hNUTBKQ0pFbGZmLzIxSEE2SFZxeFlZV25HVU5zTTVPclZxeG80Y0tCMjdkcGxtVkY2cTF5Tmk0dFRYRnljK2ZpTk45N3d1QzNKbStqb2FMTkpoMVIxYTR6N2VkcTBhYU80dURoTm1EQkJpeFl0MG9jZmZtZ0dGWnZOcGo1OStsaFN6SkdSa2JMYjdRb09EamEzWGJ0MlRUNCtQblZlMXpZakkwT3JWcTNTdVhQbnpKL0RsUVhvMXEyYk5tN2NxUG56NTJ2MjdOa2FPWEtrSlNXOFljTUdKU1FrV001WFBUQzd4bnpRb0VHeTIrM0t5TWpRRHovOG9ERmp4alQ2K0VoVmhWdlZuVDU5Mm11NjNXNjNtNW1QNnEvWGxibHd2Lzd0cnJDd1VKR1JrZnJzczgvTVRBb2FGMEVYYUdLSmlZbnExNjlmcmZzY1BueFkwNlpOczJ3Yk1XS0VoZzhmYnBuZFpXUmthTjY4ZVhmOG51NGRxSDc1NVJlUHl0VlJvMFpwOHVUSmx2MjhMWWgrdDU1NDRnbk5talZMTFZ1MmxHRVk1b3pMWnJQSng4ZEhaOCtlVldwcXF1TGo0eVZWTllYNDlOTlA5ZHBycjZsNzkrN0t5c3BTaHc0ZDZuejk4dENoUTJyZnZyM2k0K1BObWIxNzZqMHdNRkNyVjY5V1FrS0M5dTdkYTVuWkR4czJUSDM3OXRXR0RSdVVsWldseE1SRU0zMjlhdFVxeXl3eUxDeE12WHIxTWd2YVhBMDhHbk44YXRLbFN4ZVBEMXdSRVJGYXNHQkJqYStqcUtoSWttcThIY3g5aG8xN2c2QUwvSTl3cjVCMTZkdTNyOUxTMHBTYW1xcnc4SENQaGdmbDVlV0tpb3JTNTU5L3JuYnQycG5idlYxWGJ0Kyt2Y2YydWx6VHJTdjNLdDNyMTYrYkFWZXFhZ0xoSHVUOS9mMzExMTkvYWY3OCtkcTBhWk55Y25MVXVYUG5Pbit2ZWZQbXlXYXp5ZWwwcXJ5OFhDMWJ0alJ2Q1dyZHVyV2txdFQwM0xsek5YWHFWTE9IdFZUMVlhT2lva0xidDI5WHYzNzlGQkFRb1B2dnYxOUhqaHhSWm1hbUVoTVRMZDlyeElnUk9uTGtpSVlNR1dMK0g5Mk4yc2Fuc1RnY0RqVnIxc3pNbmxSWFhGd3NTVFRHdUljSXVzRC9zUHZ1dTA5aFlXRXFMQ3pVN3QyN3RYNzllc3VzelJVMFEwSkNQQXFXN3VUMjdkdHExYXFWMHRQVHZiWXZiSWhyMTY2WnFlSmp4NDRwT3p0YmE5YXNNWi8zOWZWVmJHeXN4b3dabzA4KytVUjVlWG4xU25lNlpvakhqaDNUOU9uVHplM1BQUE9NSG52c01jdSszbEt0SFRwMFVGSlNrbEpTVWpSMDZGQkZSa1lxUFQxZFVWRlJacE1NcVNwSXJWcTFTajQrUHNyTXpOVHg0OGZOYmxVTjRUNCtqZW5reVpNS0RnNDJiN3R5OWRSMk9YandvQ1JwNDhhTkdqOSt2RHAxNnFUbXpadDdUVy9qN2hCMGdmOERDeGN1MU9qUm83Vnk1VW90V2JMRTNPNXFhdTh0TFh2ejVrMWR2SGpSTE16YXUzZXZUcDQ4cVlLQ0FwMC9mMTcrL3Y3NjVwdHZMRlhFcnFwYTkvTlZ2eFpjRjRXRmhXYXdTMDVPVnJkdTNUeXVNNGVGaFdueDRzVnExNjZkdG16WllyblB0cTRpSWlMMDdiZmZxckt5VW41K2Z2VnE3aEFSRWFHVWxCVE5uajFibXpadFVyTm16VlJlWHE3OC9Id0ZCUVVwUHo5ZjA2ZFAxNlZMbDdSMjdWb3RYYnBVTTJiTVVFSkNncVZEVkVQSHA3RVlocUY5Ky9aWktwNzM3OTl2ZnIxdDJ6YXRYNzllTDc3NG9yS3pzN1ZseXhZTkhqeFlVVkZSbHYzUU1BUmRvSWxWcjlSdERHM2F0RkZpWXFLQ2c0TjEvUGh4K2Z2N201WEJMVnEwTUZPcWt2VFRUejlwK2ZMbHVuVHBrbVdsbVp5Y0hEMzAwRU1LQ2dwU2p4NDk5TWdqajBpcXVtNTg1Y29WK2ZuNWFlZk9uWktzczhQcTE0SjM3ZHBscWRiZHNXT0g5dS9mcjRFREJ5bzBORlJGUlVYYXZIbXpHV1FYTDE2c2MrZk9LU2NuUnhjdlhwUWtjeVkyYU5BZ1RaMDZWZUhoNFI3M3F0YW12cXNNdWJ0MTY1WisrKzAzc3ppcVpjdVdTa2hJVUVsSmlkYXVYYXZMbHk5cjJMQmhXcmh3b1NvcUtyUnk1VW85K2VTVFNrNU8xcVJKay9UT08rL29yYmZlTWxzcE5uUjh2TGwrL2JwSEZidUx0K3BscVNxMWZQNzhlY3RyT1h2MnJBNGNPS0R2dnZ0T3VibTVHamR1blBuN21abVpxVFZyMW1qczJMSHEzNysvSms2Y1dPZVZqRkF6Z2k3UXhLS2pvOVdyVjY5YTl6bHg0b1JpWTJQcmRWNVhVTExiN1RweTVJZ013MUNyVnEwMGZmcDBTMEZPMTY1ZDFiOS9mNFdFaEpqLzNGT08xUjA5ZWxTYk4yODJINy8wMGt1V2F0L3ExNEtyWHc4TURBelV6cDA3ellBdFNlSGg0ZVpLUFVGQlFmTDE5ZFhRb1VQVnJGa3p2ZkRDQzJiM3BhS2lJamtjampxM3BCd3laTWdkeDlZYjkwQzRkZXRXeGNYRktUUTBWRysvL2JaR2poeHB0bmtjTm15WWlvcUtORzNhTlBuNyt5c2xKY1c4aHpZd01GQmZmZldWM24vL2ZiTVF5alVlRFJrZmIwNmRPbFZqZjJSdjFjdVMxSzlmUDNYcDBrVzllL2ZXc21YTGxKbVpxZExTVXZuNStXbkFnQUZhc0dDQnBSbks4ODgvcitlZWUwNC8vdmlqN0hhN29xS2k5TkZISDNsVWNnTkFnL1hzMmRQbzJiT24wWml1WHIxcXhNZkhHMy8rK2VjZDl6MXo1b3lSbEpSa1hMNTgyZU81R3pkdUdGbFpXVVpsWldXanZyNmFPSjFPbzZTa3hDZ3BLVEgrL3Z0dnkzUDUrZmxHZVhuNUhjOXg4K1pObzZ5c3pDZ3BLYWwxZjI4L1UxbFptY2UyR3pkdUdDZE9uS2pEcTYrLzI3ZHZHN201dWJYdVUxeGNiRnk1Y3NYcmM1V1ZsVVpGUllWaEdJMDdQbGV1WERFeU16TU5wOU41eC9ONVUxSlNZdVRrNUJpR1lSaFpXVm5HNnRXcmpZTUhEOWJwZkRkdjNqUzJidDFxM0xwMTY2NitkM1d1djY5Lyt1LzhuMUQvL21IQXY0RHJEWUV1UEVEamM2WE9qeDQ5K3ErTFFZMWJqdzRBQUdwRTBBVUFvSWtRZEFFQWFDSUVYUUFBbWdoQkZ3Q0FKa0xRQlFDZ2lSQjBBUUJvSWdSZEFBQ2FDRUVYQUlBbVF0QUZBS0NKRUhRQkFHZ2lyRElFMUtJaFM4UUJRSFhNZEFFdkRNUFk4MCsvQnVEL0dYOWp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CcmRmd0g3c2pEajh1Wkcxd0FBQUFCSlJVNUVya0pnZ2c9PSIsCiAgICJUeXBlIiA6ICJmbG93Igp9Cg=="/>
    </extobj>
    <extobj name="ECB019B1-382A-4266-B25C-5B523AA43C14-10">
      <extobjdata type="ECB019B1-382A-4266-B25C-5B523AA43C14" data="ewogICAiRmlsZUlkIiA6ICI1Njg5NjQyODg0OSIsCiAgICJHcm91cElkIiA6ICI2MzkzMjQwNzQiLAogICAiSW1hZ2UiIDogImlWQk9SdzBLR2dvQUFBQU5TVWhFVWdBQUFrZ0FBQUMwQ0FZQUFBQnYwZFBrQUFBQUNYQklXWE1BQUFzVEFBQUxFd0VBbXB3WUFBQVhCVWxFUVZSNG5PM2RlWERQZHg3SDhkYzNraUJXVWtlc3V5dzJOQ1ZYTlVJdlpWd3pTcGRWUWJhTW85VkxWeFZiemFCb3FCZ2xXcXhiU3RKRzFKVlExUkZqYUxXQ0lGWG42aTUxdHBLVU5Jbms5OTAvTk4vNjVaQVFTWDZKNTJNbU0vbCtQdC9qOCtPYnlUdWY2eTBC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2dBalBLdXdFbDRlZm50ODh3ak1mTHV4MzRnMm1hQ1FjUEh1eGMzdTJvREhpL0hRL3ZkK25qdlhjOEQrcDc3MVRlRFNnSmZvZ2NqMkVZejVSM0d5b0wzbS9Idy90ZCtuanZIYytEK3Q0N2wzY0Q3b2ZFeE1UeWJnSWtCUVFFbEhjVEtpWGViOGZBKzEyMmVPOGR3NFA4M2xmb0hpUUFBSURTUUlBRUFBQ1FCd0VTQUFCQUhnUklBQUFBZVJBZ0FRQUE1RUdBQkFBQWtBY0JFZ0FBUUI0RVNBQUFBSGtRSUFFQUFPUkJnQVFBQUpBSEFSSUFBRUFlQkVnQWltWC8vdjBLRHcrM2prM1R0S3RmdkhpeFB2NzQ0MkxkYTlteVpVcEtTaXF3N3VMRmkxcXhZb1hPblR0WHJIc2xKaWJxcDU5K3V1TTVGeTVjMEtGRGg0cDFQd0NRS2tteVdnQi8rUFRUVCsvNm1zREFRRFZyMXN5dTdQVHAwNW94WTRabXpKaWhCZzBhNk5peFk0cUtpdEs0Y2VOa21xYmVlT01OTlcvZVhHUEhqcFVrclYrL1hxMWJ0eTd5V2Q5Ly83MCsvdmhqRFI0OFdENCtQdm5xZCt6WW9RVUxGc2piMjF1Tkd6Y3U4bjZqUm8zU3FGR2o5TkpMTDFsbE5wdE5UazUvL1AyM2J0MDZyVnk1a2dTb0FJcU5BQW1vWkQ3NDRJTzd2bWJLbENuNUFpUlBUMDlkdW5SSmI3MzFsbGFzV0dGWHQyYk5HdTNkdTFkZHUzYVZKSjAvZjE1WHIxNVYrL2J0aTN6V3BrMmI1T1RrcEJkZWVLSEEraDA3ZHNqVDAxT1BQZmJZWFgrT1hGdTJiRkZFUklSbXpwejVRR2NqQjNEdkNKQ0FTcWFvWGhLYnphWmR1M1lwT2pwYVI0OGVWWjgrZmRTcFU2ZDg1N203dSt1OTk5N1R4SWtUZGZic1dhczhNek5UcTFhdDBwQWhROVNuVHg5SjBzNmRPeVZKenp6elRLSFAzYkJoZ3lScDI3WnRhdGl3b2I3NzdqdDk5OTEza3FRV0xWcW9iZHUyT252MnJJNGNPU0p2YjIrdFdiTW0zejBhTkdoZ0JXVjVaV1JrcUZxMWFwSnVEUWVtcGFXcFZhdFdkL3kzQUlEQ0VDQUJsVkJxYXFvOFBEenlsYTFmdjE3cjFxM1Q5ZXZYOWZlLy8xMHpaODdVUXc4OUpNTXdDcnhQUUVDQU5tL2VyR3JWcXVuYmI3K1ZKRld0V2xXclZxMVMvZnIxcmZPMmI5OHVTVmJBbEZkaVlxS21UWnRtSGYvNjY2OTJ4OEhCd1dyYnRxM1dyMTh2U1VwT1RsWnljbksrKzNUcTFNa0trREl6TTFXMWFsVkp0M3EwVHA0OHFmRHdjT1hrNUdqMzd0M3k4dkxTanovK0tFbTZjdVdLSk9uSWtTUDU3dW50N1cwM0hBY0FFZ0VTVUdtRWg0Y3JLaXBLVzdkdVZYQndzSUtDZ2pSeDRrVDk2VTkva2lURnhjVnB3WUlGR2oxNnRJS0RnMVdqUmcwdFg3NWNodzRkVW5oNHVJS0NnaFFjSEt4eDQ4WkpVcUZEVTdlWFAvUE1NM3J4eFJlVm5KeXMxMTkvM2E0SDZkVlhYMVg5K3ZVVkdocHFsZlhyMTArdnZQS0szZjI2ZE9raVNVcExTOVBubjMrdUxsMjZLQ3dzTE45em4zenlTYm00dUZqSFBYdjIxUGp4NDYwMjdkcTFTOG5KeVVwSlNWRmFXcHFTazVNMWRPaFF1M3ZrUFphazNidDN5ODNOcmNEUEN1REJSWUFFVkRMMTZ0WFR5SkVqTlhmdVhDVWxKV25tekpueTl2YTI2Z2NOR3FTcVZhdHExcXhaK3V5enp3b2Rzb3FOamJXK2o0dUwwL0xseXlWSkgzMzBrZFY3NU9ibXB1blRwMHVTUER3ODdPWXhwYVNrcUgzNzluWmxycTZ1ZXVpaGh3cDhYbVJrcEg3NzdUY05IejVjVmFwVXlWZHZzOW1zQU9uU3BVdEtUVTIxMnRHNmRXdFZyMTVkTVRFeFNrbEpVZVBHalRWdjNqenIyazgrK1VTZmYvNjUzV2ZLVmIxNjlRTGJBK0RCUm9BRVZFSURCdzVVNjlhdDlkWmJiMm40OE9GYXVuU3BWWmU3QXUyYmI3NVJTRWlJeG93WlUrQVFXN05telpTWm1hbTVjK2NxTmpaV1BqNCtTa3BLMHNTSkU5VzVjMmRObkRoUlgzLzl0ZmJzMlNOSmRrdnRVMUpTbEpHUlVheFZhSkowOCtaTjdkcTFTOTI3ZDVlWGwxZUI1MlJuWjh2VjFWV1M5TU1QUDhnd0RMVnMyZEtxZi9YVlYzWDE2bFdOR0RGQzQ4ZVB0d3ZNY29jYjgwNUVCNERDRUNBQmxaU3ZyNjlXcjE2dGRldld5ZHZiVzRjUEg1WWtHWWFoSjU5OFV0MjdkOWR6enoxWDZQVmZmLzIxWnM2Y3FjdVhMeXNzTEV3WExseFFVbEtTWnMrZXJYSGp4dW40OGVQeTl2WlduVHAxNU9ucHFlUEhqMXZYbmp4NVVwTDBsNy84cFZodGRYRngwYWVmZnFyejU4OXI3Tml4ZXZQTk45VzBhVk9yM2pSTm1hWnA5U0FkT1hKRVRaczJ0WVlQSmFsUm8wWmF0R2lSNnRhdFcraGNLQUFvTG1ZbUFwVllvMGFOMUw5L2YrM2R1OWNxeTg3T1ZxMWF0ZTRZSE1YSHgrdTExMTZUWVJoYXNXS0YzVEJjKy9idHRXelpNcG1tcVpDUUVDMWF0RWkrdnI0NmV2U290WG5rRHovOElFbjU5a1ZLVFUzVjZkT243YjV5dWJtNXFXYk5tanA0OEtER2poMnI5UFIwcSs3bXpadVNaUFVnblRoeFFtM2J0czNYN3Y3OSsydk1tREhXZVFCd3IraEJBaXFwek14TXJWeTVVaXRYcmxUdDJyV3RmWWZXcjErdmlJZ0liZHk0VWFHaG9XclFvRUcrYTN2MDZLRmZmLzFWZmZyMFViVnExVFJuemh4ZHUzWk4rL2Z2bHlTMWJObFNhOWV1dFlibWZIeDhyRzBEMnJadHE3MTc5K3JQZi82ekdqWnNhSGZmK1BoNHhjZkhGOXJtK3ZYcmErclVxZnJuUC8rcHlaTW5hL2JzMlpKdUJYWFNId0hTL1BuemRlUEdqWHpYKy9qNHlOUFRNOS9PMnRldlg1ZWtmT1cxYTllMnRnWUFnTnNSSUFHVmpNMW1VMXhjbkJZdVhLakxseStyVjY5ZUdqTm1qTDc0NGd0SjBvQUJBMlNhcGhZdVhLaUJBd2Rxd29RSjZ0V3JsOTA5MHRQVEZSZ1lxSXNYTHlvOVBWMnhzYkVLQ2dxeWxzM255cDNUMDZGREIxV3BVa1ZmZnZtbEhuNzRZUjA0Y0tEQVlhNnVYYnNxT0RqWXJtejQ4T0YyeDA4OTlaUUdEQmlneno3N1ROSFIwUm80Y0tEVmczVDdLcllhTldvVStQbDc5KzVkNkw5TjNycFpzMllWT2trZHdJT05BS2tDT0hueUpCdmVvZGpHakJtanZYdjNxbFdyVmdvTEN5c3duY2V3WWNQazcrK3Y4ZVBIS3pRMFZGZXZYcldyMzdsenA2Wk1tV0pYbHBDUW9JU0VCTHV5M0UwcDNkM2QxYkZqUjIzYXRFblZxMWRYZG5hMnVuZnZudSs1bnA2ZTh2WDFMZkl6dlA3NjY5cTllN2MyYmRxa0FRTUdLRE16VTVLSzFkdno3My8vTzEvWit2WHJ0VzNidG54MXhaMGpCUlJsLy83OVNraElzTGJKTUUzVGJ2SEQ0c1dMbFpPVGsyK2JDemd1QXFReVVORG1kQVZ4ZDNmWHd3OC9iRmYyNFljZmF1M2F0WXFNakN4MGRROXd1eUZEaGlnd01GREJ3Y0YyeStWemg2bHlOMFgwOGZIUm1qVnJORy9lUFBYdDI5ZHVXWHp2M3IzVnUzZHY3ZG16UjIrODhVYStucGJRMEZEOTk3Ly90WHZ1d0lFRHRYdjNiaTFidGt3dFdyUW9VWW9QTnpjM3paOC9YNDBhTlpLVGs1TXlNaklreWRvWThrNEtlbTd1SEN6U2p1QitLYTFjaFhBY0JFaGxvS0RONlFyeXhCTlBXTCtrVE5QVTNMbHp0V2JOR29XRWhCQWNvZGdDQXdNVkdCaW9yS3dzYmRxMFNSNGVIc3JKeWRIbXpadFZzMlpOdXlDamJ0MjZkanRhM3k0ckswc3pac3hRelpvMVZhdFdMYXQ4ejU0OTJycDFxeUlpSXV6Tzc5Q2hneG8wYUtBTEZ5NW93SUFCSmY0Y3QvZnUvUGJiYjVLS0Z5QUJaYUcwY2hYQ2NSQWdsWUcxYTlmcXhJa1RtakpsaXQ1NTV4MDkrdWlqa201dHhCY2JHNnUxYTlkS2tyVmtPVDA5WFZPblR0V09IVHYweWl1djVKdWpBUlNIcTZ1cjVzeVpZd1VYVmFwVTBiaHg0d3BOSzFMUTlYUG56dFd5WmN2MDBrc3ZxVTJiTnVyWnM2Y1dMMTZzUG4zNktDZ295Tzc4cFV1WDZzS0ZDNUtrMWF0WDY5bG5uMVh0MnJYdnkyZkpuV1ROcG81d0ZQYzdWeUVjRHdGU0dmRHk4ckorU1RWdTNOanFEYXBUcDQ1Vm55czVPVm1ob2FHNmN1V0szbi8vL1FMbmNhQmlhTmV1WFdNdkw2OExNVEV4T2VYVmhwaVlHR1ZrWk1nMFRkV3JWODl1MzZEaThQTHkwZ2NmZktEazVHUzk5dHBybWpObmpnekRVTHQyN1dTejJhemh1dVhMbDJ2aHdvVnEzYnExZXZmdXJkbXpaMnZVcUZGYXNHQ0JYYzYycUtnb1JVVkYzZlhuT0hic21DVGx5eTlYMGZqNStUMTg4T0RCSDRzK0V4WEIvY3hWQ01kRGdPUkF0bXpab3FsVHA2cGx5NWFLakl4azE5OEt6dG5aK2QxVHAwNzFEUWdJK054bXM4VjZlSGdrSkNRa1pKZjJjKy9uUEp1ZmZ2cEo4Zkh4aW9tSlVYcDZ1b1lNR2FKang0N3B2ZmZlVTBKQ2dtYk5tcVd3c0RCdDJyUkpMVnEwVUVSRWhHclhycTNyMTY5cjRjS0ZHang0c041OTkxMTE3dHhaMHExNVQwODk5WlRkTS9JTzFVVkdSdXJpeFl0cTBxU0phdGFzcWN1WEwydmx5cFZ5Y1hHeGVsOExVOWdXQXJuN0xSVlUzNlJKa3dMM1ZMcGYvUDM5VzVxbTJVL1Mzd3pEZUZ4Uzhicnc0TkJLSTFjaEhBc0JrZ1B4OC9QVHFGR2pOR3pZTURrNzMvcXZ5Y25KMFl3Wk16Unc0RUQ5OWE5L0xlY1c0bTRaaHZGbjB6UmZOZ3pqNWRUVTFGLzgvZjAzR29ZUm01cWF1dVBVcVZPWjkvTlpuVHQzenJmdjBOMllNMmVPOWYyT0hUdTBaTWtTblRwMVNpNHVMdXJXclp1R0R4OXVMU0w0NnF1djVPVGtwRUdEQnVrLy8vbVBBZ0lDRkI0ZUxuZDNkMG5TaUJFajVPN3VydkR3Y0UyWk1zVmFTZmZJSTQva201T1hOMERLek14VWRIUzBYVm5WcWxVMWZ2ejRJb2ZzaXZwbFUxQjkzNzU5NzN1QTVPZm45NGlUazFQLzN3T2pkc1VkMWtURlVScTVDdUZZQ0pBY1NLTkdqVFJ5NUVqcjJHYXphZXJVcVlxUGo1ZWZueDhCVWdWbkdFWnRTY05NMHh6bTd1NmU1dWZudDhVd2pGakRNTFlsSmlhbUYzbURJZ1FFQkpTbzl5Z3dNTkJLSk51dVhUdlZxMWRQenovL3ZMcDM3MjQzU1Z1U3VuVHBJa2s2ZCs2Y1VsTlQ5ZkxMTDF0QmZhNEJBd2FvVFpzMnVucjFxbXJYcnEySWlJZ0NBN2dOR3phb1pzMmExbkZ3Y0xBNmQrNnNqSXdNWldkbnk5blpXYzJiTjVlYm0xdVJuNkVjaHlxTWdJQUF2OXllSWttdGMzY1ZSK1ZVbHJrS1VUNElrRXBaVWxLU01qSXlyQzcrMi9OVm5UOS9YcEswYjk4K3F5d3dNRkRTcmVCbzh1VEppbytQMTl0dnYzM0h6ZTlRSWJrYmhqRkkwaURUTk5QOS9mMjNtcVlaNitycUdyZHYzNzYwOG1oUWl4WXRyTy9yMWF1WHIyZW5JQ0VoSVhlc3Y3MW5wbVBIamdXZTA2UkpFN3ZqR2pWcTJMV2xLT1VZRkRuNSsvcy9icHBtZnljbnA3K1pwdG04dkJxQ3NsZVd1UXBSUGdpUVN0bWtTWk9zbFQyUzdQYWF5WFg3eG1HSmlZbTZjZU9HM25ubkhlM2R1MWVUSjArK1k4NHNSK1R2NzgrZnpuZkhUVkkvd3pENjNieDVVLzcrL2xza3hSWjFFY3FIbjUvZlU3OFBuLzFOVWlQRE1IUTN2VVg4ZkZSODhmSHhDZzBOVlpNbVRiUml4UXExYnQxYWtaR1JrdjdJVlJnYUdxcVFrQkFGQndjck5qWldXN2R1dFRhUExDeFhJUndMQVZJcFc3SmtpYkt6czVXVWxLVEpreWNyTEN4TWJkcTBrU1JGUjBjck9qcGFHelpzc000L2ZmcTBKa3lZb0t0WHIycmV2SG1GL3RXTlNzMDBETU5raU1ZeEdZWmgybXcyMDhuSmlmK2pCMVJwNVNxRVl5RkFLbVc1aVVCejk4bG8zTGl4TmFTUU82RTE5M2pQbmowYU4yNmNtamR2cnRXclY2dHAwNmJXZmRMVDA0czFCOE1SSERod2dCbXBrdno5L1JkSmVxa1lwNlliaGhGdnM5bGkzZHpjNHZiczJmUHI3OWV2TE5VRzRwNGNPSEJndDZUZGt2NFpFQkRRM2pUTi9vWmg5Q3Z1RUJzL0gzZFdFWHJZU2l0WElSd0xBVklaK2Zubm55VXAzMlRYMnozeXlDTUtDUW5SeUpFajdaSnlmdkxKSjRxSmlkSHk1Y3V0dlpOUTRhVkoyaXdwMWpDTUwrN0hKRzJVT1Z0aVl1SStTZnNralgvc3NjZDhiVFpiUDBuOUpERjJVb21WVnE1Q09CWUNwREp5NXN3Wk9Uczd5OVBUczlCemF0V3FsUytSNFJkZmZLRVBQL3hRVHovOTlCMkRLMVFJUDB2YTZPVGtGSnVTa3ZMVi9WN21qM0psN3QrLy82Q2tnNUxlL1gyWmY3L2ZWN1hsenhhTUNxMjhjeFdpYkJBZ2xaSDkrL2VyUllzVytaWkMzOG5HalJzMWZmcDB0V3ZYVHUrLy83NjFhekVxRHRNMEwwbGFMeW5XdzhOalYxbHNGRmtlVWxKU2xKcWFLdE0wbFpPVG8renNiTjI4ZVZOWldWbkt6TXhVUmthRzB0UFRkZVBHRFYyL2ZsMXBhV2xLUzB2VEw3LzhvbDkrK1VWWHJselJ2LzcxcjN5YlNGWlVCdzhlL0Y3Uzk1S21CUVFFdERCTnM1OXBtdjErM3lnU2xVQjU1eXBFNlNOQUtnTm56cHpSOGVQSGkxd1NuY3MwVFMxZHVsU0xGaTFTKy9idE5YZnVYSkowVmtEWjJkblR2Ynk4WGkzUFZDTmxaZW5TcFFXbUVIRnhjWkdMaTR1cVZhc21WMWRYVmF0V1RkV3JWN2Y3YXRXcWxYeDlmWldkWFNsalJ5VW1KcDZXOUlHa0QvejgvQjR1Ny9iZy9uQ2tYSVVvSFFSSVpXREpraVdTcEo0OWV4WjU3clZyMS9UdXUrL3FtMisrVWRldVhUVnQyalM1dXJxV2RoTlJDZzRmUG56dThPSEQ1ZDJNTXJWejUwNDVPenZMeGNWRnpzN09kb2x4ZzRLQzlNSUxMK2pOTjk4c3h4YVdML0t3VlM3M08xY2hIQXNCVWluYnNtV0x0bS9mcnFDZ0lMdWt0SG1acHFtTkd6ZHEvdno1U2t0TDAralJvelZpeElneWJDbFFjcmtyTXd1U2xaVlZhWHVKOEdDNjM3a0s0VmdJa0VwUlZsYVdsaTlmcnVyVnEydkNoQWwzUFBlcnI3N1N0R25UVks5ZVBYMzAwVWZXanRwQVJYT255YWRSVVZFRkRzVkp0M0tpa2JnVEZVRnA1Q3BrdU0zeEVDQ1ZJbGRYVnkxZXZGaG56NTdObDA1QnVwVldKSGR1VWRldVhUVmp4Z3gxN05qeGpuK0ZBNDV1MnJScEJaYUhob1lxS0NoSXZYcjFLckMrb0o4UndCR1ZScTVDT0I0Q3BGTG02ZWxaNk5KK1gxOWYrZnI2V3NjOWV2UW9xMllCcGFhd0FDZzBORlRObWpVcnRCNm9LRW9qVnlFY0R3RVNnUHZ1eUpFakJaYi8vUFBQQmRieGl3S0FveUZBQWxCaXBtbmE3ZE0xZE9qUUFzL2J2bjI3dG0vZm5xODhkOGRoQUhBVUJFZ0FTaXc3TzlzdVBZNGs5ZS9mWDhIQndYZThMaW9xU3V2V3JTdk5wZ0hBUFNGQUFsQmkxNjlmVjQwYU5lektQRHc4ckdTZGt2U1BmL3hEeno3N3JGM3Zrb2VIUnhtMUVBRHVEcmtyQUpUWXRXdlhpc3dWZU9MRUNWMjdkcTJNV2dRQUpVT0FCS0RFTGx5NG9BWU5HaFJhbjVXVnBaczNiOHJOemEwTVd3VUE5NDRBQ1VDSlpHUms2Tnk1YzJyZXZIbWg1L3o0NDYwTUczWHExQ21yWmdGQWlSQWdBU2lSUTRjT3lXYXo2ZEZISDdYS3VuWHJwbGF0V2xuSHNiR3hrcVRaczJkcjBxUkpPbnIwcUNTcFZhdFc2dGF0VzlrMkdBQ0tnVW5hQUVya3l5Ky9WSlVxVmZUNDQ0OWJaV0ZoWVpLazlQUjBMVnEwU0RFeE1YcisrZWZWcEVrVFJVZEhhOXUyYmZMMjl0YWdRWU0wZmZyMDhtbzZBQlNLQUFuQVBidDA2WkxpNCtQVnFWTW5LMFZPUmthR2twS1NsSkNRb0czYnRpa3RMVTM5Ky9mWGhBa1RyUHhVY1hGeFdyVnFsU1pObXFTSWlBZ05IanhZZmZ2MlpZNFNBSWRCZ0FUZ25tM2V2RmxaV1ZrYU9uU28vdmUvLytudHQ5L1dtVE5ubEpPVEkyZG5aejN4eEJONjhjVVgxYTVkTytzYUZ4Y1g5ZTNiVjg4OTk1eTJiZHVtcFV1WGFzNmNPZHE2ZGFzaUl5UEw4ZE1Bd0I4SWtBRGNzMkhEaHFsdTNicnk4ZkdSSkQzOTlOUHk5L2VYcjYrdk9uVG9jTWZFeTA1T1R1clZxNWQ2OU9paHVMZzROV3pZc0t5YURRQkZJa0FDY00rcVZLbWl2bjM3V3NlalI0Kys2M3M0T1RtcGQrL2U5N05aQUZCaXJHSURBQURJZ3dBSkFBQWdEd0lrQUFDQVBBaVFBQUFBOGlCQUFnQUF5SU1BQ1FBQUlBOENKQUFBZ0R3SWtBQUFBUElnUUFJQUFNaURBQWtBQUNDUFNwRnFKQ0Fnb0x5YkFKUWEzbTg4aUhqdlVkNHFkQStTYVpvSjVkMEcyRE5OODl2eWJrTmx3ZnZ0ZUhpL1N4L3Z2ZVBodlFj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FBQUhBQS93ZDFSb0N6V2hZRWx3QUFBQUJKUlU1RXJrSmdnZz09IiwKICAgIlR5cGUiIDogImZsb3ciCn0K"/>
    </extobj>
  </extobjs>
</s:customData>
</file>

<file path=customXml/itemProps1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1383</Words>
  <Application>WPS 演示</Application>
  <PresentationFormat>自定义</PresentationFormat>
  <Paragraphs>138</Paragraphs>
  <Slides>38</Slides>
  <Notes>27</Notes>
  <HiddenSlides>0</HiddenSlides>
  <MMClips>1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157</vt:i4>
      </vt:variant>
      <vt:variant>
        <vt:lpstr>幻灯片标题</vt:lpstr>
      </vt:variant>
      <vt:variant>
        <vt:i4>38</vt:i4>
      </vt:variant>
    </vt:vector>
  </HeadingPairs>
  <TitlesOfParts>
    <vt:vector size="204" baseType="lpstr">
      <vt:lpstr>Arial</vt:lpstr>
      <vt:lpstr>宋体</vt:lpstr>
      <vt:lpstr>Wingdings</vt:lpstr>
      <vt:lpstr>微软雅黑</vt:lpstr>
      <vt:lpstr>楷体</vt:lpstr>
      <vt:lpstr>Arial Unicode MS</vt:lpstr>
      <vt:lpstr>Calibri Light</vt:lpstr>
      <vt:lpstr>Calibri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Equation.DSMT4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5.4三角函数的 图象与性质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跟踪练习：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小结：1、三角函数的性质</vt:lpstr>
      <vt:lpstr>小结：1、三角函数的性质</vt:lpstr>
      <vt:lpstr>小结：1、三角函数的性质</vt:lpstr>
      <vt:lpstr>小结：2、研究函数性质有哪些方法？</vt:lpstr>
      <vt:lpstr>巩固练习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刘嘉</cp:lastModifiedBy>
  <cp:revision>49</cp:revision>
  <dcterms:created xsi:type="dcterms:W3CDTF">2016-10-06T06:02:00Z</dcterms:created>
  <dcterms:modified xsi:type="dcterms:W3CDTF">2020-02-05T08:10:51Z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