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75" r:id="rId3"/>
    <p:sldId id="271" r:id="rId4"/>
    <p:sldId id="276" r:id="rId5"/>
    <p:sldId id="266" r:id="rId6"/>
    <p:sldId id="26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60" y="8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DB6EF-FFD4-4264-BAB6-38781802A31B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DAB3-A710-41C9-9220-6DDBB0C4A4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89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8DAB3-A710-41C9-9220-6DDBB0C4A4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03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1"/>
          <a:stretch/>
        </p:blipFill>
        <p:spPr>
          <a:xfrm>
            <a:off x="35244" y="5943"/>
            <a:ext cx="12181436" cy="6852057"/>
          </a:xfrm>
          <a:prstGeom prst="rect">
            <a:avLst/>
          </a:prstGeom>
        </p:spPr>
      </p:pic>
      <p:sp>
        <p:nvSpPr>
          <p:cNvPr id="6" name="标题 14"/>
          <p:cNvSpPr txBox="1">
            <a:spLocks/>
          </p:cNvSpPr>
          <p:nvPr/>
        </p:nvSpPr>
        <p:spPr>
          <a:xfrm>
            <a:off x="5375920" y="2348880"/>
            <a:ext cx="6408712" cy="23042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探究蛋白酶对蛋白质的</a:t>
            </a:r>
            <a:r>
              <a:rPr lang="zh-CN" altLang="zh-CN" sz="36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en-US" altLang="zh-CN" sz="3600" b="1" spc="3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6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514350" indent="-514350">
              <a:buAutoNum type="ea1ChsPlain" startAt="2"/>
            </a:pPr>
            <a:r>
              <a:rPr lang="zh-CN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探究</a:t>
            </a:r>
            <a:r>
              <a:rPr lang="zh-CN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菠萝蛋白酶</a:t>
            </a:r>
            <a:r>
              <a:rPr lang="zh-CN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对豆</a:t>
            </a:r>
            <a:endParaRPr lang="en-US" altLang="zh-CN" sz="28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乳凝胶</a:t>
            </a:r>
            <a:r>
              <a:rPr lang="zh-CN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形成的影响</a:t>
            </a:r>
            <a:endParaRPr lang="zh-CN" altLang="en-US" sz="28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0016" y="1556792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十年级生物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8818" y="4725144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 王岳琼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27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80807181695&amp;di=390d97af721bc170e455670c5dfc0f3b&amp;imgtype=jpg&amp;src=http%3A%2F%2Fimg1.imgtn.bdimg.com%2Fit%2Fu%3D2729557311%2C60405457%26fm%3D214%26gp%3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484784"/>
            <a:ext cx="3312368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gsa.baidu.com/timg?image&amp;quality=80&amp;size=b9999_10000&amp;sec=1580807229944&amp;di=56f66233ba93d146ccdcacc39e3841c4&amp;imgtype=0&amp;src=http%3A%2F%2Fdpic.tiankong.com%2Fpw%2F2m%2FQJ6898970515.jpg%3Fx-oss-process%3Dstyle%2F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060848"/>
            <a:ext cx="3561738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know-pic.cdn.bcebos.com/34fae6cd7b899e519e5642c145a7d933c9950d0e?x-bce-process=image/resize,m_lfit,w_600,h_800,limit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"/>
          <a:stretch/>
        </p:blipFill>
        <p:spPr bwMode="auto">
          <a:xfrm>
            <a:off x="6539518" y="188640"/>
            <a:ext cx="31568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4151784" y="6093296"/>
            <a:ext cx="2031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图片来源于网络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 descr="https://timgsa.baidu.com/timg?image&amp;quality=80&amp;size=b9999_10000&amp;sec=1580807181695&amp;di=390d97af721bc170e455670c5dfc0f3b&amp;imgtype=jpg&amp;src=http%3A%2F%2Fimg1.imgtn.bdimg.com%2Fit%2Fu%3D2729557311%2C60405457%26fm%3D214%26gp%3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548680"/>
            <a:ext cx="2520280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184232" y="3068960"/>
            <a:ext cx="19442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 descr="https://timgsa.baidu.com/timg?image&amp;quality=80&amp;size=b9999_10000&amp;sec=1580807229944&amp;di=56f66233ba93d146ccdcacc39e3841c4&amp;imgtype=0&amp;src=http%3A%2F%2Fdpic.tiankong.com%2Fpw%2F2m%2FQJ6898970515.jpg%3Fx-oss-process%3Dstyle%2Fsh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29" y="3645024"/>
            <a:ext cx="2652362" cy="17695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20768" t="19225" r="24801" b="3169"/>
          <a:stretch/>
        </p:blipFill>
        <p:spPr>
          <a:xfrm>
            <a:off x="7207977" y="3501008"/>
            <a:ext cx="2011258" cy="216024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4799856" y="4941168"/>
            <a:ext cx="936104" cy="360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699394" y="2127303"/>
            <a:ext cx="936104" cy="360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35760" y="548680"/>
            <a:ext cx="2848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怎么从菠萝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果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肉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中得到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菠萝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蛋白酶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呢？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32437" y="4077072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怎么制备豆浆？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8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7488" y="1897668"/>
            <a:ext cx="10009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用多少蛋白酶溶液？用多少豆浆？蛋白酶和豆浆的浓度如何？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3503" y="2852936"/>
            <a:ext cx="9204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你可以尝试设定不同的实验温度和实验所用溶液的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7488" y="3789040"/>
            <a:ext cx="9505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设计一个表格来记录你的实验处理条件和实验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现象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7448" y="836712"/>
            <a:ext cx="6665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第一项作业：请上交你的探究实验报告。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7448" y="5229200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第二项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作业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完成“形成性评价”中的题目。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988840"/>
            <a:ext cx="7634115" cy="22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0"/>
            <a:ext cx="12216680" cy="68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9"/>
    </mc:Choice>
    <mc:Fallback xmlns="">
      <p:transition spd="slow" advTm="595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131</Words>
  <Application>Microsoft Office PowerPoint</Application>
  <PresentationFormat>宽屏</PresentationFormat>
  <Paragraphs>17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楷体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ky</dc:creator>
  <cp:lastModifiedBy>yueqiong</cp:lastModifiedBy>
  <cp:revision>66</cp:revision>
  <dcterms:created xsi:type="dcterms:W3CDTF">2019-04-01T09:17:48Z</dcterms:created>
  <dcterms:modified xsi:type="dcterms:W3CDTF">2020-02-04T08:56:54Z</dcterms:modified>
</cp:coreProperties>
</file>