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70" r:id="rId3"/>
    <p:sldId id="271" r:id="rId4"/>
    <p:sldId id="272" r:id="rId5"/>
    <p:sldId id="262" r:id="rId6"/>
    <p:sldId id="273" r:id="rId7"/>
    <p:sldId id="258" r:id="rId8"/>
    <p:sldId id="274" r:id="rId9"/>
    <p:sldId id="275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0" y="8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DB6EF-FFD4-4264-BAB6-38781802A31B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DAB3-A710-41C9-9220-6DDBB0C4A4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89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DAB3-A710-41C9-9220-6DDBB0C4A40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03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1"/>
          <a:stretch/>
        </p:blipFill>
        <p:spPr>
          <a:xfrm>
            <a:off x="5140" y="8477"/>
            <a:ext cx="12181436" cy="6852057"/>
          </a:xfrm>
          <a:prstGeom prst="rect">
            <a:avLst/>
          </a:prstGeom>
        </p:spPr>
      </p:pic>
      <p:sp>
        <p:nvSpPr>
          <p:cNvPr id="6" name="标题 14"/>
          <p:cNvSpPr txBox="1">
            <a:spLocks/>
          </p:cNvSpPr>
          <p:nvPr/>
        </p:nvSpPr>
        <p:spPr>
          <a:xfrm>
            <a:off x="5663952" y="2363688"/>
            <a:ext cx="5412105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果酒的制作及探究果酒制作过程发酵液中酵母菌数量的变化</a:t>
            </a:r>
            <a:endParaRPr lang="zh-CN" altLang="en-US" sz="28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40016" y="1556792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十一年级生物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68818" y="4725144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 王岳琼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44262" y="3584215"/>
            <a:ext cx="3538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  </a:t>
            </a:r>
            <a:r>
              <a:rPr lang="zh-CN" altLang="zh-CN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果酒</a:t>
            </a:r>
            <a:r>
              <a:rPr lang="zh-CN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的制作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027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0"/>
            <a:ext cx="12216680" cy="68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9"/>
    </mc:Choice>
    <mc:Fallback xmlns="">
      <p:transition spd="slow" advTm="59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03512" y="1052736"/>
            <a:ext cx="9361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知道果酒是怎么制作的吗</a:t>
            </a:r>
            <a:r>
              <a:rPr lang="zh-CN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基本原理：</a:t>
            </a:r>
            <a:r>
              <a:rPr lang="zh-CN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酒精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的产生是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（物质）在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____(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有氧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无氧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条件下，经细胞呼吸产生的。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59696" y="465313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答案：葡糖糖等有机物；无氧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7408" y="476672"/>
            <a:ext cx="10802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我们怎么在实践中应用这一原理去获得果酒产品呢。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5400" y="1700808"/>
            <a:ext cx="106571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葡萄糖等有机物从什么类型的水果中获得呢？</a:t>
            </a: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实际生产、生活中应用哪种微生物进行发酵（无氧呼吸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产生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酒精呢？</a:t>
            </a: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如何创造无氧条件呢？</a:t>
            </a:r>
          </a:p>
        </p:txBody>
      </p:sp>
    </p:spTree>
    <p:extLst>
      <p:ext uri="{BB962C8B-B14F-4D97-AF65-F5344CB8AC3E}">
        <p14:creationId xmlns:p14="http://schemas.microsoft.com/office/powerpoint/2010/main" val="26643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9416" y="550421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在动手制作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果酒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前，还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需要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考虑一些问题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7826" y="2420888"/>
            <a:ext cx="105447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78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你准备选用什么水果？用多大的量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7178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为了能避免杂菌污染，需要对选用的水果和容器做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怎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7178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样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的处理呢？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124745"/>
            <a:ext cx="3492388" cy="4656517"/>
          </a:xfr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9" y="692697"/>
            <a:ext cx="3104345" cy="46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17"/>
    </mc:Choice>
    <mc:Fallback xmlns="">
      <p:transition spd="slow" advTm="2061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5400" y="1227524"/>
            <a:ext cx="110172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78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你是否选择向发酵物中添加酵母菌？如果添加，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添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7178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加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多少呢？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7178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酵母菌的无氧呼吸的产物除了产生酒精以外，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是否会产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7178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生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气体？如果产生气体，怎么将产生的气体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从发酵罐中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7178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排出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？怎样避免排出气体过程中的杂菌污染？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18-2019学年度\2018-2019第二学期\高一教学资料\果酒的制作\微信图片_20190401171530.jpg"/>
          <p:cNvPicPr>
            <a:picLocks noChangeAspect="1" noChangeArrowheads="1"/>
          </p:cNvPicPr>
          <p:nvPr/>
        </p:nvPicPr>
        <p:blipFill rotWithShape="1">
          <a:blip r:embed="rId2" cstate="print"/>
          <a:srcRect l="14034" r="20469" b="5292"/>
          <a:stretch/>
        </p:blipFill>
        <p:spPr bwMode="auto">
          <a:xfrm>
            <a:off x="3215680" y="260648"/>
            <a:ext cx="2880320" cy="5553198"/>
          </a:xfrm>
          <a:prstGeom prst="rect">
            <a:avLst/>
          </a:prstGeom>
          <a:noFill/>
        </p:spPr>
      </p:pic>
      <p:pic>
        <p:nvPicPr>
          <p:cNvPr id="2051" name="Picture 3" descr="E:\2018-2019学年度\2018-2019第二学期\高一教学资料\果酒的制作\微信图片_20190401171526.jpg"/>
          <p:cNvPicPr>
            <a:picLocks noChangeAspect="1" noChangeArrowheads="1"/>
          </p:cNvPicPr>
          <p:nvPr/>
        </p:nvPicPr>
        <p:blipFill>
          <a:blip r:embed="rId3" cstate="print"/>
          <a:srcRect r="31034"/>
          <a:stretch>
            <a:fillRect/>
          </a:stretch>
        </p:blipFill>
        <p:spPr bwMode="auto">
          <a:xfrm>
            <a:off x="6240016" y="836712"/>
            <a:ext cx="2952328" cy="55446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41148" y="943133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dirty="0"/>
              <a:t>排出气体后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6170" y="933841"/>
            <a:ext cx="2262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dirty="0"/>
              <a:t>发酵过程又产生气体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43"/>
    </mc:Choice>
    <mc:Fallback xmlns="">
      <p:transition spd="slow" advTm="2134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27448" y="1844824"/>
            <a:ext cx="102251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78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将发酵装置置于什么温度下呢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71780" algn="just">
              <a:lnSpc>
                <a:spcPct val="150000"/>
              </a:lnSpc>
              <a:spcAft>
                <a:spcPts val="0"/>
              </a:spcAft>
            </a:pPr>
            <a:endParaRPr lang="zh-CN" altLang="zh-CN" sz="32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6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怎么判断发酵是否结束了呢？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916832"/>
            <a:ext cx="9289032" cy="30709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5400" y="332656"/>
            <a:ext cx="10602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作业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拍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下你的制作过程的照片或者视频，并在照片或视频中加入适当的文字说明来展示你制作果酒的全过程。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39416" y="5589240"/>
            <a:ext cx="7574632" cy="604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作业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完成“形成性评价”中的题目</a:t>
            </a:r>
          </a:p>
        </p:txBody>
      </p:sp>
    </p:spTree>
    <p:extLst>
      <p:ext uri="{BB962C8B-B14F-4D97-AF65-F5344CB8AC3E}">
        <p14:creationId xmlns:p14="http://schemas.microsoft.com/office/powerpoint/2010/main" val="41752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329</Words>
  <Application>Microsoft Office PowerPoint</Application>
  <PresentationFormat>宽屏</PresentationFormat>
  <Paragraphs>31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楷体</vt:lpstr>
      <vt:lpstr>宋体</vt:lpstr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ky</dc:creator>
  <cp:lastModifiedBy>yueqiong</cp:lastModifiedBy>
  <cp:revision>43</cp:revision>
  <dcterms:created xsi:type="dcterms:W3CDTF">2019-04-01T09:17:48Z</dcterms:created>
  <dcterms:modified xsi:type="dcterms:W3CDTF">2020-02-03T05:57:57Z</dcterms:modified>
</cp:coreProperties>
</file>