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6.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0" r:id="rId2"/>
    <p:sldMasterId id="2147483682" r:id="rId3"/>
    <p:sldMasterId id="2147483718" r:id="rId4"/>
    <p:sldMasterId id="2147483742" r:id="rId5"/>
  </p:sldMasterIdLst>
  <p:notesMasterIdLst>
    <p:notesMasterId r:id="rId27"/>
  </p:notesMasterIdLst>
  <p:sldIdLst>
    <p:sldId id="435" r:id="rId6"/>
    <p:sldId id="434" r:id="rId7"/>
    <p:sldId id="328" r:id="rId8"/>
    <p:sldId id="357" r:id="rId9"/>
    <p:sldId id="423" r:id="rId10"/>
    <p:sldId id="430" r:id="rId11"/>
    <p:sldId id="437" r:id="rId12"/>
    <p:sldId id="424" r:id="rId13"/>
    <p:sldId id="416" r:id="rId14"/>
    <p:sldId id="412" r:id="rId15"/>
    <p:sldId id="411" r:id="rId16"/>
    <p:sldId id="438" r:id="rId17"/>
    <p:sldId id="427" r:id="rId18"/>
    <p:sldId id="329" r:id="rId19"/>
    <p:sldId id="375" r:id="rId20"/>
    <p:sldId id="330" r:id="rId21"/>
    <p:sldId id="344" r:id="rId22"/>
    <p:sldId id="300" r:id="rId23"/>
    <p:sldId id="439" r:id="rId24"/>
    <p:sldId id="429" r:id="rId25"/>
    <p:sldId id="436" r:id="rId26"/>
  </p:sldIdLst>
  <p:sldSz cx="12192000" cy="6858000"/>
  <p:notesSz cx="6858000" cy="9144000"/>
  <p:defaultTextStyle>
    <a:defPPr>
      <a:defRPr lang="zh-CN"/>
    </a:defPPr>
    <a:lvl1pPr marL="0" lvl="0" indent="0" algn="l" defTabSz="914241"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119" lvl="1" indent="0" algn="l" defTabSz="914241"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241" lvl="2" indent="0" algn="l" defTabSz="914241"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362" lvl="3" indent="0" algn="l" defTabSz="914241"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482" lvl="4" indent="0" algn="l" defTabSz="914241"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5606" lvl="5" indent="0" algn="l" defTabSz="914241"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2722" lvl="6" indent="0" algn="l" defTabSz="914241"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199840" lvl="7" indent="0" algn="l" defTabSz="914241"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6959" lvl="8" indent="0" algn="l" defTabSz="914241"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pc"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1" d="100"/>
          <a:sy n="71" d="100"/>
        </p:scale>
        <p:origin x="-468" y="-102"/>
      </p:cViewPr>
      <p:guideLst>
        <p:guide orient="horz" pos="2179"/>
        <p:guide pos="383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2020-02-05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4019523091"/>
      </p:ext>
    </p:extLst>
  </p:cSld>
  <p:clrMap bg1="lt1" tx1="dk1" bg2="lt2" tx2="dk2" accent1="accent1" accent2="accent2" accent3="accent3" accent4="accent4" accent5="accent5" accent6="accent6" hlink="hlink" folHlink="folHlink"/>
  <p:notesStyle>
    <a:lvl1pPr marL="0" algn="l" defTabSz="914241" rtl="0" eaLnBrk="1" latinLnBrk="0" hangingPunct="1">
      <a:defRPr sz="1200" kern="1200">
        <a:solidFill>
          <a:schemeClr val="tx1"/>
        </a:solidFill>
        <a:latin typeface="+mn-lt"/>
        <a:ea typeface="+mn-ea"/>
        <a:cs typeface="+mn-cs"/>
      </a:defRPr>
    </a:lvl1pPr>
    <a:lvl2pPr marL="457119" algn="l" defTabSz="914241" rtl="0" eaLnBrk="1" latinLnBrk="0" hangingPunct="1">
      <a:defRPr sz="1200" kern="1200">
        <a:solidFill>
          <a:schemeClr val="tx1"/>
        </a:solidFill>
        <a:latin typeface="+mn-lt"/>
        <a:ea typeface="+mn-ea"/>
        <a:cs typeface="+mn-cs"/>
      </a:defRPr>
    </a:lvl2pPr>
    <a:lvl3pPr marL="914241" algn="l" defTabSz="914241" rtl="0" eaLnBrk="1" latinLnBrk="0" hangingPunct="1">
      <a:defRPr sz="1200" kern="1200">
        <a:solidFill>
          <a:schemeClr val="tx1"/>
        </a:solidFill>
        <a:latin typeface="+mn-lt"/>
        <a:ea typeface="+mn-ea"/>
        <a:cs typeface="+mn-cs"/>
      </a:defRPr>
    </a:lvl3pPr>
    <a:lvl4pPr marL="1371362" algn="l" defTabSz="914241" rtl="0" eaLnBrk="1" latinLnBrk="0" hangingPunct="1">
      <a:defRPr sz="1200" kern="1200">
        <a:solidFill>
          <a:schemeClr val="tx1"/>
        </a:solidFill>
        <a:latin typeface="+mn-lt"/>
        <a:ea typeface="+mn-ea"/>
        <a:cs typeface="+mn-cs"/>
      </a:defRPr>
    </a:lvl4pPr>
    <a:lvl5pPr marL="1828482" algn="l" defTabSz="914241" rtl="0" eaLnBrk="1" latinLnBrk="0" hangingPunct="1">
      <a:defRPr sz="1200" kern="1200">
        <a:solidFill>
          <a:schemeClr val="tx1"/>
        </a:solidFill>
        <a:latin typeface="+mn-lt"/>
        <a:ea typeface="+mn-ea"/>
        <a:cs typeface="+mn-cs"/>
      </a:defRPr>
    </a:lvl5pPr>
    <a:lvl6pPr marL="2285606" algn="l" defTabSz="914241" rtl="0" eaLnBrk="1" latinLnBrk="0" hangingPunct="1">
      <a:defRPr sz="1200" kern="1200">
        <a:solidFill>
          <a:schemeClr val="tx1"/>
        </a:solidFill>
        <a:latin typeface="+mn-lt"/>
        <a:ea typeface="+mn-ea"/>
        <a:cs typeface="+mn-cs"/>
      </a:defRPr>
    </a:lvl6pPr>
    <a:lvl7pPr marL="2742722" algn="l" defTabSz="914241" rtl="0" eaLnBrk="1" latinLnBrk="0" hangingPunct="1">
      <a:defRPr sz="1200" kern="1200">
        <a:solidFill>
          <a:schemeClr val="tx1"/>
        </a:solidFill>
        <a:latin typeface="+mn-lt"/>
        <a:ea typeface="+mn-ea"/>
        <a:cs typeface="+mn-cs"/>
      </a:defRPr>
    </a:lvl7pPr>
    <a:lvl8pPr marL="3199840" algn="l" defTabSz="914241" rtl="0" eaLnBrk="1" latinLnBrk="0" hangingPunct="1">
      <a:defRPr sz="1200" kern="1200">
        <a:solidFill>
          <a:schemeClr val="tx1"/>
        </a:solidFill>
        <a:latin typeface="+mn-lt"/>
        <a:ea typeface="+mn-ea"/>
        <a:cs typeface="+mn-cs"/>
      </a:defRPr>
    </a:lvl8pPr>
    <a:lvl9pPr marL="3656959" algn="l" defTabSz="91424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1</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6.xml"/><Relationship Id="rId7" Type="http://schemas.openxmlformats.org/officeDocument/2006/relationships/tags" Target="../tags/tag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9"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rotWithShape="0">
          <a:gsLst>
            <a:gs pos="0">
              <a:srgbClr val="383D53">
                <a:alpha val="100000"/>
              </a:srgbClr>
            </a:gs>
            <a:gs pos="50000">
              <a:srgbClr val="282B3D">
                <a:alpha val="100000"/>
              </a:srgbClr>
            </a:gs>
            <a:gs pos="100000">
              <a:srgbClr val="0C0D12">
                <a:alpha val="100000"/>
              </a:srgbClr>
            </a:gs>
          </a:gsLst>
          <a:lin ang="5400000"/>
          <a:tileRect/>
        </a:gradFill>
        <a:effectLst/>
      </p:bgPr>
    </p:bg>
    <p:spTree>
      <p:nvGrpSpPr>
        <p:cNvPr id="1" name=""/>
        <p:cNvGrpSpPr/>
        <p:nvPr/>
      </p:nvGrpSpPr>
      <p:grpSpPr>
        <a:xfrm>
          <a:off x="0" y="0"/>
          <a:ext cx="0" cy="0"/>
          <a:chOff x="0" y="0"/>
          <a:chExt cx="0" cy="0"/>
        </a:xfrm>
      </p:grpSpPr>
      <p:grpSp>
        <p:nvGrpSpPr>
          <p:cNvPr id="22" name="组合 21"/>
          <p:cNvGrpSpPr/>
          <p:nvPr/>
        </p:nvGrpSpPr>
        <p:grpSpPr>
          <a:xfrm>
            <a:off x="4648200" y="5943612"/>
            <a:ext cx="2870200" cy="277813"/>
            <a:chOff x="4702529" y="5314769"/>
            <a:chExt cx="2870249" cy="278526"/>
          </a:xfrm>
        </p:grpSpPr>
        <p:grpSp>
          <p:nvGrpSpPr>
            <p:cNvPr id="3090" name="组合 45"/>
            <p:cNvGrpSpPr/>
            <p:nvPr/>
          </p:nvGrpSpPr>
          <p:grpSpPr>
            <a:xfrm>
              <a:off x="4702529" y="5314769"/>
              <a:ext cx="113264" cy="272276"/>
              <a:chOff x="3916918" y="5314768"/>
              <a:chExt cx="237296" cy="570437"/>
            </a:xfrm>
          </p:grpSpPr>
          <p:sp>
            <p:nvSpPr>
              <p:cNvPr id="27" name="半闭框 26"/>
              <p:cNvSpPr/>
              <p:nvPr/>
            </p:nvSpPr>
            <p:spPr>
              <a:xfrm>
                <a:off x="3916918" y="5314768"/>
                <a:ext cx="236146" cy="236748"/>
              </a:xfrm>
              <a:prstGeom prst="halfFrame">
                <a:avLst>
                  <a:gd name="adj1" fmla="val 9965"/>
                  <a:gd name="adj2" fmla="val 96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strike="noStrike" noProof="1">
                  <a:solidFill>
                    <a:schemeClr val="tx1"/>
                  </a:solidFill>
                </a:endParaRPr>
              </a:p>
            </p:txBody>
          </p:sp>
          <p:sp>
            <p:nvSpPr>
              <p:cNvPr id="28" name="半闭框 27"/>
              <p:cNvSpPr/>
              <p:nvPr/>
            </p:nvSpPr>
            <p:spPr>
              <a:xfrm rot="-5400000">
                <a:off x="3916617" y="5648515"/>
                <a:ext cx="236748" cy="236146"/>
              </a:xfrm>
              <a:prstGeom prst="halfFrame">
                <a:avLst>
                  <a:gd name="adj1" fmla="val 9965"/>
                  <a:gd name="adj2" fmla="val 96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strike="noStrike" noProof="1">
                  <a:solidFill>
                    <a:schemeClr val="tx1"/>
                  </a:solidFill>
                </a:endParaRPr>
              </a:p>
            </p:txBody>
          </p:sp>
        </p:grpSp>
        <p:grpSp>
          <p:nvGrpSpPr>
            <p:cNvPr id="3093" name="组合 46"/>
            <p:cNvGrpSpPr/>
            <p:nvPr/>
          </p:nvGrpSpPr>
          <p:grpSpPr>
            <a:xfrm>
              <a:off x="7459514" y="5326730"/>
              <a:ext cx="113264" cy="266565"/>
              <a:chOff x="6673902" y="5326730"/>
              <a:chExt cx="237297" cy="558475"/>
            </a:xfrm>
          </p:grpSpPr>
          <p:sp>
            <p:nvSpPr>
              <p:cNvPr id="25" name="半闭框 24"/>
              <p:cNvSpPr/>
              <p:nvPr/>
            </p:nvSpPr>
            <p:spPr>
              <a:xfrm rot="10800000">
                <a:off x="6675054" y="5648457"/>
                <a:ext cx="236145" cy="236748"/>
              </a:xfrm>
              <a:prstGeom prst="halfFrame">
                <a:avLst>
                  <a:gd name="adj1" fmla="val 9965"/>
                  <a:gd name="adj2" fmla="val 96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strike="noStrike" noProof="1">
                  <a:solidFill>
                    <a:schemeClr val="tx1"/>
                  </a:solidFill>
                </a:endParaRPr>
              </a:p>
            </p:txBody>
          </p:sp>
          <p:sp>
            <p:nvSpPr>
              <p:cNvPr id="26" name="半闭框 25"/>
              <p:cNvSpPr/>
              <p:nvPr/>
            </p:nvSpPr>
            <p:spPr>
              <a:xfrm rot="5400000">
                <a:off x="6674747" y="5328646"/>
                <a:ext cx="236748" cy="236145"/>
              </a:xfrm>
              <a:prstGeom prst="halfFrame">
                <a:avLst>
                  <a:gd name="adj1" fmla="val 9965"/>
                  <a:gd name="adj2" fmla="val 96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strike="noStrike" noProof="1">
                  <a:solidFill>
                    <a:schemeClr val="tx1"/>
                  </a:solidFill>
                </a:endParaRPr>
              </a:p>
            </p:txBody>
          </p:sp>
        </p:grpSp>
      </p:grpSp>
      <p:grpSp>
        <p:nvGrpSpPr>
          <p:cNvPr id="7" name="组合 6"/>
          <p:cNvGrpSpPr/>
          <p:nvPr/>
        </p:nvGrpSpPr>
        <p:grpSpPr>
          <a:xfrm>
            <a:off x="4648200" y="5943612"/>
            <a:ext cx="2870200" cy="277813"/>
            <a:chOff x="4702529" y="5314769"/>
            <a:chExt cx="2870249" cy="278526"/>
          </a:xfrm>
        </p:grpSpPr>
        <p:grpSp>
          <p:nvGrpSpPr>
            <p:cNvPr id="3079" name="组合 45"/>
            <p:cNvGrpSpPr/>
            <p:nvPr/>
          </p:nvGrpSpPr>
          <p:grpSpPr>
            <a:xfrm>
              <a:off x="4702529" y="5314769"/>
              <a:ext cx="113264" cy="272276"/>
              <a:chOff x="3916918" y="5314768"/>
              <a:chExt cx="237296" cy="570437"/>
            </a:xfrm>
          </p:grpSpPr>
          <p:sp>
            <p:nvSpPr>
              <p:cNvPr id="12" name="半闭框 11"/>
              <p:cNvSpPr/>
              <p:nvPr/>
            </p:nvSpPr>
            <p:spPr>
              <a:xfrm>
                <a:off x="3916918" y="5314768"/>
                <a:ext cx="236146" cy="236748"/>
              </a:xfrm>
              <a:prstGeom prst="halfFrame">
                <a:avLst>
                  <a:gd name="adj1" fmla="val 9965"/>
                  <a:gd name="adj2" fmla="val 96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strike="noStrike" noProof="1">
                  <a:solidFill>
                    <a:schemeClr val="tx1"/>
                  </a:solidFill>
                </a:endParaRPr>
              </a:p>
            </p:txBody>
          </p:sp>
          <p:sp>
            <p:nvSpPr>
              <p:cNvPr id="13" name="半闭框 12"/>
              <p:cNvSpPr/>
              <p:nvPr/>
            </p:nvSpPr>
            <p:spPr>
              <a:xfrm rot="-5400000">
                <a:off x="3916617" y="5648515"/>
                <a:ext cx="236748" cy="236146"/>
              </a:xfrm>
              <a:prstGeom prst="halfFrame">
                <a:avLst>
                  <a:gd name="adj1" fmla="val 9965"/>
                  <a:gd name="adj2" fmla="val 96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strike="noStrike" noProof="1">
                  <a:solidFill>
                    <a:schemeClr val="tx1"/>
                  </a:solidFill>
                </a:endParaRPr>
              </a:p>
            </p:txBody>
          </p:sp>
        </p:grpSp>
        <p:grpSp>
          <p:nvGrpSpPr>
            <p:cNvPr id="3082" name="组合 46"/>
            <p:cNvGrpSpPr/>
            <p:nvPr/>
          </p:nvGrpSpPr>
          <p:grpSpPr>
            <a:xfrm>
              <a:off x="7459514" y="5326730"/>
              <a:ext cx="113264" cy="266565"/>
              <a:chOff x="6673902" y="5326730"/>
              <a:chExt cx="237297" cy="558475"/>
            </a:xfrm>
          </p:grpSpPr>
          <p:sp>
            <p:nvSpPr>
              <p:cNvPr id="10" name="半闭框 9"/>
              <p:cNvSpPr/>
              <p:nvPr/>
            </p:nvSpPr>
            <p:spPr>
              <a:xfrm rot="10800000">
                <a:off x="6675054" y="5648457"/>
                <a:ext cx="236145" cy="236748"/>
              </a:xfrm>
              <a:prstGeom prst="halfFrame">
                <a:avLst>
                  <a:gd name="adj1" fmla="val 9965"/>
                  <a:gd name="adj2" fmla="val 96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strike="noStrike" noProof="1">
                  <a:solidFill>
                    <a:schemeClr val="tx1"/>
                  </a:solidFill>
                </a:endParaRPr>
              </a:p>
            </p:txBody>
          </p:sp>
          <p:sp>
            <p:nvSpPr>
              <p:cNvPr id="11" name="半闭框 10"/>
              <p:cNvSpPr/>
              <p:nvPr/>
            </p:nvSpPr>
            <p:spPr>
              <a:xfrm rot="5400000">
                <a:off x="6674747" y="5328646"/>
                <a:ext cx="236748" cy="236145"/>
              </a:xfrm>
              <a:prstGeom prst="halfFrame">
                <a:avLst>
                  <a:gd name="adj1" fmla="val 9965"/>
                  <a:gd name="adj2" fmla="val 96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strike="noStrike" noProof="1">
                  <a:solidFill>
                    <a:schemeClr val="tx1"/>
                  </a:solidFill>
                </a:endParaRPr>
              </a:p>
            </p:txBody>
          </p:sp>
        </p:grpSp>
      </p:grpSp>
      <p:grpSp>
        <p:nvGrpSpPr>
          <p:cNvPr id="3085" name="组合 30"/>
          <p:cNvGrpSpPr/>
          <p:nvPr/>
        </p:nvGrpSpPr>
        <p:grpSpPr>
          <a:xfrm>
            <a:off x="-122767" y="-14281"/>
            <a:ext cx="2643717" cy="2293937"/>
            <a:chOff x="-67866" y="-14288"/>
            <a:chExt cx="1501379" cy="2293939"/>
          </a:xfrm>
        </p:grpSpPr>
        <p:sp>
          <p:nvSpPr>
            <p:cNvPr id="14" name="矩形 3"/>
            <p:cNvSpPr/>
            <p:nvPr/>
          </p:nvSpPr>
          <p:spPr>
            <a:xfrm>
              <a:off x="1" y="-14288"/>
              <a:ext cx="1412081" cy="2170113"/>
            </a:xfrm>
            <a:custGeom>
              <a:avLst/>
              <a:gdLst>
                <a:gd name="connsiteX0" fmla="*/ 0 w 2538484"/>
                <a:gd name="connsiteY0" fmla="*/ 0 h 1965278"/>
                <a:gd name="connsiteX1" fmla="*/ 2538484 w 2538484"/>
                <a:gd name="connsiteY1" fmla="*/ 0 h 1965278"/>
                <a:gd name="connsiteX2" fmla="*/ 2538484 w 2538484"/>
                <a:gd name="connsiteY2" fmla="*/ 1965278 h 1965278"/>
                <a:gd name="connsiteX3" fmla="*/ 0 w 2538484"/>
                <a:gd name="connsiteY3" fmla="*/ 1965278 h 1965278"/>
                <a:gd name="connsiteX4" fmla="*/ 0 w 2538484"/>
                <a:gd name="connsiteY4" fmla="*/ 0 h 1965278"/>
                <a:gd name="connsiteX0-1" fmla="*/ 0 w 2538484"/>
                <a:gd name="connsiteY0-2" fmla="*/ 0 h 1965278"/>
                <a:gd name="connsiteX1-3" fmla="*/ 1296538 w 2538484"/>
                <a:gd name="connsiteY1-4" fmla="*/ 68239 h 1965278"/>
                <a:gd name="connsiteX2-5" fmla="*/ 2538484 w 2538484"/>
                <a:gd name="connsiteY2-6" fmla="*/ 1965278 h 1965278"/>
                <a:gd name="connsiteX3-7" fmla="*/ 0 w 2538484"/>
                <a:gd name="connsiteY3-8" fmla="*/ 1965278 h 1965278"/>
                <a:gd name="connsiteX4-9" fmla="*/ 0 w 2538484"/>
                <a:gd name="connsiteY4-10" fmla="*/ 0 h 1965278"/>
                <a:gd name="connsiteX0-11" fmla="*/ 0 w 2538484"/>
                <a:gd name="connsiteY0-12" fmla="*/ 13648 h 1978926"/>
                <a:gd name="connsiteX1-13" fmla="*/ 1310186 w 2538484"/>
                <a:gd name="connsiteY1-14" fmla="*/ 0 h 1978926"/>
                <a:gd name="connsiteX2-15" fmla="*/ 2538484 w 2538484"/>
                <a:gd name="connsiteY2-16" fmla="*/ 1978926 h 1978926"/>
                <a:gd name="connsiteX3-17" fmla="*/ 0 w 2538484"/>
                <a:gd name="connsiteY3-18" fmla="*/ 1978926 h 1978926"/>
                <a:gd name="connsiteX4-19" fmla="*/ 0 w 2538484"/>
                <a:gd name="connsiteY4-20" fmla="*/ 13648 h 1978926"/>
                <a:gd name="connsiteX0-21" fmla="*/ 0 w 2088107"/>
                <a:gd name="connsiteY0-22" fmla="*/ 13648 h 1978926"/>
                <a:gd name="connsiteX1-23" fmla="*/ 1310186 w 2088107"/>
                <a:gd name="connsiteY1-24" fmla="*/ 0 h 1978926"/>
                <a:gd name="connsiteX2-25" fmla="*/ 2088107 w 2088107"/>
                <a:gd name="connsiteY2-26" fmla="*/ 40944 h 1978926"/>
                <a:gd name="connsiteX3-27" fmla="*/ 0 w 2088107"/>
                <a:gd name="connsiteY3-28" fmla="*/ 1978926 h 1978926"/>
                <a:gd name="connsiteX4-29" fmla="*/ 0 w 2088107"/>
                <a:gd name="connsiteY4-30" fmla="*/ 13648 h 1978926"/>
                <a:gd name="connsiteX0-31" fmla="*/ 0 w 1473957"/>
                <a:gd name="connsiteY0-32" fmla="*/ 13648 h 1978926"/>
                <a:gd name="connsiteX1-33" fmla="*/ 1310186 w 1473957"/>
                <a:gd name="connsiteY1-34" fmla="*/ 0 h 1978926"/>
                <a:gd name="connsiteX2-35" fmla="*/ 1473957 w 1473957"/>
                <a:gd name="connsiteY2-36" fmla="*/ 1392073 h 1978926"/>
                <a:gd name="connsiteX3-37" fmla="*/ 0 w 1473957"/>
                <a:gd name="connsiteY3-38" fmla="*/ 1978926 h 1978926"/>
                <a:gd name="connsiteX4-39" fmla="*/ 0 w 1473957"/>
                <a:gd name="connsiteY4-40" fmla="*/ 13648 h 1978926"/>
                <a:gd name="connsiteX0-41" fmla="*/ 0 w 2169995"/>
                <a:gd name="connsiteY0-42" fmla="*/ 0 h 1965278"/>
                <a:gd name="connsiteX1-43" fmla="*/ 2169995 w 2169995"/>
                <a:gd name="connsiteY1-44" fmla="*/ 27295 h 1965278"/>
                <a:gd name="connsiteX2-45" fmla="*/ 1473957 w 2169995"/>
                <a:gd name="connsiteY2-46" fmla="*/ 1378425 h 1965278"/>
                <a:gd name="connsiteX3-47" fmla="*/ 0 w 2169995"/>
                <a:gd name="connsiteY3-48" fmla="*/ 1965278 h 1965278"/>
                <a:gd name="connsiteX4-49" fmla="*/ 0 w 2169995"/>
                <a:gd name="connsiteY4-50" fmla="*/ 0 h 1965278"/>
                <a:gd name="connsiteX0-51" fmla="*/ 0 w 2169995"/>
                <a:gd name="connsiteY0-52" fmla="*/ 1 h 1965279"/>
                <a:gd name="connsiteX1-53" fmla="*/ 2169995 w 2169995"/>
                <a:gd name="connsiteY1-54" fmla="*/ 0 h 1965279"/>
                <a:gd name="connsiteX2-55" fmla="*/ 1473957 w 2169995"/>
                <a:gd name="connsiteY2-56" fmla="*/ 1378426 h 1965279"/>
                <a:gd name="connsiteX3-57" fmla="*/ 0 w 2169995"/>
                <a:gd name="connsiteY3-58" fmla="*/ 1965279 h 1965279"/>
                <a:gd name="connsiteX4-59" fmla="*/ 0 w 2169995"/>
                <a:gd name="connsiteY4-60" fmla="*/ 1 h 1965279"/>
                <a:gd name="connsiteX0-61" fmla="*/ 0 w 2169995"/>
                <a:gd name="connsiteY0-62" fmla="*/ 1 h 1965279"/>
                <a:gd name="connsiteX1-63" fmla="*/ 2169995 w 2169995"/>
                <a:gd name="connsiteY1-64" fmla="*/ 0 h 1965279"/>
                <a:gd name="connsiteX2-65" fmla="*/ 1937981 w 2169995"/>
                <a:gd name="connsiteY2-66" fmla="*/ 1132766 h 1965279"/>
                <a:gd name="connsiteX3-67" fmla="*/ 0 w 2169995"/>
                <a:gd name="connsiteY3-68" fmla="*/ 1965279 h 1965279"/>
                <a:gd name="connsiteX4-69" fmla="*/ 0 w 2169995"/>
                <a:gd name="connsiteY4-70" fmla="*/ 1 h 1965279"/>
                <a:gd name="connsiteX0-71" fmla="*/ 0 w 1937981"/>
                <a:gd name="connsiteY0-72" fmla="*/ 1 h 1965279"/>
                <a:gd name="connsiteX1-73" fmla="*/ 1392072 w 1937981"/>
                <a:gd name="connsiteY1-74" fmla="*/ 0 h 1965279"/>
                <a:gd name="connsiteX2-75" fmla="*/ 1937981 w 1937981"/>
                <a:gd name="connsiteY2-76" fmla="*/ 1132766 h 1965279"/>
                <a:gd name="connsiteX3-77" fmla="*/ 0 w 1937981"/>
                <a:gd name="connsiteY3-78" fmla="*/ 1965279 h 1965279"/>
                <a:gd name="connsiteX4-79" fmla="*/ 0 w 1937981"/>
                <a:gd name="connsiteY4-80" fmla="*/ 1 h 1965279"/>
                <a:gd name="connsiteX0-81" fmla="*/ 0 w 2483892"/>
                <a:gd name="connsiteY0-82" fmla="*/ 1 h 1965279"/>
                <a:gd name="connsiteX1-83" fmla="*/ 1392072 w 2483892"/>
                <a:gd name="connsiteY1-84" fmla="*/ 0 h 1965279"/>
                <a:gd name="connsiteX2-85" fmla="*/ 2483892 w 2483892"/>
                <a:gd name="connsiteY2-86" fmla="*/ 1241948 h 1965279"/>
                <a:gd name="connsiteX3-87" fmla="*/ 0 w 2483892"/>
                <a:gd name="connsiteY3-88" fmla="*/ 1965279 h 1965279"/>
                <a:gd name="connsiteX4-89" fmla="*/ 0 w 2483892"/>
                <a:gd name="connsiteY4-90" fmla="*/ 1 h 1965279"/>
                <a:gd name="connsiteX0-91" fmla="*/ 0 w 2238232"/>
                <a:gd name="connsiteY0-92" fmla="*/ 1 h 1965279"/>
                <a:gd name="connsiteX1-93" fmla="*/ 1392072 w 2238232"/>
                <a:gd name="connsiteY1-94" fmla="*/ 0 h 1965279"/>
                <a:gd name="connsiteX2-95" fmla="*/ 2238232 w 2238232"/>
                <a:gd name="connsiteY2-96" fmla="*/ 532264 h 1965279"/>
                <a:gd name="connsiteX3-97" fmla="*/ 0 w 2238232"/>
                <a:gd name="connsiteY3-98" fmla="*/ 1965279 h 1965279"/>
                <a:gd name="connsiteX4-99" fmla="*/ 0 w 2238232"/>
                <a:gd name="connsiteY4-100" fmla="*/ 1 h 1965279"/>
                <a:gd name="connsiteX0-101" fmla="*/ 0 w 2238232"/>
                <a:gd name="connsiteY0-102" fmla="*/ 13649 h 1978927"/>
                <a:gd name="connsiteX1-103" fmla="*/ 1023582 w 2238232"/>
                <a:gd name="connsiteY1-104" fmla="*/ 0 h 1978927"/>
                <a:gd name="connsiteX2-105" fmla="*/ 2238232 w 2238232"/>
                <a:gd name="connsiteY2-106" fmla="*/ 545912 h 1978927"/>
                <a:gd name="connsiteX3-107" fmla="*/ 0 w 2238232"/>
                <a:gd name="connsiteY3-108" fmla="*/ 1978927 h 1978927"/>
                <a:gd name="connsiteX4-109" fmla="*/ 0 w 2238232"/>
                <a:gd name="connsiteY4-110" fmla="*/ 13649 h 1978927"/>
                <a:gd name="connsiteX0-111" fmla="*/ 0 w 1883390"/>
                <a:gd name="connsiteY0-112" fmla="*/ 13649 h 1978927"/>
                <a:gd name="connsiteX1-113" fmla="*/ 1023582 w 1883390"/>
                <a:gd name="connsiteY1-114" fmla="*/ 0 h 1978927"/>
                <a:gd name="connsiteX2-115" fmla="*/ 1883390 w 1883390"/>
                <a:gd name="connsiteY2-116" fmla="*/ 764276 h 1978927"/>
                <a:gd name="connsiteX3-117" fmla="*/ 0 w 1883390"/>
                <a:gd name="connsiteY3-118" fmla="*/ 1978927 h 1978927"/>
                <a:gd name="connsiteX4-119" fmla="*/ 0 w 1883390"/>
                <a:gd name="connsiteY4-120" fmla="*/ 13649 h 1978927"/>
                <a:gd name="connsiteX0-121" fmla="*/ 0 w 1883390"/>
                <a:gd name="connsiteY0-122" fmla="*/ 13649 h 2169995"/>
                <a:gd name="connsiteX1-123" fmla="*/ 1023582 w 1883390"/>
                <a:gd name="connsiteY1-124" fmla="*/ 0 h 2169995"/>
                <a:gd name="connsiteX2-125" fmla="*/ 1883390 w 1883390"/>
                <a:gd name="connsiteY2-126" fmla="*/ 764276 h 2169995"/>
                <a:gd name="connsiteX3-127" fmla="*/ 27295 w 1883390"/>
                <a:gd name="connsiteY3-128" fmla="*/ 2169995 h 2169995"/>
                <a:gd name="connsiteX4-129" fmla="*/ 0 w 1883390"/>
                <a:gd name="connsiteY4-130" fmla="*/ 13649 h 2169995"/>
                <a:gd name="connsiteX0-131" fmla="*/ 0 w 1883390"/>
                <a:gd name="connsiteY0-132" fmla="*/ 13649 h 2169995"/>
                <a:gd name="connsiteX1-133" fmla="*/ 1023582 w 1883390"/>
                <a:gd name="connsiteY1-134" fmla="*/ 0 h 2169995"/>
                <a:gd name="connsiteX2-135" fmla="*/ 1883390 w 1883390"/>
                <a:gd name="connsiteY2-136" fmla="*/ 764276 h 2169995"/>
                <a:gd name="connsiteX3-137" fmla="*/ 13647 w 1883390"/>
                <a:gd name="connsiteY3-138" fmla="*/ 2169995 h 2169995"/>
                <a:gd name="connsiteX4-139" fmla="*/ 0 w 1883390"/>
                <a:gd name="connsiteY4-140" fmla="*/ 13649 h 2169995"/>
                <a:gd name="connsiteX0-141" fmla="*/ 1 w 1883391"/>
                <a:gd name="connsiteY0-142" fmla="*/ 13649 h 2169995"/>
                <a:gd name="connsiteX1-143" fmla="*/ 1023583 w 1883391"/>
                <a:gd name="connsiteY1-144" fmla="*/ 0 h 2169995"/>
                <a:gd name="connsiteX2-145" fmla="*/ 1883391 w 1883391"/>
                <a:gd name="connsiteY2-146" fmla="*/ 764276 h 2169995"/>
                <a:gd name="connsiteX3-147" fmla="*/ 0 w 1883391"/>
                <a:gd name="connsiteY3-148" fmla="*/ 2169995 h 2169995"/>
                <a:gd name="connsiteX4-149" fmla="*/ 1 w 1883391"/>
                <a:gd name="connsiteY4-150" fmla="*/ 13649 h 21699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83391" h="2169995">
                  <a:moveTo>
                    <a:pt x="1" y="13649"/>
                  </a:moveTo>
                  <a:lnTo>
                    <a:pt x="1023583" y="0"/>
                  </a:lnTo>
                  <a:lnTo>
                    <a:pt x="1883391" y="764276"/>
                  </a:lnTo>
                  <a:lnTo>
                    <a:pt x="0" y="2169995"/>
                  </a:lnTo>
                  <a:cubicBezTo>
                    <a:pt x="0" y="1451213"/>
                    <a:pt x="1" y="732431"/>
                    <a:pt x="1" y="13649"/>
                  </a:cubicBezTo>
                  <a:close/>
                </a:path>
              </a:pathLst>
            </a:custGeom>
            <a:solidFill>
              <a:srgbClr val="9BD4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strike="noStrike" noProof="1"/>
            </a:p>
          </p:txBody>
        </p:sp>
        <p:cxnSp>
          <p:nvCxnSpPr>
            <p:cNvPr id="15" name="直接连接符 14"/>
            <p:cNvCxnSpPr/>
            <p:nvPr/>
          </p:nvCxnSpPr>
          <p:spPr>
            <a:xfrm flipV="1">
              <a:off x="-67866" y="792164"/>
              <a:ext cx="1501379" cy="1487487"/>
            </a:xfrm>
            <a:prstGeom prst="line">
              <a:avLst/>
            </a:prstGeom>
            <a:ln>
              <a:solidFill>
                <a:srgbClr val="9BD409"/>
              </a:solidFill>
            </a:ln>
          </p:spPr>
          <p:style>
            <a:lnRef idx="1">
              <a:schemeClr val="accent1"/>
            </a:lnRef>
            <a:fillRef idx="0">
              <a:schemeClr val="accent1"/>
            </a:fillRef>
            <a:effectRef idx="0">
              <a:schemeClr val="accent1"/>
            </a:effectRef>
            <a:fontRef idx="minor">
              <a:schemeClr val="tx1"/>
            </a:fontRef>
          </p:style>
        </p:cxnSp>
      </p:grpSp>
      <p:cxnSp>
        <p:nvCxnSpPr>
          <p:cNvPr id="21" name="直接连接符 20"/>
          <p:cNvCxnSpPr/>
          <p:nvPr/>
        </p:nvCxnSpPr>
        <p:spPr>
          <a:xfrm>
            <a:off x="1854203" y="4773613"/>
            <a:ext cx="8597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a:stretch>
            <a:fillRect/>
          </a:stretch>
        </p:blipFill>
        <p:spPr>
          <a:xfrm>
            <a:off x="4639733" y="333397"/>
            <a:ext cx="2878667" cy="2720975"/>
          </a:xfrm>
          <a:prstGeom prst="rect">
            <a:avLst/>
          </a:prstGeom>
          <a:noFill/>
          <a:ln w="9525">
            <a:noFill/>
          </a:ln>
        </p:spPr>
      </p:pic>
      <p:cxnSp>
        <p:nvCxnSpPr>
          <p:cNvPr id="6" name="直接连接符 5"/>
          <p:cNvCxnSpPr/>
          <p:nvPr/>
        </p:nvCxnSpPr>
        <p:spPr>
          <a:xfrm>
            <a:off x="2844817" y="4773613"/>
            <a:ext cx="64558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885951" y="3330575"/>
            <a:ext cx="853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p:nvPr>
        </p:nvSpPr>
        <p:spPr>
          <a:xfrm>
            <a:off x="2243140" y="3986213"/>
            <a:ext cx="7705725" cy="787403"/>
          </a:xfrm>
          <a:prstGeom prst="rect">
            <a:avLst/>
          </a:prstGeom>
        </p:spPr>
        <p:txBody>
          <a:bodyPr anchor="t">
            <a:normAutofit/>
          </a:bodyPr>
          <a:lstStyle>
            <a:lvl1pPr algn="ctr">
              <a:defRPr sz="36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2552700" y="3374237"/>
            <a:ext cx="7086600" cy="557211"/>
          </a:xfrm>
          <a:prstGeom prst="rect">
            <a:avLst/>
          </a:prstGeom>
        </p:spPr>
        <p:txBody>
          <a:bodyPr>
            <a:normAutofit/>
          </a:bodyPr>
          <a:lstStyle>
            <a:lvl1pPr marL="0" indent="0" algn="ctr">
              <a:buNone/>
              <a:defRPr sz="2700">
                <a:solidFill>
                  <a:srgbClr val="92D050"/>
                </a:solidFill>
              </a:defRPr>
            </a:lvl1pPr>
            <a:lvl2pPr marL="342842" indent="0" algn="ctr">
              <a:buNone/>
              <a:defRPr sz="1500"/>
            </a:lvl2pPr>
            <a:lvl3pPr marL="685686" indent="0" algn="ctr">
              <a:buNone/>
              <a:defRPr sz="1300"/>
            </a:lvl3pPr>
            <a:lvl4pPr marL="1028522" indent="0" algn="ctr">
              <a:buNone/>
              <a:defRPr sz="1200"/>
            </a:lvl4pPr>
            <a:lvl5pPr marL="1371362" indent="0" algn="ctr">
              <a:buNone/>
              <a:defRPr sz="1200"/>
            </a:lvl5pPr>
            <a:lvl6pPr marL="1714201" indent="0" algn="ctr">
              <a:buNone/>
              <a:defRPr sz="1200"/>
            </a:lvl6pPr>
            <a:lvl7pPr marL="2057039" indent="0" algn="ctr">
              <a:buNone/>
              <a:defRPr sz="1200"/>
            </a:lvl7pPr>
            <a:lvl8pPr marL="2399880" indent="0" algn="ctr">
              <a:buNone/>
              <a:defRPr sz="1200"/>
            </a:lvl8pPr>
            <a:lvl9pPr marL="2742722"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16" name="日期占位符 3"/>
          <p:cNvSpPr>
            <a:spLocks noGrp="1"/>
          </p:cNvSpPr>
          <p:nvPr>
            <p:ph type="dt" sz="half" idx="10"/>
          </p:nvPr>
        </p:nvSpPr>
        <p:spPr>
          <a:xfrm>
            <a:off x="838200" y="6356364"/>
            <a:ext cx="27432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fld id="{2D7B258A-DAF4-44DC-9F9B-49B50C342A52}" type="datetimeFigureOut">
              <a:rPr lang="zh-CN" altLang="en-US" strike="noStrike" noProof="1" smtClean="0">
                <a:latin typeface="+mn-lt"/>
                <a:ea typeface="+mn-ea"/>
                <a:cs typeface="+mn-cs"/>
              </a:rPr>
              <a:t>2020-02-05</a:t>
            </a:fld>
            <a:endParaRPr lang="zh-CN" altLang="en-US" strike="noStrike" noProof="1"/>
          </a:p>
        </p:txBody>
      </p:sp>
      <p:sp>
        <p:nvSpPr>
          <p:cNvPr id="17" name="页脚占位符 4"/>
          <p:cNvSpPr>
            <a:spLocks noGrp="1"/>
          </p:cNvSpPr>
          <p:nvPr>
            <p:ph type="ftr" sz="quarter" idx="11"/>
          </p:nvPr>
        </p:nvSpPr>
        <p:spPr>
          <a:xfrm>
            <a:off x="4038600" y="6356364"/>
            <a:ext cx="41148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endParaRPr lang="zh-CN" altLang="en-US" strike="noStrike" noProof="1"/>
          </a:p>
        </p:txBody>
      </p:sp>
      <p:sp>
        <p:nvSpPr>
          <p:cNvPr id="18" name="灯片编号占位符 5"/>
          <p:cNvSpPr>
            <a:spLocks noGrp="1"/>
          </p:cNvSpPr>
          <p:nvPr>
            <p:ph type="sldNum" sz="quarter" idx="12"/>
          </p:nvPr>
        </p:nvSpPr>
        <p:spPr>
          <a:xfrm>
            <a:off x="8610600" y="6356364"/>
            <a:ext cx="2743200" cy="365125"/>
          </a:xfrm>
          <a:prstGeom prst="rect">
            <a:avLst/>
          </a:prstGeom>
        </p:spPr>
        <p:txBody>
          <a:bodyPr vert="horz" wrap="square" lIns="91426" tIns="45718" rIns="91426" bIns="45718" numCol="1" rtlCol="0" anchor="t" anchorCtr="0" compatLnSpc="1">
            <a:normAutofit/>
          </a:bodyPr>
          <a:lstStyle>
            <a:lvl1pPr>
              <a:defRPr sz="1200"/>
            </a:lvl1pPr>
          </a:lstStyle>
          <a:p>
            <a:pPr fontAlgn="base">
              <a:defRPr/>
            </a:pPr>
            <a:fld id="{50DB7A41-F910-4291-8960-687CF4114821}"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strVal val="(6*min(max(#ppt_w*#ppt_h,.3),1)-7.4)/-.7*#ppt_w"/>
                                          </p:val>
                                        </p:tav>
                                        <p:tav tm="100000">
                                          <p:val>
                                            <p:strVal val="#ppt_w"/>
                                          </p:val>
                                        </p:tav>
                                      </p:tavLst>
                                    </p:anim>
                                    <p:anim calcmode="lin" valueType="num">
                                      <p:cBhvr>
                                        <p:cTn id="8" dur="800" fill="hold"/>
                                        <p:tgtEl>
                                          <p:spTgt spid="5"/>
                                        </p:tgtEl>
                                        <p:attrNameLst>
                                          <p:attrName>ppt_h</p:attrName>
                                        </p:attrNameLst>
                                      </p:cBhvr>
                                      <p:tavLst>
                                        <p:tav tm="0">
                                          <p:val>
                                            <p:strVal val="(6*min(max(#ppt_w*#ppt_h,.3),1)-7.4)/-.7*#ppt_h"/>
                                          </p:val>
                                        </p:tav>
                                        <p:tav tm="100000">
                                          <p:val>
                                            <p:strVal val="#ppt_h"/>
                                          </p:val>
                                        </p:tav>
                                      </p:tavLst>
                                    </p:anim>
                                    <p:anim calcmode="lin" valueType="num">
                                      <p:cBhvr>
                                        <p:cTn id="9" dur="800" fill="hold"/>
                                        <p:tgtEl>
                                          <p:spTgt spid="5"/>
                                        </p:tgtEl>
                                        <p:attrNameLst>
                                          <p:attrName>ppt_x</p:attrName>
                                        </p:attrNameLst>
                                      </p:cBhvr>
                                      <p:tavLst>
                                        <p:tav tm="0">
                                          <p:val>
                                            <p:fltVal val="0.5"/>
                                          </p:val>
                                        </p:tav>
                                        <p:tav tm="100000">
                                          <p:val>
                                            <p:strVal val="#ppt_x"/>
                                          </p:val>
                                        </p:tav>
                                      </p:tavLst>
                                    </p:anim>
                                    <p:anim calcmode="lin" valueType="num">
                                      <p:cBhvr>
                                        <p:cTn id="10" dur="8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1000"/>
                            </p:stCondLst>
                            <p:childTnLst>
                              <p:par>
                                <p:cTn id="12" presetID="42" presetClass="entr" presetSubtype="0" fill="hold" nodeType="afterEffect">
                                  <p:stCondLst>
                                    <p:cond delay="3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
                                        <p:tgtEl>
                                          <p:spTgt spid="4"/>
                                        </p:tgtEl>
                                      </p:cBhvr>
                                    </p:animEffect>
                                    <p:anim calcmode="lin" valueType="num">
                                      <p:cBhvr>
                                        <p:cTn id="15" dur="200" fill="hold"/>
                                        <p:tgtEl>
                                          <p:spTgt spid="4"/>
                                        </p:tgtEl>
                                        <p:attrNameLst>
                                          <p:attrName>ppt_x</p:attrName>
                                        </p:attrNameLst>
                                      </p:cBhvr>
                                      <p:tavLst>
                                        <p:tav tm="0">
                                          <p:val>
                                            <p:strVal val="#ppt_x"/>
                                          </p:val>
                                        </p:tav>
                                        <p:tav tm="100000">
                                          <p:val>
                                            <p:strVal val="#ppt_x"/>
                                          </p:val>
                                        </p:tav>
                                      </p:tavLst>
                                    </p:anim>
                                    <p:anim calcmode="lin" valueType="num">
                                      <p:cBhvr>
                                        <p:cTn id="16" dur="200" fill="hold"/>
                                        <p:tgtEl>
                                          <p:spTgt spid="4"/>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3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
                                        <p:tgtEl>
                                          <p:spTgt spid="6"/>
                                        </p:tgtEl>
                                      </p:cBhvr>
                                    </p:animEffect>
                                    <p:anim calcmode="lin" valueType="num">
                                      <p:cBhvr>
                                        <p:cTn id="20" dur="200" fill="hold"/>
                                        <p:tgtEl>
                                          <p:spTgt spid="6"/>
                                        </p:tgtEl>
                                        <p:attrNameLst>
                                          <p:attrName>ppt_x</p:attrName>
                                        </p:attrNameLst>
                                      </p:cBhvr>
                                      <p:tavLst>
                                        <p:tav tm="0">
                                          <p:val>
                                            <p:strVal val="#ppt_x"/>
                                          </p:val>
                                        </p:tav>
                                        <p:tav tm="100000">
                                          <p:val>
                                            <p:strVal val="#ppt_x"/>
                                          </p:val>
                                        </p:tav>
                                      </p:tavLst>
                                    </p:anim>
                                    <p:anim calcmode="lin" valueType="num">
                                      <p:cBhvr>
                                        <p:cTn id="21" dur="200" fill="hold"/>
                                        <p:tgtEl>
                                          <p:spTgt spid="6"/>
                                        </p:tgtEl>
                                        <p:attrNameLst>
                                          <p:attrName>ppt_y</p:attrName>
                                        </p:attrNameLst>
                                      </p:cBhvr>
                                      <p:tavLst>
                                        <p:tav tm="0">
                                          <p:val>
                                            <p:strVal val="#ppt_y-.1"/>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450" decel="100000" fill="hold"/>
                                        <p:tgtEl>
                                          <p:spTgt spid="7"/>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par>
                                <p:cTn id="28" presetID="47" presetClass="entr" presetSubtype="0" fill="hold" nodeType="withEffect">
                                  <p:stCondLst>
                                    <p:cond delay="3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200"/>
                                        <p:tgtEl>
                                          <p:spTgt spid="21"/>
                                        </p:tgtEl>
                                      </p:cBhvr>
                                    </p:animEffect>
                                    <p:anim calcmode="lin" valueType="num">
                                      <p:cBhvr>
                                        <p:cTn id="31" dur="200" fill="hold"/>
                                        <p:tgtEl>
                                          <p:spTgt spid="21"/>
                                        </p:tgtEl>
                                        <p:attrNameLst>
                                          <p:attrName>ppt_x</p:attrName>
                                        </p:attrNameLst>
                                      </p:cBhvr>
                                      <p:tavLst>
                                        <p:tav tm="0">
                                          <p:val>
                                            <p:strVal val="#ppt_x"/>
                                          </p:val>
                                        </p:tav>
                                        <p:tav tm="100000">
                                          <p:val>
                                            <p:strVal val="#ppt_x"/>
                                          </p:val>
                                        </p:tav>
                                      </p:tavLst>
                                    </p:anim>
                                    <p:anim calcmode="lin" valueType="num">
                                      <p:cBhvr>
                                        <p:cTn id="32" dur="200" fill="hold"/>
                                        <p:tgtEl>
                                          <p:spTgt spid="21"/>
                                        </p:tgtEl>
                                        <p:attrNameLst>
                                          <p:attrName>ppt_y</p:attrName>
                                        </p:attrNameLst>
                                      </p:cBhvr>
                                      <p:tavLst>
                                        <p:tav tm="0">
                                          <p:val>
                                            <p:strVal val="#ppt_y-.1"/>
                                          </p:val>
                                        </p:tav>
                                        <p:tav tm="100000">
                                          <p:val>
                                            <p:strVal val="#ppt_y"/>
                                          </p:val>
                                        </p:tav>
                                      </p:tavLst>
                                    </p:anim>
                                  </p:childTnLst>
                                </p:cTn>
                              </p:par>
                              <p:par>
                                <p:cTn id="33" presetID="37"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anim calcmode="lin" valueType="num">
                                      <p:cBhvr>
                                        <p:cTn id="36" dur="500" fill="hold"/>
                                        <p:tgtEl>
                                          <p:spTgt spid="22"/>
                                        </p:tgtEl>
                                        <p:attrNameLst>
                                          <p:attrName>ppt_x</p:attrName>
                                        </p:attrNameLst>
                                      </p:cBhvr>
                                      <p:tavLst>
                                        <p:tav tm="0">
                                          <p:val>
                                            <p:strVal val="#ppt_x"/>
                                          </p:val>
                                        </p:tav>
                                        <p:tav tm="100000">
                                          <p:val>
                                            <p:strVal val="#ppt_x"/>
                                          </p:val>
                                        </p:tav>
                                      </p:tavLst>
                                    </p:anim>
                                    <p:anim calcmode="lin" valueType="num">
                                      <p:cBhvr>
                                        <p:cTn id="37" dur="450" decel="100000" fill="hold"/>
                                        <p:tgtEl>
                                          <p:spTgt spid="22"/>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内容">
    <p:bg>
      <p:bgPr>
        <a:gradFill rotWithShape="0">
          <a:gsLst>
            <a:gs pos="0">
              <a:srgbClr val="383D53">
                <a:alpha val="100000"/>
              </a:srgbClr>
            </a:gs>
            <a:gs pos="50000">
              <a:srgbClr val="282B3D">
                <a:alpha val="100000"/>
              </a:srgbClr>
            </a:gs>
            <a:gs pos="100000">
              <a:srgbClr val="0C0D12">
                <a:alpha val="100000"/>
              </a:srgbClr>
            </a:gs>
          </a:gsLst>
          <a:lin ang="5400000"/>
          <a:tileRect/>
        </a:gra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1466194"/>
            <a:ext cx="10515600" cy="4591707"/>
          </a:xfrm>
        </p:spPr>
        <p:txBody>
          <a:bodyPr>
            <a:normAutofit/>
          </a:bodyPr>
          <a:lstStyle>
            <a:lvl1pPr marL="0" indent="0">
              <a:lnSpc>
                <a:spcPct val="120000"/>
              </a:lnSpc>
              <a:buNone/>
              <a:defRPr sz="1900"/>
            </a:lvl1pPr>
            <a:lvl2pPr marL="342842" indent="0">
              <a:buNone/>
              <a:defRPr sz="2000"/>
            </a:lvl2pPr>
            <a:lvl3pPr marL="685686" indent="0">
              <a:buNone/>
              <a:defRPr sz="1900"/>
            </a:lvl3pPr>
            <a:lvl4pPr marL="1028522" indent="0">
              <a:buNone/>
              <a:defRPr sz="1900"/>
            </a:lvl4pPr>
            <a:lvl5pPr marL="1371362" indent="0">
              <a:buNone/>
              <a:defRPr sz="1900"/>
            </a:lvl5pPr>
          </a:lstStyle>
          <a:p>
            <a:pPr lvl="0" fontAlgn="base"/>
            <a:r>
              <a:rPr lang="zh-CN" altLang="en-US" strike="noStrike" noProof="1" smtClean="0"/>
              <a:t>单击此处编辑母版文本样式</a:t>
            </a:r>
          </a:p>
        </p:txBody>
      </p:sp>
      <p:sp>
        <p:nvSpPr>
          <p:cNvPr id="3" name="日期占位符 3"/>
          <p:cNvSpPr>
            <a:spLocks noGrp="1"/>
          </p:cNvSpPr>
          <p:nvPr>
            <p:ph type="dt" sz="half" idx="14"/>
          </p:nvPr>
        </p:nvSpPr>
        <p:spPr>
          <a:xfrm>
            <a:off x="838200" y="6356364"/>
            <a:ext cx="2743200" cy="365125"/>
          </a:xfrm>
          <a:prstGeom prst="rect">
            <a:avLst/>
          </a:prstGeom>
        </p:spPr>
        <p:txBody>
          <a:bodyPr vert="horz" lIns="91426" tIns="45718" rIns="91426" bIns="45718" rtlCol="0" anchor="ctr">
            <a:normAutofit/>
          </a:bodyPr>
          <a:lstStyle>
            <a:lvl1pPr>
              <a:defRPr sz="1200"/>
            </a:lvl1pPr>
          </a:lstStyle>
          <a:p>
            <a:pPr fontAlgn="base">
              <a:defRPr/>
            </a:pPr>
            <a:fld id="{3F33A257-F95F-4147-849F-455115154114}" type="datetimeFigureOut">
              <a:rPr lang="zh-CN" altLang="en-US" strike="noStrike" noProof="1" smtClean="0">
                <a:latin typeface="Arial" panose="020B0604020202020204" pitchFamily="34" charset="0"/>
                <a:ea typeface="宋体" panose="02010600030101010101" pitchFamily="2" charset="-122"/>
                <a:cs typeface="+mn-cs"/>
              </a:rPr>
              <a:t>2020-02-05</a:t>
            </a:fld>
            <a:endParaRPr lang="zh-CN" altLang="en-US" strike="noStrike" noProof="1"/>
          </a:p>
        </p:txBody>
      </p:sp>
      <p:sp>
        <p:nvSpPr>
          <p:cNvPr id="4" name="页脚占位符 4"/>
          <p:cNvSpPr>
            <a:spLocks noGrp="1"/>
          </p:cNvSpPr>
          <p:nvPr>
            <p:ph type="ftr" sz="quarter" idx="15"/>
          </p:nvPr>
        </p:nvSpPr>
        <p:spPr>
          <a:xfrm>
            <a:off x="4038600" y="6356364"/>
            <a:ext cx="4114800" cy="365125"/>
          </a:xfrm>
          <a:prstGeom prst="rect">
            <a:avLst/>
          </a:prstGeom>
        </p:spPr>
        <p:txBody>
          <a:bodyPr vert="horz" lIns="91426" tIns="45718" rIns="91426" bIns="45718" rtlCol="0" anchor="ctr">
            <a:normAutofit/>
          </a:bodyPr>
          <a:lstStyle>
            <a:lvl1pPr>
              <a:defRPr sz="1200"/>
            </a:lvl1pPr>
          </a:lstStyle>
          <a:p>
            <a:pPr fontAlgn="base">
              <a:defRPr/>
            </a:pPr>
            <a:endParaRPr lang="zh-CN" altLang="en-US" strike="noStrike" noProof="1"/>
          </a:p>
        </p:txBody>
      </p:sp>
      <p:sp>
        <p:nvSpPr>
          <p:cNvPr id="5" name="灯片编号占位符 5"/>
          <p:cNvSpPr>
            <a:spLocks noGrp="1"/>
          </p:cNvSpPr>
          <p:nvPr>
            <p:ph type="sldNum" sz="quarter" idx="16"/>
          </p:nvPr>
        </p:nvSpPr>
        <p:spPr>
          <a:xfrm>
            <a:off x="8610600" y="6356364"/>
            <a:ext cx="2743200" cy="365125"/>
          </a:xfrm>
          <a:prstGeom prst="rect">
            <a:avLst/>
          </a:prstGeom>
        </p:spPr>
        <p:txBody>
          <a:bodyPr vert="horz" lIns="91426" tIns="45718" rIns="91426" bIns="45718" rtlCol="0" anchor="ctr">
            <a:normAutofit/>
          </a:bodyPr>
          <a:lstStyle>
            <a:lvl1pPr>
              <a:defRPr sz="1200"/>
            </a:lvl1pPr>
          </a:lstStyle>
          <a:p>
            <a:pPr fontAlgn="base">
              <a:defRPr/>
            </a:pPr>
            <a:fld id="{5924AB3E-BDA7-4CE5-86F8-6B15437BAD7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48"/>
            <a:ext cx="10363200" cy="1470025"/>
          </a:xfrm>
          <a:prstGeom prst="rect">
            <a:avLst/>
          </a:prstGeom>
        </p:spPr>
        <p:txBody>
          <a:bodyPr lIns="91426" tIns="45718" rIns="91426" bIns="45718"/>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828800" y="3886200"/>
            <a:ext cx="8534400" cy="1752600"/>
          </a:xfrm>
          <a:prstGeom prst="rect">
            <a:avLst/>
          </a:prstGeom>
        </p:spPr>
        <p:txBody>
          <a:bodyPr lIns="91426" tIns="45718" rIns="91426" bIns="45718"/>
          <a:lstStyle>
            <a:lvl1pPr marL="0" indent="0" algn="ctr">
              <a:buNone/>
              <a:defRPr/>
            </a:lvl1pPr>
            <a:lvl2pPr marL="457119" indent="0" algn="ctr">
              <a:buNone/>
              <a:defRPr/>
            </a:lvl2pPr>
            <a:lvl3pPr marL="914241" indent="0" algn="ctr">
              <a:buNone/>
              <a:defRPr/>
            </a:lvl3pPr>
            <a:lvl4pPr marL="1371362" indent="0" algn="ctr">
              <a:buNone/>
              <a:defRPr/>
            </a:lvl4pPr>
            <a:lvl5pPr marL="1828482" indent="0" algn="ctr">
              <a:buNone/>
              <a:defRPr/>
            </a:lvl5pPr>
            <a:lvl6pPr marL="2285606" indent="0" algn="ctr">
              <a:buNone/>
              <a:defRPr/>
            </a:lvl6pPr>
            <a:lvl7pPr marL="2742722" indent="0" algn="ctr">
              <a:buNone/>
              <a:defRPr/>
            </a:lvl7pPr>
            <a:lvl8pPr marL="3199840" indent="0" algn="ctr">
              <a:buNone/>
              <a:defRPr/>
            </a:lvl8pPr>
            <a:lvl9pPr marL="3656959" indent="0" algn="ctr">
              <a:buNone/>
              <a:defRPr/>
            </a:lvl9pPr>
          </a:lstStyle>
          <a:p>
            <a:r>
              <a:rPr lang="zh-CN" altLang="en-US" noProof="1" smtClean="0"/>
              <a:t>单击此处编辑母版副标题样式</a:t>
            </a:r>
            <a:endParaRPr lang="zh-CN" altLang="en-US" noProof="1"/>
          </a:p>
        </p:txBody>
      </p:sp>
    </p:spTree>
    <p:extLst>
      <p:ext uri="{BB962C8B-B14F-4D97-AF65-F5344CB8AC3E}">
        <p14:creationId xmlns:p14="http://schemas.microsoft.com/office/powerpoint/2010/main" val="276812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lIns="91426" tIns="45718" rIns="91426" bIns="45718"/>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609600" y="1600206"/>
            <a:ext cx="10972800" cy="4525963"/>
          </a:xfrm>
          <a:prstGeom prst="rect">
            <a:avLst/>
          </a:prstGeom>
        </p:spPr>
        <p:txBody>
          <a:bodyPr lIns="91426" tIns="45718" rIns="91426" bIns="45718"/>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extLst>
      <p:ext uri="{BB962C8B-B14F-4D97-AF65-F5344CB8AC3E}">
        <p14:creationId xmlns:p14="http://schemas.microsoft.com/office/powerpoint/2010/main" val="368879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13"/>
            <a:ext cx="10363200" cy="1362075"/>
          </a:xfrm>
          <a:prstGeom prst="rect">
            <a:avLst/>
          </a:prstGeom>
        </p:spPr>
        <p:txBody>
          <a:bodyPr lIns="91426" tIns="45718" rIns="91426" bIns="45718"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963084" y="2906713"/>
            <a:ext cx="10363200" cy="1500187"/>
          </a:xfrm>
          <a:prstGeom prst="rect">
            <a:avLst/>
          </a:prstGeom>
        </p:spPr>
        <p:txBody>
          <a:bodyPr lIns="91426" tIns="45718" rIns="91426" bIns="45718" anchor="b"/>
          <a:lstStyle>
            <a:lvl1pPr marL="0" indent="0">
              <a:buNone/>
              <a:defRPr sz="2000"/>
            </a:lvl1pPr>
            <a:lvl2pPr marL="457119" indent="0">
              <a:buNone/>
              <a:defRPr sz="1900"/>
            </a:lvl2pPr>
            <a:lvl3pPr marL="914241" indent="0">
              <a:buNone/>
              <a:defRPr sz="1600"/>
            </a:lvl3pPr>
            <a:lvl4pPr marL="1371362" indent="0">
              <a:buNone/>
              <a:defRPr sz="1500"/>
            </a:lvl4pPr>
            <a:lvl5pPr marL="1828482" indent="0">
              <a:buNone/>
              <a:defRPr sz="1500"/>
            </a:lvl5pPr>
            <a:lvl6pPr marL="2285606" indent="0">
              <a:buNone/>
              <a:defRPr sz="1500"/>
            </a:lvl6pPr>
            <a:lvl7pPr marL="2742722" indent="0">
              <a:buNone/>
              <a:defRPr sz="1500"/>
            </a:lvl7pPr>
            <a:lvl8pPr marL="3199840" indent="0">
              <a:buNone/>
              <a:defRPr sz="1500"/>
            </a:lvl8pPr>
            <a:lvl9pPr marL="3656959" indent="0">
              <a:buNone/>
              <a:defRPr sz="1500"/>
            </a:lvl9pPr>
          </a:lstStyle>
          <a:p>
            <a:pPr lvl="0"/>
            <a:r>
              <a:rPr lang="zh-CN" altLang="en-US" noProof="1" smtClean="0"/>
              <a:t>单击此处编辑母版文本样式</a:t>
            </a:r>
          </a:p>
        </p:txBody>
      </p:sp>
    </p:spTree>
    <p:extLst>
      <p:ext uri="{BB962C8B-B14F-4D97-AF65-F5344CB8AC3E}">
        <p14:creationId xmlns:p14="http://schemas.microsoft.com/office/powerpoint/2010/main" val="1167697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lIns="91426" tIns="45718" rIns="91426" bIns="45718"/>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09600" y="1600206"/>
            <a:ext cx="5384800" cy="4525963"/>
          </a:xfrm>
          <a:prstGeom prst="rect">
            <a:avLst/>
          </a:prstGeom>
        </p:spPr>
        <p:txBody>
          <a:bodyPr lIns="91426" tIns="45718" rIns="91426" bIns="45718"/>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6197600" y="1600206"/>
            <a:ext cx="5384800" cy="4525963"/>
          </a:xfrm>
          <a:prstGeom prst="rect">
            <a:avLst/>
          </a:prstGeom>
        </p:spPr>
        <p:txBody>
          <a:bodyPr lIns="91426" tIns="45718" rIns="91426" bIns="45718"/>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extLst>
      <p:ext uri="{BB962C8B-B14F-4D97-AF65-F5344CB8AC3E}">
        <p14:creationId xmlns:p14="http://schemas.microsoft.com/office/powerpoint/2010/main" val="1997344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lIns="91426" tIns="45718" rIns="91426" bIns="45718"/>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09600" y="1535113"/>
            <a:ext cx="5386917" cy="639763"/>
          </a:xfrm>
          <a:prstGeom prst="rect">
            <a:avLst/>
          </a:prstGeom>
        </p:spPr>
        <p:txBody>
          <a:bodyPr lIns="91426" tIns="45718" rIns="91426" bIns="45718"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zh-CN" altLang="en-US" noProof="1" smtClean="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lIns="91426" tIns="45718" rIns="91426" bIns="45718"/>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193385" y="1535113"/>
            <a:ext cx="5389033" cy="639763"/>
          </a:xfrm>
          <a:prstGeom prst="rect">
            <a:avLst/>
          </a:prstGeom>
        </p:spPr>
        <p:txBody>
          <a:bodyPr lIns="91426" tIns="45718" rIns="91426" bIns="45718"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6193385" y="2174875"/>
            <a:ext cx="5389033" cy="3951288"/>
          </a:xfrm>
          <a:prstGeom prst="rect">
            <a:avLst/>
          </a:prstGeom>
        </p:spPr>
        <p:txBody>
          <a:bodyPr lIns="91426" tIns="45718" rIns="91426" bIns="45718"/>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extLst>
      <p:ext uri="{BB962C8B-B14F-4D97-AF65-F5344CB8AC3E}">
        <p14:creationId xmlns:p14="http://schemas.microsoft.com/office/powerpoint/2010/main" val="2544883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lIns="91426" tIns="45718" rIns="91426" bIns="45718"/>
          <a:lstStyle/>
          <a:p>
            <a:r>
              <a:rPr lang="zh-CN" altLang="en-US" noProof="1" smtClean="0"/>
              <a:t>单击此处编辑母版标题样式</a:t>
            </a:r>
            <a:endParaRPr lang="zh-CN" altLang="en-US" noProof="1"/>
          </a:p>
        </p:txBody>
      </p:sp>
    </p:spTree>
    <p:extLst>
      <p:ext uri="{BB962C8B-B14F-4D97-AF65-F5344CB8AC3E}">
        <p14:creationId xmlns:p14="http://schemas.microsoft.com/office/powerpoint/2010/main" val="1849370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71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lIns="91426" tIns="45718" rIns="91426" bIns="45718"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4766733" y="273073"/>
            <a:ext cx="6815667" cy="5853113"/>
          </a:xfrm>
          <a:prstGeom prst="rect">
            <a:avLst/>
          </a:prstGeom>
        </p:spPr>
        <p:txBody>
          <a:bodyPr lIns="91426" tIns="45718" rIns="91426"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09603" y="1435104"/>
            <a:ext cx="4011084" cy="4691063"/>
          </a:xfrm>
          <a:prstGeom prst="rect">
            <a:avLst/>
          </a:prstGeom>
        </p:spPr>
        <p:txBody>
          <a:bodyPr lIns="91426" tIns="45718" rIns="91426" bIns="45718"/>
          <a:lstStyle>
            <a:lvl1pPr marL="0" indent="0">
              <a:buNone/>
              <a:defRPr sz="15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zh-CN" altLang="en-US" noProof="1" smtClean="0"/>
              <a:t>单击此处编辑母版文本样式</a:t>
            </a:r>
          </a:p>
        </p:txBody>
      </p:sp>
    </p:spTree>
    <p:extLst>
      <p:ext uri="{BB962C8B-B14F-4D97-AF65-F5344CB8AC3E}">
        <p14:creationId xmlns:p14="http://schemas.microsoft.com/office/powerpoint/2010/main" val="1600243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a:prstGeom prst="rect">
            <a:avLst/>
          </a:prstGeom>
        </p:spPr>
        <p:txBody>
          <a:bodyPr lIns="91426" tIns="45718" rIns="91426" bIns="45718"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2389717" y="612775"/>
            <a:ext cx="7315200" cy="4114800"/>
          </a:xfrm>
          <a:prstGeom prst="rect">
            <a:avLst/>
          </a:prstGeom>
        </p:spPr>
        <p:txBody>
          <a:bodyPr lIns="91426" tIns="45718" rIns="91426" bIns="45718"/>
          <a:lstStyle>
            <a:lvl1pPr marL="0" indent="0">
              <a:buNone/>
              <a:defRPr sz="3200"/>
            </a:lvl1pPr>
            <a:lvl2pPr marL="457119" indent="0">
              <a:buNone/>
              <a:defRPr sz="2800"/>
            </a:lvl2pPr>
            <a:lvl3pPr marL="914241" indent="0">
              <a:buNone/>
              <a:defRPr sz="2400"/>
            </a:lvl3pPr>
            <a:lvl4pPr marL="1371362" indent="0">
              <a:buNone/>
              <a:defRPr sz="2000"/>
            </a:lvl4pPr>
            <a:lvl5pPr marL="1828482" indent="0">
              <a:buNone/>
              <a:defRPr sz="2000"/>
            </a:lvl5pPr>
            <a:lvl6pPr marL="2285606" indent="0">
              <a:buNone/>
              <a:defRPr sz="2000"/>
            </a:lvl6pPr>
            <a:lvl7pPr marL="2742722" indent="0">
              <a:buNone/>
              <a:defRPr sz="2000"/>
            </a:lvl7pPr>
            <a:lvl8pPr marL="3199840" indent="0">
              <a:buNone/>
              <a:defRPr sz="2000"/>
            </a:lvl8pPr>
            <a:lvl9pPr marL="3656959"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2389717" y="5367346"/>
            <a:ext cx="7315200" cy="804863"/>
          </a:xfrm>
          <a:prstGeom prst="rect">
            <a:avLst/>
          </a:prstGeom>
        </p:spPr>
        <p:txBody>
          <a:bodyPr lIns="91426" tIns="45718" rIns="91426" bIns="45718"/>
          <a:lstStyle>
            <a:lvl1pPr marL="0" indent="0">
              <a:buNone/>
              <a:defRPr sz="15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zh-CN" altLang="en-US" noProof="1" smtClean="0"/>
              <a:t>单击此处编辑母版文本样式</a:t>
            </a:r>
          </a:p>
        </p:txBody>
      </p:sp>
    </p:spTree>
    <p:extLst>
      <p:ext uri="{BB962C8B-B14F-4D97-AF65-F5344CB8AC3E}">
        <p14:creationId xmlns:p14="http://schemas.microsoft.com/office/powerpoint/2010/main" val="4057262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rotWithShape="0">
          <a:gsLst>
            <a:gs pos="0">
              <a:srgbClr val="383D53">
                <a:alpha val="100000"/>
              </a:srgbClr>
            </a:gs>
            <a:gs pos="50000">
              <a:srgbClr val="282B3D">
                <a:alpha val="100000"/>
              </a:srgbClr>
            </a:gs>
            <a:gs pos="100000">
              <a:srgbClr val="0C0D12">
                <a:alpha val="100000"/>
              </a:srgbClr>
            </a:gs>
          </a:gsLst>
          <a:lin ang="5400000"/>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859893"/>
            <a:ext cx="10515600" cy="1325563"/>
          </a:xfrm>
          <a:prstGeom prst="rect">
            <a:avLst/>
          </a:prstGeom>
        </p:spPr>
        <p:txBody>
          <a:bodyPr>
            <a:normAutofit/>
          </a:bodyPr>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838200" y="2333297"/>
            <a:ext cx="10515600" cy="3843667"/>
          </a:xfrm>
          <a:prstGeom prst="rect">
            <a:avLst/>
          </a:prstGeom>
        </p:spPr>
        <p:txBody>
          <a:bodyPr>
            <a:normAutofit/>
          </a:bodyPr>
          <a:lstStyle>
            <a:lvl1pPr marL="0" indent="0">
              <a:lnSpc>
                <a:spcPct val="120000"/>
              </a:lnSpc>
              <a:buNone/>
              <a:defRPr sz="1900"/>
            </a:lvl1pPr>
            <a:lvl2pPr marL="342842" indent="0">
              <a:buNone/>
              <a:defRPr sz="2000"/>
            </a:lvl2pPr>
            <a:lvl3pPr marL="685686" indent="0">
              <a:buNone/>
              <a:defRPr sz="1900"/>
            </a:lvl3pPr>
            <a:lvl4pPr marL="1028522" indent="0">
              <a:buNone/>
              <a:defRPr sz="1900"/>
            </a:lvl4pPr>
            <a:lvl5pPr marL="1371362" indent="0">
              <a:buNone/>
              <a:defRPr sz="1900"/>
            </a:lvl5pPr>
          </a:lstStyle>
          <a:p>
            <a:pPr lvl="0" fontAlgn="base"/>
            <a:r>
              <a:rPr lang="zh-CN" altLang="en-US" strike="noStrike" noProof="1" smtClean="0"/>
              <a:t>单击此处编辑母版文本样式</a:t>
            </a:r>
          </a:p>
        </p:txBody>
      </p:sp>
      <p:sp>
        <p:nvSpPr>
          <p:cNvPr id="4" name="日期占位符 3"/>
          <p:cNvSpPr>
            <a:spLocks noGrp="1"/>
          </p:cNvSpPr>
          <p:nvPr>
            <p:ph type="dt" sz="half" idx="10"/>
          </p:nvPr>
        </p:nvSpPr>
        <p:spPr>
          <a:xfrm>
            <a:off x="838200" y="6356364"/>
            <a:ext cx="27432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fld id="{49CE9021-CB22-4265-A02D-245948CE9ABF}" type="datetimeFigureOut">
              <a:rPr lang="zh-CN" altLang="en-US" strike="noStrike" noProof="1" smtClean="0">
                <a:latin typeface="+mn-lt"/>
                <a:ea typeface="+mn-ea"/>
                <a:cs typeface="+mn-cs"/>
              </a:rPr>
              <a:t>2020-02-05</a:t>
            </a:fld>
            <a:endParaRPr lang="zh-CN" altLang="en-US" strike="noStrike" noProof="1"/>
          </a:p>
        </p:txBody>
      </p:sp>
      <p:sp>
        <p:nvSpPr>
          <p:cNvPr id="5" name="页脚占位符 4"/>
          <p:cNvSpPr>
            <a:spLocks noGrp="1"/>
          </p:cNvSpPr>
          <p:nvPr>
            <p:ph type="ftr" sz="quarter" idx="11"/>
          </p:nvPr>
        </p:nvSpPr>
        <p:spPr>
          <a:xfrm>
            <a:off x="4038600" y="6356364"/>
            <a:ext cx="41148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endParaRPr lang="zh-CN" altLang="en-US" strike="noStrike" noProof="1"/>
          </a:p>
        </p:txBody>
      </p:sp>
      <p:sp>
        <p:nvSpPr>
          <p:cNvPr id="6" name="灯片编号占位符 5"/>
          <p:cNvSpPr>
            <a:spLocks noGrp="1"/>
          </p:cNvSpPr>
          <p:nvPr>
            <p:ph type="sldNum" sz="quarter" idx="12"/>
          </p:nvPr>
        </p:nvSpPr>
        <p:spPr>
          <a:xfrm>
            <a:off x="8610600" y="6356364"/>
            <a:ext cx="2743200" cy="365125"/>
          </a:xfrm>
          <a:prstGeom prst="rect">
            <a:avLst/>
          </a:prstGeom>
        </p:spPr>
        <p:txBody>
          <a:bodyPr vert="horz" wrap="square" lIns="91426" tIns="45718" rIns="91426" bIns="45718" numCol="1" rtlCol="0" anchor="t" anchorCtr="0" compatLnSpc="1">
            <a:normAutofit/>
          </a:bodyPr>
          <a:lstStyle>
            <a:lvl1pPr>
              <a:defRPr sz="1200"/>
            </a:lvl1pPr>
          </a:lstStyle>
          <a:p>
            <a:pPr fontAlgn="base">
              <a:defRPr/>
            </a:pPr>
            <a:fld id="{21B65F4E-4EB4-4A5F-95D3-E904E269DA41}"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lIns="91426" tIns="45718" rIns="91426" bIns="45718"/>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09600" y="1600206"/>
            <a:ext cx="10972800" cy="4525963"/>
          </a:xfrm>
          <a:prstGeom prst="rect">
            <a:avLst/>
          </a:prstGeom>
        </p:spPr>
        <p:txBody>
          <a:bodyPr vert="eaVert" lIns="91426" tIns="45718" rIns="91426" bIns="45718"/>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extLst>
      <p:ext uri="{BB962C8B-B14F-4D97-AF65-F5344CB8AC3E}">
        <p14:creationId xmlns:p14="http://schemas.microsoft.com/office/powerpoint/2010/main" val="3774235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52"/>
            <a:ext cx="2743200" cy="5851525"/>
          </a:xfrm>
          <a:prstGeom prst="rect">
            <a:avLst/>
          </a:prstGeom>
        </p:spPr>
        <p:txBody>
          <a:bodyPr vert="eaVert" lIns="91426" tIns="45718" rIns="91426" bIns="45718"/>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09600" y="274652"/>
            <a:ext cx="8026400" cy="5851525"/>
          </a:xfrm>
          <a:prstGeom prst="rect">
            <a:avLst/>
          </a:prstGeom>
        </p:spPr>
        <p:txBody>
          <a:bodyPr vert="eaVert" lIns="91426" tIns="45718" rIns="91426" bIns="45718"/>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extLst>
      <p:ext uri="{BB962C8B-B14F-4D97-AF65-F5344CB8AC3E}">
        <p14:creationId xmlns:p14="http://schemas.microsoft.com/office/powerpoint/2010/main" val="2228420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45"/>
            <a:ext cx="10363200" cy="1470025"/>
          </a:xfrm>
          <a:prstGeom prst="rect">
            <a:avLst/>
          </a:prstGeom>
        </p:spPr>
        <p:txBody>
          <a:bodyPr lIns="91426" tIns="45718" rIns="91426" bIns="45718"/>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828800" y="3886200"/>
            <a:ext cx="8534400" cy="1752600"/>
          </a:xfrm>
          <a:prstGeom prst="rect">
            <a:avLst/>
          </a:prstGeom>
        </p:spPr>
        <p:txBody>
          <a:bodyPr lIns="91426" tIns="45718" rIns="91426" bIns="45718"/>
          <a:lstStyle>
            <a:lvl1pPr marL="0" indent="0" algn="ctr">
              <a:buNone/>
              <a:defRPr/>
            </a:lvl1pPr>
            <a:lvl2pPr marL="457119" indent="0" algn="ctr">
              <a:buNone/>
              <a:defRPr/>
            </a:lvl2pPr>
            <a:lvl3pPr marL="914241" indent="0" algn="ctr">
              <a:buNone/>
              <a:defRPr/>
            </a:lvl3pPr>
            <a:lvl4pPr marL="1371362" indent="0" algn="ctr">
              <a:buNone/>
              <a:defRPr/>
            </a:lvl4pPr>
            <a:lvl5pPr marL="1828482" indent="0" algn="ctr">
              <a:buNone/>
              <a:defRPr/>
            </a:lvl5pPr>
            <a:lvl6pPr marL="2285606" indent="0" algn="ctr">
              <a:buNone/>
              <a:defRPr/>
            </a:lvl6pPr>
            <a:lvl7pPr marL="2742722" indent="0" algn="ctr">
              <a:buNone/>
              <a:defRPr/>
            </a:lvl7pPr>
            <a:lvl8pPr marL="3199840" indent="0" algn="ctr">
              <a:buNone/>
              <a:defRPr/>
            </a:lvl8pPr>
            <a:lvl9pPr marL="3656959" indent="0" algn="ctr">
              <a:buNone/>
              <a:defRPr/>
            </a:lvl9pPr>
          </a:lstStyle>
          <a:p>
            <a:r>
              <a:rPr lang="zh-CN" altLang="en-US" noProof="1" smtClean="0"/>
              <a:t>单击此处编辑母版副标题样式</a:t>
            </a:r>
            <a:endParaRPr lang="zh-CN" altLang="en-US" noProof="1"/>
          </a:p>
        </p:txBody>
      </p:sp>
    </p:spTree>
    <p:extLst>
      <p:ext uri="{BB962C8B-B14F-4D97-AF65-F5344CB8AC3E}">
        <p14:creationId xmlns:p14="http://schemas.microsoft.com/office/powerpoint/2010/main" val="3881825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lIns="91426" tIns="45718" rIns="91426" bIns="45718"/>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609600" y="1600206"/>
            <a:ext cx="10972800" cy="4525963"/>
          </a:xfrm>
          <a:prstGeom prst="rect">
            <a:avLst/>
          </a:prstGeom>
        </p:spPr>
        <p:txBody>
          <a:bodyPr lIns="91426" tIns="45718" rIns="91426" bIns="45718"/>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extLst>
      <p:ext uri="{BB962C8B-B14F-4D97-AF65-F5344CB8AC3E}">
        <p14:creationId xmlns:p14="http://schemas.microsoft.com/office/powerpoint/2010/main" val="2591316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13"/>
            <a:ext cx="10363200" cy="1362075"/>
          </a:xfrm>
          <a:prstGeom prst="rect">
            <a:avLst/>
          </a:prstGeom>
        </p:spPr>
        <p:txBody>
          <a:bodyPr lIns="91426" tIns="45718" rIns="91426" bIns="45718"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963084" y="2906713"/>
            <a:ext cx="10363200" cy="1500187"/>
          </a:xfrm>
          <a:prstGeom prst="rect">
            <a:avLst/>
          </a:prstGeom>
        </p:spPr>
        <p:txBody>
          <a:bodyPr lIns="91426" tIns="45718" rIns="91426" bIns="45718" anchor="b"/>
          <a:lstStyle>
            <a:lvl1pPr marL="0" indent="0">
              <a:buNone/>
              <a:defRPr sz="2000"/>
            </a:lvl1pPr>
            <a:lvl2pPr marL="457119" indent="0">
              <a:buNone/>
              <a:defRPr sz="1900"/>
            </a:lvl2pPr>
            <a:lvl3pPr marL="914241" indent="0">
              <a:buNone/>
              <a:defRPr sz="1600"/>
            </a:lvl3pPr>
            <a:lvl4pPr marL="1371362" indent="0">
              <a:buNone/>
              <a:defRPr sz="1500"/>
            </a:lvl4pPr>
            <a:lvl5pPr marL="1828482" indent="0">
              <a:buNone/>
              <a:defRPr sz="1500"/>
            </a:lvl5pPr>
            <a:lvl6pPr marL="2285606" indent="0">
              <a:buNone/>
              <a:defRPr sz="1500"/>
            </a:lvl6pPr>
            <a:lvl7pPr marL="2742722" indent="0">
              <a:buNone/>
              <a:defRPr sz="1500"/>
            </a:lvl7pPr>
            <a:lvl8pPr marL="3199840" indent="0">
              <a:buNone/>
              <a:defRPr sz="1500"/>
            </a:lvl8pPr>
            <a:lvl9pPr marL="3656959" indent="0">
              <a:buNone/>
              <a:defRPr sz="1500"/>
            </a:lvl9pPr>
          </a:lstStyle>
          <a:p>
            <a:pPr lvl="0"/>
            <a:r>
              <a:rPr lang="zh-CN" altLang="en-US" noProof="1" smtClean="0"/>
              <a:t>单击此处编辑母版文本样式</a:t>
            </a:r>
          </a:p>
        </p:txBody>
      </p:sp>
    </p:spTree>
    <p:extLst>
      <p:ext uri="{BB962C8B-B14F-4D97-AF65-F5344CB8AC3E}">
        <p14:creationId xmlns:p14="http://schemas.microsoft.com/office/powerpoint/2010/main" val="2792524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lIns="91426" tIns="45718" rIns="91426" bIns="45718"/>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09600" y="1600206"/>
            <a:ext cx="5384800" cy="4525963"/>
          </a:xfrm>
          <a:prstGeom prst="rect">
            <a:avLst/>
          </a:prstGeom>
        </p:spPr>
        <p:txBody>
          <a:bodyPr lIns="91426" tIns="45718" rIns="91426" bIns="45718"/>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6197600" y="1600206"/>
            <a:ext cx="5384800" cy="4525963"/>
          </a:xfrm>
          <a:prstGeom prst="rect">
            <a:avLst/>
          </a:prstGeom>
        </p:spPr>
        <p:txBody>
          <a:bodyPr lIns="91426" tIns="45718" rIns="91426" bIns="45718"/>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extLst>
      <p:ext uri="{BB962C8B-B14F-4D97-AF65-F5344CB8AC3E}">
        <p14:creationId xmlns:p14="http://schemas.microsoft.com/office/powerpoint/2010/main" val="761182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lIns="91426" tIns="45718" rIns="91426" bIns="45718"/>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09600" y="1535113"/>
            <a:ext cx="5386917" cy="639763"/>
          </a:xfrm>
          <a:prstGeom prst="rect">
            <a:avLst/>
          </a:prstGeom>
        </p:spPr>
        <p:txBody>
          <a:bodyPr lIns="91426" tIns="45718" rIns="91426" bIns="45718"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zh-CN" altLang="en-US" noProof="1" smtClean="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lIns="91426" tIns="45718" rIns="91426" bIns="45718"/>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193384" y="1535113"/>
            <a:ext cx="5389033" cy="639763"/>
          </a:xfrm>
          <a:prstGeom prst="rect">
            <a:avLst/>
          </a:prstGeom>
        </p:spPr>
        <p:txBody>
          <a:bodyPr lIns="91426" tIns="45718" rIns="91426" bIns="45718"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6193384" y="2174875"/>
            <a:ext cx="5389033" cy="3951288"/>
          </a:xfrm>
          <a:prstGeom prst="rect">
            <a:avLst/>
          </a:prstGeom>
        </p:spPr>
        <p:txBody>
          <a:bodyPr lIns="91426" tIns="45718" rIns="91426" bIns="45718"/>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extLst>
      <p:ext uri="{BB962C8B-B14F-4D97-AF65-F5344CB8AC3E}">
        <p14:creationId xmlns:p14="http://schemas.microsoft.com/office/powerpoint/2010/main" val="2517927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lIns="91426" tIns="45718" rIns="91426" bIns="45718"/>
          <a:lstStyle/>
          <a:p>
            <a:r>
              <a:rPr lang="zh-CN" altLang="en-US" noProof="1" smtClean="0"/>
              <a:t>单击此处编辑母版标题样式</a:t>
            </a:r>
            <a:endParaRPr lang="zh-CN" altLang="en-US" noProof="1"/>
          </a:p>
        </p:txBody>
      </p:sp>
    </p:spTree>
    <p:extLst>
      <p:ext uri="{BB962C8B-B14F-4D97-AF65-F5344CB8AC3E}">
        <p14:creationId xmlns:p14="http://schemas.microsoft.com/office/powerpoint/2010/main" val="4071515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195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lIns="91426" tIns="45718" rIns="91426" bIns="45718"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4766733" y="273070"/>
            <a:ext cx="6815667" cy="5853113"/>
          </a:xfrm>
          <a:prstGeom prst="rect">
            <a:avLst/>
          </a:prstGeom>
        </p:spPr>
        <p:txBody>
          <a:bodyPr lIns="91426" tIns="45718" rIns="91426"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09603" y="1435104"/>
            <a:ext cx="4011084" cy="4691063"/>
          </a:xfrm>
          <a:prstGeom prst="rect">
            <a:avLst/>
          </a:prstGeom>
        </p:spPr>
        <p:txBody>
          <a:bodyPr lIns="91426" tIns="45718" rIns="91426" bIns="45718"/>
          <a:lstStyle>
            <a:lvl1pPr marL="0" indent="0">
              <a:buNone/>
              <a:defRPr sz="15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zh-CN" altLang="en-US" noProof="1" smtClean="0"/>
              <a:t>单击此处编辑母版文本样式</a:t>
            </a:r>
          </a:p>
        </p:txBody>
      </p:sp>
    </p:spTree>
    <p:extLst>
      <p:ext uri="{BB962C8B-B14F-4D97-AF65-F5344CB8AC3E}">
        <p14:creationId xmlns:p14="http://schemas.microsoft.com/office/powerpoint/2010/main" val="15666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节标题">
    <p:bg>
      <p:bgPr>
        <a:gradFill rotWithShape="0">
          <a:gsLst>
            <a:gs pos="0">
              <a:srgbClr val="383D53">
                <a:alpha val="100000"/>
              </a:srgbClr>
            </a:gs>
            <a:gs pos="50000">
              <a:srgbClr val="282B3D">
                <a:alpha val="100000"/>
              </a:srgbClr>
            </a:gs>
            <a:gs pos="100000">
              <a:srgbClr val="0C0D12">
                <a:alpha val="100000"/>
              </a:srgbClr>
            </a:gs>
          </a:gsLst>
          <a:lin ang="5400000"/>
          <a:tileRect/>
        </a:gradFill>
        <a:effectLst/>
      </p:bgPr>
    </p:bg>
    <p:spTree>
      <p:nvGrpSpPr>
        <p:cNvPr id="1" name=""/>
        <p:cNvGrpSpPr/>
        <p:nvPr/>
      </p:nvGrpSpPr>
      <p:grpSpPr>
        <a:xfrm>
          <a:off x="0" y="0"/>
          <a:ext cx="0" cy="0"/>
          <a:chOff x="0" y="0"/>
          <a:chExt cx="0" cy="0"/>
        </a:xfrm>
      </p:grpSpPr>
      <p:grpSp>
        <p:nvGrpSpPr>
          <p:cNvPr id="5123" name="组合 14"/>
          <p:cNvGrpSpPr/>
          <p:nvPr/>
        </p:nvGrpSpPr>
        <p:grpSpPr>
          <a:xfrm>
            <a:off x="2937936" y="2852739"/>
            <a:ext cx="6316133" cy="823912"/>
            <a:chOff x="2512219" y="2906713"/>
            <a:chExt cx="4119563" cy="715962"/>
          </a:xfrm>
        </p:grpSpPr>
        <p:grpSp>
          <p:nvGrpSpPr>
            <p:cNvPr id="5124" name="组合 6"/>
            <p:cNvGrpSpPr/>
            <p:nvPr/>
          </p:nvGrpSpPr>
          <p:grpSpPr>
            <a:xfrm>
              <a:off x="2512219" y="2906713"/>
              <a:ext cx="546497" cy="608012"/>
              <a:chOff x="1552386" y="3157689"/>
              <a:chExt cx="728307" cy="608104"/>
            </a:xfrm>
          </p:grpSpPr>
          <p:sp>
            <p:nvSpPr>
              <p:cNvPr id="4" name="燕尾形 3"/>
              <p:cNvSpPr/>
              <p:nvPr/>
            </p:nvSpPr>
            <p:spPr>
              <a:xfrm>
                <a:off x="1625375" y="3157689"/>
                <a:ext cx="501405" cy="608104"/>
              </a:xfrm>
              <a:prstGeom prst="chevron">
                <a:avLst>
                  <a:gd name="adj" fmla="val 689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strike="noStrike" noProof="1">
                  <a:solidFill>
                    <a:schemeClr val="tx1"/>
                  </a:solidFill>
                </a:endParaRPr>
              </a:p>
            </p:txBody>
          </p:sp>
          <p:sp>
            <p:nvSpPr>
              <p:cNvPr id="5" name="燕尾形 4"/>
              <p:cNvSpPr/>
              <p:nvPr/>
            </p:nvSpPr>
            <p:spPr>
              <a:xfrm>
                <a:off x="2022056" y="3305348"/>
                <a:ext cx="258637" cy="312785"/>
              </a:xfrm>
              <a:prstGeom prst="chevron">
                <a:avLst>
                  <a:gd name="adj" fmla="val 689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strike="noStrike" noProof="1">
                  <a:solidFill>
                    <a:schemeClr val="tx1"/>
                  </a:solidFill>
                </a:endParaRPr>
              </a:p>
            </p:txBody>
          </p:sp>
          <p:sp>
            <p:nvSpPr>
              <p:cNvPr id="6" name="燕尾形 5"/>
              <p:cNvSpPr/>
              <p:nvPr/>
            </p:nvSpPr>
            <p:spPr>
              <a:xfrm>
                <a:off x="1552386" y="3265655"/>
                <a:ext cx="323692" cy="392171"/>
              </a:xfrm>
              <a:prstGeom prst="chevron">
                <a:avLst>
                  <a:gd name="adj" fmla="val 689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strike="noStrike" noProof="1">
                  <a:solidFill>
                    <a:schemeClr val="tx1"/>
                  </a:solidFill>
                </a:endParaRPr>
              </a:p>
            </p:txBody>
          </p:sp>
        </p:grpSp>
        <p:grpSp>
          <p:nvGrpSpPr>
            <p:cNvPr id="5128" name="组合 10"/>
            <p:cNvGrpSpPr/>
            <p:nvPr/>
          </p:nvGrpSpPr>
          <p:grpSpPr>
            <a:xfrm rot="10800000">
              <a:off x="6085285" y="2906713"/>
              <a:ext cx="546497" cy="608012"/>
              <a:chOff x="1552386" y="3157689"/>
              <a:chExt cx="728307" cy="608104"/>
            </a:xfrm>
          </p:grpSpPr>
          <p:sp>
            <p:nvSpPr>
              <p:cNvPr id="8" name="燕尾形 7"/>
              <p:cNvSpPr/>
              <p:nvPr/>
            </p:nvSpPr>
            <p:spPr>
              <a:xfrm>
                <a:off x="1620615" y="3162452"/>
                <a:ext cx="501406" cy="608105"/>
              </a:xfrm>
              <a:prstGeom prst="chevron">
                <a:avLst>
                  <a:gd name="adj" fmla="val 689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strike="noStrike" noProof="1">
                  <a:solidFill>
                    <a:schemeClr val="tx1"/>
                  </a:solidFill>
                </a:endParaRPr>
              </a:p>
            </p:txBody>
          </p:sp>
          <p:sp>
            <p:nvSpPr>
              <p:cNvPr id="9" name="燕尾形 8"/>
              <p:cNvSpPr/>
              <p:nvPr/>
            </p:nvSpPr>
            <p:spPr>
              <a:xfrm>
                <a:off x="2022057" y="3310112"/>
                <a:ext cx="258636" cy="312784"/>
              </a:xfrm>
              <a:prstGeom prst="chevron">
                <a:avLst>
                  <a:gd name="adj" fmla="val 689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strike="noStrike" noProof="1">
                  <a:solidFill>
                    <a:schemeClr val="tx1"/>
                  </a:solidFill>
                </a:endParaRPr>
              </a:p>
            </p:txBody>
          </p:sp>
          <p:sp>
            <p:nvSpPr>
              <p:cNvPr id="10" name="燕尾形 9"/>
              <p:cNvSpPr/>
              <p:nvPr/>
            </p:nvSpPr>
            <p:spPr>
              <a:xfrm>
                <a:off x="1547625" y="3270418"/>
                <a:ext cx="323692" cy="392172"/>
              </a:xfrm>
              <a:prstGeom prst="chevron">
                <a:avLst>
                  <a:gd name="adj" fmla="val 689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strike="noStrike" noProof="1">
                  <a:solidFill>
                    <a:schemeClr val="tx1"/>
                  </a:solidFill>
                </a:endParaRPr>
              </a:p>
            </p:txBody>
          </p:sp>
        </p:grpSp>
        <p:cxnSp>
          <p:nvCxnSpPr>
            <p:cNvPr id="11" name="直接连接符 10"/>
            <p:cNvCxnSpPr/>
            <p:nvPr/>
          </p:nvCxnSpPr>
          <p:spPr>
            <a:xfrm>
              <a:off x="2589610" y="3622675"/>
              <a:ext cx="39314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p:nvPr>
        </p:nvSpPr>
        <p:spPr>
          <a:xfrm>
            <a:off x="2611440" y="3768734"/>
            <a:ext cx="6969125" cy="793751"/>
          </a:xfrm>
          <a:prstGeom prst="rect">
            <a:avLst/>
          </a:prstGeom>
        </p:spPr>
        <p:txBody>
          <a:bodyPr anchor="t">
            <a:normAutofit/>
          </a:bodyPr>
          <a:lstStyle>
            <a:lvl1pPr algn="ctr">
              <a:defRPr sz="3200"/>
            </a:lvl1pPr>
          </a:lstStyle>
          <a:p>
            <a:pPr fontAlgn="base"/>
            <a:r>
              <a:rPr lang="zh-CN" altLang="en-US" strike="noStrike" noProof="1" smtClean="0"/>
              <a:t>单击此处编辑母版标题样式</a:t>
            </a:r>
            <a:endParaRPr lang="zh-CN" altLang="en-US" strike="noStrike" noProof="1"/>
          </a:p>
        </p:txBody>
      </p:sp>
      <p:sp>
        <p:nvSpPr>
          <p:cNvPr id="12" name="日期占位符 3"/>
          <p:cNvSpPr>
            <a:spLocks noGrp="1"/>
          </p:cNvSpPr>
          <p:nvPr>
            <p:ph type="dt" sz="half" idx="10"/>
          </p:nvPr>
        </p:nvSpPr>
        <p:spPr>
          <a:xfrm>
            <a:off x="838200" y="6356364"/>
            <a:ext cx="27432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fld id="{43C3F1DA-3C8E-43BF-B9AA-A1C435471D0F}" type="datetimeFigureOut">
              <a:rPr lang="zh-CN" altLang="en-US" strike="noStrike" noProof="1" smtClean="0">
                <a:latin typeface="+mn-lt"/>
                <a:ea typeface="+mn-ea"/>
                <a:cs typeface="+mn-cs"/>
              </a:rPr>
              <a:t>2020-02-05</a:t>
            </a:fld>
            <a:endParaRPr lang="zh-CN" altLang="en-US" strike="noStrike" noProof="1"/>
          </a:p>
        </p:txBody>
      </p:sp>
      <p:sp>
        <p:nvSpPr>
          <p:cNvPr id="13" name="页脚占位符 4"/>
          <p:cNvSpPr>
            <a:spLocks noGrp="1"/>
          </p:cNvSpPr>
          <p:nvPr>
            <p:ph type="ftr" sz="quarter" idx="11"/>
          </p:nvPr>
        </p:nvSpPr>
        <p:spPr>
          <a:xfrm>
            <a:off x="4038600" y="6356364"/>
            <a:ext cx="41148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endParaRPr lang="zh-CN" altLang="en-US" strike="noStrike" noProof="1"/>
          </a:p>
        </p:txBody>
      </p:sp>
      <p:sp>
        <p:nvSpPr>
          <p:cNvPr id="14" name="灯片编号占位符 5"/>
          <p:cNvSpPr>
            <a:spLocks noGrp="1"/>
          </p:cNvSpPr>
          <p:nvPr>
            <p:ph type="sldNum" sz="quarter" idx="12"/>
          </p:nvPr>
        </p:nvSpPr>
        <p:spPr>
          <a:xfrm>
            <a:off x="8610600" y="6356364"/>
            <a:ext cx="2743200" cy="365125"/>
          </a:xfrm>
          <a:prstGeom prst="rect">
            <a:avLst/>
          </a:prstGeom>
        </p:spPr>
        <p:txBody>
          <a:bodyPr vert="horz" wrap="square" lIns="91426" tIns="45718" rIns="91426" bIns="45718" numCol="1" rtlCol="0" anchor="t" anchorCtr="0" compatLnSpc="1">
            <a:normAutofit/>
          </a:bodyPr>
          <a:lstStyle>
            <a:lvl1pPr>
              <a:defRPr sz="1200"/>
            </a:lvl1pPr>
          </a:lstStyle>
          <a:p>
            <a:pPr fontAlgn="base">
              <a:defRPr/>
            </a:pPr>
            <a:fld id="{EE61341F-F049-492A-9DC3-983E368D2180}"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a:prstGeom prst="rect">
            <a:avLst/>
          </a:prstGeom>
        </p:spPr>
        <p:txBody>
          <a:bodyPr lIns="91426" tIns="45718" rIns="91426" bIns="45718"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2389717" y="612775"/>
            <a:ext cx="7315200" cy="4114800"/>
          </a:xfrm>
          <a:prstGeom prst="rect">
            <a:avLst/>
          </a:prstGeom>
        </p:spPr>
        <p:txBody>
          <a:bodyPr lIns="91426" tIns="45718" rIns="91426" bIns="45718"/>
          <a:lstStyle>
            <a:lvl1pPr marL="0" indent="0">
              <a:buNone/>
              <a:defRPr sz="3200"/>
            </a:lvl1pPr>
            <a:lvl2pPr marL="457119" indent="0">
              <a:buNone/>
              <a:defRPr sz="2800"/>
            </a:lvl2pPr>
            <a:lvl3pPr marL="914241" indent="0">
              <a:buNone/>
              <a:defRPr sz="2400"/>
            </a:lvl3pPr>
            <a:lvl4pPr marL="1371362" indent="0">
              <a:buNone/>
              <a:defRPr sz="2000"/>
            </a:lvl4pPr>
            <a:lvl5pPr marL="1828482" indent="0">
              <a:buNone/>
              <a:defRPr sz="2000"/>
            </a:lvl5pPr>
            <a:lvl6pPr marL="2285606" indent="0">
              <a:buNone/>
              <a:defRPr sz="2000"/>
            </a:lvl6pPr>
            <a:lvl7pPr marL="2742722" indent="0">
              <a:buNone/>
              <a:defRPr sz="2000"/>
            </a:lvl7pPr>
            <a:lvl8pPr marL="3199840" indent="0">
              <a:buNone/>
              <a:defRPr sz="2000"/>
            </a:lvl8pPr>
            <a:lvl9pPr marL="3656959"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2389717" y="5367346"/>
            <a:ext cx="7315200" cy="804863"/>
          </a:xfrm>
          <a:prstGeom prst="rect">
            <a:avLst/>
          </a:prstGeom>
        </p:spPr>
        <p:txBody>
          <a:bodyPr lIns="91426" tIns="45718" rIns="91426" bIns="45718"/>
          <a:lstStyle>
            <a:lvl1pPr marL="0" indent="0">
              <a:buNone/>
              <a:defRPr sz="15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zh-CN" altLang="en-US" noProof="1" smtClean="0"/>
              <a:t>单击此处编辑母版文本样式</a:t>
            </a:r>
          </a:p>
        </p:txBody>
      </p:sp>
    </p:spTree>
    <p:extLst>
      <p:ext uri="{BB962C8B-B14F-4D97-AF65-F5344CB8AC3E}">
        <p14:creationId xmlns:p14="http://schemas.microsoft.com/office/powerpoint/2010/main" val="2342025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lIns="91426" tIns="45718" rIns="91426" bIns="45718"/>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09600" y="1600206"/>
            <a:ext cx="10972800" cy="4525963"/>
          </a:xfrm>
          <a:prstGeom prst="rect">
            <a:avLst/>
          </a:prstGeom>
        </p:spPr>
        <p:txBody>
          <a:bodyPr vert="eaVert" lIns="91426" tIns="45718" rIns="91426" bIns="45718"/>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extLst>
      <p:ext uri="{BB962C8B-B14F-4D97-AF65-F5344CB8AC3E}">
        <p14:creationId xmlns:p14="http://schemas.microsoft.com/office/powerpoint/2010/main" val="1832739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52"/>
            <a:ext cx="2743200" cy="5851525"/>
          </a:xfrm>
          <a:prstGeom prst="rect">
            <a:avLst/>
          </a:prstGeom>
        </p:spPr>
        <p:txBody>
          <a:bodyPr vert="eaVert" lIns="91426" tIns="45718" rIns="91426" bIns="45718"/>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09600" y="274652"/>
            <a:ext cx="8026400" cy="5851525"/>
          </a:xfrm>
          <a:prstGeom prst="rect">
            <a:avLst/>
          </a:prstGeom>
        </p:spPr>
        <p:txBody>
          <a:bodyPr vert="eaVert" lIns="91426" tIns="45718" rIns="91426" bIns="45718"/>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extLst>
      <p:ext uri="{BB962C8B-B14F-4D97-AF65-F5344CB8AC3E}">
        <p14:creationId xmlns:p14="http://schemas.microsoft.com/office/powerpoint/2010/main" val="56996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3" y="2130437"/>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75" indent="0" algn="ctr">
              <a:buNone/>
              <a:defRPr>
                <a:solidFill>
                  <a:schemeClr val="tx1">
                    <a:tint val="75000"/>
                  </a:schemeClr>
                </a:solidFill>
              </a:defRPr>
            </a:lvl2pPr>
            <a:lvl3pPr marL="1218960" indent="0" algn="ctr">
              <a:buNone/>
              <a:defRPr>
                <a:solidFill>
                  <a:schemeClr val="tx1">
                    <a:tint val="75000"/>
                  </a:schemeClr>
                </a:solidFill>
              </a:defRPr>
            </a:lvl3pPr>
            <a:lvl4pPr marL="1828437" indent="0" algn="ctr">
              <a:buNone/>
              <a:defRPr>
                <a:solidFill>
                  <a:schemeClr val="tx1">
                    <a:tint val="75000"/>
                  </a:schemeClr>
                </a:solidFill>
              </a:defRPr>
            </a:lvl4pPr>
            <a:lvl5pPr marL="2437918" indent="0" algn="ctr">
              <a:buNone/>
              <a:defRPr>
                <a:solidFill>
                  <a:schemeClr val="tx1">
                    <a:tint val="75000"/>
                  </a:schemeClr>
                </a:solidFill>
              </a:defRPr>
            </a:lvl5pPr>
            <a:lvl6pPr marL="3047392" indent="0" algn="ctr">
              <a:buNone/>
              <a:defRPr>
                <a:solidFill>
                  <a:schemeClr val="tx1">
                    <a:tint val="75000"/>
                  </a:schemeClr>
                </a:solidFill>
              </a:defRPr>
            </a:lvl6pPr>
            <a:lvl7pPr marL="3656867"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D9498482-3222-4C02-AE51-8A78E9873D9A}" type="datetimeFigureOut">
              <a:rPr lang="zh-CN" altLang="en-US">
                <a:solidFill>
                  <a:prstClr val="black">
                    <a:tint val="75000"/>
                  </a:prstClr>
                </a:solidFill>
              </a:rPr>
              <a:pPr>
                <a:defRPr/>
              </a:pPr>
              <a:t>2020-02-05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D459E771-A32E-4306-A433-9211CDEDC91D}" type="slidenum">
              <a:rPr lang="zh-CN" altLang="en-US"/>
              <a:pPr/>
              <a:t>‹#›</a:t>
            </a:fld>
            <a:endParaRPr lang="zh-CN" altLang="en-US"/>
          </a:p>
        </p:txBody>
      </p:sp>
    </p:spTree>
    <p:extLst>
      <p:ext uri="{BB962C8B-B14F-4D97-AF65-F5344CB8AC3E}">
        <p14:creationId xmlns:p14="http://schemas.microsoft.com/office/powerpoint/2010/main" val="42773445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19BFA0F-1A5B-4D5B-A246-03A8C39B7E05}" type="datetimeFigureOut">
              <a:rPr lang="zh-CN" altLang="en-US">
                <a:solidFill>
                  <a:prstClr val="black">
                    <a:tint val="75000"/>
                  </a:prstClr>
                </a:solidFill>
              </a:rPr>
              <a:pPr>
                <a:defRPr/>
              </a:pPr>
              <a:t>2020-02-05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B0A8C20A-8E8C-43A1-9673-18CD357D01D5}" type="slidenum">
              <a:rPr lang="zh-CN" altLang="en-US"/>
              <a:pPr/>
              <a:t>‹#›</a:t>
            </a:fld>
            <a:endParaRPr lang="zh-CN" altLang="en-US"/>
          </a:p>
        </p:txBody>
      </p:sp>
    </p:spTree>
    <p:extLst>
      <p:ext uri="{BB962C8B-B14F-4D97-AF65-F5344CB8AC3E}">
        <p14:creationId xmlns:p14="http://schemas.microsoft.com/office/powerpoint/2010/main" val="4077896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1"/>
            <a:ext cx="10363200" cy="1362075"/>
          </a:xfrm>
        </p:spPr>
        <p:txBody>
          <a:bodyPr anchor="t"/>
          <a:lstStyle>
            <a:lvl1pPr algn="l">
              <a:defRPr sz="53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700">
                <a:solidFill>
                  <a:schemeClr val="tx1">
                    <a:tint val="75000"/>
                  </a:schemeClr>
                </a:solidFill>
              </a:defRPr>
            </a:lvl1pPr>
            <a:lvl2pPr marL="609475" indent="0">
              <a:buNone/>
              <a:defRPr sz="2400">
                <a:solidFill>
                  <a:schemeClr val="tx1">
                    <a:tint val="75000"/>
                  </a:schemeClr>
                </a:solidFill>
              </a:defRPr>
            </a:lvl2pPr>
            <a:lvl3pPr marL="1218960" indent="0">
              <a:buNone/>
              <a:defRPr sz="2100">
                <a:solidFill>
                  <a:schemeClr val="tx1">
                    <a:tint val="75000"/>
                  </a:schemeClr>
                </a:solidFill>
              </a:defRPr>
            </a:lvl3pPr>
            <a:lvl4pPr marL="1828437" indent="0">
              <a:buNone/>
              <a:defRPr sz="1900">
                <a:solidFill>
                  <a:schemeClr val="tx1">
                    <a:tint val="75000"/>
                  </a:schemeClr>
                </a:solidFill>
              </a:defRPr>
            </a:lvl4pPr>
            <a:lvl5pPr marL="2437918" indent="0">
              <a:buNone/>
              <a:defRPr sz="1900">
                <a:solidFill>
                  <a:schemeClr val="tx1">
                    <a:tint val="75000"/>
                  </a:schemeClr>
                </a:solidFill>
              </a:defRPr>
            </a:lvl5pPr>
            <a:lvl6pPr marL="3047392" indent="0">
              <a:buNone/>
              <a:defRPr sz="1900">
                <a:solidFill>
                  <a:schemeClr val="tx1">
                    <a:tint val="75000"/>
                  </a:schemeClr>
                </a:solidFill>
              </a:defRPr>
            </a:lvl6pPr>
            <a:lvl7pPr marL="3656867" indent="0">
              <a:buNone/>
              <a:defRPr sz="1900">
                <a:solidFill>
                  <a:schemeClr val="tx1">
                    <a:tint val="75000"/>
                  </a:schemeClr>
                </a:solidFill>
              </a:defRPr>
            </a:lvl7pPr>
            <a:lvl8pPr marL="4266347" indent="0">
              <a:buNone/>
              <a:defRPr sz="1900">
                <a:solidFill>
                  <a:schemeClr val="tx1">
                    <a:tint val="75000"/>
                  </a:schemeClr>
                </a:solidFill>
              </a:defRPr>
            </a:lvl8pPr>
            <a:lvl9pPr marL="4875825" indent="0">
              <a:buNone/>
              <a:defRPr sz="19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1D7DCE83-F27C-4D49-A4ED-B37696F0B469}" type="datetimeFigureOut">
              <a:rPr lang="zh-CN" altLang="en-US">
                <a:solidFill>
                  <a:prstClr val="black">
                    <a:tint val="75000"/>
                  </a:prstClr>
                </a:solidFill>
              </a:rPr>
              <a:pPr>
                <a:defRPr/>
              </a:pPr>
              <a:t>2020-02-05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F8DFB666-3091-47F8-B6FB-53133A6A00D7}" type="slidenum">
              <a:rPr lang="zh-CN" altLang="en-US"/>
              <a:pPr/>
              <a:t>‹#›</a:t>
            </a:fld>
            <a:endParaRPr lang="zh-CN" altLang="en-US"/>
          </a:p>
        </p:txBody>
      </p:sp>
    </p:spTree>
    <p:extLst>
      <p:ext uri="{BB962C8B-B14F-4D97-AF65-F5344CB8AC3E}">
        <p14:creationId xmlns:p14="http://schemas.microsoft.com/office/powerpoint/2010/main" val="2294364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12" y="1600201"/>
            <a:ext cx="5384801"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10" y="1600201"/>
            <a:ext cx="5384801"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EDAF73A6-A9D3-4464-9AF7-905659EFB39C}" type="datetimeFigureOut">
              <a:rPr lang="zh-CN" altLang="en-US">
                <a:solidFill>
                  <a:prstClr val="black">
                    <a:tint val="75000"/>
                  </a:prstClr>
                </a:solidFill>
              </a:rPr>
              <a:pPr>
                <a:defRPr/>
              </a:pPr>
              <a:t>2020-02-05</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fld id="{42FF33C6-A282-4B04-A666-DD7B9AC58A87}" type="slidenum">
              <a:rPr lang="zh-CN" altLang="en-US"/>
              <a:pPr/>
              <a:t>‹#›</a:t>
            </a:fld>
            <a:endParaRPr lang="zh-CN" altLang="en-US"/>
          </a:p>
        </p:txBody>
      </p:sp>
    </p:spTree>
    <p:extLst>
      <p:ext uri="{BB962C8B-B14F-4D97-AF65-F5344CB8AC3E}">
        <p14:creationId xmlns:p14="http://schemas.microsoft.com/office/powerpoint/2010/main" val="25446003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475" indent="0">
              <a:buNone/>
              <a:defRPr sz="2700" b="1"/>
            </a:lvl2pPr>
            <a:lvl3pPr marL="1218960" indent="0">
              <a:buNone/>
              <a:defRPr sz="2400" b="1"/>
            </a:lvl3pPr>
            <a:lvl4pPr marL="1828437" indent="0">
              <a:buNone/>
              <a:defRPr sz="2100" b="1"/>
            </a:lvl4pPr>
            <a:lvl5pPr marL="2437918" indent="0">
              <a:buNone/>
              <a:defRPr sz="2100" b="1"/>
            </a:lvl5pPr>
            <a:lvl6pPr marL="3047392" indent="0">
              <a:buNone/>
              <a:defRPr sz="2100" b="1"/>
            </a:lvl6pPr>
            <a:lvl7pPr marL="3656867" indent="0">
              <a:buNone/>
              <a:defRPr sz="2100" b="1"/>
            </a:lvl7pPr>
            <a:lvl8pPr marL="4266347" indent="0">
              <a:buNone/>
              <a:defRPr sz="2100" b="1"/>
            </a:lvl8pPr>
            <a:lvl9pPr marL="4875825" indent="0">
              <a:buNone/>
              <a:defRPr sz="21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1" y="1535113"/>
            <a:ext cx="5389032" cy="639763"/>
          </a:xfrm>
        </p:spPr>
        <p:txBody>
          <a:bodyPr anchor="b"/>
          <a:lstStyle>
            <a:lvl1pPr marL="0" indent="0">
              <a:buNone/>
              <a:defRPr sz="3200" b="1"/>
            </a:lvl1pPr>
            <a:lvl2pPr marL="609475" indent="0">
              <a:buNone/>
              <a:defRPr sz="2700" b="1"/>
            </a:lvl2pPr>
            <a:lvl3pPr marL="1218960" indent="0">
              <a:buNone/>
              <a:defRPr sz="2400" b="1"/>
            </a:lvl3pPr>
            <a:lvl4pPr marL="1828437" indent="0">
              <a:buNone/>
              <a:defRPr sz="2100" b="1"/>
            </a:lvl4pPr>
            <a:lvl5pPr marL="2437918" indent="0">
              <a:buNone/>
              <a:defRPr sz="2100" b="1"/>
            </a:lvl5pPr>
            <a:lvl6pPr marL="3047392" indent="0">
              <a:buNone/>
              <a:defRPr sz="2100" b="1"/>
            </a:lvl6pPr>
            <a:lvl7pPr marL="3656867" indent="0">
              <a:buNone/>
              <a:defRPr sz="2100" b="1"/>
            </a:lvl7pPr>
            <a:lvl8pPr marL="4266347" indent="0">
              <a:buNone/>
              <a:defRPr sz="2100" b="1"/>
            </a:lvl8pPr>
            <a:lvl9pPr marL="4875825" indent="0">
              <a:buNone/>
              <a:defRPr sz="2100" b="1"/>
            </a:lvl9pPr>
          </a:lstStyle>
          <a:p>
            <a:pPr lvl="0"/>
            <a:r>
              <a:rPr lang="zh-CN" altLang="en-US" smtClean="0"/>
              <a:t>单击此处编辑母版文本样式</a:t>
            </a:r>
          </a:p>
        </p:txBody>
      </p:sp>
      <p:sp>
        <p:nvSpPr>
          <p:cNvPr id="6" name="内容占位符 5"/>
          <p:cNvSpPr>
            <a:spLocks noGrp="1"/>
          </p:cNvSpPr>
          <p:nvPr>
            <p:ph sz="quarter" idx="4"/>
          </p:nvPr>
        </p:nvSpPr>
        <p:spPr>
          <a:xfrm>
            <a:off x="6193371" y="2174875"/>
            <a:ext cx="5389032"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860ADC8F-EA01-432F-B14B-27134F2ED763}" type="datetimeFigureOut">
              <a:rPr lang="zh-CN" altLang="en-US">
                <a:solidFill>
                  <a:prstClr val="black">
                    <a:tint val="75000"/>
                  </a:prstClr>
                </a:solidFill>
              </a:rPr>
              <a:pPr>
                <a:defRPr/>
              </a:pPr>
              <a:t>2020-02-05</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fld id="{3EC2AB8B-9523-449D-8986-B35B71D0BCF1}" type="slidenum">
              <a:rPr lang="zh-CN" altLang="en-US"/>
              <a:pPr/>
              <a:t>‹#›</a:t>
            </a:fld>
            <a:endParaRPr lang="zh-CN" altLang="en-US"/>
          </a:p>
        </p:txBody>
      </p:sp>
    </p:spTree>
    <p:extLst>
      <p:ext uri="{BB962C8B-B14F-4D97-AF65-F5344CB8AC3E}">
        <p14:creationId xmlns:p14="http://schemas.microsoft.com/office/powerpoint/2010/main" val="2261909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917F3406-0E8F-47AC-A8D0-6DF49F148479}" type="datetimeFigureOut">
              <a:rPr lang="zh-CN" altLang="en-US">
                <a:solidFill>
                  <a:prstClr val="black">
                    <a:tint val="75000"/>
                  </a:prstClr>
                </a:solidFill>
              </a:rPr>
              <a:pPr>
                <a:defRPr/>
              </a:pPr>
              <a:t>2020-02-05</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fld id="{E2C5DCA8-0ED0-4802-9B88-9E37007A43B5}" type="slidenum">
              <a:rPr lang="zh-CN" altLang="en-US"/>
              <a:pPr/>
              <a:t>‹#›</a:t>
            </a:fld>
            <a:endParaRPr lang="zh-CN" altLang="en-US"/>
          </a:p>
        </p:txBody>
      </p:sp>
    </p:spTree>
    <p:extLst>
      <p:ext uri="{BB962C8B-B14F-4D97-AF65-F5344CB8AC3E}">
        <p14:creationId xmlns:p14="http://schemas.microsoft.com/office/powerpoint/2010/main" val="1810483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7FABE66-0D4D-4627-A107-F3730B3776E1}" type="datetimeFigureOut">
              <a:rPr lang="zh-CN" altLang="en-US">
                <a:solidFill>
                  <a:prstClr val="black">
                    <a:tint val="75000"/>
                  </a:prstClr>
                </a:solidFill>
              </a:rPr>
              <a:pPr>
                <a:defRPr/>
              </a:pPr>
              <a:t>2020-02-05</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fld id="{DC21BDFC-4EF1-44B9-A7C2-5496F61507AC}" type="slidenum">
              <a:rPr lang="zh-CN" altLang="en-US"/>
              <a:pPr/>
              <a:t>‹#›</a:t>
            </a:fld>
            <a:endParaRPr lang="zh-CN" altLang="en-US"/>
          </a:p>
        </p:txBody>
      </p:sp>
    </p:spTree>
    <p:extLst>
      <p:ext uri="{BB962C8B-B14F-4D97-AF65-F5344CB8AC3E}">
        <p14:creationId xmlns:p14="http://schemas.microsoft.com/office/powerpoint/2010/main" val="517525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gradFill rotWithShape="0">
          <a:gsLst>
            <a:gs pos="0">
              <a:srgbClr val="383D53">
                <a:alpha val="100000"/>
              </a:srgbClr>
            </a:gs>
            <a:gs pos="50000">
              <a:srgbClr val="282B3D">
                <a:alpha val="100000"/>
              </a:srgbClr>
            </a:gs>
            <a:gs pos="100000">
              <a:srgbClr val="0C0D12">
                <a:alpha val="100000"/>
              </a:srgbClr>
            </a:gs>
          </a:gsLst>
          <a:lin ang="5400000"/>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859889"/>
            <a:ext cx="10515600" cy="1325563"/>
          </a:xfrm>
          <a:prstGeom prst="rect">
            <a:avLst/>
          </a:prstGeom>
        </p:spPr>
        <p:txBody>
          <a:bodyPr>
            <a:normAutofit/>
          </a:bodyPr>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2364850"/>
            <a:ext cx="5181600" cy="3812135"/>
          </a:xfrm>
          <a:prstGeom prst="rect">
            <a:avLst/>
          </a:prstGeom>
        </p:spPr>
        <p:txBody>
          <a:bodyPr>
            <a:normAutofit/>
          </a:bodyPr>
          <a:lstStyle>
            <a:lvl1pPr marL="0" indent="0">
              <a:lnSpc>
                <a:spcPct val="120000"/>
              </a:lnSpc>
              <a:buNone/>
              <a:defRPr sz="1900"/>
            </a:lvl1pPr>
            <a:lvl2pPr marL="342842" indent="0">
              <a:buNone/>
              <a:defRPr sz="2000"/>
            </a:lvl2pPr>
            <a:lvl3pPr marL="685686" indent="0">
              <a:buNone/>
              <a:defRPr sz="1900"/>
            </a:lvl3pPr>
            <a:lvl4pPr marL="1028522" indent="0">
              <a:buNone/>
              <a:defRPr sz="1900"/>
            </a:lvl4pPr>
            <a:lvl5pPr marL="1371362" indent="0">
              <a:buNone/>
              <a:defRPr sz="1900"/>
            </a:lvl5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6172200" y="2364850"/>
            <a:ext cx="5181600" cy="3812135"/>
          </a:xfrm>
          <a:prstGeom prst="rect">
            <a:avLst/>
          </a:prstGeom>
        </p:spPr>
        <p:txBody>
          <a:bodyPr>
            <a:normAutofit/>
          </a:bodyPr>
          <a:lstStyle>
            <a:lvl1pPr marL="0" indent="0">
              <a:lnSpc>
                <a:spcPct val="120000"/>
              </a:lnSpc>
              <a:buNone/>
              <a:defRPr sz="1900"/>
            </a:lvl1pPr>
            <a:lvl2pPr marL="342842" indent="0">
              <a:buNone/>
              <a:defRPr sz="2000"/>
            </a:lvl2pPr>
            <a:lvl3pPr marL="685686" indent="0">
              <a:buNone/>
              <a:defRPr sz="1900"/>
            </a:lvl3pPr>
            <a:lvl4pPr marL="1028522" indent="0">
              <a:buNone/>
              <a:defRPr sz="1900"/>
            </a:lvl4pPr>
            <a:lvl5pPr marL="1371362" indent="0">
              <a:buNone/>
              <a:defRPr sz="1900"/>
            </a:lvl5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a:xfrm>
            <a:off x="838200" y="6356364"/>
            <a:ext cx="27432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fld id="{BE01001F-7E7E-4DF5-AC4B-FDC692A9B674}" type="datetimeFigureOut">
              <a:rPr lang="zh-CN" altLang="en-US" strike="noStrike" noProof="1" smtClean="0">
                <a:latin typeface="+mn-lt"/>
                <a:ea typeface="+mn-ea"/>
                <a:cs typeface="+mn-cs"/>
              </a:rPr>
              <a:t>2020-02-05</a:t>
            </a:fld>
            <a:endParaRPr lang="zh-CN" altLang="en-US" strike="noStrike" noProof="1"/>
          </a:p>
        </p:txBody>
      </p:sp>
      <p:sp>
        <p:nvSpPr>
          <p:cNvPr id="6" name="页脚占位符 5"/>
          <p:cNvSpPr>
            <a:spLocks noGrp="1"/>
          </p:cNvSpPr>
          <p:nvPr>
            <p:ph type="ftr" sz="quarter" idx="11"/>
          </p:nvPr>
        </p:nvSpPr>
        <p:spPr>
          <a:xfrm>
            <a:off x="4038600" y="6356364"/>
            <a:ext cx="41148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endParaRPr lang="zh-CN" altLang="en-US" strike="noStrike" noProof="1"/>
          </a:p>
        </p:txBody>
      </p:sp>
      <p:sp>
        <p:nvSpPr>
          <p:cNvPr id="7" name="灯片编号占位符 6"/>
          <p:cNvSpPr>
            <a:spLocks noGrp="1"/>
          </p:cNvSpPr>
          <p:nvPr>
            <p:ph type="sldNum" sz="quarter" idx="12"/>
          </p:nvPr>
        </p:nvSpPr>
        <p:spPr>
          <a:xfrm>
            <a:off x="8610600" y="6356364"/>
            <a:ext cx="2743200" cy="365125"/>
          </a:xfrm>
          <a:prstGeom prst="rect">
            <a:avLst/>
          </a:prstGeom>
        </p:spPr>
        <p:txBody>
          <a:bodyPr vert="horz" wrap="square" lIns="91426" tIns="45718" rIns="91426" bIns="45718" numCol="1" rtlCol="0" anchor="t" anchorCtr="0" compatLnSpc="1">
            <a:normAutofit/>
          </a:bodyPr>
          <a:lstStyle>
            <a:lvl1pPr>
              <a:defRPr sz="1200"/>
            </a:lvl1pPr>
          </a:lstStyle>
          <a:p>
            <a:pPr fontAlgn="base">
              <a:defRPr/>
            </a:pPr>
            <a:fld id="{54DDF62F-2F28-406D-9C09-69FAB993E9FC}"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7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46" y="273062"/>
            <a:ext cx="6815665"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3" y="1435104"/>
            <a:ext cx="4011084" cy="4691063"/>
          </a:xfrm>
        </p:spPr>
        <p:txBody>
          <a:bodyPr/>
          <a:lstStyle>
            <a:lvl1pPr marL="0" indent="0">
              <a:buNone/>
              <a:defRPr sz="1900"/>
            </a:lvl1pPr>
            <a:lvl2pPr marL="609475" indent="0">
              <a:buNone/>
              <a:defRPr sz="1600"/>
            </a:lvl2pPr>
            <a:lvl3pPr marL="1218960" indent="0">
              <a:buNone/>
              <a:defRPr sz="1300"/>
            </a:lvl3pPr>
            <a:lvl4pPr marL="1828437" indent="0">
              <a:buNone/>
              <a:defRPr sz="1200"/>
            </a:lvl4pPr>
            <a:lvl5pPr marL="2437918" indent="0">
              <a:buNone/>
              <a:defRPr sz="1200"/>
            </a:lvl5pPr>
            <a:lvl6pPr marL="3047392" indent="0">
              <a:buNone/>
              <a:defRPr sz="1200"/>
            </a:lvl6pPr>
            <a:lvl7pPr marL="3656867" indent="0">
              <a:buNone/>
              <a:defRPr sz="1200"/>
            </a:lvl7pPr>
            <a:lvl8pPr marL="4266347" indent="0">
              <a:buNone/>
              <a:defRPr sz="1200"/>
            </a:lvl8pPr>
            <a:lvl9pPr marL="4875825" indent="0">
              <a:buNone/>
              <a:defRPr sz="12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88B0E9DA-7631-462D-9E08-F2120DA1E588}" type="datetimeFigureOut">
              <a:rPr lang="zh-CN" altLang="en-US">
                <a:solidFill>
                  <a:prstClr val="black">
                    <a:tint val="75000"/>
                  </a:prstClr>
                </a:solidFill>
              </a:rPr>
              <a:pPr>
                <a:defRPr/>
              </a:pPr>
              <a:t>2020-02-05</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fld id="{0A862C68-9493-4168-8851-C1CF47F0F070}" type="slidenum">
              <a:rPr lang="zh-CN" altLang="en-US"/>
              <a:pPr/>
              <a:t>‹#›</a:t>
            </a:fld>
            <a:endParaRPr lang="zh-CN" altLang="en-US"/>
          </a:p>
        </p:txBody>
      </p:sp>
    </p:spTree>
    <p:extLst>
      <p:ext uri="{BB962C8B-B14F-4D97-AF65-F5344CB8AC3E}">
        <p14:creationId xmlns:p14="http://schemas.microsoft.com/office/powerpoint/2010/main" val="220109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7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300"/>
            </a:lvl1pPr>
            <a:lvl2pPr marL="609475" indent="0">
              <a:buNone/>
              <a:defRPr sz="3700"/>
            </a:lvl2pPr>
            <a:lvl3pPr marL="1218960" indent="0">
              <a:buNone/>
              <a:defRPr sz="3200"/>
            </a:lvl3pPr>
            <a:lvl4pPr marL="1828437" indent="0">
              <a:buNone/>
              <a:defRPr sz="2700"/>
            </a:lvl4pPr>
            <a:lvl5pPr marL="2437918" indent="0">
              <a:buNone/>
              <a:defRPr sz="2700"/>
            </a:lvl5pPr>
            <a:lvl6pPr marL="3047392" indent="0">
              <a:buNone/>
              <a:defRPr sz="2700"/>
            </a:lvl6pPr>
            <a:lvl7pPr marL="3656867" indent="0">
              <a:buNone/>
              <a:defRPr sz="2700"/>
            </a:lvl7pPr>
            <a:lvl8pPr marL="4266347" indent="0">
              <a:buNone/>
              <a:defRPr sz="2700"/>
            </a:lvl8pPr>
            <a:lvl9pPr marL="4875825" indent="0">
              <a:buNone/>
              <a:defRPr sz="2700"/>
            </a:lvl9pPr>
          </a:lstStyle>
          <a:p>
            <a:pPr lvl="0"/>
            <a:endParaRPr lang="zh-CN" altLang="en-US" noProof="0"/>
          </a:p>
        </p:txBody>
      </p:sp>
      <p:sp>
        <p:nvSpPr>
          <p:cNvPr id="4" name="文本占位符 3"/>
          <p:cNvSpPr>
            <a:spLocks noGrp="1"/>
          </p:cNvSpPr>
          <p:nvPr>
            <p:ph type="body" sz="half" idx="2"/>
          </p:nvPr>
        </p:nvSpPr>
        <p:spPr>
          <a:xfrm>
            <a:off x="2389717" y="5367349"/>
            <a:ext cx="7315200" cy="804863"/>
          </a:xfrm>
        </p:spPr>
        <p:txBody>
          <a:bodyPr/>
          <a:lstStyle>
            <a:lvl1pPr marL="0" indent="0">
              <a:buNone/>
              <a:defRPr sz="1900"/>
            </a:lvl1pPr>
            <a:lvl2pPr marL="609475" indent="0">
              <a:buNone/>
              <a:defRPr sz="1600"/>
            </a:lvl2pPr>
            <a:lvl3pPr marL="1218960" indent="0">
              <a:buNone/>
              <a:defRPr sz="1300"/>
            </a:lvl3pPr>
            <a:lvl4pPr marL="1828437" indent="0">
              <a:buNone/>
              <a:defRPr sz="1200"/>
            </a:lvl4pPr>
            <a:lvl5pPr marL="2437918" indent="0">
              <a:buNone/>
              <a:defRPr sz="1200"/>
            </a:lvl5pPr>
            <a:lvl6pPr marL="3047392" indent="0">
              <a:buNone/>
              <a:defRPr sz="1200"/>
            </a:lvl6pPr>
            <a:lvl7pPr marL="3656867" indent="0">
              <a:buNone/>
              <a:defRPr sz="1200"/>
            </a:lvl7pPr>
            <a:lvl8pPr marL="4266347" indent="0">
              <a:buNone/>
              <a:defRPr sz="1200"/>
            </a:lvl8pPr>
            <a:lvl9pPr marL="4875825" indent="0">
              <a:buNone/>
              <a:defRPr sz="12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1AA098E1-FC64-46C4-A482-ACA7947EA415}" type="datetimeFigureOut">
              <a:rPr lang="zh-CN" altLang="en-US">
                <a:solidFill>
                  <a:prstClr val="black">
                    <a:tint val="75000"/>
                  </a:prstClr>
                </a:solidFill>
              </a:rPr>
              <a:pPr>
                <a:defRPr/>
              </a:pPr>
              <a:t>2020-02-05</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fld id="{CBB4CC59-6937-4313-92C0-19B798CD69AA}" type="slidenum">
              <a:rPr lang="zh-CN" altLang="en-US"/>
              <a:pPr/>
              <a:t>‹#›</a:t>
            </a:fld>
            <a:endParaRPr lang="zh-CN" altLang="en-US"/>
          </a:p>
        </p:txBody>
      </p:sp>
    </p:spTree>
    <p:extLst>
      <p:ext uri="{BB962C8B-B14F-4D97-AF65-F5344CB8AC3E}">
        <p14:creationId xmlns:p14="http://schemas.microsoft.com/office/powerpoint/2010/main" val="31712477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E7511DC-6E9D-4885-9B75-7B712046434D}" type="datetimeFigureOut">
              <a:rPr lang="zh-CN" altLang="en-US">
                <a:solidFill>
                  <a:prstClr val="black">
                    <a:tint val="75000"/>
                  </a:prstClr>
                </a:solidFill>
              </a:rPr>
              <a:pPr>
                <a:defRPr/>
              </a:pPr>
              <a:t>2020-02-05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85030726-31E1-42E1-8E9B-C98443769149}" type="slidenum">
              <a:rPr lang="zh-CN" altLang="en-US"/>
              <a:pPr/>
              <a:t>‹#›</a:t>
            </a:fld>
            <a:endParaRPr lang="zh-CN" altLang="en-US"/>
          </a:p>
        </p:txBody>
      </p:sp>
    </p:spTree>
    <p:extLst>
      <p:ext uri="{BB962C8B-B14F-4D97-AF65-F5344CB8AC3E}">
        <p14:creationId xmlns:p14="http://schemas.microsoft.com/office/powerpoint/2010/main" val="2374859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9" y="274640"/>
            <a:ext cx="2743201"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10" y="274640"/>
            <a:ext cx="8026401"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6589ABE-9D0D-46F2-B1F7-752704D034B3}" type="datetimeFigureOut">
              <a:rPr lang="zh-CN" altLang="en-US">
                <a:solidFill>
                  <a:prstClr val="black">
                    <a:tint val="75000"/>
                  </a:prstClr>
                </a:solidFill>
              </a:rPr>
              <a:pPr>
                <a:defRPr/>
              </a:pPr>
              <a:t>2020-02-05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01C2C925-942B-4C7E-B68E-AE2ED47101C2}" type="slidenum">
              <a:rPr lang="zh-CN" altLang="en-US"/>
              <a:pPr/>
              <a:t>‹#›</a:t>
            </a:fld>
            <a:endParaRPr lang="zh-CN" altLang="en-US"/>
          </a:p>
        </p:txBody>
      </p:sp>
    </p:spTree>
    <p:extLst>
      <p:ext uri="{BB962C8B-B14F-4D97-AF65-F5344CB8AC3E}">
        <p14:creationId xmlns:p14="http://schemas.microsoft.com/office/powerpoint/2010/main" val="24774325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428" indent="0" algn="ctr">
              <a:buNone/>
              <a:defRPr sz="2000"/>
            </a:lvl2pPr>
            <a:lvl3pPr marL="914043" indent="0" algn="ctr">
              <a:buNone/>
              <a:defRPr sz="1800"/>
            </a:lvl3pPr>
            <a:lvl4pPr marL="1371470" indent="0" algn="ctr">
              <a:buNone/>
              <a:defRPr sz="1600"/>
            </a:lvl4pPr>
            <a:lvl5pPr marL="1828898" indent="0" algn="ctr">
              <a:buNone/>
              <a:defRPr sz="1600"/>
            </a:lvl5pPr>
            <a:lvl6pPr marL="2285513" indent="0" algn="ctr">
              <a:buNone/>
              <a:defRPr sz="1600"/>
            </a:lvl6pPr>
            <a:lvl7pPr marL="2742941" indent="0" algn="ctr">
              <a:buNone/>
              <a:defRPr sz="1600"/>
            </a:lvl7pPr>
            <a:lvl8pPr marL="3200369" indent="0" algn="ctr">
              <a:buNone/>
              <a:defRPr sz="1600"/>
            </a:lvl8pPr>
            <a:lvl9pPr marL="3656984"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45CC81A-D027-4A12-8E52-B5DDDC2B9315}" type="datetimeFigureOut">
              <a:rPr lang="zh-CN" altLang="en-US" smtClean="0">
                <a:solidFill>
                  <a:prstClr val="black">
                    <a:tint val="75000"/>
                  </a:prstClr>
                </a:solidFill>
              </a:rPr>
              <a:pPr/>
              <a:t>2020-02-05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ED0DC7-352A-4401-8624-A008792AD5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1188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45CC81A-D027-4A12-8E52-B5DDDC2B9315}" type="datetimeFigureOut">
              <a:rPr lang="zh-CN" altLang="en-US" smtClean="0">
                <a:solidFill>
                  <a:prstClr val="black">
                    <a:tint val="75000"/>
                  </a:prstClr>
                </a:solidFill>
              </a:rPr>
              <a:pPr/>
              <a:t>2020-02-05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ED0DC7-352A-4401-8624-A008792AD5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3747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28" indent="0">
              <a:buNone/>
              <a:defRPr sz="2000">
                <a:solidFill>
                  <a:schemeClr val="tx1">
                    <a:tint val="75000"/>
                  </a:schemeClr>
                </a:solidFill>
              </a:defRPr>
            </a:lvl2pPr>
            <a:lvl3pPr marL="914043" indent="0">
              <a:buNone/>
              <a:defRPr sz="1800">
                <a:solidFill>
                  <a:schemeClr val="tx1">
                    <a:tint val="75000"/>
                  </a:schemeClr>
                </a:solidFill>
              </a:defRPr>
            </a:lvl3pPr>
            <a:lvl4pPr marL="1371470" indent="0">
              <a:buNone/>
              <a:defRPr sz="1600">
                <a:solidFill>
                  <a:schemeClr val="tx1">
                    <a:tint val="75000"/>
                  </a:schemeClr>
                </a:solidFill>
              </a:defRPr>
            </a:lvl4pPr>
            <a:lvl5pPr marL="1828898" indent="0">
              <a:buNone/>
              <a:defRPr sz="1600">
                <a:solidFill>
                  <a:schemeClr val="tx1">
                    <a:tint val="75000"/>
                  </a:schemeClr>
                </a:solidFill>
              </a:defRPr>
            </a:lvl5pPr>
            <a:lvl6pPr marL="2285513" indent="0">
              <a:buNone/>
              <a:defRPr sz="1600">
                <a:solidFill>
                  <a:schemeClr val="tx1">
                    <a:tint val="75000"/>
                  </a:schemeClr>
                </a:solidFill>
              </a:defRPr>
            </a:lvl6pPr>
            <a:lvl7pPr marL="2742941" indent="0">
              <a:buNone/>
              <a:defRPr sz="1600">
                <a:solidFill>
                  <a:schemeClr val="tx1">
                    <a:tint val="75000"/>
                  </a:schemeClr>
                </a:solidFill>
              </a:defRPr>
            </a:lvl7pPr>
            <a:lvl8pPr marL="3200369" indent="0">
              <a:buNone/>
              <a:defRPr sz="1600">
                <a:solidFill>
                  <a:schemeClr val="tx1">
                    <a:tint val="75000"/>
                  </a:schemeClr>
                </a:solidFill>
              </a:defRPr>
            </a:lvl8pPr>
            <a:lvl9pPr marL="3656984"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45CC81A-D027-4A12-8E52-B5DDDC2B9315}" type="datetimeFigureOut">
              <a:rPr lang="zh-CN" altLang="en-US" smtClean="0">
                <a:solidFill>
                  <a:prstClr val="black">
                    <a:tint val="75000"/>
                  </a:prstClr>
                </a:solidFill>
              </a:rPr>
              <a:pPr/>
              <a:t>2020-02-05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ED0DC7-352A-4401-8624-A008792AD5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57554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45CC81A-D027-4A12-8E52-B5DDDC2B9315}" type="datetimeFigureOut">
              <a:rPr lang="zh-CN" altLang="en-US" smtClean="0">
                <a:solidFill>
                  <a:prstClr val="black">
                    <a:tint val="75000"/>
                  </a:prstClr>
                </a:solidFill>
              </a:rPr>
              <a:pPr/>
              <a:t>2020-02-05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ED0DC7-352A-4401-8624-A008792AD5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71206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28" indent="0">
              <a:buNone/>
              <a:defRPr sz="2000" b="1"/>
            </a:lvl2pPr>
            <a:lvl3pPr marL="914043" indent="0">
              <a:buNone/>
              <a:defRPr sz="1800" b="1"/>
            </a:lvl3pPr>
            <a:lvl4pPr marL="1371470" indent="0">
              <a:buNone/>
              <a:defRPr sz="1600" b="1"/>
            </a:lvl4pPr>
            <a:lvl5pPr marL="1828898" indent="0">
              <a:buNone/>
              <a:defRPr sz="1600" b="1"/>
            </a:lvl5pPr>
            <a:lvl6pPr marL="2285513" indent="0">
              <a:buNone/>
              <a:defRPr sz="1600" b="1"/>
            </a:lvl6pPr>
            <a:lvl7pPr marL="2742941" indent="0">
              <a:buNone/>
              <a:defRPr sz="1600" b="1"/>
            </a:lvl7pPr>
            <a:lvl8pPr marL="3200369" indent="0">
              <a:buNone/>
              <a:defRPr sz="1600" b="1"/>
            </a:lvl8pPr>
            <a:lvl9pPr marL="3656984"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6"/>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7" cy="823912"/>
          </a:xfrm>
        </p:spPr>
        <p:txBody>
          <a:bodyPr anchor="b"/>
          <a:lstStyle>
            <a:lvl1pPr marL="0" indent="0">
              <a:buNone/>
              <a:defRPr sz="2400" b="1"/>
            </a:lvl1pPr>
            <a:lvl2pPr marL="457428" indent="0">
              <a:buNone/>
              <a:defRPr sz="2000" b="1"/>
            </a:lvl2pPr>
            <a:lvl3pPr marL="914043" indent="0">
              <a:buNone/>
              <a:defRPr sz="1800" b="1"/>
            </a:lvl3pPr>
            <a:lvl4pPr marL="1371470" indent="0">
              <a:buNone/>
              <a:defRPr sz="1600" b="1"/>
            </a:lvl4pPr>
            <a:lvl5pPr marL="1828898" indent="0">
              <a:buNone/>
              <a:defRPr sz="1600" b="1"/>
            </a:lvl5pPr>
            <a:lvl6pPr marL="2285513" indent="0">
              <a:buNone/>
              <a:defRPr sz="1600" b="1"/>
            </a:lvl6pPr>
            <a:lvl7pPr marL="2742941" indent="0">
              <a:buNone/>
              <a:defRPr sz="1600" b="1"/>
            </a:lvl7pPr>
            <a:lvl8pPr marL="3200369" indent="0">
              <a:buNone/>
              <a:defRPr sz="1600" b="1"/>
            </a:lvl8pPr>
            <a:lvl9pPr marL="3656984"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6"/>
            <a:ext cx="51831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45CC81A-D027-4A12-8E52-B5DDDC2B9315}" type="datetimeFigureOut">
              <a:rPr lang="zh-CN" altLang="en-US" smtClean="0">
                <a:solidFill>
                  <a:prstClr val="black">
                    <a:tint val="75000"/>
                  </a:prstClr>
                </a:solidFill>
              </a:rPr>
              <a:pPr/>
              <a:t>2020-02-05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7ED0DC7-352A-4401-8624-A008792AD5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39668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45CC81A-D027-4A12-8E52-B5DDDC2B9315}" type="datetimeFigureOut">
              <a:rPr lang="zh-CN" altLang="en-US" smtClean="0">
                <a:solidFill>
                  <a:prstClr val="black">
                    <a:tint val="75000"/>
                  </a:prstClr>
                </a:solidFill>
              </a:rPr>
              <a:pPr/>
              <a:t>2020-02-05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7ED0DC7-352A-4401-8624-A008792AD5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0507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gradFill rotWithShape="0">
          <a:gsLst>
            <a:gs pos="0">
              <a:srgbClr val="383D53">
                <a:alpha val="100000"/>
              </a:srgbClr>
            </a:gs>
            <a:gs pos="50000">
              <a:srgbClr val="282B3D">
                <a:alpha val="100000"/>
              </a:srgbClr>
            </a:gs>
            <a:gs pos="100000">
              <a:srgbClr val="0C0D12">
                <a:alpha val="100000"/>
              </a:srgbClr>
            </a:gs>
          </a:gsLst>
          <a:lin ang="5400000"/>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a:prstGeom prst="rect">
            <a:avLst/>
          </a:prstGeom>
        </p:spPr>
        <p:txBody>
          <a:bodyPr>
            <a:normAutofit/>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9789" y="1681163"/>
            <a:ext cx="5157787" cy="823912"/>
          </a:xfrm>
          <a:prstGeom prst="rect">
            <a:avLst/>
          </a:prstGeom>
        </p:spPr>
        <p:txBody>
          <a:bodyPr anchor="b">
            <a:normAutofit/>
          </a:bodyPr>
          <a:lstStyle>
            <a:lvl1pPr marL="0" indent="0">
              <a:buNone/>
              <a:defRPr sz="1900" b="1"/>
            </a:lvl1pPr>
            <a:lvl2pPr marL="342842" indent="0">
              <a:buNone/>
              <a:defRPr sz="1500" b="1"/>
            </a:lvl2pPr>
            <a:lvl3pPr marL="685686" indent="0">
              <a:buNone/>
              <a:defRPr sz="1300" b="1"/>
            </a:lvl3pPr>
            <a:lvl4pPr marL="1028522" indent="0">
              <a:buNone/>
              <a:defRPr sz="1200" b="1"/>
            </a:lvl4pPr>
            <a:lvl5pPr marL="1371362" indent="0">
              <a:buNone/>
              <a:defRPr sz="1200" b="1"/>
            </a:lvl5pPr>
            <a:lvl6pPr marL="1714201" indent="0">
              <a:buNone/>
              <a:defRPr sz="1200" b="1"/>
            </a:lvl6pPr>
            <a:lvl7pPr marL="2057039" indent="0">
              <a:buNone/>
              <a:defRPr sz="1200" b="1"/>
            </a:lvl7pPr>
            <a:lvl8pPr marL="2399880" indent="0">
              <a:buNone/>
              <a:defRPr sz="1200" b="1"/>
            </a:lvl8pPr>
            <a:lvl9pPr marL="2742722" indent="0">
              <a:buNone/>
              <a:defRPr sz="12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normAutofit/>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2203" y="1681163"/>
            <a:ext cx="5183188" cy="823912"/>
          </a:xfrm>
          <a:prstGeom prst="rect">
            <a:avLst/>
          </a:prstGeom>
        </p:spPr>
        <p:txBody>
          <a:bodyPr anchor="b">
            <a:normAutofit/>
          </a:bodyPr>
          <a:lstStyle>
            <a:lvl1pPr marL="0" indent="0">
              <a:buNone/>
              <a:defRPr sz="1900" b="1"/>
            </a:lvl1pPr>
            <a:lvl2pPr marL="342842" indent="0">
              <a:buNone/>
              <a:defRPr sz="1500" b="1"/>
            </a:lvl2pPr>
            <a:lvl3pPr marL="685686" indent="0">
              <a:buNone/>
              <a:defRPr sz="1300" b="1"/>
            </a:lvl3pPr>
            <a:lvl4pPr marL="1028522" indent="0">
              <a:buNone/>
              <a:defRPr sz="1200" b="1"/>
            </a:lvl4pPr>
            <a:lvl5pPr marL="1371362" indent="0">
              <a:buNone/>
              <a:defRPr sz="1200" b="1"/>
            </a:lvl5pPr>
            <a:lvl6pPr marL="1714201" indent="0">
              <a:buNone/>
              <a:defRPr sz="1200" b="1"/>
            </a:lvl6pPr>
            <a:lvl7pPr marL="2057039" indent="0">
              <a:buNone/>
              <a:defRPr sz="1200" b="1"/>
            </a:lvl7pPr>
            <a:lvl8pPr marL="2399880" indent="0">
              <a:buNone/>
              <a:defRPr sz="1200" b="1"/>
            </a:lvl8pPr>
            <a:lvl9pPr marL="2742722" indent="0">
              <a:buNone/>
              <a:defRPr sz="12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6172203" y="2505075"/>
            <a:ext cx="5183188" cy="3684588"/>
          </a:xfrm>
          <a:prstGeom prst="rect">
            <a:avLst/>
          </a:prstGeom>
        </p:spPr>
        <p:txBody>
          <a:bodyPr>
            <a:normAutofit/>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838200" y="6356364"/>
            <a:ext cx="27432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fld id="{479A962D-46E9-40AB-BCB9-CEF955C8EF35}" type="datetimeFigureOut">
              <a:rPr lang="zh-CN" altLang="en-US" strike="noStrike" noProof="1" smtClean="0">
                <a:latin typeface="+mn-lt"/>
                <a:ea typeface="+mn-ea"/>
                <a:cs typeface="+mn-cs"/>
              </a:rPr>
              <a:t>2020-02-05</a:t>
            </a:fld>
            <a:endParaRPr lang="zh-CN" altLang="en-US" strike="noStrike" noProof="1"/>
          </a:p>
        </p:txBody>
      </p:sp>
      <p:sp>
        <p:nvSpPr>
          <p:cNvPr id="8" name="页脚占位符 7"/>
          <p:cNvSpPr>
            <a:spLocks noGrp="1"/>
          </p:cNvSpPr>
          <p:nvPr>
            <p:ph type="ftr" sz="quarter" idx="11"/>
          </p:nvPr>
        </p:nvSpPr>
        <p:spPr>
          <a:xfrm>
            <a:off x="4038600" y="6356364"/>
            <a:ext cx="41148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endParaRPr lang="zh-CN" altLang="en-US" strike="noStrike" noProof="1"/>
          </a:p>
        </p:txBody>
      </p:sp>
      <p:sp>
        <p:nvSpPr>
          <p:cNvPr id="9" name="灯片编号占位符 8"/>
          <p:cNvSpPr>
            <a:spLocks noGrp="1"/>
          </p:cNvSpPr>
          <p:nvPr>
            <p:ph type="sldNum" sz="quarter" idx="12"/>
          </p:nvPr>
        </p:nvSpPr>
        <p:spPr>
          <a:xfrm>
            <a:off x="8610600" y="6356364"/>
            <a:ext cx="2743200" cy="365125"/>
          </a:xfrm>
          <a:prstGeom prst="rect">
            <a:avLst/>
          </a:prstGeom>
        </p:spPr>
        <p:txBody>
          <a:bodyPr vert="horz" wrap="square" lIns="91426" tIns="45718" rIns="91426" bIns="45718" numCol="1" rtlCol="0" anchor="t" anchorCtr="0" compatLnSpc="1">
            <a:normAutofit/>
          </a:bodyPr>
          <a:lstStyle>
            <a:lvl1pPr>
              <a:defRPr sz="1200"/>
            </a:lvl1pPr>
          </a:lstStyle>
          <a:p>
            <a:pPr fontAlgn="base">
              <a:defRPr/>
            </a:pPr>
            <a:fld id="{EE8D9465-4880-4C00-A68D-092272F5619A}"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5CC81A-D027-4A12-8E52-B5DDDC2B9315}" type="datetimeFigureOut">
              <a:rPr lang="zh-CN" altLang="en-US" smtClean="0">
                <a:solidFill>
                  <a:prstClr val="black">
                    <a:tint val="75000"/>
                  </a:prstClr>
                </a:solidFill>
              </a:rPr>
              <a:pPr/>
              <a:t>2020-02-05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7ED0DC7-352A-4401-8624-A008792AD5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08820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9" y="2057401"/>
            <a:ext cx="3932237" cy="3811587"/>
          </a:xfrm>
        </p:spPr>
        <p:txBody>
          <a:bodyPr/>
          <a:lstStyle>
            <a:lvl1pPr marL="0" indent="0">
              <a:buNone/>
              <a:defRPr sz="1600"/>
            </a:lvl1pPr>
            <a:lvl2pPr marL="457428" indent="0">
              <a:buNone/>
              <a:defRPr sz="1400"/>
            </a:lvl2pPr>
            <a:lvl3pPr marL="914043" indent="0">
              <a:buNone/>
              <a:defRPr sz="1200"/>
            </a:lvl3pPr>
            <a:lvl4pPr marL="1371470" indent="0">
              <a:buNone/>
              <a:defRPr sz="1000"/>
            </a:lvl4pPr>
            <a:lvl5pPr marL="1828898" indent="0">
              <a:buNone/>
              <a:defRPr sz="1000"/>
            </a:lvl5pPr>
            <a:lvl6pPr marL="2285513" indent="0">
              <a:buNone/>
              <a:defRPr sz="1000"/>
            </a:lvl6pPr>
            <a:lvl7pPr marL="2742941" indent="0">
              <a:buNone/>
              <a:defRPr sz="1000"/>
            </a:lvl7pPr>
            <a:lvl8pPr marL="3200369" indent="0">
              <a:buNone/>
              <a:defRPr sz="1000"/>
            </a:lvl8pPr>
            <a:lvl9pPr marL="3656984"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45CC81A-D027-4A12-8E52-B5DDDC2B9315}" type="datetimeFigureOut">
              <a:rPr lang="zh-CN" altLang="en-US" smtClean="0">
                <a:solidFill>
                  <a:prstClr val="black">
                    <a:tint val="75000"/>
                  </a:prstClr>
                </a:solidFill>
              </a:rPr>
              <a:pPr/>
              <a:t>2020-02-05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ED0DC7-352A-4401-8624-A008792AD5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9697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1" cy="4873625"/>
          </a:xfrm>
        </p:spPr>
        <p:txBody>
          <a:bodyPr anchor="t"/>
          <a:lstStyle>
            <a:lvl1pPr marL="0" indent="0">
              <a:buNone/>
              <a:defRPr sz="3200"/>
            </a:lvl1pPr>
            <a:lvl2pPr marL="457428" indent="0">
              <a:buNone/>
              <a:defRPr sz="2800"/>
            </a:lvl2pPr>
            <a:lvl3pPr marL="914043" indent="0">
              <a:buNone/>
              <a:defRPr sz="2400"/>
            </a:lvl3pPr>
            <a:lvl4pPr marL="1371470" indent="0">
              <a:buNone/>
              <a:defRPr sz="2000"/>
            </a:lvl4pPr>
            <a:lvl5pPr marL="1828898" indent="0">
              <a:buNone/>
              <a:defRPr sz="2000"/>
            </a:lvl5pPr>
            <a:lvl6pPr marL="2285513" indent="0">
              <a:buNone/>
              <a:defRPr sz="2000"/>
            </a:lvl6pPr>
            <a:lvl7pPr marL="2742941" indent="0">
              <a:buNone/>
              <a:defRPr sz="2000"/>
            </a:lvl7pPr>
            <a:lvl8pPr marL="3200369" indent="0">
              <a:buNone/>
              <a:defRPr sz="2000"/>
            </a:lvl8pPr>
            <a:lvl9pPr marL="3656984"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9" y="2057401"/>
            <a:ext cx="3932237" cy="3811587"/>
          </a:xfrm>
        </p:spPr>
        <p:txBody>
          <a:bodyPr/>
          <a:lstStyle>
            <a:lvl1pPr marL="0" indent="0">
              <a:buNone/>
              <a:defRPr sz="1600"/>
            </a:lvl1pPr>
            <a:lvl2pPr marL="457428" indent="0">
              <a:buNone/>
              <a:defRPr sz="1400"/>
            </a:lvl2pPr>
            <a:lvl3pPr marL="914043" indent="0">
              <a:buNone/>
              <a:defRPr sz="1200"/>
            </a:lvl3pPr>
            <a:lvl4pPr marL="1371470" indent="0">
              <a:buNone/>
              <a:defRPr sz="1000"/>
            </a:lvl4pPr>
            <a:lvl5pPr marL="1828898" indent="0">
              <a:buNone/>
              <a:defRPr sz="1000"/>
            </a:lvl5pPr>
            <a:lvl6pPr marL="2285513" indent="0">
              <a:buNone/>
              <a:defRPr sz="1000"/>
            </a:lvl6pPr>
            <a:lvl7pPr marL="2742941" indent="0">
              <a:buNone/>
              <a:defRPr sz="1000"/>
            </a:lvl7pPr>
            <a:lvl8pPr marL="3200369" indent="0">
              <a:buNone/>
              <a:defRPr sz="1000"/>
            </a:lvl8pPr>
            <a:lvl9pPr marL="3656984"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45CC81A-D027-4A12-8E52-B5DDDC2B9315}" type="datetimeFigureOut">
              <a:rPr lang="zh-CN" altLang="en-US" smtClean="0">
                <a:solidFill>
                  <a:prstClr val="black">
                    <a:tint val="75000"/>
                  </a:prstClr>
                </a:solidFill>
              </a:rPr>
              <a:pPr/>
              <a:t>2020-02-05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ED0DC7-352A-4401-8624-A008792AD5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06661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45CC81A-D027-4A12-8E52-B5DDDC2B9315}" type="datetimeFigureOut">
              <a:rPr lang="zh-CN" altLang="en-US" smtClean="0">
                <a:solidFill>
                  <a:prstClr val="black">
                    <a:tint val="75000"/>
                  </a:prstClr>
                </a:solidFill>
              </a:rPr>
              <a:pPr/>
              <a:t>2020-02-05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ED0DC7-352A-4401-8624-A008792AD5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03086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45CC81A-D027-4A12-8E52-B5DDDC2B9315}" type="datetimeFigureOut">
              <a:rPr lang="zh-CN" altLang="en-US" smtClean="0">
                <a:solidFill>
                  <a:prstClr val="black">
                    <a:tint val="75000"/>
                  </a:prstClr>
                </a:solidFill>
              </a:rPr>
              <a:pPr/>
              <a:t>2020-02-05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ED0DC7-352A-4401-8624-A008792AD5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56919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1_标题幻灯片">
    <p:bg>
      <p:bgPr>
        <a:blipFill rotWithShape="1">
          <a:blip r:embed="rId9"/>
          <a:stretch>
            <a:fillRect l="-11000" t="-21000"/>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a:xfrm>
            <a:off x="879743" y="6350618"/>
            <a:ext cx="2700000" cy="31683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prstClr val="black">
                    <a:tint val="75000"/>
                  </a:prstClr>
                </a:solidFill>
              </a:rPr>
              <a:pPr/>
              <a:t>2020-02-05</a:t>
            </a:fld>
            <a:endParaRPr lang="zh-CN" altLang="en-US">
              <a:solidFill>
                <a:prstClr val="black">
                  <a:tint val="75000"/>
                </a:prstClr>
              </a:solidFill>
            </a:endParaRPr>
          </a:p>
        </p:txBody>
      </p:sp>
      <p:sp>
        <p:nvSpPr>
          <p:cNvPr id="17" name="页脚占位符 16"/>
          <p:cNvSpPr>
            <a:spLocks noGrp="1"/>
          </p:cNvSpPr>
          <p:nvPr>
            <p:ph type="ftr" sz="quarter" idx="11"/>
            <p:custDataLst>
              <p:tags r:id="rId2"/>
            </p:custDataLst>
          </p:nvPr>
        </p:nvSpPr>
        <p:spPr>
          <a:xfrm>
            <a:off x="4116001" y="6350618"/>
            <a:ext cx="3960000" cy="31683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prstClr val="black">
                  <a:tint val="75000"/>
                </a:prstClr>
              </a:solidFill>
            </a:endParaRPr>
          </a:p>
        </p:txBody>
      </p:sp>
      <p:sp>
        <p:nvSpPr>
          <p:cNvPr id="18" name="灯片编号占位符 17"/>
          <p:cNvSpPr>
            <a:spLocks noGrp="1"/>
          </p:cNvSpPr>
          <p:nvPr>
            <p:ph type="sldNum" sz="quarter" idx="12"/>
            <p:custDataLst>
              <p:tags r:id="rId3"/>
            </p:custDataLst>
          </p:nvPr>
        </p:nvSpPr>
        <p:spPr>
          <a:xfrm>
            <a:off x="8610600" y="6350618"/>
            <a:ext cx="2700000" cy="31683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6" name="文本占位符 5"/>
          <p:cNvSpPr>
            <a:spLocks noGrp="1"/>
          </p:cNvSpPr>
          <p:nvPr>
            <p:ph type="body" sz="quarter" idx="16" hasCustomPrompt="1"/>
            <p:custDataLst>
              <p:tags r:id="rId4"/>
            </p:custDataLst>
          </p:nvPr>
        </p:nvSpPr>
        <p:spPr>
          <a:xfrm>
            <a:off x="6432559" y="4663914"/>
            <a:ext cx="1910714" cy="408991"/>
          </a:xfrm>
          <a:prstGeom prst="rect">
            <a:avLst/>
          </a:prstGeom>
        </p:spPr>
        <p:txBody>
          <a:bodyPr vert="horz" wrap="square" lIns="0" tIns="0" rIns="0" bIns="0" anchor="t" anchorCtr="0">
            <a:normAutofit/>
          </a:bodyPr>
          <a:lstStyle>
            <a:lvl1pPr marL="342875" marR="0" indent="-342875" algn="l" rtl="0" eaLnBrk="1" fontAlgn="auto">
              <a:lnSpc>
                <a:spcPct val="130000"/>
              </a:lnSpc>
              <a:spcBef>
                <a:spcPts val="0"/>
              </a:spcBef>
              <a:spcAft>
                <a:spcPts val="1333"/>
              </a:spcAft>
              <a:buClrTx/>
              <a:buSzPts val="1600"/>
              <a:buFont typeface="Arial" panose="020B0604020202020204" pitchFamily="34" charset="0"/>
              <a:buNone/>
              <a:defRPr sz="1700" b="0" spc="200">
                <a:solidFill>
                  <a:schemeClr val="tx1"/>
                </a:solidFill>
                <a:latin typeface="Arial" panose="020B0604020202020204" pitchFamily="34" charset="0"/>
                <a:ea typeface="微软雅黑" panose="020B0503020204020204" charset="-122"/>
              </a:defRPr>
            </a:lvl1pPr>
          </a:lstStyle>
          <a:p>
            <a:pPr marL="0" marR="0" lvl="0" indent="0" algn="l" defTabSz="1219114" rtl="0" eaLnBrk="1" fontAlgn="auto" latinLnBrk="0" hangingPunct="1">
              <a:lnSpc>
                <a:spcPct val="130000"/>
              </a:lnSpc>
              <a:spcBef>
                <a:spcPts val="0"/>
              </a:spcBef>
              <a:spcAft>
                <a:spcPts val="1333"/>
              </a:spcAft>
              <a:buClr>
                <a:schemeClr val="tx1">
                  <a:lumMod val="100000"/>
                </a:schemeClr>
              </a:buClr>
              <a:buSzPts val="1600"/>
              <a:buFont typeface="Arial" panose="020B0604020202020204" pitchFamily="34" charset="0"/>
              <a:buNone/>
            </a:pPr>
            <a:r>
              <a:rPr lang="zh-CN" altLang="en-US"/>
              <a:t>编辑文本</a:t>
            </a:r>
          </a:p>
        </p:txBody>
      </p:sp>
      <p:sp>
        <p:nvSpPr>
          <p:cNvPr id="4" name="文本占位符 3"/>
          <p:cNvSpPr>
            <a:spLocks noGrp="1"/>
          </p:cNvSpPr>
          <p:nvPr>
            <p:ph type="body" sz="quarter" idx="15" hasCustomPrompt="1"/>
            <p:custDataLst>
              <p:tags r:id="rId5"/>
            </p:custDataLst>
          </p:nvPr>
        </p:nvSpPr>
        <p:spPr>
          <a:xfrm>
            <a:off x="6432559" y="5138953"/>
            <a:ext cx="1910714" cy="408991"/>
          </a:xfrm>
          <a:prstGeom prst="rect">
            <a:avLst/>
          </a:prstGeom>
        </p:spPr>
        <p:txBody>
          <a:bodyPr vert="horz" wrap="square" lIns="0" tIns="0" rIns="0" bIns="0" anchor="t" anchorCtr="0">
            <a:normAutofit/>
          </a:bodyPr>
          <a:lstStyle>
            <a:lvl1pPr marL="342875" marR="0" indent="-342875" algn="l" rtl="0" eaLnBrk="1" fontAlgn="auto">
              <a:lnSpc>
                <a:spcPct val="130000"/>
              </a:lnSpc>
              <a:spcBef>
                <a:spcPts val="0"/>
              </a:spcBef>
              <a:spcAft>
                <a:spcPts val="1333"/>
              </a:spcAft>
              <a:buClrTx/>
              <a:buSzPts val="1600"/>
              <a:buFont typeface="Arial" panose="020B0604020202020204" pitchFamily="34" charset="0"/>
              <a:buNone/>
              <a:defRPr sz="1700" b="0" spc="200">
                <a:solidFill>
                  <a:schemeClr val="tx1"/>
                </a:solidFill>
                <a:latin typeface="Arial" panose="020B0604020202020204" pitchFamily="34" charset="0"/>
                <a:ea typeface="微软雅黑" panose="020B0503020204020204" charset="-122"/>
              </a:defRPr>
            </a:lvl1pPr>
          </a:lstStyle>
          <a:p>
            <a:pPr marL="0" marR="0" lvl="0" indent="0" algn="l" defTabSz="1219114" rtl="0" eaLnBrk="1" fontAlgn="auto" latinLnBrk="0" hangingPunct="1">
              <a:lnSpc>
                <a:spcPct val="130000"/>
              </a:lnSpc>
              <a:spcBef>
                <a:spcPts val="0"/>
              </a:spcBef>
              <a:spcAft>
                <a:spcPts val="1333"/>
              </a:spcAft>
              <a:buClr>
                <a:schemeClr val="tx1">
                  <a:lumMod val="100000"/>
                </a:schemeClr>
              </a:buClr>
              <a:buSzPts val="1600"/>
              <a:buFont typeface="Arial" panose="020B0604020202020204" pitchFamily="34" charset="0"/>
              <a:buNone/>
            </a:pPr>
            <a:r>
              <a:rPr lang="zh-CN" altLang="en-US"/>
              <a:t>编辑文本</a:t>
            </a:r>
          </a:p>
        </p:txBody>
      </p:sp>
      <p:sp>
        <p:nvSpPr>
          <p:cNvPr id="3" name="副标题 2"/>
          <p:cNvSpPr>
            <a:spLocks noGrp="1"/>
          </p:cNvSpPr>
          <p:nvPr>
            <p:ph type="subTitle" idx="14" hasCustomPrompt="1"/>
            <p:custDataLst>
              <p:tags r:id="rId6"/>
            </p:custDataLst>
          </p:nvPr>
        </p:nvSpPr>
        <p:spPr>
          <a:xfrm>
            <a:off x="6432557" y="3188626"/>
            <a:ext cx="4826000" cy="1111387"/>
          </a:xfrm>
        </p:spPr>
        <p:txBody>
          <a:bodyPr vert="horz" wrap="square" lIns="0" tIns="0" rIns="0" bIns="0" anchor="t" anchorCtr="0">
            <a:normAutofit/>
          </a:bodyPr>
          <a:lstStyle>
            <a:lvl1pPr marL="0" marR="0" indent="0" algn="l" defTabSz="1219114" rtl="0" eaLnBrk="1" fontAlgn="auto" latinLnBrk="0" hangingPunct="1">
              <a:lnSpc>
                <a:spcPct val="120000"/>
              </a:lnSpc>
              <a:spcBef>
                <a:spcPts val="0"/>
              </a:spcBef>
              <a:spcAft>
                <a:spcPts val="0"/>
              </a:spcAft>
              <a:buClrTx/>
              <a:buSzPts val="1800"/>
              <a:buFont typeface="Arial" panose="020B0604020202020204" pitchFamily="34" charset="0"/>
              <a:buNone/>
              <a:defRPr sz="1800" b="0" spc="266">
                <a:solidFill>
                  <a:schemeClr val="tx1"/>
                </a:solidFill>
                <a:latin typeface="Arial" panose="020B0604020202020204" pitchFamily="34" charset="0"/>
                <a:ea typeface="微软雅黑" panose="020B0503020204020204" charset="-122"/>
              </a:defRPr>
            </a:lvl1pPr>
            <a:lvl2pPr marL="457168" indent="0" algn="ctr">
              <a:buNone/>
            </a:lvl2pPr>
            <a:lvl3pPr marL="914336" indent="0" algn="ctr">
              <a:buNone/>
            </a:lvl3pPr>
            <a:lvl4pPr marL="1371502" indent="0" algn="ctr">
              <a:buNone/>
            </a:lvl4pPr>
            <a:lvl5pPr marL="1828670" indent="0" algn="ctr">
              <a:buNone/>
            </a:lvl5pPr>
            <a:lvl6pPr marL="2285838" indent="0" algn="ctr">
              <a:buNone/>
            </a:lvl6pPr>
            <a:lvl7pPr marL="2743006" indent="0" algn="ctr">
              <a:buNone/>
            </a:lvl7pPr>
            <a:lvl8pPr marL="3200174" indent="0" algn="ctr">
              <a:buNone/>
            </a:lvl8pPr>
            <a:lvl9pPr marL="3657341" indent="0" algn="ctr">
              <a:buNone/>
            </a:lvl9pPr>
          </a:lstStyle>
          <a:p>
            <a:r>
              <a:rPr lang="zh-CN" altLang="en-US"/>
              <a:t>单击此处编辑副标题</a:t>
            </a:r>
          </a:p>
        </p:txBody>
      </p:sp>
      <p:sp>
        <p:nvSpPr>
          <p:cNvPr id="2" name="标题 1"/>
          <p:cNvSpPr>
            <a:spLocks noGrp="1"/>
          </p:cNvSpPr>
          <p:nvPr>
            <p:ph type="ctrTitle" idx="13" hasCustomPrompt="1"/>
            <p:custDataLst>
              <p:tags r:id="rId7"/>
            </p:custDataLst>
          </p:nvPr>
        </p:nvSpPr>
        <p:spPr>
          <a:xfrm>
            <a:off x="6432559" y="2013096"/>
            <a:ext cx="4825365" cy="971035"/>
          </a:xfrm>
        </p:spPr>
        <p:txBody>
          <a:bodyPr vert="horz" wrap="square" lIns="0" tIns="0" rIns="0" bIns="0" anchor="ctr" anchorCtr="0">
            <a:normAutofit/>
          </a:bodyPr>
          <a:lstStyle>
            <a:lvl1pPr marL="0" marR="0" indent="0" algn="l" defTabSz="1219114" rtl="0" eaLnBrk="1" fontAlgn="auto" latinLnBrk="0" hangingPunct="1">
              <a:lnSpc>
                <a:spcPct val="100000"/>
              </a:lnSpc>
              <a:spcBef>
                <a:spcPct val="0"/>
              </a:spcBef>
              <a:spcAft>
                <a:spcPts val="0"/>
              </a:spcAft>
              <a:buClrTx/>
              <a:buSzPts val="5400"/>
              <a:buFont typeface="Arial" panose="020B0604020202020204" pitchFamily="34" charset="0"/>
              <a:buNone/>
              <a:defRPr sz="5400" b="0" spc="8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extLst>
      <p:ext uri="{BB962C8B-B14F-4D97-AF65-F5344CB8AC3E}">
        <p14:creationId xmlns:p14="http://schemas.microsoft.com/office/powerpoint/2010/main" val="207705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bg>
      <p:bgPr>
        <a:gradFill rotWithShape="0">
          <a:gsLst>
            <a:gs pos="0">
              <a:srgbClr val="383D53">
                <a:alpha val="100000"/>
              </a:srgbClr>
            </a:gs>
            <a:gs pos="50000">
              <a:srgbClr val="282B3D">
                <a:alpha val="100000"/>
              </a:srgbClr>
            </a:gs>
            <a:gs pos="100000">
              <a:srgbClr val="0C0D12">
                <a:alpha val="100000"/>
              </a:srgbClr>
            </a:gs>
          </a:gsLst>
          <a:lin ang="5400000"/>
          <a:tileRect/>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0"/>
            <a:ext cx="12192000" cy="3824288"/>
          </a:xfrm>
          <a:prstGeom prst="rect">
            <a:avLst/>
          </a:prstGeom>
          <a:noFill/>
          <a:ln w="9525">
            <a:noFill/>
          </a:ln>
        </p:spPr>
      </p:pic>
      <p:sp>
        <p:nvSpPr>
          <p:cNvPr id="5" name="平行四边形 4"/>
          <p:cNvSpPr/>
          <p:nvPr/>
        </p:nvSpPr>
        <p:spPr>
          <a:xfrm>
            <a:off x="1236133" y="0"/>
            <a:ext cx="4301067" cy="3824288"/>
          </a:xfrm>
          <a:prstGeom prst="parallelogram">
            <a:avLst/>
          </a:prstGeom>
          <a:solidFill>
            <a:srgbClr val="763B17">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anchor="ctr"/>
          <a:lstStyle/>
          <a:p>
            <a:pPr algn="ctr" eaLnBrk="1" fontAlgn="auto" hangingPunct="1">
              <a:spcBef>
                <a:spcPts val="0"/>
              </a:spcBef>
              <a:spcAft>
                <a:spcPts val="0"/>
              </a:spcAft>
              <a:defRPr/>
            </a:pPr>
            <a:endParaRPr lang="zh-CN" altLang="en-US" sz="100" strike="noStrike" noProof="1"/>
          </a:p>
        </p:txBody>
      </p:sp>
      <p:sp>
        <p:nvSpPr>
          <p:cNvPr id="6" name="平行四边形 5"/>
          <p:cNvSpPr/>
          <p:nvPr/>
        </p:nvSpPr>
        <p:spPr>
          <a:xfrm>
            <a:off x="8229617" y="0"/>
            <a:ext cx="2036233" cy="3824288"/>
          </a:xfrm>
          <a:prstGeom prst="parallelogram">
            <a:avLst>
              <a:gd name="adj" fmla="val 44809"/>
            </a:avLst>
          </a:prstGeom>
          <a:solidFill>
            <a:srgbClr val="00B0F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anchor="ctr"/>
          <a:lstStyle/>
          <a:p>
            <a:pPr algn="ctr" eaLnBrk="1" fontAlgn="auto" hangingPunct="1">
              <a:spcBef>
                <a:spcPts val="0"/>
              </a:spcBef>
              <a:spcAft>
                <a:spcPts val="0"/>
              </a:spcAft>
              <a:defRPr/>
            </a:pPr>
            <a:endParaRPr lang="zh-CN" altLang="en-US" sz="100" strike="noStrike" noProof="1"/>
          </a:p>
        </p:txBody>
      </p:sp>
      <p:sp>
        <p:nvSpPr>
          <p:cNvPr id="2" name="标题 1"/>
          <p:cNvSpPr>
            <a:spLocks noGrp="1"/>
          </p:cNvSpPr>
          <p:nvPr>
            <p:ph type="title" hasCustomPrompt="1"/>
          </p:nvPr>
        </p:nvSpPr>
        <p:spPr>
          <a:xfrm>
            <a:off x="5943600" y="4130689"/>
            <a:ext cx="6248400" cy="1325563"/>
          </a:xfrm>
          <a:prstGeom prst="rect">
            <a:avLst/>
          </a:prstGeom>
        </p:spPr>
        <p:txBody>
          <a:bodyPr>
            <a:normAutofit/>
          </a:bodyPr>
          <a:lstStyle>
            <a:lvl1pPr>
              <a:defRPr sz="6000"/>
            </a:lvl1pPr>
          </a:lstStyle>
          <a:p>
            <a:pPr fontAlgn="base"/>
            <a:r>
              <a:rPr lang="zh-CN" altLang="en-US" strike="noStrike" noProof="1" smtClean="0"/>
              <a:t>编辑标题</a:t>
            </a:r>
            <a:endParaRPr lang="zh-CN" altLang="en-US" strike="noStrike" noProof="1"/>
          </a:p>
        </p:txBody>
      </p:sp>
      <p:sp>
        <p:nvSpPr>
          <p:cNvPr id="9" name="副标题 2"/>
          <p:cNvSpPr>
            <a:spLocks noGrp="1"/>
          </p:cNvSpPr>
          <p:nvPr>
            <p:ph type="subTitle" idx="1"/>
          </p:nvPr>
        </p:nvSpPr>
        <p:spPr>
          <a:xfrm>
            <a:off x="5943600" y="5456239"/>
            <a:ext cx="6248400" cy="593724"/>
          </a:xfrm>
          <a:prstGeom prst="rect">
            <a:avLst/>
          </a:prstGeom>
        </p:spPr>
        <p:txBody>
          <a:bodyPr>
            <a:normAutofit/>
          </a:bodyPr>
          <a:lstStyle>
            <a:lvl1pPr marL="0" indent="0" algn="l">
              <a:buNone/>
              <a:defRPr sz="1900">
                <a:solidFill>
                  <a:schemeClr val="bg1"/>
                </a:solidFill>
              </a:defRPr>
            </a:lvl1pPr>
            <a:lvl2pPr marL="342842" indent="0" algn="ctr">
              <a:buNone/>
              <a:defRPr sz="1500"/>
            </a:lvl2pPr>
            <a:lvl3pPr marL="685686" indent="0" algn="ctr">
              <a:buNone/>
              <a:defRPr sz="1300"/>
            </a:lvl3pPr>
            <a:lvl4pPr marL="1028522" indent="0" algn="ctr">
              <a:buNone/>
              <a:defRPr sz="1200"/>
            </a:lvl4pPr>
            <a:lvl5pPr marL="1371362" indent="0" algn="ctr">
              <a:buNone/>
              <a:defRPr sz="1200"/>
            </a:lvl5pPr>
            <a:lvl6pPr marL="1714201" indent="0" algn="ctr">
              <a:buNone/>
              <a:defRPr sz="1200"/>
            </a:lvl6pPr>
            <a:lvl7pPr marL="2057039" indent="0" algn="ctr">
              <a:buNone/>
              <a:defRPr sz="1200"/>
            </a:lvl7pPr>
            <a:lvl8pPr marL="2399880" indent="0" algn="ctr">
              <a:buNone/>
              <a:defRPr sz="1200"/>
            </a:lvl8pPr>
            <a:lvl9pPr marL="2742722"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7" name="日期占位符 2"/>
          <p:cNvSpPr>
            <a:spLocks noGrp="1"/>
          </p:cNvSpPr>
          <p:nvPr>
            <p:ph type="dt" sz="half" idx="10"/>
          </p:nvPr>
        </p:nvSpPr>
        <p:spPr>
          <a:xfrm>
            <a:off x="838200" y="6356364"/>
            <a:ext cx="27432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fld id="{43C3F1DA-3C8E-43BF-B9AA-A1C435471D0F}" type="datetimeFigureOut">
              <a:rPr lang="zh-CN" altLang="en-US" strike="noStrike" noProof="1" smtClean="0">
                <a:latin typeface="+mn-lt"/>
                <a:ea typeface="+mn-ea"/>
                <a:cs typeface="+mn-cs"/>
              </a:rPr>
              <a:t>2020-02-05</a:t>
            </a:fld>
            <a:endParaRPr lang="zh-CN" altLang="en-US" strike="noStrike" noProof="1"/>
          </a:p>
        </p:txBody>
      </p:sp>
      <p:sp>
        <p:nvSpPr>
          <p:cNvPr id="8" name="页脚占位符 3"/>
          <p:cNvSpPr>
            <a:spLocks noGrp="1"/>
          </p:cNvSpPr>
          <p:nvPr>
            <p:ph type="ftr" sz="quarter" idx="11"/>
          </p:nvPr>
        </p:nvSpPr>
        <p:spPr>
          <a:xfrm>
            <a:off x="4038600" y="6356364"/>
            <a:ext cx="41148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endParaRPr lang="zh-CN" altLang="en-US" strike="noStrike" noProof="1"/>
          </a:p>
        </p:txBody>
      </p:sp>
      <p:sp>
        <p:nvSpPr>
          <p:cNvPr id="10" name="灯片编号占位符 4"/>
          <p:cNvSpPr>
            <a:spLocks noGrp="1"/>
          </p:cNvSpPr>
          <p:nvPr>
            <p:ph type="sldNum" sz="quarter" idx="12"/>
          </p:nvPr>
        </p:nvSpPr>
        <p:spPr>
          <a:xfrm>
            <a:off x="8610600" y="6356364"/>
            <a:ext cx="2743200" cy="365125"/>
          </a:xfrm>
          <a:prstGeom prst="rect">
            <a:avLst/>
          </a:prstGeom>
        </p:spPr>
        <p:txBody>
          <a:bodyPr vert="horz" wrap="square" lIns="91426" tIns="45718" rIns="91426" bIns="45718" numCol="1" rtlCol="0" anchor="t" anchorCtr="0" compatLnSpc="1">
            <a:normAutofit/>
          </a:bodyPr>
          <a:lstStyle>
            <a:lvl1pPr>
              <a:defRPr sz="1200"/>
            </a:lvl1pPr>
          </a:lstStyle>
          <a:p>
            <a:pPr fontAlgn="base">
              <a:defRPr/>
            </a:pPr>
            <a:fld id="{EE61341F-F049-492A-9DC3-983E368D2180}"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0-#ppt_w/2"/>
                                          </p:val>
                                        </p:tav>
                                        <p:tav tm="100000">
                                          <p:val>
                                            <p:strVal val="#ppt_x"/>
                                          </p:val>
                                        </p:tav>
                                      </p:tavLst>
                                    </p:anim>
                                    <p:anim calcmode="lin" valueType="num">
                                      <p:cBhvr>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1+#ppt_w/2"/>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rotWithShape="0">
          <a:gsLst>
            <a:gs pos="0">
              <a:srgbClr val="383D53">
                <a:alpha val="100000"/>
              </a:srgbClr>
            </a:gs>
            <a:gs pos="50000">
              <a:srgbClr val="282B3D">
                <a:alpha val="100000"/>
              </a:srgbClr>
            </a:gs>
            <a:gs pos="100000">
              <a:srgbClr val="0C0D12">
                <a:alpha val="100000"/>
              </a:srgbClr>
            </a:gs>
          </a:gsLst>
          <a:lin ang="5400000"/>
          <a:tileRect/>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64"/>
            <a:ext cx="27432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fld id="{247ADD9C-7C9F-4383-8A53-FBC72C3627EF}" type="datetimeFigureOut">
              <a:rPr lang="zh-CN" altLang="en-US" strike="noStrike" noProof="1" smtClean="0">
                <a:latin typeface="+mn-lt"/>
                <a:ea typeface="+mn-ea"/>
                <a:cs typeface="+mn-cs"/>
              </a:rPr>
              <a:t>2020-02-05</a:t>
            </a:fld>
            <a:endParaRPr lang="zh-CN" altLang="en-US" strike="noStrike" noProof="1"/>
          </a:p>
        </p:txBody>
      </p:sp>
      <p:sp>
        <p:nvSpPr>
          <p:cNvPr id="3" name="页脚占位符 2"/>
          <p:cNvSpPr>
            <a:spLocks noGrp="1"/>
          </p:cNvSpPr>
          <p:nvPr>
            <p:ph type="ftr" sz="quarter" idx="11"/>
          </p:nvPr>
        </p:nvSpPr>
        <p:spPr>
          <a:xfrm>
            <a:off x="4038600" y="6356364"/>
            <a:ext cx="41148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endParaRPr lang="zh-CN" altLang="en-US" strike="noStrike" noProof="1"/>
          </a:p>
        </p:txBody>
      </p:sp>
      <p:sp>
        <p:nvSpPr>
          <p:cNvPr id="4" name="灯片编号占位符 3"/>
          <p:cNvSpPr>
            <a:spLocks noGrp="1"/>
          </p:cNvSpPr>
          <p:nvPr>
            <p:ph type="sldNum" sz="quarter" idx="12"/>
          </p:nvPr>
        </p:nvSpPr>
        <p:spPr>
          <a:xfrm>
            <a:off x="8610600" y="6356364"/>
            <a:ext cx="2743200" cy="365125"/>
          </a:xfrm>
          <a:prstGeom prst="rect">
            <a:avLst/>
          </a:prstGeom>
        </p:spPr>
        <p:txBody>
          <a:bodyPr vert="horz" wrap="square" lIns="91426" tIns="45718" rIns="91426" bIns="45718" numCol="1" rtlCol="0" anchor="t" anchorCtr="0" compatLnSpc="1">
            <a:normAutofit/>
          </a:bodyPr>
          <a:lstStyle>
            <a:lvl1pPr>
              <a:defRPr sz="1200"/>
            </a:lvl1pPr>
          </a:lstStyle>
          <a:p>
            <a:pPr fontAlgn="base">
              <a:defRPr/>
            </a:pPr>
            <a:fld id="{3C2E7642-B322-49FE-BA70-68658DF0D6B2}"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bg>
      <p:bgPr>
        <a:gradFill rotWithShape="0">
          <a:gsLst>
            <a:gs pos="0">
              <a:srgbClr val="383D53">
                <a:alpha val="100000"/>
              </a:srgbClr>
            </a:gs>
            <a:gs pos="50000">
              <a:srgbClr val="282B3D">
                <a:alpha val="100000"/>
              </a:srgbClr>
            </a:gs>
            <a:gs pos="100000">
              <a:srgbClr val="0C0D12">
                <a:alpha val="100000"/>
              </a:srgbClr>
            </a:gs>
          </a:gsLst>
          <a:lin ang="5400000"/>
          <a:tileRect/>
        </a:gra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894080"/>
            <a:ext cx="4262400" cy="1600200"/>
          </a:xfrm>
          <a:prstGeom prst="rect">
            <a:avLst/>
          </a:prstGeom>
        </p:spPr>
        <p:txBody>
          <a:bodyPr anchor="t">
            <a:normAutofit/>
          </a:bodyPr>
          <a:lstStyle>
            <a:lvl1pPr>
              <a:defRPr sz="3200"/>
            </a:lvl1pPr>
          </a:lstStyle>
          <a:p>
            <a:pPr fontAlgn="base"/>
            <a:r>
              <a:rPr lang="zh-CN" altLang="en-US" strike="noStrike" noProof="1" smtClean="0"/>
              <a:t>单击此处编辑标题</a:t>
            </a:r>
            <a:endParaRPr lang="zh-CN" altLang="en-US" strike="noStrike" noProof="1"/>
          </a:p>
        </p:txBody>
      </p:sp>
      <p:sp>
        <p:nvSpPr>
          <p:cNvPr id="3" name="图片占位符 2"/>
          <p:cNvSpPr>
            <a:spLocks noGrp="1"/>
          </p:cNvSpPr>
          <p:nvPr>
            <p:ph type="pic" idx="1" hasCustomPrompt="1"/>
          </p:nvPr>
        </p:nvSpPr>
        <p:spPr>
          <a:xfrm>
            <a:off x="5352521" y="916305"/>
            <a:ext cx="5971200" cy="5403600"/>
          </a:xfrm>
          <a:prstGeom prst="rect">
            <a:avLst/>
          </a:prstGeom>
        </p:spPr>
        <p:txBody>
          <a:bodyPr rtlCol="0">
            <a:normAutofit/>
          </a:bodyPr>
          <a:lstStyle>
            <a:lvl1pPr marL="0" indent="0">
              <a:buNone/>
              <a:defRPr sz="2400"/>
            </a:lvl1pPr>
            <a:lvl2pPr marL="342842" indent="0">
              <a:buNone/>
              <a:defRPr sz="2100"/>
            </a:lvl2pPr>
            <a:lvl3pPr marL="685686" indent="0">
              <a:buNone/>
              <a:defRPr sz="1900"/>
            </a:lvl3pPr>
            <a:lvl4pPr marL="1028522" indent="0">
              <a:buNone/>
              <a:defRPr sz="1500"/>
            </a:lvl4pPr>
            <a:lvl5pPr marL="1371362" indent="0">
              <a:buNone/>
              <a:defRPr sz="1500"/>
            </a:lvl5pPr>
            <a:lvl6pPr marL="1714201" indent="0">
              <a:buNone/>
              <a:defRPr sz="1500"/>
            </a:lvl6pPr>
            <a:lvl7pPr marL="2057039" indent="0">
              <a:buNone/>
              <a:defRPr sz="1500"/>
            </a:lvl7pPr>
            <a:lvl8pPr marL="2399880" indent="0">
              <a:buNone/>
              <a:defRPr sz="1500"/>
            </a:lvl8pPr>
            <a:lvl9pPr marL="2742722" indent="0">
              <a:buNone/>
              <a:defRPr sz="1500"/>
            </a:lvl9pPr>
          </a:lstStyle>
          <a:p>
            <a:pPr lvl="0" fontAlgn="base"/>
            <a:r>
              <a:rPr lang="zh-CN" altLang="en-US" strike="noStrike" noProof="0" smtClean="0"/>
              <a:t>图片</a:t>
            </a:r>
            <a:endParaRPr lang="zh-CN" altLang="en-US" strike="noStrike" noProof="0"/>
          </a:p>
        </p:txBody>
      </p:sp>
      <p:sp>
        <p:nvSpPr>
          <p:cNvPr id="4" name="文本占位符 3"/>
          <p:cNvSpPr>
            <a:spLocks noGrp="1"/>
          </p:cNvSpPr>
          <p:nvPr>
            <p:ph type="body" sz="half" idx="2"/>
          </p:nvPr>
        </p:nvSpPr>
        <p:spPr>
          <a:xfrm>
            <a:off x="839788" y="2494283"/>
            <a:ext cx="4262400" cy="3811588"/>
          </a:xfrm>
          <a:prstGeom prst="rect">
            <a:avLst/>
          </a:prstGeom>
        </p:spPr>
        <p:txBody>
          <a:bodyPr>
            <a:normAutofit/>
          </a:bodyPr>
          <a:lstStyle>
            <a:lvl1pPr marL="0" indent="0">
              <a:lnSpc>
                <a:spcPct val="120000"/>
              </a:lnSpc>
              <a:buNone/>
              <a:defRPr sz="1600"/>
            </a:lvl1pPr>
            <a:lvl2pPr marL="342842" indent="0">
              <a:buNone/>
              <a:defRPr sz="1100"/>
            </a:lvl2pPr>
            <a:lvl3pPr marL="685686" indent="0">
              <a:buNone/>
              <a:defRPr sz="900"/>
            </a:lvl3pPr>
            <a:lvl4pPr marL="1028522" indent="0">
              <a:buNone/>
              <a:defRPr sz="800"/>
            </a:lvl4pPr>
            <a:lvl5pPr marL="1371362" indent="0">
              <a:buNone/>
              <a:defRPr sz="800"/>
            </a:lvl5pPr>
            <a:lvl6pPr marL="1714201" indent="0">
              <a:buNone/>
              <a:defRPr sz="800"/>
            </a:lvl6pPr>
            <a:lvl7pPr marL="2057039" indent="0">
              <a:buNone/>
              <a:defRPr sz="800"/>
            </a:lvl7pPr>
            <a:lvl8pPr marL="2399880" indent="0">
              <a:buNone/>
              <a:defRPr sz="800"/>
            </a:lvl8pPr>
            <a:lvl9pPr marL="2742722" indent="0">
              <a:buNone/>
              <a:defRPr sz="8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a:xfrm>
            <a:off x="838200" y="6356364"/>
            <a:ext cx="27432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fld id="{0273B5D7-44AF-4A82-B6E1-ED3FA8707E1E}" type="datetimeFigureOut">
              <a:rPr lang="zh-CN" altLang="en-US" strike="noStrike" noProof="1" smtClean="0">
                <a:latin typeface="+mn-lt"/>
                <a:ea typeface="+mn-ea"/>
                <a:cs typeface="+mn-cs"/>
              </a:rPr>
              <a:t>2020-02-05</a:t>
            </a:fld>
            <a:endParaRPr lang="zh-CN" altLang="en-US" strike="noStrike" noProof="1"/>
          </a:p>
        </p:txBody>
      </p:sp>
      <p:sp>
        <p:nvSpPr>
          <p:cNvPr id="6" name="页脚占位符 5"/>
          <p:cNvSpPr>
            <a:spLocks noGrp="1"/>
          </p:cNvSpPr>
          <p:nvPr>
            <p:ph type="ftr" sz="quarter" idx="11"/>
          </p:nvPr>
        </p:nvSpPr>
        <p:spPr>
          <a:xfrm>
            <a:off x="4038600" y="6356364"/>
            <a:ext cx="41148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endParaRPr lang="zh-CN" altLang="en-US" strike="noStrike" noProof="1"/>
          </a:p>
        </p:txBody>
      </p:sp>
      <p:sp>
        <p:nvSpPr>
          <p:cNvPr id="7" name="灯片编号占位符 6"/>
          <p:cNvSpPr>
            <a:spLocks noGrp="1"/>
          </p:cNvSpPr>
          <p:nvPr>
            <p:ph type="sldNum" sz="quarter" idx="12"/>
          </p:nvPr>
        </p:nvSpPr>
        <p:spPr>
          <a:xfrm>
            <a:off x="8610600" y="6356364"/>
            <a:ext cx="2743200" cy="365125"/>
          </a:xfrm>
          <a:prstGeom prst="rect">
            <a:avLst/>
          </a:prstGeom>
        </p:spPr>
        <p:txBody>
          <a:bodyPr vert="horz" wrap="square" lIns="91426" tIns="45718" rIns="91426" bIns="45718" numCol="1" rtlCol="0" anchor="t" anchorCtr="0" compatLnSpc="1">
            <a:normAutofit/>
          </a:bodyPr>
          <a:lstStyle>
            <a:lvl1pPr>
              <a:defRPr sz="1200"/>
            </a:lvl1pPr>
          </a:lstStyle>
          <a:p>
            <a:pPr fontAlgn="base">
              <a:defRPr/>
            </a:pPr>
            <a:fld id="{8804AFE5-9E5C-4280-8E0F-6C1F440FDD3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gradFill rotWithShape="0">
          <a:gsLst>
            <a:gs pos="0">
              <a:srgbClr val="383D53">
                <a:alpha val="100000"/>
              </a:srgbClr>
            </a:gs>
            <a:gs pos="50000">
              <a:srgbClr val="282B3D">
                <a:alpha val="100000"/>
              </a:srgbClr>
            </a:gs>
            <a:gs pos="100000">
              <a:srgbClr val="0C0D12">
                <a:alpha val="100000"/>
              </a:srgbClr>
            </a:gs>
          </a:gsLst>
          <a:lin ang="5400000"/>
          <a:tileRect/>
        </a:gra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4"/>
            <a:ext cx="2628900" cy="5811839"/>
          </a:xfrm>
          <a:prstGeom prst="rect">
            <a:avLst/>
          </a:prstGeom>
        </p:spPr>
        <p:txBody>
          <a:bodyPr vert="eaVert">
            <a:normAutofit/>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3" y="365134"/>
            <a:ext cx="7734300" cy="5811839"/>
          </a:xfrm>
          <a:prstGeom prst="rect">
            <a:avLst/>
          </a:prstGeom>
        </p:spPr>
        <p:txBody>
          <a:bodyPr vert="eaVert">
            <a:normAutofit/>
          </a:bodyPr>
          <a:lstStyle>
            <a:lvl1pPr>
              <a:defRPr sz="2400"/>
            </a:lvl1pPr>
            <a:lvl2pPr>
              <a:defRPr sz="2000"/>
            </a:lvl2pPr>
            <a:lvl3pPr>
              <a:defRPr sz="1900"/>
            </a:lvl3pPr>
            <a:lvl4pPr>
              <a:defRPr sz="1900"/>
            </a:lvl4pPr>
            <a:lvl5pPr>
              <a:defRPr sz="1900"/>
            </a:lvl5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838200" y="6356364"/>
            <a:ext cx="27432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fld id="{8204AB71-F6DF-4C02-87E7-D05E7C4819A1}" type="datetimeFigureOut">
              <a:rPr lang="zh-CN" altLang="en-US" strike="noStrike" noProof="1" smtClean="0">
                <a:latin typeface="+mn-lt"/>
                <a:ea typeface="+mn-ea"/>
                <a:cs typeface="+mn-cs"/>
              </a:rPr>
              <a:t>2020-02-05</a:t>
            </a:fld>
            <a:endParaRPr lang="zh-CN" altLang="en-US" strike="noStrike" noProof="1"/>
          </a:p>
        </p:txBody>
      </p:sp>
      <p:sp>
        <p:nvSpPr>
          <p:cNvPr id="5" name="页脚占位符 4"/>
          <p:cNvSpPr>
            <a:spLocks noGrp="1"/>
          </p:cNvSpPr>
          <p:nvPr>
            <p:ph type="ftr" sz="quarter" idx="11"/>
          </p:nvPr>
        </p:nvSpPr>
        <p:spPr>
          <a:xfrm>
            <a:off x="4038600" y="6356364"/>
            <a:ext cx="4114800" cy="365125"/>
          </a:xfrm>
          <a:prstGeom prst="rect">
            <a:avLst/>
          </a:prstGeom>
        </p:spPr>
        <p:txBody>
          <a:bodyPr vert="horz" lIns="91426" tIns="45718" rIns="91426" bIns="45718" rtlCol="0" anchor="ctr">
            <a:normAutofit/>
          </a:bodyPr>
          <a:lstStyle>
            <a:lvl1pPr fontAlgn="auto">
              <a:spcBef>
                <a:spcPts val="0"/>
              </a:spcBef>
              <a:spcAft>
                <a:spcPts val="0"/>
              </a:spcAft>
              <a:defRPr sz="1200">
                <a:latin typeface="+mn-lt"/>
                <a:ea typeface="+mn-ea"/>
              </a:defRPr>
            </a:lvl1pPr>
          </a:lstStyle>
          <a:p>
            <a:pPr fontAlgn="auto">
              <a:defRPr/>
            </a:pPr>
            <a:endParaRPr lang="zh-CN" altLang="en-US" strike="noStrike" noProof="1"/>
          </a:p>
        </p:txBody>
      </p:sp>
      <p:sp>
        <p:nvSpPr>
          <p:cNvPr id="6" name="灯片编号占位符 5"/>
          <p:cNvSpPr>
            <a:spLocks noGrp="1"/>
          </p:cNvSpPr>
          <p:nvPr>
            <p:ph type="sldNum" sz="quarter" idx="12"/>
          </p:nvPr>
        </p:nvSpPr>
        <p:spPr>
          <a:xfrm>
            <a:off x="8610600" y="6356364"/>
            <a:ext cx="2743200" cy="365125"/>
          </a:xfrm>
          <a:prstGeom prst="rect">
            <a:avLst/>
          </a:prstGeom>
        </p:spPr>
        <p:txBody>
          <a:bodyPr vert="horz" wrap="square" lIns="91426" tIns="45718" rIns="91426" bIns="45718" numCol="1" rtlCol="0" anchor="t" anchorCtr="0" compatLnSpc="1">
            <a:normAutofit/>
          </a:bodyPr>
          <a:lstStyle>
            <a:lvl1pPr>
              <a:defRPr sz="1200"/>
            </a:lvl1pPr>
          </a:lstStyle>
          <a:p>
            <a:pPr fontAlgn="base">
              <a:defRPr/>
            </a:pPr>
            <a:fld id="{9B868B0E-F70A-4E27-9DEB-433FEED3A190}"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83D53">
                <a:alpha val="100000"/>
              </a:srgbClr>
            </a:gs>
            <a:gs pos="50000">
              <a:srgbClr val="282B3D">
                <a:alpha val="100000"/>
              </a:srgbClr>
            </a:gs>
            <a:gs pos="100000">
              <a:srgbClr val="0C0D12">
                <a:alpha val="100000"/>
              </a:srgbClr>
            </a:gs>
          </a:gsLst>
          <a:lin ang="5400000"/>
          <a:tileRect/>
        </a:gra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12"/>
            </p:custDataLst>
          </p:nvPr>
        </p:nvSpPr>
        <p:spPr>
          <a:xfrm>
            <a:off x="838200" y="365129"/>
            <a:ext cx="10515600" cy="1325563"/>
          </a:xfrm>
          <a:prstGeom prst="rect">
            <a:avLst/>
          </a:prstGeom>
          <a:noFill/>
          <a:ln w="9525">
            <a:noFill/>
          </a:ln>
        </p:spPr>
        <p:txBody>
          <a:bodyPr vert="horz" wrap="square" lIns="91426" tIns="45718" rIns="91426" bIns="45718" anchor="ctr"/>
          <a:lstStyle/>
          <a:p>
            <a:pPr lvl="0"/>
            <a:r>
              <a:rPr lang="zh-CN" altLang="en-US"/>
              <a:t>单击此处编辑母版标题样式</a:t>
            </a:r>
          </a:p>
        </p:txBody>
      </p:sp>
      <p:sp>
        <p:nvSpPr>
          <p:cNvPr id="1027" name="文本占位符 2"/>
          <p:cNvSpPr>
            <a:spLocks noGrp="1"/>
          </p:cNvSpPr>
          <p:nvPr>
            <p:ph type="body"/>
            <p:custDataLst>
              <p:tags r:id="rId13"/>
            </p:custDataLst>
          </p:nvPr>
        </p:nvSpPr>
        <p:spPr>
          <a:xfrm>
            <a:off x="838200" y="1825625"/>
            <a:ext cx="10515600" cy="4351339"/>
          </a:xfrm>
          <a:prstGeom prst="rect">
            <a:avLst/>
          </a:prstGeom>
          <a:noFill/>
          <a:ln w="9525">
            <a:noFill/>
          </a:ln>
        </p:spPr>
        <p:txBody>
          <a:bodyPr vert="horz" wrap="square" lIns="91426" tIns="45718" rIns="91426" bIns="45718" anchor="t"/>
          <a:lstStyle/>
          <a:p>
            <a:pPr lvl="0"/>
            <a:r>
              <a:rPr lang="zh-CN" altLang="en-US" dirty="0"/>
              <a:t>单击此处编辑母版文本样式</a:t>
            </a:r>
          </a:p>
          <a:p>
            <a:pPr lvl="1" indent="-171422"/>
            <a:r>
              <a:rPr lang="zh-CN" altLang="en-US" dirty="0"/>
              <a:t>第二级</a:t>
            </a:r>
          </a:p>
          <a:p>
            <a:pPr lvl="2" indent="-171422"/>
            <a:r>
              <a:rPr lang="zh-CN" altLang="en-US" dirty="0"/>
              <a:t>第三级</a:t>
            </a:r>
          </a:p>
          <a:p>
            <a:pPr lvl="3" indent="-171422"/>
            <a:r>
              <a:rPr lang="zh-CN" altLang="en-US" dirty="0"/>
              <a:t>第四级</a:t>
            </a:r>
          </a:p>
          <a:p>
            <a:pPr lvl="4" indent="-171422"/>
            <a:r>
              <a:rPr lang="zh-CN" altLang="en-US" dirty="0"/>
              <a:t>第五级</a:t>
            </a:r>
          </a:p>
        </p:txBody>
      </p:sp>
      <p:sp>
        <p:nvSpPr>
          <p:cNvPr id="4" name="日期占位符 3"/>
          <p:cNvSpPr>
            <a:spLocks noGrp="1"/>
          </p:cNvSpPr>
          <p:nvPr>
            <p:ph type="dt" sz="half" idx="2"/>
          </p:nvPr>
        </p:nvSpPr>
        <p:spPr>
          <a:xfrm>
            <a:off x="838200" y="6356364"/>
            <a:ext cx="2743200" cy="365125"/>
          </a:xfrm>
          <a:prstGeom prst="rect">
            <a:avLst/>
          </a:prstGeom>
        </p:spPr>
        <p:txBody>
          <a:bodyPr vert="horz" lIns="91426" tIns="45718" rIns="91426" bIns="45718" rtlCol="0" anchor="ctr">
            <a:normAutofit/>
          </a:bodyPr>
          <a:lstStyle>
            <a:lvl1pPr algn="l" eaLnBrk="1" hangingPunct="1">
              <a:defRPr sz="1200">
                <a:solidFill>
                  <a:schemeClr val="tx1">
                    <a:tint val="75000"/>
                  </a:schemeClr>
                </a:solidFill>
              </a:defRPr>
            </a:lvl1pPr>
          </a:lstStyle>
          <a:p>
            <a:pPr fontAlgn="base">
              <a:defRPr/>
            </a:pPr>
            <a:fld id="{43C3F1DA-3C8E-43BF-B9AA-A1C435471D0F}" type="datetimeFigureOut">
              <a:rPr lang="zh-CN" altLang="en-US" strike="noStrike" noProof="1" smtClean="0">
                <a:latin typeface="Arial" panose="020B0604020202020204" pitchFamily="34" charset="0"/>
                <a:ea typeface="宋体" panose="02010600030101010101" pitchFamily="2" charset="-122"/>
                <a:cs typeface="+mn-cs"/>
              </a:rPr>
              <a:t>2020-02-05</a:t>
            </a:fld>
            <a:endParaRPr lang="zh-CN" altLang="en-US" strike="noStrike" noProof="1"/>
          </a:p>
        </p:txBody>
      </p:sp>
      <p:sp>
        <p:nvSpPr>
          <p:cNvPr id="5" name="页脚占位符 4"/>
          <p:cNvSpPr>
            <a:spLocks noGrp="1"/>
          </p:cNvSpPr>
          <p:nvPr>
            <p:ph type="ftr" sz="quarter" idx="3"/>
          </p:nvPr>
        </p:nvSpPr>
        <p:spPr>
          <a:xfrm>
            <a:off x="4038600" y="6356364"/>
            <a:ext cx="4114800" cy="365125"/>
          </a:xfrm>
          <a:prstGeom prst="rect">
            <a:avLst/>
          </a:prstGeom>
        </p:spPr>
        <p:txBody>
          <a:bodyPr vert="horz" lIns="91426" tIns="45718" rIns="91426" bIns="45718" rtlCol="0" anchor="ctr">
            <a:normAutofit/>
          </a:bodyPr>
          <a:lstStyle>
            <a:lvl1pPr algn="ctr" eaLnBrk="1" hangingPunct="1">
              <a:defRPr sz="1200">
                <a:solidFill>
                  <a:schemeClr val="tx1">
                    <a:tint val="75000"/>
                  </a:schemeClr>
                </a:solidFill>
              </a:defRPr>
            </a:lvl1pPr>
          </a:lstStyle>
          <a:p>
            <a:pPr fontAlgn="base">
              <a:defRPr/>
            </a:pPr>
            <a:endParaRPr lang="zh-CN" altLang="en-US" strike="noStrike" noProof="1"/>
          </a:p>
        </p:txBody>
      </p:sp>
      <p:sp>
        <p:nvSpPr>
          <p:cNvPr id="6" name="灯片编号占位符 5"/>
          <p:cNvSpPr>
            <a:spLocks noGrp="1"/>
          </p:cNvSpPr>
          <p:nvPr>
            <p:ph type="sldNum" sz="quarter" idx="4"/>
          </p:nvPr>
        </p:nvSpPr>
        <p:spPr>
          <a:xfrm>
            <a:off x="8610600" y="6356364"/>
            <a:ext cx="2743200" cy="365125"/>
          </a:xfrm>
          <a:prstGeom prst="rect">
            <a:avLst/>
          </a:prstGeom>
        </p:spPr>
        <p:txBody>
          <a:bodyPr vert="horz" lIns="91426" tIns="45718" rIns="91426" bIns="45718" rtlCol="0" anchor="ctr">
            <a:normAutofit/>
          </a:bodyPr>
          <a:lstStyle>
            <a:lvl1pPr algn="r" eaLnBrk="1" hangingPunct="1">
              <a:defRPr sz="1200">
                <a:solidFill>
                  <a:schemeClr val="tx1">
                    <a:tint val="75000"/>
                  </a:schemeClr>
                </a:solidFill>
              </a:defRPr>
            </a:lvl1pPr>
          </a:lstStyle>
          <a:p>
            <a:pPr fontAlgn="base">
              <a:defRPr/>
            </a:pPr>
            <a:fld id="{EE61341F-F049-492A-9DC3-983E368D2180}"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
        <p:nvSpPr>
          <p:cNvPr id="2"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fontAlgn="base"/>
            <a:endParaRPr lang="zh-CN" altLang="en-US" sz="100"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hf sldNum="0" hdr="0" ftr="0" dt="0"/>
  <p:txStyles>
    <p:titleStyle>
      <a:lvl1pPr algn="l" rtl="0" eaLnBrk="1" fontAlgn="base" hangingPunct="1">
        <a:lnSpc>
          <a:spcPct val="90000"/>
        </a:lnSpc>
        <a:spcBef>
          <a:spcPct val="0"/>
        </a:spcBef>
        <a:spcAft>
          <a:spcPct val="0"/>
        </a:spcAft>
        <a:defRPr sz="2700" kern="1200">
          <a:solidFill>
            <a:schemeClr val="bg1"/>
          </a:solidFill>
          <a:latin typeface="+mj-lt"/>
          <a:ea typeface="+mj-ea"/>
          <a:cs typeface="+mj-cs"/>
        </a:defRPr>
      </a:lvl1pPr>
      <a:lvl2pPr algn="l" rtl="0" eaLnBrk="1" fontAlgn="base" hangingPunct="1">
        <a:lnSpc>
          <a:spcPct val="90000"/>
        </a:lnSpc>
        <a:spcBef>
          <a:spcPct val="0"/>
        </a:spcBef>
        <a:spcAft>
          <a:spcPct val="0"/>
        </a:spcAft>
        <a:defRPr sz="2700">
          <a:solidFill>
            <a:schemeClr val="bg1"/>
          </a:solidFill>
          <a:latin typeface="Arial" panose="020B0604020202020204" pitchFamily="34" charset="0"/>
          <a:ea typeface="黑体" panose="02010609060101010101" pitchFamily="49" charset="-122"/>
        </a:defRPr>
      </a:lvl2pPr>
      <a:lvl3pPr algn="l" rtl="0" eaLnBrk="1" fontAlgn="base" hangingPunct="1">
        <a:lnSpc>
          <a:spcPct val="90000"/>
        </a:lnSpc>
        <a:spcBef>
          <a:spcPct val="0"/>
        </a:spcBef>
        <a:spcAft>
          <a:spcPct val="0"/>
        </a:spcAft>
        <a:defRPr sz="2700">
          <a:solidFill>
            <a:schemeClr val="bg1"/>
          </a:solidFill>
          <a:latin typeface="Arial" panose="020B0604020202020204" pitchFamily="34" charset="0"/>
          <a:ea typeface="黑体" panose="02010609060101010101" pitchFamily="49" charset="-122"/>
        </a:defRPr>
      </a:lvl3pPr>
      <a:lvl4pPr algn="l" rtl="0" eaLnBrk="1" fontAlgn="base" hangingPunct="1">
        <a:lnSpc>
          <a:spcPct val="90000"/>
        </a:lnSpc>
        <a:spcBef>
          <a:spcPct val="0"/>
        </a:spcBef>
        <a:spcAft>
          <a:spcPct val="0"/>
        </a:spcAft>
        <a:defRPr sz="2700">
          <a:solidFill>
            <a:schemeClr val="bg1"/>
          </a:solidFill>
          <a:latin typeface="Arial" panose="020B0604020202020204" pitchFamily="34" charset="0"/>
          <a:ea typeface="黑体" panose="02010609060101010101" pitchFamily="49" charset="-122"/>
        </a:defRPr>
      </a:lvl4pPr>
      <a:lvl5pPr algn="l" rtl="0" eaLnBrk="1" fontAlgn="base" hangingPunct="1">
        <a:lnSpc>
          <a:spcPct val="90000"/>
        </a:lnSpc>
        <a:spcBef>
          <a:spcPct val="0"/>
        </a:spcBef>
        <a:spcAft>
          <a:spcPct val="0"/>
        </a:spcAft>
        <a:defRPr sz="2700">
          <a:solidFill>
            <a:schemeClr val="bg1"/>
          </a:solidFill>
          <a:latin typeface="Arial" panose="020B0604020202020204" pitchFamily="34" charset="0"/>
          <a:ea typeface="黑体" panose="02010609060101010101" pitchFamily="49" charset="-122"/>
        </a:defRPr>
      </a:lvl5pPr>
      <a:lvl6pPr marL="342842" algn="l" rtl="0" eaLnBrk="1" fontAlgn="base" hangingPunct="1">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685686" algn="l" rtl="0" eaLnBrk="1" fontAlgn="base" hangingPunct="1">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028522" algn="l" rtl="0" eaLnBrk="1" fontAlgn="base" hangingPunct="1">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371362" algn="l" rtl="0" eaLnBrk="1" fontAlgn="base" hangingPunct="1">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22" indent="-171422" algn="l" rtl="0" eaLnBrk="1" fontAlgn="base" hangingPunct="1">
        <a:lnSpc>
          <a:spcPct val="90000"/>
        </a:lnSpc>
        <a:spcBef>
          <a:spcPts val="751"/>
        </a:spcBef>
        <a:spcAft>
          <a:spcPct val="0"/>
        </a:spcAft>
        <a:buFont typeface="Arial" panose="020B0604020202020204" pitchFamily="34" charset="0"/>
        <a:buChar char="•"/>
        <a:defRPr sz="2400" kern="1200">
          <a:solidFill>
            <a:schemeClr val="bg1"/>
          </a:solidFill>
          <a:latin typeface="+mn-lt"/>
          <a:ea typeface="+mn-ea"/>
          <a:cs typeface="+mn-cs"/>
        </a:defRPr>
      </a:lvl1pPr>
      <a:lvl2pPr marL="514266" indent="-171422" algn="l" rtl="0" eaLnBrk="1" fontAlgn="base" hangingPunct="1">
        <a:lnSpc>
          <a:spcPct val="90000"/>
        </a:lnSpc>
        <a:spcBef>
          <a:spcPts val="375"/>
        </a:spcBef>
        <a:spcAft>
          <a:spcPct val="0"/>
        </a:spcAft>
        <a:buFont typeface="Arial" panose="020B0604020202020204" pitchFamily="34" charset="0"/>
        <a:buChar char="•"/>
        <a:defRPr sz="2000" kern="1200">
          <a:solidFill>
            <a:schemeClr val="bg1"/>
          </a:solidFill>
          <a:latin typeface="+mn-lt"/>
          <a:ea typeface="+mn-ea"/>
          <a:cs typeface="+mn-cs"/>
        </a:defRPr>
      </a:lvl2pPr>
      <a:lvl3pPr marL="857101" indent="-171422" algn="l" rtl="0" eaLnBrk="1" fontAlgn="base" hangingPunct="1">
        <a:lnSpc>
          <a:spcPct val="90000"/>
        </a:lnSpc>
        <a:spcBef>
          <a:spcPts val="375"/>
        </a:spcBef>
        <a:spcAft>
          <a:spcPct val="0"/>
        </a:spcAft>
        <a:buFont typeface="Arial" panose="020B0604020202020204" pitchFamily="34" charset="0"/>
        <a:buChar char="•"/>
        <a:defRPr sz="1900" kern="1200">
          <a:solidFill>
            <a:schemeClr val="bg1"/>
          </a:solidFill>
          <a:latin typeface="+mn-lt"/>
          <a:ea typeface="+mn-ea"/>
          <a:cs typeface="+mn-cs"/>
        </a:defRPr>
      </a:lvl3pPr>
      <a:lvl4pPr marL="1199941" indent="-171422" algn="l" rtl="0" eaLnBrk="1" fontAlgn="base" hangingPunct="1">
        <a:lnSpc>
          <a:spcPct val="90000"/>
        </a:lnSpc>
        <a:spcBef>
          <a:spcPts val="375"/>
        </a:spcBef>
        <a:spcAft>
          <a:spcPct val="0"/>
        </a:spcAft>
        <a:buFont typeface="Arial" panose="020B0604020202020204" pitchFamily="34" charset="0"/>
        <a:buChar char="•"/>
        <a:defRPr sz="1900" kern="1200">
          <a:solidFill>
            <a:schemeClr val="bg1"/>
          </a:solidFill>
          <a:latin typeface="+mn-lt"/>
          <a:ea typeface="+mn-ea"/>
          <a:cs typeface="+mn-cs"/>
        </a:defRPr>
      </a:lvl4pPr>
      <a:lvl5pPr marL="1542780" indent="-171422" algn="l" rtl="0" eaLnBrk="1" fontAlgn="base" hangingPunct="1">
        <a:lnSpc>
          <a:spcPct val="90000"/>
        </a:lnSpc>
        <a:spcBef>
          <a:spcPts val="375"/>
        </a:spcBef>
        <a:spcAft>
          <a:spcPct val="0"/>
        </a:spcAft>
        <a:buFont typeface="Arial" panose="020B0604020202020204" pitchFamily="34" charset="0"/>
        <a:buChar char="•"/>
        <a:defRPr sz="1900" kern="1200">
          <a:solidFill>
            <a:schemeClr val="bg1"/>
          </a:solidFill>
          <a:latin typeface="+mn-lt"/>
          <a:ea typeface="+mn-ea"/>
          <a:cs typeface="+mn-cs"/>
        </a:defRPr>
      </a:lvl5pPr>
      <a:lvl6pPr marL="1885624" indent="-171422" algn="l" defTabSz="685686"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459" indent="-171422" algn="l" defTabSz="685686"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302" indent="-171422" algn="l" defTabSz="685686"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146" indent="-171422" algn="l" defTabSz="685686"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85686" rtl="0" eaLnBrk="1" latinLnBrk="0" hangingPunct="1">
        <a:defRPr sz="1300" kern="1200">
          <a:solidFill>
            <a:schemeClr val="tx1"/>
          </a:solidFill>
          <a:latin typeface="+mn-lt"/>
          <a:ea typeface="+mn-ea"/>
          <a:cs typeface="+mn-cs"/>
        </a:defRPr>
      </a:lvl1pPr>
      <a:lvl2pPr marL="342842" algn="l" defTabSz="685686" rtl="0" eaLnBrk="1" latinLnBrk="0" hangingPunct="1">
        <a:defRPr sz="1300" kern="1200">
          <a:solidFill>
            <a:schemeClr val="tx1"/>
          </a:solidFill>
          <a:latin typeface="+mn-lt"/>
          <a:ea typeface="+mn-ea"/>
          <a:cs typeface="+mn-cs"/>
        </a:defRPr>
      </a:lvl2pPr>
      <a:lvl3pPr marL="685686" algn="l" defTabSz="685686" rtl="0" eaLnBrk="1" latinLnBrk="0" hangingPunct="1">
        <a:defRPr sz="1300" kern="1200">
          <a:solidFill>
            <a:schemeClr val="tx1"/>
          </a:solidFill>
          <a:latin typeface="+mn-lt"/>
          <a:ea typeface="+mn-ea"/>
          <a:cs typeface="+mn-cs"/>
        </a:defRPr>
      </a:lvl3pPr>
      <a:lvl4pPr marL="1028522" algn="l" defTabSz="685686" rtl="0" eaLnBrk="1" latinLnBrk="0" hangingPunct="1">
        <a:defRPr sz="1300" kern="1200">
          <a:solidFill>
            <a:schemeClr val="tx1"/>
          </a:solidFill>
          <a:latin typeface="+mn-lt"/>
          <a:ea typeface="+mn-ea"/>
          <a:cs typeface="+mn-cs"/>
        </a:defRPr>
      </a:lvl4pPr>
      <a:lvl5pPr marL="1371362" algn="l" defTabSz="685686" rtl="0" eaLnBrk="1" latinLnBrk="0" hangingPunct="1">
        <a:defRPr sz="1300" kern="1200">
          <a:solidFill>
            <a:schemeClr val="tx1"/>
          </a:solidFill>
          <a:latin typeface="+mn-lt"/>
          <a:ea typeface="+mn-ea"/>
          <a:cs typeface="+mn-cs"/>
        </a:defRPr>
      </a:lvl5pPr>
      <a:lvl6pPr marL="1714201" algn="l" defTabSz="685686" rtl="0" eaLnBrk="1" latinLnBrk="0" hangingPunct="1">
        <a:defRPr sz="1300" kern="1200">
          <a:solidFill>
            <a:schemeClr val="tx1"/>
          </a:solidFill>
          <a:latin typeface="+mn-lt"/>
          <a:ea typeface="+mn-ea"/>
          <a:cs typeface="+mn-cs"/>
        </a:defRPr>
      </a:lvl6pPr>
      <a:lvl7pPr marL="2057039" algn="l" defTabSz="685686" rtl="0" eaLnBrk="1" latinLnBrk="0" hangingPunct="1">
        <a:defRPr sz="1300" kern="1200">
          <a:solidFill>
            <a:schemeClr val="tx1"/>
          </a:solidFill>
          <a:latin typeface="+mn-lt"/>
          <a:ea typeface="+mn-ea"/>
          <a:cs typeface="+mn-cs"/>
        </a:defRPr>
      </a:lvl7pPr>
      <a:lvl8pPr marL="2399880" algn="l" defTabSz="685686" rtl="0" eaLnBrk="1" latinLnBrk="0" hangingPunct="1">
        <a:defRPr sz="1300" kern="1200">
          <a:solidFill>
            <a:schemeClr val="tx1"/>
          </a:solidFill>
          <a:latin typeface="+mn-lt"/>
          <a:ea typeface="+mn-ea"/>
          <a:cs typeface="+mn-cs"/>
        </a:defRPr>
      </a:lvl8pPr>
      <a:lvl9pPr marL="2742722" algn="l" defTabSz="685686"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0"/>
            <a:ext cx="12192000" cy="460375"/>
            <a:chOff x="0" y="0"/>
            <a:chExt cx="9144000" cy="459593"/>
          </a:xfrm>
        </p:grpSpPr>
        <p:sp>
          <p:nvSpPr>
            <p:cNvPr id="1027" name="矩形 8"/>
            <p:cNvSpPr>
              <a:spLocks noChangeArrowheads="1"/>
            </p:cNvSpPr>
            <p:nvPr/>
          </p:nvSpPr>
          <p:spPr bwMode="auto">
            <a:xfrm>
              <a:off x="0" y="0"/>
              <a:ext cx="7885113" cy="459593"/>
            </a:xfrm>
            <a:prstGeom prst="rect">
              <a:avLst/>
            </a:prstGeom>
            <a:solidFill>
              <a:srgbClr val="A71A55"/>
            </a:solidFill>
            <a:ln>
              <a:noFil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buFont typeface="Arial" pitchFamily="34" charset="0"/>
                <a:buNone/>
                <a:defRPr/>
              </a:pPr>
              <a:endParaRPr lang="zh-CN" altLang="en-US" smtClean="0">
                <a:solidFill>
                  <a:srgbClr val="FFFFFF"/>
                </a:solidFill>
                <a:latin typeface="宋体" pitchFamily="2" charset="-122"/>
                <a:sym typeface="宋体" pitchFamily="2" charset="-122"/>
              </a:endParaRPr>
            </a:p>
          </p:txBody>
        </p:sp>
        <p:sp>
          <p:nvSpPr>
            <p:cNvPr id="1028" name="矩形 9"/>
            <p:cNvSpPr>
              <a:spLocks noChangeArrowheads="1"/>
            </p:cNvSpPr>
            <p:nvPr/>
          </p:nvSpPr>
          <p:spPr bwMode="auto">
            <a:xfrm>
              <a:off x="7885113" y="0"/>
              <a:ext cx="1258887" cy="459593"/>
            </a:xfrm>
            <a:prstGeom prst="rect">
              <a:avLst/>
            </a:prstGeom>
            <a:solidFill>
              <a:srgbClr val="D8B665"/>
            </a:solidFill>
            <a:ln>
              <a:noFil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buFont typeface="Arial" pitchFamily="34" charset="0"/>
                <a:buNone/>
                <a:defRPr/>
              </a:pPr>
              <a:endParaRPr lang="zh-CN" altLang="en-US" smtClean="0">
                <a:solidFill>
                  <a:srgbClr val="FFFFFF"/>
                </a:solidFill>
                <a:latin typeface="宋体" pitchFamily="2" charset="-122"/>
                <a:sym typeface="宋体" pitchFamily="2" charset="-122"/>
              </a:endParaRPr>
            </a:p>
          </p:txBody>
        </p:sp>
      </p:grpSp>
      <p:pic>
        <p:nvPicPr>
          <p:cNvPr id="1029" name="图片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5453" y="23815"/>
            <a:ext cx="208068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矩形 10"/>
          <p:cNvSpPr>
            <a:spLocks noChangeArrowheads="1"/>
          </p:cNvSpPr>
          <p:nvPr/>
        </p:nvSpPr>
        <p:spPr bwMode="auto">
          <a:xfrm>
            <a:off x="0" y="6669088"/>
            <a:ext cx="12192000" cy="188912"/>
          </a:xfrm>
          <a:prstGeom prst="rect">
            <a:avLst/>
          </a:prstGeom>
          <a:solidFill>
            <a:srgbClr val="A71A55"/>
          </a:solidFill>
          <a:ln>
            <a:noFill/>
          </a:ln>
        </p:spPr>
        <p:txBody>
          <a:bodyPr lIns="91426" tIns="45718" rIns="91426" bIns="45718"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buFont typeface="Arial" pitchFamily="34" charset="0"/>
              <a:buNone/>
              <a:defRPr/>
            </a:pPr>
            <a:endParaRPr lang="zh-CN" altLang="en-US" smtClean="0">
              <a:solidFill>
                <a:srgbClr val="FFFFFF"/>
              </a:solidFill>
              <a:latin typeface="宋体" pitchFamily="2" charset="-122"/>
              <a:sym typeface="宋体" pitchFamily="2" charset="-122"/>
            </a:endParaRPr>
          </a:p>
        </p:txBody>
      </p:sp>
      <p:sp>
        <p:nvSpPr>
          <p:cNvPr id="1031" name="矩形 15"/>
          <p:cNvSpPr>
            <a:spLocks noChangeArrowheads="1"/>
          </p:cNvSpPr>
          <p:nvPr/>
        </p:nvSpPr>
        <p:spPr bwMode="auto">
          <a:xfrm>
            <a:off x="10703985" y="79375"/>
            <a:ext cx="134408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8" rIns="91426" bIns="45718" anchor="ctr"/>
          <a:lstStyle/>
          <a:p>
            <a:pPr algn="ctr">
              <a:buFont typeface="Arial" pitchFamily="34" charset="0"/>
              <a:buNone/>
            </a:pPr>
            <a:r>
              <a:rPr lang="en-US" altLang="zh-CN" sz="1600">
                <a:solidFill>
                  <a:srgbClr val="FFFFFF"/>
                </a:solidFill>
                <a:latin typeface="Calibri" pitchFamily="34" charset="0"/>
                <a:sym typeface="Calibri" pitchFamily="34" charset="0"/>
              </a:rPr>
              <a:t>-</a:t>
            </a:r>
            <a:fld id="{AAB5FD4D-9B33-4ACB-8517-E5FCF3F804B6}" type="slidenum">
              <a:rPr lang="zh-CN" altLang="en-US" sz="1600">
                <a:solidFill>
                  <a:srgbClr val="FFFFFF"/>
                </a:solidFill>
                <a:latin typeface="宋体" pitchFamily="2" charset="-122"/>
                <a:sym typeface="宋体" pitchFamily="2" charset="-122"/>
              </a:rPr>
              <a:pPr algn="ctr">
                <a:buFont typeface="Arial" pitchFamily="34" charset="0"/>
                <a:buNone/>
              </a:pPr>
              <a:t>‹#›</a:t>
            </a:fld>
            <a:r>
              <a:rPr lang="en-US" altLang="zh-CN" sz="1600">
                <a:solidFill>
                  <a:srgbClr val="FFFFFF"/>
                </a:solidFill>
                <a:latin typeface="Calibri" pitchFamily="34" charset="0"/>
                <a:sym typeface="Calibri" pitchFamily="34" charset="0"/>
              </a:rPr>
              <a:t>-</a:t>
            </a:r>
            <a:endParaRPr lang="zh-CN" altLang="en-US" sz="1600">
              <a:solidFill>
                <a:srgbClr val="FFFFFF"/>
              </a:solidFill>
              <a:latin typeface="宋体" pitchFamily="2" charset="-122"/>
              <a:sym typeface="宋体" pitchFamily="2" charset="-122"/>
            </a:endParaRPr>
          </a:p>
        </p:txBody>
      </p:sp>
    </p:spTree>
    <p:extLst>
      <p:ext uri="{BB962C8B-B14F-4D97-AF65-F5344CB8AC3E}">
        <p14:creationId xmlns:p14="http://schemas.microsoft.com/office/powerpoint/2010/main" val="179804781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29"/>
                                        </p:tgtEl>
                                        <p:attrNameLst>
                                          <p:attrName>style.visibility</p:attrName>
                                        </p:attrNameLst>
                                      </p:cBhvr>
                                      <p:to>
                                        <p:strVal val="visible"/>
                                      </p:to>
                                    </p:set>
                                    <p:animEffect>
                                      <p:cBhvr>
                                        <p:cTn id="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marL="914241" indent="-914241"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241" indent="-914241"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241" indent="-914241"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241" indent="-914241"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241" indent="-914241"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362" indent="-914241"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482" indent="-914241"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5606" indent="-914241"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2722" indent="-914241"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842" indent="-342842"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820" indent="-285704" algn="l"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2802" indent="-228562" algn="l"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599920" indent="-228562"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039" indent="-228562"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161" indent="-228562"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282" indent="-228562"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8402" indent="-228562"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5526" indent="-228562"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0"/>
            <a:ext cx="12192000" cy="460375"/>
            <a:chOff x="0" y="0"/>
            <a:chExt cx="9144000" cy="459593"/>
          </a:xfrm>
        </p:grpSpPr>
        <p:sp>
          <p:nvSpPr>
            <p:cNvPr id="1027" name="矩形 8"/>
            <p:cNvSpPr>
              <a:spLocks noChangeArrowheads="1"/>
            </p:cNvSpPr>
            <p:nvPr/>
          </p:nvSpPr>
          <p:spPr bwMode="auto">
            <a:xfrm>
              <a:off x="0" y="0"/>
              <a:ext cx="7885113" cy="459593"/>
            </a:xfrm>
            <a:prstGeom prst="rect">
              <a:avLst/>
            </a:prstGeom>
            <a:solidFill>
              <a:srgbClr val="A71A55"/>
            </a:solidFill>
            <a:ln>
              <a:noFil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buFont typeface="Arial" pitchFamily="34" charset="0"/>
                <a:buNone/>
                <a:defRPr/>
              </a:pPr>
              <a:endParaRPr lang="zh-CN" altLang="en-US" smtClean="0">
                <a:solidFill>
                  <a:srgbClr val="FFFFFF"/>
                </a:solidFill>
                <a:latin typeface="宋体" pitchFamily="2" charset="-122"/>
                <a:sym typeface="宋体" pitchFamily="2" charset="-122"/>
              </a:endParaRPr>
            </a:p>
          </p:txBody>
        </p:sp>
        <p:sp>
          <p:nvSpPr>
            <p:cNvPr id="1028" name="矩形 9"/>
            <p:cNvSpPr>
              <a:spLocks noChangeArrowheads="1"/>
            </p:cNvSpPr>
            <p:nvPr/>
          </p:nvSpPr>
          <p:spPr bwMode="auto">
            <a:xfrm>
              <a:off x="7885113" y="0"/>
              <a:ext cx="1258887" cy="459593"/>
            </a:xfrm>
            <a:prstGeom prst="rect">
              <a:avLst/>
            </a:prstGeom>
            <a:solidFill>
              <a:srgbClr val="D8B665"/>
            </a:solidFill>
            <a:ln>
              <a:noFil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buFont typeface="Arial" pitchFamily="34" charset="0"/>
                <a:buNone/>
                <a:defRPr/>
              </a:pPr>
              <a:endParaRPr lang="zh-CN" altLang="en-US" smtClean="0">
                <a:solidFill>
                  <a:srgbClr val="FFFFFF"/>
                </a:solidFill>
                <a:latin typeface="宋体" pitchFamily="2" charset="-122"/>
                <a:sym typeface="宋体" pitchFamily="2" charset="-122"/>
              </a:endParaRPr>
            </a:p>
          </p:txBody>
        </p:sp>
      </p:grpSp>
      <p:pic>
        <p:nvPicPr>
          <p:cNvPr id="1029" name="图片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5453" y="23815"/>
            <a:ext cx="208068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矩形 10"/>
          <p:cNvSpPr>
            <a:spLocks noChangeArrowheads="1"/>
          </p:cNvSpPr>
          <p:nvPr/>
        </p:nvSpPr>
        <p:spPr bwMode="auto">
          <a:xfrm>
            <a:off x="0" y="6669088"/>
            <a:ext cx="12192000" cy="188912"/>
          </a:xfrm>
          <a:prstGeom prst="rect">
            <a:avLst/>
          </a:prstGeom>
          <a:solidFill>
            <a:srgbClr val="A71A55"/>
          </a:solidFill>
          <a:ln>
            <a:noFill/>
          </a:ln>
        </p:spPr>
        <p:txBody>
          <a:bodyPr lIns="91426" tIns="45718" rIns="91426" bIns="45718"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buFont typeface="Arial" pitchFamily="34" charset="0"/>
              <a:buNone/>
              <a:defRPr/>
            </a:pPr>
            <a:endParaRPr lang="zh-CN" altLang="en-US" smtClean="0">
              <a:solidFill>
                <a:srgbClr val="FFFFFF"/>
              </a:solidFill>
              <a:latin typeface="宋体" pitchFamily="2" charset="-122"/>
              <a:sym typeface="宋体" pitchFamily="2" charset="-122"/>
            </a:endParaRPr>
          </a:p>
        </p:txBody>
      </p:sp>
      <p:sp>
        <p:nvSpPr>
          <p:cNvPr id="1031" name="矩形 15"/>
          <p:cNvSpPr>
            <a:spLocks noChangeArrowheads="1"/>
          </p:cNvSpPr>
          <p:nvPr/>
        </p:nvSpPr>
        <p:spPr bwMode="auto">
          <a:xfrm>
            <a:off x="10703985" y="79375"/>
            <a:ext cx="134408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8" rIns="91426" bIns="45718" anchor="ctr"/>
          <a:lstStyle/>
          <a:p>
            <a:pPr algn="ctr">
              <a:buFont typeface="Arial" pitchFamily="34" charset="0"/>
              <a:buNone/>
            </a:pPr>
            <a:r>
              <a:rPr lang="en-US" altLang="zh-CN" sz="1600">
                <a:solidFill>
                  <a:srgbClr val="FFFFFF"/>
                </a:solidFill>
                <a:latin typeface="Calibri" pitchFamily="34" charset="0"/>
                <a:sym typeface="Calibri" pitchFamily="34" charset="0"/>
              </a:rPr>
              <a:t>-</a:t>
            </a:r>
            <a:fld id="{AAB5FD4D-9B33-4ACB-8517-E5FCF3F804B6}" type="slidenum">
              <a:rPr lang="zh-CN" altLang="en-US" sz="1600">
                <a:solidFill>
                  <a:srgbClr val="FFFFFF"/>
                </a:solidFill>
                <a:latin typeface="宋体" pitchFamily="2" charset="-122"/>
                <a:sym typeface="宋体" pitchFamily="2" charset="-122"/>
              </a:rPr>
              <a:pPr algn="ctr">
                <a:buFont typeface="Arial" pitchFamily="34" charset="0"/>
                <a:buNone/>
              </a:pPr>
              <a:t>‹#›</a:t>
            </a:fld>
            <a:r>
              <a:rPr lang="en-US" altLang="zh-CN" sz="1600">
                <a:solidFill>
                  <a:srgbClr val="FFFFFF"/>
                </a:solidFill>
                <a:latin typeface="Calibri" pitchFamily="34" charset="0"/>
                <a:sym typeface="Calibri" pitchFamily="34" charset="0"/>
              </a:rPr>
              <a:t>-</a:t>
            </a:r>
            <a:endParaRPr lang="zh-CN" altLang="en-US" sz="1600">
              <a:solidFill>
                <a:srgbClr val="FFFFFF"/>
              </a:solidFill>
              <a:latin typeface="宋体" pitchFamily="2" charset="-122"/>
              <a:sym typeface="宋体" pitchFamily="2" charset="-122"/>
            </a:endParaRPr>
          </a:p>
        </p:txBody>
      </p:sp>
    </p:spTree>
    <p:extLst>
      <p:ext uri="{BB962C8B-B14F-4D97-AF65-F5344CB8AC3E}">
        <p14:creationId xmlns:p14="http://schemas.microsoft.com/office/powerpoint/2010/main" val="166571047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29"/>
                                        </p:tgtEl>
                                        <p:attrNameLst>
                                          <p:attrName>style.visibility</p:attrName>
                                        </p:attrNameLst>
                                      </p:cBhvr>
                                      <p:to>
                                        <p:strVal val="visible"/>
                                      </p:to>
                                    </p:set>
                                    <p:animEffect>
                                      <p:cBhvr>
                                        <p:cTn id="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marL="914241" indent="-914241"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241" indent="-914241"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241" indent="-914241"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241" indent="-914241"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241" indent="-914241"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362" indent="-914241"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482" indent="-914241"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5606" indent="-914241"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2722" indent="-914241"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842" indent="-342842"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820" indent="-285704" algn="l"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2802" indent="-228562" algn="l"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599920" indent="-228562"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039" indent="-228562"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161" indent="-228562"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282" indent="-228562"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8402" indent="-228562"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5526" indent="-228562"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9" rIns="121898" bIns="60949"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09600" y="1600210"/>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9" rIns="121898" bIns="60949"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61"/>
            <a:ext cx="2844800" cy="366183"/>
          </a:xfrm>
          <a:prstGeom prst="rect">
            <a:avLst/>
          </a:prstGeom>
        </p:spPr>
        <p:txBody>
          <a:bodyPr vert="horz" lIns="121898" tIns="60949" rIns="121898" bIns="60949" rtlCol="0" anchor="ctr"/>
          <a:lstStyle>
            <a:lvl1pPr algn="l" eaLnBrk="1" fontAlgn="auto" hangingPunct="1">
              <a:spcBef>
                <a:spcPts val="0"/>
              </a:spcBef>
              <a:spcAft>
                <a:spcPts val="0"/>
              </a:spcAft>
              <a:defRPr sz="1600">
                <a:solidFill>
                  <a:schemeClr val="tx1">
                    <a:tint val="75000"/>
                  </a:schemeClr>
                </a:solidFill>
                <a:latin typeface="+mn-lt"/>
                <a:ea typeface="+mn-ea"/>
              </a:defRPr>
            </a:lvl1pPr>
          </a:lstStyle>
          <a:p>
            <a:pPr>
              <a:defRPr/>
            </a:pPr>
            <a:fld id="{E9F5F0C2-4718-4800-B8C2-93F77E1E6D56}" type="datetimeFigureOut">
              <a:rPr lang="zh-CN" altLang="en-US">
                <a:solidFill>
                  <a:prstClr val="black">
                    <a:tint val="75000"/>
                  </a:prstClr>
                </a:solidFill>
              </a:rPr>
              <a:pPr>
                <a:defRPr/>
              </a:pPr>
              <a:t>2020-02-05</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61"/>
            <a:ext cx="3860800" cy="366183"/>
          </a:xfrm>
          <a:prstGeom prst="rect">
            <a:avLst/>
          </a:prstGeom>
        </p:spPr>
        <p:txBody>
          <a:bodyPr vert="horz" lIns="121898" tIns="60949" rIns="121898" bIns="60949"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61"/>
            <a:ext cx="2844800" cy="366183"/>
          </a:xfrm>
          <a:prstGeom prst="rect">
            <a:avLst/>
          </a:prstGeom>
        </p:spPr>
        <p:txBody>
          <a:bodyPr vert="horz" wrap="square" lIns="121898" tIns="60949" rIns="121898" bIns="60949" numCol="1" anchor="ctr" anchorCtr="0" compatLnSpc="1">
            <a:prstTxWarp prst="textNoShape">
              <a:avLst/>
            </a:prstTxWarp>
          </a:bodyPr>
          <a:lstStyle>
            <a:lvl1pPr algn="r" eaLnBrk="1" hangingPunct="1">
              <a:defRPr sz="1600">
                <a:solidFill>
                  <a:srgbClr val="898989"/>
                </a:solidFill>
                <a:latin typeface="Calibri" pitchFamily="34" charset="0"/>
              </a:defRPr>
            </a:lvl1pPr>
          </a:lstStyle>
          <a:p>
            <a:fld id="{41EEDA1C-1AE3-458A-A70F-F273682D55F0}" type="slidenum">
              <a:rPr lang="zh-CN" altLang="en-US" smtClean="0"/>
              <a:pPr/>
              <a:t>‹#›</a:t>
            </a:fld>
            <a:endParaRPr lang="zh-CN" altLang="en-US" smtClean="0"/>
          </a:p>
        </p:txBody>
      </p:sp>
    </p:spTree>
    <p:extLst>
      <p:ext uri="{BB962C8B-B14F-4D97-AF65-F5344CB8AC3E}">
        <p14:creationId xmlns:p14="http://schemas.microsoft.com/office/powerpoint/2010/main" val="173127891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5900">
          <a:solidFill>
            <a:schemeClr val="tx1"/>
          </a:solidFill>
          <a:latin typeface="Calibri" pitchFamily="34" charset="0"/>
          <a:ea typeface="宋体" charset="-122"/>
        </a:defRPr>
      </a:lvl2pPr>
      <a:lvl3pPr algn="ctr" rtl="0" eaLnBrk="0" fontAlgn="base" hangingPunct="0">
        <a:spcBef>
          <a:spcPct val="0"/>
        </a:spcBef>
        <a:spcAft>
          <a:spcPct val="0"/>
        </a:spcAft>
        <a:defRPr sz="5900">
          <a:solidFill>
            <a:schemeClr val="tx1"/>
          </a:solidFill>
          <a:latin typeface="Calibri" pitchFamily="34" charset="0"/>
          <a:ea typeface="宋体" charset="-122"/>
        </a:defRPr>
      </a:lvl3pPr>
      <a:lvl4pPr algn="ctr" rtl="0" eaLnBrk="0" fontAlgn="base" hangingPunct="0">
        <a:spcBef>
          <a:spcPct val="0"/>
        </a:spcBef>
        <a:spcAft>
          <a:spcPct val="0"/>
        </a:spcAft>
        <a:defRPr sz="5900">
          <a:solidFill>
            <a:schemeClr val="tx1"/>
          </a:solidFill>
          <a:latin typeface="Calibri" pitchFamily="34" charset="0"/>
          <a:ea typeface="宋体" charset="-122"/>
        </a:defRPr>
      </a:lvl4pPr>
      <a:lvl5pPr algn="ctr" rtl="0" eaLnBrk="0" fontAlgn="base" hangingPunct="0">
        <a:spcBef>
          <a:spcPct val="0"/>
        </a:spcBef>
        <a:spcAft>
          <a:spcPct val="0"/>
        </a:spcAft>
        <a:defRPr sz="5900">
          <a:solidFill>
            <a:schemeClr val="tx1"/>
          </a:solidFill>
          <a:latin typeface="Calibri" pitchFamily="34" charset="0"/>
          <a:ea typeface="宋体" charset="-122"/>
        </a:defRPr>
      </a:lvl5pPr>
      <a:lvl6pPr marL="609475" algn="ctr" rtl="0" fontAlgn="base">
        <a:spcBef>
          <a:spcPct val="0"/>
        </a:spcBef>
        <a:spcAft>
          <a:spcPct val="0"/>
        </a:spcAft>
        <a:defRPr sz="5900">
          <a:solidFill>
            <a:schemeClr val="tx1"/>
          </a:solidFill>
          <a:latin typeface="Calibri" pitchFamily="34" charset="0"/>
          <a:ea typeface="宋体" charset="-122"/>
        </a:defRPr>
      </a:lvl6pPr>
      <a:lvl7pPr marL="1218960" algn="ctr" rtl="0" fontAlgn="base">
        <a:spcBef>
          <a:spcPct val="0"/>
        </a:spcBef>
        <a:spcAft>
          <a:spcPct val="0"/>
        </a:spcAft>
        <a:defRPr sz="5900">
          <a:solidFill>
            <a:schemeClr val="tx1"/>
          </a:solidFill>
          <a:latin typeface="Calibri" pitchFamily="34" charset="0"/>
          <a:ea typeface="宋体" charset="-122"/>
        </a:defRPr>
      </a:lvl7pPr>
      <a:lvl8pPr marL="1828437" algn="ctr" rtl="0" fontAlgn="base">
        <a:spcBef>
          <a:spcPct val="0"/>
        </a:spcBef>
        <a:spcAft>
          <a:spcPct val="0"/>
        </a:spcAft>
        <a:defRPr sz="5900">
          <a:solidFill>
            <a:schemeClr val="tx1"/>
          </a:solidFill>
          <a:latin typeface="Calibri" pitchFamily="34" charset="0"/>
          <a:ea typeface="宋体" charset="-122"/>
        </a:defRPr>
      </a:lvl8pPr>
      <a:lvl9pPr marL="2437918" algn="ctr" rtl="0" fontAlgn="base">
        <a:spcBef>
          <a:spcPct val="0"/>
        </a:spcBef>
        <a:spcAft>
          <a:spcPct val="0"/>
        </a:spcAft>
        <a:defRPr sz="5900">
          <a:solidFill>
            <a:schemeClr val="tx1"/>
          </a:solidFill>
          <a:latin typeface="Calibri" pitchFamily="34" charset="0"/>
          <a:ea typeface="宋体" charset="-122"/>
        </a:defRPr>
      </a:lvl9pPr>
    </p:titleStyle>
    <p:bodyStyle>
      <a:lvl1pPr marL="457107" indent="-457107" algn="l" rtl="0" eaLnBrk="0" fontAlgn="base" hangingPunct="0">
        <a:spcBef>
          <a:spcPct val="20000"/>
        </a:spcBef>
        <a:spcAft>
          <a:spcPct val="0"/>
        </a:spcAft>
        <a:buFont typeface="Arial" pitchFamily="34" charset="0"/>
        <a:buChar char="•"/>
        <a:defRPr sz="4300" kern="1200">
          <a:solidFill>
            <a:schemeClr val="tx1"/>
          </a:solidFill>
          <a:latin typeface="+mn-lt"/>
          <a:ea typeface="+mn-ea"/>
          <a:cs typeface="+mn-cs"/>
        </a:defRPr>
      </a:lvl1pPr>
      <a:lvl2pPr marL="990406" indent="-380925" algn="l" rtl="0" eaLnBrk="0" fontAlgn="base" hangingPunct="0">
        <a:spcBef>
          <a:spcPct val="20000"/>
        </a:spcBef>
        <a:spcAft>
          <a:spcPct val="0"/>
        </a:spcAft>
        <a:buFont typeface="Arial" pitchFamily="34" charset="0"/>
        <a:buChar char="–"/>
        <a:defRPr sz="3700" kern="1200">
          <a:solidFill>
            <a:schemeClr val="tx1"/>
          </a:solidFill>
          <a:latin typeface="+mn-lt"/>
          <a:ea typeface="+mn-ea"/>
          <a:cs typeface="+mn-cs"/>
        </a:defRPr>
      </a:lvl2pPr>
      <a:lvl3pPr marL="1523697" indent="-30473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3pPr>
      <a:lvl4pPr marL="2133173" indent="-304736" algn="l"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4pPr>
      <a:lvl5pPr marL="2742654" indent="-304736" algn="l"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5pPr>
      <a:lvl6pPr marL="3352128" indent="-304736" algn="l" defTabSz="121896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610" indent="-304736" algn="l" defTabSz="121896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088" indent="-304736" algn="l" defTabSz="121896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565" indent="-304736" algn="l" defTabSz="121896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8960" rtl="0" eaLnBrk="1" latinLnBrk="0" hangingPunct="1">
        <a:defRPr sz="2400" kern="1200">
          <a:solidFill>
            <a:schemeClr val="tx1"/>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116997" tIns="58499" rIns="116997" bIns="58499"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116997" tIns="58499" rIns="116997" bIns="58499"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4"/>
          </a:xfrm>
          <a:prstGeom prst="rect">
            <a:avLst/>
          </a:prstGeom>
        </p:spPr>
        <p:txBody>
          <a:bodyPr vert="horz" lIns="116997" tIns="58499" rIns="116997" bIns="58499" rtlCol="0" anchor="ctr"/>
          <a:lstStyle>
            <a:lvl1pPr algn="l">
              <a:defRPr sz="1200">
                <a:solidFill>
                  <a:schemeClr val="tx1">
                    <a:tint val="75000"/>
                  </a:schemeClr>
                </a:solidFill>
              </a:defRPr>
            </a:lvl1pPr>
          </a:lstStyle>
          <a:p>
            <a:pPr defTabSz="890481" fontAlgn="auto">
              <a:spcBef>
                <a:spcPts val="0"/>
              </a:spcBef>
              <a:spcAft>
                <a:spcPts val="0"/>
              </a:spcAft>
            </a:pPr>
            <a:fld id="{745CC81A-D027-4A12-8E52-B5DDDC2B9315}" type="datetimeFigureOut">
              <a:rPr lang="zh-CN" altLang="en-US" smtClean="0">
                <a:solidFill>
                  <a:prstClr val="black">
                    <a:tint val="75000"/>
                  </a:prstClr>
                </a:solidFill>
                <a:latin typeface="Calibri"/>
                <a:ea typeface="宋体"/>
              </a:rPr>
              <a:pPr defTabSz="890481" fontAlgn="auto">
                <a:spcBef>
                  <a:spcPts val="0"/>
                </a:spcBef>
                <a:spcAft>
                  <a:spcPts val="0"/>
                </a:spcAft>
              </a:pPr>
              <a:t>2020-02-05</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3"/>
          </p:nvPr>
        </p:nvSpPr>
        <p:spPr>
          <a:xfrm>
            <a:off x="4038601" y="6356350"/>
            <a:ext cx="4114800" cy="365124"/>
          </a:xfrm>
          <a:prstGeom prst="rect">
            <a:avLst/>
          </a:prstGeom>
        </p:spPr>
        <p:txBody>
          <a:bodyPr vert="horz" lIns="116997" tIns="58499" rIns="116997" bIns="58499" rtlCol="0" anchor="ctr"/>
          <a:lstStyle>
            <a:lvl1pPr algn="ctr">
              <a:defRPr sz="1200">
                <a:solidFill>
                  <a:schemeClr val="tx1">
                    <a:tint val="75000"/>
                  </a:schemeClr>
                </a:solidFill>
              </a:defRPr>
            </a:lvl1pPr>
          </a:lstStyle>
          <a:p>
            <a:pPr defTabSz="890481" fontAlgn="auto">
              <a:spcBef>
                <a:spcPts val="0"/>
              </a:spcBef>
              <a:spcAft>
                <a:spcPts val="0"/>
              </a:spcAft>
            </a:pPr>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4"/>
          </p:nvPr>
        </p:nvSpPr>
        <p:spPr>
          <a:xfrm>
            <a:off x="8610601" y="6356350"/>
            <a:ext cx="2743200" cy="365124"/>
          </a:xfrm>
          <a:prstGeom prst="rect">
            <a:avLst/>
          </a:prstGeom>
        </p:spPr>
        <p:txBody>
          <a:bodyPr vert="horz" lIns="116997" tIns="58499" rIns="116997" bIns="58499" rtlCol="0" anchor="ctr"/>
          <a:lstStyle>
            <a:lvl1pPr algn="r">
              <a:defRPr sz="1200">
                <a:solidFill>
                  <a:schemeClr val="tx1">
                    <a:tint val="75000"/>
                  </a:schemeClr>
                </a:solidFill>
              </a:defRPr>
            </a:lvl1pPr>
          </a:lstStyle>
          <a:p>
            <a:pPr defTabSz="890481" fontAlgn="auto">
              <a:spcBef>
                <a:spcPts val="0"/>
              </a:spcBef>
              <a:spcAft>
                <a:spcPts val="0"/>
              </a:spcAft>
            </a:pPr>
            <a:fld id="{E7ED0DC7-352A-4401-8624-A008792AD5AA}" type="slidenum">
              <a:rPr lang="zh-CN" altLang="en-US" smtClean="0">
                <a:solidFill>
                  <a:prstClr val="black">
                    <a:tint val="75000"/>
                  </a:prstClr>
                </a:solidFill>
                <a:latin typeface="Calibri"/>
                <a:ea typeface="宋体"/>
              </a:rPr>
              <a:pPr defTabSz="890481" fontAlgn="auto">
                <a:spcBef>
                  <a:spcPts val="0"/>
                </a:spcBef>
                <a:spcAft>
                  <a:spcPts val="0"/>
                </a:spcAft>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2284201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l" defTabSz="91404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08" indent="-228308" algn="l" defTabSz="914043" rtl="0" eaLnBrk="1" latinLnBrk="0" hangingPunct="1">
        <a:lnSpc>
          <a:spcPct val="90000"/>
        </a:lnSpc>
        <a:spcBef>
          <a:spcPts val="998"/>
        </a:spcBef>
        <a:buFont typeface="Arial" panose="020B0604020202020204" pitchFamily="34" charset="0"/>
        <a:buChar char="•"/>
        <a:defRPr sz="2800" kern="1200">
          <a:solidFill>
            <a:schemeClr val="tx1"/>
          </a:solidFill>
          <a:latin typeface="+mn-lt"/>
          <a:ea typeface="+mn-ea"/>
          <a:cs typeface="+mn-cs"/>
        </a:defRPr>
      </a:lvl1pPr>
      <a:lvl2pPr marL="685735" indent="-228308" algn="l" defTabSz="914043"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3163" indent="-228308" algn="l" defTabSz="914043"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9778" indent="-228308" algn="l" defTabSz="91404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7206" indent="-228308" algn="l" defTabSz="91404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4633" indent="-228308" algn="l" defTabSz="91404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249" indent="-228308" algn="l" defTabSz="91404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76" indent="-228308" algn="l" defTabSz="91404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104" indent="-228308" algn="l" defTabSz="91404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043" rtl="0" eaLnBrk="1" latinLnBrk="0" hangingPunct="1">
        <a:defRPr sz="1800" kern="1200">
          <a:solidFill>
            <a:schemeClr val="tx1"/>
          </a:solidFill>
          <a:latin typeface="+mn-lt"/>
          <a:ea typeface="+mn-ea"/>
          <a:cs typeface="+mn-cs"/>
        </a:defRPr>
      </a:lvl1pPr>
      <a:lvl2pPr marL="457428" algn="l" defTabSz="914043" rtl="0" eaLnBrk="1" latinLnBrk="0" hangingPunct="1">
        <a:defRPr sz="1800" kern="1200">
          <a:solidFill>
            <a:schemeClr val="tx1"/>
          </a:solidFill>
          <a:latin typeface="+mn-lt"/>
          <a:ea typeface="+mn-ea"/>
          <a:cs typeface="+mn-cs"/>
        </a:defRPr>
      </a:lvl2pPr>
      <a:lvl3pPr marL="914043" algn="l" defTabSz="914043" rtl="0" eaLnBrk="1" latinLnBrk="0" hangingPunct="1">
        <a:defRPr sz="1800" kern="1200">
          <a:solidFill>
            <a:schemeClr val="tx1"/>
          </a:solidFill>
          <a:latin typeface="+mn-lt"/>
          <a:ea typeface="+mn-ea"/>
          <a:cs typeface="+mn-cs"/>
        </a:defRPr>
      </a:lvl3pPr>
      <a:lvl4pPr marL="1371470" algn="l" defTabSz="914043" rtl="0" eaLnBrk="1" latinLnBrk="0" hangingPunct="1">
        <a:defRPr sz="1800" kern="1200">
          <a:solidFill>
            <a:schemeClr val="tx1"/>
          </a:solidFill>
          <a:latin typeface="+mn-lt"/>
          <a:ea typeface="+mn-ea"/>
          <a:cs typeface="+mn-cs"/>
        </a:defRPr>
      </a:lvl4pPr>
      <a:lvl5pPr marL="1828898" algn="l" defTabSz="914043" rtl="0" eaLnBrk="1" latinLnBrk="0" hangingPunct="1">
        <a:defRPr sz="1800" kern="1200">
          <a:solidFill>
            <a:schemeClr val="tx1"/>
          </a:solidFill>
          <a:latin typeface="+mn-lt"/>
          <a:ea typeface="+mn-ea"/>
          <a:cs typeface="+mn-cs"/>
        </a:defRPr>
      </a:lvl5pPr>
      <a:lvl6pPr marL="2285513" algn="l" defTabSz="914043" rtl="0" eaLnBrk="1" latinLnBrk="0" hangingPunct="1">
        <a:defRPr sz="1800" kern="1200">
          <a:solidFill>
            <a:schemeClr val="tx1"/>
          </a:solidFill>
          <a:latin typeface="+mn-lt"/>
          <a:ea typeface="+mn-ea"/>
          <a:cs typeface="+mn-cs"/>
        </a:defRPr>
      </a:lvl6pPr>
      <a:lvl7pPr marL="2742941" algn="l" defTabSz="914043" rtl="0" eaLnBrk="1" latinLnBrk="0" hangingPunct="1">
        <a:defRPr sz="1800" kern="1200">
          <a:solidFill>
            <a:schemeClr val="tx1"/>
          </a:solidFill>
          <a:latin typeface="+mn-lt"/>
          <a:ea typeface="+mn-ea"/>
          <a:cs typeface="+mn-cs"/>
        </a:defRPr>
      </a:lvl7pPr>
      <a:lvl8pPr marL="3200369" algn="l" defTabSz="914043" rtl="0" eaLnBrk="1" latinLnBrk="0" hangingPunct="1">
        <a:defRPr sz="1800" kern="1200">
          <a:solidFill>
            <a:schemeClr val="tx1"/>
          </a:solidFill>
          <a:latin typeface="+mn-lt"/>
          <a:ea typeface="+mn-ea"/>
          <a:cs typeface="+mn-cs"/>
        </a:defRPr>
      </a:lvl8pPr>
      <a:lvl9pPr marL="3656984" algn="l" defTabSz="9140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5.xml"/><Relationship Id="rId1" Type="http://schemas.openxmlformats.org/officeDocument/2006/relationships/tags" Target="../tags/tag1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A2141037-D0A4-4E21-8F8B-B1408E39520C}"/>
              </a:ext>
            </a:extLst>
          </p:cNvPr>
          <p:cNvPicPr>
            <a:picLocks noChangeAspect="1"/>
          </p:cNvPicPr>
          <p:nvPr/>
        </p:nvPicPr>
        <p:blipFill rotWithShape="1">
          <a:blip r:embed="rId4"/>
          <a:srcRect r="531"/>
          <a:stretch/>
        </p:blipFill>
        <p:spPr>
          <a:xfrm>
            <a:off x="2" y="0"/>
            <a:ext cx="12192000" cy="6858000"/>
          </a:xfrm>
          <a:prstGeom prst="rect">
            <a:avLst/>
          </a:prstGeom>
        </p:spPr>
      </p:pic>
      <p:sp>
        <p:nvSpPr>
          <p:cNvPr id="15" name="标题 14"/>
          <p:cNvSpPr>
            <a:spLocks noGrp="1"/>
          </p:cNvSpPr>
          <p:nvPr>
            <p:ph type="ctrTitle" idx="13"/>
          </p:nvPr>
        </p:nvSpPr>
        <p:spPr>
          <a:xfrm>
            <a:off x="4903026" y="2572450"/>
            <a:ext cx="7094547" cy="1713100"/>
          </a:xfrm>
        </p:spPr>
        <p:txBody>
          <a:bodyPr>
            <a:normAutofit/>
          </a:bodyPr>
          <a:lstStyle/>
          <a:p>
            <a:r>
              <a:rPr lang="zh-CN" altLang="en-US" sz="5600" b="1" spc="384" dirty="0">
                <a:latin typeface="微软雅黑" panose="020B0503020204020204" pitchFamily="34" charset="-122"/>
                <a:ea typeface="微软雅黑" panose="020B0503020204020204" pitchFamily="34" charset="-122"/>
              </a:rPr>
              <a:t>第</a:t>
            </a:r>
            <a:r>
              <a:rPr lang="en-US" altLang="zh-CN" sz="5600" b="1" spc="384" dirty="0">
                <a:latin typeface="微软雅黑" panose="020B0503020204020204" pitchFamily="34" charset="-122"/>
                <a:ea typeface="微软雅黑" panose="020B0503020204020204" pitchFamily="34" charset="-122"/>
              </a:rPr>
              <a:t>3</a:t>
            </a:r>
            <a:r>
              <a:rPr lang="zh-CN" altLang="en-US" sz="5600" b="1" spc="384" dirty="0">
                <a:latin typeface="微软雅黑" panose="020B0503020204020204" pitchFamily="34" charset="-122"/>
                <a:ea typeface="微软雅黑" panose="020B0503020204020204" pitchFamily="34" charset="-122"/>
              </a:rPr>
              <a:t>课 夏商西周时期</a:t>
            </a:r>
            <a:r>
              <a:rPr lang="en-US" altLang="zh-CN" sz="5600" b="1" spc="384" dirty="0">
                <a:latin typeface="微软雅黑" panose="020B0503020204020204" pitchFamily="34" charset="-122"/>
                <a:ea typeface="微软雅黑" panose="020B0503020204020204" pitchFamily="34" charset="-122"/>
              </a:rPr>
              <a:t/>
            </a:r>
            <a:br>
              <a:rPr lang="en-US" altLang="zh-CN" sz="5600" b="1" spc="384" dirty="0">
                <a:latin typeface="微软雅黑" panose="020B0503020204020204" pitchFamily="34" charset="-122"/>
                <a:ea typeface="微软雅黑" panose="020B0503020204020204" pitchFamily="34" charset="-122"/>
              </a:rPr>
            </a:br>
            <a:r>
              <a:rPr lang="en-US" altLang="zh-CN" sz="5600" b="1" spc="384" dirty="0">
                <a:latin typeface="微软雅黑" panose="020B0503020204020204" pitchFamily="34" charset="-122"/>
                <a:ea typeface="微软雅黑" panose="020B0503020204020204" pitchFamily="34" charset="-122"/>
              </a:rPr>
              <a:t>   </a:t>
            </a:r>
            <a:r>
              <a:rPr lang="zh-CN" altLang="en-US" sz="5600" b="1" spc="384" dirty="0">
                <a:latin typeface="微软雅黑" panose="020B0503020204020204" pitchFamily="34" charset="-122"/>
                <a:ea typeface="微软雅黑" panose="020B0503020204020204" pitchFamily="34" charset="-122"/>
              </a:rPr>
              <a:t>社会经济和文化</a:t>
            </a:r>
          </a:p>
        </p:txBody>
      </p:sp>
      <p:sp>
        <p:nvSpPr>
          <p:cNvPr id="10" name="矩形 9"/>
          <p:cNvSpPr/>
          <p:nvPr/>
        </p:nvSpPr>
        <p:spPr>
          <a:xfrm>
            <a:off x="6494781" y="4847167"/>
            <a:ext cx="4802293" cy="746348"/>
          </a:xfrm>
          <a:prstGeom prst="rect">
            <a:avLst/>
          </a:prstGeom>
        </p:spPr>
        <p:txBody>
          <a:bodyPr wrap="square" lIns="121902" tIns="60950" rIns="121902" bIns="60950">
            <a:spAutoFit/>
          </a:bodyPr>
          <a:lstStyle/>
          <a:p>
            <a:pPr defTabSz="890418" fontAlgn="auto">
              <a:lnSpc>
                <a:spcPct val="150000"/>
              </a:lnSpc>
              <a:spcBef>
                <a:spcPts val="0"/>
              </a:spcBef>
              <a:spcAft>
                <a:spcPts val="0"/>
              </a:spcAft>
            </a:pPr>
            <a:r>
              <a:rPr lang="en-US" altLang="zh-CN" b="1" spc="301" dirty="0">
                <a:solidFill>
                  <a:prstClr val="black"/>
                </a:solidFill>
                <a:latin typeface="楷体" panose="02010609060101010101" charset="-122"/>
                <a:ea typeface="楷体" panose="02010609060101010101" charset="-122"/>
                <a:cs typeface="楷体" panose="02010609060101010101" charset="-122"/>
              </a:rPr>
              <a:t>  </a:t>
            </a:r>
            <a:r>
              <a:rPr lang="en-US" altLang="zh-CN" sz="2700" spc="301" dirty="0">
                <a:solidFill>
                  <a:prstClr val="black"/>
                </a:solidFill>
                <a:latin typeface="微软雅黑" panose="020B0503020204020204" charset="-122"/>
                <a:ea typeface="微软雅黑" panose="020B0503020204020204" charset="-122"/>
              </a:rPr>
              <a:t> </a:t>
            </a:r>
          </a:p>
        </p:txBody>
      </p:sp>
      <p:sp>
        <p:nvSpPr>
          <p:cNvPr id="11" name="文本框 10"/>
          <p:cNvSpPr txBox="1"/>
          <p:nvPr/>
        </p:nvSpPr>
        <p:spPr>
          <a:xfrm>
            <a:off x="5422161" y="1592166"/>
            <a:ext cx="5458460" cy="615409"/>
          </a:xfrm>
          <a:prstGeom prst="rect">
            <a:avLst/>
          </a:prstGeom>
          <a:noFill/>
        </p:spPr>
        <p:txBody>
          <a:bodyPr wrap="square" lIns="121902" tIns="60950" rIns="121902" bIns="60950" rtlCol="0">
            <a:spAutoFit/>
          </a:bodyPr>
          <a:lstStyle/>
          <a:p>
            <a:pPr algn="ctr" defTabSz="890418" fontAlgn="auto">
              <a:spcBef>
                <a:spcPts val="0"/>
              </a:spcBef>
              <a:spcAft>
                <a:spcPts val="0"/>
              </a:spcAft>
            </a:pPr>
            <a:r>
              <a:rPr lang="zh-CN" altLang="en-US" sz="2700" b="1" spc="301"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朝阳区线上课堂</a:t>
            </a:r>
            <a:r>
              <a:rPr lang="en-US" altLang="zh-CN" sz="2700" b="1" spc="301"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a:t>
            </a:r>
            <a:r>
              <a:rPr lang="zh-CN" altLang="en-US" sz="2700" b="1" spc="301"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高二年级历史</a:t>
            </a:r>
            <a:r>
              <a:rPr lang="zh-CN" altLang="en-US" sz="3200" b="1" spc="301"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 </a:t>
            </a:r>
          </a:p>
        </p:txBody>
      </p:sp>
      <p:sp>
        <p:nvSpPr>
          <p:cNvPr id="9" name="文本框 8"/>
          <p:cNvSpPr txBox="1"/>
          <p:nvPr/>
        </p:nvSpPr>
        <p:spPr>
          <a:xfrm>
            <a:off x="6096001" y="4598443"/>
            <a:ext cx="5540915" cy="1540927"/>
          </a:xfrm>
          <a:prstGeom prst="rect">
            <a:avLst/>
          </a:prstGeom>
          <a:noFill/>
        </p:spPr>
        <p:txBody>
          <a:bodyPr wrap="square" lIns="121902" tIns="60950" rIns="121902" bIns="60950" rtlCol="0">
            <a:spAutoFit/>
          </a:bodyPr>
          <a:lstStyle/>
          <a:p>
            <a:pPr defTabSz="890418" fontAlgn="auto">
              <a:lnSpc>
                <a:spcPct val="150000"/>
              </a:lnSpc>
              <a:spcBef>
                <a:spcPts val="0"/>
              </a:spcBef>
              <a:spcAft>
                <a:spcPts val="0"/>
              </a:spcAft>
            </a:pPr>
            <a:r>
              <a:rPr lang="zh-CN" altLang="en-US" sz="3100" spc="289" dirty="0">
                <a:solidFill>
                  <a:prstClr val="black">
                    <a:lumMod val="85000"/>
                    <a:lumOff val="15000"/>
                  </a:prstClr>
                </a:solidFill>
                <a:latin typeface="微软雅黑" panose="020B0503020204020204" pitchFamily="34" charset="-122"/>
                <a:ea typeface="微软雅黑" panose="020B0503020204020204" pitchFamily="34" charset="-122"/>
              </a:rPr>
              <a:t>单位：和平街一中</a:t>
            </a:r>
          </a:p>
          <a:p>
            <a:pPr defTabSz="890418" fontAlgn="auto">
              <a:lnSpc>
                <a:spcPct val="150000"/>
              </a:lnSpc>
              <a:spcBef>
                <a:spcPts val="0"/>
              </a:spcBef>
              <a:spcAft>
                <a:spcPts val="0"/>
              </a:spcAft>
            </a:pPr>
            <a:r>
              <a:rPr lang="zh-CN" altLang="en-US" sz="3100" spc="289" dirty="0">
                <a:solidFill>
                  <a:prstClr val="black">
                    <a:lumMod val="85000"/>
                    <a:lumOff val="15000"/>
                  </a:prstClr>
                </a:solidFill>
                <a:latin typeface="微软雅黑" panose="020B0503020204020204" pitchFamily="34" charset="-122"/>
                <a:ea typeface="微软雅黑" panose="020B0503020204020204" pitchFamily="34" charset="-122"/>
              </a:rPr>
              <a:t>作者：陈英丽</a:t>
            </a:r>
            <a:endParaRPr lang="en-US" altLang="zh-CN" sz="3100" spc="289"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411148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914400" y="596903"/>
            <a:ext cx="9956800"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8" rIns="91426" bIns="45718">
            <a:spAutoFit/>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50000"/>
              </a:spcBef>
              <a:spcAft>
                <a:spcPct val="0"/>
              </a:spcAft>
              <a:defRPr sz="2800" b="1">
                <a:solidFill>
                  <a:schemeClr val="tx1"/>
                </a:solidFill>
                <a:latin typeface="Arial" pitchFamily="34" charset="0"/>
                <a:ea typeface="宋体" pitchFamily="2" charset="-122"/>
              </a:defRPr>
            </a:lvl6pPr>
            <a:lvl7pPr marL="2971800" indent="-228600" eaLnBrk="0" fontAlgn="base" hangingPunct="0">
              <a:spcBef>
                <a:spcPct val="50000"/>
              </a:spcBef>
              <a:spcAft>
                <a:spcPct val="0"/>
              </a:spcAft>
              <a:defRPr sz="2800" b="1">
                <a:solidFill>
                  <a:schemeClr val="tx1"/>
                </a:solidFill>
                <a:latin typeface="Arial" pitchFamily="34" charset="0"/>
                <a:ea typeface="宋体" pitchFamily="2" charset="-122"/>
              </a:defRPr>
            </a:lvl7pPr>
            <a:lvl8pPr marL="3429000" indent="-228600" eaLnBrk="0" fontAlgn="base" hangingPunct="0">
              <a:spcBef>
                <a:spcPct val="50000"/>
              </a:spcBef>
              <a:spcAft>
                <a:spcPct val="0"/>
              </a:spcAft>
              <a:defRPr sz="2800" b="1">
                <a:solidFill>
                  <a:schemeClr val="tx1"/>
                </a:solidFill>
                <a:latin typeface="Arial" pitchFamily="34" charset="0"/>
                <a:ea typeface="宋体" pitchFamily="2" charset="-122"/>
              </a:defRPr>
            </a:lvl8pPr>
            <a:lvl9pPr marL="3886200" indent="-228600" eaLnBrk="0" fontAlgn="base" hangingPunct="0">
              <a:spcBef>
                <a:spcPct val="50000"/>
              </a:spcBef>
              <a:spcAft>
                <a:spcPct val="0"/>
              </a:spcAft>
              <a:defRPr sz="2800" b="1">
                <a:solidFill>
                  <a:schemeClr val="tx1"/>
                </a:solidFill>
                <a:latin typeface="Arial" pitchFamily="34" charset="0"/>
                <a:ea typeface="宋体" pitchFamily="2" charset="-122"/>
              </a:defRPr>
            </a:lvl9pPr>
          </a:lstStyle>
          <a:p>
            <a:pPr eaLnBrk="1" hangingPunct="1">
              <a:spcBef>
                <a:spcPct val="0"/>
              </a:spcBef>
            </a:pPr>
            <a:r>
              <a:rPr lang="zh-CN" altLang="en-US" sz="3200" dirty="0" smtClean="0">
                <a:solidFill>
                  <a:srgbClr val="FF0000"/>
                </a:solidFill>
                <a:latin typeface="黑体" pitchFamily="49" charset="-122"/>
                <a:ea typeface="黑体" pitchFamily="49" charset="-122"/>
              </a:rPr>
              <a:t>小结：从</a:t>
            </a:r>
            <a:r>
              <a:rPr lang="zh-CN" altLang="en-US" sz="3200" dirty="0">
                <a:solidFill>
                  <a:srgbClr val="FF0000"/>
                </a:solidFill>
                <a:latin typeface="黑体" pitchFamily="49" charset="-122"/>
                <a:ea typeface="黑体" pitchFamily="49" charset="-122"/>
              </a:rPr>
              <a:t>早期农业生产到精耕细作的传统农业</a:t>
            </a:r>
          </a:p>
        </p:txBody>
      </p:sp>
      <p:graphicFrame>
        <p:nvGraphicFramePr>
          <p:cNvPr id="3" name="表格 2"/>
          <p:cNvGraphicFramePr>
            <a:graphicFrameLocks noGrp="1"/>
          </p:cNvGraphicFramePr>
          <p:nvPr>
            <p:extLst>
              <p:ext uri="{D42A27DB-BD31-4B8C-83A1-F6EECF244321}">
                <p14:modId xmlns:p14="http://schemas.microsoft.com/office/powerpoint/2010/main" val="3684216237"/>
              </p:ext>
            </p:extLst>
          </p:nvPr>
        </p:nvGraphicFramePr>
        <p:xfrm>
          <a:off x="406400" y="1282700"/>
          <a:ext cx="11277600" cy="4297680"/>
        </p:xfrm>
        <a:graphic>
          <a:graphicData uri="http://schemas.openxmlformats.org/drawingml/2006/table">
            <a:tbl>
              <a:tblPr firstRow="1" bandRow="1">
                <a:tableStyleId>{616DA210-FB5B-4158-B5E0-FEB733F419BA}</a:tableStyleId>
              </a:tblPr>
              <a:tblGrid>
                <a:gridCol w="2819400"/>
                <a:gridCol w="5207000"/>
                <a:gridCol w="3251200"/>
              </a:tblGrid>
              <a:tr h="518160">
                <a:tc>
                  <a:txBody>
                    <a:bodyPr/>
                    <a:lstStyle/>
                    <a:p>
                      <a:pPr algn="ctr"/>
                      <a:endParaRPr lang="zh-CN" altLang="en-US" sz="2800" b="1" dirty="0">
                        <a:latin typeface="黑体" pitchFamily="49" charset="-122"/>
                        <a:ea typeface="黑体" pitchFamily="49" charset="-122"/>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800" b="1" dirty="0" smtClean="0">
                          <a:latin typeface="黑体" pitchFamily="49" charset="-122"/>
                          <a:ea typeface="黑体" pitchFamily="49" charset="-122"/>
                        </a:rPr>
                        <a:t>原始农业</a:t>
                      </a:r>
                      <a:endParaRPr lang="zh-CN" altLang="en-US" sz="2800" b="1" dirty="0">
                        <a:latin typeface="黑体" pitchFamily="49" charset="-122"/>
                        <a:ea typeface="黑体" pitchFamily="49" charset="-122"/>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800" b="1" dirty="0" smtClean="0">
                          <a:latin typeface="黑体" pitchFamily="49" charset="-122"/>
                          <a:ea typeface="黑体" pitchFamily="49" charset="-122"/>
                        </a:rPr>
                        <a:t>传统农业</a:t>
                      </a:r>
                      <a:endParaRPr lang="zh-CN" altLang="en-US" sz="2800" b="1" dirty="0">
                        <a:latin typeface="黑体" pitchFamily="49" charset="-122"/>
                        <a:ea typeface="黑体" pitchFamily="49" charset="-122"/>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8160">
                <a:tc>
                  <a:txBody>
                    <a:bodyPr/>
                    <a:lstStyle/>
                    <a:p>
                      <a:pPr algn="ctr"/>
                      <a:r>
                        <a:rPr lang="zh-CN" altLang="en-US" sz="2800" b="1" dirty="0" smtClean="0">
                          <a:latin typeface="黑体" pitchFamily="49" charset="-122"/>
                          <a:ea typeface="黑体" pitchFamily="49" charset="-122"/>
                        </a:rPr>
                        <a:t>时间范围</a:t>
                      </a:r>
                      <a:endParaRPr lang="zh-CN" altLang="en-US" sz="2800" b="1" dirty="0">
                        <a:latin typeface="黑体" pitchFamily="49" charset="-122"/>
                        <a:ea typeface="黑体" pitchFamily="49" charset="-122"/>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800" b="1" dirty="0" smtClean="0">
                          <a:latin typeface="黑体" pitchFamily="49" charset="-122"/>
                          <a:ea typeface="黑体" pitchFamily="49" charset="-122"/>
                        </a:rPr>
                        <a:t>原始社会、夏商周时期</a:t>
                      </a:r>
                      <a:endParaRPr lang="zh-CN" altLang="en-US" sz="2800" b="1" dirty="0">
                        <a:latin typeface="黑体" pitchFamily="49" charset="-122"/>
                        <a:ea typeface="黑体" pitchFamily="49" charset="-122"/>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800" b="1" dirty="0" smtClean="0">
                          <a:latin typeface="黑体" pitchFamily="49" charset="-122"/>
                          <a:ea typeface="黑体" pitchFamily="49" charset="-122"/>
                        </a:rPr>
                        <a:t>春秋战国</a:t>
                      </a:r>
                      <a:r>
                        <a:rPr lang="zh-CN" altLang="en-US" sz="2800" b="1" dirty="0" smtClean="0">
                          <a:solidFill>
                            <a:srgbClr val="FF0000"/>
                          </a:solidFill>
                          <a:latin typeface="黑体" pitchFamily="49" charset="-122"/>
                          <a:ea typeface="黑体" pitchFamily="49" charset="-122"/>
                        </a:rPr>
                        <a:t>以来</a:t>
                      </a:r>
                      <a:endParaRPr lang="zh-CN" altLang="en-US" sz="2800" b="1" dirty="0">
                        <a:solidFill>
                          <a:srgbClr val="FF0000"/>
                        </a:solidFill>
                        <a:latin typeface="黑体" pitchFamily="49" charset="-122"/>
                        <a:ea typeface="黑体" pitchFamily="49" charset="-122"/>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44880">
                <a:tc>
                  <a:txBody>
                    <a:bodyPr/>
                    <a:lstStyle/>
                    <a:p>
                      <a:pPr algn="ctr"/>
                      <a:r>
                        <a:rPr lang="zh-CN" altLang="en-US" sz="2800" b="1" dirty="0" smtClean="0">
                          <a:latin typeface="黑体" pitchFamily="49" charset="-122"/>
                          <a:ea typeface="黑体" pitchFamily="49" charset="-122"/>
                        </a:rPr>
                        <a:t>生产工具</a:t>
                      </a:r>
                      <a:endParaRPr lang="zh-CN" altLang="en-US" sz="2800" b="1" dirty="0">
                        <a:latin typeface="黑体" pitchFamily="49" charset="-122"/>
                        <a:ea typeface="黑体" pitchFamily="49" charset="-122"/>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zh-CN" altLang="zh-CN" sz="2800" b="1" kern="1200" dirty="0" smtClean="0">
                          <a:solidFill>
                            <a:schemeClr val="tx1"/>
                          </a:solidFill>
                          <a:latin typeface="黑体" pitchFamily="49" charset="-122"/>
                          <a:ea typeface="黑体" pitchFamily="49" charset="-122"/>
                          <a:cs typeface="+mn-cs"/>
                        </a:rPr>
                        <a:t>石制刀斧锄犁</a:t>
                      </a:r>
                      <a:r>
                        <a:rPr lang="zh-CN" altLang="en-US" sz="2800" b="1" kern="1200" dirty="0" smtClean="0">
                          <a:solidFill>
                            <a:schemeClr val="tx1"/>
                          </a:solidFill>
                          <a:latin typeface="黑体" pitchFamily="49" charset="-122"/>
                          <a:ea typeface="黑体" pitchFamily="49" charset="-122"/>
                          <a:cs typeface="+mn-cs"/>
                        </a:rPr>
                        <a:t>； </a:t>
                      </a:r>
                      <a:r>
                        <a:rPr lang="zh-CN" altLang="zh-CN" sz="2800" b="1" kern="1200" dirty="0" smtClean="0">
                          <a:solidFill>
                            <a:schemeClr val="tx1"/>
                          </a:solidFill>
                          <a:latin typeface="黑体" pitchFamily="49" charset="-122"/>
                          <a:ea typeface="黑体" pitchFamily="49" charset="-122"/>
                          <a:cs typeface="+mn-cs"/>
                        </a:rPr>
                        <a:t>木或骨制耒耜为主</a:t>
                      </a:r>
                      <a:r>
                        <a:rPr lang="zh-CN" altLang="en-US" sz="2800" b="1" kern="1200" dirty="0" smtClean="0">
                          <a:solidFill>
                            <a:schemeClr val="tx1"/>
                          </a:solidFill>
                          <a:latin typeface="黑体" pitchFamily="49" charset="-122"/>
                          <a:ea typeface="黑体" pitchFamily="49" charset="-122"/>
                          <a:cs typeface="+mn-cs"/>
                        </a:rPr>
                        <a:t>（少量的青铜农具）</a:t>
                      </a:r>
                      <a:endParaRPr lang="zh-CN" altLang="en-US" sz="2800" b="1" kern="1200" dirty="0">
                        <a:solidFill>
                          <a:schemeClr val="tx1"/>
                        </a:solidFill>
                        <a:latin typeface="黑体" pitchFamily="49" charset="-122"/>
                        <a:ea typeface="黑体" pitchFamily="49" charset="-122"/>
                        <a:cs typeface="+mn-cs"/>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zh-CN" sz="2800" b="1" kern="1200" dirty="0" smtClean="0">
                          <a:solidFill>
                            <a:schemeClr val="tx1"/>
                          </a:solidFill>
                          <a:latin typeface="黑体" pitchFamily="49" charset="-122"/>
                          <a:ea typeface="黑体" pitchFamily="49" charset="-122"/>
                          <a:cs typeface="+mn-cs"/>
                        </a:rPr>
                        <a:t>铁犁、牛耕、耧车</a:t>
                      </a:r>
                      <a:endParaRPr lang="zh-CN" altLang="en-US" sz="4000" b="1" dirty="0">
                        <a:latin typeface="黑体" pitchFamily="49" charset="-122"/>
                        <a:ea typeface="黑体" pitchFamily="49" charset="-122"/>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1600">
                <a:tc>
                  <a:txBody>
                    <a:bodyPr/>
                    <a:lstStyle/>
                    <a:p>
                      <a:pPr algn="ctr"/>
                      <a:r>
                        <a:rPr lang="zh-CN" altLang="en-US" sz="2800" b="1" dirty="0" smtClean="0">
                          <a:latin typeface="黑体" pitchFamily="49" charset="-122"/>
                          <a:ea typeface="黑体" pitchFamily="49" charset="-122"/>
                        </a:rPr>
                        <a:t>耕作技术</a:t>
                      </a:r>
                      <a:endParaRPr lang="zh-CN" altLang="en-US" sz="2800" b="1" dirty="0">
                        <a:latin typeface="黑体" pitchFamily="49" charset="-122"/>
                        <a:ea typeface="黑体" pitchFamily="49" charset="-122"/>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zh-CN" altLang="zh-CN" sz="2800" b="1" kern="1200" dirty="0" smtClean="0">
                          <a:solidFill>
                            <a:schemeClr val="tx1"/>
                          </a:solidFill>
                          <a:latin typeface="黑体" pitchFamily="49" charset="-122"/>
                          <a:ea typeface="黑体" pitchFamily="49" charset="-122"/>
                          <a:cs typeface="+mn-cs"/>
                        </a:rPr>
                        <a:t>刀耕火种</a:t>
                      </a:r>
                      <a:r>
                        <a:rPr lang="zh-CN" altLang="en-US" sz="2800" b="1" kern="1200" dirty="0" smtClean="0">
                          <a:solidFill>
                            <a:schemeClr val="tx1"/>
                          </a:solidFill>
                          <a:latin typeface="黑体" pitchFamily="49" charset="-122"/>
                          <a:ea typeface="黑体" pitchFamily="49" charset="-122"/>
                          <a:cs typeface="+mn-cs"/>
                        </a:rPr>
                        <a:t>；</a:t>
                      </a:r>
                      <a:r>
                        <a:rPr lang="zh-CN" altLang="zh-CN" sz="2800" b="1" kern="1200" dirty="0" smtClean="0">
                          <a:solidFill>
                            <a:schemeClr val="tx1"/>
                          </a:solidFill>
                          <a:latin typeface="黑体" pitchFamily="49" charset="-122"/>
                          <a:ea typeface="黑体" pitchFamily="49" charset="-122"/>
                          <a:cs typeface="+mn-cs"/>
                        </a:rPr>
                        <a:t>开沟排水、沤制肥料等</a:t>
                      </a:r>
                      <a:endParaRPr lang="zh-CN" altLang="en-US" sz="2800" b="1" kern="1200" dirty="0">
                        <a:solidFill>
                          <a:schemeClr val="tx1"/>
                        </a:solidFill>
                        <a:latin typeface="黑体" pitchFamily="49" charset="-122"/>
                        <a:ea typeface="黑体" pitchFamily="49" charset="-122"/>
                        <a:cs typeface="+mn-cs"/>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zh-CN" altLang="zh-CN" sz="2800" b="1" kern="1200" dirty="0" smtClean="0">
                          <a:solidFill>
                            <a:schemeClr val="tx1"/>
                          </a:solidFill>
                          <a:latin typeface="黑体" pitchFamily="49" charset="-122"/>
                          <a:ea typeface="黑体" pitchFamily="49" charset="-122"/>
                          <a:cs typeface="+mn-cs"/>
                        </a:rPr>
                        <a:t>垄作法、代田法、耕耙耱技术、一年一熟到一年多熟</a:t>
                      </a:r>
                      <a:endParaRPr lang="zh-CN" altLang="en-US" sz="2800" b="1" kern="1200" dirty="0">
                        <a:solidFill>
                          <a:schemeClr val="tx1"/>
                        </a:solidFill>
                        <a:latin typeface="黑体" pitchFamily="49" charset="-122"/>
                        <a:ea typeface="黑体" pitchFamily="49" charset="-122"/>
                        <a:cs typeface="+mn-cs"/>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44880">
                <a:tc>
                  <a:txBody>
                    <a:bodyPr/>
                    <a:lstStyle/>
                    <a:p>
                      <a:pPr algn="ctr"/>
                      <a:r>
                        <a:rPr lang="zh-CN" altLang="en-US" sz="2800" b="1" dirty="0" smtClean="0">
                          <a:latin typeface="黑体" pitchFamily="49" charset="-122"/>
                          <a:ea typeface="黑体" pitchFamily="49" charset="-122"/>
                        </a:rPr>
                        <a:t>农作物</a:t>
                      </a:r>
                      <a:endParaRPr lang="zh-CN" altLang="en-US" sz="2800" b="1" dirty="0">
                        <a:latin typeface="黑体" pitchFamily="49" charset="-122"/>
                        <a:ea typeface="黑体" pitchFamily="49" charset="-122"/>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zh-CN" altLang="zh-CN" sz="2800" b="1" kern="1200" dirty="0" smtClean="0">
                          <a:solidFill>
                            <a:schemeClr val="tx1"/>
                          </a:solidFill>
                          <a:latin typeface="黑体" pitchFamily="49" charset="-122"/>
                          <a:ea typeface="黑体" pitchFamily="49" charset="-122"/>
                          <a:cs typeface="+mn-cs"/>
                        </a:rPr>
                        <a:t>水稻、粟、黍、稷、麦、桑、麻</a:t>
                      </a:r>
                      <a:endParaRPr lang="zh-CN" altLang="en-US" sz="2800" b="1" kern="1200" dirty="0">
                        <a:solidFill>
                          <a:schemeClr val="tx1"/>
                        </a:solidFill>
                        <a:latin typeface="黑体" pitchFamily="49" charset="-122"/>
                        <a:ea typeface="黑体" pitchFamily="49" charset="-122"/>
                        <a:cs typeface="+mn-cs"/>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800" b="1" dirty="0" smtClean="0">
                          <a:latin typeface="黑体" pitchFamily="49" charset="-122"/>
                          <a:ea typeface="黑体" pitchFamily="49" charset="-122"/>
                        </a:rPr>
                        <a:t>同左</a:t>
                      </a:r>
                      <a:endParaRPr lang="zh-CN" altLang="en-US" sz="2800" b="1" dirty="0">
                        <a:latin typeface="黑体" pitchFamily="49" charset="-122"/>
                        <a:ea typeface="黑体" pitchFamily="49" charset="-122"/>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238560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914400" y="596903"/>
            <a:ext cx="9956800"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8" rIns="91426" bIns="45718">
            <a:spAutoFit/>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50000"/>
              </a:spcBef>
              <a:spcAft>
                <a:spcPct val="0"/>
              </a:spcAft>
              <a:defRPr sz="2800" b="1">
                <a:solidFill>
                  <a:schemeClr val="tx1"/>
                </a:solidFill>
                <a:latin typeface="Arial" pitchFamily="34" charset="0"/>
                <a:ea typeface="宋体" pitchFamily="2" charset="-122"/>
              </a:defRPr>
            </a:lvl6pPr>
            <a:lvl7pPr marL="2971800" indent="-228600" eaLnBrk="0" fontAlgn="base" hangingPunct="0">
              <a:spcBef>
                <a:spcPct val="50000"/>
              </a:spcBef>
              <a:spcAft>
                <a:spcPct val="0"/>
              </a:spcAft>
              <a:defRPr sz="2800" b="1">
                <a:solidFill>
                  <a:schemeClr val="tx1"/>
                </a:solidFill>
                <a:latin typeface="Arial" pitchFamily="34" charset="0"/>
                <a:ea typeface="宋体" pitchFamily="2" charset="-122"/>
              </a:defRPr>
            </a:lvl7pPr>
            <a:lvl8pPr marL="3429000" indent="-228600" eaLnBrk="0" fontAlgn="base" hangingPunct="0">
              <a:spcBef>
                <a:spcPct val="50000"/>
              </a:spcBef>
              <a:spcAft>
                <a:spcPct val="0"/>
              </a:spcAft>
              <a:defRPr sz="2800" b="1">
                <a:solidFill>
                  <a:schemeClr val="tx1"/>
                </a:solidFill>
                <a:latin typeface="Arial" pitchFamily="34" charset="0"/>
                <a:ea typeface="宋体" pitchFamily="2" charset="-122"/>
              </a:defRPr>
            </a:lvl8pPr>
            <a:lvl9pPr marL="3886200" indent="-228600" eaLnBrk="0" fontAlgn="base" hangingPunct="0">
              <a:spcBef>
                <a:spcPct val="50000"/>
              </a:spcBef>
              <a:spcAft>
                <a:spcPct val="0"/>
              </a:spcAft>
              <a:defRPr sz="2800" b="1">
                <a:solidFill>
                  <a:schemeClr val="tx1"/>
                </a:solidFill>
                <a:latin typeface="Arial" pitchFamily="34" charset="0"/>
                <a:ea typeface="宋体" pitchFamily="2" charset="-122"/>
              </a:defRPr>
            </a:lvl9pPr>
          </a:lstStyle>
          <a:p>
            <a:pPr eaLnBrk="1" hangingPunct="1"/>
            <a:r>
              <a:rPr lang="zh-CN" altLang="en-US" dirty="0">
                <a:solidFill>
                  <a:srgbClr val="FF0000"/>
                </a:solidFill>
                <a:latin typeface="黑体" pitchFamily="49" charset="-122"/>
                <a:ea typeface="黑体" pitchFamily="49" charset="-122"/>
              </a:rPr>
              <a:t>小结：从早期农业生产到精耕细作的传统农业</a:t>
            </a:r>
          </a:p>
        </p:txBody>
      </p:sp>
      <p:graphicFrame>
        <p:nvGraphicFramePr>
          <p:cNvPr id="3" name="表格 2"/>
          <p:cNvGraphicFramePr>
            <a:graphicFrameLocks noGrp="1"/>
          </p:cNvGraphicFramePr>
          <p:nvPr>
            <p:extLst>
              <p:ext uri="{D42A27DB-BD31-4B8C-83A1-F6EECF244321}">
                <p14:modId xmlns:p14="http://schemas.microsoft.com/office/powerpoint/2010/main" val="3052977258"/>
              </p:ext>
            </p:extLst>
          </p:nvPr>
        </p:nvGraphicFramePr>
        <p:xfrm>
          <a:off x="406401" y="1282703"/>
          <a:ext cx="11546418" cy="4587876"/>
        </p:xfrm>
        <a:graphic>
          <a:graphicData uri="http://schemas.openxmlformats.org/drawingml/2006/table">
            <a:tbl>
              <a:tblPr firstRow="1" bandRow="1">
                <a:tableStyleId>{616DA210-FB5B-4158-B5E0-FEB733F419BA}</a:tableStyleId>
              </a:tblPr>
              <a:tblGrid>
                <a:gridCol w="2521284"/>
                <a:gridCol w="4224531"/>
                <a:gridCol w="4800603"/>
              </a:tblGrid>
              <a:tr h="518232">
                <a:tc>
                  <a:txBody>
                    <a:bodyPr/>
                    <a:lstStyle/>
                    <a:p>
                      <a:pPr algn="ctr"/>
                      <a:endParaRPr lang="zh-CN" altLang="en-US" sz="2800" b="1" dirty="0">
                        <a:latin typeface="黑体" pitchFamily="49" charset="-122"/>
                        <a:ea typeface="黑体" pitchFamily="49" charset="-122"/>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800" b="1" dirty="0" smtClean="0">
                          <a:latin typeface="黑体" pitchFamily="49" charset="-122"/>
                          <a:ea typeface="黑体" pitchFamily="49" charset="-122"/>
                        </a:rPr>
                        <a:t>原始农业</a:t>
                      </a:r>
                      <a:endParaRPr lang="zh-CN" altLang="en-US" sz="2800" b="1" dirty="0">
                        <a:latin typeface="黑体" pitchFamily="49" charset="-122"/>
                        <a:ea typeface="黑体" pitchFamily="49" charset="-122"/>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800" b="1" dirty="0" smtClean="0">
                          <a:latin typeface="黑体" pitchFamily="49" charset="-122"/>
                          <a:ea typeface="黑体" pitchFamily="49" charset="-122"/>
                        </a:rPr>
                        <a:t>传统农业</a:t>
                      </a:r>
                      <a:endParaRPr lang="zh-CN" altLang="en-US" sz="2800" b="1" dirty="0">
                        <a:latin typeface="黑体" pitchFamily="49" charset="-122"/>
                        <a:ea typeface="黑体" pitchFamily="49" charset="-122"/>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8232">
                <a:tc>
                  <a:txBody>
                    <a:bodyPr/>
                    <a:lstStyle/>
                    <a:p>
                      <a:pPr algn="ctr"/>
                      <a:r>
                        <a:rPr lang="zh-CN" altLang="en-US" sz="2800" b="1" dirty="0" smtClean="0">
                          <a:latin typeface="黑体" pitchFamily="49" charset="-122"/>
                          <a:ea typeface="黑体" pitchFamily="49" charset="-122"/>
                        </a:rPr>
                        <a:t>时间范围</a:t>
                      </a:r>
                      <a:endParaRPr lang="zh-CN" altLang="en-US" sz="2800" b="1" dirty="0">
                        <a:latin typeface="黑体" pitchFamily="49" charset="-122"/>
                        <a:ea typeface="黑体" pitchFamily="49" charset="-122"/>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800" b="1" dirty="0" smtClean="0">
                          <a:latin typeface="黑体" pitchFamily="49" charset="-122"/>
                          <a:ea typeface="黑体" pitchFamily="49" charset="-122"/>
                        </a:rPr>
                        <a:t>原始社会、夏商周</a:t>
                      </a:r>
                      <a:endParaRPr lang="zh-CN" altLang="en-US" sz="2800" b="1" dirty="0">
                        <a:latin typeface="黑体" pitchFamily="49" charset="-122"/>
                        <a:ea typeface="黑体" pitchFamily="49" charset="-122"/>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800" b="1" dirty="0" smtClean="0">
                          <a:latin typeface="黑体" pitchFamily="49" charset="-122"/>
                          <a:ea typeface="黑体" pitchFamily="49" charset="-122"/>
                        </a:rPr>
                        <a:t>春秋战国</a:t>
                      </a:r>
                      <a:r>
                        <a:rPr lang="zh-CN" altLang="en-US" sz="2800" b="1" dirty="0" smtClean="0">
                          <a:solidFill>
                            <a:srgbClr val="FF0000"/>
                          </a:solidFill>
                          <a:latin typeface="黑体" pitchFamily="49" charset="-122"/>
                          <a:ea typeface="黑体" pitchFamily="49" charset="-122"/>
                        </a:rPr>
                        <a:t>以来</a:t>
                      </a:r>
                      <a:endParaRPr lang="zh-CN" altLang="en-US" sz="2800" b="1" dirty="0">
                        <a:solidFill>
                          <a:srgbClr val="FF0000"/>
                        </a:solidFill>
                        <a:latin typeface="黑体" pitchFamily="49" charset="-122"/>
                        <a:ea typeface="黑体" pitchFamily="49" charset="-122"/>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98569">
                <a:tc>
                  <a:txBody>
                    <a:bodyPr/>
                    <a:lstStyle/>
                    <a:p>
                      <a:pPr algn="ctr"/>
                      <a:r>
                        <a:rPr lang="zh-CN" altLang="en-US" sz="2800" b="1" dirty="0" smtClean="0">
                          <a:latin typeface="黑体" pitchFamily="49" charset="-122"/>
                          <a:ea typeface="黑体" pitchFamily="49" charset="-122"/>
                        </a:rPr>
                        <a:t>水利灌溉</a:t>
                      </a:r>
                      <a:endParaRPr lang="zh-CN" altLang="en-US" sz="2800" b="1" dirty="0">
                        <a:latin typeface="黑体" pitchFamily="49" charset="-122"/>
                        <a:ea typeface="黑体" pitchFamily="49" charset="-122"/>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zh-CN" altLang="zh-CN" sz="2800" b="1" kern="1200" dirty="0" smtClean="0">
                          <a:solidFill>
                            <a:schemeClr val="tx1"/>
                          </a:solidFill>
                          <a:latin typeface="黑体" pitchFamily="49" charset="-122"/>
                          <a:ea typeface="黑体" pitchFamily="49" charset="-122"/>
                          <a:cs typeface="+mn-cs"/>
                        </a:rPr>
                        <a:t>大禹治水</a:t>
                      </a:r>
                      <a:endParaRPr lang="zh-CN" altLang="en-US" sz="2800" b="1" kern="1200" dirty="0">
                        <a:solidFill>
                          <a:schemeClr val="tx1"/>
                        </a:solidFill>
                        <a:latin typeface="黑体" pitchFamily="49" charset="-122"/>
                        <a:ea typeface="黑体" pitchFamily="49" charset="-122"/>
                        <a:cs typeface="+mn-cs"/>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zh-CN" altLang="zh-CN" sz="2800" b="1" kern="1200" dirty="0" smtClean="0">
                          <a:solidFill>
                            <a:schemeClr val="tx1"/>
                          </a:solidFill>
                          <a:latin typeface="黑体" pitchFamily="49" charset="-122"/>
                          <a:ea typeface="黑体" pitchFamily="49" charset="-122"/>
                          <a:cs typeface="+mn-cs"/>
                        </a:rPr>
                        <a:t>都江堰、漕渠、白渠、龙首渠；</a:t>
                      </a:r>
                    </a:p>
                    <a:p>
                      <a:pPr marL="0" algn="l" defTabSz="914400" rtl="0" eaLnBrk="1" latinLnBrk="0" hangingPunct="1"/>
                      <a:r>
                        <a:rPr lang="zh-CN" altLang="zh-CN" sz="2800" b="1" kern="1200" dirty="0" smtClean="0">
                          <a:solidFill>
                            <a:schemeClr val="tx1"/>
                          </a:solidFill>
                          <a:latin typeface="黑体" pitchFamily="49" charset="-122"/>
                          <a:ea typeface="黑体" pitchFamily="49" charset="-122"/>
                          <a:cs typeface="+mn-cs"/>
                        </a:rPr>
                        <a:t>翻车、筒车、高转筒车、风力水车</a:t>
                      </a:r>
                      <a:endParaRPr lang="zh-CN" altLang="en-US" sz="2800" b="1" kern="1200" dirty="0">
                        <a:solidFill>
                          <a:schemeClr val="tx1"/>
                        </a:solidFill>
                        <a:latin typeface="黑体" pitchFamily="49" charset="-122"/>
                        <a:ea typeface="黑体" pitchFamily="49" charset="-122"/>
                        <a:cs typeface="+mn-cs"/>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8232">
                <a:tc>
                  <a:txBody>
                    <a:bodyPr/>
                    <a:lstStyle/>
                    <a:p>
                      <a:pPr algn="ctr"/>
                      <a:r>
                        <a:rPr lang="zh-CN" altLang="en-US" sz="2800" b="1" dirty="0" smtClean="0">
                          <a:latin typeface="黑体" pitchFamily="49" charset="-122"/>
                          <a:ea typeface="黑体" pitchFamily="49" charset="-122"/>
                        </a:rPr>
                        <a:t>劳作方式</a:t>
                      </a:r>
                      <a:endParaRPr lang="zh-CN" altLang="en-US" sz="2800" b="1" dirty="0">
                        <a:latin typeface="黑体" pitchFamily="49" charset="-122"/>
                        <a:ea typeface="黑体" pitchFamily="49" charset="-122"/>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800" b="1" dirty="0" smtClean="0">
                          <a:latin typeface="黑体" pitchFamily="49" charset="-122"/>
                          <a:ea typeface="黑体" pitchFamily="49" charset="-122"/>
                        </a:rPr>
                        <a:t>集体劳作</a:t>
                      </a:r>
                      <a:endParaRPr lang="zh-CN" altLang="en-US" sz="2800" b="1" dirty="0">
                        <a:latin typeface="黑体" pitchFamily="49" charset="-122"/>
                        <a:ea typeface="黑体" pitchFamily="49" charset="-122"/>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800" b="1" dirty="0" smtClean="0">
                          <a:latin typeface="黑体" pitchFamily="49" charset="-122"/>
                          <a:ea typeface="黑体" pitchFamily="49" charset="-122"/>
                        </a:rPr>
                        <a:t>个体农耕</a:t>
                      </a:r>
                      <a:endParaRPr lang="zh-CN" altLang="en-US" sz="2800" b="1" dirty="0">
                        <a:latin typeface="黑体" pitchFamily="49" charset="-122"/>
                        <a:ea typeface="黑体" pitchFamily="49" charset="-122"/>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63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800" b="1" dirty="0" smtClean="0">
                          <a:latin typeface="黑体" pitchFamily="49" charset="-122"/>
                          <a:ea typeface="黑体" pitchFamily="49" charset="-122"/>
                        </a:rPr>
                        <a:t>生活状态</a:t>
                      </a: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800" b="1" dirty="0" smtClean="0">
                          <a:latin typeface="黑体" pitchFamily="49" charset="-122"/>
                          <a:ea typeface="黑体" pitchFamily="49" charset="-122"/>
                        </a:rPr>
                        <a:t>迁徙到定居生活	</a:t>
                      </a:r>
                      <a:endParaRPr lang="zh-CN" altLang="en-US" sz="2800" b="1" dirty="0">
                        <a:latin typeface="黑体" pitchFamily="49" charset="-122"/>
                        <a:ea typeface="黑体" pitchFamily="49" charset="-122"/>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zh-CN" altLang="zh-CN" sz="2800" b="1" kern="1200" dirty="0" smtClean="0">
                          <a:solidFill>
                            <a:schemeClr val="tx1"/>
                          </a:solidFill>
                          <a:latin typeface="黑体" pitchFamily="49" charset="-122"/>
                          <a:ea typeface="黑体" pitchFamily="49" charset="-122"/>
                          <a:cs typeface="+mn-cs"/>
                        </a:rPr>
                        <a:t>定居生活</a:t>
                      </a:r>
                      <a:endParaRPr lang="zh-CN" altLang="en-US" sz="2800" b="1" kern="1200" dirty="0">
                        <a:solidFill>
                          <a:schemeClr val="tx1"/>
                        </a:solidFill>
                        <a:latin typeface="黑体" pitchFamily="49" charset="-122"/>
                        <a:ea typeface="黑体" pitchFamily="49" charset="-122"/>
                        <a:cs typeface="+mn-cs"/>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8232">
                <a:tc>
                  <a:txBody>
                    <a:bodyPr/>
                    <a:lstStyle/>
                    <a:p>
                      <a:pPr algn="ctr"/>
                      <a:r>
                        <a:rPr lang="zh-CN" altLang="en-US" sz="2800" b="1" dirty="0" smtClean="0">
                          <a:latin typeface="黑体" pitchFamily="49" charset="-122"/>
                          <a:ea typeface="黑体" pitchFamily="49" charset="-122"/>
                        </a:rPr>
                        <a:t>突出特征</a:t>
                      </a:r>
                      <a:endParaRPr lang="zh-CN" altLang="en-US" sz="2800" b="1" dirty="0">
                        <a:latin typeface="黑体" pitchFamily="49" charset="-122"/>
                        <a:ea typeface="黑体" pitchFamily="49" charset="-122"/>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zh-CN" altLang="zh-CN" sz="2800" b="1" kern="1200" dirty="0" smtClean="0">
                          <a:solidFill>
                            <a:schemeClr val="tx1"/>
                          </a:solidFill>
                          <a:latin typeface="黑体" pitchFamily="49" charset="-122"/>
                          <a:ea typeface="黑体" pitchFamily="49" charset="-122"/>
                          <a:cs typeface="+mn-cs"/>
                        </a:rPr>
                        <a:t>刀耕火种粗放式</a:t>
                      </a:r>
                      <a:endParaRPr lang="zh-CN" altLang="en-US" sz="2800" b="1" kern="1200" dirty="0">
                        <a:solidFill>
                          <a:schemeClr val="tx1"/>
                        </a:solidFill>
                        <a:latin typeface="黑体" pitchFamily="49" charset="-122"/>
                        <a:ea typeface="黑体" pitchFamily="49" charset="-122"/>
                        <a:cs typeface="+mn-cs"/>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zh-CN" altLang="zh-CN" sz="2800" b="1" kern="1200" dirty="0" smtClean="0">
                          <a:solidFill>
                            <a:schemeClr val="tx1"/>
                          </a:solidFill>
                          <a:latin typeface="黑体" pitchFamily="49" charset="-122"/>
                          <a:ea typeface="黑体" pitchFamily="49" charset="-122"/>
                          <a:cs typeface="+mn-cs"/>
                        </a:rPr>
                        <a:t>铁犁牛耕精耕细作式</a:t>
                      </a:r>
                      <a:endParaRPr lang="zh-CN" altLang="en-US" sz="2800" b="1" kern="1200" dirty="0">
                        <a:solidFill>
                          <a:schemeClr val="tx1"/>
                        </a:solidFill>
                        <a:latin typeface="黑体" pitchFamily="49" charset="-122"/>
                        <a:ea typeface="黑体" pitchFamily="49" charset="-122"/>
                        <a:cs typeface="+mn-cs"/>
                      </a:endParaRPr>
                    </a:p>
                  </a:txBody>
                  <a:tcPr marL="121921" marR="121921"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764543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407368" y="260648"/>
            <a:ext cx="11377264" cy="6124754"/>
          </a:xfrm>
          <a:prstGeom prst="rect">
            <a:avLst/>
          </a:prstGeom>
        </p:spPr>
        <p:txBody>
          <a:bodyPr wrap="square">
            <a:spAutoFit/>
          </a:bodyPr>
          <a:lstStyle/>
          <a:p>
            <a:r>
              <a:rPr lang="zh-CN" altLang="en-US" sz="2400" b="1" dirty="0" smtClean="0">
                <a:solidFill>
                  <a:schemeClr val="bg2">
                    <a:lumMod val="50000"/>
                  </a:schemeClr>
                </a:solidFill>
                <a:latin typeface="黑体" panose="02010609060101010101" pitchFamily="49" charset="-122"/>
                <a:ea typeface="黑体" panose="02010609060101010101" pitchFamily="49" charset="-122"/>
              </a:rPr>
              <a:t>（二）手工业 </a:t>
            </a:r>
            <a:r>
              <a:rPr lang="zh-CN" altLang="en-US" sz="2400" b="1" dirty="0" smtClean="0">
                <a:latin typeface="黑体" panose="02010609060101010101" pitchFamily="49" charset="-122"/>
                <a:ea typeface="黑体" panose="02010609060101010101" pitchFamily="49" charset="-122"/>
              </a:rPr>
              <a:t>（是指依靠手工劳动，使用简单工具的小规模工业生产）     </a:t>
            </a:r>
            <a:endParaRPr lang="en-US" altLang="zh-CN" sz="2400" b="1" dirty="0" smtClean="0">
              <a:latin typeface="黑体" panose="02010609060101010101" pitchFamily="49" charset="-122"/>
              <a:ea typeface="黑体" panose="02010609060101010101" pitchFamily="49" charset="-122"/>
            </a:endParaRPr>
          </a:p>
          <a:p>
            <a:r>
              <a:rPr lang="zh-CN" altLang="en-US" sz="2400" b="1" dirty="0" smtClean="0">
                <a:solidFill>
                  <a:schemeClr val="bg2">
                    <a:lumMod val="50000"/>
                  </a:schemeClr>
                </a:solidFill>
                <a:latin typeface="黑体" panose="02010609060101010101" pitchFamily="49" charset="-122"/>
                <a:ea typeface="黑体" panose="02010609060101010101" pitchFamily="49" charset="-122"/>
              </a:rPr>
              <a:t> </a:t>
            </a:r>
            <a:r>
              <a:rPr lang="en-US" altLang="zh-CN" sz="2000" b="1" dirty="0" smtClean="0">
                <a:solidFill>
                  <a:schemeClr val="bg2">
                    <a:lumMod val="50000"/>
                  </a:schemeClr>
                </a:solidFill>
              </a:rPr>
              <a:t>1</a:t>
            </a:r>
            <a:r>
              <a:rPr lang="zh-CN" altLang="en-US" sz="2000" b="1" dirty="0">
                <a:solidFill>
                  <a:schemeClr val="bg2">
                    <a:lumMod val="50000"/>
                  </a:schemeClr>
                </a:solidFill>
              </a:rPr>
              <a:t>、经营方式</a:t>
            </a:r>
            <a:r>
              <a:rPr lang="en-US" altLang="zh-CN" sz="2000" b="1" dirty="0" smtClean="0">
                <a:solidFill>
                  <a:schemeClr val="bg2">
                    <a:lumMod val="50000"/>
                  </a:schemeClr>
                </a:solidFill>
              </a:rPr>
              <a:t>:</a:t>
            </a:r>
            <a:r>
              <a:rPr lang="zh-CN" altLang="en-US" sz="2000" b="1" dirty="0" smtClean="0">
                <a:solidFill>
                  <a:schemeClr val="bg2">
                    <a:lumMod val="50000"/>
                  </a:schemeClr>
                </a:solidFill>
              </a:rPr>
              <a:t>西周</a:t>
            </a:r>
            <a:r>
              <a:rPr lang="zh-CN" altLang="en-US" sz="2000" b="1" dirty="0">
                <a:solidFill>
                  <a:schemeClr val="bg2">
                    <a:lumMod val="50000"/>
                  </a:schemeClr>
                </a:solidFill>
              </a:rPr>
              <a:t>工商食官（官营手工业</a:t>
            </a:r>
            <a:r>
              <a:rPr lang="zh-CN" altLang="en-US" sz="2000" b="1" dirty="0" smtClean="0">
                <a:solidFill>
                  <a:schemeClr val="bg2">
                    <a:lumMod val="50000"/>
                  </a:schemeClr>
                </a:solidFill>
              </a:rPr>
              <a:t>）</a:t>
            </a:r>
            <a:endParaRPr lang="en-US" altLang="zh-CN" sz="2000" b="1" dirty="0" smtClean="0">
              <a:solidFill>
                <a:schemeClr val="bg2">
                  <a:lumMod val="50000"/>
                </a:schemeClr>
              </a:solidFill>
            </a:endParaRPr>
          </a:p>
          <a:p>
            <a:r>
              <a:rPr lang="en-US" altLang="zh-CN" sz="2000" b="1" dirty="0"/>
              <a:t> </a:t>
            </a:r>
            <a:r>
              <a:rPr lang="en-US" altLang="zh-CN" sz="2000" b="1" dirty="0" smtClean="0"/>
              <a:t>       </a:t>
            </a:r>
            <a:r>
              <a:rPr lang="zh-CN" altLang="en-US" sz="2000" b="1" dirty="0" smtClean="0"/>
              <a:t>手工业</a:t>
            </a:r>
            <a:r>
              <a:rPr lang="zh-CN" altLang="en-US" sz="2000" b="1" dirty="0"/>
              <a:t>由官府统一经营管理，设立工官管理工匠，工匠世袭</a:t>
            </a:r>
            <a:r>
              <a:rPr lang="zh-CN" altLang="en-US" sz="2000" b="1" dirty="0" smtClean="0"/>
              <a:t>，优秀工匠，使用上等原料，生产不计成本，产品精美，不</a:t>
            </a:r>
            <a:r>
              <a:rPr lang="zh-CN" altLang="en-US" sz="2000" b="1" dirty="0"/>
              <a:t>投入市场，仅供官府和贵族消费使用（不卖</a:t>
            </a:r>
            <a:r>
              <a:rPr lang="zh-CN" altLang="en-US" sz="2000" b="1" dirty="0" smtClean="0"/>
              <a:t>）。</a:t>
            </a:r>
            <a:r>
              <a:rPr lang="zh-CN" altLang="en-US" sz="2000" b="1" dirty="0"/>
              <a:t/>
            </a:r>
            <a:br>
              <a:rPr lang="zh-CN" altLang="en-US" sz="2000" b="1" dirty="0"/>
            </a:br>
            <a:r>
              <a:rPr lang="zh-CN" altLang="en-US" sz="2000" b="1" dirty="0" smtClean="0"/>
              <a:t>   </a:t>
            </a:r>
            <a:r>
              <a:rPr lang="en-US" altLang="zh-CN" sz="2000" b="1" dirty="0" smtClean="0">
                <a:solidFill>
                  <a:schemeClr val="bg2">
                    <a:lumMod val="50000"/>
                  </a:schemeClr>
                </a:solidFill>
              </a:rPr>
              <a:t>2</a:t>
            </a:r>
            <a:r>
              <a:rPr lang="zh-CN" altLang="en-US" sz="2000" b="1" dirty="0">
                <a:solidFill>
                  <a:schemeClr val="bg2">
                    <a:lumMod val="50000"/>
                  </a:schemeClr>
                </a:solidFill>
              </a:rPr>
              <a:t>、成就</a:t>
            </a:r>
            <a:r>
              <a:rPr lang="en-US" altLang="zh-CN" sz="2000" b="1" dirty="0">
                <a:solidFill>
                  <a:schemeClr val="bg2">
                    <a:lumMod val="50000"/>
                  </a:schemeClr>
                </a:solidFill>
              </a:rPr>
              <a:t>:</a:t>
            </a:r>
            <a:br>
              <a:rPr lang="en-US" altLang="zh-CN" sz="2000" b="1" dirty="0">
                <a:solidFill>
                  <a:schemeClr val="bg2">
                    <a:lumMod val="50000"/>
                  </a:schemeClr>
                </a:solidFill>
              </a:rPr>
            </a:br>
            <a:r>
              <a:rPr lang="en-US" altLang="zh-CN" sz="2000" b="1" dirty="0">
                <a:solidFill>
                  <a:schemeClr val="bg2">
                    <a:lumMod val="50000"/>
                  </a:schemeClr>
                </a:solidFill>
              </a:rPr>
              <a:t>①</a:t>
            </a:r>
            <a:r>
              <a:rPr lang="zh-CN" altLang="en-US" sz="2000" b="1" dirty="0">
                <a:solidFill>
                  <a:schemeClr val="bg2">
                    <a:lumMod val="50000"/>
                  </a:schemeClr>
                </a:solidFill>
              </a:rPr>
              <a:t>冶金业</a:t>
            </a:r>
            <a:r>
              <a:rPr lang="en-US" altLang="zh-CN" sz="2000" b="1" dirty="0" smtClean="0">
                <a:solidFill>
                  <a:schemeClr val="bg2">
                    <a:lumMod val="50000"/>
                  </a:schemeClr>
                </a:solidFill>
              </a:rPr>
              <a:t>:  A</a:t>
            </a:r>
            <a:r>
              <a:rPr lang="zh-CN" altLang="en-US" sz="2000" b="1" dirty="0" smtClean="0">
                <a:solidFill>
                  <a:schemeClr val="bg2">
                    <a:lumMod val="50000"/>
                  </a:schemeClr>
                </a:solidFill>
              </a:rPr>
              <a:t>青铜时代（原始社会后期开始冶铜）</a:t>
            </a:r>
            <a:endParaRPr lang="en-US" altLang="zh-CN" sz="2000" b="1" dirty="0">
              <a:solidFill>
                <a:schemeClr val="bg2">
                  <a:lumMod val="50000"/>
                </a:schemeClr>
              </a:solidFill>
            </a:endParaRPr>
          </a:p>
          <a:p>
            <a:r>
              <a:rPr lang="zh-CN" altLang="en-US" sz="2000" b="1" dirty="0" smtClean="0"/>
              <a:t>        夏商西周时期以青铜铸造为代表的手工业，由官府垄断。青铜铸造是商周手工业的主要部门，由此夏、商、周被称为我国的青铜时代</a:t>
            </a:r>
            <a:endParaRPr lang="en-US" altLang="zh-CN" sz="2000" b="1" dirty="0" smtClean="0"/>
          </a:p>
          <a:p>
            <a:r>
              <a:rPr lang="zh-CN" altLang="en-US" sz="2000" b="1" dirty="0" smtClean="0"/>
              <a:t>        特点：</a:t>
            </a:r>
            <a:r>
              <a:rPr lang="zh-CN" altLang="en-US" sz="2000" b="1" dirty="0">
                <a:latin typeface="Times New Roman" pitchFamily="18" charset="0"/>
                <a:ea typeface="汉鼎简行书" pitchFamily="49" charset="-122"/>
              </a:rPr>
              <a:t>技术</a:t>
            </a:r>
            <a:r>
              <a:rPr lang="zh-CN" altLang="en-US" sz="2000" b="1" dirty="0" smtClean="0">
                <a:latin typeface="Times New Roman" pitchFamily="18" charset="0"/>
                <a:ea typeface="汉鼎简行书" pitchFamily="49" charset="-122"/>
              </a:rPr>
              <a:t>精湛或</a:t>
            </a:r>
            <a:r>
              <a:rPr lang="zh-CN" altLang="en-US" sz="2000" b="1" dirty="0" smtClean="0"/>
              <a:t>技艺</a:t>
            </a:r>
            <a:r>
              <a:rPr lang="zh-CN" altLang="en-US" sz="2000" b="1" dirty="0"/>
              <a:t>成熟</a:t>
            </a:r>
            <a:r>
              <a:rPr lang="zh-CN" altLang="en-US" sz="2000" b="1" dirty="0" smtClean="0"/>
              <a:t>；</a:t>
            </a:r>
            <a:r>
              <a:rPr lang="zh-CN" altLang="en-US" sz="2000" b="1" dirty="0"/>
              <a:t>生产规模大，</a:t>
            </a:r>
            <a:r>
              <a:rPr lang="zh-CN" altLang="en-US" sz="2000" b="1" dirty="0" smtClean="0"/>
              <a:t>数量</a:t>
            </a:r>
            <a:r>
              <a:rPr lang="zh-CN" altLang="en-US" sz="2000" b="1" dirty="0"/>
              <a:t>多，种类</a:t>
            </a:r>
            <a:r>
              <a:rPr lang="zh-CN" altLang="en-US" sz="2000" b="1" dirty="0" smtClean="0"/>
              <a:t>齐全；</a:t>
            </a:r>
            <a:r>
              <a:rPr lang="zh-CN" altLang="en-US" sz="2000" b="1" dirty="0" smtClean="0">
                <a:latin typeface="Times New Roman" pitchFamily="18" charset="0"/>
                <a:ea typeface="汉鼎简行书" pitchFamily="49" charset="-122"/>
              </a:rPr>
              <a:t>产品</a:t>
            </a:r>
            <a:r>
              <a:rPr lang="zh-CN" altLang="en-US" sz="2000" b="1" dirty="0">
                <a:latin typeface="Times New Roman" pitchFamily="18" charset="0"/>
                <a:ea typeface="汉鼎简行书" pitchFamily="49" charset="-122"/>
              </a:rPr>
              <a:t>质量高。</a:t>
            </a:r>
          </a:p>
          <a:p>
            <a:r>
              <a:rPr lang="zh-CN" altLang="en-US" sz="2000" b="1" dirty="0" smtClean="0">
                <a:solidFill>
                  <a:srgbClr val="3399FF"/>
                </a:solidFill>
                <a:latin typeface="Times New Roman" pitchFamily="18" charset="0"/>
              </a:rPr>
              <a:t>         </a:t>
            </a:r>
            <a:r>
              <a:rPr lang="zh-CN" altLang="en-US" sz="2000" b="1" dirty="0" smtClean="0"/>
              <a:t>用途</a:t>
            </a:r>
            <a:r>
              <a:rPr lang="en-US" altLang="zh-CN" sz="2000" b="1" dirty="0"/>
              <a:t>:</a:t>
            </a:r>
            <a:r>
              <a:rPr lang="zh-CN" altLang="en-US" sz="2000" b="1" dirty="0"/>
              <a:t>礼器、生活用品、武器，少量作农具，普通人用不起</a:t>
            </a:r>
            <a:r>
              <a:rPr lang="zh-CN" altLang="en-US" sz="2000" b="1" dirty="0" smtClean="0"/>
              <a:t>。 </a:t>
            </a:r>
            <a:r>
              <a:rPr lang="en-US" altLang="zh-CN" sz="2000" b="1" dirty="0" smtClean="0">
                <a:solidFill>
                  <a:schemeClr val="bg2">
                    <a:lumMod val="50000"/>
                  </a:schemeClr>
                </a:solidFill>
              </a:rPr>
              <a:t>B  </a:t>
            </a:r>
            <a:r>
              <a:rPr lang="zh-CN" altLang="en-US" sz="2000" b="1" dirty="0" smtClean="0">
                <a:solidFill>
                  <a:schemeClr val="bg2">
                    <a:lumMod val="50000"/>
                  </a:schemeClr>
                </a:solidFill>
              </a:rPr>
              <a:t>西周晚期中国已有铁器</a:t>
            </a:r>
            <a:endParaRPr lang="en-US" altLang="zh-CN" sz="2000" b="1" dirty="0" smtClean="0">
              <a:solidFill>
                <a:schemeClr val="bg2">
                  <a:lumMod val="50000"/>
                </a:schemeClr>
              </a:solidFill>
            </a:endParaRPr>
          </a:p>
          <a:p>
            <a:r>
              <a:rPr lang="zh-CN" altLang="en-US" sz="2000" b="1" dirty="0" smtClean="0">
                <a:solidFill>
                  <a:schemeClr val="bg2">
                    <a:lumMod val="50000"/>
                  </a:schemeClr>
                </a:solidFill>
                <a:latin typeface="Times New Roman" pitchFamily="18" charset="0"/>
                <a:ea typeface="汉鼎简行书" pitchFamily="49" charset="-122"/>
              </a:rPr>
              <a:t>②</a:t>
            </a:r>
            <a:r>
              <a:rPr lang="zh-CN" altLang="en-US" sz="2000" b="1" dirty="0" smtClean="0">
                <a:solidFill>
                  <a:schemeClr val="bg2">
                    <a:lumMod val="50000"/>
                  </a:schemeClr>
                </a:solidFill>
              </a:rPr>
              <a:t>纺织业</a:t>
            </a:r>
            <a:r>
              <a:rPr lang="en-US" altLang="zh-CN" sz="2000" b="1" dirty="0" smtClean="0">
                <a:solidFill>
                  <a:schemeClr val="bg2">
                    <a:lumMod val="50000"/>
                  </a:schemeClr>
                </a:solidFill>
              </a:rPr>
              <a:t>: </a:t>
            </a:r>
            <a:r>
              <a:rPr lang="zh-CN" altLang="en-US" sz="2000" b="1" dirty="0" smtClean="0"/>
              <a:t>商</a:t>
            </a:r>
            <a:r>
              <a:rPr lang="zh-CN" altLang="en-US" sz="2000" b="1" dirty="0"/>
              <a:t>朝</a:t>
            </a:r>
            <a:r>
              <a:rPr lang="en-US" altLang="zh-CN" sz="2000" b="1" dirty="0"/>
              <a:t>:</a:t>
            </a:r>
            <a:r>
              <a:rPr lang="zh-CN" altLang="en-US" sz="2000" b="1" dirty="0" smtClean="0"/>
              <a:t>织机                 西周</a:t>
            </a:r>
            <a:r>
              <a:rPr lang="en-US" altLang="zh-CN" sz="2000" b="1" dirty="0"/>
              <a:t>:</a:t>
            </a:r>
            <a:r>
              <a:rPr lang="zh-CN" altLang="en-US" sz="2000" b="1" dirty="0"/>
              <a:t>斜纹提花织物</a:t>
            </a:r>
            <a:br>
              <a:rPr lang="zh-CN" altLang="en-US" sz="2000" b="1" dirty="0"/>
            </a:br>
            <a:r>
              <a:rPr lang="zh-CN" altLang="en-US" sz="2000" b="1" dirty="0">
                <a:solidFill>
                  <a:schemeClr val="bg2">
                    <a:lumMod val="50000"/>
                  </a:schemeClr>
                </a:solidFill>
              </a:rPr>
              <a:t>③陶瓷业</a:t>
            </a:r>
            <a:r>
              <a:rPr lang="en-US" altLang="zh-CN" sz="2000" b="1" dirty="0" smtClean="0">
                <a:solidFill>
                  <a:schemeClr val="bg2">
                    <a:lumMod val="50000"/>
                  </a:schemeClr>
                </a:solidFill>
              </a:rPr>
              <a:t>:</a:t>
            </a:r>
            <a:r>
              <a:rPr lang="zh-CN" altLang="en-US" sz="2000" b="1" dirty="0" smtClean="0">
                <a:solidFill>
                  <a:schemeClr val="bg2">
                    <a:lumMod val="50000"/>
                  </a:schemeClr>
                </a:solidFill>
              </a:rPr>
              <a:t>（原始社会有彩、白、黑陶，陶器是人类都有发明，瓷器是我国独有发明）</a:t>
            </a:r>
            <a:r>
              <a:rPr lang="en-US" altLang="zh-CN" sz="2000" b="1" dirty="0">
                <a:solidFill>
                  <a:schemeClr val="bg2">
                    <a:lumMod val="50000"/>
                  </a:schemeClr>
                </a:solidFill>
              </a:rPr>
              <a:t/>
            </a:r>
            <a:br>
              <a:rPr lang="en-US" altLang="zh-CN" sz="2000" b="1" dirty="0">
                <a:solidFill>
                  <a:schemeClr val="bg2">
                    <a:lumMod val="50000"/>
                  </a:schemeClr>
                </a:solidFill>
              </a:rPr>
            </a:br>
            <a:r>
              <a:rPr lang="en-US" altLang="zh-CN" sz="2000" b="1" dirty="0" smtClean="0">
                <a:solidFill>
                  <a:schemeClr val="bg2">
                    <a:lumMod val="50000"/>
                  </a:schemeClr>
                </a:solidFill>
              </a:rPr>
              <a:t>            </a:t>
            </a:r>
            <a:r>
              <a:rPr lang="zh-CN" altLang="en-US" sz="2000" b="1" dirty="0" smtClean="0"/>
              <a:t>商</a:t>
            </a:r>
            <a:r>
              <a:rPr lang="zh-CN" altLang="en-US" sz="2000" b="1" dirty="0"/>
              <a:t>朝出现原始</a:t>
            </a:r>
            <a:r>
              <a:rPr lang="zh-CN" altLang="en-US" sz="2000" b="1" dirty="0" smtClean="0"/>
              <a:t>瓷器。</a:t>
            </a:r>
            <a:r>
              <a:rPr lang="zh-CN" altLang="en-US" sz="2000" b="1" dirty="0"/>
              <a:t/>
            </a:r>
            <a:br>
              <a:rPr lang="zh-CN" altLang="en-US" sz="2000" b="1" dirty="0"/>
            </a:br>
            <a:r>
              <a:rPr lang="zh-CN" altLang="en-US" sz="2400" b="1" dirty="0">
                <a:solidFill>
                  <a:schemeClr val="bg2">
                    <a:lumMod val="50000"/>
                  </a:schemeClr>
                </a:solidFill>
                <a:latin typeface="黑体" panose="02010609060101010101" pitchFamily="49" charset="-122"/>
                <a:ea typeface="黑体" panose="02010609060101010101" pitchFamily="49" charset="-122"/>
              </a:rPr>
              <a:t>（三）商业</a:t>
            </a:r>
            <a:r>
              <a:rPr lang="zh-CN" altLang="en-US" sz="2000" b="1" dirty="0">
                <a:solidFill>
                  <a:srgbClr val="FF0000"/>
                </a:solidFill>
              </a:rPr>
              <a:t>（原</a:t>
            </a:r>
            <a:r>
              <a:rPr lang="zh-CN" altLang="en-US" sz="2000" b="1" dirty="0" smtClean="0">
                <a:solidFill>
                  <a:srgbClr val="FF0000"/>
                </a:solidFill>
              </a:rPr>
              <a:t>始商业产生于原始社会末期）</a:t>
            </a:r>
            <a:r>
              <a:rPr lang="zh-CN" altLang="en-US" sz="2000" b="1" dirty="0">
                <a:solidFill>
                  <a:srgbClr val="FF0000"/>
                </a:solidFill>
              </a:rPr>
              <a:t/>
            </a:r>
            <a:br>
              <a:rPr lang="zh-CN" altLang="en-US" sz="2000" b="1" dirty="0">
                <a:solidFill>
                  <a:srgbClr val="FF0000"/>
                </a:solidFill>
              </a:rPr>
            </a:br>
            <a:r>
              <a:rPr lang="zh-CN" altLang="en-US" sz="2000" b="1" dirty="0"/>
              <a:t>商朝</a:t>
            </a:r>
            <a:r>
              <a:rPr lang="en-US" altLang="zh-CN" sz="2000" b="1" dirty="0"/>
              <a:t>:</a:t>
            </a:r>
            <a:r>
              <a:rPr lang="zh-CN" altLang="en-US" sz="2000" b="1" dirty="0"/>
              <a:t>已达到相当高的水平，产生了专门的职业商人和最早</a:t>
            </a:r>
            <a:r>
              <a:rPr lang="zh-CN" altLang="en-US" sz="2000" b="1" dirty="0" smtClean="0"/>
              <a:t>的货币</a:t>
            </a:r>
            <a:r>
              <a:rPr lang="zh-CN" altLang="en-US" sz="2000" b="1" dirty="0"/>
              <a:t>。商周时期，出现了骨币、铜币等人造货币。</a:t>
            </a:r>
            <a:br>
              <a:rPr lang="zh-CN" altLang="en-US" sz="2000" b="1" dirty="0"/>
            </a:br>
            <a:r>
              <a:rPr lang="zh-CN" altLang="en-US" sz="2000" b="1" dirty="0"/>
              <a:t>周朝</a:t>
            </a:r>
            <a:r>
              <a:rPr lang="en-US" altLang="zh-CN" sz="2000" b="1" dirty="0"/>
              <a:t>:</a:t>
            </a:r>
            <a:r>
              <a:rPr lang="zh-CN" altLang="en-US" sz="2000" b="1" dirty="0"/>
              <a:t>实行“工商食官政策，将商人们集中起来，设官统一管的理，驱使他们为政府服务。这一时期，国家曾采取鼓励政策，支持商业的发展，商业在社会经济生活中发挥着重要作用。</a:t>
            </a:r>
            <a:r>
              <a:rPr lang="zh-CN" altLang="en-US" sz="2000" b="1" dirty="0">
                <a:solidFill>
                  <a:srgbClr val="FF0000"/>
                </a:solidFill>
              </a:rPr>
              <a:t>（政府态度</a:t>
            </a:r>
            <a:r>
              <a:rPr lang="en-US" altLang="zh-CN" sz="2000" b="1" dirty="0">
                <a:solidFill>
                  <a:srgbClr val="FF0000"/>
                </a:solidFill>
              </a:rPr>
              <a:t>:</a:t>
            </a:r>
            <a:r>
              <a:rPr lang="zh-CN" altLang="en-US" sz="2000" b="1" dirty="0">
                <a:solidFill>
                  <a:srgbClr val="FF0000"/>
                </a:solidFill>
              </a:rPr>
              <a:t>鼓励、支持）</a:t>
            </a:r>
          </a:p>
        </p:txBody>
      </p:sp>
    </p:spTree>
    <p:extLst>
      <p:ext uri="{BB962C8B-B14F-4D97-AF65-F5344CB8AC3E}">
        <p14:creationId xmlns:p14="http://schemas.microsoft.com/office/powerpoint/2010/main" val="38022346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8" name="Text Box 4"/>
          <p:cNvSpPr txBox="1">
            <a:spLocks noChangeArrowheads="1"/>
          </p:cNvSpPr>
          <p:nvPr/>
        </p:nvSpPr>
        <p:spPr bwMode="auto">
          <a:xfrm>
            <a:off x="239185" y="998538"/>
            <a:ext cx="11618383"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Font typeface="Wingdings" pitchFamily="2" charset="2"/>
              <a:buChar char="l"/>
              <a:defRPr sz="3200">
                <a:solidFill>
                  <a:schemeClr val="tx1"/>
                </a:solidFill>
                <a:latin typeface="Arial" pitchFamily="34" charset="0"/>
                <a:ea typeface="宋体" pitchFamily="2" charset="-122"/>
              </a:defRPr>
            </a:lvl1pPr>
            <a:lvl2pPr marL="742950" indent="-285750" eaLnBrk="0" hangingPunct="0">
              <a:spcBef>
                <a:spcPct val="20000"/>
              </a:spcBef>
              <a:buClr>
                <a:schemeClr val="accent1"/>
              </a:buClr>
              <a:buFont typeface="Wingdings" pitchFamily="2" charset="2"/>
              <a:buChar char="¡"/>
              <a:defRPr sz="2700">
                <a:solidFill>
                  <a:schemeClr val="tx1"/>
                </a:solidFill>
                <a:latin typeface="Arial" pitchFamily="34" charset="0"/>
                <a:ea typeface="宋体" pitchFamily="2" charset="-122"/>
              </a:defRPr>
            </a:lvl2pPr>
            <a:lvl3pPr marL="1143000" indent="-228600" eaLnBrk="0" hangingPunct="0">
              <a:spcBef>
                <a:spcPct val="20000"/>
              </a:spcBef>
              <a:buClr>
                <a:schemeClr val="accent1"/>
              </a:buClr>
              <a:buFont typeface="Wingdings" pitchFamily="2" charset="2"/>
              <a:buChar char="l"/>
              <a:defRPr sz="2300">
                <a:solidFill>
                  <a:schemeClr val="tx1"/>
                </a:solidFill>
                <a:latin typeface="Arial" pitchFamily="34" charset="0"/>
                <a:ea typeface="宋体" pitchFamily="2" charset="-122"/>
              </a:defRPr>
            </a:lvl3pPr>
            <a:lvl4pPr marL="1600200" indent="-228600" eaLnBrk="0" hangingPunct="0">
              <a:spcBef>
                <a:spcPct val="20000"/>
              </a:spcBef>
              <a:buClr>
                <a:schemeClr val="accent1"/>
              </a:buClr>
              <a:buChar char="•"/>
              <a:defRPr sz="2000">
                <a:solidFill>
                  <a:schemeClr val="tx1"/>
                </a:solidFill>
                <a:latin typeface="Arial" pitchFamily="34" charset="0"/>
                <a:ea typeface="宋体" pitchFamily="2" charset="-122"/>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9pPr>
          </a:lstStyle>
          <a:p>
            <a:pPr eaLnBrk="1" hangingPunct="1">
              <a:spcBef>
                <a:spcPct val="50000"/>
              </a:spcBef>
              <a:buClrTx/>
              <a:buFontTx/>
              <a:buNone/>
            </a:pPr>
            <a:r>
              <a:rPr lang="en-US" altLang="zh-CN" sz="2800" b="1" dirty="0" smtClean="0">
                <a:latin typeface="汉鼎简行书" pitchFamily="49" charset="-122"/>
                <a:ea typeface="汉鼎简行书" pitchFamily="49" charset="-122"/>
              </a:rPr>
              <a:t>1</a:t>
            </a:r>
            <a:r>
              <a:rPr lang="zh-CN" altLang="en-US" sz="2800" b="1" dirty="0">
                <a:latin typeface="汉鼎简行书" pitchFamily="49" charset="-122"/>
                <a:ea typeface="汉鼎简行书" pitchFamily="49" charset="-122"/>
              </a:rPr>
              <a:t>、</a:t>
            </a:r>
            <a:r>
              <a:rPr lang="zh-CN" altLang="en-US" sz="2800" b="1" dirty="0" smtClean="0">
                <a:latin typeface="汉鼎简行书" pitchFamily="49" charset="-122"/>
                <a:ea typeface="汉鼎简行书" pitchFamily="49" charset="-122"/>
              </a:rPr>
              <a:t>安阳</a:t>
            </a:r>
            <a:r>
              <a:rPr lang="zh-CN" altLang="en-US" sz="2800" b="1" dirty="0">
                <a:latin typeface="汉鼎简行书" pitchFamily="49" charset="-122"/>
                <a:ea typeface="汉鼎简行书" pitchFamily="49" charset="-122"/>
              </a:rPr>
              <a:t>小屯殷墟作坊遗址面积达</a:t>
            </a:r>
            <a:r>
              <a:rPr lang="en-US" altLang="zh-CN" sz="2800" b="1" dirty="0">
                <a:latin typeface="汉鼎简行书" pitchFamily="49" charset="-122"/>
                <a:ea typeface="汉鼎简行书" pitchFamily="49" charset="-122"/>
              </a:rPr>
              <a:t>1</a:t>
            </a:r>
            <a:r>
              <a:rPr lang="zh-CN" altLang="en-US" sz="2800" b="1" dirty="0">
                <a:latin typeface="汉鼎简行书" pitchFamily="49" charset="-122"/>
                <a:ea typeface="汉鼎简行书" pitchFamily="49" charset="-122"/>
              </a:rPr>
              <a:t>万平方米，</a:t>
            </a:r>
            <a:r>
              <a:rPr lang="zh-CN" altLang="en-US" sz="2800" b="1" dirty="0" smtClean="0">
                <a:latin typeface="汉鼎简行书" pitchFamily="49" charset="-122"/>
                <a:ea typeface="汉鼎简行书" pitchFamily="49" charset="-122"/>
              </a:rPr>
              <a:t>陶范（</a:t>
            </a:r>
            <a:r>
              <a:rPr lang="zh-CN" altLang="en-US" sz="1600" b="1" dirty="0" smtClean="0">
                <a:latin typeface="汉鼎简行书" pitchFamily="49" charset="-122"/>
                <a:ea typeface="汉鼎简行书" pitchFamily="49" charset="-122"/>
              </a:rPr>
              <a:t>青铜铸造的工艺</a:t>
            </a:r>
            <a:r>
              <a:rPr lang="zh-CN" altLang="en-US" sz="2800" b="1" dirty="0" smtClean="0">
                <a:latin typeface="汉鼎简行书" pitchFamily="49" charset="-122"/>
                <a:ea typeface="汉鼎简行书" pitchFamily="49" charset="-122"/>
              </a:rPr>
              <a:t>）三四千</a:t>
            </a:r>
            <a:r>
              <a:rPr lang="zh-CN" altLang="en-US" sz="2800" b="1" dirty="0">
                <a:latin typeface="汉鼎简行书" pitchFamily="49" charset="-122"/>
                <a:ea typeface="汉鼎简行书" pitchFamily="49" charset="-122"/>
              </a:rPr>
              <a:t>块。 </a:t>
            </a:r>
          </a:p>
          <a:p>
            <a:pPr eaLnBrk="1" hangingPunct="1">
              <a:spcBef>
                <a:spcPct val="50000"/>
              </a:spcBef>
              <a:buClrTx/>
              <a:buFontTx/>
              <a:buNone/>
            </a:pPr>
            <a:r>
              <a:rPr lang="en-US" altLang="zh-CN" sz="2800" b="1" dirty="0">
                <a:latin typeface="汉鼎简行书" pitchFamily="49" charset="-122"/>
                <a:ea typeface="汉鼎简行书" pitchFamily="49" charset="-122"/>
              </a:rPr>
              <a:t>2</a:t>
            </a:r>
            <a:r>
              <a:rPr lang="zh-CN" altLang="en-US" sz="2800" b="1" dirty="0">
                <a:latin typeface="汉鼎简行书" pitchFamily="49" charset="-122"/>
                <a:ea typeface="汉鼎简行书" pitchFamily="49" charset="-122"/>
              </a:rPr>
              <a:t>、制造青铜器要解决矿石开采、熔炼铜料、铜锡铅合金比例、熔炉、坩埚等一系列技术问题，要经过制模、翻范、浇铸、修整等复杂工序 。</a:t>
            </a:r>
          </a:p>
          <a:p>
            <a:pPr eaLnBrk="1" hangingPunct="1">
              <a:spcBef>
                <a:spcPct val="50000"/>
              </a:spcBef>
              <a:buClrTx/>
              <a:buFontTx/>
              <a:buNone/>
            </a:pPr>
            <a:endParaRPr lang="en-US" altLang="zh-CN" sz="2800" b="1" dirty="0" smtClean="0">
              <a:latin typeface="汉鼎简行书" pitchFamily="49" charset="-122"/>
              <a:ea typeface="汉鼎简行书" pitchFamily="49" charset="-122"/>
            </a:endParaRPr>
          </a:p>
          <a:p>
            <a:pPr eaLnBrk="1" hangingPunct="1">
              <a:spcBef>
                <a:spcPct val="50000"/>
              </a:spcBef>
              <a:buClrTx/>
              <a:buFontTx/>
              <a:buNone/>
            </a:pPr>
            <a:r>
              <a:rPr lang="en-US" altLang="zh-CN" sz="2800" b="1" dirty="0" smtClean="0">
                <a:latin typeface="汉鼎简行书" pitchFamily="49" charset="-122"/>
                <a:ea typeface="汉鼎简行书" pitchFamily="49" charset="-122"/>
              </a:rPr>
              <a:t>3</a:t>
            </a:r>
            <a:r>
              <a:rPr lang="zh-CN" altLang="en-US" sz="2800" b="1" dirty="0">
                <a:latin typeface="汉鼎简行书" pitchFamily="49" charset="-122"/>
                <a:ea typeface="汉鼎简行书" pitchFamily="49" charset="-122"/>
              </a:rPr>
              <a:t>、商周的青铜器，按用途可分为礼器、兵器、食器、酒器、水器、工具、乐器、车马器等，商王妃妇好的大墓，出土了四百多件精美的青铜器。</a:t>
            </a:r>
          </a:p>
          <a:p>
            <a:pPr eaLnBrk="1" hangingPunct="1">
              <a:spcBef>
                <a:spcPct val="50000"/>
              </a:spcBef>
              <a:buClrTx/>
              <a:buFontTx/>
              <a:buNone/>
            </a:pPr>
            <a:endParaRPr lang="en-US" altLang="zh-CN" sz="2800" b="1" dirty="0" smtClean="0">
              <a:latin typeface="汉鼎简行书" pitchFamily="49" charset="-122"/>
              <a:ea typeface="汉鼎简行书" pitchFamily="49" charset="-122"/>
            </a:endParaRPr>
          </a:p>
          <a:p>
            <a:pPr eaLnBrk="1" hangingPunct="1">
              <a:spcBef>
                <a:spcPct val="50000"/>
              </a:spcBef>
              <a:buClrTx/>
              <a:buFontTx/>
              <a:buNone/>
            </a:pPr>
            <a:r>
              <a:rPr lang="en-US" altLang="zh-CN" sz="2800" b="1" dirty="0" smtClean="0">
                <a:latin typeface="汉鼎简行书" pitchFamily="49" charset="-122"/>
                <a:ea typeface="汉鼎简行书" pitchFamily="49" charset="-122"/>
              </a:rPr>
              <a:t>4</a:t>
            </a:r>
            <a:r>
              <a:rPr lang="zh-CN" altLang="en-US" sz="2800" b="1" dirty="0">
                <a:latin typeface="汉鼎简行书" pitchFamily="49" charset="-122"/>
                <a:ea typeface="汉鼎简行书" pitchFamily="49" charset="-122"/>
              </a:rPr>
              <a:t>、迄今发现的最具有代表性的青铜作品，一是司母戊鼎，为现今世界上发现的最大的青铜器，重八百三十多公斤，另一是四羊方尊，造型奇美，是价值连城的珍宝。</a:t>
            </a:r>
            <a:r>
              <a:rPr lang="zh-CN" altLang="en-US" sz="1800" dirty="0">
                <a:latin typeface="Times New Roman" pitchFamily="18" charset="0"/>
              </a:rPr>
              <a:t> </a:t>
            </a:r>
          </a:p>
        </p:txBody>
      </p:sp>
      <p:sp>
        <p:nvSpPr>
          <p:cNvPr id="57350" name="Text Box 6"/>
          <p:cNvSpPr txBox="1">
            <a:spLocks noChangeArrowheads="1"/>
          </p:cNvSpPr>
          <p:nvPr/>
        </p:nvSpPr>
        <p:spPr bwMode="auto">
          <a:xfrm>
            <a:off x="239185" y="261610"/>
            <a:ext cx="114257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Font typeface="Wingdings" pitchFamily="2" charset="2"/>
              <a:buChar char="l"/>
              <a:defRPr sz="3200">
                <a:solidFill>
                  <a:schemeClr val="tx1"/>
                </a:solidFill>
                <a:latin typeface="Arial" pitchFamily="34" charset="0"/>
                <a:ea typeface="宋体" pitchFamily="2" charset="-122"/>
              </a:defRPr>
            </a:lvl1pPr>
            <a:lvl2pPr marL="742950" indent="-285750" eaLnBrk="0" hangingPunct="0">
              <a:spcBef>
                <a:spcPct val="20000"/>
              </a:spcBef>
              <a:buClr>
                <a:schemeClr val="accent1"/>
              </a:buClr>
              <a:buFont typeface="Wingdings" pitchFamily="2" charset="2"/>
              <a:buChar char="¡"/>
              <a:defRPr sz="2700">
                <a:solidFill>
                  <a:schemeClr val="tx1"/>
                </a:solidFill>
                <a:latin typeface="Arial" pitchFamily="34" charset="0"/>
                <a:ea typeface="宋体" pitchFamily="2" charset="-122"/>
              </a:defRPr>
            </a:lvl2pPr>
            <a:lvl3pPr marL="1143000" indent="-228600" eaLnBrk="0" hangingPunct="0">
              <a:spcBef>
                <a:spcPct val="20000"/>
              </a:spcBef>
              <a:buClr>
                <a:schemeClr val="accent1"/>
              </a:buClr>
              <a:buFont typeface="Wingdings" pitchFamily="2" charset="2"/>
              <a:buChar char="l"/>
              <a:defRPr sz="2300">
                <a:solidFill>
                  <a:schemeClr val="tx1"/>
                </a:solidFill>
                <a:latin typeface="Arial" pitchFamily="34" charset="0"/>
                <a:ea typeface="宋体" pitchFamily="2" charset="-122"/>
              </a:defRPr>
            </a:lvl3pPr>
            <a:lvl4pPr marL="1600200" indent="-228600" eaLnBrk="0" hangingPunct="0">
              <a:spcBef>
                <a:spcPct val="20000"/>
              </a:spcBef>
              <a:buClr>
                <a:schemeClr val="accent1"/>
              </a:buClr>
              <a:buChar char="•"/>
              <a:defRPr sz="2000">
                <a:solidFill>
                  <a:schemeClr val="tx1"/>
                </a:solidFill>
                <a:latin typeface="Arial" pitchFamily="34" charset="0"/>
                <a:ea typeface="宋体" pitchFamily="2" charset="-122"/>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9pPr>
          </a:lstStyle>
          <a:p>
            <a:pPr eaLnBrk="1" hangingPunct="1">
              <a:spcBef>
                <a:spcPct val="50000"/>
              </a:spcBef>
              <a:buClrTx/>
              <a:buFontTx/>
              <a:buNone/>
            </a:pPr>
            <a:r>
              <a:rPr lang="zh-CN" altLang="en-US" sz="2800" b="1" dirty="0">
                <a:solidFill>
                  <a:srgbClr val="FF0000"/>
                </a:solidFill>
                <a:latin typeface="Times New Roman" pitchFamily="18" charset="0"/>
              </a:rPr>
              <a:t>三代青铜器生产的主要情况和</a:t>
            </a:r>
            <a:r>
              <a:rPr lang="zh-CN" altLang="en-US" sz="2800" b="1" dirty="0" smtClean="0">
                <a:solidFill>
                  <a:srgbClr val="FF0000"/>
                </a:solidFill>
                <a:latin typeface="Times New Roman" pitchFamily="18" charset="0"/>
              </a:rPr>
              <a:t>特点</a:t>
            </a:r>
            <a:endParaRPr lang="zh-CN" altLang="en-US" sz="2800" b="1" dirty="0">
              <a:solidFill>
                <a:srgbClr val="FF0000"/>
              </a:solidFill>
              <a:latin typeface="Times New Roman" pitchFamily="18" charset="0"/>
            </a:endParaRPr>
          </a:p>
        </p:txBody>
      </p:sp>
      <p:sp>
        <p:nvSpPr>
          <p:cNvPr id="57351" name="Text Box 7"/>
          <p:cNvSpPr txBox="1">
            <a:spLocks noChangeArrowheads="1"/>
          </p:cNvSpPr>
          <p:nvPr/>
        </p:nvSpPr>
        <p:spPr bwMode="auto">
          <a:xfrm>
            <a:off x="9452296" y="1541557"/>
            <a:ext cx="187325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accent1"/>
              </a:buClr>
              <a:buFont typeface="Wingdings" pitchFamily="2" charset="2"/>
              <a:buChar char="l"/>
              <a:defRPr sz="3200">
                <a:solidFill>
                  <a:schemeClr val="tx1"/>
                </a:solidFill>
                <a:latin typeface="Arial" pitchFamily="34" charset="0"/>
                <a:ea typeface="宋体" pitchFamily="2" charset="-122"/>
              </a:defRPr>
            </a:lvl1pPr>
            <a:lvl2pPr marL="742950" indent="-285750" eaLnBrk="0" hangingPunct="0">
              <a:spcBef>
                <a:spcPct val="20000"/>
              </a:spcBef>
              <a:buClr>
                <a:schemeClr val="accent1"/>
              </a:buClr>
              <a:buFont typeface="Wingdings" pitchFamily="2" charset="2"/>
              <a:buChar char="¡"/>
              <a:defRPr sz="2700">
                <a:solidFill>
                  <a:schemeClr val="tx1"/>
                </a:solidFill>
                <a:latin typeface="Arial" pitchFamily="34" charset="0"/>
                <a:ea typeface="宋体" pitchFamily="2" charset="-122"/>
              </a:defRPr>
            </a:lvl2pPr>
            <a:lvl3pPr marL="1143000" indent="-228600" eaLnBrk="0" hangingPunct="0">
              <a:spcBef>
                <a:spcPct val="20000"/>
              </a:spcBef>
              <a:buClr>
                <a:schemeClr val="accent1"/>
              </a:buClr>
              <a:buFont typeface="Wingdings" pitchFamily="2" charset="2"/>
              <a:buChar char="l"/>
              <a:defRPr sz="2300">
                <a:solidFill>
                  <a:schemeClr val="tx1"/>
                </a:solidFill>
                <a:latin typeface="Arial" pitchFamily="34" charset="0"/>
                <a:ea typeface="宋体" pitchFamily="2" charset="-122"/>
              </a:defRPr>
            </a:lvl3pPr>
            <a:lvl4pPr marL="1600200" indent="-228600" eaLnBrk="0" hangingPunct="0">
              <a:spcBef>
                <a:spcPct val="20000"/>
              </a:spcBef>
              <a:buClr>
                <a:schemeClr val="accent1"/>
              </a:buClr>
              <a:buChar char="•"/>
              <a:defRPr sz="2000">
                <a:solidFill>
                  <a:schemeClr val="tx1"/>
                </a:solidFill>
                <a:latin typeface="Arial" pitchFamily="34" charset="0"/>
                <a:ea typeface="宋体" pitchFamily="2" charset="-122"/>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9pPr>
          </a:lstStyle>
          <a:p>
            <a:pPr eaLnBrk="1" hangingPunct="1">
              <a:spcBef>
                <a:spcPct val="50000"/>
              </a:spcBef>
              <a:buClrTx/>
              <a:buFontTx/>
              <a:buNone/>
            </a:pPr>
            <a:r>
              <a:rPr lang="zh-CN" altLang="en-US" sz="2400" b="1" dirty="0">
                <a:solidFill>
                  <a:srgbClr val="FF0000"/>
                </a:solidFill>
                <a:latin typeface="Times New Roman" pitchFamily="18" charset="0"/>
              </a:rPr>
              <a:t>生产规模大</a:t>
            </a:r>
          </a:p>
        </p:txBody>
      </p:sp>
      <p:sp>
        <p:nvSpPr>
          <p:cNvPr id="57352" name="Text Box 8"/>
          <p:cNvSpPr txBox="1">
            <a:spLocks noChangeArrowheads="1"/>
          </p:cNvSpPr>
          <p:nvPr/>
        </p:nvSpPr>
        <p:spPr bwMode="auto">
          <a:xfrm>
            <a:off x="8373108" y="3068273"/>
            <a:ext cx="220768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Font typeface="Wingdings" pitchFamily="2" charset="2"/>
              <a:buChar char="l"/>
              <a:defRPr sz="3200">
                <a:solidFill>
                  <a:schemeClr val="tx1"/>
                </a:solidFill>
                <a:latin typeface="Arial" pitchFamily="34" charset="0"/>
                <a:ea typeface="宋体" pitchFamily="2" charset="-122"/>
              </a:defRPr>
            </a:lvl1pPr>
            <a:lvl2pPr marL="742950" indent="-285750" eaLnBrk="0" hangingPunct="0">
              <a:spcBef>
                <a:spcPct val="20000"/>
              </a:spcBef>
              <a:buClr>
                <a:schemeClr val="accent1"/>
              </a:buClr>
              <a:buFont typeface="Wingdings" pitchFamily="2" charset="2"/>
              <a:buChar char="¡"/>
              <a:defRPr sz="2700">
                <a:solidFill>
                  <a:schemeClr val="tx1"/>
                </a:solidFill>
                <a:latin typeface="Arial" pitchFamily="34" charset="0"/>
                <a:ea typeface="宋体" pitchFamily="2" charset="-122"/>
              </a:defRPr>
            </a:lvl2pPr>
            <a:lvl3pPr marL="1143000" indent="-228600" eaLnBrk="0" hangingPunct="0">
              <a:spcBef>
                <a:spcPct val="20000"/>
              </a:spcBef>
              <a:buClr>
                <a:schemeClr val="accent1"/>
              </a:buClr>
              <a:buFont typeface="Wingdings" pitchFamily="2" charset="2"/>
              <a:buChar char="l"/>
              <a:defRPr sz="2300">
                <a:solidFill>
                  <a:schemeClr val="tx1"/>
                </a:solidFill>
                <a:latin typeface="Arial" pitchFamily="34" charset="0"/>
                <a:ea typeface="宋体" pitchFamily="2" charset="-122"/>
              </a:defRPr>
            </a:lvl3pPr>
            <a:lvl4pPr marL="1600200" indent="-228600" eaLnBrk="0" hangingPunct="0">
              <a:spcBef>
                <a:spcPct val="20000"/>
              </a:spcBef>
              <a:buClr>
                <a:schemeClr val="accent1"/>
              </a:buClr>
              <a:buChar char="•"/>
              <a:defRPr sz="2000">
                <a:solidFill>
                  <a:schemeClr val="tx1"/>
                </a:solidFill>
                <a:latin typeface="Arial" pitchFamily="34" charset="0"/>
                <a:ea typeface="宋体" pitchFamily="2" charset="-122"/>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9pPr>
          </a:lstStyle>
          <a:p>
            <a:pPr eaLnBrk="1" hangingPunct="1">
              <a:spcBef>
                <a:spcPct val="50000"/>
              </a:spcBef>
              <a:buClrTx/>
              <a:buFontTx/>
              <a:buNone/>
            </a:pPr>
            <a:r>
              <a:rPr lang="zh-CN" altLang="en-US" sz="2400" b="1" dirty="0">
                <a:solidFill>
                  <a:srgbClr val="FF0000"/>
                </a:solidFill>
                <a:latin typeface="Times New Roman" pitchFamily="18" charset="0"/>
              </a:rPr>
              <a:t>技术精湛</a:t>
            </a:r>
          </a:p>
        </p:txBody>
      </p:sp>
      <p:sp>
        <p:nvSpPr>
          <p:cNvPr id="57353" name="Text Box 9"/>
          <p:cNvSpPr txBox="1">
            <a:spLocks noChangeArrowheads="1"/>
          </p:cNvSpPr>
          <p:nvPr/>
        </p:nvSpPr>
        <p:spPr bwMode="auto">
          <a:xfrm>
            <a:off x="8159750" y="4796261"/>
            <a:ext cx="326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Font typeface="Wingdings" pitchFamily="2" charset="2"/>
              <a:buChar char="l"/>
              <a:defRPr sz="3200">
                <a:solidFill>
                  <a:schemeClr val="tx1"/>
                </a:solidFill>
                <a:latin typeface="Arial" pitchFamily="34" charset="0"/>
                <a:ea typeface="宋体" pitchFamily="2" charset="-122"/>
              </a:defRPr>
            </a:lvl1pPr>
            <a:lvl2pPr marL="742950" indent="-285750" eaLnBrk="0" hangingPunct="0">
              <a:spcBef>
                <a:spcPct val="20000"/>
              </a:spcBef>
              <a:buClr>
                <a:schemeClr val="accent1"/>
              </a:buClr>
              <a:buFont typeface="Wingdings" pitchFamily="2" charset="2"/>
              <a:buChar char="¡"/>
              <a:defRPr sz="2700">
                <a:solidFill>
                  <a:schemeClr val="tx1"/>
                </a:solidFill>
                <a:latin typeface="Arial" pitchFamily="34" charset="0"/>
                <a:ea typeface="宋体" pitchFamily="2" charset="-122"/>
              </a:defRPr>
            </a:lvl2pPr>
            <a:lvl3pPr marL="1143000" indent="-228600" eaLnBrk="0" hangingPunct="0">
              <a:spcBef>
                <a:spcPct val="20000"/>
              </a:spcBef>
              <a:buClr>
                <a:schemeClr val="accent1"/>
              </a:buClr>
              <a:buFont typeface="Wingdings" pitchFamily="2" charset="2"/>
              <a:buChar char="l"/>
              <a:defRPr sz="2300">
                <a:solidFill>
                  <a:schemeClr val="tx1"/>
                </a:solidFill>
                <a:latin typeface="Arial" pitchFamily="34" charset="0"/>
                <a:ea typeface="宋体" pitchFamily="2" charset="-122"/>
              </a:defRPr>
            </a:lvl3pPr>
            <a:lvl4pPr marL="1600200" indent="-228600" eaLnBrk="0" hangingPunct="0">
              <a:spcBef>
                <a:spcPct val="20000"/>
              </a:spcBef>
              <a:buClr>
                <a:schemeClr val="accent1"/>
              </a:buClr>
              <a:buChar char="•"/>
              <a:defRPr sz="2000">
                <a:solidFill>
                  <a:schemeClr val="tx1"/>
                </a:solidFill>
                <a:latin typeface="Arial" pitchFamily="34" charset="0"/>
                <a:ea typeface="宋体" pitchFamily="2" charset="-122"/>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9pPr>
          </a:lstStyle>
          <a:p>
            <a:pPr eaLnBrk="1" hangingPunct="1">
              <a:spcBef>
                <a:spcPct val="50000"/>
              </a:spcBef>
              <a:buClrTx/>
              <a:buFontTx/>
              <a:buNone/>
            </a:pPr>
            <a:r>
              <a:rPr lang="zh-CN" altLang="en-US" sz="2400" b="1" dirty="0">
                <a:solidFill>
                  <a:srgbClr val="FF0000"/>
                </a:solidFill>
                <a:latin typeface="Times New Roman" pitchFamily="18" charset="0"/>
              </a:rPr>
              <a:t>品种多，数量大</a:t>
            </a:r>
          </a:p>
        </p:txBody>
      </p:sp>
      <p:sp>
        <p:nvSpPr>
          <p:cNvPr id="57354" name="Text Box 10"/>
          <p:cNvSpPr txBox="1">
            <a:spLocks noChangeArrowheads="1"/>
          </p:cNvSpPr>
          <p:nvPr/>
        </p:nvSpPr>
        <p:spPr bwMode="auto">
          <a:xfrm>
            <a:off x="4655609" y="6337969"/>
            <a:ext cx="259291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Font typeface="Wingdings" pitchFamily="2" charset="2"/>
              <a:buChar char="l"/>
              <a:defRPr sz="3200">
                <a:solidFill>
                  <a:schemeClr val="tx1"/>
                </a:solidFill>
                <a:latin typeface="Arial" pitchFamily="34" charset="0"/>
                <a:ea typeface="宋体" pitchFamily="2" charset="-122"/>
              </a:defRPr>
            </a:lvl1pPr>
            <a:lvl2pPr marL="742950" indent="-285750" eaLnBrk="0" hangingPunct="0">
              <a:spcBef>
                <a:spcPct val="20000"/>
              </a:spcBef>
              <a:buClr>
                <a:schemeClr val="accent1"/>
              </a:buClr>
              <a:buFont typeface="Wingdings" pitchFamily="2" charset="2"/>
              <a:buChar char="¡"/>
              <a:defRPr sz="2700">
                <a:solidFill>
                  <a:schemeClr val="tx1"/>
                </a:solidFill>
                <a:latin typeface="Arial" pitchFamily="34" charset="0"/>
                <a:ea typeface="宋体" pitchFamily="2" charset="-122"/>
              </a:defRPr>
            </a:lvl2pPr>
            <a:lvl3pPr marL="1143000" indent="-228600" eaLnBrk="0" hangingPunct="0">
              <a:spcBef>
                <a:spcPct val="20000"/>
              </a:spcBef>
              <a:buClr>
                <a:schemeClr val="accent1"/>
              </a:buClr>
              <a:buFont typeface="Wingdings" pitchFamily="2" charset="2"/>
              <a:buChar char="l"/>
              <a:defRPr sz="2300">
                <a:solidFill>
                  <a:schemeClr val="tx1"/>
                </a:solidFill>
                <a:latin typeface="Arial" pitchFamily="34" charset="0"/>
                <a:ea typeface="宋体" pitchFamily="2" charset="-122"/>
              </a:defRPr>
            </a:lvl3pPr>
            <a:lvl4pPr marL="1600200" indent="-228600" eaLnBrk="0" hangingPunct="0">
              <a:spcBef>
                <a:spcPct val="20000"/>
              </a:spcBef>
              <a:buClr>
                <a:schemeClr val="accent1"/>
              </a:buClr>
              <a:buChar char="•"/>
              <a:defRPr sz="2000">
                <a:solidFill>
                  <a:schemeClr val="tx1"/>
                </a:solidFill>
                <a:latin typeface="Arial" pitchFamily="34" charset="0"/>
                <a:ea typeface="宋体" pitchFamily="2" charset="-122"/>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ea typeface="宋体" pitchFamily="2" charset="-122"/>
              </a:defRPr>
            </a:lvl9pPr>
          </a:lstStyle>
          <a:p>
            <a:pPr eaLnBrk="1" hangingPunct="1">
              <a:spcBef>
                <a:spcPct val="50000"/>
              </a:spcBef>
              <a:buClrTx/>
              <a:buFontTx/>
              <a:buNone/>
            </a:pPr>
            <a:r>
              <a:rPr lang="zh-CN" altLang="en-US" sz="2400" b="1" dirty="0">
                <a:solidFill>
                  <a:srgbClr val="FF0000"/>
                </a:solidFill>
                <a:latin typeface="Times New Roman" pitchFamily="18" charset="0"/>
              </a:rPr>
              <a:t>产品质量高</a:t>
            </a:r>
          </a:p>
        </p:txBody>
      </p:sp>
    </p:spTree>
    <p:extLst>
      <p:ext uri="{BB962C8B-B14F-4D97-AF65-F5344CB8AC3E}">
        <p14:creationId xmlns:p14="http://schemas.microsoft.com/office/powerpoint/2010/main" val="1509505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350"/>
                                        </p:tgtEl>
                                        <p:attrNameLst>
                                          <p:attrName>style.visibility</p:attrName>
                                        </p:attrNameLst>
                                      </p:cBhvr>
                                      <p:to>
                                        <p:strVal val="visible"/>
                                      </p:to>
                                    </p:set>
                                    <p:animEffect transition="in" filter="blinds(horizontal)">
                                      <p:cBhvr>
                                        <p:cTn id="7" dur="500"/>
                                        <p:tgtEl>
                                          <p:spTgt spid="573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348"/>
                                        </p:tgtEl>
                                        <p:attrNameLst>
                                          <p:attrName>style.visibility</p:attrName>
                                        </p:attrNameLst>
                                      </p:cBhvr>
                                      <p:to>
                                        <p:strVal val="visible"/>
                                      </p:to>
                                    </p:set>
                                    <p:animEffect transition="in" filter="blinds(horizontal)">
                                      <p:cBhvr>
                                        <p:cTn id="12" dur="500"/>
                                        <p:tgtEl>
                                          <p:spTgt spid="573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7351"/>
                                        </p:tgtEl>
                                        <p:attrNameLst>
                                          <p:attrName>style.visibility</p:attrName>
                                        </p:attrNameLst>
                                      </p:cBhvr>
                                      <p:to>
                                        <p:strVal val="visible"/>
                                      </p:to>
                                    </p:set>
                                    <p:anim calcmode="lin" valueType="num">
                                      <p:cBhvr additive="base">
                                        <p:cTn id="17" dur="500" fill="hold"/>
                                        <p:tgtEl>
                                          <p:spTgt spid="57351"/>
                                        </p:tgtEl>
                                        <p:attrNameLst>
                                          <p:attrName>ppt_x</p:attrName>
                                        </p:attrNameLst>
                                      </p:cBhvr>
                                      <p:tavLst>
                                        <p:tav tm="0">
                                          <p:val>
                                            <p:strVal val="#ppt_x"/>
                                          </p:val>
                                        </p:tav>
                                        <p:tav tm="100000">
                                          <p:val>
                                            <p:strVal val="#ppt_x"/>
                                          </p:val>
                                        </p:tav>
                                      </p:tavLst>
                                    </p:anim>
                                    <p:anim calcmode="lin" valueType="num">
                                      <p:cBhvr additive="base">
                                        <p:cTn id="18" dur="500" fill="hold"/>
                                        <p:tgtEl>
                                          <p:spTgt spid="57351"/>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7352"/>
                                        </p:tgtEl>
                                        <p:attrNameLst>
                                          <p:attrName>style.visibility</p:attrName>
                                        </p:attrNameLst>
                                      </p:cBhvr>
                                      <p:to>
                                        <p:strVal val="visible"/>
                                      </p:to>
                                    </p:set>
                                    <p:anim calcmode="lin" valueType="num">
                                      <p:cBhvr additive="base">
                                        <p:cTn id="23" dur="500" fill="hold"/>
                                        <p:tgtEl>
                                          <p:spTgt spid="57352"/>
                                        </p:tgtEl>
                                        <p:attrNameLst>
                                          <p:attrName>ppt_x</p:attrName>
                                        </p:attrNameLst>
                                      </p:cBhvr>
                                      <p:tavLst>
                                        <p:tav tm="0">
                                          <p:val>
                                            <p:strVal val="#ppt_x"/>
                                          </p:val>
                                        </p:tav>
                                        <p:tav tm="100000">
                                          <p:val>
                                            <p:strVal val="#ppt_x"/>
                                          </p:val>
                                        </p:tav>
                                      </p:tavLst>
                                    </p:anim>
                                    <p:anim calcmode="lin" valueType="num">
                                      <p:cBhvr additive="base">
                                        <p:cTn id="24" dur="500" fill="hold"/>
                                        <p:tgtEl>
                                          <p:spTgt spid="57352"/>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57353">
                                            <p:txEl>
                                              <p:pRg st="0" end="0"/>
                                            </p:txEl>
                                          </p:spTgt>
                                        </p:tgtEl>
                                        <p:attrNameLst>
                                          <p:attrName>style.visibility</p:attrName>
                                        </p:attrNameLst>
                                      </p:cBhvr>
                                      <p:to>
                                        <p:strVal val="visible"/>
                                      </p:to>
                                    </p:set>
                                    <p:anim calcmode="lin" valueType="num">
                                      <p:cBhvr additive="base">
                                        <p:cTn id="29" dur="500" fill="hold"/>
                                        <p:tgtEl>
                                          <p:spTgt spid="5735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73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9" fill="hold" grpId="0" nodeType="clickEffect">
                                  <p:stCondLst>
                                    <p:cond delay="0"/>
                                  </p:stCondLst>
                                  <p:childTnLst>
                                    <p:set>
                                      <p:cBhvr>
                                        <p:cTn id="34" dur="1" fill="hold">
                                          <p:stCondLst>
                                            <p:cond delay="0"/>
                                          </p:stCondLst>
                                        </p:cTn>
                                        <p:tgtEl>
                                          <p:spTgt spid="57354"/>
                                        </p:tgtEl>
                                        <p:attrNameLst>
                                          <p:attrName>style.visibility</p:attrName>
                                        </p:attrNameLst>
                                      </p:cBhvr>
                                      <p:to>
                                        <p:strVal val="visible"/>
                                      </p:to>
                                    </p:set>
                                    <p:anim calcmode="lin" valueType="num">
                                      <p:cBhvr additive="base">
                                        <p:cTn id="35" dur="500" fill="hold"/>
                                        <p:tgtEl>
                                          <p:spTgt spid="57354"/>
                                        </p:tgtEl>
                                        <p:attrNameLst>
                                          <p:attrName>ppt_x</p:attrName>
                                        </p:attrNameLst>
                                      </p:cBhvr>
                                      <p:tavLst>
                                        <p:tav tm="0">
                                          <p:val>
                                            <p:strVal val="0-#ppt_w/2"/>
                                          </p:val>
                                        </p:tav>
                                        <p:tav tm="100000">
                                          <p:val>
                                            <p:strVal val="#ppt_x"/>
                                          </p:val>
                                        </p:tav>
                                      </p:tavLst>
                                    </p:anim>
                                    <p:anim calcmode="lin" valueType="num">
                                      <p:cBhvr additive="base">
                                        <p:cTn id="36" dur="500" fill="hold"/>
                                        <p:tgtEl>
                                          <p:spTgt spid="573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P spid="57350" grpId="0"/>
      <p:bldP spid="57351" grpId="0"/>
      <p:bldP spid="57352" grpId="0"/>
      <p:bldP spid="5735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文本框 1"/>
          <p:cNvSpPr txBox="1"/>
          <p:nvPr/>
        </p:nvSpPr>
        <p:spPr>
          <a:xfrm>
            <a:off x="492139" y="947424"/>
            <a:ext cx="11208385" cy="1631212"/>
          </a:xfrm>
          <a:prstGeom prst="rect">
            <a:avLst/>
          </a:prstGeom>
          <a:noFill/>
        </p:spPr>
        <p:txBody>
          <a:bodyPr wrap="square" lIns="91426" tIns="45718" rIns="91426" bIns="45718" rtlCol="0" anchor="t">
            <a:spAutoFit/>
          </a:bodyPr>
          <a:lstStyle/>
          <a:p>
            <a:r>
              <a:rPr lang="en-US" altLang="zh-CN" sz="2000" b="1" dirty="0">
                <a:latin typeface="楷体" panose="02010609060101010101" charset="-122"/>
                <a:ea typeface="楷体" panose="02010609060101010101" charset="-122"/>
              </a:rPr>
              <a:t>  </a:t>
            </a:r>
            <a:r>
              <a:rPr lang="en-US" altLang="zh-CN" b="1" dirty="0">
                <a:latin typeface="楷体" panose="02010609060101010101" charset="-122"/>
                <a:ea typeface="楷体" panose="02010609060101010101" charset="-122"/>
              </a:rPr>
              <a:t> </a:t>
            </a:r>
            <a:r>
              <a:rPr lang="zh-CN" altLang="en-US" sz="2000" b="1" dirty="0">
                <a:latin typeface="楷体" panose="02010609060101010101" charset="-122"/>
                <a:ea typeface="楷体" panose="02010609060101010101" charset="-122"/>
              </a:rPr>
              <a:t>青铜器是指以青铜为基本原料加工而制成的器皿、用器等。青铜，古称金或吉金，是红铜与锡、镍等其他化学物质的合金，其铜锈呈青绿色，因而得名。史学上把大量使用青铜工具及青铜礼器的时期称为</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青铜时代</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据保守估计，这一时期主要从夏商周直至秦汉，时间跨度约为两千年，是青铜器发展、成熟乃至鼎盛的辉煌期。由于青铜器以其独特的器形、精美的纹饰、典雅的铭文向人们揭示了先秦时期的铸造工艺，文化水平和历史源流，因此被史学家们称为</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一部活生生的史书</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a:t>
            </a:r>
          </a:p>
        </p:txBody>
      </p:sp>
      <p:sp>
        <p:nvSpPr>
          <p:cNvPr id="5" name="文本框 4"/>
          <p:cNvSpPr txBox="1"/>
          <p:nvPr/>
        </p:nvSpPr>
        <p:spPr>
          <a:xfrm>
            <a:off x="1000769" y="425451"/>
            <a:ext cx="4852582" cy="523216"/>
          </a:xfrm>
          <a:prstGeom prst="rect">
            <a:avLst/>
          </a:prstGeom>
          <a:noFill/>
        </p:spPr>
        <p:txBody>
          <a:bodyPr wrap="none" lIns="91426" tIns="45718" rIns="91426" bIns="45718" rtlCol="0" anchor="t">
            <a:spAutoFit/>
          </a:bodyPr>
          <a:lstStyle/>
          <a:p>
            <a:r>
              <a:rPr lang="zh-CN" altLang="en-US" sz="2800" dirty="0">
                <a:solidFill>
                  <a:srgbClr val="FFC000"/>
                </a:solidFill>
                <a:latin typeface="微软雅黑" panose="020B0503020204020204" charset="-122"/>
                <a:ea typeface="微软雅黑" panose="020B0503020204020204" charset="-122"/>
                <a:sym typeface="+mn-ea"/>
              </a:rPr>
              <a:t>青铜器：造型雄奇，纹饰</a:t>
            </a:r>
            <a:r>
              <a:rPr lang="zh-CN" altLang="en-US" sz="2800" dirty="0" smtClean="0">
                <a:solidFill>
                  <a:srgbClr val="FFC000"/>
                </a:solidFill>
                <a:latin typeface="微软雅黑" panose="020B0503020204020204" charset="-122"/>
                <a:ea typeface="微软雅黑" panose="020B0503020204020204" charset="-122"/>
                <a:sym typeface="+mn-ea"/>
              </a:rPr>
              <a:t>华丽</a:t>
            </a:r>
            <a:endParaRPr lang="zh-CN" altLang="en-US" sz="2800" dirty="0">
              <a:solidFill>
                <a:srgbClr val="FFC000"/>
              </a:solidFill>
              <a:latin typeface="微软雅黑" panose="020B0503020204020204" charset="-122"/>
              <a:ea typeface="微软雅黑" panose="020B0503020204020204" charset="-122"/>
              <a:sym typeface="+mn-ea"/>
            </a:endParaRPr>
          </a:p>
        </p:txBody>
      </p:sp>
      <p:pic>
        <p:nvPicPr>
          <p:cNvPr id="8" name="图片 7"/>
          <p:cNvPicPr>
            <a:picLocks noChangeAspect="1"/>
          </p:cNvPicPr>
          <p:nvPr/>
        </p:nvPicPr>
        <p:blipFill>
          <a:blip r:embed="rId2"/>
          <a:stretch>
            <a:fillRect/>
          </a:stretch>
        </p:blipFill>
        <p:spPr>
          <a:xfrm>
            <a:off x="187325" y="3140968"/>
            <a:ext cx="2266315" cy="3021331"/>
          </a:xfrm>
          <a:prstGeom prst="rect">
            <a:avLst/>
          </a:prstGeom>
        </p:spPr>
      </p:pic>
      <p:sp>
        <p:nvSpPr>
          <p:cNvPr id="10" name="文本框 9"/>
          <p:cNvSpPr txBox="1"/>
          <p:nvPr/>
        </p:nvSpPr>
        <p:spPr>
          <a:xfrm>
            <a:off x="2626996" y="5229200"/>
            <a:ext cx="9092565" cy="1323435"/>
          </a:xfrm>
          <a:prstGeom prst="rect">
            <a:avLst/>
          </a:prstGeom>
          <a:noFill/>
        </p:spPr>
        <p:txBody>
          <a:bodyPr wrap="square" lIns="91426" tIns="45718" rIns="91426" bIns="45718" rtlCol="0" anchor="t">
            <a:spAutoFit/>
          </a:bodyPr>
          <a:lstStyle/>
          <a:p>
            <a:r>
              <a:rPr lang="en-US" altLang="zh-CN" sz="2000" dirty="0">
                <a:latin typeface="楷体" panose="02010609060101010101" charset="-122"/>
                <a:ea typeface="楷体" panose="02010609060101010101" charset="-122"/>
              </a:rPr>
              <a:t>“</a:t>
            </a:r>
            <a:r>
              <a:rPr lang="zh-CN" altLang="en-US" sz="2000" dirty="0">
                <a:latin typeface="楷体" panose="02010609060101010101" charset="-122"/>
                <a:ea typeface="楷体" panose="02010609060101010101" charset="-122"/>
              </a:rPr>
              <a:t>妇好</a:t>
            </a:r>
            <a:r>
              <a:rPr lang="en-US" altLang="zh-CN" sz="2000" dirty="0">
                <a:latin typeface="楷体" panose="02010609060101010101" charset="-122"/>
                <a:ea typeface="楷体" panose="02010609060101010101" charset="-122"/>
              </a:rPr>
              <a:t>”</a:t>
            </a:r>
            <a:r>
              <a:rPr lang="zh-CN" altLang="en-US" sz="2000" dirty="0">
                <a:latin typeface="楷体" panose="02010609060101010101" charset="-122"/>
                <a:ea typeface="楷体" panose="02010609060101010101" charset="-122"/>
              </a:rPr>
              <a:t>青铜鹗尊</a:t>
            </a:r>
          </a:p>
          <a:p>
            <a:r>
              <a:rPr lang="zh-CN" altLang="en-US" sz="2000" dirty="0">
                <a:latin typeface="楷体" panose="02010609060101010101" charset="-122"/>
                <a:ea typeface="楷体" panose="02010609060101010101" charset="-122"/>
              </a:rPr>
              <a:t>商王武丁时期</a:t>
            </a:r>
          </a:p>
          <a:p>
            <a:r>
              <a:rPr lang="zh-CN" altLang="en-US" sz="2000" dirty="0">
                <a:latin typeface="楷体" panose="02010609060101010101" charset="-122"/>
                <a:ea typeface="楷体" panose="02010609060101010101" charset="-122"/>
              </a:rPr>
              <a:t>高45.9厘米，盖高1乃.2厘米，口长径16.4厘米，足高13，2厘米，重16.7千克</a:t>
            </a:r>
          </a:p>
          <a:p>
            <a:r>
              <a:rPr lang="zh-CN" altLang="en-US" sz="2000" dirty="0">
                <a:latin typeface="楷体" panose="02010609060101010101" charset="-122"/>
                <a:ea typeface="楷体" panose="02010609060101010101" charset="-122"/>
              </a:rPr>
              <a:t>1976年河南安阳殷墟妇好墓出土</a:t>
            </a:r>
          </a:p>
        </p:txBody>
      </p:sp>
      <p:pic>
        <p:nvPicPr>
          <p:cNvPr id="11" name="图片 10"/>
          <p:cNvPicPr>
            <a:picLocks noChangeAspect="1"/>
          </p:cNvPicPr>
          <p:nvPr/>
        </p:nvPicPr>
        <p:blipFill>
          <a:blip r:embed="rId3"/>
          <a:stretch>
            <a:fillRect/>
          </a:stretch>
        </p:blipFill>
        <p:spPr>
          <a:xfrm>
            <a:off x="2886075" y="3140968"/>
            <a:ext cx="3604260" cy="1692911"/>
          </a:xfrm>
          <a:prstGeom prst="rect">
            <a:avLst/>
          </a:prstGeom>
        </p:spPr>
      </p:pic>
      <p:pic>
        <p:nvPicPr>
          <p:cNvPr id="12" name="图片 11"/>
          <p:cNvPicPr>
            <a:picLocks noChangeAspect="1"/>
          </p:cNvPicPr>
          <p:nvPr/>
        </p:nvPicPr>
        <p:blipFill>
          <a:blip r:embed="rId4"/>
          <a:stretch>
            <a:fillRect/>
          </a:stretch>
        </p:blipFill>
        <p:spPr>
          <a:xfrm>
            <a:off x="6892291" y="3140968"/>
            <a:ext cx="3848100" cy="2393315"/>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3"/>
          <a:srcRect l="13647" r="15210"/>
          <a:stretch>
            <a:fillRect/>
          </a:stretch>
        </p:blipFill>
        <p:spPr>
          <a:xfrm>
            <a:off x="118745" y="1489732"/>
            <a:ext cx="2376855" cy="2643505"/>
          </a:xfrm>
          <a:prstGeom prst="rect">
            <a:avLst/>
          </a:prstGeom>
        </p:spPr>
      </p:pic>
      <p:sp>
        <p:nvSpPr>
          <p:cNvPr id="2" name="文本框 1"/>
          <p:cNvSpPr txBox="1"/>
          <p:nvPr/>
        </p:nvSpPr>
        <p:spPr>
          <a:xfrm>
            <a:off x="2495601" y="44625"/>
            <a:ext cx="9696400" cy="6740303"/>
          </a:xfrm>
          <a:prstGeom prst="rect">
            <a:avLst/>
          </a:prstGeom>
          <a:noFill/>
        </p:spPr>
        <p:txBody>
          <a:bodyPr wrap="square" lIns="91426" tIns="45718" rIns="91426" bIns="45718" rtlCol="0" anchor="t">
            <a:spAutoFit/>
          </a:bodyPr>
          <a:lstStyle/>
          <a:p>
            <a:r>
              <a:rPr lang="en-US" altLang="zh-CN" b="1" dirty="0"/>
              <a:t> </a:t>
            </a:r>
            <a:r>
              <a:rPr lang="en-US" altLang="zh-CN" b="1" dirty="0">
                <a:latin typeface="楷体" panose="02010609060101010101" charset="-122"/>
                <a:ea typeface="楷体" panose="02010609060101010101" charset="-122"/>
              </a:rPr>
              <a:t>   </a:t>
            </a:r>
            <a:r>
              <a:rPr lang="en-US" altLang="zh-CN" sz="2000" b="1" dirty="0">
                <a:latin typeface="楷体" panose="02010609060101010101" charset="-122"/>
                <a:ea typeface="楷体" panose="02010609060101010101" charset="-122"/>
              </a:rPr>
              <a:t> </a:t>
            </a:r>
            <a:r>
              <a:rPr lang="zh-CN" altLang="en-US" sz="2400" b="1" dirty="0">
                <a:latin typeface="楷体" panose="02010609060101010101" charset="-122"/>
                <a:ea typeface="楷体" panose="02010609060101010101" charset="-122"/>
              </a:rPr>
              <a:t>器厚立耳，折沿方唇，腹部呈长方形，下承四柱足器腹四转角、上下缘中部与足上端均置扉棱。整器以云雷纹为地，器耳上饰一列浮雕式鱼纹，耳外侧饰浮雕式双虎食人首纹，腹部周缘饰饕餮纹，柱足上端饰浮雕式饕餮纹，下部饰三周凹弦纹。</a:t>
            </a:r>
          </a:p>
          <a:p>
            <a:r>
              <a:rPr lang="zh-CN" altLang="en-US" sz="2400" b="1" dirty="0">
                <a:latin typeface="楷体" panose="02010609060101010101" charset="-122"/>
                <a:ea typeface="楷体" panose="02010609060101010101" charset="-122"/>
              </a:rPr>
              <a:t>    "后母戊。青铜方鼎(又称</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司母戊鼎</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姤gòu戊鼎</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)，形制巨大，雄伟庄严，重832.84千克，是迄今所知中国古代最重的青铜器。器腹部内壁铸铭</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后母戊</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，是商王武丁配偶妇妌 jìng 的庙号。</a:t>
            </a:r>
          </a:p>
          <a:p>
            <a:r>
              <a:rPr lang="en-US" altLang="zh-CN" sz="2400" b="1" dirty="0">
                <a:latin typeface="楷体" panose="02010609060101010101" charset="-122"/>
                <a:ea typeface="楷体" panose="02010609060101010101" charset="-122"/>
              </a:rPr>
              <a:t>   “</a:t>
            </a:r>
            <a:r>
              <a:rPr lang="zh-CN" altLang="en-US" sz="2400" b="1" dirty="0">
                <a:latin typeface="楷体" panose="02010609060101010101" charset="-122"/>
                <a:ea typeface="楷体" panose="02010609060101010101" charset="-122"/>
              </a:rPr>
              <a:t>后母戊</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青铜方鼎鼎身与四足为整体铸造鼎耳则是在鼎身铸成之后再装范浇铸而成。铸造此鼎，所需金属料超过1000千克。制作如此大型器物，在塑造泥模、翻制陶范及合范灌注铜液等生产环节中，存在一系列复杂的技术问题。</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后母戊</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青铜方鼎的铸造，充分说明商代后期的青铜铸造不仅规模宏大，而且组织严密，分工细致，足以代表高度发达的商代青铜文化。</a:t>
            </a:r>
          </a:p>
          <a:p>
            <a:r>
              <a:rPr lang="zh-CN" altLang="en-US" sz="2400" b="1" dirty="0">
                <a:latin typeface="楷体" panose="02010609060101010101" charset="-122"/>
                <a:ea typeface="楷体" panose="02010609060101010101" charset="-122"/>
              </a:rPr>
              <a:t>   此外，经光谱定性分析结合沉淀法进行的定量分析，</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后母戊</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青铜方鼎含铜84.77%、锡11.64%、铅2.79%，与战国时期成书的《考工记·筑氏》所记鼎的铜锡比例基本相符，从中可见我国古代青铜文明的内在传承</a:t>
            </a:r>
            <a:r>
              <a:rPr lang="zh-CN" altLang="en-US" sz="2400" b="1" dirty="0" smtClean="0">
                <a:latin typeface="楷体" panose="02010609060101010101" charset="-122"/>
                <a:ea typeface="楷体" panose="02010609060101010101" charset="-122"/>
              </a:rPr>
              <a:t>。</a:t>
            </a:r>
            <a:r>
              <a:rPr lang="en-US" altLang="zh-CN" sz="2000" b="1" dirty="0"/>
              <a:t>——</a:t>
            </a:r>
            <a:r>
              <a:rPr lang="zh-CN" altLang="en-US" sz="2000" b="1" dirty="0"/>
              <a:t>中国国家博物馆编《中华文明》，</a:t>
            </a:r>
            <a:r>
              <a:rPr lang="en-US" altLang="zh-CN" sz="2000" b="1" dirty="0"/>
              <a:t>113</a:t>
            </a:r>
            <a:r>
              <a:rPr lang="zh-CN" altLang="en-US" sz="2000" b="1" dirty="0"/>
              <a:t>页</a:t>
            </a:r>
            <a:endParaRPr lang="zh-CN" altLang="en-US" sz="2400" b="1" dirty="0"/>
          </a:p>
          <a:p>
            <a:endParaRPr lang="zh-CN" altLang="en-US" sz="2400" dirty="0">
              <a:latin typeface="楷体" panose="02010609060101010101" charset="-122"/>
              <a:ea typeface="楷体" panose="02010609060101010101" charset="-122"/>
            </a:endParaRPr>
          </a:p>
        </p:txBody>
      </p:sp>
      <p:sp>
        <p:nvSpPr>
          <p:cNvPr id="3" name="文本框 2"/>
          <p:cNvSpPr txBox="1"/>
          <p:nvPr/>
        </p:nvSpPr>
        <p:spPr>
          <a:xfrm>
            <a:off x="118748" y="4371996"/>
            <a:ext cx="2376853" cy="2308320"/>
          </a:xfrm>
          <a:prstGeom prst="rect">
            <a:avLst/>
          </a:prstGeom>
          <a:noFill/>
        </p:spPr>
        <p:txBody>
          <a:bodyPr wrap="square" lIns="91426" tIns="45718" rIns="91426" bIns="45718" rtlCol="0" anchor="t">
            <a:spAutoFit/>
          </a:bodyPr>
          <a:lstStyle/>
          <a:p>
            <a:r>
              <a:rPr lang="en-US" altLang="zh-CN" b="1" dirty="0">
                <a:latin typeface="楷体" panose="02010609060101010101" charset="-122"/>
                <a:ea typeface="楷体" panose="02010609060101010101" charset="-122"/>
              </a:rPr>
              <a:t>“</a:t>
            </a:r>
            <a:r>
              <a:rPr lang="zh-CN" altLang="en-US" b="1" dirty="0">
                <a:latin typeface="楷体" panose="02010609060101010101" charset="-122"/>
                <a:ea typeface="楷体" panose="02010609060101010101" charset="-122"/>
              </a:rPr>
              <a:t>后母戊</a:t>
            </a:r>
            <a:r>
              <a:rPr lang="en-US" altLang="zh-CN" b="1" dirty="0">
                <a:latin typeface="楷体" panose="02010609060101010101" charset="-122"/>
                <a:ea typeface="楷体" panose="02010609060101010101" charset="-122"/>
              </a:rPr>
              <a:t>”</a:t>
            </a:r>
            <a:r>
              <a:rPr lang="zh-CN" altLang="en-US" b="1" dirty="0">
                <a:latin typeface="楷体" panose="02010609060101010101" charset="-122"/>
                <a:ea typeface="楷体" panose="02010609060101010101" charset="-122"/>
              </a:rPr>
              <a:t>青铜方鼎</a:t>
            </a:r>
          </a:p>
          <a:p>
            <a:r>
              <a:rPr lang="zh-CN" altLang="en-US" b="1" dirty="0">
                <a:latin typeface="楷体" panose="02010609060101010101" charset="-122"/>
                <a:ea typeface="楷体" panose="02010609060101010101" charset="-122"/>
              </a:rPr>
              <a:t>商王武丁时期</a:t>
            </a:r>
          </a:p>
          <a:p>
            <a:r>
              <a:rPr lang="zh-CN" altLang="en-US" b="1" dirty="0">
                <a:latin typeface="楷体" panose="02010609060101010101" charset="-122"/>
                <a:ea typeface="楷体" panose="02010609060101010101" charset="-122"/>
              </a:rPr>
              <a:t>高133厘米，口长110厘米，口宽79厘米</a:t>
            </a:r>
          </a:p>
          <a:p>
            <a:r>
              <a:rPr lang="zh-CN" altLang="en-US" b="1" dirty="0">
                <a:latin typeface="楷体" panose="02010609060101010101" charset="-122"/>
                <a:ea typeface="楷体" panose="02010609060101010101" charset="-122"/>
              </a:rPr>
              <a:t>1939年3月18日河南安阳武官村出土</a:t>
            </a:r>
          </a:p>
          <a:p>
            <a:r>
              <a:rPr lang="zh-CN" altLang="en-US" b="1" dirty="0">
                <a:latin typeface="楷体" panose="02010609060101010101" charset="-122"/>
                <a:ea typeface="楷体" panose="02010609060101010101" charset="-122"/>
              </a:rPr>
              <a:t>现藏于中国国家博物馆</a:t>
            </a:r>
          </a:p>
        </p:txBody>
      </p:sp>
      <p:pic>
        <p:nvPicPr>
          <p:cNvPr id="5" name="图片 4"/>
          <p:cNvPicPr>
            <a:picLocks noChangeAspect="1"/>
          </p:cNvPicPr>
          <p:nvPr/>
        </p:nvPicPr>
        <p:blipFill>
          <a:blip r:embed="rId4"/>
          <a:srcRect l="16407" t="13016" r="10223" b="9965"/>
          <a:stretch>
            <a:fillRect/>
          </a:stretch>
        </p:blipFill>
        <p:spPr>
          <a:xfrm>
            <a:off x="864872" y="105431"/>
            <a:ext cx="1035685" cy="1450975"/>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5" name="文本框 4"/>
          <p:cNvSpPr txBox="1"/>
          <p:nvPr/>
        </p:nvSpPr>
        <p:spPr>
          <a:xfrm>
            <a:off x="568341" y="548680"/>
            <a:ext cx="11055351" cy="5539974"/>
          </a:xfrm>
          <a:prstGeom prst="rect">
            <a:avLst/>
          </a:prstGeom>
          <a:noFill/>
        </p:spPr>
        <p:txBody>
          <a:bodyPr wrap="square" lIns="91426" tIns="45718" rIns="91426" bIns="45718" rtlCol="0" anchor="t">
            <a:spAutoFit/>
          </a:bodyPr>
          <a:lstStyle/>
          <a:p>
            <a:r>
              <a:rPr lang="zh-CN" altLang="en-US" sz="2800" b="1" dirty="0">
                <a:latin typeface="楷体" panose="02010609060101010101" charset="-122"/>
                <a:ea typeface="楷体" panose="02010609060101010101" charset="-122"/>
                <a:sym typeface="+mn-ea"/>
              </a:rPr>
              <a:t>材料一 据有关专家估计，铸造司母戊鼎所用金属料可达1200千克。在河南安阳苗圃北地的商代晚期铸铜遗址中，发现了一种直径为83厘米、壁厚4～5厘米的大型坩埚。这种坩埚，每个至少可熔铜200千克左右，因此，只要有六个这种大型坩埚就足敷铸造司母戊鼎的熔铜需要了。</a:t>
            </a:r>
          </a:p>
          <a:p>
            <a:pPr algn="r"/>
            <a:r>
              <a:rPr lang="en-US" altLang="zh-CN" sz="2800" b="1" dirty="0">
                <a:latin typeface="楷体" panose="02010609060101010101" charset="-122"/>
                <a:ea typeface="楷体" panose="02010609060101010101" charset="-122"/>
                <a:sym typeface="+mn-ea"/>
              </a:rPr>
              <a:t>——</a:t>
            </a:r>
            <a:r>
              <a:rPr lang="zh-CN" altLang="en-US" sz="2800" b="1" dirty="0">
                <a:latin typeface="楷体" panose="02010609060101010101" charset="-122"/>
                <a:ea typeface="楷体" panose="02010609060101010101" charset="-122"/>
                <a:sym typeface="+mn-ea"/>
              </a:rPr>
              <a:t>宋淑悌《司母戊鼎的</a:t>
            </a:r>
            <a:r>
              <a:rPr lang="en-US" altLang="zh-CN" sz="2800" b="1" dirty="0">
                <a:latin typeface="楷体" panose="02010609060101010101" charset="-122"/>
                <a:ea typeface="楷体" panose="02010609060101010101" charset="-122"/>
                <a:sym typeface="+mn-ea"/>
              </a:rPr>
              <a:t>X</a:t>
            </a:r>
            <a:r>
              <a:rPr lang="zh-CN" altLang="en-US" sz="2800" b="1" dirty="0">
                <a:latin typeface="楷体" panose="02010609060101010101" charset="-122"/>
                <a:ea typeface="楷体" panose="02010609060101010101" charset="-122"/>
                <a:sym typeface="+mn-ea"/>
              </a:rPr>
              <a:t>光检测及其铸造工艺》</a:t>
            </a:r>
          </a:p>
          <a:p>
            <a:r>
              <a:rPr lang="zh-CN" altLang="en-US" sz="2800" b="1" dirty="0">
                <a:latin typeface="楷体" panose="02010609060101010101" charset="-122"/>
                <a:ea typeface="楷体" panose="02010609060101010101" charset="-122"/>
              </a:rPr>
              <a:t>材料二 在殷墟和郑州商朝遗址，都发现有为王室所专用的青铜器铸造作坊，都有比较细致分工，有世代从事生产擅长专精技艺的工匠。生产规模之大和技艺水平之高，是当时世界所罕见</a:t>
            </a:r>
            <a:r>
              <a:rPr lang="zh-CN" altLang="en-US" sz="2800" b="1" dirty="0" smtClean="0">
                <a:latin typeface="楷体" panose="02010609060101010101" charset="-122"/>
                <a:ea typeface="楷体" panose="02010609060101010101" charset="-122"/>
              </a:rPr>
              <a:t>的。</a:t>
            </a:r>
            <a:endParaRPr lang="zh-CN" altLang="en-US" sz="2800" b="1" dirty="0">
              <a:latin typeface="楷体" panose="02010609060101010101" charset="-122"/>
              <a:ea typeface="楷体" panose="02010609060101010101" charset="-122"/>
            </a:endParaRPr>
          </a:p>
          <a:p>
            <a:pPr algn="r"/>
            <a:r>
              <a:rPr lang="zh-CN" altLang="en-US" sz="2800" b="1" dirty="0">
                <a:latin typeface="楷体" panose="02010609060101010101" charset="-122"/>
                <a:ea typeface="楷体" panose="02010609060101010101" charset="-122"/>
              </a:rPr>
              <a:t>——朱绍候《中国古代史》</a:t>
            </a:r>
          </a:p>
          <a:p>
            <a:r>
              <a:rPr lang="zh-CN" altLang="en-US" sz="2800" b="1" dirty="0">
                <a:latin typeface="楷体" panose="02010609060101010101" charset="-122"/>
                <a:ea typeface="楷体" panose="02010609060101010101" charset="-122"/>
              </a:rPr>
              <a:t>结合以上材料，指出商朝能够铸造出司母戊鼎的条件?</a:t>
            </a:r>
          </a:p>
          <a:p>
            <a:r>
              <a:rPr lang="zh-CN" altLang="en-US" sz="2800" b="1" dirty="0" smtClean="0">
                <a:solidFill>
                  <a:srgbClr val="FF0000"/>
                </a:solidFill>
                <a:latin typeface="楷体" panose="02010609060101010101" charset="-122"/>
                <a:ea typeface="楷体" panose="02010609060101010101" charset="-122"/>
              </a:rPr>
              <a:t>分工</a:t>
            </a:r>
            <a:r>
              <a:rPr lang="zh-CN" altLang="en-US" sz="2800" b="1" dirty="0">
                <a:solidFill>
                  <a:srgbClr val="FF0000"/>
                </a:solidFill>
                <a:latin typeface="楷体" panose="02010609060101010101" charset="-122"/>
                <a:ea typeface="楷体" panose="02010609060101010101" charset="-122"/>
              </a:rPr>
              <a:t>细致；技艺专精；政府组织；生产规模</a:t>
            </a:r>
            <a:r>
              <a:rPr lang="zh-CN" altLang="en-US" sz="2800" b="1" dirty="0" smtClean="0">
                <a:solidFill>
                  <a:srgbClr val="FF0000"/>
                </a:solidFill>
                <a:latin typeface="楷体" panose="02010609060101010101" charset="-122"/>
                <a:ea typeface="楷体" panose="02010609060101010101" charset="-122"/>
              </a:rPr>
              <a:t>大</a:t>
            </a:r>
            <a:endParaRPr lang="zh-CN" altLang="en-US" sz="2800" b="1" dirty="0">
              <a:solidFill>
                <a:srgbClr val="FF0000"/>
              </a:solidFill>
              <a:latin typeface="楷体" panose="02010609060101010101" charset="-122"/>
              <a:ea typeface="楷体" panose="02010609060101010101" charset="-122"/>
            </a:endParaRPr>
          </a:p>
          <a:p>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文本框 1"/>
          <p:cNvSpPr txBox="1"/>
          <p:nvPr/>
        </p:nvSpPr>
        <p:spPr>
          <a:xfrm>
            <a:off x="276242" y="1092213"/>
            <a:ext cx="11639551" cy="3447093"/>
          </a:xfrm>
          <a:prstGeom prst="rect">
            <a:avLst/>
          </a:prstGeom>
          <a:noFill/>
        </p:spPr>
        <p:txBody>
          <a:bodyPr wrap="square" lIns="91426" tIns="45718" rIns="91426" bIns="45718" rtlCol="0" anchor="t">
            <a:spAutoFit/>
          </a:bodyPr>
          <a:lstStyle/>
          <a:p>
            <a:r>
              <a:rPr lang="en-US" altLang="zh-CN" sz="2800" b="1" dirty="0">
                <a:solidFill>
                  <a:schemeClr val="bg1"/>
                </a:solidFill>
                <a:latin typeface="楷体" panose="02010609060101010101" charset="-122"/>
                <a:ea typeface="楷体" panose="02010609060101010101" charset="-122"/>
              </a:rPr>
              <a:t>    </a:t>
            </a:r>
            <a:r>
              <a:rPr lang="zh-CN" altLang="en-US" sz="2800" b="1" dirty="0">
                <a:latin typeface="楷体" panose="02010609060101010101" charset="-122"/>
                <a:ea typeface="楷体" panose="02010609060101010101" charset="-122"/>
              </a:rPr>
              <a:t>商周青铜器的纹饰制作，靠的是几何造形，不是靠任意绘画技巧造形在这些工艺的操作中，逐渐形成了规矩。按规矩制作出来的范就是规范，即当今</a:t>
            </a:r>
            <a:r>
              <a:rPr lang="en-US" altLang="zh-CN" sz="2800" b="1" dirty="0">
                <a:latin typeface="楷体" panose="02010609060101010101" charset="-122"/>
                <a:ea typeface="楷体" panose="02010609060101010101" charset="-122"/>
              </a:rPr>
              <a:t>“</a:t>
            </a:r>
            <a:r>
              <a:rPr lang="zh-CN" altLang="en-US" sz="2800" b="1" dirty="0">
                <a:latin typeface="楷体" panose="02010609060101010101" charset="-122"/>
                <a:ea typeface="楷体" panose="02010609060101010101" charset="-122"/>
              </a:rPr>
              <a:t>规范</a:t>
            </a:r>
            <a:r>
              <a:rPr lang="en-US" altLang="zh-CN" sz="2800" b="1" dirty="0">
                <a:latin typeface="楷体" panose="02010609060101010101" charset="-122"/>
                <a:ea typeface="楷体" panose="02010609060101010101" charset="-122"/>
              </a:rPr>
              <a:t>”</a:t>
            </a:r>
            <a:r>
              <a:rPr lang="zh-CN" altLang="en-US" sz="2800" b="1" dirty="0">
                <a:latin typeface="楷体" panose="02010609060101010101" charset="-122"/>
                <a:ea typeface="楷体" panose="02010609060101010101" charset="-122"/>
              </a:rPr>
              <a:t>一词的原型及原意。按规矩制作出的青铜器纹饰，属于规范纹饰。只要掌握规矩，虽隔千里可制作出相同的青铜器。这种按规矩操作的工艺思想，一直被延续至今，并体现在当今的各行各业之中。</a:t>
            </a:r>
          </a:p>
          <a:p>
            <a:pPr algn="r"/>
            <a:r>
              <a:rPr lang="zh-CN" altLang="en-US" dirty="0"/>
              <a:t>——董亚巍《论商周青铜器与中国人的规矩》</a:t>
            </a:r>
          </a:p>
          <a:p>
            <a:r>
              <a:rPr lang="zh-CN" altLang="en-US" sz="2000" b="1" dirty="0"/>
              <a:t>商周青铜器制作中所体现的工艺思想是什么?</a:t>
            </a:r>
          </a:p>
          <a:p>
            <a:endParaRPr lang="en-US" altLang="zh-CN" sz="2000" b="1" dirty="0" smtClean="0">
              <a:solidFill>
                <a:srgbClr val="FF0000"/>
              </a:solidFill>
            </a:endParaRPr>
          </a:p>
          <a:p>
            <a:r>
              <a:rPr lang="en-US" altLang="zh-CN" sz="2000" b="1" dirty="0">
                <a:solidFill>
                  <a:srgbClr val="FF0000"/>
                </a:solidFill>
              </a:rPr>
              <a:t> </a:t>
            </a:r>
            <a:r>
              <a:rPr lang="en-US" altLang="zh-CN" sz="2000" b="1" dirty="0" smtClean="0">
                <a:solidFill>
                  <a:srgbClr val="FF0000"/>
                </a:solidFill>
              </a:rPr>
              <a:t>         </a:t>
            </a:r>
            <a:r>
              <a:rPr lang="zh-CN" altLang="en-US" sz="2000" b="1" dirty="0" smtClean="0">
                <a:solidFill>
                  <a:srgbClr val="FF0000"/>
                </a:solidFill>
              </a:rPr>
              <a:t>按照</a:t>
            </a:r>
            <a:r>
              <a:rPr lang="zh-CN" altLang="en-US" sz="2000" b="1" dirty="0">
                <a:solidFill>
                  <a:srgbClr val="FF0000"/>
                </a:solidFill>
              </a:rPr>
              <a:t>规矩</a:t>
            </a:r>
            <a:r>
              <a:rPr lang="zh-CN" altLang="en-US" sz="2000" b="1" dirty="0" smtClean="0">
                <a:solidFill>
                  <a:srgbClr val="FF0000"/>
                </a:solidFill>
              </a:rPr>
              <a:t>制作</a:t>
            </a:r>
            <a:endParaRPr lang="zh-CN" altLang="en-US" sz="20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19461" name="Rectangle 7"/>
          <p:cNvSpPr>
            <a:spLocks noChangeArrowheads="1"/>
          </p:cNvSpPr>
          <p:nvPr/>
        </p:nvSpPr>
        <p:spPr bwMode="auto">
          <a:xfrm>
            <a:off x="1524017" y="3571883"/>
            <a:ext cx="8301039" cy="920751"/>
          </a:xfrm>
          <a:prstGeom prst="rect">
            <a:avLst/>
          </a:prstGeom>
          <a:noFill/>
          <a:ln>
            <a:noFill/>
          </a:ln>
          <a:effectLst/>
        </p:spPr>
        <p:txBody>
          <a:bodyPr lIns="91396" tIns="45702" rIns="91396" bIns="45702">
            <a:spAutoFit/>
          </a:bodyPr>
          <a:lstStyle/>
          <a:p>
            <a:pPr fontAlgn="auto">
              <a:lnSpc>
                <a:spcPct val="200000"/>
              </a:lnSpc>
              <a:spcBef>
                <a:spcPts val="0"/>
              </a:spcBef>
              <a:spcAft>
                <a:spcPts val="0"/>
              </a:spcAft>
              <a:defRPr/>
            </a:pPr>
            <a:r>
              <a:rPr lang="zh-CN" altLang="en-US" sz="2700" dirty="0">
                <a:solidFill>
                  <a:schemeClr val="tx1">
                    <a:lumMod val="75000"/>
                    <a:lumOff val="25000"/>
                  </a:schemeClr>
                </a:solidFill>
                <a:latin typeface="微软雅黑" panose="020B0503020204020204" charset="-122"/>
                <a:ea typeface="微软雅黑" panose="020B0503020204020204" charset="-122"/>
              </a:rPr>
              <a:t>     </a:t>
            </a:r>
          </a:p>
        </p:txBody>
      </p:sp>
      <p:cxnSp>
        <p:nvCxnSpPr>
          <p:cNvPr id="11" name="直接连接符 10"/>
          <p:cNvCxnSpPr/>
          <p:nvPr/>
        </p:nvCxnSpPr>
        <p:spPr>
          <a:xfrm>
            <a:off x="1760540" y="863600"/>
            <a:ext cx="864552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1770065" y="811214"/>
            <a:ext cx="1492251" cy="103187"/>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2" rIns="91396" bIns="45702" anchor="ctr"/>
          <a:lstStyle/>
          <a:p>
            <a:pPr algn="ctr" fontAlgn="auto">
              <a:spcBef>
                <a:spcPts val="0"/>
              </a:spcBef>
              <a:spcAft>
                <a:spcPts val="0"/>
              </a:spcAft>
              <a:defRPr/>
            </a:pPr>
            <a:endParaRPr lang="zh-CN" altLang="en-US" sz="1900"/>
          </a:p>
        </p:txBody>
      </p:sp>
      <p:sp>
        <p:nvSpPr>
          <p:cNvPr id="14" name="矩形 13"/>
          <p:cNvSpPr/>
          <p:nvPr/>
        </p:nvSpPr>
        <p:spPr>
          <a:xfrm>
            <a:off x="643445" y="142865"/>
            <a:ext cx="4967618" cy="738627"/>
          </a:xfrm>
          <a:prstGeom prst="rect">
            <a:avLst/>
          </a:prstGeom>
        </p:spPr>
        <p:txBody>
          <a:bodyPr wrap="none" lIns="91396" tIns="45702" rIns="91396" bIns="45702">
            <a:spAutoFit/>
            <a:scene3d>
              <a:camera prst="orthographicFront"/>
              <a:lightRig rig="threePt" dir="t"/>
            </a:scene3d>
            <a:sp3d extrusionH="57150">
              <a:bevelT w="38100" h="38100" prst="slope"/>
            </a:sp3d>
          </a:bodyPr>
          <a:lstStyle/>
          <a:p>
            <a:pPr indent="718695" algn="just" fontAlgn="auto">
              <a:lnSpc>
                <a:spcPct val="150000"/>
              </a:lnSpc>
              <a:spcBef>
                <a:spcPts val="0"/>
              </a:spcBef>
              <a:spcAft>
                <a:spcPts val="0"/>
              </a:spcAft>
              <a:tabLst>
                <a:tab pos="713615" algn="l"/>
              </a:tabLst>
              <a:defRPr/>
            </a:pPr>
            <a:r>
              <a:rPr kumimoji="1" lang="en-US" altLang="zh-CN" sz="2800" b="1" dirty="0">
                <a:solidFill>
                  <a:srgbClr val="FF3300"/>
                </a:solidFill>
                <a:latin typeface="微软雅黑" panose="020B0503020204020204" charset="-122"/>
                <a:ea typeface="微软雅黑" panose="020B0503020204020204" charset="-122"/>
              </a:rPr>
              <a:t> </a:t>
            </a:r>
            <a:r>
              <a:rPr kumimoji="1" lang="zh-CN" altLang="en-US" sz="2800" b="1" dirty="0" smtClean="0">
                <a:solidFill>
                  <a:srgbClr val="FF3300"/>
                </a:solidFill>
                <a:latin typeface="微软雅黑" panose="020B0503020204020204" charset="-122"/>
                <a:ea typeface="微软雅黑" panose="020B0503020204020204" charset="-122"/>
              </a:rPr>
              <a:t>二、夏商西周时期的文化</a:t>
            </a:r>
            <a:endParaRPr kumimoji="1" lang="zh-CN" altLang="en-US" sz="2800" b="1" dirty="0">
              <a:solidFill>
                <a:srgbClr val="FF330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2"/>
          <a:stretch>
            <a:fillRect/>
          </a:stretch>
        </p:blipFill>
        <p:spPr>
          <a:xfrm>
            <a:off x="400056" y="2202187"/>
            <a:ext cx="2472055" cy="3080385"/>
          </a:xfrm>
          <a:prstGeom prst="rect">
            <a:avLst/>
          </a:prstGeom>
        </p:spPr>
      </p:pic>
      <p:sp>
        <p:nvSpPr>
          <p:cNvPr id="3" name="文本框 2"/>
          <p:cNvSpPr txBox="1"/>
          <p:nvPr/>
        </p:nvSpPr>
        <p:spPr>
          <a:xfrm>
            <a:off x="3262633" y="2239660"/>
            <a:ext cx="8687435" cy="4401201"/>
          </a:xfrm>
          <a:prstGeom prst="rect">
            <a:avLst/>
          </a:prstGeom>
          <a:noFill/>
        </p:spPr>
        <p:txBody>
          <a:bodyPr wrap="square" lIns="91426" tIns="45718" rIns="91426" bIns="45718" rtlCol="0" anchor="t">
            <a:spAutoFit/>
          </a:bodyPr>
          <a:lstStyle/>
          <a:p>
            <a:r>
              <a:rPr lang="en-US" altLang="zh-CN" sz="2000" b="1" dirty="0"/>
              <a:t>     </a:t>
            </a:r>
            <a:r>
              <a:rPr lang="zh-CN" altLang="en-US" sz="2000" b="1" dirty="0">
                <a:latin typeface="楷体" panose="02010609060101010101" charset="-122"/>
                <a:ea typeface="楷体" panose="02010609060101010101" charset="-122"/>
              </a:rPr>
              <a:t>这是一块商代末年的牛肩胛骨，上契刻由甲子、乙丑、丙寅、丁卯</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辛卯、壬辰、癸巳组成的</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干支表</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。通过对甲骨文的研究，现在可以确知商代有三种纪日法：</a:t>
            </a:r>
          </a:p>
          <a:p>
            <a:r>
              <a:rPr lang="zh-CN" altLang="en-US" sz="2000" b="1" dirty="0">
                <a:latin typeface="楷体" panose="02010609060101010101" charset="-122"/>
                <a:ea typeface="楷体" panose="02010609060101010101" charset="-122"/>
              </a:rPr>
              <a:t>一、天干纪日法，即用甲、乙、丙、丁、戊、己、庚、辛、壬、癸十天干分别纪日；</a:t>
            </a:r>
          </a:p>
          <a:p>
            <a:r>
              <a:rPr lang="zh-CN" altLang="en-US" sz="2000" b="1" dirty="0">
                <a:latin typeface="楷体" panose="02010609060101010101" charset="-122"/>
                <a:ea typeface="楷体" panose="02010609060101010101" charset="-122"/>
              </a:rPr>
              <a:t>二、地支纪日法，用子、丑、寅、卯、辰，巳、午、未、申、酉、戌、亥十二地支分别纪日，这种纪日法较少使用；</a:t>
            </a:r>
          </a:p>
          <a:p>
            <a:r>
              <a:rPr lang="zh-CN" altLang="en-US" sz="2000" b="1" dirty="0">
                <a:latin typeface="楷体" panose="02010609060101010101" charset="-122"/>
                <a:ea typeface="楷体" panose="02010609060101010101" charset="-122"/>
              </a:rPr>
              <a:t>三、干支纪日法，即将</a:t>
            </a:r>
            <a:r>
              <a:rPr lang="zh-CN" altLang="en-US" sz="2000" b="1" dirty="0" smtClean="0">
                <a:latin typeface="楷体" panose="02010609060101010101" charset="-122"/>
                <a:ea typeface="楷体" panose="02010609060101010101" charset="-122"/>
              </a:rPr>
              <a:t>十天干与</a:t>
            </a:r>
            <a:r>
              <a:rPr lang="zh-CN" altLang="en-US" sz="2000" b="1" dirty="0">
                <a:latin typeface="楷体" panose="02010609060101010101" charset="-122"/>
                <a:ea typeface="楷体" panose="02010609060101010101" charset="-122"/>
              </a:rPr>
              <a:t>十二地支依次相互搭配，组成甲子、乙丑、丙寅、丁卯等60个干支单位以纪日，</a:t>
            </a:r>
            <a:r>
              <a:rPr lang="en-US" altLang="zh-CN" sz="2000" b="1" dirty="0">
                <a:latin typeface="楷体" panose="02010609060101010101" charset="-122"/>
                <a:ea typeface="楷体" panose="02010609060101010101" charset="-122"/>
              </a:rPr>
              <a:t>60</a:t>
            </a:r>
            <a:r>
              <a:rPr lang="zh-CN" altLang="en-US" sz="2000" b="1" dirty="0">
                <a:latin typeface="楷体" panose="02010609060101010101" charset="-122"/>
                <a:ea typeface="楷体" panose="02010609060101010101" charset="-122"/>
              </a:rPr>
              <a:t>日为一个循环。干支纪日法在商代纪日材料中占绝大多数，而这块刻</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干支表</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牛骨则是当时用干支纪日法的实证。</a:t>
            </a:r>
          </a:p>
          <a:p>
            <a:r>
              <a:rPr lang="zh-CN" altLang="en-US" sz="2000" b="1" dirty="0">
                <a:latin typeface="楷体" panose="02010609060101010101" charset="-122"/>
                <a:ea typeface="楷体" panose="02010609060101010101" charset="-122"/>
              </a:rPr>
              <a:t>    干支纪日法是我国古代的一项发明，使用此种纪日法不会发生错误，也不会造成重叠；现在某些场合依然沿用，是世界上使用时间最长的纪日法。</a:t>
            </a:r>
          </a:p>
          <a:p>
            <a:pPr algn="r"/>
            <a:r>
              <a:rPr lang="en-US" altLang="zh-CN" sz="2000" b="1" dirty="0"/>
              <a:t>——</a:t>
            </a:r>
            <a:r>
              <a:rPr lang="zh-CN" altLang="en-US" sz="2000" b="1" dirty="0"/>
              <a:t>中国国家博物馆编《中华文明》</a:t>
            </a:r>
          </a:p>
        </p:txBody>
      </p:sp>
      <p:sp>
        <p:nvSpPr>
          <p:cNvPr id="4" name="文本框 3"/>
          <p:cNvSpPr txBox="1"/>
          <p:nvPr/>
        </p:nvSpPr>
        <p:spPr>
          <a:xfrm>
            <a:off x="400051" y="5282578"/>
            <a:ext cx="2862580" cy="1477323"/>
          </a:xfrm>
          <a:prstGeom prst="rect">
            <a:avLst/>
          </a:prstGeom>
          <a:noFill/>
        </p:spPr>
        <p:txBody>
          <a:bodyPr wrap="square" lIns="91426" tIns="45718" rIns="91426" bIns="45718" rtlCol="0" anchor="t">
            <a:spAutoFit/>
          </a:bodyPr>
          <a:lstStyle/>
          <a:p>
            <a:r>
              <a:rPr lang="zh-CN" altLang="en-US" b="1" dirty="0">
                <a:latin typeface="楷体" panose="02010609060101010101" charset="-122"/>
                <a:ea typeface="楷体" panose="02010609060101010101" charset="-122"/>
              </a:rPr>
              <a:t>刻</a:t>
            </a:r>
            <a:r>
              <a:rPr lang="en-US" altLang="zh-CN" b="1" dirty="0">
                <a:latin typeface="楷体" panose="02010609060101010101" charset="-122"/>
                <a:ea typeface="楷体" panose="02010609060101010101" charset="-122"/>
              </a:rPr>
              <a:t>“</a:t>
            </a:r>
            <a:r>
              <a:rPr lang="zh-CN" altLang="en-US" b="1" dirty="0">
                <a:latin typeface="楷体" panose="02010609060101010101" charset="-122"/>
                <a:ea typeface="楷体" panose="02010609060101010101" charset="-122"/>
              </a:rPr>
              <a:t>干支表</a:t>
            </a:r>
            <a:r>
              <a:rPr lang="en-US" altLang="zh-CN" b="1" dirty="0">
                <a:latin typeface="楷体" panose="02010609060101010101" charset="-122"/>
                <a:ea typeface="楷体" panose="02010609060101010101" charset="-122"/>
              </a:rPr>
              <a:t>”</a:t>
            </a:r>
            <a:r>
              <a:rPr lang="zh-CN" altLang="en-US" b="1" dirty="0">
                <a:latin typeface="楷体" panose="02010609060101010101" charset="-122"/>
                <a:ea typeface="楷体" panose="02010609060101010101" charset="-122"/>
              </a:rPr>
              <a:t>牛骨</a:t>
            </a:r>
          </a:p>
          <a:p>
            <a:r>
              <a:rPr lang="zh-CN" altLang="en-US" b="1" dirty="0">
                <a:latin typeface="楷体" panose="02010609060101010101" charset="-122"/>
                <a:ea typeface="楷体" panose="02010609060101010101" charset="-122"/>
              </a:rPr>
              <a:t>长</a:t>
            </a:r>
            <a:r>
              <a:rPr lang="zh-CN" altLang="en-US" b="1" dirty="0">
                <a:latin typeface="楷体" panose="02010609060101010101" charset="-122"/>
                <a:ea typeface="楷体" panose="02010609060101010101" charset="-122"/>
                <a:sym typeface="+mn-ea"/>
              </a:rPr>
              <a:t>22.5厘米，宽7,4厘米</a:t>
            </a:r>
            <a:endParaRPr lang="zh-CN" altLang="en-US" b="1" dirty="0">
              <a:latin typeface="楷体" panose="02010609060101010101" charset="-122"/>
              <a:ea typeface="楷体" panose="02010609060101010101" charset="-122"/>
            </a:endParaRPr>
          </a:p>
          <a:p>
            <a:r>
              <a:rPr lang="zh-CN" altLang="en-US" b="1" dirty="0">
                <a:latin typeface="楷体" panose="02010609060101010101" charset="-122"/>
                <a:ea typeface="楷体" panose="02010609060101010101" charset="-122"/>
              </a:rPr>
              <a:t>商王帝乙或帝辛时期</a:t>
            </a:r>
          </a:p>
          <a:p>
            <a:r>
              <a:rPr lang="zh-CN" altLang="en-US" b="1" dirty="0">
                <a:latin typeface="楷体" panose="02010609060101010101" charset="-122"/>
                <a:ea typeface="楷体" panose="02010609060101010101" charset="-122"/>
              </a:rPr>
              <a:t>河南安阳殷出土</a:t>
            </a:r>
          </a:p>
          <a:p>
            <a:r>
              <a:rPr lang="zh-CN" altLang="en-US" b="1" dirty="0">
                <a:latin typeface="楷体" panose="02010609060101010101" charset="-122"/>
                <a:ea typeface="楷体" panose="02010609060101010101" charset="-122"/>
              </a:rPr>
              <a:t>中国国家博物馆馆藏</a:t>
            </a:r>
          </a:p>
        </p:txBody>
      </p:sp>
      <p:sp>
        <p:nvSpPr>
          <p:cNvPr id="5" name="文本框 4"/>
          <p:cNvSpPr txBox="1"/>
          <p:nvPr/>
        </p:nvSpPr>
        <p:spPr>
          <a:xfrm>
            <a:off x="394987" y="1040766"/>
            <a:ext cx="11377295" cy="923326"/>
          </a:xfrm>
          <a:prstGeom prst="rect">
            <a:avLst/>
          </a:prstGeom>
          <a:noFill/>
        </p:spPr>
        <p:txBody>
          <a:bodyPr wrap="square" lIns="91426" tIns="45718" rIns="91426" bIns="45718" rtlCol="0" anchor="t">
            <a:spAutoFit/>
          </a:bodyPr>
          <a:lstStyle/>
          <a:p>
            <a:r>
              <a:rPr lang="zh-CN" altLang="en-US" b="1" dirty="0"/>
              <a:t>河南安阳殷墟遗址出土大量甲骨文与青铜器。      </a:t>
            </a:r>
          </a:p>
          <a:p>
            <a:r>
              <a:rPr lang="zh-CN" altLang="en-US" b="1" dirty="0"/>
              <a:t>甲骨文：是刻有文字的龟甲、兽骨。主要为商人刻写的占卜记录。经历了很长时间的发展演变，逐渐成为一种成熟的文字。</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矩形 1"/>
          <p:cNvSpPr/>
          <p:nvPr/>
        </p:nvSpPr>
        <p:spPr>
          <a:xfrm>
            <a:off x="551384" y="620688"/>
            <a:ext cx="10128448" cy="5940088"/>
          </a:xfrm>
          <a:prstGeom prst="rect">
            <a:avLst/>
          </a:prstGeom>
        </p:spPr>
        <p:txBody>
          <a:bodyPr wrap="square">
            <a:spAutoFit/>
          </a:bodyPr>
          <a:lstStyle/>
          <a:p>
            <a:r>
              <a:rPr lang="zh-CN" altLang="en-US" sz="3200" b="1" dirty="0">
                <a:solidFill>
                  <a:srgbClr val="FF0000"/>
                </a:solidFill>
              </a:rPr>
              <a:t>甲骨卜辞与青铜铭文记载内容的不同</a:t>
            </a:r>
          </a:p>
          <a:p>
            <a:r>
              <a:rPr lang="zh-CN" altLang="en-US" sz="3200" b="1" dirty="0">
                <a:latin typeface="楷体" panose="02010609060101010101" charset="-122"/>
                <a:ea typeface="楷体" panose="02010609060101010101" charset="-122"/>
              </a:rPr>
              <a:t>    现在已经面世的甲骨卜辞，除了极少数是记事刻辞之外，绝大部分是对于祖先神灵的贞问。大量的卜辞材料所表现的思想，乃是神灵为历史的主宰，神意左右着历史的发展。然而，应当看到的是，殷卜辞所见虽然绝大多数是对于神灵的祈祷与贞问，但其间所活跃着的是人，而不是神，只不过是人在求取神的庇佑。到了称为青铜时代的西周时期，彝器铭文则多载人事，而少言神灵。历史记忆主要以文字记载为主要形式，从而进入了一个新阶段，文明的历史进程逐渐呈现着阔步前进的状态。</a:t>
            </a:r>
          </a:p>
          <a:p>
            <a:pPr algn="r"/>
            <a:r>
              <a:rPr lang="zh-CN" altLang="en-US" sz="2800" b="1" dirty="0"/>
              <a:t>——晁福林《试析上古时期的历史记忆与历史记载》</a:t>
            </a:r>
          </a:p>
        </p:txBody>
      </p:sp>
    </p:spTree>
    <p:extLst>
      <p:ext uri="{BB962C8B-B14F-4D97-AF65-F5344CB8AC3E}">
        <p14:creationId xmlns:p14="http://schemas.microsoft.com/office/powerpoint/2010/main" val="29295248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407368" y="764704"/>
            <a:ext cx="11521280" cy="5262979"/>
          </a:xfrm>
          <a:prstGeom prst="rect">
            <a:avLst/>
          </a:prstGeom>
        </p:spPr>
        <p:txBody>
          <a:bodyPr wrap="square">
            <a:spAutoFit/>
          </a:bodyPr>
          <a:lstStyle/>
          <a:p>
            <a:r>
              <a:rPr lang="zh-CN" altLang="en-US" sz="2800" dirty="0"/>
              <a:t>夏、商、</a:t>
            </a:r>
            <a:r>
              <a:rPr lang="zh-CN" altLang="en-US" sz="2800" dirty="0" smtClean="0"/>
              <a:t>西周</a:t>
            </a:r>
            <a:r>
              <a:rPr lang="zh-CN" altLang="en-US" sz="2800" dirty="0"/>
              <a:t>是</a:t>
            </a:r>
            <a:r>
              <a:rPr lang="zh-CN" altLang="en-US" sz="2800" dirty="0" smtClean="0"/>
              <a:t>中华</a:t>
            </a:r>
            <a:r>
              <a:rPr lang="zh-CN" altLang="en-US" sz="2800" dirty="0"/>
              <a:t>文明和早期国家的形成和发展</a:t>
            </a:r>
            <a:r>
              <a:rPr lang="zh-CN" altLang="en-US" sz="2800" dirty="0" smtClean="0"/>
              <a:t>时期，也</a:t>
            </a:r>
            <a:r>
              <a:rPr lang="zh-CN" altLang="en-US" sz="2800" dirty="0"/>
              <a:t>是奴隶制社会的形成发展和繁荣时期。上节课我们学习了这一时期的政治，主要讲了分封制和宗法制，也了解了</a:t>
            </a:r>
            <a:r>
              <a:rPr lang="zh-CN" altLang="en-US" sz="2800" b="1" dirty="0">
                <a:solidFill>
                  <a:srgbClr val="FF0000"/>
                </a:solidFill>
              </a:rPr>
              <a:t>中国早期政治制度</a:t>
            </a:r>
            <a:r>
              <a:rPr lang="zh-CN" altLang="en-US" sz="2800" dirty="0"/>
              <a:t>的特点，这节课我们来学习一下经济和文化，就可以整体把握</a:t>
            </a:r>
            <a:r>
              <a:rPr lang="zh-CN" altLang="en-US" sz="2800" b="1" dirty="0">
                <a:solidFill>
                  <a:srgbClr val="FF0000"/>
                </a:solidFill>
              </a:rPr>
              <a:t>早期国家的特征</a:t>
            </a:r>
            <a:r>
              <a:rPr lang="zh-CN" altLang="en-US" sz="2800" dirty="0"/>
              <a:t>了。</a:t>
            </a:r>
          </a:p>
          <a:p>
            <a:endParaRPr lang="zh-CN" altLang="en-US" sz="2800" dirty="0"/>
          </a:p>
          <a:p>
            <a:r>
              <a:rPr lang="zh-CN" altLang="en-US" sz="2800" dirty="0"/>
              <a:t>中国早期国家特征（重点）</a:t>
            </a:r>
          </a:p>
          <a:p>
            <a:r>
              <a:rPr lang="zh-CN" altLang="en-US" sz="2800" dirty="0">
                <a:solidFill>
                  <a:srgbClr val="FF0000"/>
                </a:solidFill>
              </a:rPr>
              <a:t>政治方面：尚未实现中央集权</a:t>
            </a:r>
          </a:p>
          <a:p>
            <a:r>
              <a:rPr lang="zh-CN" altLang="en-US" sz="2800" dirty="0">
                <a:solidFill>
                  <a:srgbClr val="FF0000"/>
                </a:solidFill>
              </a:rPr>
              <a:t>                  神权和王权相结合  </a:t>
            </a:r>
          </a:p>
          <a:p>
            <a:r>
              <a:rPr lang="zh-CN" altLang="en-US" sz="2800" dirty="0">
                <a:solidFill>
                  <a:srgbClr val="FF0000"/>
                </a:solidFill>
              </a:rPr>
              <a:t>                  血缘关系为纽带，等级森严                </a:t>
            </a:r>
          </a:p>
          <a:p>
            <a:r>
              <a:rPr lang="zh-CN" altLang="en-US" sz="2800" dirty="0">
                <a:solidFill>
                  <a:srgbClr val="FF0000"/>
                </a:solidFill>
              </a:rPr>
              <a:t>                  初步具备政府行政管理机构</a:t>
            </a:r>
          </a:p>
          <a:p>
            <a:r>
              <a:rPr lang="zh-CN" altLang="en-US" sz="2800" dirty="0">
                <a:solidFill>
                  <a:srgbClr val="FF0000"/>
                </a:solidFill>
              </a:rPr>
              <a:t>经济方面：？</a:t>
            </a:r>
          </a:p>
          <a:p>
            <a:r>
              <a:rPr lang="zh-CN" altLang="en-US" sz="2800" dirty="0">
                <a:solidFill>
                  <a:srgbClr val="FF0000"/>
                </a:solidFill>
              </a:rPr>
              <a:t>文化方面：？</a:t>
            </a: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93992" b="5138"/>
          <a:stretch>
            <a:fillRect/>
          </a:stretch>
        </p:blipFill>
        <p:spPr>
          <a:xfrm>
            <a:off x="-25478" y="6442433"/>
            <a:ext cx="12217479" cy="1392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6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767408" y="908720"/>
            <a:ext cx="5753498" cy="461665"/>
          </a:xfrm>
          <a:prstGeom prst="rect">
            <a:avLst/>
          </a:prstGeom>
        </p:spPr>
        <p:txBody>
          <a:bodyPr wrap="none">
            <a:spAutoFit/>
          </a:bodyPr>
          <a:lstStyle/>
          <a:p>
            <a:r>
              <a:rPr lang="zh-CN" altLang="en-US" sz="2400" b="1" dirty="0" smtClean="0">
                <a:solidFill>
                  <a:srgbClr val="FF0000"/>
                </a:solidFill>
                <a:latin typeface="Times New Roman" pitchFamily="18" charset="0"/>
              </a:rPr>
              <a:t>归纳夏、商、西周经济和文化发展的特点</a:t>
            </a:r>
            <a:endParaRPr lang="zh-CN" altLang="en-US" sz="2400" dirty="0">
              <a:solidFill>
                <a:srgbClr val="FF0000"/>
              </a:solidFill>
              <a:latin typeface="Times New Roman" pitchFamily="18" charset="0"/>
            </a:endParaRPr>
          </a:p>
        </p:txBody>
      </p:sp>
      <p:sp>
        <p:nvSpPr>
          <p:cNvPr id="3" name="矩形 2"/>
          <p:cNvSpPr/>
          <p:nvPr/>
        </p:nvSpPr>
        <p:spPr>
          <a:xfrm>
            <a:off x="263352" y="1484784"/>
            <a:ext cx="11593288" cy="5016758"/>
          </a:xfrm>
          <a:prstGeom prst="rect">
            <a:avLst/>
          </a:prstGeom>
        </p:spPr>
        <p:txBody>
          <a:bodyPr wrap="square">
            <a:spAutoFit/>
          </a:bodyPr>
          <a:lstStyle/>
          <a:p>
            <a:pPr>
              <a:spcBef>
                <a:spcPct val="50000"/>
              </a:spcBef>
            </a:pPr>
            <a:r>
              <a:rPr lang="zh-CN" altLang="en-US" sz="2000" b="1" dirty="0" smtClean="0">
                <a:solidFill>
                  <a:srgbClr val="FF0000"/>
                </a:solidFill>
                <a:latin typeface="Times New Roman" pitchFamily="18" charset="0"/>
              </a:rPr>
              <a:t>经济：</a:t>
            </a:r>
            <a:endParaRPr lang="en-US" altLang="zh-CN" sz="2000" b="1" dirty="0" smtClean="0">
              <a:solidFill>
                <a:srgbClr val="FF0000"/>
              </a:solidFill>
              <a:latin typeface="Times New Roman" pitchFamily="18" charset="0"/>
            </a:endParaRPr>
          </a:p>
          <a:p>
            <a:pPr>
              <a:spcBef>
                <a:spcPct val="50000"/>
              </a:spcBef>
            </a:pPr>
            <a:r>
              <a:rPr lang="zh-CN" altLang="en-US" b="1" dirty="0" smtClean="0">
                <a:latin typeface="Times New Roman" pitchFamily="18" charset="0"/>
              </a:rPr>
              <a:t>（</a:t>
            </a:r>
            <a:r>
              <a:rPr lang="en-US" altLang="zh-CN" b="1" dirty="0" smtClean="0">
                <a:latin typeface="Times New Roman" pitchFamily="18" charset="0"/>
              </a:rPr>
              <a:t>1</a:t>
            </a:r>
            <a:r>
              <a:rPr lang="zh-CN" altLang="en-US" b="1" dirty="0">
                <a:latin typeface="Times New Roman" pitchFamily="18" charset="0"/>
              </a:rPr>
              <a:t>）农业是夏、商、周的主要经济部门。农作物品种较丰富，农具</a:t>
            </a:r>
            <a:r>
              <a:rPr lang="zh-CN" altLang="en-US" b="1" dirty="0" smtClean="0">
                <a:latin typeface="Times New Roman" pitchFamily="18" charset="0"/>
              </a:rPr>
              <a:t>以耒耜为主，耕作</a:t>
            </a:r>
            <a:r>
              <a:rPr lang="zh-CN" altLang="en-US" b="1" dirty="0">
                <a:latin typeface="Times New Roman" pitchFamily="18" charset="0"/>
              </a:rPr>
              <a:t>技术有较大发展</a:t>
            </a:r>
            <a:r>
              <a:rPr lang="zh-CN" altLang="en-US" b="1" dirty="0" smtClean="0">
                <a:latin typeface="Times New Roman" pitchFamily="18" charset="0"/>
              </a:rPr>
              <a:t>。</a:t>
            </a:r>
            <a:endParaRPr lang="en-US" altLang="zh-CN" b="1" dirty="0" smtClean="0">
              <a:latin typeface="Times New Roman" pitchFamily="18" charset="0"/>
            </a:endParaRPr>
          </a:p>
          <a:p>
            <a:pPr>
              <a:spcBef>
                <a:spcPct val="50000"/>
              </a:spcBef>
            </a:pPr>
            <a:r>
              <a:rPr lang="zh-CN" altLang="en-US" b="1" dirty="0" smtClean="0">
                <a:latin typeface="Times New Roman" pitchFamily="18" charset="0"/>
              </a:rPr>
              <a:t>（</a:t>
            </a:r>
            <a:r>
              <a:rPr lang="en-US" altLang="zh-CN" b="1" dirty="0">
                <a:latin typeface="Times New Roman" pitchFamily="18" charset="0"/>
              </a:rPr>
              <a:t>2</a:t>
            </a:r>
            <a:r>
              <a:rPr lang="zh-CN" altLang="en-US" b="1" dirty="0">
                <a:latin typeface="Times New Roman" pitchFamily="18" charset="0"/>
              </a:rPr>
              <a:t>）以青铜铸造业为代表的手工业高度发达</a:t>
            </a:r>
            <a:r>
              <a:rPr lang="zh-CN" altLang="en-US" b="1" dirty="0" smtClean="0">
                <a:latin typeface="Times New Roman" pitchFamily="18" charset="0"/>
              </a:rPr>
              <a:t>。政府实行</a:t>
            </a:r>
            <a:r>
              <a:rPr lang="zh-CN" altLang="en-US" b="1" dirty="0" smtClean="0">
                <a:solidFill>
                  <a:srgbClr val="FF0000"/>
                </a:solidFill>
                <a:latin typeface="Times New Roman" pitchFamily="18" charset="0"/>
              </a:rPr>
              <a:t>工商食官</a:t>
            </a:r>
            <a:r>
              <a:rPr lang="zh-CN" altLang="en-US" b="1" dirty="0" smtClean="0">
                <a:latin typeface="Times New Roman" pitchFamily="18" charset="0"/>
              </a:rPr>
              <a:t>的政策。青铜</a:t>
            </a:r>
            <a:r>
              <a:rPr lang="zh-CN" altLang="en-US" b="1" dirty="0">
                <a:latin typeface="Times New Roman" pitchFamily="18" charset="0"/>
              </a:rPr>
              <a:t>铸造是手工业的主要部门</a:t>
            </a:r>
            <a:r>
              <a:rPr lang="zh-CN" altLang="en-US" b="1" dirty="0" smtClean="0">
                <a:latin typeface="Times New Roman" pitchFamily="18" charset="0"/>
              </a:rPr>
              <a:t>，被</a:t>
            </a:r>
            <a:r>
              <a:rPr lang="zh-CN" altLang="en-US" b="1" dirty="0">
                <a:latin typeface="Times New Roman" pitchFamily="18" charset="0"/>
              </a:rPr>
              <a:t>称为</a:t>
            </a:r>
            <a:r>
              <a:rPr lang="zh-CN" altLang="en-US" b="1" dirty="0"/>
              <a:t>“</a:t>
            </a:r>
            <a:r>
              <a:rPr lang="zh-CN" altLang="en-US" b="1" dirty="0">
                <a:solidFill>
                  <a:srgbClr val="FF0000"/>
                </a:solidFill>
                <a:latin typeface="Times New Roman" pitchFamily="18" charset="0"/>
              </a:rPr>
              <a:t>青铜时代</a:t>
            </a:r>
            <a:r>
              <a:rPr lang="zh-CN" altLang="en-US" b="1" dirty="0"/>
              <a:t>”</a:t>
            </a:r>
            <a:r>
              <a:rPr lang="zh-CN" altLang="en-US" b="1" dirty="0">
                <a:latin typeface="Times New Roman" pitchFamily="18" charset="0"/>
              </a:rPr>
              <a:t>。玉器加工和纺织业有很大发展</a:t>
            </a:r>
            <a:r>
              <a:rPr lang="zh-CN" altLang="en-US" b="1" dirty="0" smtClean="0">
                <a:latin typeface="Times New Roman" pitchFamily="18" charset="0"/>
              </a:rPr>
              <a:t>。</a:t>
            </a:r>
            <a:r>
              <a:rPr lang="zh-CN" altLang="en-US" b="1" dirty="0" smtClean="0">
                <a:solidFill>
                  <a:srgbClr val="FF0000"/>
                </a:solidFill>
                <a:latin typeface="Times New Roman" pitchFamily="18" charset="0"/>
              </a:rPr>
              <a:t>商朝</a:t>
            </a:r>
            <a:r>
              <a:rPr lang="zh-CN" altLang="en-US" b="1" dirty="0" smtClean="0">
                <a:latin typeface="Times New Roman" pitchFamily="18" charset="0"/>
              </a:rPr>
              <a:t>出现</a:t>
            </a:r>
            <a:r>
              <a:rPr lang="zh-CN" altLang="en-US" b="1" dirty="0">
                <a:solidFill>
                  <a:srgbClr val="FF0000"/>
                </a:solidFill>
                <a:latin typeface="Times New Roman" pitchFamily="18" charset="0"/>
              </a:rPr>
              <a:t>原始瓷器</a:t>
            </a:r>
            <a:r>
              <a:rPr lang="zh-CN" altLang="en-US" b="1" dirty="0">
                <a:latin typeface="Times New Roman" pitchFamily="18" charset="0"/>
              </a:rPr>
              <a:t>，是我国陶瓷发展史上的一次飞跃。漆器制造已达较高水平</a:t>
            </a:r>
            <a:r>
              <a:rPr lang="zh-CN" altLang="en-US" b="1" dirty="0" smtClean="0">
                <a:latin typeface="Times New Roman" pitchFamily="18" charset="0"/>
              </a:rPr>
              <a:t>。西周晚期有铁器出现。</a:t>
            </a:r>
            <a:endParaRPr lang="en-US" altLang="zh-CN" b="1" dirty="0" smtClean="0">
              <a:latin typeface="Times New Roman" pitchFamily="18" charset="0"/>
            </a:endParaRPr>
          </a:p>
          <a:p>
            <a:pPr>
              <a:spcBef>
                <a:spcPct val="50000"/>
              </a:spcBef>
            </a:pPr>
            <a:r>
              <a:rPr lang="zh-CN" altLang="en-US" b="1" dirty="0" smtClean="0">
                <a:latin typeface="Times New Roman" pitchFamily="18" charset="0"/>
              </a:rPr>
              <a:t>（</a:t>
            </a:r>
            <a:r>
              <a:rPr lang="en-US" altLang="zh-CN" b="1" dirty="0">
                <a:latin typeface="Times New Roman" pitchFamily="18" charset="0"/>
              </a:rPr>
              <a:t>3</a:t>
            </a:r>
            <a:r>
              <a:rPr lang="zh-CN" altLang="en-US" b="1" dirty="0">
                <a:latin typeface="Times New Roman" pitchFamily="18" charset="0"/>
              </a:rPr>
              <a:t>）商业、城市和交通较发达。交通工具种类多，商朝以贝为货币，商都成为繁荣的商业都市；商周时，建立了邮驿传递制度，西周从都城到全国有几条宽广的大道。 </a:t>
            </a:r>
            <a:endParaRPr lang="en-US" altLang="zh-CN" b="1" dirty="0" smtClean="0">
              <a:latin typeface="Times New Roman" pitchFamily="18" charset="0"/>
            </a:endParaRPr>
          </a:p>
          <a:p>
            <a:pPr>
              <a:spcBef>
                <a:spcPct val="50000"/>
              </a:spcBef>
            </a:pPr>
            <a:r>
              <a:rPr lang="zh-CN" altLang="en-US" sz="2000" b="1" dirty="0" smtClean="0">
                <a:solidFill>
                  <a:srgbClr val="FF0000"/>
                </a:solidFill>
                <a:latin typeface="Times New Roman" pitchFamily="18" charset="0"/>
              </a:rPr>
              <a:t>文化：</a:t>
            </a:r>
            <a:endParaRPr lang="en-US" altLang="zh-CN" sz="2000" b="1" dirty="0" smtClean="0">
              <a:solidFill>
                <a:srgbClr val="FF0000"/>
              </a:solidFill>
              <a:latin typeface="Times New Roman" pitchFamily="18" charset="0"/>
            </a:endParaRPr>
          </a:p>
          <a:p>
            <a:pPr>
              <a:spcBef>
                <a:spcPct val="50000"/>
              </a:spcBef>
            </a:pPr>
            <a:r>
              <a:rPr lang="zh-CN" altLang="en-US" b="1" dirty="0" smtClean="0">
                <a:latin typeface="Times New Roman" pitchFamily="18" charset="0"/>
              </a:rPr>
              <a:t>甲骨文</a:t>
            </a:r>
            <a:r>
              <a:rPr lang="zh-CN" altLang="en-US" b="1" dirty="0">
                <a:latin typeface="Times New Roman" pitchFamily="18" charset="0"/>
              </a:rPr>
              <a:t>是刻在</a:t>
            </a:r>
            <a:r>
              <a:rPr lang="zh-CN" altLang="en-US" b="1" dirty="0" smtClean="0">
                <a:latin typeface="Times New Roman" pitchFamily="18" charset="0"/>
              </a:rPr>
              <a:t>龟甲</a:t>
            </a:r>
            <a:r>
              <a:rPr lang="zh-CN" altLang="en-US" b="1" dirty="0">
                <a:latin typeface="Times New Roman" pitchFamily="18" charset="0"/>
              </a:rPr>
              <a:t>和兽骨上的</a:t>
            </a:r>
            <a:r>
              <a:rPr lang="zh-CN" altLang="en-US" b="1" dirty="0" smtClean="0">
                <a:latin typeface="Times New Roman" pitchFamily="18" charset="0"/>
              </a:rPr>
              <a:t>文字，是比较</a:t>
            </a:r>
            <a:r>
              <a:rPr lang="zh-CN" altLang="en-US" b="1" dirty="0">
                <a:latin typeface="Times New Roman" pitchFamily="18" charset="0"/>
              </a:rPr>
              <a:t>成熟的</a:t>
            </a:r>
            <a:r>
              <a:rPr lang="zh-CN" altLang="en-US" b="1" dirty="0" smtClean="0">
                <a:latin typeface="Times New Roman" pitchFamily="18" charset="0"/>
              </a:rPr>
              <a:t>文字，是</a:t>
            </a:r>
            <a:r>
              <a:rPr lang="zh-CN" altLang="en-US" b="1" dirty="0">
                <a:latin typeface="Times New Roman" pitchFamily="18" charset="0"/>
              </a:rPr>
              <a:t>研究</a:t>
            </a:r>
            <a:r>
              <a:rPr lang="zh-CN" altLang="en-US" b="1" dirty="0">
                <a:solidFill>
                  <a:srgbClr val="FF0000"/>
                </a:solidFill>
                <a:latin typeface="Times New Roman" pitchFamily="18" charset="0"/>
              </a:rPr>
              <a:t>商朝</a:t>
            </a:r>
            <a:r>
              <a:rPr lang="zh-CN" altLang="en-US" b="1" dirty="0" smtClean="0">
                <a:latin typeface="Times New Roman" pitchFamily="18" charset="0"/>
              </a:rPr>
              <a:t>历史和</a:t>
            </a:r>
            <a:r>
              <a:rPr lang="zh-CN" altLang="en-US" b="1" dirty="0">
                <a:latin typeface="Times New Roman" pitchFamily="18" charset="0"/>
              </a:rPr>
              <a:t>古文字的</a:t>
            </a:r>
            <a:r>
              <a:rPr lang="zh-CN" altLang="en-US" b="1" dirty="0" smtClean="0">
                <a:latin typeface="Times New Roman" pitchFamily="18" charset="0"/>
              </a:rPr>
              <a:t>珍贵资料。</a:t>
            </a:r>
            <a:endParaRPr lang="en-US" altLang="zh-CN" b="1" dirty="0" smtClean="0">
              <a:latin typeface="Times New Roman" pitchFamily="18" charset="0"/>
            </a:endParaRPr>
          </a:p>
          <a:p>
            <a:pPr>
              <a:spcBef>
                <a:spcPct val="50000"/>
              </a:spcBef>
            </a:pPr>
            <a:r>
              <a:rPr lang="zh-CN" altLang="en-US" b="1" dirty="0" smtClean="0">
                <a:solidFill>
                  <a:srgbClr val="FF0000"/>
                </a:solidFill>
                <a:latin typeface="Times New Roman" pitchFamily="18" charset="0"/>
              </a:rPr>
              <a:t>西周</a:t>
            </a:r>
            <a:r>
              <a:rPr lang="zh-CN" altLang="en-US" b="1" dirty="0">
                <a:solidFill>
                  <a:srgbClr val="FF0000"/>
                </a:solidFill>
                <a:latin typeface="Times New Roman" pitchFamily="18" charset="0"/>
              </a:rPr>
              <a:t>晚期</a:t>
            </a:r>
            <a:r>
              <a:rPr lang="en-US" altLang="zh-CN" b="1" dirty="0" smtClean="0">
                <a:latin typeface="Times New Roman" pitchFamily="18" charset="0"/>
              </a:rPr>
              <a:t>:</a:t>
            </a:r>
            <a:r>
              <a:rPr lang="zh-CN" altLang="en-US" b="1" dirty="0" smtClean="0">
                <a:latin typeface="Times New Roman" pitchFamily="18" charset="0"/>
              </a:rPr>
              <a:t>形成</a:t>
            </a:r>
            <a:r>
              <a:rPr lang="zh-CN" altLang="en-US" b="1" dirty="0">
                <a:latin typeface="Times New Roman" pitchFamily="18" charset="0"/>
              </a:rPr>
              <a:t>了金文的</a:t>
            </a:r>
            <a:r>
              <a:rPr lang="zh-CN" altLang="en-US" b="1" dirty="0" smtClean="0">
                <a:latin typeface="Times New Roman" pitchFamily="18" charset="0"/>
              </a:rPr>
              <a:t>标准</a:t>
            </a:r>
            <a:r>
              <a:rPr lang="zh-CN" altLang="en-US" b="1" dirty="0">
                <a:latin typeface="Times New Roman" pitchFamily="18" charset="0"/>
              </a:rPr>
              <a:t>字体一一</a:t>
            </a:r>
            <a:r>
              <a:rPr lang="zh-CN" altLang="en-US" b="1" dirty="0" smtClean="0">
                <a:latin typeface="Times New Roman" pitchFamily="18" charset="0"/>
              </a:rPr>
              <a:t>籀文（</a:t>
            </a:r>
            <a:r>
              <a:rPr lang="zh-CN" altLang="en-US" b="1" dirty="0">
                <a:latin typeface="Times New Roman" pitchFamily="18" charset="0"/>
              </a:rPr>
              <a:t>大繁、钟鼎文</a:t>
            </a:r>
            <a:r>
              <a:rPr lang="zh-CN" altLang="en-US" b="1" dirty="0" smtClean="0">
                <a:latin typeface="Times New Roman" pitchFamily="18" charset="0"/>
              </a:rPr>
              <a:t>）西周</a:t>
            </a:r>
            <a:r>
              <a:rPr lang="zh-CN" altLang="en-US" b="1" dirty="0">
                <a:latin typeface="Times New Roman" pitchFamily="18" charset="0"/>
              </a:rPr>
              <a:t>青铜器有</a:t>
            </a:r>
            <a:r>
              <a:rPr lang="zh-CN" altLang="en-US" b="1" dirty="0" smtClean="0">
                <a:latin typeface="Times New Roman" pitchFamily="18" charset="0"/>
              </a:rPr>
              <a:t>长篇</a:t>
            </a:r>
            <a:r>
              <a:rPr lang="zh-CN" altLang="en-US" b="1" dirty="0">
                <a:latin typeface="Times New Roman" pitchFamily="18" charset="0"/>
              </a:rPr>
              <a:t>铭文出现，记录</a:t>
            </a:r>
          </a:p>
          <a:p>
            <a:pPr>
              <a:spcBef>
                <a:spcPct val="50000"/>
              </a:spcBef>
            </a:pPr>
            <a:r>
              <a:rPr lang="zh-CN" altLang="en-US" b="1" dirty="0">
                <a:latin typeface="Times New Roman" pitchFamily="18" charset="0"/>
              </a:rPr>
              <a:t>周代贵族分封、</a:t>
            </a:r>
            <a:r>
              <a:rPr lang="zh-CN" altLang="en-US" b="1" dirty="0" smtClean="0">
                <a:latin typeface="Times New Roman" pitchFamily="18" charset="0"/>
              </a:rPr>
              <a:t>祭祀</a:t>
            </a:r>
            <a:r>
              <a:rPr lang="zh-CN" altLang="en-US" b="1" dirty="0">
                <a:latin typeface="Times New Roman" pitchFamily="18" charset="0"/>
              </a:rPr>
              <a:t>、战争等重大</a:t>
            </a:r>
            <a:r>
              <a:rPr lang="zh-CN" altLang="en-US" b="1" dirty="0" smtClean="0">
                <a:latin typeface="Times New Roman" pitchFamily="18" charset="0"/>
              </a:rPr>
              <a:t>政治</a:t>
            </a:r>
            <a:r>
              <a:rPr lang="zh-CN" altLang="en-US" b="1" dirty="0">
                <a:latin typeface="Times New Roman" pitchFamily="18" charset="0"/>
              </a:rPr>
              <a:t>活动</a:t>
            </a:r>
            <a:r>
              <a:rPr lang="zh-CN" altLang="en-US" b="1" dirty="0" smtClean="0">
                <a:latin typeface="Times New Roman" pitchFamily="18" charset="0"/>
              </a:rPr>
              <a:t>。甲骨文</a:t>
            </a:r>
            <a:r>
              <a:rPr lang="zh-CN" altLang="en-US" b="1" dirty="0">
                <a:latin typeface="Times New Roman" pitchFamily="18" charset="0"/>
              </a:rPr>
              <a:t>、青铜</a:t>
            </a:r>
            <a:r>
              <a:rPr lang="zh-CN" altLang="en-US" b="1" dirty="0" smtClean="0">
                <a:latin typeface="Times New Roman" pitchFamily="18" charset="0"/>
              </a:rPr>
              <a:t>铭文以</a:t>
            </a:r>
            <a:r>
              <a:rPr lang="zh-CN" altLang="en-US" b="1" dirty="0">
                <a:latin typeface="Times New Roman" pitchFamily="18" charset="0"/>
              </a:rPr>
              <a:t>文字形式</a:t>
            </a:r>
            <a:r>
              <a:rPr lang="zh-CN" altLang="en-US" b="1" dirty="0" smtClean="0">
                <a:latin typeface="Times New Roman" pitchFamily="18" charset="0"/>
              </a:rPr>
              <a:t>反了当</a:t>
            </a:r>
            <a:r>
              <a:rPr lang="zh-CN" altLang="en-US" b="1" dirty="0">
                <a:latin typeface="Times New Roman" pitchFamily="18" charset="0"/>
              </a:rPr>
              <a:t>时人们的</a:t>
            </a:r>
            <a:r>
              <a:rPr lang="zh-CN" altLang="en-US" b="1" dirty="0" smtClean="0">
                <a:latin typeface="Times New Roman" pitchFamily="18" charset="0"/>
              </a:rPr>
              <a:t>活动</a:t>
            </a:r>
            <a:r>
              <a:rPr lang="zh-CN" altLang="en-US" b="1" dirty="0">
                <a:latin typeface="Times New Roman" pitchFamily="18" charset="0"/>
              </a:rPr>
              <a:t>和思想，对于了</a:t>
            </a:r>
          </a:p>
          <a:p>
            <a:pPr>
              <a:spcBef>
                <a:spcPct val="50000"/>
              </a:spcBef>
            </a:pPr>
            <a:r>
              <a:rPr lang="zh-CN" altLang="en-US" b="1" dirty="0">
                <a:latin typeface="Times New Roman" pitchFamily="18" charset="0"/>
              </a:rPr>
              <a:t>解所在时代</a:t>
            </a:r>
            <a:r>
              <a:rPr lang="zh-CN" altLang="en-US" b="1" dirty="0" smtClean="0">
                <a:latin typeface="Times New Roman" pitchFamily="18" charset="0"/>
              </a:rPr>
              <a:t>具有不可</a:t>
            </a:r>
            <a:r>
              <a:rPr lang="zh-CN" altLang="en-US" b="1" dirty="0">
                <a:latin typeface="Times New Roman" pitchFamily="18" charset="0"/>
              </a:rPr>
              <a:t>替代的价值</a:t>
            </a:r>
            <a:r>
              <a:rPr lang="zh-CN" altLang="en-US" b="1" dirty="0" smtClean="0">
                <a:latin typeface="Times New Roman" pitchFamily="18" charset="0"/>
              </a:rPr>
              <a:t>。</a:t>
            </a:r>
            <a:endParaRPr lang="en-US" altLang="zh-CN" b="1" dirty="0" smtClean="0">
              <a:latin typeface="Times New Roman" pitchFamily="18" charset="0"/>
            </a:endParaRPr>
          </a:p>
          <a:p>
            <a:pPr>
              <a:spcBef>
                <a:spcPct val="50000"/>
              </a:spcBef>
            </a:pPr>
            <a:r>
              <a:rPr lang="zh-CN" altLang="en-US" b="1" dirty="0" smtClean="0">
                <a:solidFill>
                  <a:srgbClr val="FF0000"/>
                </a:solidFill>
                <a:latin typeface="Times New Roman" pitchFamily="18" charset="0"/>
              </a:rPr>
              <a:t>科技   </a:t>
            </a:r>
            <a:r>
              <a:rPr lang="zh-CN" altLang="en-US" b="1" dirty="0" smtClean="0">
                <a:latin typeface="Times New Roman" pitchFamily="18" charset="0"/>
              </a:rPr>
              <a:t>商</a:t>
            </a:r>
            <a:r>
              <a:rPr lang="zh-CN" altLang="en-US" b="1" dirty="0">
                <a:latin typeface="Times New Roman" pitchFamily="18" charset="0"/>
              </a:rPr>
              <a:t>时代的</a:t>
            </a:r>
            <a:r>
              <a:rPr lang="zh-CN" altLang="en-US" b="1" dirty="0" smtClean="0">
                <a:latin typeface="Times New Roman" pitchFamily="18" charset="0"/>
              </a:rPr>
              <a:t>甲骨文</a:t>
            </a:r>
            <a:r>
              <a:rPr lang="zh-CN" altLang="en-US" b="1" dirty="0">
                <a:latin typeface="Times New Roman" pitchFamily="18" charset="0"/>
              </a:rPr>
              <a:t>中有世界上</a:t>
            </a:r>
            <a:r>
              <a:rPr lang="zh-CN" altLang="en-US" b="1" dirty="0" smtClean="0">
                <a:latin typeface="Times New Roman" pitchFamily="18" charset="0"/>
              </a:rPr>
              <a:t>最早</a:t>
            </a:r>
            <a:r>
              <a:rPr lang="zh-CN" altLang="en-US" b="1" dirty="0">
                <a:latin typeface="Times New Roman" pitchFamily="18" charset="0"/>
              </a:rPr>
              <a:t>的日食</a:t>
            </a:r>
            <a:r>
              <a:rPr lang="zh-CN" altLang="en-US" b="1" dirty="0" smtClean="0">
                <a:latin typeface="Times New Roman" pitchFamily="18" charset="0"/>
              </a:rPr>
              <a:t>、哈雷彗星</a:t>
            </a:r>
            <a:r>
              <a:rPr lang="zh-CN" altLang="en-US" b="1" dirty="0">
                <a:latin typeface="Times New Roman" pitchFamily="18" charset="0"/>
              </a:rPr>
              <a:t>、黑子</a:t>
            </a:r>
            <a:r>
              <a:rPr lang="zh-CN" altLang="en-US" b="1" dirty="0" smtClean="0">
                <a:latin typeface="Times New Roman" pitchFamily="18" charset="0"/>
              </a:rPr>
              <a:t>记录</a:t>
            </a:r>
            <a:r>
              <a:rPr lang="zh-CN" altLang="en-US" b="1" dirty="0">
                <a:latin typeface="Times New Roman" pitchFamily="18" charset="0"/>
              </a:rPr>
              <a:t>。</a:t>
            </a:r>
          </a:p>
        </p:txBody>
      </p:sp>
    </p:spTree>
    <p:extLst>
      <p:ext uri="{BB962C8B-B14F-4D97-AF65-F5344CB8AC3E}">
        <p14:creationId xmlns:p14="http://schemas.microsoft.com/office/powerpoint/2010/main" val="11386249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微信图片_20200201171503"/>
          <p:cNvPicPr>
            <a:picLocks noChangeAspect="1"/>
          </p:cNvPicPr>
          <p:nvPr>
            <p:custDataLst>
              <p:tags r:id="rId2"/>
            </p:custDataLst>
          </p:nvPr>
        </p:nvPicPr>
        <p:blipFill>
          <a:blip r:embed="rId4">
            <a:clrChange>
              <a:clrFrom>
                <a:srgbClr val="FFFFFF">
                  <a:alpha val="100000"/>
                </a:srgbClr>
              </a:clrFrom>
              <a:clrTo>
                <a:srgbClr val="FFFFFF">
                  <a:alpha val="100000"/>
                  <a:alpha val="0"/>
                </a:srgbClr>
              </a:clrTo>
            </a:clrChange>
          </a:blip>
          <a:stretch>
            <a:fillRect/>
          </a:stretch>
        </p:blipFill>
        <p:spPr>
          <a:xfrm>
            <a:off x="5273041" y="1058443"/>
            <a:ext cx="1645920" cy="1630680"/>
          </a:xfrm>
          <a:prstGeom prst="rect">
            <a:avLst/>
          </a:prstGeom>
        </p:spPr>
      </p:pic>
      <p:sp>
        <p:nvSpPr>
          <p:cNvPr id="19" name="矩形 18"/>
          <p:cNvSpPr/>
          <p:nvPr/>
        </p:nvSpPr>
        <p:spPr>
          <a:xfrm>
            <a:off x="3169075" y="3147060"/>
            <a:ext cx="6211993" cy="1229360"/>
          </a:xfrm>
          <a:prstGeom prst="rect">
            <a:avLst/>
          </a:prstGeom>
        </p:spPr>
        <p:txBody>
          <a:bodyPr wrap="square" lIns="121911" tIns="60955" rIns="121911" bIns="60955">
            <a:spAutoFit/>
          </a:bodyPr>
          <a:lstStyle/>
          <a:p>
            <a:pPr algn="r"/>
            <a:r>
              <a:rPr lang="zh-CN" altLang="en-US" sz="7200" b="1" spc="400" dirty="0">
                <a:solidFill>
                  <a:srgbClr val="002060"/>
                </a:solidFill>
                <a:latin typeface="微软雅黑" panose="020B0503020204020204" charset="-122"/>
                <a:ea typeface="微软雅黑" panose="020B0503020204020204" charset="-122"/>
              </a:rPr>
              <a:t>谢谢您的观看</a:t>
            </a:r>
          </a:p>
        </p:txBody>
      </p:sp>
      <p:sp>
        <p:nvSpPr>
          <p:cNvPr id="7" name="矩形 6"/>
          <p:cNvSpPr/>
          <p:nvPr/>
        </p:nvSpPr>
        <p:spPr>
          <a:xfrm>
            <a:off x="3510280" y="4676987"/>
            <a:ext cx="5607216" cy="538599"/>
          </a:xfrm>
          <a:prstGeom prst="rect">
            <a:avLst/>
          </a:prstGeom>
        </p:spPr>
        <p:txBody>
          <a:bodyPr wrap="square" lIns="121911" tIns="60955" rIns="121911" bIns="60955">
            <a:spAutoFit/>
          </a:bodyPr>
          <a:lstStyle/>
          <a:p>
            <a:pPr algn="l">
              <a:lnSpc>
                <a:spcPct val="150000"/>
              </a:lnSpc>
            </a:pPr>
            <a:r>
              <a:rPr lang="zh-CN" altLang="en-US" spc="301" dirty="0">
                <a:solidFill>
                  <a:srgbClr val="002060"/>
                </a:solidFill>
                <a:latin typeface="楷体" panose="02010609060101010101" charset="-122"/>
                <a:ea typeface="楷体" panose="02010609060101010101" charset="-122"/>
              </a:rPr>
              <a:t>北京市朝阳区教育研究中心  制作</a:t>
            </a:r>
          </a:p>
        </p:txBody>
      </p:sp>
    </p:spTree>
    <p:custDataLst>
      <p:tags r:id="rId1"/>
    </p:custDataLst>
    <p:extLst>
      <p:ext uri="{BB962C8B-B14F-4D97-AF65-F5344CB8AC3E}">
        <p14:creationId xmlns:p14="http://schemas.microsoft.com/office/powerpoint/2010/main" val="385117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xEl>
                                              <p:pRg st="0" end="0"/>
                                            </p:txEl>
                                          </p:spTgt>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矩形 51"/>
          <p:cNvSpPr/>
          <p:nvPr/>
        </p:nvSpPr>
        <p:spPr>
          <a:xfrm>
            <a:off x="2792415" y="785834"/>
            <a:ext cx="7875588" cy="5762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2" rIns="91396" bIns="45702" anchor="ctr"/>
          <a:lstStyle/>
          <a:p>
            <a:pPr algn="ctr" fontAlgn="auto">
              <a:spcBef>
                <a:spcPts val="0"/>
              </a:spcBef>
              <a:spcAft>
                <a:spcPts val="0"/>
              </a:spcAft>
              <a:defRPr/>
            </a:pPr>
            <a:endParaRPr lang="zh-CN" altLang="en-US" sz="1900"/>
          </a:p>
        </p:txBody>
      </p:sp>
      <p:sp>
        <p:nvSpPr>
          <p:cNvPr id="45058" name="AutoShape 2"/>
          <p:cNvSpPr/>
          <p:nvPr/>
        </p:nvSpPr>
        <p:spPr>
          <a:xfrm>
            <a:off x="1809751" y="2438400"/>
            <a:ext cx="8686800" cy="1524000"/>
          </a:xfrm>
          <a:prstGeom prst="rightArrow">
            <a:avLst>
              <a:gd name="adj1" fmla="val 79509"/>
              <a:gd name="adj2" fmla="val 53200"/>
            </a:avLst>
          </a:prstGeom>
          <a:solidFill>
            <a:srgbClr val="00B0F0">
              <a:alpha val="21176"/>
            </a:srgbClr>
          </a:solidFill>
          <a:ln w="9525" cap="flat" cmpd="sng">
            <a:solidFill>
              <a:srgbClr val="FF0000"/>
            </a:solidFill>
            <a:prstDash val="solid"/>
            <a:miter/>
            <a:headEnd type="none" w="med" len="med"/>
            <a:tailEnd type="none" w="med" len="med"/>
          </a:ln>
        </p:spPr>
        <p:txBody>
          <a:bodyPr wrap="none" lIns="91396" tIns="45702" rIns="91396" bIns="45702" anchor="ctr"/>
          <a:lstStyle/>
          <a:p>
            <a:endParaRPr lang="zh-CN" altLang="en-US" dirty="0">
              <a:latin typeface="Calibri" panose="020F0502020204030204" charset="0"/>
              <a:ea typeface="宋体" panose="02010600030101010101" pitchFamily="2" charset="-122"/>
            </a:endParaRPr>
          </a:p>
        </p:txBody>
      </p:sp>
      <p:sp>
        <p:nvSpPr>
          <p:cNvPr id="45059" name="Line 3"/>
          <p:cNvSpPr/>
          <p:nvPr/>
        </p:nvSpPr>
        <p:spPr>
          <a:xfrm>
            <a:off x="3943351" y="2590800"/>
            <a:ext cx="0" cy="1219200"/>
          </a:xfrm>
          <a:prstGeom prst="line">
            <a:avLst/>
          </a:prstGeom>
          <a:ln w="9525" cap="flat" cmpd="sng">
            <a:solidFill>
              <a:schemeClr val="tx1"/>
            </a:solidFill>
            <a:prstDash val="solid"/>
            <a:round/>
            <a:headEnd type="none" w="med" len="med"/>
            <a:tailEnd type="none" w="med" len="med"/>
          </a:ln>
        </p:spPr>
      </p:sp>
      <p:sp>
        <p:nvSpPr>
          <p:cNvPr id="45060" name="Line 4"/>
          <p:cNvSpPr/>
          <p:nvPr/>
        </p:nvSpPr>
        <p:spPr>
          <a:xfrm>
            <a:off x="5772151" y="2590800"/>
            <a:ext cx="0" cy="1219200"/>
          </a:xfrm>
          <a:prstGeom prst="line">
            <a:avLst/>
          </a:prstGeom>
          <a:ln w="9525" cap="flat" cmpd="sng">
            <a:solidFill>
              <a:schemeClr val="tx1"/>
            </a:solidFill>
            <a:prstDash val="solid"/>
            <a:round/>
            <a:headEnd type="none" w="med" len="med"/>
            <a:tailEnd type="none" w="med" len="med"/>
          </a:ln>
        </p:spPr>
      </p:sp>
      <p:sp>
        <p:nvSpPr>
          <p:cNvPr id="45061" name="Line 5"/>
          <p:cNvSpPr/>
          <p:nvPr/>
        </p:nvSpPr>
        <p:spPr>
          <a:xfrm>
            <a:off x="6762751" y="2590800"/>
            <a:ext cx="0" cy="1219200"/>
          </a:xfrm>
          <a:prstGeom prst="line">
            <a:avLst/>
          </a:prstGeom>
          <a:ln w="9525" cap="flat" cmpd="sng">
            <a:solidFill>
              <a:schemeClr val="tx1"/>
            </a:solidFill>
            <a:prstDash val="solid"/>
            <a:round/>
            <a:headEnd type="none" w="med" len="med"/>
            <a:tailEnd type="none" w="med" len="med"/>
          </a:ln>
        </p:spPr>
      </p:sp>
      <p:sp>
        <p:nvSpPr>
          <p:cNvPr id="45062" name="Line 6"/>
          <p:cNvSpPr/>
          <p:nvPr/>
        </p:nvSpPr>
        <p:spPr>
          <a:xfrm>
            <a:off x="9658351" y="2590800"/>
            <a:ext cx="0" cy="1219200"/>
          </a:xfrm>
          <a:prstGeom prst="line">
            <a:avLst/>
          </a:prstGeom>
          <a:ln w="9525" cap="flat" cmpd="sng">
            <a:solidFill>
              <a:schemeClr val="tx1"/>
            </a:solidFill>
            <a:prstDash val="solid"/>
            <a:round/>
            <a:headEnd type="none" w="med" len="med"/>
            <a:tailEnd type="none" w="med" len="med"/>
          </a:ln>
        </p:spPr>
      </p:sp>
      <p:sp>
        <p:nvSpPr>
          <p:cNvPr id="45063" name="Line 7"/>
          <p:cNvSpPr/>
          <p:nvPr/>
        </p:nvSpPr>
        <p:spPr>
          <a:xfrm>
            <a:off x="6762751" y="3276600"/>
            <a:ext cx="2895600" cy="0"/>
          </a:xfrm>
          <a:prstGeom prst="line">
            <a:avLst/>
          </a:prstGeom>
          <a:ln w="9525" cap="flat" cmpd="sng">
            <a:solidFill>
              <a:schemeClr val="tx1"/>
            </a:solidFill>
            <a:prstDash val="solid"/>
            <a:round/>
            <a:headEnd type="none" w="med" len="med"/>
            <a:tailEnd type="none" w="med" len="med"/>
          </a:ln>
        </p:spPr>
      </p:sp>
      <p:sp>
        <p:nvSpPr>
          <p:cNvPr id="45064" name="Line 8"/>
          <p:cNvSpPr/>
          <p:nvPr/>
        </p:nvSpPr>
        <p:spPr>
          <a:xfrm>
            <a:off x="8362951" y="3276600"/>
            <a:ext cx="0" cy="533400"/>
          </a:xfrm>
          <a:prstGeom prst="line">
            <a:avLst/>
          </a:prstGeom>
          <a:ln w="9525" cap="flat" cmpd="sng">
            <a:solidFill>
              <a:schemeClr val="tx1"/>
            </a:solidFill>
            <a:prstDash val="solid"/>
            <a:round/>
            <a:headEnd type="none" w="med" len="med"/>
            <a:tailEnd type="none" w="med" len="med"/>
          </a:ln>
        </p:spPr>
      </p:sp>
      <p:sp>
        <p:nvSpPr>
          <p:cNvPr id="45065" name="Line 9"/>
          <p:cNvSpPr/>
          <p:nvPr/>
        </p:nvSpPr>
        <p:spPr>
          <a:xfrm>
            <a:off x="9505951" y="2590800"/>
            <a:ext cx="0" cy="685800"/>
          </a:xfrm>
          <a:prstGeom prst="line">
            <a:avLst/>
          </a:prstGeom>
          <a:ln w="9525" cap="flat" cmpd="sng">
            <a:solidFill>
              <a:schemeClr val="tx1"/>
            </a:solidFill>
            <a:prstDash val="solid"/>
            <a:round/>
            <a:headEnd type="none" w="med" len="med"/>
            <a:tailEnd type="none" w="med" len="med"/>
          </a:ln>
        </p:spPr>
      </p:sp>
      <p:sp>
        <p:nvSpPr>
          <p:cNvPr id="45066" name="Text Box 10"/>
          <p:cNvSpPr txBox="1"/>
          <p:nvPr/>
        </p:nvSpPr>
        <p:spPr>
          <a:xfrm>
            <a:off x="1646239" y="1447800"/>
            <a:ext cx="9144000" cy="369296"/>
          </a:xfrm>
          <a:prstGeom prst="rect">
            <a:avLst/>
          </a:prstGeom>
          <a:noFill/>
          <a:ln w="9525">
            <a:noFill/>
          </a:ln>
        </p:spPr>
        <p:txBody>
          <a:bodyPr lIns="91396" tIns="45702" rIns="91396" bIns="45702" anchor="t">
            <a:spAutoFit/>
          </a:bodyPr>
          <a:lstStyle/>
          <a:p>
            <a:pPr>
              <a:spcBef>
                <a:spcPct val="50000"/>
              </a:spcBef>
            </a:pPr>
            <a:r>
              <a:rPr lang="zh-CN" altLang="en-US" dirty="0">
                <a:solidFill>
                  <a:srgbClr val="FF0000"/>
                </a:solidFill>
                <a:latin typeface="微软雅黑" panose="020B0503020204020204" charset="-122"/>
                <a:ea typeface="微软雅黑" panose="020B0503020204020204" charset="-122"/>
              </a:rPr>
              <a:t>奴隶社会开始</a:t>
            </a:r>
            <a:r>
              <a:rPr lang="en-US" altLang="zh-CN" dirty="0">
                <a:solidFill>
                  <a:srgbClr val="FF0000"/>
                </a:solidFill>
                <a:latin typeface="微软雅黑" panose="020B0503020204020204" charset="-122"/>
                <a:ea typeface="微软雅黑" panose="020B0503020204020204" charset="-122"/>
              </a:rPr>
              <a:t>-----</a:t>
            </a:r>
            <a:r>
              <a:rPr lang="zh-CN" altLang="en-US" dirty="0">
                <a:solidFill>
                  <a:srgbClr val="FF0000"/>
                </a:solidFill>
                <a:latin typeface="微软雅黑" panose="020B0503020204020204" charset="-122"/>
                <a:ea typeface="微软雅黑" panose="020B0503020204020204" charset="-122"/>
              </a:rPr>
              <a:t>发展</a:t>
            </a:r>
            <a:r>
              <a:rPr lang="en-US" altLang="zh-CN" dirty="0">
                <a:solidFill>
                  <a:srgbClr val="FF0000"/>
                </a:solidFill>
                <a:latin typeface="微软雅黑" panose="020B0503020204020204" charset="-122"/>
                <a:ea typeface="微软雅黑" panose="020B0503020204020204" charset="-122"/>
              </a:rPr>
              <a:t>---------</a:t>
            </a:r>
            <a:r>
              <a:rPr lang="zh-CN" altLang="en-US" dirty="0">
                <a:solidFill>
                  <a:srgbClr val="FF0000"/>
                </a:solidFill>
                <a:latin typeface="微软雅黑" panose="020B0503020204020204" charset="-122"/>
                <a:ea typeface="微软雅黑" panose="020B0503020204020204" charset="-122"/>
              </a:rPr>
              <a:t>鼎盛</a:t>
            </a:r>
            <a:r>
              <a:rPr lang="en-US" altLang="zh-CN" dirty="0">
                <a:solidFill>
                  <a:srgbClr val="FF0000"/>
                </a:solidFill>
                <a:latin typeface="微软雅黑" panose="020B0503020204020204" charset="-122"/>
                <a:ea typeface="微软雅黑" panose="020B0503020204020204" charset="-122"/>
              </a:rPr>
              <a:t>-----</a:t>
            </a:r>
            <a:r>
              <a:rPr lang="zh-CN" altLang="en-US" dirty="0">
                <a:solidFill>
                  <a:srgbClr val="FF0000"/>
                </a:solidFill>
                <a:latin typeface="微软雅黑" panose="020B0503020204020204" charset="-122"/>
                <a:ea typeface="微软雅黑" panose="020B0503020204020204" charset="-122"/>
              </a:rPr>
              <a:t>瓦解</a:t>
            </a:r>
            <a:r>
              <a:rPr lang="en-US" altLang="zh-CN" dirty="0">
                <a:solidFill>
                  <a:srgbClr val="FF0000"/>
                </a:solidFill>
                <a:latin typeface="微软雅黑" panose="020B0503020204020204" charset="-122"/>
                <a:ea typeface="微软雅黑" panose="020B0503020204020204" charset="-122"/>
              </a:rPr>
              <a:t>-----</a:t>
            </a:r>
          </a:p>
        </p:txBody>
      </p:sp>
      <p:sp>
        <p:nvSpPr>
          <p:cNvPr id="45067" name="Text Box 11"/>
          <p:cNvSpPr txBox="1"/>
          <p:nvPr/>
        </p:nvSpPr>
        <p:spPr>
          <a:xfrm>
            <a:off x="1843088" y="2133606"/>
            <a:ext cx="1447800" cy="369296"/>
          </a:xfrm>
          <a:prstGeom prst="rect">
            <a:avLst/>
          </a:prstGeom>
          <a:noFill/>
          <a:ln w="9525">
            <a:noFill/>
          </a:ln>
        </p:spPr>
        <p:txBody>
          <a:bodyPr lIns="91396" tIns="45702" rIns="91396" bIns="45702" anchor="t">
            <a:spAutoFit/>
          </a:bodyPr>
          <a:lstStyle/>
          <a:p>
            <a:pPr>
              <a:spcBef>
                <a:spcPct val="50000"/>
              </a:spcBef>
            </a:pPr>
            <a:r>
              <a:rPr lang="zh-CN" altLang="en-US" dirty="0">
                <a:solidFill>
                  <a:srgbClr val="FF0000"/>
                </a:solidFill>
                <a:latin typeface="Times New Roman" panose="02020603050405020304" pitchFamily="18" charset="0"/>
                <a:ea typeface="微软雅黑" panose="020B0503020204020204" charset="-122"/>
              </a:rPr>
              <a:t>约</a:t>
            </a:r>
            <a:r>
              <a:rPr lang="en-US" altLang="zh-CN" dirty="0">
                <a:solidFill>
                  <a:srgbClr val="FF0000"/>
                </a:solidFill>
                <a:latin typeface="Times New Roman" panose="02020603050405020304" pitchFamily="18" charset="0"/>
                <a:ea typeface="微软雅黑" panose="020B0503020204020204" charset="-122"/>
              </a:rPr>
              <a:t>BC.2070</a:t>
            </a:r>
          </a:p>
        </p:txBody>
      </p:sp>
      <p:sp>
        <p:nvSpPr>
          <p:cNvPr id="45068" name="Text Box 12"/>
          <p:cNvSpPr txBox="1"/>
          <p:nvPr/>
        </p:nvSpPr>
        <p:spPr>
          <a:xfrm>
            <a:off x="3943352" y="2574939"/>
            <a:ext cx="1522413" cy="400079"/>
          </a:xfrm>
          <a:prstGeom prst="rect">
            <a:avLst/>
          </a:prstGeom>
          <a:noFill/>
          <a:ln w="9525">
            <a:noFill/>
          </a:ln>
        </p:spPr>
        <p:txBody>
          <a:bodyPr lIns="91396" tIns="45702" rIns="91396" bIns="45702" anchor="t">
            <a:spAutoFit/>
          </a:bodyPr>
          <a:lstStyle/>
          <a:p>
            <a:pPr>
              <a:spcBef>
                <a:spcPct val="50000"/>
              </a:spcBef>
            </a:pPr>
            <a:r>
              <a:rPr lang="zh-CN" altLang="en-US" sz="2000" dirty="0">
                <a:latin typeface="Times New Roman" panose="02020603050405020304" pitchFamily="18" charset="0"/>
                <a:ea typeface="微软雅黑" panose="020B0503020204020204" charset="-122"/>
              </a:rPr>
              <a:t>约</a:t>
            </a:r>
            <a:r>
              <a:rPr lang="en-US" altLang="zh-CN" sz="2000" dirty="0">
                <a:latin typeface="Times New Roman" panose="02020603050405020304" pitchFamily="18" charset="0"/>
                <a:ea typeface="微软雅黑" panose="020B0503020204020204" charset="-122"/>
              </a:rPr>
              <a:t>BC.1600</a:t>
            </a:r>
          </a:p>
        </p:txBody>
      </p:sp>
      <p:sp>
        <p:nvSpPr>
          <p:cNvPr id="45069" name="Text Box 13"/>
          <p:cNvSpPr txBox="1"/>
          <p:nvPr/>
        </p:nvSpPr>
        <p:spPr>
          <a:xfrm>
            <a:off x="5753100" y="2574939"/>
            <a:ext cx="1219200" cy="400079"/>
          </a:xfrm>
          <a:prstGeom prst="rect">
            <a:avLst/>
          </a:prstGeom>
          <a:noFill/>
          <a:ln w="9525">
            <a:noFill/>
          </a:ln>
        </p:spPr>
        <p:txBody>
          <a:bodyPr lIns="91396" tIns="45702" rIns="91396" bIns="45702" anchor="t">
            <a:spAutoFit/>
          </a:bodyPr>
          <a:lstStyle/>
          <a:p>
            <a:pPr>
              <a:spcBef>
                <a:spcPct val="50000"/>
              </a:spcBef>
            </a:pPr>
            <a:r>
              <a:rPr lang="en-US" altLang="zh-CN" sz="2000" dirty="0">
                <a:latin typeface="Times New Roman" panose="02020603050405020304" pitchFamily="18" charset="0"/>
                <a:ea typeface="微软雅黑" panose="020B0503020204020204" charset="-122"/>
              </a:rPr>
              <a:t>BC.1046</a:t>
            </a:r>
          </a:p>
        </p:txBody>
      </p:sp>
      <p:sp>
        <p:nvSpPr>
          <p:cNvPr id="45070" name="Text Box 14"/>
          <p:cNvSpPr txBox="1"/>
          <p:nvPr/>
        </p:nvSpPr>
        <p:spPr>
          <a:xfrm>
            <a:off x="6745289" y="2574939"/>
            <a:ext cx="1068387" cy="400079"/>
          </a:xfrm>
          <a:prstGeom prst="rect">
            <a:avLst/>
          </a:prstGeom>
          <a:noFill/>
          <a:ln w="9525">
            <a:noFill/>
          </a:ln>
        </p:spPr>
        <p:txBody>
          <a:bodyPr lIns="91396" tIns="45702" rIns="91396" bIns="45702" anchor="t">
            <a:spAutoFit/>
          </a:bodyPr>
          <a:lstStyle/>
          <a:p>
            <a:pPr>
              <a:spcBef>
                <a:spcPct val="50000"/>
              </a:spcBef>
            </a:pPr>
            <a:r>
              <a:rPr lang="en-US" altLang="zh-CN" sz="2000" dirty="0">
                <a:latin typeface="Times New Roman" panose="02020603050405020304" pitchFamily="18" charset="0"/>
                <a:ea typeface="微软雅黑" panose="020B0503020204020204" charset="-122"/>
              </a:rPr>
              <a:t>BC.770</a:t>
            </a:r>
          </a:p>
        </p:txBody>
      </p:sp>
      <p:sp>
        <p:nvSpPr>
          <p:cNvPr id="45071" name="Text Box 15"/>
          <p:cNvSpPr txBox="1"/>
          <p:nvPr/>
        </p:nvSpPr>
        <p:spPr>
          <a:xfrm>
            <a:off x="8591551" y="2574939"/>
            <a:ext cx="990600" cy="400079"/>
          </a:xfrm>
          <a:prstGeom prst="rect">
            <a:avLst/>
          </a:prstGeom>
          <a:noFill/>
          <a:ln w="9525">
            <a:noFill/>
          </a:ln>
        </p:spPr>
        <p:txBody>
          <a:bodyPr lIns="91396" tIns="45702" rIns="91396" bIns="45702" anchor="t">
            <a:spAutoFit/>
          </a:bodyPr>
          <a:lstStyle/>
          <a:p>
            <a:pPr>
              <a:spcBef>
                <a:spcPct val="50000"/>
              </a:spcBef>
            </a:pPr>
            <a:r>
              <a:rPr lang="en-US" altLang="zh-CN" sz="2000" dirty="0">
                <a:latin typeface="Times New Roman" panose="02020603050405020304" pitchFamily="18" charset="0"/>
                <a:ea typeface="微软雅黑" panose="020B0503020204020204" charset="-122"/>
              </a:rPr>
              <a:t>BC.256</a:t>
            </a:r>
          </a:p>
        </p:txBody>
      </p:sp>
      <p:sp>
        <p:nvSpPr>
          <p:cNvPr id="45072" name="Text Box 16"/>
          <p:cNvSpPr txBox="1"/>
          <p:nvPr/>
        </p:nvSpPr>
        <p:spPr>
          <a:xfrm>
            <a:off x="2571751" y="3013075"/>
            <a:ext cx="838200" cy="505460"/>
          </a:xfrm>
          <a:prstGeom prst="rect">
            <a:avLst/>
          </a:prstGeom>
          <a:noFill/>
          <a:ln w="9525">
            <a:noFill/>
          </a:ln>
        </p:spPr>
        <p:txBody>
          <a:bodyPr lIns="91396" tIns="45702" rIns="91396" bIns="45702" anchor="t">
            <a:spAutoFit/>
          </a:bodyPr>
          <a:lstStyle/>
          <a:p>
            <a:pPr>
              <a:spcBef>
                <a:spcPct val="50000"/>
              </a:spcBef>
            </a:pPr>
            <a:r>
              <a:rPr lang="zh-CN" altLang="en-US" sz="2700" dirty="0">
                <a:solidFill>
                  <a:srgbClr val="FF0000"/>
                </a:solidFill>
                <a:latin typeface="Times New Roman" panose="02020603050405020304" pitchFamily="18" charset="0"/>
                <a:ea typeface="微软雅黑" panose="020B0503020204020204" charset="-122"/>
              </a:rPr>
              <a:t>夏</a:t>
            </a:r>
          </a:p>
        </p:txBody>
      </p:sp>
      <p:sp>
        <p:nvSpPr>
          <p:cNvPr id="45073" name="Text Box 17"/>
          <p:cNvSpPr txBox="1"/>
          <p:nvPr/>
        </p:nvSpPr>
        <p:spPr>
          <a:xfrm>
            <a:off x="4476751" y="3013075"/>
            <a:ext cx="685800" cy="505460"/>
          </a:xfrm>
          <a:prstGeom prst="rect">
            <a:avLst/>
          </a:prstGeom>
          <a:noFill/>
          <a:ln w="9525">
            <a:noFill/>
          </a:ln>
        </p:spPr>
        <p:txBody>
          <a:bodyPr lIns="91396" tIns="45702" rIns="91396" bIns="45702" anchor="t">
            <a:spAutoFit/>
          </a:bodyPr>
          <a:lstStyle/>
          <a:p>
            <a:pPr>
              <a:spcBef>
                <a:spcPct val="50000"/>
              </a:spcBef>
            </a:pPr>
            <a:r>
              <a:rPr lang="zh-CN" altLang="en-US" sz="2700" dirty="0">
                <a:solidFill>
                  <a:srgbClr val="FF0000"/>
                </a:solidFill>
                <a:latin typeface="Times New Roman" panose="02020603050405020304" pitchFamily="18" charset="0"/>
                <a:ea typeface="微软雅黑" panose="020B0503020204020204" charset="-122"/>
              </a:rPr>
              <a:t>商</a:t>
            </a:r>
          </a:p>
        </p:txBody>
      </p:sp>
      <p:sp>
        <p:nvSpPr>
          <p:cNvPr id="45074" name="Text Box 18"/>
          <p:cNvSpPr txBox="1"/>
          <p:nvPr/>
        </p:nvSpPr>
        <p:spPr>
          <a:xfrm>
            <a:off x="5848351" y="3013093"/>
            <a:ext cx="914400" cy="507801"/>
          </a:xfrm>
          <a:prstGeom prst="rect">
            <a:avLst/>
          </a:prstGeom>
          <a:noFill/>
          <a:ln w="9525">
            <a:noFill/>
          </a:ln>
        </p:spPr>
        <p:txBody>
          <a:bodyPr lIns="91396" tIns="45702" rIns="91396" bIns="45702" anchor="t">
            <a:spAutoFit/>
          </a:bodyPr>
          <a:lstStyle/>
          <a:p>
            <a:pPr>
              <a:spcBef>
                <a:spcPct val="50000"/>
              </a:spcBef>
            </a:pPr>
            <a:r>
              <a:rPr lang="zh-CN" altLang="en-US" sz="2700" dirty="0">
                <a:solidFill>
                  <a:srgbClr val="FF0000"/>
                </a:solidFill>
                <a:latin typeface="Times New Roman" panose="02020603050405020304" pitchFamily="18" charset="0"/>
                <a:ea typeface="微软雅黑" panose="020B0503020204020204" charset="-122"/>
              </a:rPr>
              <a:t>西周</a:t>
            </a:r>
          </a:p>
        </p:txBody>
      </p:sp>
      <p:sp>
        <p:nvSpPr>
          <p:cNvPr id="45075" name="Text Box 19"/>
          <p:cNvSpPr txBox="1"/>
          <p:nvPr/>
        </p:nvSpPr>
        <p:spPr>
          <a:xfrm>
            <a:off x="7829551" y="2784475"/>
            <a:ext cx="1295400" cy="505460"/>
          </a:xfrm>
          <a:prstGeom prst="rect">
            <a:avLst/>
          </a:prstGeom>
          <a:noFill/>
          <a:ln w="9525">
            <a:noFill/>
          </a:ln>
        </p:spPr>
        <p:txBody>
          <a:bodyPr lIns="91396" tIns="45702" rIns="91396" bIns="45702" anchor="t">
            <a:spAutoFit/>
          </a:bodyPr>
          <a:lstStyle/>
          <a:p>
            <a:pPr>
              <a:spcBef>
                <a:spcPct val="50000"/>
              </a:spcBef>
            </a:pPr>
            <a:r>
              <a:rPr lang="zh-CN" altLang="en-US" sz="2700" dirty="0">
                <a:solidFill>
                  <a:srgbClr val="FF0000"/>
                </a:solidFill>
                <a:latin typeface="Times New Roman" panose="02020603050405020304" pitchFamily="18" charset="0"/>
                <a:ea typeface="微软雅黑" panose="020B0503020204020204" charset="-122"/>
              </a:rPr>
              <a:t>东周</a:t>
            </a:r>
          </a:p>
        </p:txBody>
      </p:sp>
      <p:sp>
        <p:nvSpPr>
          <p:cNvPr id="45076" name="Text Box 20"/>
          <p:cNvSpPr txBox="1"/>
          <p:nvPr/>
        </p:nvSpPr>
        <p:spPr>
          <a:xfrm>
            <a:off x="7219951" y="3317883"/>
            <a:ext cx="1066800" cy="507801"/>
          </a:xfrm>
          <a:prstGeom prst="rect">
            <a:avLst/>
          </a:prstGeom>
          <a:noFill/>
          <a:ln w="9525">
            <a:noFill/>
          </a:ln>
        </p:spPr>
        <p:txBody>
          <a:bodyPr lIns="91396" tIns="45702" rIns="91396" bIns="45702" anchor="t">
            <a:spAutoFit/>
          </a:bodyPr>
          <a:lstStyle/>
          <a:p>
            <a:pPr>
              <a:spcBef>
                <a:spcPct val="50000"/>
              </a:spcBef>
            </a:pPr>
            <a:r>
              <a:rPr lang="zh-CN" altLang="en-US" sz="2700" dirty="0">
                <a:solidFill>
                  <a:srgbClr val="FF0000"/>
                </a:solidFill>
                <a:latin typeface="Times New Roman" panose="02020603050405020304" pitchFamily="18" charset="0"/>
                <a:ea typeface="微软雅黑" panose="020B0503020204020204" charset="-122"/>
              </a:rPr>
              <a:t>春秋</a:t>
            </a:r>
          </a:p>
        </p:txBody>
      </p:sp>
      <p:sp>
        <p:nvSpPr>
          <p:cNvPr id="45077" name="Text Box 21"/>
          <p:cNvSpPr txBox="1"/>
          <p:nvPr/>
        </p:nvSpPr>
        <p:spPr>
          <a:xfrm>
            <a:off x="8591551" y="3317883"/>
            <a:ext cx="1143000" cy="507801"/>
          </a:xfrm>
          <a:prstGeom prst="rect">
            <a:avLst/>
          </a:prstGeom>
          <a:noFill/>
          <a:ln w="9525">
            <a:noFill/>
          </a:ln>
        </p:spPr>
        <p:txBody>
          <a:bodyPr lIns="91396" tIns="45702" rIns="91396" bIns="45702" anchor="t">
            <a:spAutoFit/>
          </a:bodyPr>
          <a:lstStyle/>
          <a:p>
            <a:pPr>
              <a:spcBef>
                <a:spcPct val="50000"/>
              </a:spcBef>
            </a:pPr>
            <a:r>
              <a:rPr lang="zh-CN" altLang="en-US" sz="2700" dirty="0">
                <a:solidFill>
                  <a:srgbClr val="FF0000"/>
                </a:solidFill>
                <a:latin typeface="Times New Roman" panose="02020603050405020304" pitchFamily="18" charset="0"/>
                <a:ea typeface="微软雅黑" panose="020B0503020204020204" charset="-122"/>
              </a:rPr>
              <a:t>战国</a:t>
            </a:r>
          </a:p>
        </p:txBody>
      </p:sp>
      <p:sp>
        <p:nvSpPr>
          <p:cNvPr id="45078" name="Line 22"/>
          <p:cNvSpPr/>
          <p:nvPr/>
        </p:nvSpPr>
        <p:spPr>
          <a:xfrm>
            <a:off x="8362951" y="3276600"/>
            <a:ext cx="0" cy="533400"/>
          </a:xfrm>
          <a:prstGeom prst="line">
            <a:avLst/>
          </a:prstGeom>
          <a:ln w="9525" cap="flat" cmpd="sng">
            <a:solidFill>
              <a:srgbClr val="FF0000"/>
            </a:solidFill>
            <a:prstDash val="solid"/>
            <a:round/>
            <a:headEnd type="none" w="med" len="med"/>
            <a:tailEnd type="none" w="med" len="med"/>
          </a:ln>
        </p:spPr>
      </p:sp>
      <p:sp>
        <p:nvSpPr>
          <p:cNvPr id="45079" name="Text Box 23"/>
          <p:cNvSpPr txBox="1"/>
          <p:nvPr/>
        </p:nvSpPr>
        <p:spPr>
          <a:xfrm>
            <a:off x="8388351" y="2133600"/>
            <a:ext cx="1143000" cy="369296"/>
          </a:xfrm>
          <a:prstGeom prst="rect">
            <a:avLst/>
          </a:prstGeom>
          <a:noFill/>
          <a:ln w="9525">
            <a:noFill/>
          </a:ln>
        </p:spPr>
        <p:txBody>
          <a:bodyPr lIns="91396" tIns="45702" rIns="91396" bIns="45702" anchor="t">
            <a:spAutoFit/>
          </a:bodyPr>
          <a:lstStyle/>
          <a:p>
            <a:pPr>
              <a:spcBef>
                <a:spcPct val="50000"/>
              </a:spcBef>
            </a:pPr>
            <a:r>
              <a:rPr lang="en-US" altLang="zh-CN" dirty="0">
                <a:solidFill>
                  <a:srgbClr val="FF0000"/>
                </a:solidFill>
                <a:latin typeface="Times New Roman" panose="02020603050405020304" pitchFamily="18" charset="0"/>
                <a:ea typeface="微软雅黑" panose="020B0503020204020204" charset="-122"/>
              </a:rPr>
              <a:t>BC.475</a:t>
            </a:r>
          </a:p>
        </p:txBody>
      </p:sp>
      <p:sp>
        <p:nvSpPr>
          <p:cNvPr id="45080" name="Text Box 24"/>
          <p:cNvSpPr txBox="1"/>
          <p:nvPr/>
        </p:nvSpPr>
        <p:spPr>
          <a:xfrm>
            <a:off x="7808913" y="1676400"/>
            <a:ext cx="2736851" cy="369296"/>
          </a:xfrm>
          <a:prstGeom prst="rect">
            <a:avLst/>
          </a:prstGeom>
          <a:noFill/>
          <a:ln w="9525">
            <a:noFill/>
          </a:ln>
        </p:spPr>
        <p:txBody>
          <a:bodyPr lIns="91396" tIns="45702" rIns="91396" bIns="45702" anchor="t">
            <a:spAutoFit/>
          </a:bodyPr>
          <a:lstStyle/>
          <a:p>
            <a:pPr>
              <a:spcBef>
                <a:spcPct val="50000"/>
              </a:spcBef>
            </a:pPr>
            <a:r>
              <a:rPr lang="zh-CN" altLang="en-US" dirty="0">
                <a:solidFill>
                  <a:srgbClr val="FF0000"/>
                </a:solidFill>
                <a:latin typeface="微软雅黑" panose="020B0503020204020204" charset="-122"/>
                <a:ea typeface="微软雅黑" panose="020B0503020204020204" charset="-122"/>
              </a:rPr>
              <a:t>中国封建社会开始</a:t>
            </a:r>
          </a:p>
        </p:txBody>
      </p:sp>
      <p:sp>
        <p:nvSpPr>
          <p:cNvPr id="45081" name="Line 26"/>
          <p:cNvSpPr/>
          <p:nvPr/>
        </p:nvSpPr>
        <p:spPr>
          <a:xfrm flipV="1">
            <a:off x="1809751" y="2133600"/>
            <a:ext cx="0" cy="533400"/>
          </a:xfrm>
          <a:prstGeom prst="line">
            <a:avLst/>
          </a:prstGeom>
          <a:ln w="9525" cap="flat" cmpd="sng">
            <a:solidFill>
              <a:schemeClr val="tx1"/>
            </a:solidFill>
            <a:prstDash val="solid"/>
            <a:round/>
            <a:headEnd type="none" w="med" len="med"/>
            <a:tailEnd type="none" w="med" len="med"/>
          </a:ln>
        </p:spPr>
      </p:sp>
      <p:sp>
        <p:nvSpPr>
          <p:cNvPr id="45082" name="Line 27"/>
          <p:cNvSpPr/>
          <p:nvPr/>
        </p:nvSpPr>
        <p:spPr>
          <a:xfrm flipV="1">
            <a:off x="8362951" y="2209800"/>
            <a:ext cx="0" cy="381000"/>
          </a:xfrm>
          <a:prstGeom prst="line">
            <a:avLst/>
          </a:prstGeom>
          <a:ln w="9525" cap="flat" cmpd="sng">
            <a:solidFill>
              <a:schemeClr val="tx1"/>
            </a:solidFill>
            <a:prstDash val="solid"/>
            <a:round/>
            <a:headEnd type="none" w="med" len="med"/>
            <a:tailEnd type="none" w="med" len="med"/>
          </a:ln>
        </p:spPr>
      </p:sp>
      <p:sp>
        <p:nvSpPr>
          <p:cNvPr id="45083" name="Line 28"/>
          <p:cNvSpPr/>
          <p:nvPr/>
        </p:nvSpPr>
        <p:spPr>
          <a:xfrm flipV="1">
            <a:off x="3943351" y="2133600"/>
            <a:ext cx="0" cy="457200"/>
          </a:xfrm>
          <a:prstGeom prst="line">
            <a:avLst/>
          </a:prstGeom>
          <a:ln w="9525" cap="flat" cmpd="sng">
            <a:solidFill>
              <a:schemeClr val="tx1"/>
            </a:solidFill>
            <a:prstDash val="solid"/>
            <a:round/>
            <a:headEnd type="none" w="med" len="med"/>
            <a:tailEnd type="none" w="med" len="med"/>
          </a:ln>
        </p:spPr>
      </p:sp>
      <p:sp>
        <p:nvSpPr>
          <p:cNvPr id="45084" name="Line 29"/>
          <p:cNvSpPr/>
          <p:nvPr/>
        </p:nvSpPr>
        <p:spPr>
          <a:xfrm flipV="1">
            <a:off x="5772151" y="2133600"/>
            <a:ext cx="0" cy="457200"/>
          </a:xfrm>
          <a:prstGeom prst="line">
            <a:avLst/>
          </a:prstGeom>
          <a:ln w="9525" cap="flat" cmpd="sng">
            <a:solidFill>
              <a:schemeClr val="tx1"/>
            </a:solidFill>
            <a:prstDash val="solid"/>
            <a:round/>
            <a:headEnd type="none" w="med" len="med"/>
            <a:tailEnd type="none" w="med" len="med"/>
          </a:ln>
        </p:spPr>
      </p:sp>
      <p:sp>
        <p:nvSpPr>
          <p:cNvPr id="45085" name="Line 30"/>
          <p:cNvSpPr/>
          <p:nvPr/>
        </p:nvSpPr>
        <p:spPr>
          <a:xfrm flipV="1">
            <a:off x="6762751" y="2133600"/>
            <a:ext cx="0" cy="609600"/>
          </a:xfrm>
          <a:prstGeom prst="line">
            <a:avLst/>
          </a:prstGeom>
          <a:ln w="9525" cap="flat" cmpd="sng">
            <a:solidFill>
              <a:schemeClr val="tx1"/>
            </a:solidFill>
            <a:prstDash val="solid"/>
            <a:round/>
            <a:headEnd type="none" w="med" len="med"/>
            <a:tailEnd type="none" w="med" len="med"/>
          </a:ln>
        </p:spPr>
      </p:sp>
      <p:sp>
        <p:nvSpPr>
          <p:cNvPr id="45086" name="Line 31"/>
          <p:cNvSpPr/>
          <p:nvPr/>
        </p:nvSpPr>
        <p:spPr>
          <a:xfrm flipV="1">
            <a:off x="8362951" y="2133600"/>
            <a:ext cx="0" cy="457200"/>
          </a:xfrm>
          <a:prstGeom prst="line">
            <a:avLst/>
          </a:prstGeom>
          <a:ln w="9525" cap="flat" cmpd="sng">
            <a:solidFill>
              <a:schemeClr val="tx1"/>
            </a:solidFill>
            <a:prstDash val="solid"/>
            <a:round/>
            <a:headEnd type="none" w="med" len="med"/>
            <a:tailEnd type="none" w="med" len="med"/>
          </a:ln>
        </p:spPr>
      </p:sp>
      <p:sp>
        <p:nvSpPr>
          <p:cNvPr id="45087" name="Text Box 32"/>
          <p:cNvSpPr txBox="1"/>
          <p:nvPr/>
        </p:nvSpPr>
        <p:spPr>
          <a:xfrm>
            <a:off x="1744663" y="3810000"/>
            <a:ext cx="8077200" cy="369296"/>
          </a:xfrm>
          <a:prstGeom prst="rect">
            <a:avLst/>
          </a:prstGeom>
          <a:noFill/>
          <a:ln w="12700">
            <a:noFill/>
          </a:ln>
        </p:spPr>
        <p:txBody>
          <a:bodyPr lIns="91396" tIns="45702" rIns="91396" bIns="45702" anchor="t">
            <a:spAutoFit/>
          </a:bodyPr>
          <a:lstStyle/>
          <a:p>
            <a:pPr>
              <a:spcBef>
                <a:spcPct val="50000"/>
              </a:spcBef>
            </a:pPr>
            <a:r>
              <a:rPr lang="zh-CN" altLang="en-US" dirty="0">
                <a:solidFill>
                  <a:srgbClr val="FF0000"/>
                </a:solidFill>
                <a:latin typeface="微软雅黑" panose="020B0503020204020204" charset="-122"/>
                <a:ea typeface="微软雅黑" panose="020B0503020204020204" charset="-122"/>
              </a:rPr>
              <a:t>禹</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启</a:t>
            </a:r>
            <a:r>
              <a:rPr lang="en-US" altLang="zh-CN" dirty="0">
                <a:latin typeface="微软雅黑" panose="020B0503020204020204" charset="-122"/>
                <a:ea typeface="微软雅黑" panose="020B0503020204020204" charset="-122"/>
              </a:rPr>
              <a:t>………...</a:t>
            </a:r>
            <a:r>
              <a:rPr lang="zh-CN" altLang="en-US" dirty="0">
                <a:solidFill>
                  <a:srgbClr val="7030A0"/>
                </a:solidFill>
                <a:latin typeface="微软雅黑" panose="020B0503020204020204" charset="-122"/>
                <a:ea typeface="微软雅黑" panose="020B0503020204020204" charset="-122"/>
              </a:rPr>
              <a:t>桀</a:t>
            </a:r>
            <a:r>
              <a:rPr lang="zh-CN" altLang="en-US" dirty="0">
                <a:solidFill>
                  <a:srgbClr val="FF0000"/>
                </a:solidFill>
                <a:latin typeface="微软雅黑" panose="020B0503020204020204" charset="-122"/>
                <a:ea typeface="微软雅黑" panose="020B0503020204020204" charset="-122"/>
              </a:rPr>
              <a:t>汤</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盘庚</a:t>
            </a:r>
            <a:r>
              <a:rPr lang="en-US" altLang="zh-CN" dirty="0">
                <a:latin typeface="微软雅黑" panose="020B0503020204020204" charset="-122"/>
                <a:ea typeface="微软雅黑" panose="020B0503020204020204" charset="-122"/>
              </a:rPr>
              <a:t>…</a:t>
            </a:r>
            <a:r>
              <a:rPr lang="zh-CN" altLang="en-US" dirty="0">
                <a:solidFill>
                  <a:srgbClr val="7030A0"/>
                </a:solidFill>
                <a:latin typeface="微软雅黑" panose="020B0503020204020204" charset="-122"/>
                <a:ea typeface="微软雅黑" panose="020B0503020204020204" charset="-122"/>
              </a:rPr>
              <a:t>纣</a:t>
            </a:r>
            <a:r>
              <a:rPr lang="zh-CN" altLang="en-US" dirty="0">
                <a:solidFill>
                  <a:srgbClr val="FF0000"/>
                </a:solidFill>
                <a:latin typeface="微软雅黑" panose="020B0503020204020204" charset="-122"/>
                <a:ea typeface="微软雅黑" panose="020B0503020204020204" charset="-122"/>
              </a:rPr>
              <a:t>武</a:t>
            </a:r>
            <a:r>
              <a:rPr lang="zh-CN" altLang="en-US" dirty="0">
                <a:latin typeface="微软雅黑" panose="020B0503020204020204" charset="-122"/>
                <a:ea typeface="微软雅黑" panose="020B0503020204020204" charset="-122"/>
              </a:rPr>
              <a:t>厉</a:t>
            </a:r>
            <a:r>
              <a:rPr lang="zh-CN" altLang="en-US" dirty="0">
                <a:solidFill>
                  <a:srgbClr val="7030A0"/>
                </a:solidFill>
                <a:latin typeface="微软雅黑" panose="020B0503020204020204" charset="-122"/>
                <a:ea typeface="微软雅黑" panose="020B0503020204020204" charset="-122"/>
              </a:rPr>
              <a:t>幽</a:t>
            </a:r>
            <a:r>
              <a:rPr lang="zh-CN" altLang="en-US" dirty="0">
                <a:solidFill>
                  <a:srgbClr val="FF0000"/>
                </a:solidFill>
                <a:latin typeface="微软雅黑" panose="020B0503020204020204" charset="-122"/>
                <a:ea typeface="微软雅黑" panose="020B0503020204020204" charset="-122"/>
              </a:rPr>
              <a:t>平</a:t>
            </a:r>
          </a:p>
        </p:txBody>
      </p:sp>
      <p:sp>
        <p:nvSpPr>
          <p:cNvPr id="45088" name="Text Box 33"/>
          <p:cNvSpPr txBox="1"/>
          <p:nvPr/>
        </p:nvSpPr>
        <p:spPr>
          <a:xfrm>
            <a:off x="1729176" y="4343400"/>
            <a:ext cx="461576" cy="2057400"/>
          </a:xfrm>
          <a:prstGeom prst="rect">
            <a:avLst/>
          </a:prstGeom>
          <a:noFill/>
          <a:ln w="12700">
            <a:noFill/>
          </a:ln>
        </p:spPr>
        <p:txBody>
          <a:bodyPr vert="eaVert" lIns="91396" tIns="45702" rIns="91396" bIns="45702" anchor="t">
            <a:spAutoFit/>
          </a:bodyPr>
          <a:lstStyle/>
          <a:p>
            <a:pPr>
              <a:spcBef>
                <a:spcPct val="50000"/>
              </a:spcBef>
            </a:pPr>
            <a:r>
              <a:rPr lang="zh-CN" altLang="en-US" dirty="0">
                <a:latin typeface="微软雅黑" panose="020B0503020204020204" charset="-122"/>
                <a:ea typeface="微软雅黑" panose="020B0503020204020204" charset="-122"/>
              </a:rPr>
              <a:t>建夏 都</a:t>
            </a:r>
            <a:r>
              <a:rPr lang="zh-CN" altLang="en-US" dirty="0">
                <a:solidFill>
                  <a:srgbClr val="FF0000"/>
                </a:solidFill>
                <a:latin typeface="微软雅黑" panose="020B0503020204020204" charset="-122"/>
                <a:ea typeface="微软雅黑" panose="020B0503020204020204" charset="-122"/>
              </a:rPr>
              <a:t>阳城</a:t>
            </a:r>
          </a:p>
        </p:txBody>
      </p:sp>
      <p:sp>
        <p:nvSpPr>
          <p:cNvPr id="45089" name="Text Box 34"/>
          <p:cNvSpPr txBox="1"/>
          <p:nvPr/>
        </p:nvSpPr>
        <p:spPr>
          <a:xfrm>
            <a:off x="2126051" y="4343400"/>
            <a:ext cx="461576" cy="1676400"/>
          </a:xfrm>
          <a:prstGeom prst="rect">
            <a:avLst/>
          </a:prstGeom>
          <a:noFill/>
          <a:ln w="12700">
            <a:noFill/>
          </a:ln>
        </p:spPr>
        <p:txBody>
          <a:bodyPr vert="eaVert" lIns="91396" tIns="45702" rIns="91396" bIns="45702" anchor="t">
            <a:spAutoFit/>
          </a:bodyPr>
          <a:lstStyle/>
          <a:p>
            <a:pPr>
              <a:spcBef>
                <a:spcPct val="50000"/>
              </a:spcBef>
            </a:pPr>
            <a:r>
              <a:rPr lang="zh-CN" altLang="en-US" dirty="0">
                <a:latin typeface="微软雅黑" panose="020B0503020204020204" charset="-122"/>
                <a:ea typeface="微软雅黑" panose="020B0503020204020204" charset="-122"/>
              </a:rPr>
              <a:t>王位世袭制</a:t>
            </a:r>
          </a:p>
        </p:txBody>
      </p:sp>
      <p:sp>
        <p:nvSpPr>
          <p:cNvPr id="45090" name="Text Box 35"/>
          <p:cNvSpPr txBox="1"/>
          <p:nvPr/>
        </p:nvSpPr>
        <p:spPr>
          <a:xfrm>
            <a:off x="3500824" y="4406900"/>
            <a:ext cx="461576" cy="2819400"/>
          </a:xfrm>
          <a:prstGeom prst="rect">
            <a:avLst/>
          </a:prstGeom>
          <a:noFill/>
          <a:ln w="12700">
            <a:noFill/>
          </a:ln>
        </p:spPr>
        <p:txBody>
          <a:bodyPr vert="eaVert" lIns="91396" tIns="45702" rIns="91396" bIns="45702" anchor="t">
            <a:spAutoFit/>
          </a:bodyPr>
          <a:lstStyle/>
          <a:p>
            <a:pPr>
              <a:spcBef>
                <a:spcPct val="50000"/>
              </a:spcBef>
            </a:pPr>
            <a:r>
              <a:rPr lang="zh-CN" altLang="en-US" dirty="0">
                <a:latin typeface="微软雅黑" panose="020B0503020204020204" charset="-122"/>
                <a:ea typeface="微软雅黑" panose="020B0503020204020204" charset="-122"/>
              </a:rPr>
              <a:t>暴政商汤革命</a:t>
            </a:r>
            <a:endParaRPr lang="zh-CN" altLang="en-US" sz="1600" dirty="0">
              <a:latin typeface="微软雅黑" panose="020B0503020204020204" charset="-122"/>
              <a:ea typeface="微软雅黑" panose="020B0503020204020204" charset="-122"/>
            </a:endParaRPr>
          </a:p>
        </p:txBody>
      </p:sp>
      <p:sp>
        <p:nvSpPr>
          <p:cNvPr id="45091" name="Text Box 36"/>
          <p:cNvSpPr txBox="1"/>
          <p:nvPr/>
        </p:nvSpPr>
        <p:spPr>
          <a:xfrm>
            <a:off x="3878651" y="4419600"/>
            <a:ext cx="461576" cy="1905000"/>
          </a:xfrm>
          <a:prstGeom prst="rect">
            <a:avLst/>
          </a:prstGeom>
          <a:noFill/>
          <a:ln w="12700">
            <a:noFill/>
          </a:ln>
        </p:spPr>
        <p:txBody>
          <a:bodyPr vert="eaVert" lIns="91396" tIns="45702" rIns="91396" bIns="45702" anchor="t">
            <a:spAutoFit/>
          </a:bodyPr>
          <a:lstStyle/>
          <a:p>
            <a:pPr>
              <a:spcBef>
                <a:spcPct val="50000"/>
              </a:spcBef>
            </a:pPr>
            <a:r>
              <a:rPr lang="zh-CN" altLang="en-US" dirty="0">
                <a:latin typeface="微软雅黑" panose="020B0503020204020204" charset="-122"/>
                <a:ea typeface="微软雅黑" panose="020B0503020204020204" charset="-122"/>
              </a:rPr>
              <a:t>建商 都</a:t>
            </a:r>
            <a:r>
              <a:rPr lang="zh-CN" altLang="en-US" dirty="0">
                <a:solidFill>
                  <a:srgbClr val="FF0000"/>
                </a:solidFill>
                <a:latin typeface="微软雅黑" panose="020B0503020204020204" charset="-122"/>
                <a:ea typeface="微软雅黑" panose="020B0503020204020204" charset="-122"/>
              </a:rPr>
              <a:t>镐京</a:t>
            </a:r>
          </a:p>
        </p:txBody>
      </p:sp>
      <p:sp>
        <p:nvSpPr>
          <p:cNvPr id="45092" name="Text Box 37"/>
          <p:cNvSpPr txBox="1"/>
          <p:nvPr/>
        </p:nvSpPr>
        <p:spPr>
          <a:xfrm>
            <a:off x="4548319" y="4343400"/>
            <a:ext cx="553915" cy="1143000"/>
          </a:xfrm>
          <a:prstGeom prst="rect">
            <a:avLst/>
          </a:prstGeom>
          <a:noFill/>
          <a:ln w="12700">
            <a:noFill/>
          </a:ln>
        </p:spPr>
        <p:txBody>
          <a:bodyPr vert="eaVert" lIns="91396" tIns="45702" rIns="91396" bIns="45702" anchor="t">
            <a:spAutoFit/>
          </a:bodyPr>
          <a:lstStyle/>
          <a:p>
            <a:pPr>
              <a:spcBef>
                <a:spcPct val="50000"/>
              </a:spcBef>
            </a:pPr>
            <a:r>
              <a:rPr lang="zh-CN" altLang="en-US" dirty="0">
                <a:latin typeface="微软雅黑" panose="020B0503020204020204" charset="-122"/>
                <a:ea typeface="微软雅黑" panose="020B0503020204020204" charset="-122"/>
              </a:rPr>
              <a:t>迁</a:t>
            </a:r>
            <a:r>
              <a:rPr lang="zh-CN" altLang="en-US" dirty="0">
                <a:solidFill>
                  <a:srgbClr val="0000FF"/>
                </a:solidFill>
                <a:latin typeface="微软雅黑" panose="020B0503020204020204" charset="-122"/>
                <a:ea typeface="微软雅黑" panose="020B0503020204020204" charset="-122"/>
              </a:rPr>
              <a:t>殷</a:t>
            </a:r>
          </a:p>
        </p:txBody>
      </p:sp>
      <p:sp>
        <p:nvSpPr>
          <p:cNvPr id="45093" name="Text Box 38"/>
          <p:cNvSpPr txBox="1"/>
          <p:nvPr/>
        </p:nvSpPr>
        <p:spPr>
          <a:xfrm>
            <a:off x="5310319" y="4343400"/>
            <a:ext cx="553915" cy="990600"/>
          </a:xfrm>
          <a:prstGeom prst="rect">
            <a:avLst/>
          </a:prstGeom>
          <a:noFill/>
          <a:ln w="12700">
            <a:noFill/>
          </a:ln>
        </p:spPr>
        <p:txBody>
          <a:bodyPr vert="eaVert" lIns="91396" tIns="45702" rIns="91396" bIns="45702" anchor="t">
            <a:spAutoFit/>
          </a:bodyPr>
          <a:lstStyle/>
          <a:p>
            <a:pPr>
              <a:spcBef>
                <a:spcPct val="50000"/>
              </a:spcBef>
            </a:pPr>
            <a:r>
              <a:rPr lang="zh-CN" altLang="en-US" dirty="0">
                <a:latin typeface="微软雅黑" panose="020B0503020204020204" charset="-122"/>
                <a:ea typeface="微软雅黑" panose="020B0503020204020204" charset="-122"/>
              </a:rPr>
              <a:t>暴政</a:t>
            </a:r>
          </a:p>
        </p:txBody>
      </p:sp>
      <p:sp>
        <p:nvSpPr>
          <p:cNvPr id="45094" name="Text Box 39"/>
          <p:cNvSpPr txBox="1"/>
          <p:nvPr/>
        </p:nvSpPr>
        <p:spPr>
          <a:xfrm>
            <a:off x="5707452" y="4343400"/>
            <a:ext cx="461576" cy="2438400"/>
          </a:xfrm>
          <a:prstGeom prst="rect">
            <a:avLst/>
          </a:prstGeom>
          <a:noFill/>
          <a:ln w="12700">
            <a:noFill/>
          </a:ln>
        </p:spPr>
        <p:txBody>
          <a:bodyPr vert="eaVert" lIns="91396" tIns="45702" rIns="91396" bIns="45702" anchor="t">
            <a:spAutoFit/>
          </a:bodyPr>
          <a:lstStyle/>
          <a:p>
            <a:pPr>
              <a:spcBef>
                <a:spcPct val="50000"/>
              </a:spcBef>
            </a:pPr>
            <a:r>
              <a:rPr lang="zh-CN" altLang="en-US" dirty="0">
                <a:latin typeface="微软雅黑" panose="020B0503020204020204" charset="-122"/>
                <a:ea typeface="微软雅黑" panose="020B0503020204020204" charset="-122"/>
              </a:rPr>
              <a:t>武王伐纣</a:t>
            </a:r>
            <a:endParaRPr lang="zh-CN" altLang="en-US" sz="1600" dirty="0">
              <a:latin typeface="微软雅黑" panose="020B0503020204020204" charset="-122"/>
              <a:ea typeface="微软雅黑" panose="020B0503020204020204" charset="-122"/>
            </a:endParaRPr>
          </a:p>
        </p:txBody>
      </p:sp>
      <p:sp>
        <p:nvSpPr>
          <p:cNvPr id="45095" name="Text Box 40"/>
          <p:cNvSpPr txBox="1"/>
          <p:nvPr/>
        </p:nvSpPr>
        <p:spPr>
          <a:xfrm>
            <a:off x="5996376" y="4343400"/>
            <a:ext cx="461576" cy="2133600"/>
          </a:xfrm>
          <a:prstGeom prst="rect">
            <a:avLst/>
          </a:prstGeom>
          <a:noFill/>
          <a:ln w="12700">
            <a:noFill/>
          </a:ln>
        </p:spPr>
        <p:txBody>
          <a:bodyPr vert="eaVert" lIns="91396" tIns="45702" rIns="91396" bIns="45702" anchor="t">
            <a:spAutoFit/>
          </a:bodyPr>
          <a:lstStyle/>
          <a:p>
            <a:pPr>
              <a:spcBef>
                <a:spcPct val="50000"/>
              </a:spcBef>
            </a:pPr>
            <a:r>
              <a:rPr lang="zh-CN" altLang="en-US" dirty="0">
                <a:latin typeface="微软雅黑" panose="020B0503020204020204" charset="-122"/>
                <a:ea typeface="微软雅黑" panose="020B0503020204020204" charset="-122"/>
              </a:rPr>
              <a:t>暴政  国人暴动</a:t>
            </a:r>
          </a:p>
        </p:txBody>
      </p:sp>
      <p:sp>
        <p:nvSpPr>
          <p:cNvPr id="45096" name="Text Box 41"/>
          <p:cNvSpPr txBox="1"/>
          <p:nvPr/>
        </p:nvSpPr>
        <p:spPr>
          <a:xfrm>
            <a:off x="6605976" y="4343400"/>
            <a:ext cx="461576" cy="2209800"/>
          </a:xfrm>
          <a:prstGeom prst="rect">
            <a:avLst/>
          </a:prstGeom>
          <a:noFill/>
          <a:ln w="12700">
            <a:noFill/>
          </a:ln>
        </p:spPr>
        <p:txBody>
          <a:bodyPr vert="eaVert" lIns="91396" tIns="45702" rIns="91396" bIns="45702" anchor="t">
            <a:spAutoFit/>
          </a:bodyPr>
          <a:lstStyle/>
          <a:p>
            <a:pPr>
              <a:spcBef>
                <a:spcPct val="50000"/>
              </a:spcBef>
            </a:pPr>
            <a:r>
              <a:rPr lang="zh-CN" altLang="en-US" dirty="0">
                <a:latin typeface="微软雅黑" panose="020B0503020204020204" charset="-122"/>
                <a:ea typeface="微软雅黑" panose="020B0503020204020204" charset="-122"/>
              </a:rPr>
              <a:t>平王东迁</a:t>
            </a:r>
            <a:r>
              <a:rPr lang="zh-CN" altLang="en-US" dirty="0">
                <a:solidFill>
                  <a:srgbClr val="FF0000"/>
                </a:solidFill>
                <a:latin typeface="微软雅黑" panose="020B0503020204020204" charset="-122"/>
                <a:ea typeface="微软雅黑" panose="020B0503020204020204" charset="-122"/>
              </a:rPr>
              <a:t>洛邑</a:t>
            </a:r>
          </a:p>
        </p:txBody>
      </p:sp>
      <p:sp>
        <p:nvSpPr>
          <p:cNvPr id="45097" name="Text Box 42"/>
          <p:cNvSpPr txBox="1"/>
          <p:nvPr/>
        </p:nvSpPr>
        <p:spPr>
          <a:xfrm>
            <a:off x="6301176" y="4343400"/>
            <a:ext cx="461576" cy="2057400"/>
          </a:xfrm>
          <a:prstGeom prst="rect">
            <a:avLst/>
          </a:prstGeom>
          <a:noFill/>
          <a:ln w="12700">
            <a:noFill/>
          </a:ln>
        </p:spPr>
        <p:txBody>
          <a:bodyPr vert="eaVert" lIns="91396" tIns="45702" rIns="91396" bIns="45702" anchor="t">
            <a:spAutoFit/>
          </a:bodyPr>
          <a:lstStyle/>
          <a:p>
            <a:pPr>
              <a:spcBef>
                <a:spcPct val="50000"/>
              </a:spcBef>
            </a:pPr>
            <a:r>
              <a:rPr lang="zh-CN" altLang="en-US" dirty="0">
                <a:latin typeface="微软雅黑" panose="020B0503020204020204" charset="-122"/>
                <a:ea typeface="微软雅黑" panose="020B0503020204020204" charset="-122"/>
              </a:rPr>
              <a:t>犬戎攻破镐京</a:t>
            </a:r>
          </a:p>
        </p:txBody>
      </p:sp>
      <p:sp>
        <p:nvSpPr>
          <p:cNvPr id="51" name="矩形 50"/>
          <p:cNvSpPr/>
          <p:nvPr/>
        </p:nvSpPr>
        <p:spPr>
          <a:xfrm>
            <a:off x="1524017" y="785834"/>
            <a:ext cx="962025" cy="576263"/>
          </a:xfrm>
          <a:prstGeom prst="rect">
            <a:avLst/>
          </a:prstGeom>
          <a:solidFill>
            <a:srgbClr val="36B2E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2" rIns="91396" bIns="45702" anchor="ctr"/>
          <a:lstStyle/>
          <a:p>
            <a:pPr algn="ctr" fontAlgn="auto">
              <a:spcBef>
                <a:spcPts val="0"/>
              </a:spcBef>
              <a:spcAft>
                <a:spcPts val="0"/>
              </a:spcAft>
              <a:defRPr/>
            </a:pPr>
            <a:endParaRPr lang="zh-CN" altLang="en-US" sz="1900"/>
          </a:p>
        </p:txBody>
      </p:sp>
      <p:sp>
        <p:nvSpPr>
          <p:cNvPr id="53" name="直角三角形 52"/>
          <p:cNvSpPr/>
          <p:nvPr/>
        </p:nvSpPr>
        <p:spPr>
          <a:xfrm flipH="1" flipV="1">
            <a:off x="2524126" y="785834"/>
            <a:ext cx="230188" cy="576263"/>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2" rIns="91396" bIns="45702" anchor="ctr"/>
          <a:lstStyle/>
          <a:p>
            <a:pPr algn="ctr" fontAlgn="auto">
              <a:spcBef>
                <a:spcPts val="0"/>
              </a:spcBef>
              <a:spcAft>
                <a:spcPts val="0"/>
              </a:spcAft>
              <a:defRPr/>
            </a:pPr>
            <a:endParaRPr lang="zh-CN" altLang="en-US" sz="1900"/>
          </a:p>
        </p:txBody>
      </p:sp>
      <p:sp>
        <p:nvSpPr>
          <p:cNvPr id="45100" name="矩形 1"/>
          <p:cNvSpPr/>
          <p:nvPr/>
        </p:nvSpPr>
        <p:spPr>
          <a:xfrm>
            <a:off x="2093913" y="785812"/>
            <a:ext cx="8423275" cy="643891"/>
          </a:xfrm>
          <a:prstGeom prst="rect">
            <a:avLst/>
          </a:prstGeom>
          <a:noFill/>
          <a:ln w="9525">
            <a:noFill/>
          </a:ln>
        </p:spPr>
        <p:txBody>
          <a:bodyPr wrap="square" lIns="91396" tIns="45702" rIns="91396" bIns="45702" anchor="t">
            <a:spAutoFit/>
          </a:bodyPr>
          <a:lstStyle/>
          <a:p>
            <a:pPr algn="r"/>
            <a:r>
              <a:rPr lang="zh-CN" altLang="en-US" sz="3600" b="1" dirty="0">
                <a:solidFill>
                  <a:schemeClr val="bg1"/>
                </a:solidFill>
                <a:latin typeface="微软雅黑" panose="020B0503020204020204" charset="-122"/>
                <a:ea typeface="微软雅黑" panose="020B0503020204020204" charset="-122"/>
              </a:rPr>
              <a:t>        夏、商、周政权的更替                       </a:t>
            </a:r>
          </a:p>
        </p:txBody>
      </p:sp>
      <p:sp>
        <p:nvSpPr>
          <p:cNvPr id="54" name="直角三角形 53"/>
          <p:cNvSpPr/>
          <p:nvPr/>
        </p:nvSpPr>
        <p:spPr>
          <a:xfrm>
            <a:off x="2524125" y="785834"/>
            <a:ext cx="228600" cy="576263"/>
          </a:xfrm>
          <a:prstGeom prst="rtTriangle">
            <a:avLst/>
          </a:prstGeom>
          <a:solidFill>
            <a:srgbClr val="36B2E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2" rIns="91396" bIns="45702" anchor="ctr"/>
          <a:lstStyle/>
          <a:p>
            <a:pPr algn="ctr" fontAlgn="auto">
              <a:spcBef>
                <a:spcPts val="0"/>
              </a:spcBef>
              <a:spcAft>
                <a:spcPts val="0"/>
              </a:spcAft>
              <a:defRPr/>
            </a:pPr>
            <a:endParaRPr lang="zh-CN" altLang="en-US" sz="1900" dirty="0"/>
          </a:p>
        </p:txBody>
      </p:sp>
      <p:pic>
        <p:nvPicPr>
          <p:cNvPr id="47" name="图片 46"/>
          <p:cNvPicPr>
            <a:picLocks noChangeAspect="1"/>
          </p:cNvPicPr>
          <p:nvPr/>
        </p:nvPicPr>
        <p:blipFill rotWithShape="1">
          <a:blip r:embed="rId2" cstate="print">
            <a:extLst>
              <a:ext uri="{28A0092B-C50C-407E-A947-70E740481C1C}">
                <a14:useLocalDpi xmlns:a14="http://schemas.microsoft.com/office/drawing/2010/main" val="0"/>
              </a:ext>
            </a:extLst>
          </a:blip>
          <a:srcRect t="93992" b="5138"/>
          <a:stretch>
            <a:fillRect/>
          </a:stretch>
        </p:blipFill>
        <p:spPr>
          <a:xfrm>
            <a:off x="-25478" y="6442433"/>
            <a:ext cx="12217479" cy="139297"/>
          </a:xfrm>
          <a:prstGeom prst="rect">
            <a:avLst/>
          </a:prstGeom>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上面的</a:t>
            </a:r>
          </a:p>
        </p:txBody>
      </p:sp>
      <p:pic>
        <p:nvPicPr>
          <p:cNvPr id="6" name="图片 5" descr="微信图片_20190813170344"/>
          <p:cNvPicPr>
            <a:picLocks noChangeAspect="1"/>
          </p:cNvPicPr>
          <p:nvPr/>
        </p:nvPicPr>
        <p:blipFill>
          <a:blip r:embed="rId4"/>
          <a:srcRect l="6269" t="6693" r="18859" b="9664"/>
          <a:stretch>
            <a:fillRect/>
          </a:stretch>
        </p:blipFill>
        <p:spPr>
          <a:xfrm rot="5400000">
            <a:off x="-39368" y="786786"/>
            <a:ext cx="3191511" cy="2674303"/>
          </a:xfrm>
          <a:prstGeom prst="rect">
            <a:avLst/>
          </a:prstGeom>
        </p:spPr>
      </p:pic>
      <p:pic>
        <p:nvPicPr>
          <p:cNvPr id="4" name="内容占位符 3"/>
          <p:cNvPicPr>
            <a:picLocks noGrp="1" noChangeAspect="1"/>
          </p:cNvPicPr>
          <p:nvPr>
            <p:ph idx="1"/>
          </p:nvPr>
        </p:nvPicPr>
        <p:blipFill>
          <a:blip r:embed="rId5"/>
          <a:srcRect l="25045" t="7765" r="21411" b="10243"/>
          <a:stretch>
            <a:fillRect/>
          </a:stretch>
        </p:blipFill>
        <p:spPr>
          <a:xfrm>
            <a:off x="1873887" y="528332"/>
            <a:ext cx="922020" cy="1411605"/>
          </a:xfrm>
          <a:prstGeom prst="rect">
            <a:avLst/>
          </a:prstGeom>
        </p:spPr>
      </p:pic>
      <p:sp>
        <p:nvSpPr>
          <p:cNvPr id="7" name="文本框 6"/>
          <p:cNvSpPr txBox="1"/>
          <p:nvPr/>
        </p:nvSpPr>
        <p:spPr>
          <a:xfrm>
            <a:off x="219075" y="3719844"/>
            <a:ext cx="2674620" cy="2769985"/>
          </a:xfrm>
          <a:prstGeom prst="rect">
            <a:avLst/>
          </a:prstGeom>
          <a:noFill/>
        </p:spPr>
        <p:txBody>
          <a:bodyPr wrap="square" lIns="91426" tIns="45718" rIns="91426" bIns="45718" rtlCol="0">
            <a:spAutoFit/>
          </a:bodyPr>
          <a:lstStyle/>
          <a:p>
            <a:r>
              <a:rPr lang="zh-CN" altLang="en-US" b="1" dirty="0">
                <a:latin typeface="楷体" panose="02010609060101010101" charset="-122"/>
                <a:ea typeface="楷体" panose="02010609060101010101" charset="-122"/>
              </a:rPr>
              <a:t>甲骨文中的</a:t>
            </a:r>
            <a:r>
              <a:rPr lang="en-US" altLang="zh-CN" b="1" dirty="0">
                <a:latin typeface="楷体" panose="02010609060101010101" charset="-122"/>
                <a:ea typeface="楷体" panose="02010609060101010101" charset="-122"/>
              </a:rPr>
              <a:t>“</a:t>
            </a:r>
            <a:r>
              <a:rPr lang="zh-CN" altLang="en-US" b="1" dirty="0">
                <a:latin typeface="楷体" panose="02010609060101010101" charset="-122"/>
                <a:ea typeface="楷体" panose="02010609060101010101" charset="-122"/>
              </a:rPr>
              <a:t>众</a:t>
            </a:r>
            <a:r>
              <a:rPr lang="en-US" altLang="zh-CN" b="1" dirty="0">
                <a:latin typeface="楷体" panose="02010609060101010101" charset="-122"/>
                <a:ea typeface="楷体" panose="02010609060101010101" charset="-122"/>
              </a:rPr>
              <a:t>”</a:t>
            </a:r>
          </a:p>
          <a:p>
            <a:r>
              <a:rPr lang="zh-CN" altLang="en-US" b="1" dirty="0">
                <a:latin typeface="楷体" panose="02010609060101010101" charset="-122"/>
                <a:ea typeface="楷体" panose="02010609060101010101" charset="-122"/>
              </a:rPr>
              <a:t>商代（传出土于河南安阳）</a:t>
            </a:r>
          </a:p>
          <a:p>
            <a:r>
              <a:rPr lang="zh-CN" altLang="en-US" b="1" dirty="0">
                <a:latin typeface="楷体" panose="02010609060101010101" charset="-122"/>
                <a:ea typeface="楷体" panose="02010609060101010101" charset="-122"/>
              </a:rPr>
              <a:t>上面的刻文为</a:t>
            </a:r>
            <a:r>
              <a:rPr lang="en-US" altLang="zh-CN" b="1" dirty="0">
                <a:solidFill>
                  <a:srgbClr val="C00000"/>
                </a:solidFill>
                <a:latin typeface="楷体" panose="02010609060101010101" charset="-122"/>
                <a:ea typeface="楷体" panose="02010609060101010101" charset="-122"/>
              </a:rPr>
              <a:t>“</a:t>
            </a:r>
            <a:r>
              <a:rPr lang="zh-CN" altLang="en-US" b="1" dirty="0">
                <a:solidFill>
                  <a:srgbClr val="C00000"/>
                </a:solidFill>
                <a:latin typeface="楷体" panose="02010609060101010101" charset="-122"/>
                <a:ea typeface="楷体" panose="02010609060101010101" charset="-122"/>
              </a:rPr>
              <a:t>王大令众人曰协田其受年</a:t>
            </a:r>
            <a:r>
              <a:rPr lang="en-US" altLang="zh-CN" b="1" dirty="0">
                <a:solidFill>
                  <a:srgbClr val="C00000"/>
                </a:solidFill>
                <a:latin typeface="楷体" panose="02010609060101010101" charset="-122"/>
                <a:ea typeface="楷体" panose="02010609060101010101" charset="-122"/>
              </a:rPr>
              <a:t>”</a:t>
            </a:r>
            <a:r>
              <a:rPr lang="zh-CN" altLang="en-US" b="1" dirty="0">
                <a:solidFill>
                  <a:srgbClr val="C00000"/>
                </a:solidFill>
                <a:latin typeface="楷体" panose="02010609060101010101" charset="-122"/>
                <a:ea typeface="楷体" panose="02010609060101010101" charset="-122"/>
              </a:rPr>
              <a:t>，</a:t>
            </a:r>
            <a:r>
              <a:rPr lang="zh-CN" altLang="en-US" b="1" dirty="0">
                <a:latin typeface="楷体" panose="02010609060101010101" charset="-122"/>
                <a:ea typeface="楷体" panose="02010609060101010101" charset="-122"/>
              </a:rPr>
              <a:t>大意是：商王命令众人从事集体耕作农田的农业劳动。</a:t>
            </a:r>
          </a:p>
          <a:p>
            <a:r>
              <a:rPr lang="en-US" altLang="zh-CN" sz="1500" b="1" dirty="0"/>
              <a:t>——</a:t>
            </a:r>
            <a:r>
              <a:rPr lang="zh-CN" altLang="en-US" sz="1500" b="1" dirty="0"/>
              <a:t>中国国家博物馆编《文物中国史</a:t>
            </a:r>
            <a:r>
              <a:rPr lang="en-US" altLang="zh-CN" sz="1500" b="1" dirty="0"/>
              <a:t>·</a:t>
            </a:r>
            <a:r>
              <a:rPr lang="zh-CN" altLang="en-US" sz="1500" b="1" dirty="0"/>
              <a:t>文物夏商周史》</a:t>
            </a:r>
          </a:p>
        </p:txBody>
      </p:sp>
      <p:sp>
        <p:nvSpPr>
          <p:cNvPr id="8" name="文本框 7"/>
          <p:cNvSpPr txBox="1"/>
          <p:nvPr/>
        </p:nvSpPr>
        <p:spPr>
          <a:xfrm>
            <a:off x="2893696" y="198763"/>
            <a:ext cx="9138285" cy="4462756"/>
          </a:xfrm>
          <a:prstGeom prst="rect">
            <a:avLst/>
          </a:prstGeom>
          <a:noFill/>
        </p:spPr>
        <p:txBody>
          <a:bodyPr wrap="square" lIns="91426" tIns="45718" rIns="91426" bIns="45718" rtlCol="0" anchor="t">
            <a:spAutoFit/>
          </a:bodyPr>
          <a:lstStyle/>
          <a:p>
            <a:r>
              <a:rPr lang="en-US" altLang="zh-CN" b="1" dirty="0">
                <a:solidFill>
                  <a:schemeClr val="bg1"/>
                </a:solidFill>
                <a:latin typeface="楷体" panose="02010609060101010101" charset="-122"/>
                <a:ea typeface="楷体" panose="02010609060101010101" charset="-122"/>
              </a:rPr>
              <a:t>  </a:t>
            </a:r>
            <a:r>
              <a:rPr lang="zh-CN" altLang="en-US" b="1" dirty="0" smtClean="0">
                <a:latin typeface="楷体" panose="02010609060101010101" charset="-122"/>
                <a:ea typeface="楷体" panose="02010609060101010101" charset="-122"/>
              </a:rPr>
              <a:t>材料一</a:t>
            </a:r>
            <a:r>
              <a:rPr lang="en-US" altLang="zh-CN" b="1" dirty="0" smtClean="0">
                <a:latin typeface="楷体" panose="02010609060101010101" charset="-122"/>
                <a:ea typeface="楷体" panose="02010609060101010101" charset="-122"/>
              </a:rPr>
              <a:t>  </a:t>
            </a:r>
            <a:r>
              <a:rPr lang="zh-CN" altLang="en-US" sz="2000" b="1" dirty="0">
                <a:latin typeface="楷体" panose="02010609060101010101" charset="-122"/>
                <a:ea typeface="楷体" panose="02010609060101010101" charset="-122"/>
              </a:rPr>
              <a:t>甲骨文中</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众</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字作日下三人形。学者们对于卜辞中记载的</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众</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众人</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的身份，看法颇不一致。最早有学者认为甲骨文中出现的</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从</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众人</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就是烈日炎炎下从事农业生产的奴隶；既而有学者认为</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众</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是受商王和小臣管理的家长制家庭公社成员；还有学者认为</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众</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是商人族众，有自己的家族和一定程度的独立经济，能参加一定的宗教活动和战争，因此应属于平民和自由民；也有学者认为</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众</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是商代社会中的奴隶主。</a:t>
            </a:r>
          </a:p>
          <a:p>
            <a:r>
              <a:rPr lang="zh-CN" altLang="en-US" sz="2000" b="1" dirty="0">
                <a:latin typeface="楷体" panose="02010609060101010101" charset="-122"/>
                <a:ea typeface="楷体" panose="02010609060101010101" charset="-122"/>
              </a:rPr>
              <a:t>    甲骨文中有不少描写商王祈求风调雨顺和丰收的卜辞，也有表现商王亲自视察和粮食长势的记载，还有命令</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众</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从事协田(一种集体耕作方式)、种黍，或者</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小臣</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这样的官吏监督</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众</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从事农业生产活动的记载。有卜辞记载商王前往某地亲耕时，有</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众</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人相随。看来</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众</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应当是王室所依靠的农业生产者，其身份接近平民。在商代社会，众和众人作为氏族组织的基本成员，是主要的劳动生产者，他们被令参加藉田等农事，带有一定的强制性质，是劳役地租的一种付出方式。</a:t>
            </a:r>
          </a:p>
          <a:p>
            <a:pPr algn="r"/>
            <a:r>
              <a:rPr lang="en-US" altLang="zh-CN" sz="2400" dirty="0"/>
              <a:t>——</a:t>
            </a:r>
            <a:r>
              <a:rPr lang="zh-CN" altLang="en-US" sz="2400" b="1" dirty="0">
                <a:sym typeface="+mn-ea"/>
              </a:rPr>
              <a:t>中国国家博物馆编《文物中国史</a:t>
            </a:r>
            <a:r>
              <a:rPr lang="en-US" altLang="zh-CN" sz="2400" b="1" dirty="0">
                <a:sym typeface="+mn-ea"/>
              </a:rPr>
              <a:t>·</a:t>
            </a:r>
            <a:r>
              <a:rPr lang="zh-CN" altLang="en-US" sz="2400" b="1" dirty="0">
                <a:sym typeface="+mn-ea"/>
              </a:rPr>
              <a:t>文物夏商周史》</a:t>
            </a:r>
          </a:p>
        </p:txBody>
      </p:sp>
      <p:sp>
        <p:nvSpPr>
          <p:cNvPr id="9" name="文本框 8"/>
          <p:cNvSpPr txBox="1"/>
          <p:nvPr/>
        </p:nvSpPr>
        <p:spPr>
          <a:xfrm>
            <a:off x="3646805" y="6151887"/>
            <a:ext cx="7960995" cy="369328"/>
          </a:xfrm>
          <a:prstGeom prst="rect">
            <a:avLst/>
          </a:prstGeom>
          <a:noFill/>
        </p:spPr>
        <p:txBody>
          <a:bodyPr wrap="square" lIns="91426" tIns="45718" rIns="91426" bIns="45718" rtlCol="0">
            <a:spAutoFit/>
          </a:bodyPr>
          <a:lstStyle/>
          <a:p>
            <a:r>
              <a:rPr lang="zh-CN" altLang="en-US" b="1" dirty="0">
                <a:solidFill>
                  <a:srgbClr val="C00000"/>
                </a:solidFill>
              </a:rPr>
              <a:t>集体耕种、重视农业生产、具有社会等级分化、有专门的管理监督机制</a:t>
            </a:r>
          </a:p>
        </p:txBody>
      </p:sp>
      <p:sp>
        <p:nvSpPr>
          <p:cNvPr id="3" name="矩形 2"/>
          <p:cNvSpPr/>
          <p:nvPr/>
        </p:nvSpPr>
        <p:spPr>
          <a:xfrm>
            <a:off x="3071664" y="4737155"/>
            <a:ext cx="8712968" cy="1323439"/>
          </a:xfrm>
          <a:prstGeom prst="rect">
            <a:avLst/>
          </a:prstGeom>
        </p:spPr>
        <p:txBody>
          <a:bodyPr wrap="square">
            <a:spAutoFit/>
          </a:bodyPr>
          <a:lstStyle/>
          <a:p>
            <a:pPr eaLnBrk="0" hangingPunct="0"/>
            <a:r>
              <a:rPr lang="zh-CN" altLang="zh-CN" sz="2000" b="1" dirty="0">
                <a:latin typeface="楷体" panose="02010609060101010101" charset="-122"/>
                <a:ea typeface="楷体" panose="02010609060101010101" charset="-122"/>
              </a:rPr>
              <a:t>材料二</a:t>
            </a:r>
            <a:r>
              <a:rPr lang="zh-CN" altLang="en-US" sz="2000" b="1" dirty="0">
                <a:latin typeface="楷体" panose="02010609060101010101" charset="-122"/>
                <a:ea typeface="楷体" panose="02010609060101010101" charset="-122"/>
              </a:rPr>
              <a:t>   古书中早有关于耦耕的明确记载，如</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诗经</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中有西周时往往“千耦其耘”，“十千维耦”。</a:t>
            </a:r>
            <a:br>
              <a:rPr lang="zh-CN" altLang="en-US" sz="2000" b="1" dirty="0">
                <a:latin typeface="楷体" panose="02010609060101010101" charset="-122"/>
                <a:ea typeface="楷体" panose="02010609060101010101" charset="-122"/>
              </a:rPr>
            </a:br>
            <a:r>
              <a:rPr lang="zh-CN" altLang="en-US" sz="2000" b="1" dirty="0">
                <a:latin typeface="楷体" panose="02010609060101010101" charset="-122"/>
                <a:ea typeface="楷体" panose="02010609060101010101" charset="-122"/>
              </a:rPr>
              <a:t>千耦其耘，即千对农人在耕地。耦，二人并耕；千，言其多；耘，除田间杂草。</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圆角矩形 1"/>
          <p:cNvSpPr/>
          <p:nvPr/>
        </p:nvSpPr>
        <p:spPr bwMode="auto">
          <a:xfrm>
            <a:off x="143934" y="379636"/>
            <a:ext cx="10776602" cy="889124"/>
          </a:xfrm>
          <a:prstGeom prst="roundRect">
            <a:avLst/>
          </a:prstGeom>
          <a:solidFill>
            <a:srgbClr val="000000">
              <a:alpha val="14902"/>
            </a:srgbClr>
          </a:solidFill>
          <a:ln w="12700" cap="flat" cmpd="sng" algn="ctr">
            <a:noFill/>
            <a:prstDash val="solid"/>
            <a:round/>
            <a:headEnd type="none" w="med" len="med"/>
            <a:tailEnd type="none" w="med" len="med"/>
          </a:ln>
          <a:effectLst/>
        </p:spPr>
        <p:txBody>
          <a:bodyPr lIns="121917" tIns="60958" rIns="121917" bIns="60958" anchor="ctr"/>
          <a:lstStyle/>
          <a:p>
            <a:r>
              <a:rPr lang="zh-CN" altLang="en-US" sz="3200" b="1" dirty="0" smtClean="0">
                <a:solidFill>
                  <a:srgbClr val="FF0000"/>
                </a:solidFill>
                <a:latin typeface="+mn-ea"/>
              </a:rPr>
              <a:t>一、夏商西周时期的经济 （一）农业</a:t>
            </a:r>
            <a:endParaRPr lang="en-US" altLang="zh-CN" sz="3200" b="1" dirty="0" smtClean="0">
              <a:solidFill>
                <a:srgbClr val="FF0000"/>
              </a:solidFill>
              <a:latin typeface="+mn-ea"/>
            </a:endParaRPr>
          </a:p>
          <a:p>
            <a:r>
              <a:rPr lang="zh-CN" altLang="en-US" sz="3200" b="1" dirty="0" smtClean="0">
                <a:solidFill>
                  <a:srgbClr val="FF0000"/>
                </a:solidFill>
                <a:latin typeface="+mn-ea"/>
              </a:rPr>
              <a:t>    </a:t>
            </a:r>
            <a:r>
              <a:rPr lang="en-US" altLang="zh-CN" sz="3200" b="1" dirty="0" smtClean="0">
                <a:solidFill>
                  <a:srgbClr val="FF0000"/>
                </a:solidFill>
                <a:latin typeface="+mn-ea"/>
              </a:rPr>
              <a:t>1</a:t>
            </a:r>
            <a:r>
              <a:rPr lang="zh-CN" altLang="en-US" sz="3200" b="1" dirty="0" smtClean="0">
                <a:solidFill>
                  <a:srgbClr val="FF0000"/>
                </a:solidFill>
                <a:latin typeface="+mn-ea"/>
              </a:rPr>
              <a:t>、土地制度</a:t>
            </a:r>
            <a:r>
              <a:rPr lang="en-US" altLang="zh-CN" sz="3200" b="1" dirty="0" smtClean="0">
                <a:solidFill>
                  <a:srgbClr val="FF0000"/>
                </a:solidFill>
                <a:latin typeface="+mn-ea"/>
              </a:rPr>
              <a:t>:</a:t>
            </a:r>
            <a:r>
              <a:rPr lang="zh-CN" altLang="en-US" sz="3200" b="1" dirty="0" smtClean="0">
                <a:solidFill>
                  <a:srgbClr val="FF0000"/>
                </a:solidFill>
                <a:latin typeface="+mn-ea"/>
              </a:rPr>
              <a:t>奴隶主土地国有制</a:t>
            </a:r>
            <a:endParaRPr lang="en-US" altLang="zh-CN" sz="3200" b="1" dirty="0">
              <a:solidFill>
                <a:srgbClr val="FF0000"/>
              </a:solidFill>
              <a:latin typeface="+mn-ea"/>
            </a:endParaRPr>
          </a:p>
        </p:txBody>
      </p:sp>
      <p:sp>
        <p:nvSpPr>
          <p:cNvPr id="3" name="Text Box 3"/>
          <p:cNvSpPr txBox="1">
            <a:spLocks noChangeArrowheads="1"/>
          </p:cNvSpPr>
          <p:nvPr/>
        </p:nvSpPr>
        <p:spPr bwMode="auto">
          <a:xfrm>
            <a:off x="119336" y="1392832"/>
            <a:ext cx="6937449" cy="1031047"/>
          </a:xfrm>
          <a:prstGeom prst="rect">
            <a:avLst/>
          </a:prstGeom>
          <a:noFill/>
          <a:ln w="9525">
            <a:noFill/>
            <a:miter lim="800000"/>
            <a:headEnd/>
            <a:tailEnd/>
          </a:ln>
        </p:spPr>
        <p:txBody>
          <a:bodyPr wrap="square" lIns="121917" tIns="60958" rIns="121917" bIns="60958">
            <a:spAutoFit/>
          </a:bodyPr>
          <a:lstStyle/>
          <a:p>
            <a:pPr algn="ctr" fontAlgn="auto">
              <a:spcBef>
                <a:spcPts val="0"/>
              </a:spcBef>
              <a:spcAft>
                <a:spcPts val="0"/>
              </a:spcAft>
              <a:defRPr/>
            </a:pPr>
            <a:r>
              <a:rPr lang="zh-CN" altLang="en-US" sz="3200" kern="0"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材料</a:t>
            </a:r>
            <a:r>
              <a:rPr lang="zh-CN" altLang="en-US" sz="3200" kern="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一 “溥天之下，莫非王土。” </a:t>
            </a:r>
            <a:r>
              <a:rPr lang="en-US" altLang="zh-CN" sz="2700" kern="0"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a:t>
            </a:r>
            <a:r>
              <a:rPr lang="zh-CN" altLang="en-US" sz="2700" kern="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《诗经·小雅·北山》        </a:t>
            </a:r>
          </a:p>
        </p:txBody>
      </p:sp>
      <p:grpSp>
        <p:nvGrpSpPr>
          <p:cNvPr id="7172" name="Group 2"/>
          <p:cNvGrpSpPr>
            <a:grpSpLocks/>
          </p:cNvGrpSpPr>
          <p:nvPr/>
        </p:nvGrpSpPr>
        <p:grpSpPr bwMode="auto">
          <a:xfrm>
            <a:off x="9144001" y="1700808"/>
            <a:ext cx="2501900" cy="2662357"/>
            <a:chOff x="3547" y="1584"/>
            <a:chExt cx="1513" cy="2007"/>
          </a:xfrm>
        </p:grpSpPr>
        <p:pic>
          <p:nvPicPr>
            <p:cNvPr id="7177" name="Picture 3" descr="《农政全书》所绘“屋三为井”示意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4" y="1584"/>
              <a:ext cx="1290"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3547" y="3278"/>
              <a:ext cx="1513" cy="313"/>
            </a:xfrm>
            <a:prstGeom prst="rect">
              <a:avLst/>
            </a:prstGeom>
            <a:noFill/>
            <a:ln w="9525">
              <a:noFill/>
              <a:miter lim="800000"/>
              <a:headEnd/>
              <a:tailEnd/>
            </a:ln>
          </p:spPr>
          <p:txBody>
            <a:bodyPr>
              <a:spAutoFit/>
            </a:bodyPr>
            <a:lstStyle/>
            <a:p>
              <a:pPr eaLnBrk="1" hangingPunct="1">
                <a:defRPr/>
              </a:pPr>
              <a:r>
                <a:rPr kumimoji="1" lang="zh-CN" altLang="en-US" sz="2100" dirty="0">
                  <a:effectLst>
                    <a:outerShdw blurRad="38100" dist="38100" dir="2700000" algn="tl">
                      <a:srgbClr val="000000">
                        <a:alpha val="43137"/>
                      </a:srgbClr>
                    </a:outerShdw>
                  </a:effectLst>
                  <a:latin typeface="宋体" pitchFamily="2" charset="-122"/>
                  <a:ea typeface="华文新魏" pitchFamily="2" charset="-122"/>
                </a:rPr>
                <a:t>《农政全书》内容</a:t>
              </a:r>
              <a:endParaRPr kumimoji="1" lang="zh-CN" altLang="en-US" sz="2100" dirty="0">
                <a:effectLst>
                  <a:outerShdw blurRad="38100" dist="38100" dir="2700000" algn="tl">
                    <a:srgbClr val="000000">
                      <a:alpha val="43137"/>
                    </a:srgbClr>
                  </a:outerShdw>
                </a:effectLst>
                <a:latin typeface="Times New Roman" pitchFamily="18" charset="0"/>
                <a:ea typeface="华文新魏" pitchFamily="2" charset="-122"/>
              </a:endParaRPr>
            </a:p>
          </p:txBody>
        </p:sp>
      </p:grpSp>
      <p:sp>
        <p:nvSpPr>
          <p:cNvPr id="7" name="Text Box 6"/>
          <p:cNvSpPr txBox="1">
            <a:spLocks noChangeArrowheads="1"/>
          </p:cNvSpPr>
          <p:nvPr/>
        </p:nvSpPr>
        <p:spPr bwMode="auto">
          <a:xfrm>
            <a:off x="288033" y="2476638"/>
            <a:ext cx="8832303" cy="1600434"/>
          </a:xfrm>
          <a:prstGeom prst="rect">
            <a:avLst/>
          </a:prstGeom>
          <a:noFill/>
          <a:ln w="9525">
            <a:noFill/>
            <a:miter lim="800000"/>
            <a:headEnd/>
            <a:tailEnd/>
          </a:ln>
        </p:spPr>
        <p:txBody>
          <a:bodyPr wrap="square" lIns="121917" tIns="60958" rIns="121917" bIns="60958">
            <a:spAutoFit/>
          </a:bodyPr>
          <a:lstStyle/>
          <a:p>
            <a:pPr eaLnBrk="1" hangingPunct="1">
              <a:defRPr/>
            </a:pPr>
            <a:r>
              <a:rPr lang="zh-CN" altLang="en-US"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材料二  方里而井，井九百亩，其中为公田。</a:t>
            </a:r>
            <a:endParaRPr lang="en-US" altLang="zh-CN"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eaLnBrk="1" hangingPunct="1">
              <a:defRPr/>
            </a:pPr>
            <a:r>
              <a:rPr lang="en-US" altLang="zh-CN"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a:t>
            </a:r>
            <a:r>
              <a:rPr lang="zh-CN" altLang="en-US" sz="3200"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八</a:t>
            </a:r>
            <a:r>
              <a:rPr lang="zh-CN" altLang="en-US"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家皆私百亩，同养公田，公事毕，</a:t>
            </a:r>
            <a:endParaRPr lang="en-US" altLang="zh-CN"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eaLnBrk="1" hangingPunct="1">
              <a:defRPr/>
            </a:pPr>
            <a:r>
              <a:rPr lang="zh-CN" altLang="en-US"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a:t>
            </a:r>
            <a:r>
              <a:rPr lang="zh-CN" altLang="en-US" sz="3200"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然后</a:t>
            </a:r>
            <a:r>
              <a:rPr lang="zh-CN" altLang="en-US"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敢治私事。</a:t>
            </a:r>
            <a:r>
              <a:rPr lang="en-US" altLang="zh-CN" sz="27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27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《孟子·滕文公上 》</a:t>
            </a:r>
          </a:p>
        </p:txBody>
      </p:sp>
      <p:pic>
        <p:nvPicPr>
          <p:cNvPr id="7174" name="Picture 8" descr="101110165025_x04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384" y="4293096"/>
            <a:ext cx="1989667" cy="192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a:spLocks noChangeArrowheads="1"/>
          </p:cNvSpPr>
          <p:nvPr/>
        </p:nvSpPr>
        <p:spPr bwMode="auto">
          <a:xfrm>
            <a:off x="335360" y="4122184"/>
            <a:ext cx="8477249" cy="1107016"/>
          </a:xfrm>
          <a:prstGeom prst="rect">
            <a:avLst/>
          </a:prstGeom>
          <a:noFill/>
          <a:ln w="9525">
            <a:noFill/>
            <a:miter lim="800000"/>
            <a:headEnd/>
            <a:tailEnd/>
          </a:ln>
        </p:spPr>
        <p:txBody>
          <a:bodyPr lIns="121917" tIns="60958" rIns="121917" bIns="60958">
            <a:spAutoFit/>
          </a:bodyPr>
          <a:lstStyle/>
          <a:p>
            <a:pPr eaLnBrk="1" hangingPunct="1">
              <a:defRPr/>
            </a:pPr>
            <a:r>
              <a:rPr lang="zh-CN" altLang="en-US"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材料三  井田的土地名义上为国家所有，由周</a:t>
            </a:r>
            <a:endParaRPr lang="en-US" altLang="zh-CN"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eaLnBrk="1" hangingPunct="1">
              <a:defRPr/>
            </a:pPr>
            <a:r>
              <a:rPr lang="en-US" altLang="zh-CN"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a:t>
            </a:r>
            <a:r>
              <a:rPr lang="zh-CN" altLang="en-US"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王将全国土地层层分封给各级贵族。</a:t>
            </a:r>
          </a:p>
        </p:txBody>
      </p:sp>
      <p:sp>
        <p:nvSpPr>
          <p:cNvPr id="10" name="矩形 9"/>
          <p:cNvSpPr>
            <a:spLocks noChangeArrowheads="1"/>
          </p:cNvSpPr>
          <p:nvPr/>
        </p:nvSpPr>
        <p:spPr bwMode="auto">
          <a:xfrm>
            <a:off x="335360" y="5053531"/>
            <a:ext cx="9025467" cy="1255789"/>
          </a:xfrm>
          <a:prstGeom prst="rect">
            <a:avLst/>
          </a:prstGeom>
          <a:noFill/>
          <a:ln w="9525">
            <a:noFill/>
            <a:miter lim="800000"/>
            <a:headEnd/>
            <a:tailEnd/>
          </a:ln>
        </p:spPr>
        <p:txBody>
          <a:bodyPr lIns="121917" tIns="60958" rIns="121917" bIns="60958">
            <a:spAutoFit/>
          </a:bodyPr>
          <a:lstStyle/>
          <a:p>
            <a:pPr>
              <a:lnSpc>
                <a:spcPts val="4667"/>
              </a:lnSpc>
              <a:spcBef>
                <a:spcPct val="50000"/>
              </a:spcBef>
              <a:defRPr/>
            </a:pPr>
            <a:r>
              <a:rPr lang="zh-CN" altLang="en-US" sz="3200" dirty="0">
                <a:solidFill>
                  <a:srgbClr val="FFFF00"/>
                </a:solidFill>
                <a:effectLst>
                  <a:outerShdw blurRad="38100" dist="38100" dir="2700000" algn="tl">
                    <a:srgbClr val="000000">
                      <a:alpha val="43137"/>
                    </a:srgbClr>
                  </a:outerShdw>
                </a:effectLst>
                <a:latin typeface="黑体" pitchFamily="49" charset="-122"/>
                <a:ea typeface="黑体" pitchFamily="49" charset="-122"/>
              </a:rPr>
              <a:t>    </a:t>
            </a:r>
            <a:r>
              <a:rPr lang="zh-CN" altLang="en-US" sz="2800" dirty="0">
                <a:solidFill>
                  <a:srgbClr val="FF0000"/>
                </a:solidFill>
                <a:effectLst>
                  <a:outerShdw blurRad="38100" dist="38100" dir="2700000" algn="tl">
                    <a:srgbClr val="000000">
                      <a:alpha val="43137"/>
                    </a:srgbClr>
                  </a:outerShdw>
                </a:effectLst>
                <a:latin typeface="黑体" pitchFamily="49" charset="-122"/>
                <a:ea typeface="黑体" pitchFamily="49" charset="-122"/>
              </a:rPr>
              <a:t>通过以上三段材料结合教材分析商周时期土地制度的</a:t>
            </a:r>
            <a:r>
              <a:rPr lang="zh-CN" altLang="en-US" sz="3600"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性质</a:t>
            </a:r>
            <a:r>
              <a:rPr lang="zh-CN" altLang="en-US" sz="2800"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并</a:t>
            </a:r>
            <a:r>
              <a:rPr lang="zh-CN" altLang="en-US" sz="2800" dirty="0">
                <a:solidFill>
                  <a:srgbClr val="FF0000"/>
                </a:solidFill>
                <a:effectLst>
                  <a:outerShdw blurRad="38100" dist="38100" dir="2700000" algn="tl">
                    <a:srgbClr val="000000">
                      <a:alpha val="43137"/>
                    </a:srgbClr>
                  </a:outerShdw>
                </a:effectLst>
                <a:latin typeface="黑体" pitchFamily="49" charset="-122"/>
                <a:ea typeface="黑体" pitchFamily="49" charset="-122"/>
              </a:rPr>
              <a:t>分析</a:t>
            </a:r>
            <a:r>
              <a:rPr lang="zh-CN" altLang="en-US" sz="3600" dirty="0">
                <a:solidFill>
                  <a:srgbClr val="FF0000"/>
                </a:solidFill>
                <a:effectLst>
                  <a:outerShdw blurRad="38100" dist="38100" dir="2700000" algn="tl">
                    <a:srgbClr val="000000">
                      <a:alpha val="43137"/>
                    </a:srgbClr>
                  </a:outerShdw>
                </a:effectLst>
                <a:latin typeface="黑体" pitchFamily="49" charset="-122"/>
                <a:ea typeface="黑体" pitchFamily="49" charset="-122"/>
              </a:rPr>
              <a:t>井田制与分封制的关系</a:t>
            </a:r>
            <a:r>
              <a:rPr lang="zh-CN" altLang="en-US" sz="2800" dirty="0">
                <a:solidFill>
                  <a:srgbClr val="FF0000"/>
                </a:solidFill>
                <a:effectLst>
                  <a:outerShdw blurRad="38100" dist="38100" dir="2700000" algn="tl">
                    <a:srgbClr val="000000">
                      <a:alpha val="43137"/>
                    </a:srgbClr>
                  </a:outerShdw>
                </a:effectLst>
                <a:latin typeface="黑体" pitchFamily="49" charset="-122"/>
                <a:ea typeface="黑体" pitchFamily="49" charset="-122"/>
              </a:rPr>
              <a:t>。</a:t>
            </a:r>
          </a:p>
        </p:txBody>
      </p:sp>
    </p:spTree>
    <p:extLst>
      <p:ext uri="{BB962C8B-B14F-4D97-AF65-F5344CB8AC3E}">
        <p14:creationId xmlns:p14="http://schemas.microsoft.com/office/powerpoint/2010/main" val="2651838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791326" y="404664"/>
            <a:ext cx="10441160" cy="6309420"/>
          </a:xfrm>
          <a:prstGeom prst="rect">
            <a:avLst/>
          </a:prstGeom>
        </p:spPr>
        <p:txBody>
          <a:bodyPr wrap="square">
            <a:spAutoFit/>
          </a:bodyPr>
          <a:lstStyle/>
          <a:p>
            <a:r>
              <a:rPr lang="zh-CN" altLang="en-US" sz="3200" b="1" dirty="0" smtClean="0">
                <a:solidFill>
                  <a:srgbClr val="FF0000"/>
                </a:solidFill>
                <a:latin typeface="+mn-ea"/>
                <a:ea typeface="+mn-ea"/>
              </a:rPr>
              <a:t>土地</a:t>
            </a:r>
            <a:r>
              <a:rPr lang="zh-CN" altLang="en-US" sz="3200" b="1" dirty="0">
                <a:solidFill>
                  <a:srgbClr val="FF0000"/>
                </a:solidFill>
                <a:latin typeface="+mn-ea"/>
                <a:ea typeface="+mn-ea"/>
              </a:rPr>
              <a:t>制度</a:t>
            </a:r>
            <a:r>
              <a:rPr lang="en-US" altLang="zh-CN" sz="3200" b="1" dirty="0" smtClean="0">
                <a:solidFill>
                  <a:srgbClr val="FF0000"/>
                </a:solidFill>
                <a:latin typeface="+mn-ea"/>
                <a:ea typeface="+mn-ea"/>
              </a:rPr>
              <a:t>:</a:t>
            </a:r>
            <a:r>
              <a:rPr lang="zh-CN" altLang="en-US" sz="3200" b="1" dirty="0">
                <a:solidFill>
                  <a:schemeClr val="bg2">
                    <a:lumMod val="50000"/>
                  </a:schemeClr>
                </a:solidFill>
                <a:latin typeface="+mn-ea"/>
              </a:rPr>
              <a:t>奴隶主土地国有</a:t>
            </a:r>
            <a:r>
              <a:rPr lang="zh-CN" altLang="en-US" sz="3200" b="1" dirty="0" smtClean="0">
                <a:solidFill>
                  <a:schemeClr val="bg2">
                    <a:lumMod val="50000"/>
                  </a:schemeClr>
                </a:solidFill>
                <a:latin typeface="+mn-ea"/>
              </a:rPr>
              <a:t>制</a:t>
            </a:r>
            <a:endParaRPr lang="en-US" altLang="zh-CN" sz="3200" b="1" dirty="0" smtClean="0">
              <a:solidFill>
                <a:schemeClr val="bg2">
                  <a:lumMod val="50000"/>
                </a:schemeClr>
              </a:solidFill>
              <a:latin typeface="+mn-ea"/>
            </a:endParaRPr>
          </a:p>
          <a:p>
            <a:r>
              <a:rPr lang="zh-CN" altLang="en-US" sz="3200" b="1" dirty="0">
                <a:solidFill>
                  <a:schemeClr val="bg2">
                    <a:lumMod val="50000"/>
                  </a:schemeClr>
                </a:solidFill>
                <a:latin typeface="+mn-ea"/>
                <a:ea typeface="+mn-ea"/>
              </a:rPr>
              <a:t>土地经营的基本</a:t>
            </a:r>
            <a:r>
              <a:rPr lang="zh-CN" altLang="en-US" sz="3200" b="1" dirty="0" smtClean="0">
                <a:solidFill>
                  <a:schemeClr val="bg2">
                    <a:lumMod val="50000"/>
                  </a:schemeClr>
                </a:solidFill>
                <a:latin typeface="+mn-ea"/>
                <a:ea typeface="+mn-ea"/>
              </a:rPr>
              <a:t>方式</a:t>
            </a:r>
            <a:r>
              <a:rPr lang="en-US" altLang="zh-CN" sz="3200" b="1" dirty="0" smtClean="0">
                <a:solidFill>
                  <a:schemeClr val="bg2">
                    <a:lumMod val="50000"/>
                  </a:schemeClr>
                </a:solidFill>
                <a:latin typeface="+mn-ea"/>
                <a:ea typeface="+mn-ea"/>
              </a:rPr>
              <a:t>---</a:t>
            </a:r>
            <a:r>
              <a:rPr lang="zh-CN" altLang="en-US" sz="3200" b="1" dirty="0" smtClean="0">
                <a:solidFill>
                  <a:schemeClr val="bg2">
                    <a:lumMod val="50000"/>
                  </a:schemeClr>
                </a:solidFill>
                <a:latin typeface="+mn-ea"/>
                <a:ea typeface="+mn-ea"/>
              </a:rPr>
              <a:t>井田制</a:t>
            </a:r>
            <a:endParaRPr lang="en-US" altLang="zh-CN" sz="3200" b="1" dirty="0" smtClean="0">
              <a:solidFill>
                <a:srgbClr val="FF0000"/>
              </a:solidFill>
              <a:latin typeface="+mn-ea"/>
              <a:ea typeface="+mn-ea"/>
            </a:endParaRPr>
          </a:p>
          <a:p>
            <a:r>
              <a:rPr lang="zh-CN" altLang="en-US" sz="2800" b="1" dirty="0" smtClean="0">
                <a:latin typeface="+mn-ea"/>
                <a:ea typeface="+mn-ea"/>
              </a:rPr>
              <a:t>①</a:t>
            </a:r>
            <a:r>
              <a:rPr lang="zh-CN" altLang="en-US" sz="2800" b="1" dirty="0">
                <a:latin typeface="+mn-ea"/>
                <a:ea typeface="+mn-ea"/>
              </a:rPr>
              <a:t>时期</a:t>
            </a:r>
            <a:r>
              <a:rPr lang="en-US" altLang="zh-CN" sz="2800" b="1" dirty="0" smtClean="0">
                <a:latin typeface="+mn-ea"/>
                <a:ea typeface="+mn-ea"/>
              </a:rPr>
              <a:t>:</a:t>
            </a:r>
            <a:r>
              <a:rPr lang="zh-CN" altLang="en-US" sz="2800" b="1" dirty="0" smtClean="0">
                <a:latin typeface="+mn-ea"/>
                <a:ea typeface="+mn-ea"/>
              </a:rPr>
              <a:t>商</a:t>
            </a:r>
            <a:r>
              <a:rPr lang="zh-CN" altLang="en-US" sz="3200" b="1" dirty="0" smtClean="0">
                <a:latin typeface="+mn-ea"/>
                <a:ea typeface="+mn-ea"/>
              </a:rPr>
              <a:t>一一</a:t>
            </a:r>
            <a:r>
              <a:rPr lang="zh-CN" altLang="en-US" sz="2800" b="1" dirty="0" smtClean="0">
                <a:latin typeface="+mn-ea"/>
                <a:ea typeface="+mn-ea"/>
              </a:rPr>
              <a:t>战国</a:t>
            </a:r>
            <a:endParaRPr lang="en-US" altLang="zh-CN" sz="2800" b="1" dirty="0" smtClean="0">
              <a:latin typeface="+mn-ea"/>
              <a:ea typeface="+mn-ea"/>
            </a:endParaRPr>
          </a:p>
          <a:p>
            <a:r>
              <a:rPr lang="zh-CN" altLang="en-US" sz="2800" b="1" dirty="0">
                <a:latin typeface="+mn-ea"/>
                <a:ea typeface="+mn-ea"/>
              </a:rPr>
              <a:t/>
            </a:r>
            <a:br>
              <a:rPr lang="zh-CN" altLang="en-US" sz="2800" b="1" dirty="0">
                <a:latin typeface="+mn-ea"/>
                <a:ea typeface="+mn-ea"/>
              </a:rPr>
            </a:br>
            <a:r>
              <a:rPr lang="zh-CN" altLang="en-US" sz="2800" b="1" dirty="0">
                <a:latin typeface="+mn-ea"/>
                <a:ea typeface="+mn-ea"/>
              </a:rPr>
              <a:t>②含义</a:t>
            </a:r>
            <a:r>
              <a:rPr lang="en-US" altLang="zh-CN" sz="2800" b="1" dirty="0" smtClean="0">
                <a:latin typeface="+mn-ea"/>
                <a:ea typeface="+mn-ea"/>
              </a:rPr>
              <a:t>:</a:t>
            </a:r>
            <a:r>
              <a:rPr lang="zh-CN" altLang="en-US" sz="2800" b="1" dirty="0" smtClean="0">
                <a:latin typeface="+mn-ea"/>
                <a:ea typeface="+mn-ea"/>
              </a:rPr>
              <a:t>历史文献中所说的</a:t>
            </a:r>
            <a:r>
              <a:rPr lang="zh-CN" altLang="en-US" sz="2800" b="1" dirty="0" smtClean="0">
                <a:latin typeface="+mn-ea"/>
                <a:ea typeface="+mn-ea"/>
              </a:rPr>
              <a:t>井田制是土地</a:t>
            </a:r>
            <a:r>
              <a:rPr lang="zh-CN" altLang="en-US" sz="2800" b="1" dirty="0" smtClean="0">
                <a:latin typeface="+mn-ea"/>
                <a:ea typeface="+mn-ea"/>
              </a:rPr>
              <a:t>经营的基本方式，因土地整治规则，有沟渠灌溉、道路疆界划分，形似“井”字而得名。</a:t>
            </a:r>
            <a:endParaRPr lang="en-US" altLang="zh-CN" sz="2800" b="1" dirty="0" smtClean="0">
              <a:latin typeface="+mn-ea"/>
              <a:ea typeface="+mn-ea"/>
            </a:endParaRPr>
          </a:p>
          <a:p>
            <a:r>
              <a:rPr lang="zh-CN" altLang="en-US" sz="2800" b="1" dirty="0">
                <a:latin typeface="+mn-ea"/>
                <a:ea typeface="+mn-ea"/>
              </a:rPr>
              <a:t/>
            </a:r>
            <a:br>
              <a:rPr lang="zh-CN" altLang="en-US" sz="2800" b="1" dirty="0">
                <a:latin typeface="+mn-ea"/>
                <a:ea typeface="+mn-ea"/>
              </a:rPr>
            </a:br>
            <a:r>
              <a:rPr lang="zh-CN" altLang="en-US" sz="2800" b="1" dirty="0">
                <a:latin typeface="+mn-ea"/>
                <a:ea typeface="+mn-ea"/>
              </a:rPr>
              <a:t>③实质</a:t>
            </a:r>
            <a:r>
              <a:rPr lang="en-US" altLang="zh-CN" sz="2800" b="1" dirty="0" smtClean="0">
                <a:latin typeface="+mn-ea"/>
                <a:ea typeface="+mn-ea"/>
              </a:rPr>
              <a:t>:</a:t>
            </a:r>
            <a:r>
              <a:rPr lang="zh-CN" altLang="en-US" sz="2800" b="1" dirty="0" smtClean="0">
                <a:solidFill>
                  <a:schemeClr val="bg2">
                    <a:lumMod val="50000"/>
                  </a:schemeClr>
                </a:solidFill>
                <a:latin typeface="+mn-ea"/>
                <a:ea typeface="+mn-ea"/>
              </a:rPr>
              <a:t>奴隶主土地国有制，实质上是贵族集体所有</a:t>
            </a:r>
            <a:endParaRPr lang="en-US" altLang="zh-CN" sz="2800" b="1" dirty="0" smtClean="0">
              <a:solidFill>
                <a:schemeClr val="bg2">
                  <a:lumMod val="50000"/>
                </a:schemeClr>
              </a:solidFill>
              <a:latin typeface="+mn-ea"/>
              <a:ea typeface="+mn-ea"/>
            </a:endParaRPr>
          </a:p>
          <a:p>
            <a:r>
              <a:rPr lang="zh-CN" altLang="en-US" sz="2800" b="1" dirty="0" smtClean="0">
                <a:latin typeface="+mn-ea"/>
                <a:ea typeface="+mn-ea"/>
              </a:rPr>
              <a:t/>
            </a:r>
            <a:br>
              <a:rPr lang="zh-CN" altLang="en-US" sz="2800" b="1" dirty="0" smtClean="0">
                <a:latin typeface="+mn-ea"/>
                <a:ea typeface="+mn-ea"/>
              </a:rPr>
            </a:br>
            <a:r>
              <a:rPr lang="zh-CN" altLang="en-US" sz="2800" b="1" dirty="0" smtClean="0">
                <a:latin typeface="+mn-ea"/>
                <a:ea typeface="+mn-ea"/>
              </a:rPr>
              <a:t>④内容</a:t>
            </a:r>
            <a:r>
              <a:rPr lang="en-US" altLang="zh-CN" sz="2800" b="1" dirty="0" smtClean="0">
                <a:latin typeface="+mn-ea"/>
                <a:ea typeface="+mn-ea"/>
              </a:rPr>
              <a:t>:</a:t>
            </a:r>
            <a:r>
              <a:rPr lang="zh-CN" altLang="en-US" sz="2800" b="1" dirty="0" smtClean="0">
                <a:latin typeface="+mn-ea"/>
                <a:ea typeface="+mn-ea"/>
              </a:rPr>
              <a:t>分为公田和私田，受田者只能世代享用，不得转让与买卖</a:t>
            </a:r>
            <a:endParaRPr lang="en-US" altLang="zh-CN" sz="2800" b="1" dirty="0" smtClean="0">
              <a:latin typeface="+mn-ea"/>
              <a:ea typeface="+mn-ea"/>
            </a:endParaRPr>
          </a:p>
          <a:p>
            <a:r>
              <a:rPr lang="zh-CN" altLang="en-US" sz="2800" b="1" dirty="0">
                <a:latin typeface="+mn-ea"/>
                <a:ea typeface="+mn-ea"/>
              </a:rPr>
              <a:t/>
            </a:r>
            <a:br>
              <a:rPr lang="zh-CN" altLang="en-US" sz="2800" b="1" dirty="0">
                <a:latin typeface="+mn-ea"/>
                <a:ea typeface="+mn-ea"/>
              </a:rPr>
            </a:br>
            <a:r>
              <a:rPr lang="zh-CN" altLang="en-US" sz="2800" b="1" dirty="0">
                <a:latin typeface="+mn-ea"/>
                <a:ea typeface="+mn-ea"/>
              </a:rPr>
              <a:t>⑤分配</a:t>
            </a:r>
            <a:r>
              <a:rPr lang="en-US" altLang="zh-CN" sz="2800" b="1" dirty="0">
                <a:latin typeface="+mn-ea"/>
                <a:ea typeface="+mn-ea"/>
              </a:rPr>
              <a:t>:</a:t>
            </a:r>
            <a:r>
              <a:rPr lang="zh-CN" altLang="en-US" sz="2800" b="1" dirty="0">
                <a:latin typeface="+mn-ea"/>
                <a:ea typeface="+mn-ea"/>
              </a:rPr>
              <a:t>公田由村社成员集体耕种，收获物全部缴纳给贵族，贵族</a:t>
            </a:r>
            <a:r>
              <a:rPr lang="zh-CN" altLang="en-US" sz="2800" b="1" dirty="0" smtClean="0">
                <a:latin typeface="+mn-ea"/>
                <a:ea typeface="+mn-ea"/>
              </a:rPr>
              <a:t>向周王交纳一定</a:t>
            </a:r>
            <a:r>
              <a:rPr lang="zh-CN" altLang="en-US" sz="2800" b="1" dirty="0">
                <a:latin typeface="+mn-ea"/>
                <a:ea typeface="+mn-ea"/>
              </a:rPr>
              <a:t>贡赋；私田的收获归耕种者自己所有</a:t>
            </a:r>
            <a:r>
              <a:rPr lang="zh-CN" altLang="en-US" sz="2800" b="1" dirty="0" smtClean="0">
                <a:latin typeface="+mn-ea"/>
                <a:ea typeface="+mn-ea"/>
              </a:rPr>
              <a:t>，不</a:t>
            </a:r>
            <a:r>
              <a:rPr lang="zh-CN" altLang="en-US" sz="2800" b="1" dirty="0">
                <a:latin typeface="+mn-ea"/>
                <a:ea typeface="+mn-ea"/>
              </a:rPr>
              <a:t>需要交纳给贵族（劳役地租）</a:t>
            </a:r>
          </a:p>
        </p:txBody>
      </p:sp>
    </p:spTree>
    <p:extLst>
      <p:ext uri="{BB962C8B-B14F-4D97-AF65-F5344CB8AC3E}">
        <p14:creationId xmlns:p14="http://schemas.microsoft.com/office/powerpoint/2010/main" val="3683300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263352" y="1076538"/>
            <a:ext cx="11665296" cy="4708981"/>
          </a:xfrm>
          <a:prstGeom prst="rect">
            <a:avLst/>
          </a:prstGeom>
        </p:spPr>
        <p:txBody>
          <a:bodyPr wrap="square">
            <a:spAutoFit/>
          </a:bodyPr>
          <a:lstStyle/>
          <a:p>
            <a:r>
              <a:rPr lang="zh-CN" altLang="en-US" sz="2000" b="1" dirty="0" smtClean="0"/>
              <a:t>       </a:t>
            </a:r>
            <a:r>
              <a:rPr lang="zh-CN" altLang="en-US" sz="2000" b="1" dirty="0" smtClean="0">
                <a:solidFill>
                  <a:srgbClr val="FF0000"/>
                </a:solidFill>
              </a:rPr>
              <a:t>西周</a:t>
            </a:r>
            <a:r>
              <a:rPr lang="zh-CN" altLang="en-US" sz="2000" b="1" dirty="0">
                <a:solidFill>
                  <a:srgbClr val="FF0000"/>
                </a:solidFill>
              </a:rPr>
              <a:t>的各级统治者把井田分为三类。</a:t>
            </a:r>
            <a:r>
              <a:rPr lang="zh-CN" altLang="en-US" sz="2000" b="1" dirty="0"/>
              <a:t>他们各自把其中最好的部分（即位于河流附近、背山向阳的平展土地）成千块、上万块地留给自己，叫“公田”。因为公田的面积很大，所以也叫“大田”，驱使奴隶集体耕种。把距城市较近的郊区土地，以田为单位分给和统治者同族的普通劳动者耕种。这部分人因为住在“国”（即城市）里，叫“国人”。国人不负担租税，只负担军赋和兵役。他们平时每年向国家交纳一小罐米和一捆牧草，作为军费。战时当兵，自己准备武器、粮食和军需。国人有当兵和受教育的权利，所以也叫“武夫”或“士”。他们受到的教育主要是军事训练和礼仪学习。这部分人是社会里的普通平民。他们表面上不受剥削，是自食其力的劳动者，</a:t>
            </a:r>
            <a:r>
              <a:rPr lang="zh-CN" altLang="en-US" sz="2000" b="1" dirty="0" smtClean="0"/>
              <a:t>但当时</a:t>
            </a:r>
            <a:r>
              <a:rPr lang="zh-CN" altLang="en-US" sz="2000" b="1" dirty="0"/>
              <a:t>战争十分频繁，他们经常被征调去打仗，打了胜仗，掠夺来的土地和财富归统治者所有，打了败仗，还有被俘沦为奴隶的危险，如此之下，土地荒废，破产者多也。因此，国人的地位是动荡的。</a:t>
            </a:r>
            <a:br>
              <a:rPr lang="zh-CN" altLang="en-US" sz="2000" b="1" dirty="0"/>
            </a:br>
            <a:endParaRPr lang="en-US" altLang="zh-CN" sz="2000" b="1" dirty="0" smtClean="0"/>
          </a:p>
          <a:p>
            <a:r>
              <a:rPr lang="en-US" altLang="zh-CN" sz="2000" b="1" dirty="0"/>
              <a:t> </a:t>
            </a:r>
            <a:r>
              <a:rPr lang="en-US" altLang="zh-CN" sz="2000" b="1" dirty="0" smtClean="0"/>
              <a:t>      </a:t>
            </a:r>
            <a:r>
              <a:rPr lang="zh-CN" altLang="en-US" sz="2000" b="1" dirty="0" smtClean="0"/>
              <a:t>受封领主</a:t>
            </a:r>
            <a:r>
              <a:rPr lang="zh-CN" altLang="en-US" sz="2000" b="1" dirty="0"/>
              <a:t>把距离城市较远、土质瘠薄的坏田，分给住在野外的庶人。庶人住在野外，所以也叫“野人”，领主阶级瞧不起他们，认为他们最愚蠢，所以也管他们叫“氓”。庶人没有任何权利，只有给领主耕种井田和服杂役的义务。他们每年要先在领主的大田上劳作，然后才准许去耕种自己作为维持最低生活的那一小块土地。因此西周时期“国”“野”对立。</a:t>
            </a:r>
            <a:br>
              <a:rPr lang="zh-CN" altLang="en-US" sz="2000" b="1" dirty="0"/>
            </a:br>
            <a:endParaRPr lang="zh-CN" altLang="en-US" sz="2000" b="1" dirty="0"/>
          </a:p>
        </p:txBody>
      </p:sp>
      <p:sp>
        <p:nvSpPr>
          <p:cNvPr id="3" name="矩形 2"/>
          <p:cNvSpPr/>
          <p:nvPr/>
        </p:nvSpPr>
        <p:spPr>
          <a:xfrm>
            <a:off x="839416" y="504495"/>
            <a:ext cx="1112805" cy="461665"/>
          </a:xfrm>
          <a:prstGeom prst="rect">
            <a:avLst/>
          </a:prstGeom>
        </p:spPr>
        <p:txBody>
          <a:bodyPr wrap="none">
            <a:spAutoFit/>
          </a:bodyPr>
          <a:lstStyle/>
          <a:p>
            <a:r>
              <a:rPr lang="zh-CN" altLang="en-US" sz="2400" b="1" dirty="0" smtClean="0">
                <a:solidFill>
                  <a:srgbClr val="FF0000"/>
                </a:solidFill>
                <a:latin typeface="+mn-ea"/>
              </a:rPr>
              <a:t>井田制</a:t>
            </a:r>
            <a:endParaRPr lang="en-US" altLang="zh-CN" sz="2400" b="1" dirty="0">
              <a:solidFill>
                <a:srgbClr val="FF0000"/>
              </a:solidFill>
              <a:latin typeface="+mn-ea"/>
            </a:endParaRPr>
          </a:p>
        </p:txBody>
      </p:sp>
    </p:spTree>
    <p:extLst>
      <p:ext uri="{BB962C8B-B14F-4D97-AF65-F5344CB8AC3E}">
        <p14:creationId xmlns:p14="http://schemas.microsoft.com/office/powerpoint/2010/main" val="752681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在商代文字里看到的农具和使用情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83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12" descr="Plaid">
            <a:hlinkClick r:id="" action="ppaction://noaction" highlightClick="1"/>
          </p:cNvPr>
          <p:cNvSpPr>
            <a:spLocks noChangeArrowheads="1"/>
          </p:cNvSpPr>
          <p:nvPr/>
        </p:nvSpPr>
        <p:spPr bwMode="auto">
          <a:xfrm>
            <a:off x="1007545" y="1797062"/>
            <a:ext cx="768351" cy="2688167"/>
          </a:xfrm>
          <a:prstGeom prst="actionButtonBlank">
            <a:avLst/>
          </a:prstGeom>
          <a:noFill/>
          <a:ln w="9525">
            <a:solidFill>
              <a:srgbClr val="EDD64D"/>
            </a:solidFill>
            <a:miter lim="800000"/>
            <a:headEnd/>
            <a:tailEnd/>
          </a:ln>
        </p:spPr>
        <p:txBody>
          <a:bodyPr wrap="none" lIns="121896" tIns="60948" rIns="121896" bIns="60948" anchor="ctr"/>
          <a:lstStyle/>
          <a:p>
            <a:pPr algn="ctr">
              <a:defRPr/>
            </a:pPr>
            <a:r>
              <a:rPr lang="zh-CN" altLang="en-US" sz="3700" b="1" dirty="0">
                <a:solidFill>
                  <a:srgbClr val="FF0000"/>
                </a:solidFill>
                <a:effectLst>
                  <a:outerShdw blurRad="38100" dist="38100" dir="2700000" algn="tl">
                    <a:srgbClr val="000000">
                      <a:alpha val="43137"/>
                    </a:srgbClr>
                  </a:outerShdw>
                </a:effectLst>
                <a:latin typeface="黑体" pitchFamily="49" charset="-122"/>
                <a:ea typeface="黑体" pitchFamily="49" charset="-122"/>
              </a:rPr>
              <a:t>商</a:t>
            </a:r>
            <a:endParaRPr lang="en-US" altLang="zh-CN" sz="3700" b="1" dirty="0">
              <a:solidFill>
                <a:srgbClr val="FF0000"/>
              </a:solidFill>
              <a:effectLst>
                <a:outerShdw blurRad="38100" dist="38100" dir="2700000" algn="tl">
                  <a:srgbClr val="000000">
                    <a:alpha val="43137"/>
                  </a:srgbClr>
                </a:outerShdw>
              </a:effectLst>
              <a:latin typeface="黑体" pitchFamily="49" charset="-122"/>
              <a:ea typeface="黑体" pitchFamily="49" charset="-122"/>
            </a:endParaRPr>
          </a:p>
          <a:p>
            <a:pPr algn="ctr">
              <a:defRPr/>
            </a:pPr>
            <a:r>
              <a:rPr lang="zh-CN" altLang="en-US" sz="3700" b="1" dirty="0">
                <a:solidFill>
                  <a:srgbClr val="FF0000"/>
                </a:solidFill>
                <a:effectLst>
                  <a:outerShdw blurRad="38100" dist="38100" dir="2700000" algn="tl">
                    <a:srgbClr val="000000">
                      <a:alpha val="43137"/>
                    </a:srgbClr>
                  </a:outerShdw>
                </a:effectLst>
                <a:latin typeface="黑体" pitchFamily="49" charset="-122"/>
                <a:ea typeface="黑体" pitchFamily="49" charset="-122"/>
              </a:rPr>
              <a:t>周</a:t>
            </a:r>
            <a:endParaRPr lang="en-US" altLang="zh-CN" sz="3700" b="1" dirty="0">
              <a:solidFill>
                <a:srgbClr val="FF0000"/>
              </a:solidFill>
              <a:effectLst>
                <a:outerShdw blurRad="38100" dist="38100" dir="2700000" algn="tl">
                  <a:srgbClr val="000000">
                    <a:alpha val="43137"/>
                  </a:srgbClr>
                </a:outerShdw>
              </a:effectLst>
              <a:latin typeface="黑体" pitchFamily="49" charset="-122"/>
              <a:ea typeface="黑体" pitchFamily="49" charset="-122"/>
            </a:endParaRPr>
          </a:p>
          <a:p>
            <a:pPr algn="ctr">
              <a:defRPr/>
            </a:pPr>
            <a:r>
              <a:rPr lang="zh-CN" altLang="en-US" sz="3700" b="1" dirty="0">
                <a:solidFill>
                  <a:srgbClr val="FF0000"/>
                </a:solidFill>
                <a:effectLst>
                  <a:outerShdw blurRad="38100" dist="38100" dir="2700000" algn="tl">
                    <a:srgbClr val="000000">
                      <a:alpha val="43137"/>
                    </a:srgbClr>
                  </a:outerShdw>
                </a:effectLst>
                <a:latin typeface="黑体" pitchFamily="49" charset="-122"/>
                <a:ea typeface="黑体" pitchFamily="49" charset="-122"/>
              </a:rPr>
              <a:t>时</a:t>
            </a:r>
            <a:endParaRPr lang="en-US" altLang="zh-CN" sz="3700" b="1" dirty="0">
              <a:solidFill>
                <a:srgbClr val="FF0000"/>
              </a:solidFill>
              <a:effectLst>
                <a:outerShdw blurRad="38100" dist="38100" dir="2700000" algn="tl">
                  <a:srgbClr val="000000">
                    <a:alpha val="43137"/>
                  </a:srgbClr>
                </a:outerShdw>
              </a:effectLst>
              <a:latin typeface="黑体" pitchFamily="49" charset="-122"/>
              <a:ea typeface="黑体" pitchFamily="49" charset="-122"/>
            </a:endParaRPr>
          </a:p>
          <a:p>
            <a:pPr algn="ctr">
              <a:defRPr/>
            </a:pPr>
            <a:r>
              <a:rPr lang="zh-CN" altLang="en-US" sz="3700" b="1" dirty="0">
                <a:solidFill>
                  <a:srgbClr val="FF0000"/>
                </a:solidFill>
                <a:effectLst>
                  <a:outerShdw blurRad="38100" dist="38100" dir="2700000" algn="tl">
                    <a:srgbClr val="000000">
                      <a:alpha val="43137"/>
                    </a:srgbClr>
                  </a:outerShdw>
                </a:effectLst>
                <a:latin typeface="黑体" pitchFamily="49" charset="-122"/>
                <a:ea typeface="黑体" pitchFamily="49" charset="-122"/>
              </a:rPr>
              <a:t>期</a:t>
            </a:r>
          </a:p>
        </p:txBody>
      </p:sp>
      <p:grpSp>
        <p:nvGrpSpPr>
          <p:cNvPr id="14339" name="组合 7"/>
          <p:cNvGrpSpPr>
            <a:grpSpLocks/>
          </p:cNvGrpSpPr>
          <p:nvPr/>
        </p:nvGrpSpPr>
        <p:grpSpPr bwMode="auto">
          <a:xfrm>
            <a:off x="2351617" y="836087"/>
            <a:ext cx="8238067" cy="4756416"/>
            <a:chOff x="1763610" y="699490"/>
            <a:chExt cx="6178059" cy="3567162"/>
          </a:xfrm>
        </p:grpSpPr>
        <p:pic>
          <p:nvPicPr>
            <p:cNvPr id="4" name="Picture 2" descr="商周时期的青铜制农具"/>
            <p:cNvPicPr>
              <a:picLocks noChangeAspect="1" noChangeArrowheads="1"/>
            </p:cNvPicPr>
            <p:nvPr/>
          </p:nvPicPr>
          <p:blipFill>
            <a:blip r:embed="rId2" cstate="print"/>
            <a:srcRect/>
            <a:stretch>
              <a:fillRect/>
            </a:stretch>
          </p:blipFill>
          <p:spPr bwMode="auto">
            <a:xfrm>
              <a:off x="1763610" y="699490"/>
              <a:ext cx="6178059" cy="3567162"/>
            </a:xfrm>
            <a:prstGeom prst="roundRect">
              <a:avLst>
                <a:gd name="adj" fmla="val 9699"/>
              </a:avLst>
            </a:prstGeom>
            <a:noFill/>
            <a:ln w="9525">
              <a:solidFill>
                <a:schemeClr val="bg2">
                  <a:lumMod val="50000"/>
                </a:schemeClr>
              </a:solidFill>
              <a:miter lim="800000"/>
              <a:headEnd/>
              <a:tailEnd/>
            </a:ln>
            <a:effectLst>
              <a:innerShdw blurRad="114300">
                <a:prstClr val="black"/>
              </a:innerShdw>
            </a:effectLst>
          </p:spPr>
        </p:pic>
        <p:sp>
          <p:nvSpPr>
            <p:cNvPr id="14343" name="TextBox 6"/>
            <p:cNvSpPr txBox="1">
              <a:spLocks noChangeArrowheads="1"/>
            </p:cNvSpPr>
            <p:nvPr/>
          </p:nvSpPr>
          <p:spPr bwMode="auto">
            <a:xfrm>
              <a:off x="6516270" y="3867930"/>
              <a:ext cx="1380743" cy="38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a:spcBef>
                  <a:spcPct val="0"/>
                </a:spcBef>
                <a:buFontTx/>
                <a:buNone/>
              </a:pPr>
              <a:r>
                <a:rPr lang="zh-CN" altLang="en-US" sz="2700" b="1">
                  <a:solidFill>
                    <a:srgbClr val="C00000"/>
                  </a:solidFill>
                  <a:latin typeface="黑体" pitchFamily="49" charset="-122"/>
                  <a:ea typeface="黑体" pitchFamily="49" charset="-122"/>
                </a:rPr>
                <a:t>青铜农具</a:t>
              </a:r>
            </a:p>
          </p:txBody>
        </p:sp>
      </p:grpSp>
      <p:sp>
        <p:nvSpPr>
          <p:cNvPr id="6" name="AutoShape 12" descr="Plaid">
            <a:hlinkClick r:id="" action="ppaction://noaction" highlightClick="1"/>
          </p:cNvPr>
          <p:cNvSpPr>
            <a:spLocks noChangeArrowheads="1"/>
          </p:cNvSpPr>
          <p:nvPr/>
        </p:nvSpPr>
        <p:spPr bwMode="auto">
          <a:xfrm>
            <a:off x="3974041" y="5632028"/>
            <a:ext cx="4993217" cy="749300"/>
          </a:xfrm>
          <a:prstGeom prst="actionButtonBlank">
            <a:avLst/>
          </a:prstGeom>
          <a:solidFill>
            <a:schemeClr val="tx1">
              <a:alpha val="20000"/>
            </a:schemeClr>
          </a:solidFill>
          <a:ln w="9525">
            <a:noFill/>
            <a:miter lim="800000"/>
            <a:headEnd/>
            <a:tailEnd/>
          </a:ln>
        </p:spPr>
        <p:txBody>
          <a:bodyPr wrap="none" lIns="121896" tIns="60948" rIns="121896" bIns="60948" anchor="ctr"/>
          <a:lstStyle/>
          <a:p>
            <a:pPr algn="ctr">
              <a:defRPr/>
            </a:pPr>
            <a:r>
              <a:rPr lang="zh-CN" altLang="en-US" sz="3200" dirty="0">
                <a:solidFill>
                  <a:srgbClr val="FF0000"/>
                </a:solidFill>
                <a:effectLst>
                  <a:outerShdw blurRad="38100" dist="38100" dir="2700000" algn="tl">
                    <a:srgbClr val="000000">
                      <a:alpha val="43137"/>
                    </a:srgbClr>
                  </a:outerShdw>
                </a:effectLst>
                <a:latin typeface="黑体" pitchFamily="49" charset="-122"/>
                <a:ea typeface="黑体" pitchFamily="49" charset="-122"/>
              </a:rPr>
              <a:t>商周时代以</a:t>
            </a:r>
            <a:r>
              <a:rPr lang="zh-CN" altLang="en-US" sz="4000" dirty="0">
                <a:solidFill>
                  <a:srgbClr val="FF0000"/>
                </a:solidFill>
                <a:effectLst>
                  <a:outerShdw blurRad="38100" dist="38100" dir="2700000" algn="tl">
                    <a:srgbClr val="000000">
                      <a:alpha val="43137"/>
                    </a:srgbClr>
                  </a:outerShdw>
                </a:effectLst>
                <a:latin typeface="黑体" pitchFamily="49" charset="-122"/>
                <a:ea typeface="黑体" pitchFamily="49" charset="-122"/>
              </a:rPr>
              <a:t>耒耜</a:t>
            </a:r>
            <a:r>
              <a:rPr lang="zh-CN" altLang="en-US" sz="3200" dirty="0">
                <a:solidFill>
                  <a:srgbClr val="FF0000"/>
                </a:solidFill>
                <a:effectLst>
                  <a:outerShdw blurRad="38100" dist="38100" dir="2700000" algn="tl">
                    <a:srgbClr val="000000">
                      <a:alpha val="43137"/>
                    </a:srgbClr>
                  </a:outerShdw>
                </a:effectLst>
                <a:latin typeface="黑体" pitchFamily="49" charset="-122"/>
                <a:ea typeface="黑体" pitchFamily="49" charset="-122"/>
              </a:rPr>
              <a:t>为主</a:t>
            </a:r>
          </a:p>
        </p:txBody>
      </p:sp>
      <p:sp>
        <p:nvSpPr>
          <p:cNvPr id="3" name="矩形 2"/>
          <p:cNvSpPr/>
          <p:nvPr/>
        </p:nvSpPr>
        <p:spPr>
          <a:xfrm>
            <a:off x="407368" y="260648"/>
            <a:ext cx="4384478" cy="523220"/>
          </a:xfrm>
          <a:prstGeom prst="rect">
            <a:avLst/>
          </a:prstGeom>
        </p:spPr>
        <p:txBody>
          <a:bodyPr wrap="square">
            <a:spAutoFit/>
          </a:bodyPr>
          <a:lstStyle/>
          <a:p>
            <a:r>
              <a:rPr lang="en-US" altLang="zh-CN" sz="2800" b="1" dirty="0" smtClean="0">
                <a:solidFill>
                  <a:srgbClr val="FF0000"/>
                </a:solidFill>
                <a:latin typeface="黑体" panose="02010609060101010101" pitchFamily="49" charset="-122"/>
                <a:ea typeface="黑体" panose="02010609060101010101" pitchFamily="49" charset="-122"/>
              </a:rPr>
              <a:t>2</a:t>
            </a:r>
            <a:r>
              <a:rPr lang="zh-CN" altLang="en-US" sz="2800" b="1" dirty="0" smtClean="0">
                <a:solidFill>
                  <a:srgbClr val="FF0000"/>
                </a:solidFill>
                <a:latin typeface="黑体" panose="02010609060101010101" pitchFamily="49" charset="-122"/>
                <a:ea typeface="黑体" panose="02010609060101010101" pitchFamily="49" charset="-122"/>
              </a:rPr>
              <a:t>、生产工具</a:t>
            </a:r>
            <a:endParaRPr lang="en-US" altLang="zh-CN" sz="2800" b="1"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281632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 calcmode="lin" valueType="num">
                                      <p:cBhvr>
                                        <p:cTn id="9" dur="10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basetag"/>
  <p:tag name="KSO_WM_TEMPLATE_INDEX" val="20164345"/>
</p:tagLst>
</file>

<file path=ppt/tags/tag1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38"/>
  <p:tag name="KSO_WM_TAG_VERSION" val="1.0"/>
  <p:tag name="KSO_WM_SLIDE_ID" val="custom20186579_1"/>
  <p:tag name="KSO_WM_SLIDE_INDEX" val="1"/>
  <p:tag name="KSO_WM_SLIDE_ITEM_CNT" val="0"/>
  <p:tag name="KSO_WM_SLIDE_LAYOUT" val="a_b"/>
  <p:tag name="KSO_WM_SLIDE_LAYOUT_CNT" val="1_1"/>
  <p:tag name="KSO_WM_SLIDE_TYPE" val="title"/>
  <p:tag name="KSO_WM_SLIDE_SUBTYPE" val="pureTxt"/>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2"/>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basetag"/>
  <p:tag name="KSO_WM_TEMPLATE_INDEX" val="20164345"/>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538"/>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6,&quot;width&quot;:1944}"/>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basetag"/>
  <p:tag name="KSO_WM_TEMPLATE_INDEX" val="20164345"/>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345"/>
  <p:tag name="KSO_WM_TAG_VERSION" val="1.0"/>
  <p:tag name="KSO_WM_TEMPLATE_THUMBS_INDEX" val="1、2、3、4、5、6、7、8、13、14、15、17、22、23、28、32、33、35、40、43"/>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basetag20161342_docer514773.动态简约杂志风商务PPT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1">
      <a:dk1>
        <a:srgbClr val="000000"/>
      </a:dk1>
      <a:lt1>
        <a:srgbClr val="FFFFFF"/>
      </a:lt1>
      <a:dk2>
        <a:srgbClr val="411401"/>
      </a:dk2>
      <a:lt2>
        <a:srgbClr val="FFE6E6"/>
      </a:lt2>
      <a:accent1>
        <a:srgbClr val="A24A48"/>
      </a:accent1>
      <a:accent2>
        <a:srgbClr val="B2935C"/>
      </a:accent2>
      <a:accent3>
        <a:srgbClr val="FFFFFF"/>
      </a:accent3>
      <a:accent4>
        <a:srgbClr val="000000"/>
      </a:accent4>
      <a:accent5>
        <a:srgbClr val="CEB1B1"/>
      </a:accent5>
      <a:accent6>
        <a:srgbClr val="A18553"/>
      </a:accent6>
      <a:hlink>
        <a:srgbClr val="00A800"/>
      </a:hlink>
      <a:folHlink>
        <a:srgbClr val="FF00FF"/>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itchFamily="34" charset="0"/>
          <a:buNone/>
          <a:defRPr kumimoji="0" lang="zh-CN" alt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itchFamily="34" charset="0"/>
          <a:buNone/>
          <a:defRPr kumimoji="0" lang="zh-CN" alt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Office 主题​​ 1">
        <a:dk1>
          <a:srgbClr val="000000"/>
        </a:dk1>
        <a:lt1>
          <a:srgbClr val="FFFFFF"/>
        </a:lt1>
        <a:dk2>
          <a:srgbClr val="411401"/>
        </a:dk2>
        <a:lt2>
          <a:srgbClr val="FFE6E6"/>
        </a:lt2>
        <a:accent1>
          <a:srgbClr val="A24A48"/>
        </a:accent1>
        <a:accent2>
          <a:srgbClr val="B2935C"/>
        </a:accent2>
        <a:accent3>
          <a:srgbClr val="FFFFFF"/>
        </a:accent3>
        <a:accent4>
          <a:srgbClr val="000000"/>
        </a:accent4>
        <a:accent5>
          <a:srgbClr val="CEB1B1"/>
        </a:accent5>
        <a:accent6>
          <a:srgbClr val="A18553"/>
        </a:accent6>
        <a:hlink>
          <a:srgbClr val="00A800"/>
        </a:hlink>
        <a:folHlink>
          <a:srgbClr val="FF00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主题​​ 1">
      <a:dk1>
        <a:srgbClr val="000000"/>
      </a:dk1>
      <a:lt1>
        <a:srgbClr val="FFFFFF"/>
      </a:lt1>
      <a:dk2>
        <a:srgbClr val="411401"/>
      </a:dk2>
      <a:lt2>
        <a:srgbClr val="FFE6E6"/>
      </a:lt2>
      <a:accent1>
        <a:srgbClr val="A24A48"/>
      </a:accent1>
      <a:accent2>
        <a:srgbClr val="B2935C"/>
      </a:accent2>
      <a:accent3>
        <a:srgbClr val="FFFFFF"/>
      </a:accent3>
      <a:accent4>
        <a:srgbClr val="000000"/>
      </a:accent4>
      <a:accent5>
        <a:srgbClr val="CEB1B1"/>
      </a:accent5>
      <a:accent6>
        <a:srgbClr val="A18553"/>
      </a:accent6>
      <a:hlink>
        <a:srgbClr val="00A800"/>
      </a:hlink>
      <a:folHlink>
        <a:srgbClr val="FF00FF"/>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itchFamily="34" charset="0"/>
          <a:buNone/>
          <a:defRPr kumimoji="0" lang="zh-CN" alt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itchFamily="34" charset="0"/>
          <a:buNone/>
          <a:defRPr kumimoji="0" lang="zh-CN" alt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Office 主题​​ 1">
        <a:dk1>
          <a:srgbClr val="000000"/>
        </a:dk1>
        <a:lt1>
          <a:srgbClr val="FFFFFF"/>
        </a:lt1>
        <a:dk2>
          <a:srgbClr val="411401"/>
        </a:dk2>
        <a:lt2>
          <a:srgbClr val="FFE6E6"/>
        </a:lt2>
        <a:accent1>
          <a:srgbClr val="A24A48"/>
        </a:accent1>
        <a:accent2>
          <a:srgbClr val="B2935C"/>
        </a:accent2>
        <a:accent3>
          <a:srgbClr val="FFFFFF"/>
        </a:accent3>
        <a:accent4>
          <a:srgbClr val="000000"/>
        </a:accent4>
        <a:accent5>
          <a:srgbClr val="CEB1B1"/>
        </a:accent5>
        <a:accent6>
          <a:srgbClr val="A18553"/>
        </a:accent6>
        <a:hlink>
          <a:srgbClr val="00A800"/>
        </a:hlink>
        <a:folHlink>
          <a:srgbClr val="FF00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1099</TotalTime>
  <Words>3153</Words>
  <Application>Microsoft Office PowerPoint</Application>
  <PresentationFormat>自定义</PresentationFormat>
  <Paragraphs>187</Paragraphs>
  <Slides>21</Slides>
  <Notes>4</Notes>
  <HiddenSlides>0</HiddenSlides>
  <MMClips>0</MMClips>
  <ScaleCrop>false</ScaleCrop>
  <HeadingPairs>
    <vt:vector size="4" baseType="variant">
      <vt:variant>
        <vt:lpstr>主题</vt:lpstr>
      </vt:variant>
      <vt:variant>
        <vt:i4>5</vt:i4>
      </vt:variant>
      <vt:variant>
        <vt:lpstr>幻灯片标题</vt:lpstr>
      </vt:variant>
      <vt:variant>
        <vt:i4>21</vt:i4>
      </vt:variant>
    </vt:vector>
  </HeadingPairs>
  <TitlesOfParts>
    <vt:vector size="26" baseType="lpstr">
      <vt:lpstr>basetag20161342_docer514773.动态简约杂志风商务PPT模板</vt:lpstr>
      <vt:lpstr>Office 主题​​</vt:lpstr>
      <vt:lpstr>1_Office 主题​​</vt:lpstr>
      <vt:lpstr>Office 主题</vt:lpstr>
      <vt:lpstr>2_Office 主题</vt:lpstr>
      <vt:lpstr>第3课 夏商西周时期    社会经济和文化</vt:lpstr>
      <vt:lpstr>PowerPoint 演示文稿</vt:lpstr>
      <vt:lpstr>PowerPoint 演示文稿</vt:lpstr>
      <vt:lpstr>上面的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第一单元	 从中华文明起源到秦汉大一统封建国家的建立与巩固</dc:title>
  <dc:creator>lenovo</dc:creator>
  <cp:lastModifiedBy>g</cp:lastModifiedBy>
  <cp:revision>86</cp:revision>
  <dcterms:created xsi:type="dcterms:W3CDTF">2019-05-18T07:20:00Z</dcterms:created>
  <dcterms:modified xsi:type="dcterms:W3CDTF">2020-02-05T03:10:51Z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