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5" r:id="rId6"/>
    <p:sldMasterId id="2147483708" r:id="rId7"/>
    <p:sldMasterId id="2147483728" r:id="rId8"/>
  </p:sldMasterIdLst>
  <p:notesMasterIdLst>
    <p:notesMasterId r:id="rId10"/>
  </p:notesMasterIdLst>
  <p:sldIdLst>
    <p:sldId id="355" r:id="rId9"/>
    <p:sldId id="408" r:id="rId11"/>
    <p:sldId id="346" r:id="rId12"/>
    <p:sldId id="354" r:id="rId13"/>
    <p:sldId id="353" r:id="rId14"/>
    <p:sldId id="319" r:id="rId15"/>
    <p:sldId id="262" r:id="rId16"/>
    <p:sldId id="269" r:id="rId17"/>
    <p:sldId id="273" r:id="rId18"/>
    <p:sldId id="287" r:id="rId19"/>
    <p:sldId id="283" r:id="rId20"/>
    <p:sldId id="313" r:id="rId21"/>
    <p:sldId id="276" r:id="rId22"/>
    <p:sldId id="258" r:id="rId23"/>
    <p:sldId id="277" r:id="rId24"/>
    <p:sldId id="278" r:id="rId25"/>
    <p:sldId id="360" r:id="rId26"/>
    <p:sldId id="359" r:id="rId27"/>
    <p:sldId id="289" r:id="rId28"/>
    <p:sldId id="356" r:id="rId29"/>
    <p:sldId id="382" r:id="rId30"/>
    <p:sldId id="410" r:id="rId31"/>
    <p:sldId id="411" r:id="rId32"/>
    <p:sldId id="412" r:id="rId33"/>
    <p:sldId id="413" r:id="rId34"/>
    <p:sldId id="409" r:id="rId3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05F2C04-C923-438B-8C0F-E0CD2BADF298}">
      <wppc:fontMiss xmlns:wppc="http://www.wps.cn/officeDocument/PresentationCustomData" type="true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-pc" initials="a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0CBD"/>
    <a:srgbClr val="660033"/>
    <a:srgbClr val="FF3300"/>
    <a:srgbClr val="D60093"/>
    <a:srgbClr val="FF33CC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649" autoAdjust="0"/>
  </p:normalViewPr>
  <p:slideViewPr>
    <p:cSldViewPr>
      <p:cViewPr varScale="1">
        <p:scale>
          <a:sx n="67" d="100"/>
          <a:sy n="67" d="100"/>
        </p:scale>
        <p:origin x="-924" y="-96"/>
      </p:cViewPr>
      <p:guideLst>
        <p:guide orient="horz" pos="2152"/>
        <p:guide pos="3774"/>
      </p:guideLst>
    </p:cSldViewPr>
  </p:slideViewPr>
  <p:outlineViewPr>
    <p:cViewPr>
      <p:scale>
        <a:sx n="33" d="100"/>
        <a:sy n="33" d="100"/>
      </p:scale>
      <p:origin x="0" y="84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9" Type="http://schemas.openxmlformats.org/officeDocument/2006/relationships/commentAuthors" Target="commentAuthors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26.xml"/><Relationship Id="rId34" Type="http://schemas.openxmlformats.org/officeDocument/2006/relationships/slide" Target="slides/slide25.xml"/><Relationship Id="rId33" Type="http://schemas.openxmlformats.org/officeDocument/2006/relationships/slide" Target="slides/slide24.xml"/><Relationship Id="rId32" Type="http://schemas.openxmlformats.org/officeDocument/2006/relationships/slide" Target="slides/slide23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1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B7EFA4-8404-4F5F-A84C-7490D7FED77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C60665-E49C-47CD-8B61-6F4B4D08B2C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96440-F0BF-41AB-AD52-E92AAD722A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5.png"/><Relationship Id="rId6" Type="http://schemas.openxmlformats.org/officeDocument/2006/relationships/tags" Target="../tags/tag13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4.png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image" Target="file:///C:\Users\1V994W2\PycharmProjects\PPT_Background_Generation/pic_temp/pic_half_top.png" TargetMode="External"/><Relationship Id="rId3" Type="http://schemas.openxmlformats.org/officeDocument/2006/relationships/image" Target="../media/image6.png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5.png"/><Relationship Id="rId6" Type="http://schemas.openxmlformats.org/officeDocument/2006/relationships/tags" Target="../tags/tag26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4.png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4" Type="http://schemas.openxmlformats.org/officeDocument/2006/relationships/tags" Target="../tags/tag32.xml"/><Relationship Id="rId13" Type="http://schemas.openxmlformats.org/officeDocument/2006/relationships/tags" Target="../tags/tag31.xml"/><Relationship Id="rId12" Type="http://schemas.openxmlformats.org/officeDocument/2006/relationships/tags" Target="../tags/tag30.xml"/><Relationship Id="rId11" Type="http://schemas.openxmlformats.org/officeDocument/2006/relationships/tags" Target="../tags/tag29.xml"/><Relationship Id="rId10" Type="http://schemas.openxmlformats.org/officeDocument/2006/relationships/tags" Target="../tags/tag28.xml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5.png"/><Relationship Id="rId6" Type="http://schemas.openxmlformats.org/officeDocument/2006/relationships/tags" Target="../tags/tag35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4.png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6" Type="http://schemas.openxmlformats.org/officeDocument/2006/relationships/tags" Target="../tags/tag43.xml"/><Relationship Id="rId15" Type="http://schemas.openxmlformats.org/officeDocument/2006/relationships/tags" Target="../tags/tag42.xml"/><Relationship Id="rId14" Type="http://schemas.openxmlformats.org/officeDocument/2006/relationships/tags" Target="../tags/tag41.xml"/><Relationship Id="rId13" Type="http://schemas.openxmlformats.org/officeDocument/2006/relationships/tags" Target="../tags/tag40.xml"/><Relationship Id="rId12" Type="http://schemas.openxmlformats.org/officeDocument/2006/relationships/tags" Target="../tags/tag39.xml"/><Relationship Id="rId11" Type="http://schemas.openxmlformats.org/officeDocument/2006/relationships/tags" Target="../tags/tag38.xml"/><Relationship Id="rId10" Type="http://schemas.openxmlformats.org/officeDocument/2006/relationships/tags" Target="../tags/tag37.xml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9" Type="http://schemas.openxmlformats.org/officeDocument/2006/relationships/tags" Target="../tags/tag47.xml"/><Relationship Id="rId8" Type="http://schemas.openxmlformats.org/officeDocument/2006/relationships/tags" Target="../tags/tag46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5.png"/><Relationship Id="rId5" Type="http://schemas.openxmlformats.org/officeDocument/2006/relationships/tags" Target="../tags/tag45.xml"/><Relationship Id="rId4" Type="http://schemas.openxmlformats.org/officeDocument/2006/relationships/image" Target="file:///C:\Users\1V994W2\Documents\Tencent%20Files\574576071\FileRecv\&#25340;&#35013;&#32032;&#26448;\forright\\06\subject_holdleft_84,125,158_0_staid_full_0.png" TargetMode="External"/><Relationship Id="rId3" Type="http://schemas.openxmlformats.org/officeDocument/2006/relationships/image" Target="../media/image7.png"/><Relationship Id="rId2" Type="http://schemas.openxmlformats.org/officeDocument/2006/relationships/tags" Target="../tags/tag44.xml"/><Relationship Id="rId11" Type="http://schemas.openxmlformats.org/officeDocument/2006/relationships/tags" Target="../tags/tag49.xml"/><Relationship Id="rId10" Type="http://schemas.openxmlformats.org/officeDocument/2006/relationships/tags" Target="../tags/tag48.xml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9" Type="http://schemas.openxmlformats.org/officeDocument/2006/relationships/tags" Target="../tags/tag56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5.png"/><Relationship Id="rId6" Type="http://schemas.openxmlformats.org/officeDocument/2006/relationships/tags" Target="../tags/tag55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4.png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4" Type="http://schemas.openxmlformats.org/officeDocument/2006/relationships/tags" Target="../tags/tag61.xml"/><Relationship Id="rId13" Type="http://schemas.openxmlformats.org/officeDocument/2006/relationships/tags" Target="../tags/tag60.xml"/><Relationship Id="rId12" Type="http://schemas.openxmlformats.org/officeDocument/2006/relationships/tags" Target="../tags/tag59.xml"/><Relationship Id="rId11" Type="http://schemas.openxmlformats.org/officeDocument/2006/relationships/tags" Target="../tags/tag58.xml"/><Relationship Id="rId10" Type="http://schemas.openxmlformats.org/officeDocument/2006/relationships/tags" Target="../tags/tag57.xml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5.png"/><Relationship Id="rId6" Type="http://schemas.openxmlformats.org/officeDocument/2006/relationships/tags" Target="../tags/tag64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4.png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3" Type="http://schemas.openxmlformats.org/officeDocument/2006/relationships/tags" Target="../tags/tag69.xml"/><Relationship Id="rId12" Type="http://schemas.openxmlformats.org/officeDocument/2006/relationships/tags" Target="../tags/tag68.xml"/><Relationship Id="rId11" Type="http://schemas.openxmlformats.org/officeDocument/2006/relationships/tags" Target="../tags/tag67.xml"/><Relationship Id="rId10" Type="http://schemas.openxmlformats.org/officeDocument/2006/relationships/tags" Target="../tags/tag66.xml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5.png"/><Relationship Id="rId6" Type="http://schemas.openxmlformats.org/officeDocument/2006/relationships/tags" Target="../tags/tag72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4.png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2" Type="http://schemas.openxmlformats.org/officeDocument/2006/relationships/tags" Target="../tags/tag76.xml"/><Relationship Id="rId11" Type="http://schemas.openxmlformats.org/officeDocument/2006/relationships/tags" Target="../tags/tag75.xml"/><Relationship Id="rId10" Type="http://schemas.openxmlformats.org/officeDocument/2006/relationships/tags" Target="../tags/tag74.xml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tags" Target="../tags/tag81.xml"/><Relationship Id="rId7" Type="http://schemas.openxmlformats.org/officeDocument/2006/relationships/tags" Target="../tags/tag80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image" Target="file:///C:\Users\1V994W2\PycharmProjects\PPT_Background_Generation/pic_temp/pic_sup.png" TargetMode="External"/><Relationship Id="rId3" Type="http://schemas.openxmlformats.org/officeDocument/2006/relationships/image" Target="../media/image8.png"/><Relationship Id="rId2" Type="http://schemas.openxmlformats.org/officeDocument/2006/relationships/tags" Target="../tags/tag77.xml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9" Type="http://schemas.openxmlformats.org/officeDocument/2006/relationships/tags" Target="../tags/tag86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5.png"/><Relationship Id="rId6" Type="http://schemas.openxmlformats.org/officeDocument/2006/relationships/tags" Target="../tags/tag85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4.png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2" Type="http://schemas.openxmlformats.org/officeDocument/2006/relationships/tags" Target="../tags/tag89.xml"/><Relationship Id="rId11" Type="http://schemas.openxmlformats.org/officeDocument/2006/relationships/tags" Target="../tags/tag88.xml"/><Relationship Id="rId10" Type="http://schemas.openxmlformats.org/officeDocument/2006/relationships/tags" Target="../tags/tag87.xml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right_up.png" TargetMode="External"/><Relationship Id="rId8" Type="http://schemas.openxmlformats.org/officeDocument/2006/relationships/image" Target="../media/image5.png"/><Relationship Id="rId7" Type="http://schemas.openxmlformats.org/officeDocument/2006/relationships/tags" Target="../tags/tag93.xml"/><Relationship Id="rId6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image" Target="../media/image4.png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4" Type="http://schemas.openxmlformats.org/officeDocument/2006/relationships/tags" Target="../tags/tag98.xml"/><Relationship Id="rId13" Type="http://schemas.openxmlformats.org/officeDocument/2006/relationships/tags" Target="../tags/tag97.xml"/><Relationship Id="rId12" Type="http://schemas.openxmlformats.org/officeDocument/2006/relationships/tags" Target="../tags/tag96.xml"/><Relationship Id="rId11" Type="http://schemas.openxmlformats.org/officeDocument/2006/relationships/tags" Target="../tags/tag95.xml"/><Relationship Id="rId10" Type="http://schemas.openxmlformats.org/officeDocument/2006/relationships/tags" Target="../tags/tag94.xml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9" Type="http://schemas.openxmlformats.org/officeDocument/2006/relationships/tags" Target="../tags/tag104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4.png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1" Type="http://schemas.openxmlformats.org/officeDocument/2006/relationships/tags" Target="../tags/tag106.xml"/><Relationship Id="rId10" Type="http://schemas.openxmlformats.org/officeDocument/2006/relationships/tags" Target="../tags/tag105.xml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right_up.png" TargetMode="External"/><Relationship Id="rId8" Type="http://schemas.openxmlformats.org/officeDocument/2006/relationships/image" Target="../media/image5.png"/><Relationship Id="rId7" Type="http://schemas.openxmlformats.org/officeDocument/2006/relationships/tags" Target="../tags/tag110.xml"/><Relationship Id="rId6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image" Target="../media/image4.png"/><Relationship Id="rId4" Type="http://schemas.openxmlformats.org/officeDocument/2006/relationships/tags" Target="../tags/tag109.xml"/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5" Type="http://schemas.openxmlformats.org/officeDocument/2006/relationships/tags" Target="../tags/tag116.xml"/><Relationship Id="rId14" Type="http://schemas.openxmlformats.org/officeDocument/2006/relationships/tags" Target="../tags/tag115.xml"/><Relationship Id="rId13" Type="http://schemas.openxmlformats.org/officeDocument/2006/relationships/tags" Target="../tags/tag114.xml"/><Relationship Id="rId12" Type="http://schemas.openxmlformats.org/officeDocument/2006/relationships/tags" Target="../tags/tag113.xml"/><Relationship Id="rId11" Type="http://schemas.openxmlformats.org/officeDocument/2006/relationships/tags" Target="../tags/tag112.xml"/><Relationship Id="rId10" Type="http://schemas.openxmlformats.org/officeDocument/2006/relationships/tags" Target="../tags/tag111.xml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right_up.png" TargetMode="External"/><Relationship Id="rId8" Type="http://schemas.openxmlformats.org/officeDocument/2006/relationships/image" Target="../media/image5.png"/><Relationship Id="rId7" Type="http://schemas.openxmlformats.org/officeDocument/2006/relationships/tags" Target="../tags/tag120.xml"/><Relationship Id="rId6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image" Target="../media/image4.png"/><Relationship Id="rId4" Type="http://schemas.openxmlformats.org/officeDocument/2006/relationships/tags" Target="../tags/tag119.xml"/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tags" Target="../tags/tag124.xml"/><Relationship Id="rId12" Type="http://schemas.openxmlformats.org/officeDocument/2006/relationships/tags" Target="../tags/tag123.xml"/><Relationship Id="rId11" Type="http://schemas.openxmlformats.org/officeDocument/2006/relationships/tags" Target="../tags/tag122.xml"/><Relationship Id="rId10" Type="http://schemas.openxmlformats.org/officeDocument/2006/relationships/tags" Target="../tags/tag121.xml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right_up.png" TargetMode="External"/><Relationship Id="rId8" Type="http://schemas.openxmlformats.org/officeDocument/2006/relationships/image" Target="../media/image5.png"/><Relationship Id="rId7" Type="http://schemas.openxmlformats.org/officeDocument/2006/relationships/tags" Target="../tags/tag130.xml"/><Relationship Id="rId6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image" Target="../media/image4.png"/><Relationship Id="rId4" Type="http://schemas.openxmlformats.org/officeDocument/2006/relationships/tags" Target="../tags/tag129.xml"/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7" Type="http://schemas.openxmlformats.org/officeDocument/2006/relationships/tags" Target="../tags/tag138.xml"/><Relationship Id="rId16" Type="http://schemas.openxmlformats.org/officeDocument/2006/relationships/tags" Target="../tags/tag137.xml"/><Relationship Id="rId15" Type="http://schemas.openxmlformats.org/officeDocument/2006/relationships/tags" Target="../tags/tag136.xml"/><Relationship Id="rId14" Type="http://schemas.openxmlformats.org/officeDocument/2006/relationships/tags" Target="../tags/tag135.xml"/><Relationship Id="rId13" Type="http://schemas.openxmlformats.org/officeDocument/2006/relationships/tags" Target="../tags/tag134.xml"/><Relationship Id="rId12" Type="http://schemas.openxmlformats.org/officeDocument/2006/relationships/tags" Target="../tags/tag133.xml"/><Relationship Id="rId11" Type="http://schemas.openxmlformats.org/officeDocument/2006/relationships/tags" Target="../tags/tag132.xml"/><Relationship Id="rId10" Type="http://schemas.openxmlformats.org/officeDocument/2006/relationships/tags" Target="../tags/tag131.xml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left_down.png" TargetMode="External"/><Relationship Id="rId8" Type="http://schemas.openxmlformats.org/officeDocument/2006/relationships/image" Target="../media/image9.png"/><Relationship Id="rId7" Type="http://schemas.openxmlformats.org/officeDocument/2006/relationships/tags" Target="../tags/tag142.xml"/><Relationship Id="rId6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image" Target="../media/image4.png"/><Relationship Id="rId4" Type="http://schemas.openxmlformats.org/officeDocument/2006/relationships/tags" Target="../tags/tag141.xml"/><Relationship Id="rId3" Type="http://schemas.openxmlformats.org/officeDocument/2006/relationships/tags" Target="../tags/tag140.xml"/><Relationship Id="rId2" Type="http://schemas.openxmlformats.org/officeDocument/2006/relationships/tags" Target="../tags/tag139.xml"/><Relationship Id="rId14" Type="http://schemas.openxmlformats.org/officeDocument/2006/relationships/tags" Target="../tags/tag147.xml"/><Relationship Id="rId13" Type="http://schemas.openxmlformats.org/officeDocument/2006/relationships/tags" Target="../tags/tag146.xml"/><Relationship Id="rId12" Type="http://schemas.openxmlformats.org/officeDocument/2006/relationships/tags" Target="../tags/tag145.xml"/><Relationship Id="rId11" Type="http://schemas.openxmlformats.org/officeDocument/2006/relationships/tags" Target="../tags/tag144.xml"/><Relationship Id="rId10" Type="http://schemas.openxmlformats.org/officeDocument/2006/relationships/tags" Target="../tags/tag143.xml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C81A-D027-4A12-8E52-B5DDDC2B93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0DC7-352A-4401-8624-A008792AD5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C81A-D027-4A12-8E52-B5DDDC2B93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0DC7-352A-4401-8624-A008792AD5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C81A-D027-4A12-8E52-B5DDDC2B93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0DC7-352A-4401-8624-A008792AD5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C81A-D027-4A12-8E52-B5DDDC2B93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0DC7-352A-4401-8624-A008792AD5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C81A-D027-4A12-8E52-B5DDDC2B93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0DC7-352A-4401-8624-A008792AD5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C81A-D027-4A12-8E52-B5DDDC2B93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0DC7-352A-4401-8624-A008792AD5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C81A-D027-4A12-8E52-B5DDDC2B93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0DC7-352A-4401-8624-A008792AD5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7" y="987426"/>
            <a:ext cx="6172201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C81A-D027-4A12-8E52-B5DDDC2B93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0DC7-352A-4401-8624-A008792AD5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7" y="987426"/>
            <a:ext cx="6172201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C81A-D027-4A12-8E52-B5DDDC2B93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0DC7-352A-4401-8624-A008792AD5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C81A-D027-4A12-8E52-B5DDDC2B93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0DC7-352A-4401-8624-A008792AD5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4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4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C81A-D027-4A12-8E52-B5DDDC2B93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0DC7-352A-4401-8624-A008792AD5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5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C81A-D027-4A12-8E52-B5DDDC2B93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0DC7-352A-4401-8624-A008792AD5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C81A-D027-4A12-8E52-B5DDDC2B93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0DC7-352A-4401-8624-A008792AD5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C81A-D027-4A12-8E52-B5DDDC2B93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0DC7-352A-4401-8624-A008792AD5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C81A-D027-4A12-8E52-B5DDDC2B93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0DC7-352A-4401-8624-A008792AD5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5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5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C81A-D027-4A12-8E52-B5DDDC2B93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0DC7-352A-4401-8624-A008792AD5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C81A-D027-4A12-8E52-B5DDDC2B93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0DC7-352A-4401-8624-A008792AD5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C81A-D027-4A12-8E52-B5DDDC2B93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0DC7-352A-4401-8624-A008792AD5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7" y="987426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5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5365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6965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C81A-D027-4A12-8E52-B5DDDC2B93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0DC7-352A-4401-8624-A008792AD5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7" y="987426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5"/>
            </a:lvl4pPr>
            <a:lvl5pPr marL="1828800" indent="0">
              <a:buNone/>
              <a:defRPr sz="2005"/>
            </a:lvl5pPr>
            <a:lvl6pPr marL="2285365" indent="0">
              <a:buNone/>
              <a:defRPr sz="2005"/>
            </a:lvl6pPr>
            <a:lvl7pPr marL="2743200" indent="0">
              <a:buNone/>
              <a:defRPr sz="2005"/>
            </a:lvl7pPr>
            <a:lvl8pPr marL="3200400" indent="0">
              <a:buNone/>
              <a:defRPr sz="2005"/>
            </a:lvl8pPr>
            <a:lvl9pPr marL="3656965" indent="0">
              <a:buNone/>
              <a:defRPr sz="2005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5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5365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6965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C81A-D027-4A12-8E52-B5DDDC2B93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0DC7-352A-4401-8624-A008792AD5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C81A-D027-4A12-8E52-B5DDDC2B93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0DC7-352A-4401-8624-A008792AD5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4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4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C81A-D027-4A12-8E52-B5DDDC2B93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0DC7-352A-4401-8624-A008792AD5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 rotWithShape="0">
          <a:gsLst>
            <a:gs pos="0">
              <a:srgbClr val="383D53">
                <a:alpha val="100000"/>
              </a:srgbClr>
            </a:gs>
            <a:gs pos="50000">
              <a:srgbClr val="282B3D">
                <a:alpha val="100000"/>
              </a:srgbClr>
            </a:gs>
            <a:gs pos="100000">
              <a:srgbClr val="0C0D12">
                <a:alpha val="100000"/>
              </a:srgbClr>
            </a:gs>
          </a:gsLst>
          <a:lin ang="540000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4648200" y="5943600"/>
            <a:ext cx="2870200" cy="277813"/>
            <a:chOff x="4702529" y="5314769"/>
            <a:chExt cx="2870249" cy="278526"/>
          </a:xfrm>
        </p:grpSpPr>
        <p:grpSp>
          <p:nvGrpSpPr>
            <p:cNvPr id="5138" name="组合 45"/>
            <p:cNvGrpSpPr/>
            <p:nvPr/>
          </p:nvGrpSpPr>
          <p:grpSpPr>
            <a:xfrm>
              <a:off x="4702529" y="5314769"/>
              <a:ext cx="113264" cy="272276"/>
              <a:chOff x="3916918" y="5314768"/>
              <a:chExt cx="237296" cy="570437"/>
            </a:xfrm>
          </p:grpSpPr>
          <p:sp>
            <p:nvSpPr>
              <p:cNvPr id="27" name="半闭框 26"/>
              <p:cNvSpPr/>
              <p:nvPr/>
            </p:nvSpPr>
            <p:spPr>
              <a:xfrm>
                <a:off x="3916918" y="5314768"/>
                <a:ext cx="236146" cy="236748"/>
              </a:xfrm>
              <a:prstGeom prst="halfFrame">
                <a:avLst>
                  <a:gd name="adj1" fmla="val 9965"/>
                  <a:gd name="adj2" fmla="val 966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0" strike="noStrike" noProof="1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半闭框 27"/>
              <p:cNvSpPr/>
              <p:nvPr/>
            </p:nvSpPr>
            <p:spPr>
              <a:xfrm rot="-5400000">
                <a:off x="3916617" y="5648515"/>
                <a:ext cx="236748" cy="236146"/>
              </a:xfrm>
              <a:prstGeom prst="halfFrame">
                <a:avLst>
                  <a:gd name="adj1" fmla="val 9965"/>
                  <a:gd name="adj2" fmla="val 966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0" strike="noStrike" noProof="1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141" name="组合 46"/>
            <p:cNvGrpSpPr/>
            <p:nvPr/>
          </p:nvGrpSpPr>
          <p:grpSpPr>
            <a:xfrm>
              <a:off x="7459514" y="5326730"/>
              <a:ext cx="113264" cy="266565"/>
              <a:chOff x="6673902" y="5326730"/>
              <a:chExt cx="237297" cy="558475"/>
            </a:xfrm>
          </p:grpSpPr>
          <p:sp>
            <p:nvSpPr>
              <p:cNvPr id="25" name="半闭框 24"/>
              <p:cNvSpPr/>
              <p:nvPr/>
            </p:nvSpPr>
            <p:spPr>
              <a:xfrm rot="10800000">
                <a:off x="6675054" y="5648457"/>
                <a:ext cx="236145" cy="236748"/>
              </a:xfrm>
              <a:prstGeom prst="halfFrame">
                <a:avLst>
                  <a:gd name="adj1" fmla="val 9965"/>
                  <a:gd name="adj2" fmla="val 966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0" strike="noStrike" noProof="1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半闭框 25"/>
              <p:cNvSpPr/>
              <p:nvPr/>
            </p:nvSpPr>
            <p:spPr>
              <a:xfrm rot="5400000">
                <a:off x="6674740" y="5328639"/>
                <a:ext cx="236748" cy="236145"/>
              </a:xfrm>
              <a:prstGeom prst="halfFrame">
                <a:avLst>
                  <a:gd name="adj1" fmla="val 9965"/>
                  <a:gd name="adj2" fmla="val 966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0" strike="noStrike" noProof="1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4648200" y="5943600"/>
            <a:ext cx="2870200" cy="277813"/>
            <a:chOff x="4702529" y="5314769"/>
            <a:chExt cx="2870249" cy="278526"/>
          </a:xfrm>
        </p:grpSpPr>
        <p:grpSp>
          <p:nvGrpSpPr>
            <p:cNvPr id="5127" name="组合 45"/>
            <p:cNvGrpSpPr/>
            <p:nvPr/>
          </p:nvGrpSpPr>
          <p:grpSpPr>
            <a:xfrm>
              <a:off x="4702529" y="5314769"/>
              <a:ext cx="113264" cy="272276"/>
              <a:chOff x="3916918" y="5314768"/>
              <a:chExt cx="237296" cy="570437"/>
            </a:xfrm>
          </p:grpSpPr>
          <p:sp>
            <p:nvSpPr>
              <p:cNvPr id="12" name="半闭框 11"/>
              <p:cNvSpPr/>
              <p:nvPr/>
            </p:nvSpPr>
            <p:spPr>
              <a:xfrm>
                <a:off x="3916918" y="5314768"/>
                <a:ext cx="236146" cy="236748"/>
              </a:xfrm>
              <a:prstGeom prst="halfFrame">
                <a:avLst>
                  <a:gd name="adj1" fmla="val 9965"/>
                  <a:gd name="adj2" fmla="val 966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0" strike="noStrike" noProof="1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半闭框 12"/>
              <p:cNvSpPr/>
              <p:nvPr/>
            </p:nvSpPr>
            <p:spPr>
              <a:xfrm rot="-5400000">
                <a:off x="3916617" y="5648515"/>
                <a:ext cx="236748" cy="236146"/>
              </a:xfrm>
              <a:prstGeom prst="halfFrame">
                <a:avLst>
                  <a:gd name="adj1" fmla="val 9965"/>
                  <a:gd name="adj2" fmla="val 966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0" strike="noStrike" noProof="1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130" name="组合 46"/>
            <p:cNvGrpSpPr/>
            <p:nvPr/>
          </p:nvGrpSpPr>
          <p:grpSpPr>
            <a:xfrm>
              <a:off x="7459514" y="5326730"/>
              <a:ext cx="113264" cy="266565"/>
              <a:chOff x="6673902" y="5326730"/>
              <a:chExt cx="237297" cy="558475"/>
            </a:xfrm>
          </p:grpSpPr>
          <p:sp>
            <p:nvSpPr>
              <p:cNvPr id="10" name="半闭框 9"/>
              <p:cNvSpPr/>
              <p:nvPr/>
            </p:nvSpPr>
            <p:spPr>
              <a:xfrm rot="10800000">
                <a:off x="6675054" y="5648457"/>
                <a:ext cx="236145" cy="236748"/>
              </a:xfrm>
              <a:prstGeom prst="halfFrame">
                <a:avLst>
                  <a:gd name="adj1" fmla="val 9965"/>
                  <a:gd name="adj2" fmla="val 966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0" strike="noStrike" noProof="1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半闭框 10"/>
              <p:cNvSpPr/>
              <p:nvPr/>
            </p:nvSpPr>
            <p:spPr>
              <a:xfrm rot="5400000">
                <a:off x="6674740" y="5328639"/>
                <a:ext cx="236748" cy="236145"/>
              </a:xfrm>
              <a:prstGeom prst="halfFrame">
                <a:avLst>
                  <a:gd name="adj1" fmla="val 9965"/>
                  <a:gd name="adj2" fmla="val 966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0" strike="noStrike" noProof="1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133" name="组合 30"/>
          <p:cNvGrpSpPr/>
          <p:nvPr/>
        </p:nvGrpSpPr>
        <p:grpSpPr>
          <a:xfrm>
            <a:off x="-122767" y="-14287"/>
            <a:ext cx="2643717" cy="2293937"/>
            <a:chOff x="-67866" y="-14288"/>
            <a:chExt cx="1501379" cy="2293939"/>
          </a:xfrm>
        </p:grpSpPr>
        <p:sp>
          <p:nvSpPr>
            <p:cNvPr id="14" name="矩形 3"/>
            <p:cNvSpPr/>
            <p:nvPr/>
          </p:nvSpPr>
          <p:spPr>
            <a:xfrm>
              <a:off x="1" y="-14288"/>
              <a:ext cx="1412081" cy="2170113"/>
            </a:xfrm>
            <a:custGeom>
              <a:avLst/>
              <a:gdLst>
                <a:gd name="connsiteX0" fmla="*/ 0 w 2538484"/>
                <a:gd name="connsiteY0" fmla="*/ 0 h 1965278"/>
                <a:gd name="connsiteX1" fmla="*/ 2538484 w 2538484"/>
                <a:gd name="connsiteY1" fmla="*/ 0 h 1965278"/>
                <a:gd name="connsiteX2" fmla="*/ 2538484 w 2538484"/>
                <a:gd name="connsiteY2" fmla="*/ 1965278 h 1965278"/>
                <a:gd name="connsiteX3" fmla="*/ 0 w 2538484"/>
                <a:gd name="connsiteY3" fmla="*/ 1965278 h 1965278"/>
                <a:gd name="connsiteX4" fmla="*/ 0 w 2538484"/>
                <a:gd name="connsiteY4" fmla="*/ 0 h 1965278"/>
                <a:gd name="connsiteX0-1" fmla="*/ 0 w 2538484"/>
                <a:gd name="connsiteY0-2" fmla="*/ 0 h 1965278"/>
                <a:gd name="connsiteX1-3" fmla="*/ 1296538 w 2538484"/>
                <a:gd name="connsiteY1-4" fmla="*/ 68239 h 1965278"/>
                <a:gd name="connsiteX2-5" fmla="*/ 2538484 w 2538484"/>
                <a:gd name="connsiteY2-6" fmla="*/ 1965278 h 1965278"/>
                <a:gd name="connsiteX3-7" fmla="*/ 0 w 2538484"/>
                <a:gd name="connsiteY3-8" fmla="*/ 1965278 h 1965278"/>
                <a:gd name="connsiteX4-9" fmla="*/ 0 w 2538484"/>
                <a:gd name="connsiteY4-10" fmla="*/ 0 h 1965278"/>
                <a:gd name="connsiteX0-11" fmla="*/ 0 w 2538484"/>
                <a:gd name="connsiteY0-12" fmla="*/ 13648 h 1978926"/>
                <a:gd name="connsiteX1-13" fmla="*/ 1310186 w 2538484"/>
                <a:gd name="connsiteY1-14" fmla="*/ 0 h 1978926"/>
                <a:gd name="connsiteX2-15" fmla="*/ 2538484 w 2538484"/>
                <a:gd name="connsiteY2-16" fmla="*/ 1978926 h 1978926"/>
                <a:gd name="connsiteX3-17" fmla="*/ 0 w 2538484"/>
                <a:gd name="connsiteY3-18" fmla="*/ 1978926 h 1978926"/>
                <a:gd name="connsiteX4-19" fmla="*/ 0 w 2538484"/>
                <a:gd name="connsiteY4-20" fmla="*/ 13648 h 1978926"/>
                <a:gd name="connsiteX0-21" fmla="*/ 0 w 2088107"/>
                <a:gd name="connsiteY0-22" fmla="*/ 13648 h 1978926"/>
                <a:gd name="connsiteX1-23" fmla="*/ 1310186 w 2088107"/>
                <a:gd name="connsiteY1-24" fmla="*/ 0 h 1978926"/>
                <a:gd name="connsiteX2-25" fmla="*/ 2088107 w 2088107"/>
                <a:gd name="connsiteY2-26" fmla="*/ 40944 h 1978926"/>
                <a:gd name="connsiteX3-27" fmla="*/ 0 w 2088107"/>
                <a:gd name="connsiteY3-28" fmla="*/ 1978926 h 1978926"/>
                <a:gd name="connsiteX4-29" fmla="*/ 0 w 2088107"/>
                <a:gd name="connsiteY4-30" fmla="*/ 13648 h 1978926"/>
                <a:gd name="connsiteX0-31" fmla="*/ 0 w 1473957"/>
                <a:gd name="connsiteY0-32" fmla="*/ 13648 h 1978926"/>
                <a:gd name="connsiteX1-33" fmla="*/ 1310186 w 1473957"/>
                <a:gd name="connsiteY1-34" fmla="*/ 0 h 1978926"/>
                <a:gd name="connsiteX2-35" fmla="*/ 1473957 w 1473957"/>
                <a:gd name="connsiteY2-36" fmla="*/ 1392073 h 1978926"/>
                <a:gd name="connsiteX3-37" fmla="*/ 0 w 1473957"/>
                <a:gd name="connsiteY3-38" fmla="*/ 1978926 h 1978926"/>
                <a:gd name="connsiteX4-39" fmla="*/ 0 w 1473957"/>
                <a:gd name="connsiteY4-40" fmla="*/ 13648 h 1978926"/>
                <a:gd name="connsiteX0-41" fmla="*/ 0 w 2169995"/>
                <a:gd name="connsiteY0-42" fmla="*/ 0 h 1965278"/>
                <a:gd name="connsiteX1-43" fmla="*/ 2169995 w 2169995"/>
                <a:gd name="connsiteY1-44" fmla="*/ 27295 h 1965278"/>
                <a:gd name="connsiteX2-45" fmla="*/ 1473957 w 2169995"/>
                <a:gd name="connsiteY2-46" fmla="*/ 1378425 h 1965278"/>
                <a:gd name="connsiteX3-47" fmla="*/ 0 w 2169995"/>
                <a:gd name="connsiteY3-48" fmla="*/ 1965278 h 1965278"/>
                <a:gd name="connsiteX4-49" fmla="*/ 0 w 2169995"/>
                <a:gd name="connsiteY4-50" fmla="*/ 0 h 1965278"/>
                <a:gd name="connsiteX0-51" fmla="*/ 0 w 2169995"/>
                <a:gd name="connsiteY0-52" fmla="*/ 1 h 1965279"/>
                <a:gd name="connsiteX1-53" fmla="*/ 2169995 w 2169995"/>
                <a:gd name="connsiteY1-54" fmla="*/ 0 h 1965279"/>
                <a:gd name="connsiteX2-55" fmla="*/ 1473957 w 2169995"/>
                <a:gd name="connsiteY2-56" fmla="*/ 1378426 h 1965279"/>
                <a:gd name="connsiteX3-57" fmla="*/ 0 w 2169995"/>
                <a:gd name="connsiteY3-58" fmla="*/ 1965279 h 1965279"/>
                <a:gd name="connsiteX4-59" fmla="*/ 0 w 2169995"/>
                <a:gd name="connsiteY4-60" fmla="*/ 1 h 1965279"/>
                <a:gd name="connsiteX0-61" fmla="*/ 0 w 2169995"/>
                <a:gd name="connsiteY0-62" fmla="*/ 1 h 1965279"/>
                <a:gd name="connsiteX1-63" fmla="*/ 2169995 w 2169995"/>
                <a:gd name="connsiteY1-64" fmla="*/ 0 h 1965279"/>
                <a:gd name="connsiteX2-65" fmla="*/ 1937981 w 2169995"/>
                <a:gd name="connsiteY2-66" fmla="*/ 1132766 h 1965279"/>
                <a:gd name="connsiteX3-67" fmla="*/ 0 w 2169995"/>
                <a:gd name="connsiteY3-68" fmla="*/ 1965279 h 1965279"/>
                <a:gd name="connsiteX4-69" fmla="*/ 0 w 2169995"/>
                <a:gd name="connsiteY4-70" fmla="*/ 1 h 1965279"/>
                <a:gd name="connsiteX0-71" fmla="*/ 0 w 1937981"/>
                <a:gd name="connsiteY0-72" fmla="*/ 1 h 1965279"/>
                <a:gd name="connsiteX1-73" fmla="*/ 1392072 w 1937981"/>
                <a:gd name="connsiteY1-74" fmla="*/ 0 h 1965279"/>
                <a:gd name="connsiteX2-75" fmla="*/ 1937981 w 1937981"/>
                <a:gd name="connsiteY2-76" fmla="*/ 1132766 h 1965279"/>
                <a:gd name="connsiteX3-77" fmla="*/ 0 w 1937981"/>
                <a:gd name="connsiteY3-78" fmla="*/ 1965279 h 1965279"/>
                <a:gd name="connsiteX4-79" fmla="*/ 0 w 1937981"/>
                <a:gd name="connsiteY4-80" fmla="*/ 1 h 1965279"/>
                <a:gd name="connsiteX0-81" fmla="*/ 0 w 2483892"/>
                <a:gd name="connsiteY0-82" fmla="*/ 1 h 1965279"/>
                <a:gd name="connsiteX1-83" fmla="*/ 1392072 w 2483892"/>
                <a:gd name="connsiteY1-84" fmla="*/ 0 h 1965279"/>
                <a:gd name="connsiteX2-85" fmla="*/ 2483892 w 2483892"/>
                <a:gd name="connsiteY2-86" fmla="*/ 1241948 h 1965279"/>
                <a:gd name="connsiteX3-87" fmla="*/ 0 w 2483892"/>
                <a:gd name="connsiteY3-88" fmla="*/ 1965279 h 1965279"/>
                <a:gd name="connsiteX4-89" fmla="*/ 0 w 2483892"/>
                <a:gd name="connsiteY4-90" fmla="*/ 1 h 1965279"/>
                <a:gd name="connsiteX0-91" fmla="*/ 0 w 2238232"/>
                <a:gd name="connsiteY0-92" fmla="*/ 1 h 1965279"/>
                <a:gd name="connsiteX1-93" fmla="*/ 1392072 w 2238232"/>
                <a:gd name="connsiteY1-94" fmla="*/ 0 h 1965279"/>
                <a:gd name="connsiteX2-95" fmla="*/ 2238232 w 2238232"/>
                <a:gd name="connsiteY2-96" fmla="*/ 532264 h 1965279"/>
                <a:gd name="connsiteX3-97" fmla="*/ 0 w 2238232"/>
                <a:gd name="connsiteY3-98" fmla="*/ 1965279 h 1965279"/>
                <a:gd name="connsiteX4-99" fmla="*/ 0 w 2238232"/>
                <a:gd name="connsiteY4-100" fmla="*/ 1 h 1965279"/>
                <a:gd name="connsiteX0-101" fmla="*/ 0 w 2238232"/>
                <a:gd name="connsiteY0-102" fmla="*/ 13649 h 1978927"/>
                <a:gd name="connsiteX1-103" fmla="*/ 1023582 w 2238232"/>
                <a:gd name="connsiteY1-104" fmla="*/ 0 h 1978927"/>
                <a:gd name="connsiteX2-105" fmla="*/ 2238232 w 2238232"/>
                <a:gd name="connsiteY2-106" fmla="*/ 545912 h 1978927"/>
                <a:gd name="connsiteX3-107" fmla="*/ 0 w 2238232"/>
                <a:gd name="connsiteY3-108" fmla="*/ 1978927 h 1978927"/>
                <a:gd name="connsiteX4-109" fmla="*/ 0 w 2238232"/>
                <a:gd name="connsiteY4-110" fmla="*/ 13649 h 1978927"/>
                <a:gd name="connsiteX0-111" fmla="*/ 0 w 1883390"/>
                <a:gd name="connsiteY0-112" fmla="*/ 13649 h 1978927"/>
                <a:gd name="connsiteX1-113" fmla="*/ 1023582 w 1883390"/>
                <a:gd name="connsiteY1-114" fmla="*/ 0 h 1978927"/>
                <a:gd name="connsiteX2-115" fmla="*/ 1883390 w 1883390"/>
                <a:gd name="connsiteY2-116" fmla="*/ 764276 h 1978927"/>
                <a:gd name="connsiteX3-117" fmla="*/ 0 w 1883390"/>
                <a:gd name="connsiteY3-118" fmla="*/ 1978927 h 1978927"/>
                <a:gd name="connsiteX4-119" fmla="*/ 0 w 1883390"/>
                <a:gd name="connsiteY4-120" fmla="*/ 13649 h 1978927"/>
                <a:gd name="connsiteX0-121" fmla="*/ 0 w 1883390"/>
                <a:gd name="connsiteY0-122" fmla="*/ 13649 h 2169995"/>
                <a:gd name="connsiteX1-123" fmla="*/ 1023582 w 1883390"/>
                <a:gd name="connsiteY1-124" fmla="*/ 0 h 2169995"/>
                <a:gd name="connsiteX2-125" fmla="*/ 1883390 w 1883390"/>
                <a:gd name="connsiteY2-126" fmla="*/ 764276 h 2169995"/>
                <a:gd name="connsiteX3-127" fmla="*/ 27295 w 1883390"/>
                <a:gd name="connsiteY3-128" fmla="*/ 2169995 h 2169995"/>
                <a:gd name="connsiteX4-129" fmla="*/ 0 w 1883390"/>
                <a:gd name="connsiteY4-130" fmla="*/ 13649 h 2169995"/>
                <a:gd name="connsiteX0-131" fmla="*/ 0 w 1883390"/>
                <a:gd name="connsiteY0-132" fmla="*/ 13649 h 2169995"/>
                <a:gd name="connsiteX1-133" fmla="*/ 1023582 w 1883390"/>
                <a:gd name="connsiteY1-134" fmla="*/ 0 h 2169995"/>
                <a:gd name="connsiteX2-135" fmla="*/ 1883390 w 1883390"/>
                <a:gd name="connsiteY2-136" fmla="*/ 764276 h 2169995"/>
                <a:gd name="connsiteX3-137" fmla="*/ 13647 w 1883390"/>
                <a:gd name="connsiteY3-138" fmla="*/ 2169995 h 2169995"/>
                <a:gd name="connsiteX4-139" fmla="*/ 0 w 1883390"/>
                <a:gd name="connsiteY4-140" fmla="*/ 13649 h 2169995"/>
                <a:gd name="connsiteX0-141" fmla="*/ 1 w 1883391"/>
                <a:gd name="connsiteY0-142" fmla="*/ 13649 h 2169995"/>
                <a:gd name="connsiteX1-143" fmla="*/ 1023583 w 1883391"/>
                <a:gd name="connsiteY1-144" fmla="*/ 0 h 2169995"/>
                <a:gd name="connsiteX2-145" fmla="*/ 1883391 w 1883391"/>
                <a:gd name="connsiteY2-146" fmla="*/ 764276 h 2169995"/>
                <a:gd name="connsiteX3-147" fmla="*/ 0 w 1883391"/>
                <a:gd name="connsiteY3-148" fmla="*/ 2169995 h 2169995"/>
                <a:gd name="connsiteX4-149" fmla="*/ 1 w 1883391"/>
                <a:gd name="connsiteY4-150" fmla="*/ 13649 h 216999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83391" h="2169995">
                  <a:moveTo>
                    <a:pt x="1" y="13649"/>
                  </a:moveTo>
                  <a:lnTo>
                    <a:pt x="1023583" y="0"/>
                  </a:lnTo>
                  <a:lnTo>
                    <a:pt x="1883391" y="764276"/>
                  </a:lnTo>
                  <a:lnTo>
                    <a:pt x="0" y="2169995"/>
                  </a:lnTo>
                  <a:cubicBezTo>
                    <a:pt x="0" y="1451213"/>
                    <a:pt x="1" y="732431"/>
                    <a:pt x="1" y="13649"/>
                  </a:cubicBezTo>
                  <a:close/>
                </a:path>
              </a:pathLst>
            </a:custGeom>
            <a:solidFill>
              <a:srgbClr val="9BD4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0" strike="noStrike" noProof="1"/>
            </a:p>
          </p:txBody>
        </p:sp>
        <p:cxnSp>
          <p:nvCxnSpPr>
            <p:cNvPr id="15" name="直接连接符 14"/>
            <p:cNvCxnSpPr/>
            <p:nvPr/>
          </p:nvCxnSpPr>
          <p:spPr>
            <a:xfrm flipV="1">
              <a:off x="-67866" y="792164"/>
              <a:ext cx="1501379" cy="1487487"/>
            </a:xfrm>
            <a:prstGeom prst="line">
              <a:avLst/>
            </a:prstGeom>
            <a:ln>
              <a:solidFill>
                <a:srgbClr val="9BD4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直接连接符 20"/>
          <p:cNvCxnSpPr/>
          <p:nvPr/>
        </p:nvCxnSpPr>
        <p:spPr>
          <a:xfrm>
            <a:off x="1854200" y="4773613"/>
            <a:ext cx="85979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733" y="333375"/>
            <a:ext cx="2878667" cy="272097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6" name="直接连接符 5"/>
          <p:cNvCxnSpPr/>
          <p:nvPr/>
        </p:nvCxnSpPr>
        <p:spPr>
          <a:xfrm>
            <a:off x="2844800" y="4773613"/>
            <a:ext cx="645583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1885951" y="3330575"/>
            <a:ext cx="8534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43139" y="3986212"/>
            <a:ext cx="7705725" cy="78740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7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52700" y="3374235"/>
            <a:ext cx="7086600" cy="5572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25">
                <a:solidFill>
                  <a:srgbClr val="92D050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pPr fontAlgn="base"/>
            <a:r>
              <a:rPr lang="zh-CN" altLang="en-US" sz="2025" strike="noStrike" noProof="1" smtClean="0"/>
              <a:t>单击此处编辑母版副标题样式</a:t>
            </a:r>
            <a:endParaRPr lang="zh-CN" altLang="en-US" strike="noStrike" noProof="1" dirty="0"/>
          </a:p>
        </p:txBody>
      </p:sp>
      <p:sp>
        <p:nvSpPr>
          <p:cNvPr id="16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900"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2D7B258A-DAF4-44DC-9F9B-49B50C342A5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17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900"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1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>
              <a:defRPr sz="900"/>
            </a:lvl1pPr>
          </a:lstStyle>
          <a:p>
            <a:pPr fontAlgn="base">
              <a:defRPr/>
            </a:pPr>
            <a:fld id="{50DB7A41-F910-4291-8960-687CF4114821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 rotWithShape="0">
          <a:gsLst>
            <a:gs pos="0">
              <a:srgbClr val="383D53">
                <a:alpha val="100000"/>
              </a:srgbClr>
            </a:gs>
            <a:gs pos="50000">
              <a:srgbClr val="282B3D">
                <a:alpha val="100000"/>
              </a:srgbClr>
            </a:gs>
            <a:gs pos="100000">
              <a:srgbClr val="0C0D12">
                <a:alpha val="100000"/>
              </a:srgbClr>
            </a:gs>
          </a:gsLst>
          <a:lin ang="540000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859878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dirty="0" smtClean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2333297"/>
            <a:ext cx="10515600" cy="38436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350"/>
            </a:lvl1pPr>
            <a:lvl2pPr marL="257175" indent="0">
              <a:buNone/>
              <a:defRPr sz="1500"/>
            </a:lvl2pPr>
            <a:lvl3pPr marL="514350" indent="0">
              <a:buNone/>
              <a:defRPr sz="1350"/>
            </a:lvl3pPr>
            <a:lvl4pPr marL="771525" indent="0">
              <a:buNone/>
              <a:defRPr sz="1350"/>
            </a:lvl4pPr>
            <a:lvl5pPr marL="1028700" indent="0">
              <a:buNone/>
              <a:defRPr sz="1350"/>
            </a:lvl5pPr>
          </a:lstStyle>
          <a:p>
            <a:pPr lvl="0" fontAlgn="base"/>
            <a:r>
              <a:rPr lang="zh-CN" altLang="en-US" sz="1350" strike="noStrike" noProof="1" dirty="0" smtClean="0"/>
              <a:t>单击此处编辑母版文本样式</a:t>
            </a:r>
            <a:endParaRPr lang="zh-CN" altLang="en-US" strike="noStrike" noProof="1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900"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49CE9021-CB22-4265-A02D-245948CE9ABF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900"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>
              <a:defRPr sz="900"/>
            </a:lvl1pPr>
          </a:lstStyle>
          <a:p>
            <a:pPr fontAlgn="base">
              <a:defRPr/>
            </a:pPr>
            <a:fld id="{21B65F4E-4EB4-4A5F-95D3-E904E269DA41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节标题">
    <p:bg>
      <p:bgPr>
        <a:gradFill rotWithShape="0">
          <a:gsLst>
            <a:gs pos="0">
              <a:srgbClr val="383D53">
                <a:alpha val="100000"/>
              </a:srgbClr>
            </a:gs>
            <a:gs pos="50000">
              <a:srgbClr val="282B3D">
                <a:alpha val="100000"/>
              </a:srgbClr>
            </a:gs>
            <a:gs pos="100000">
              <a:srgbClr val="0C0D12">
                <a:alpha val="100000"/>
              </a:srgbClr>
            </a:gs>
          </a:gsLst>
          <a:lin ang="540000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1" name="组合 14"/>
          <p:cNvGrpSpPr/>
          <p:nvPr/>
        </p:nvGrpSpPr>
        <p:grpSpPr>
          <a:xfrm>
            <a:off x="2937933" y="2852738"/>
            <a:ext cx="6316133" cy="823912"/>
            <a:chOff x="2512219" y="2906713"/>
            <a:chExt cx="4119563" cy="715962"/>
          </a:xfrm>
        </p:grpSpPr>
        <p:grpSp>
          <p:nvGrpSpPr>
            <p:cNvPr id="7172" name="组合 6"/>
            <p:cNvGrpSpPr/>
            <p:nvPr/>
          </p:nvGrpSpPr>
          <p:grpSpPr>
            <a:xfrm>
              <a:off x="2512219" y="2906713"/>
              <a:ext cx="546497" cy="608012"/>
              <a:chOff x="1552386" y="3157689"/>
              <a:chExt cx="728307" cy="608104"/>
            </a:xfrm>
          </p:grpSpPr>
          <p:sp>
            <p:nvSpPr>
              <p:cNvPr id="4" name="燕尾形 3"/>
              <p:cNvSpPr/>
              <p:nvPr/>
            </p:nvSpPr>
            <p:spPr>
              <a:xfrm>
                <a:off x="1625375" y="3157689"/>
                <a:ext cx="501405" cy="608104"/>
              </a:xfrm>
              <a:prstGeom prst="chevron">
                <a:avLst>
                  <a:gd name="adj" fmla="val 6890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0" strike="noStrike" noProof="1">
                  <a:solidFill>
                    <a:schemeClr val="tx1"/>
                  </a:solidFill>
                </a:endParaRPr>
              </a:p>
            </p:txBody>
          </p:sp>
          <p:sp>
            <p:nvSpPr>
              <p:cNvPr id="5" name="燕尾形 4"/>
              <p:cNvSpPr/>
              <p:nvPr/>
            </p:nvSpPr>
            <p:spPr>
              <a:xfrm>
                <a:off x="2022056" y="3305348"/>
                <a:ext cx="258637" cy="312785"/>
              </a:xfrm>
              <a:prstGeom prst="chevron">
                <a:avLst>
                  <a:gd name="adj" fmla="val 6890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0" strike="noStrike" noProof="1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燕尾形 5"/>
              <p:cNvSpPr/>
              <p:nvPr/>
            </p:nvSpPr>
            <p:spPr>
              <a:xfrm>
                <a:off x="1552386" y="3265655"/>
                <a:ext cx="323692" cy="392171"/>
              </a:xfrm>
              <a:prstGeom prst="chevron">
                <a:avLst>
                  <a:gd name="adj" fmla="val 6890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0" strike="noStrike" noProof="1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176" name="组合 10"/>
            <p:cNvGrpSpPr/>
            <p:nvPr/>
          </p:nvGrpSpPr>
          <p:grpSpPr>
            <a:xfrm rot="10800000">
              <a:off x="6085285" y="2906713"/>
              <a:ext cx="546497" cy="608012"/>
              <a:chOff x="1552386" y="3157689"/>
              <a:chExt cx="728307" cy="608104"/>
            </a:xfrm>
          </p:grpSpPr>
          <p:sp>
            <p:nvSpPr>
              <p:cNvPr id="8" name="燕尾形 7"/>
              <p:cNvSpPr/>
              <p:nvPr/>
            </p:nvSpPr>
            <p:spPr>
              <a:xfrm>
                <a:off x="1620615" y="3162452"/>
                <a:ext cx="501406" cy="608105"/>
              </a:xfrm>
              <a:prstGeom prst="chevron">
                <a:avLst>
                  <a:gd name="adj" fmla="val 6890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0" strike="noStrike" noProof="1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燕尾形 8"/>
              <p:cNvSpPr/>
              <p:nvPr/>
            </p:nvSpPr>
            <p:spPr>
              <a:xfrm>
                <a:off x="2022057" y="3310112"/>
                <a:ext cx="258636" cy="312784"/>
              </a:xfrm>
              <a:prstGeom prst="chevron">
                <a:avLst>
                  <a:gd name="adj" fmla="val 6890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0" strike="noStrike" noProof="1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燕尾形 9"/>
              <p:cNvSpPr/>
              <p:nvPr/>
            </p:nvSpPr>
            <p:spPr>
              <a:xfrm>
                <a:off x="1547625" y="3270418"/>
                <a:ext cx="323692" cy="392172"/>
              </a:xfrm>
              <a:prstGeom prst="chevron">
                <a:avLst>
                  <a:gd name="adj" fmla="val 6890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0" strike="noStrike" noProof="1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>
              <a:off x="2589610" y="3622675"/>
              <a:ext cx="393144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11439" y="3768725"/>
            <a:ext cx="6969125" cy="793750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400"/>
            </a:lvl1pPr>
          </a:lstStyle>
          <a:p>
            <a:pPr fontAlgn="base"/>
            <a:r>
              <a:rPr lang="zh-CN" altLang="en-US" strike="noStrike" noProof="1" dirty="0" smtClean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1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900"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43C3F1DA-3C8E-43BF-B9AA-A1C435471D0F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1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900"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1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>
              <a:defRPr sz="900"/>
            </a:lvl1pPr>
          </a:lstStyle>
          <a:p>
            <a:pPr fontAlgn="base">
              <a:defRPr/>
            </a:pPr>
            <a:fld id="{EE61341F-F049-492A-9DC3-983E368D2180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gradFill rotWithShape="0">
          <a:gsLst>
            <a:gs pos="0">
              <a:srgbClr val="383D53">
                <a:alpha val="100000"/>
              </a:srgbClr>
            </a:gs>
            <a:gs pos="50000">
              <a:srgbClr val="282B3D">
                <a:alpha val="100000"/>
              </a:srgbClr>
            </a:gs>
            <a:gs pos="100000">
              <a:srgbClr val="0C0D12">
                <a:alpha val="100000"/>
              </a:srgbClr>
            </a:gs>
          </a:gsLst>
          <a:lin ang="540000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859877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dirty="0" smtClean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2364828"/>
            <a:ext cx="5181600" cy="38121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350"/>
            </a:lvl1pPr>
            <a:lvl2pPr marL="257175" indent="0">
              <a:buNone/>
              <a:defRPr sz="1500"/>
            </a:lvl2pPr>
            <a:lvl3pPr marL="514350" indent="0">
              <a:buNone/>
              <a:defRPr sz="1350"/>
            </a:lvl3pPr>
            <a:lvl4pPr marL="771525" indent="0">
              <a:buNone/>
              <a:defRPr sz="1350"/>
            </a:lvl4pPr>
            <a:lvl5pPr marL="1028700" indent="0">
              <a:buNone/>
              <a:defRPr sz="1350"/>
            </a:lvl5pPr>
          </a:lstStyle>
          <a:p>
            <a:pPr lvl="0" fontAlgn="base"/>
            <a:r>
              <a:rPr lang="zh-CN" altLang="en-US" sz="1350" strike="noStrike" noProof="1" dirty="0" smtClean="0"/>
              <a:t>单击此处编辑母版文本样式</a:t>
            </a:r>
            <a:endParaRPr lang="zh-CN" altLang="en-US" strike="noStrike" noProof="1" dirty="0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2364828"/>
            <a:ext cx="5181600" cy="38121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350"/>
            </a:lvl1pPr>
            <a:lvl2pPr marL="257175" indent="0">
              <a:buNone/>
              <a:defRPr sz="1500"/>
            </a:lvl2pPr>
            <a:lvl3pPr marL="514350" indent="0">
              <a:buNone/>
              <a:defRPr sz="1350"/>
            </a:lvl3pPr>
            <a:lvl4pPr marL="771525" indent="0">
              <a:buNone/>
              <a:defRPr sz="1350"/>
            </a:lvl4pPr>
            <a:lvl5pPr marL="1028700" indent="0">
              <a:buNone/>
              <a:defRPr sz="1350"/>
            </a:lvl5pPr>
          </a:lstStyle>
          <a:p>
            <a:pPr lvl="0" fontAlgn="base"/>
            <a:r>
              <a:rPr lang="zh-CN" altLang="en-US" sz="1350" strike="noStrike" noProof="1" dirty="0" smtClean="0"/>
              <a:t>单击此处编辑母版文本样式</a:t>
            </a:r>
            <a:endParaRPr lang="zh-CN" altLang="en-US" strike="noStrike" noProof="1" dirty="0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900"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BE01001F-7E7E-4DF5-AC4B-FDC692A9B674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900"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>
              <a:defRPr sz="900"/>
            </a:lvl1pPr>
          </a:lstStyle>
          <a:p>
            <a:pPr fontAlgn="base">
              <a:defRPr/>
            </a:pPr>
            <a:fld id="{54DDF62F-2F28-406D-9C09-69FAB993E9FC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gradFill rotWithShape="0">
          <a:gsLst>
            <a:gs pos="0">
              <a:srgbClr val="383D53">
                <a:alpha val="100000"/>
              </a:srgbClr>
            </a:gs>
            <a:gs pos="50000">
              <a:srgbClr val="282B3D">
                <a:alpha val="100000"/>
              </a:srgbClr>
            </a:gs>
            <a:gs pos="100000">
              <a:srgbClr val="0C0D12">
                <a:alpha val="100000"/>
              </a:srgbClr>
            </a:gs>
          </a:gsLst>
          <a:lin ang="540000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base"/>
            <a:r>
              <a:rPr lang="zh-CN" altLang="en-US" sz="202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 fontAlgn="base"/>
            <a:r>
              <a:rPr lang="zh-CN" altLang="en-US" sz="1350" strike="noStrike" noProof="1" dirty="0" smtClean="0"/>
              <a:t>单击此处编辑母版文本样式</a:t>
            </a:r>
            <a:endParaRPr lang="zh-CN" altLang="en-US" strike="noStrike" noProof="1" dirty="0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350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 fontAlgn="base"/>
            <a:r>
              <a:rPr lang="zh-CN" altLang="en-US" sz="1350" strike="noStrike" noProof="1" dirty="0" smtClean="0"/>
              <a:t>单击此处编辑母版文本样式</a:t>
            </a:r>
            <a:endParaRPr lang="zh-CN" altLang="en-US" strike="noStrike" noProof="1" dirty="0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350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900"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479A962D-46E9-40AB-BCB9-CEF955C8EF3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900"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>
              <a:defRPr sz="900"/>
            </a:lvl1pPr>
          </a:lstStyle>
          <a:p>
            <a:pPr fontAlgn="base">
              <a:defRPr/>
            </a:pPr>
            <a:fld id="{EE8D9465-4880-4C00-A68D-092272F5619A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bg>
      <p:bgPr>
        <a:gradFill rotWithShape="0">
          <a:gsLst>
            <a:gs pos="0">
              <a:srgbClr val="383D53">
                <a:alpha val="100000"/>
              </a:srgbClr>
            </a:gs>
            <a:gs pos="50000">
              <a:srgbClr val="282B3D">
                <a:alpha val="100000"/>
              </a:srgbClr>
            </a:gs>
            <a:gs pos="100000">
              <a:srgbClr val="0C0D12">
                <a:alpha val="100000"/>
              </a:srgbClr>
            </a:gs>
          </a:gsLst>
          <a:lin ang="540000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824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平行四边形 4"/>
          <p:cNvSpPr/>
          <p:nvPr/>
        </p:nvSpPr>
        <p:spPr>
          <a:xfrm>
            <a:off x="1236133" y="0"/>
            <a:ext cx="4301067" cy="3824288"/>
          </a:xfrm>
          <a:prstGeom prst="parallelogram">
            <a:avLst/>
          </a:prstGeom>
          <a:solidFill>
            <a:srgbClr val="763B17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 strike="noStrike" noProof="1"/>
          </a:p>
        </p:txBody>
      </p:sp>
      <p:sp>
        <p:nvSpPr>
          <p:cNvPr id="6" name="平行四边形 5"/>
          <p:cNvSpPr/>
          <p:nvPr/>
        </p:nvSpPr>
        <p:spPr>
          <a:xfrm>
            <a:off x="8229600" y="0"/>
            <a:ext cx="2036233" cy="3824288"/>
          </a:xfrm>
          <a:prstGeom prst="parallelogram">
            <a:avLst>
              <a:gd name="adj" fmla="val 44809"/>
            </a:avLst>
          </a:prstGeom>
          <a:solidFill>
            <a:srgbClr val="00B0F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 strike="noStrike" noProof="1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5943600" y="4130676"/>
            <a:ext cx="62484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dirty="0" smtClean="0"/>
              <a:t>编辑标题</a:t>
            </a:r>
            <a:endParaRPr lang="zh-CN" altLang="en-US" strike="noStrike" noProof="1" dirty="0"/>
          </a:p>
        </p:txBody>
      </p:sp>
      <p:sp>
        <p:nvSpPr>
          <p:cNvPr id="9" name="副标题 2"/>
          <p:cNvSpPr>
            <a:spLocks noGrp="1"/>
          </p:cNvSpPr>
          <p:nvPr>
            <p:ph type="subTitle" idx="1"/>
          </p:nvPr>
        </p:nvSpPr>
        <p:spPr>
          <a:xfrm>
            <a:off x="5943600" y="5456238"/>
            <a:ext cx="6248400" cy="5937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chemeClr val="bg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pPr fontAlgn="base"/>
            <a:r>
              <a:rPr lang="zh-CN" altLang="en-US" sz="1350" strike="noStrike" noProof="1" dirty="0" smtClean="0"/>
              <a:t>单击此处编辑母版副标题样式</a:t>
            </a:r>
            <a:endParaRPr lang="zh-CN" altLang="en-US" strike="noStrike" noProof="1" dirty="0"/>
          </a:p>
        </p:txBody>
      </p:sp>
      <p:sp>
        <p:nvSpPr>
          <p:cNvPr id="7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900"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43C3F1DA-3C8E-43BF-B9AA-A1C435471D0F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900"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10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>
              <a:defRPr sz="900"/>
            </a:lvl1pPr>
          </a:lstStyle>
          <a:p>
            <a:pPr fontAlgn="base">
              <a:defRPr/>
            </a:pPr>
            <a:fld id="{EE61341F-F049-492A-9DC3-983E368D2180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rotWithShape="0">
          <a:gsLst>
            <a:gs pos="0">
              <a:srgbClr val="383D53">
                <a:alpha val="100000"/>
              </a:srgbClr>
            </a:gs>
            <a:gs pos="50000">
              <a:srgbClr val="282B3D">
                <a:alpha val="100000"/>
              </a:srgbClr>
            </a:gs>
            <a:gs pos="100000">
              <a:srgbClr val="0C0D12">
                <a:alpha val="100000"/>
              </a:srgbClr>
            </a:gs>
          </a:gsLst>
          <a:lin ang="540000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900"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247ADD9C-7C9F-4383-8A53-FBC72C3627EF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900"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>
              <a:defRPr sz="900"/>
            </a:lvl1pPr>
          </a:lstStyle>
          <a:p>
            <a:pPr fontAlgn="base">
              <a:defRPr/>
            </a:pPr>
            <a:fld id="{3C2E7642-B322-49FE-BA70-68658DF0D6B2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gradFill rotWithShape="0">
          <a:gsLst>
            <a:gs pos="0">
              <a:srgbClr val="383D53">
                <a:alpha val="100000"/>
              </a:srgbClr>
            </a:gs>
            <a:gs pos="50000">
              <a:srgbClr val="282B3D">
                <a:alpha val="100000"/>
              </a:srgbClr>
            </a:gs>
            <a:gs pos="100000">
              <a:srgbClr val="0C0D12">
                <a:alpha val="100000"/>
              </a:srgbClr>
            </a:gs>
          </a:gsLst>
          <a:lin ang="540000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894080"/>
            <a:ext cx="4262400" cy="16002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单击此处编辑标题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 hasCustomPrompt="1"/>
          </p:nvPr>
        </p:nvSpPr>
        <p:spPr>
          <a:xfrm>
            <a:off x="5352521" y="916305"/>
            <a:ext cx="5971200" cy="54036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 fontAlgn="base"/>
            <a:r>
              <a:rPr lang="zh-CN" altLang="en-US" strike="noStrike" noProof="0" smtClean="0"/>
              <a:t>图片</a:t>
            </a:r>
            <a:endParaRPr lang="zh-CN" altLang="en-US" strike="noStrike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494280"/>
            <a:ext cx="4262400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2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 fontAlgn="base"/>
            <a:r>
              <a:rPr lang="zh-CN" altLang="en-US" strike="noStrike" noProof="1" dirty="0" smtClean="0"/>
              <a:t>单击此处编辑母版文本样式</a:t>
            </a:r>
            <a:endParaRPr lang="zh-CN" altLang="en-US" strike="noStrike" noProof="1" dirty="0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900"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0273B5D7-44AF-4A82-B6E1-ED3FA8707E1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900"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>
              <a:defRPr sz="900"/>
            </a:lvl1pPr>
          </a:lstStyle>
          <a:p>
            <a:pPr fontAlgn="base">
              <a:defRPr/>
            </a:pPr>
            <a:fld id="{8804AFE5-9E5C-4280-8E0F-6C1F440FDD3E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bg>
      <p:bgPr>
        <a:gradFill rotWithShape="0">
          <a:gsLst>
            <a:gs pos="0">
              <a:srgbClr val="383D53">
                <a:alpha val="100000"/>
              </a:srgbClr>
            </a:gs>
            <a:gs pos="50000">
              <a:srgbClr val="282B3D">
                <a:alpha val="100000"/>
              </a:srgbClr>
            </a:gs>
            <a:gs pos="100000">
              <a:srgbClr val="0C0D12">
                <a:alpha val="100000"/>
              </a:srgbClr>
            </a:gs>
          </a:gsLst>
          <a:lin ang="540000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>
            <a:normAutofit/>
          </a:bodyPr>
          <a:lstStyle/>
          <a:p>
            <a:pPr fontAlgn="base"/>
            <a:r>
              <a:rPr lang="zh-CN" altLang="en-US" sz="202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 fontAlgn="base"/>
            <a:r>
              <a:rPr lang="zh-CN" altLang="en-US" strike="noStrike" noProof="1" dirty="0" smtClean="0"/>
              <a:t>单击此处编辑母版文本样式</a:t>
            </a:r>
            <a:endParaRPr lang="zh-CN" altLang="en-US" strike="noStrike" noProof="1" dirty="0" smtClean="0"/>
          </a:p>
          <a:p>
            <a:pPr lvl="1" fontAlgn="base"/>
            <a:r>
              <a:rPr lang="zh-CN" altLang="en-US" strike="noStrike" noProof="1" dirty="0" smtClean="0"/>
              <a:t>第二级</a:t>
            </a:r>
            <a:endParaRPr lang="zh-CN" altLang="en-US" strike="noStrike" noProof="1" dirty="0" smtClean="0"/>
          </a:p>
          <a:p>
            <a:pPr lvl="2" fontAlgn="base"/>
            <a:r>
              <a:rPr lang="zh-CN" altLang="en-US" sz="1350" strike="noStrike" noProof="1" dirty="0" smtClean="0"/>
              <a:t>第三级</a:t>
            </a:r>
            <a:endParaRPr lang="zh-CN" altLang="en-US" strike="noStrike" noProof="1" dirty="0" smtClean="0"/>
          </a:p>
          <a:p>
            <a:pPr lvl="3" fontAlgn="base"/>
            <a:r>
              <a:rPr lang="zh-CN" altLang="en-US" sz="1350" strike="noStrike" noProof="1" dirty="0" smtClean="0"/>
              <a:t>第四级</a:t>
            </a:r>
            <a:endParaRPr lang="zh-CN" altLang="en-US" strike="noStrike" noProof="1" dirty="0" smtClean="0"/>
          </a:p>
          <a:p>
            <a:pPr lvl="4" fontAlgn="base"/>
            <a:r>
              <a:rPr lang="zh-CN" altLang="en-US" sz="1350" strike="noStrike" noProof="1" dirty="0" smtClean="0"/>
              <a:t>第五级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900"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8204AB71-F6DF-4C02-87E7-D05E7C4819A1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900"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>
              <a:defRPr sz="900"/>
            </a:lvl1pPr>
          </a:lstStyle>
          <a:p>
            <a:pPr fontAlgn="base">
              <a:defRPr/>
            </a:pPr>
            <a:fld id="{9B868B0E-F70A-4E27-9DEB-433FEED3A190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">
    <p:bg>
      <p:bgPr>
        <a:gradFill rotWithShape="0">
          <a:gsLst>
            <a:gs pos="0">
              <a:srgbClr val="383D53">
                <a:alpha val="100000"/>
              </a:srgbClr>
            </a:gs>
            <a:gs pos="50000">
              <a:srgbClr val="282B3D">
                <a:alpha val="100000"/>
              </a:srgbClr>
            </a:gs>
            <a:gs pos="100000">
              <a:srgbClr val="0C0D12">
                <a:alpha val="100000"/>
              </a:srgbClr>
            </a:gs>
          </a:gsLst>
          <a:lin ang="540000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1466193"/>
            <a:ext cx="10515600" cy="4591707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350"/>
            </a:lvl1pPr>
            <a:lvl2pPr marL="257175" indent="0">
              <a:buNone/>
              <a:defRPr sz="1500"/>
            </a:lvl2pPr>
            <a:lvl3pPr marL="514350" indent="0">
              <a:buNone/>
              <a:defRPr sz="1350"/>
            </a:lvl3pPr>
            <a:lvl4pPr marL="771525" indent="0">
              <a:buNone/>
              <a:defRPr sz="1350"/>
            </a:lvl4pPr>
            <a:lvl5pPr marL="1028700" indent="0">
              <a:buNone/>
              <a:defRPr sz="1350"/>
            </a:lvl5pPr>
          </a:lstStyle>
          <a:p>
            <a:pPr lvl="0" fontAlgn="base"/>
            <a:r>
              <a:rPr lang="zh-CN" altLang="en-US" sz="1350" strike="noStrike" noProof="1" dirty="0" smtClean="0"/>
              <a:t>单击此处编辑母版文本样式</a:t>
            </a:r>
            <a:endParaRPr lang="zh-CN" altLang="en-US" strike="noStrike" noProof="1" dirty="0" smtClean="0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900"/>
            </a:lvl1pPr>
          </a:lstStyle>
          <a:p>
            <a:pPr fontAlgn="base">
              <a:defRPr/>
            </a:pPr>
            <a:fld id="{3F33A257-F95F-4147-849F-455115154114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900"/>
            </a:lvl1pPr>
          </a:lstStyle>
          <a:p>
            <a:pPr fontAlgn="base">
              <a:defRPr/>
            </a:pPr>
            <a:endParaRPr lang="zh-CN" altLang="en-US" strike="noStrike" noProof="1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900"/>
            </a:lvl1pPr>
          </a:lstStyle>
          <a:p>
            <a:pPr fontAlgn="base">
              <a:defRPr/>
            </a:pPr>
            <a:fld id="{5924AB3E-BDA7-4CE5-86F8-6B15437BAD7E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97600" y="3938588"/>
            <a:ext cx="5384800" cy="21875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fontAlgn="auto">
              <a:defRPr/>
            </a:pPr>
            <a:endParaRPr lang="en-US" altLang="zh-CN" strike="noStrike" noProof="1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fontAlgn="auto">
              <a:defRPr/>
            </a:pPr>
            <a:endParaRPr lang="en-US" altLang="zh-CN" strike="noStrike" noProof="1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fontAlgn="auto">
              <a:defRPr/>
            </a:pPr>
            <a:fld id="{0A5CF3D1-F191-4179-9019-31D3960F1C10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2"/>
          <a:stretch>
            <a:fillRect l="-11000"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6"/>
            </p:custDataLst>
          </p:nvPr>
        </p:nvSpPr>
        <p:spPr>
          <a:xfrm>
            <a:off x="6432557" y="4663913"/>
            <a:ext cx="1910715" cy="408991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342900" marR="0" indent="-342900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6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7"/>
            </p:custDataLst>
          </p:nvPr>
        </p:nvSpPr>
        <p:spPr>
          <a:xfrm>
            <a:off x="6432557" y="5138952"/>
            <a:ext cx="1910715" cy="408991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342900" marR="0" indent="-342900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6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8"/>
            </p:custDataLst>
          </p:nvPr>
        </p:nvSpPr>
        <p:spPr>
          <a:xfrm>
            <a:off x="6432556" y="3188625"/>
            <a:ext cx="4826000" cy="1111387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80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9"/>
            </p:custDataLst>
          </p:nvPr>
        </p:nvSpPr>
        <p:spPr>
          <a:xfrm>
            <a:off x="6432557" y="2013096"/>
            <a:ext cx="4825365" cy="971035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5400" b="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69883" y="443289"/>
            <a:ext cx="10852237" cy="442019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10"/>
            </p:custDataLst>
          </p:nvPr>
        </p:nvSpPr>
        <p:spPr>
          <a:xfrm>
            <a:off x="669883" y="952625"/>
            <a:ext cx="10852237" cy="538957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4064000" y="5716721"/>
            <a:ext cx="4064000" cy="114212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8"/>
            </p:custDataLst>
          </p:nvPr>
        </p:nvSpPr>
        <p:spPr>
          <a:xfrm>
            <a:off x="4759960" y="2914057"/>
            <a:ext cx="4880611" cy="1081539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4800" b="0" spc="5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69883" y="443289"/>
            <a:ext cx="10852237" cy="442019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10"/>
            </p:custDataLst>
          </p:nvPr>
        </p:nvSpPr>
        <p:spPr>
          <a:xfrm>
            <a:off x="669931" y="952625"/>
            <a:ext cx="5283243" cy="538957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1"/>
            </p:custDataLst>
          </p:nvPr>
        </p:nvSpPr>
        <p:spPr>
          <a:xfrm>
            <a:off x="6238877" y="952625"/>
            <a:ext cx="5283243" cy="5389572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11" name="图片 10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69883" y="443289"/>
            <a:ext cx="10852237" cy="442019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0"/>
            </p:custDataLst>
          </p:nvPr>
        </p:nvSpPr>
        <p:spPr>
          <a:xfrm>
            <a:off x="669931" y="952625"/>
            <a:ext cx="5283243" cy="381051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1"/>
            </p:custDataLst>
          </p:nvPr>
        </p:nvSpPr>
        <p:spPr>
          <a:xfrm>
            <a:off x="669925" y="1406699"/>
            <a:ext cx="5283200" cy="4935361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2"/>
            </p:custDataLst>
          </p:nvPr>
        </p:nvSpPr>
        <p:spPr>
          <a:xfrm>
            <a:off x="6235751" y="952625"/>
            <a:ext cx="5283243" cy="381051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3"/>
            </p:custDataLst>
          </p:nvPr>
        </p:nvSpPr>
        <p:spPr>
          <a:xfrm>
            <a:off x="6235751" y="1406699"/>
            <a:ext cx="5283243" cy="4935361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7498080" y="2194831"/>
            <a:ext cx="4389120" cy="2469185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5"/>
            </p:custDataLst>
          </p:nvPr>
        </p:nvPicPr>
        <p:blipFill>
          <a:blip r:embed="rId6" r:link="rId7" cstate="screen"/>
          <a:stretch>
            <a:fillRect/>
          </a:stretch>
        </p:blipFill>
        <p:spPr>
          <a:xfrm>
            <a:off x="0" y="6270007"/>
            <a:ext cx="720091" cy="5888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3" y="443285"/>
            <a:ext cx="10852237" cy="442019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69931" y="443289"/>
            <a:ext cx="10852237" cy="442019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0"/>
            </p:custDataLst>
          </p:nvPr>
        </p:nvSpPr>
        <p:spPr>
          <a:xfrm>
            <a:off x="669931" y="952625"/>
            <a:ext cx="5283243" cy="5389572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1"/>
            </p:custDataLst>
          </p:nvPr>
        </p:nvSpPr>
        <p:spPr>
          <a:xfrm>
            <a:off x="6238925" y="952625"/>
            <a:ext cx="5283243" cy="538957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9"/>
            </p:custDataLst>
          </p:nvPr>
        </p:nvSpPr>
        <p:spPr>
          <a:xfrm>
            <a:off x="10571135" y="952625"/>
            <a:ext cx="950984" cy="5389572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10"/>
            </p:custDataLst>
          </p:nvPr>
        </p:nvSpPr>
        <p:spPr>
          <a:xfrm>
            <a:off x="669925" y="952617"/>
            <a:ext cx="9828101" cy="5389572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2"/>
            </p:custDataLst>
          </p:nvPr>
        </p:nvSpPr>
        <p:spPr>
          <a:xfrm>
            <a:off x="669931" y="952625"/>
            <a:ext cx="10852237" cy="5389572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847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8"/>
            </p:custDataLst>
          </p:nvPr>
        </p:nvSpPr>
        <p:spPr>
          <a:xfrm>
            <a:off x="6604000" y="3652019"/>
            <a:ext cx="4826000" cy="1111387"/>
          </a:xfrm>
        </p:spPr>
        <p:txBody>
          <a:bodyPr vert="horz" wrap="square" lIns="0" tIns="0" rIns="0" bIns="0" anchor="t" anchorCtr="0">
            <a:normAutofit/>
          </a:bodyPr>
          <a:lstStyle>
            <a:lvl1pPr marL="342900" marR="0" indent="-342900" algn="l" rtl="0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80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None/>
            </a:pPr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9"/>
            </p:custDataLst>
          </p:nvPr>
        </p:nvSpPr>
        <p:spPr>
          <a:xfrm>
            <a:off x="6604000" y="2095441"/>
            <a:ext cx="4825365" cy="1352081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6600" b="0" spc="7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7" name="图片 6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69883" y="443285"/>
            <a:ext cx="10852237" cy="44201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292075" y="303847"/>
            <a:ext cx="11607851" cy="6251153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1281600" y="1249355"/>
            <a:ext cx="9626400" cy="723689"/>
          </a:xfrm>
        </p:spPr>
        <p:txBody>
          <a:bodyPr wrap="square" anchor="ctr"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1281113" y="2163867"/>
            <a:ext cx="9626600" cy="3445625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0"/>
            <a:ext cx="4824603" cy="6858847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/>
          <p:nvPr>
            <p:custDataLst>
              <p:tags r:id="rId3"/>
            </p:custDataLst>
          </p:nvPr>
        </p:nvPicPr>
        <p:blipFill>
          <a:blip r:embed="rId4" r:link="rId5" cstate="screen"/>
          <a:stretch>
            <a:fillRect/>
          </a:stretch>
        </p:blipFill>
        <p:spPr>
          <a:xfrm>
            <a:off x="11471911" y="0"/>
            <a:ext cx="720091" cy="5888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583200" y="770495"/>
            <a:ext cx="3960000" cy="882109"/>
          </a:xfrm>
        </p:spPr>
        <p:txBody>
          <a:bodyPr wrap="square" anchor="ctr" anchorCtr="0">
            <a:normAutofit/>
          </a:bodyPr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586800" y="1764217"/>
            <a:ext cx="3956400" cy="4093705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5101200" y="770033"/>
            <a:ext cx="6480000" cy="5088565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2664661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12000" y="781296"/>
            <a:ext cx="10976400" cy="626477"/>
          </a:xfrm>
        </p:spPr>
        <p:txBody>
          <a:bodyPr wrap="square" anchor="ctr">
            <a:normAutofit/>
          </a:bodyPr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4"/>
            </p:custDataLst>
          </p:nvPr>
        </p:nvSpPr>
        <p:spPr>
          <a:xfrm>
            <a:off x="612000" y="1659805"/>
            <a:ext cx="10975975" cy="828103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5"/>
            </p:custDataLst>
          </p:nvPr>
        </p:nvSpPr>
        <p:spPr>
          <a:xfrm>
            <a:off x="612775" y="2808347"/>
            <a:ext cx="10965600" cy="343122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0" y="5029592"/>
            <a:ext cx="12192000" cy="182925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04800" y="669683"/>
            <a:ext cx="10976400" cy="565269"/>
          </a:xfrm>
        </p:spPr>
        <p:txBody>
          <a:bodyPr wrap="square" anchor="ctr" anchorCtr="0">
            <a:normAutofit/>
          </a:bodyPr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4"/>
            </p:custDataLst>
          </p:nvPr>
        </p:nvSpPr>
        <p:spPr>
          <a:xfrm>
            <a:off x="604837" y="1681408"/>
            <a:ext cx="10990800" cy="3211596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5"/>
            </p:custDataLst>
          </p:nvPr>
        </p:nvSpPr>
        <p:spPr>
          <a:xfrm>
            <a:off x="594000" y="5181040"/>
            <a:ext cx="11001600" cy="1011725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914513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6270007"/>
            <a:ext cx="12192000" cy="588840"/>
            <a:chOff x="0" y="6269233"/>
            <a:chExt cx="12192000" cy="588767"/>
          </a:xfrm>
        </p:grpSpPr>
        <p:pic>
          <p:nvPicPr>
            <p:cNvPr id="12" name="图片 11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11471910" y="6269233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0" y="6269233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579600" y="237629"/>
            <a:ext cx="11037600" cy="44201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4"/>
            </p:custDataLst>
          </p:nvPr>
        </p:nvSpPr>
        <p:spPr>
          <a:xfrm>
            <a:off x="579600" y="1663405"/>
            <a:ext cx="5342400" cy="289475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5"/>
            </p:custDataLst>
          </p:nvPr>
        </p:nvSpPr>
        <p:spPr>
          <a:xfrm>
            <a:off x="6242400" y="1663405"/>
            <a:ext cx="5367600" cy="289475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6"/>
            </p:custDataLst>
          </p:nvPr>
        </p:nvSpPr>
        <p:spPr>
          <a:xfrm>
            <a:off x="572400" y="4817395"/>
            <a:ext cx="5342400" cy="781296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7"/>
            </p:custDataLst>
          </p:nvPr>
        </p:nvSpPr>
        <p:spPr>
          <a:xfrm>
            <a:off x="6253200" y="4813795"/>
            <a:ext cx="5367600" cy="781296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953809"/>
            <a:ext cx="12192000" cy="4951229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5533959"/>
            <a:ext cx="12191999" cy="1324888"/>
            <a:chOff x="0" y="5533275"/>
            <a:chExt cx="12191999" cy="1324725"/>
          </a:xfrm>
        </p:grpSpPr>
        <p:pic>
          <p:nvPicPr>
            <p:cNvPr id="9" name="图片 8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10571797" y="5533275"/>
              <a:ext cx="1620202" cy="1324725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0" y="5533275"/>
              <a:ext cx="1620202" cy="132472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1522800" y="1339365"/>
            <a:ext cx="9144000" cy="2387095"/>
          </a:xfrm>
        </p:spPr>
        <p:txBody>
          <a:bodyPr wrap="square" anchor="b">
            <a:normAutofit/>
          </a:bodyPr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4"/>
            </p:custDataLst>
          </p:nvPr>
        </p:nvSpPr>
        <p:spPr>
          <a:xfrm>
            <a:off x="1522413" y="3863277"/>
            <a:ext cx="9144000" cy="1656204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97600" y="3938588"/>
            <a:ext cx="5384800" cy="21875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4" Type="http://schemas.openxmlformats.org/officeDocument/2006/relationships/theme" Target="../theme/theme4.xml"/><Relationship Id="rId13" Type="http://schemas.openxmlformats.org/officeDocument/2006/relationships/tags" Target="../tags/tag3.xml"/><Relationship Id="rId12" Type="http://schemas.openxmlformats.org/officeDocument/2006/relationships/tags" Target="../tags/tag2.xml"/><Relationship Id="rId11" Type="http://schemas.openxmlformats.org/officeDocument/2006/relationships/tags" Target="../tags/tag1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0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3" Type="http://schemas.openxmlformats.org/officeDocument/2006/relationships/theme" Target="../theme/theme5.xml"/><Relationship Id="rId12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6" Type="http://schemas.openxmlformats.org/officeDocument/2006/relationships/theme" Target="../theme/theme6.xml"/><Relationship Id="rId25" Type="http://schemas.openxmlformats.org/officeDocument/2006/relationships/tags" Target="../tags/tag153.xml"/><Relationship Id="rId24" Type="http://schemas.openxmlformats.org/officeDocument/2006/relationships/tags" Target="../tags/tag152.xml"/><Relationship Id="rId23" Type="http://schemas.openxmlformats.org/officeDocument/2006/relationships/tags" Target="../tags/tag151.xml"/><Relationship Id="rId22" Type="http://schemas.openxmlformats.org/officeDocument/2006/relationships/tags" Target="../tags/tag150.xml"/><Relationship Id="rId21" Type="http://schemas.openxmlformats.org/officeDocument/2006/relationships/tags" Target="../tags/tag149.xml"/><Relationship Id="rId20" Type="http://schemas.openxmlformats.org/officeDocument/2006/relationships/tags" Target="../tags/tag148.xml"/><Relationship Id="rId2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3.xml"/><Relationship Id="rId8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12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4.xml"/><Relationship Id="rId1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CC81A-D027-4A12-8E52-B5DDDC2B93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0"/>
            <a:ext cx="27432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D0DC7-352A-4401-8624-A008792AD5A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ct val="15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ct val="7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ct val="7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ct val="75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ct val="75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ct val="75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ct val="75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ct val="75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ct val="75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CC81A-D027-4A12-8E52-B5DDDC2B93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0"/>
            <a:ext cx="27432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D0DC7-352A-4401-8624-A008792AD5A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20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83D53">
                <a:alpha val="100000"/>
              </a:srgbClr>
            </a:gs>
            <a:gs pos="50000">
              <a:srgbClr val="282B3D">
                <a:alpha val="100000"/>
              </a:srgbClr>
            </a:gs>
            <a:gs pos="100000">
              <a:srgbClr val="0C0D12">
                <a:alpha val="100000"/>
              </a:srgbClr>
            </a:gs>
          </a:gsLst>
          <a:lin ang="5400000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/>
          <a:p>
            <a:pPr lvl="0" fontAlgn="base"/>
            <a:r>
              <a:rPr lang="zh-CN" altLang="en-US" sz="2025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  <p:custDataLst>
              <p:tags r:id="rId12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p>
            <a:pPr lvl="0" fontAlgn="base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indent="-171450" fontAlgn="base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indent="-171450" fontAlgn="base"/>
            <a:r>
              <a:rPr lang="zh-CN" altLang="en-US" sz="1350" strike="noStrike" noProof="1" dirty="0"/>
              <a:t>第三级</a:t>
            </a:r>
            <a:endParaRPr lang="zh-CN" altLang="en-US" strike="noStrike" noProof="1" dirty="0"/>
          </a:p>
          <a:p>
            <a:pPr lvl="3" indent="-171450" fontAlgn="base"/>
            <a:r>
              <a:rPr lang="zh-CN" altLang="en-US" sz="1350" strike="noStrike" noProof="1" dirty="0"/>
              <a:t>第四级</a:t>
            </a:r>
            <a:endParaRPr lang="zh-CN" altLang="en-US" strike="noStrike" noProof="1" dirty="0"/>
          </a:p>
          <a:p>
            <a:pPr lvl="4" indent="-171450" fontAlgn="base"/>
            <a:r>
              <a:rPr lang="zh-CN" altLang="en-US" sz="1350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defRPr/>
            </a:pPr>
            <a:fld id="{43C3F1DA-3C8E-43BF-B9AA-A1C435471D0F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defRPr/>
            </a:pPr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defRPr/>
            </a:pPr>
            <a:fld id="{EE61341F-F049-492A-9DC3-983E368D2180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2" name="KSO_TEMPLATE" hidden="1"/>
          <p:cNvSpPr/>
          <p:nvPr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transition/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9pPr>
    </p:titleStyle>
    <p:bodyStyle>
      <a:lvl1pPr marL="128905" indent="-128270" algn="l" rtl="0" eaLnBrk="1" fontAlgn="base" hangingPunct="1">
        <a:lnSpc>
          <a:spcPct val="90000"/>
        </a:lnSpc>
        <a:spcBef>
          <a:spcPct val="113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386080" indent="-128270" algn="l" rtl="0" eaLnBrk="1" fontAlgn="base" hangingPunct="1">
        <a:lnSpc>
          <a:spcPct val="90000"/>
        </a:lnSpc>
        <a:spcBef>
          <a:spcPts val="280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2pPr>
      <a:lvl3pPr marL="643255" indent="-128270" algn="l" rtl="0" eaLnBrk="1" fontAlgn="base" hangingPunct="1">
        <a:lnSpc>
          <a:spcPct val="90000"/>
        </a:lnSpc>
        <a:spcBef>
          <a:spcPts val="280"/>
        </a:spcBef>
        <a:spcAft>
          <a:spcPct val="0"/>
        </a:spcAft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3pPr>
      <a:lvl4pPr marL="900430" indent="-128270" algn="l" rtl="0" eaLnBrk="1" fontAlgn="base" hangingPunct="1">
        <a:lnSpc>
          <a:spcPct val="90000"/>
        </a:lnSpc>
        <a:spcBef>
          <a:spcPts val="280"/>
        </a:spcBef>
        <a:spcAft>
          <a:spcPct val="0"/>
        </a:spcAft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4pPr>
      <a:lvl5pPr marL="1157605" indent="-128270" algn="l" rtl="0" eaLnBrk="1" fontAlgn="base" hangingPunct="1">
        <a:lnSpc>
          <a:spcPct val="90000"/>
        </a:lnSpc>
        <a:spcBef>
          <a:spcPts val="280"/>
        </a:spcBef>
        <a:spcAft>
          <a:spcPct val="0"/>
        </a:spcAft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883" y="443285"/>
            <a:ext cx="10852237" cy="442019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9883" y="961517"/>
            <a:ext cx="10852237" cy="5389572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79743" y="6350617"/>
            <a:ext cx="2700000" cy="31683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000" y="6350617"/>
            <a:ext cx="3960000" cy="31683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50617"/>
            <a:ext cx="2700000" cy="31683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white">
      <p:bgPr>
        <a:gradFill rotWithShape="0">
          <a:gsLst>
            <a:gs pos="0">
              <a:schemeClr val="hlink">
                <a:gamma/>
                <a:tint val="0"/>
                <a:invGamma/>
              </a:schemeClr>
            </a:gs>
            <a:gs pos="100000">
              <a:schemeClr val="hlink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24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4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4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transition>
    <p:zoom/>
  </p:transition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6.xml"/><Relationship Id="rId2" Type="http://schemas.openxmlformats.org/officeDocument/2006/relationships/tags" Target="../tags/tag154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6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image" Target="../media/image49.png"/><Relationship Id="rId1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9.xml"/><Relationship Id="rId3" Type="http://schemas.openxmlformats.org/officeDocument/2006/relationships/tags" Target="../tags/tag156.xml"/><Relationship Id="rId2" Type="http://schemas.openxmlformats.org/officeDocument/2006/relationships/image" Target="../media/image51.jpeg"/><Relationship Id="rId1" Type="http://schemas.openxmlformats.org/officeDocument/2006/relationships/tags" Target="../tags/tag15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7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7.xml"/><Relationship Id="rId3" Type="http://schemas.openxmlformats.org/officeDocument/2006/relationships/tags" Target="../tags/tag158.xml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" Target="slide1.xml"/><Relationship Id="rId1" Type="http://schemas.openxmlformats.org/officeDocument/2006/relationships/slide" Target="slide5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3.png"/><Relationship Id="rId8" Type="http://schemas.openxmlformats.org/officeDocument/2006/relationships/image" Target="../media/image62.png"/><Relationship Id="rId7" Type="http://schemas.openxmlformats.org/officeDocument/2006/relationships/image" Target="../media/image61.png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1" Type="http://schemas.openxmlformats.org/officeDocument/2006/relationships/slideLayout" Target="../slideLayouts/slideLayout7.xml"/><Relationship Id="rId10" Type="http://schemas.openxmlformats.org/officeDocument/2006/relationships/slide" Target="slide4.xml"/><Relationship Id="rId1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64.png"/><Relationship Id="rId1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0.xml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8.png"/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jpeg"/><Relationship Id="rId7" Type="http://schemas.openxmlformats.org/officeDocument/2006/relationships/hyperlink" Target="http://image.baidu.com/i?ct=503316480&amp;z=0&amp;tn=baiduimagedetail&amp;word=%F1%E7&amp;in=8010&amp;cl=2&amp;cm=1&amp;sc=0&amp;lm=-1&amp;pn=44&amp;rn=1" TargetMode="External"/><Relationship Id="rId6" Type="http://schemas.openxmlformats.org/officeDocument/2006/relationships/image" Target="../media/image21.jpeg"/><Relationship Id="rId5" Type="http://schemas.openxmlformats.org/officeDocument/2006/relationships/hyperlink" Target="http://image.baidu.com/i?ct=503316480&amp;z=0&amp;tn=baiduimagedetail&amp;word=%F1%E7%F1%EA&amp;in=16226&amp;cl=2&amp;cm=1&amp;sc=0&amp;lm=-1&amp;pn=1&amp;rn=1" TargetMode="External"/><Relationship Id="rId4" Type="http://schemas.openxmlformats.org/officeDocument/2006/relationships/image" Target="../media/image20.jpeg"/><Relationship Id="rId3" Type="http://schemas.openxmlformats.org/officeDocument/2006/relationships/hyperlink" Target="http://image.baidu.com/i?ct=503316480&amp;z=0&amp;tn=baiduimagedetail&amp;word=%CA%AF%B8%AB&amp;in=11800&amp;cl=2&amp;cm=1&amp;sc=0&amp;lm=-1&amp;pn=0&amp;rn=1" TargetMode="External"/><Relationship Id="rId2" Type="http://schemas.openxmlformats.org/officeDocument/2006/relationships/image" Target="../media/image19.jpeg"/><Relationship Id="rId10" Type="http://schemas.openxmlformats.org/officeDocument/2006/relationships/slideLayout" Target="../slideLayouts/slideLayout7.xml"/><Relationship Id="rId1" Type="http://schemas.openxmlformats.org/officeDocument/2006/relationships/hyperlink" Target="http://image.baidu.com/i?ct=503316480&amp;z=0&amp;tn=baiduimagedetail&amp;word=%CA%AF%B3%FA&amp;in=11800&amp;cl=2&amp;cm=1&amp;sc=0&amp;lm=-1&amp;pn=0&amp;rn=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r="53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ctrTitle" idx="13"/>
          </p:nvPr>
        </p:nvSpPr>
        <p:spPr>
          <a:xfrm>
            <a:off x="4662588" y="2558640"/>
            <a:ext cx="7216140" cy="971127"/>
          </a:xfrm>
        </p:spPr>
        <p:txBody>
          <a:bodyPr>
            <a:normAutofit/>
          </a:bodyPr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一、原始社会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494780" y="4847167"/>
            <a:ext cx="4802293" cy="707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b="1" spc="226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en-US" altLang="zh-CN" sz="2665" spc="226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2665" spc="226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422159" y="1592164"/>
            <a:ext cx="54584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65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  <a:sym typeface="+mn-ea"/>
              </a:rPr>
              <a:t>朝阳区线上课堂</a:t>
            </a:r>
            <a:r>
              <a:rPr lang="en-US" altLang="zh-CN" sz="2665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  <a:sym typeface="+mn-ea"/>
              </a:rPr>
              <a:t>·</a:t>
            </a:r>
            <a:r>
              <a:rPr lang="zh-CN" altLang="en-US" sz="2665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  <a:sym typeface="+mn-ea"/>
              </a:rPr>
              <a:t>高二年级历史</a:t>
            </a:r>
            <a:r>
              <a:rPr lang="zh-CN" altLang="en-US" sz="32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  <a:sym typeface="+mn-ea"/>
              </a:rPr>
              <a:t> </a:t>
            </a:r>
            <a:endParaRPr lang="zh-CN" altLang="en-US" sz="3200" b="1" spc="226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432299" y="4932753"/>
            <a:ext cx="6448320" cy="707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665" spc="226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北京市和平街第一中学   郝雏凤</a:t>
            </a:r>
            <a:endParaRPr lang="zh-CN" altLang="en-US" sz="2665" spc="226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6816725" cy="3376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9450" y="3941445"/>
            <a:ext cx="6432550" cy="2916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536160" y="68627"/>
            <a:ext cx="3250412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735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④水利工程</a:t>
            </a:r>
            <a:endParaRPr lang="zh-CN" altLang="en-US" sz="3735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17252" y="4857597"/>
            <a:ext cx="2304256" cy="66611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3735" b="1" dirty="0" smtClean="0">
                <a:latin typeface="幼圆" panose="02010509060101010101" pitchFamily="49" charset="-122"/>
                <a:ea typeface="幼圆" panose="02010509060101010101" pitchFamily="49" charset="-122"/>
              </a:rPr>
              <a:t>大禹治水</a:t>
            </a:r>
            <a:endParaRPr lang="zh-CN" altLang="en-US" sz="3735" b="1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775520" y="188397"/>
            <a:ext cx="4381500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381885" y="3431540"/>
            <a:ext cx="353822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河姆渡</a:t>
            </a:r>
            <a:r>
              <a:rPr lang="zh-CN" altLang="zh-TW" sz="32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遗址中猪纹陶钵</a:t>
            </a:r>
            <a:endParaRPr lang="zh-CN" altLang="zh-TW" sz="3200" b="1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27167" y="3431735"/>
            <a:ext cx="4896544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河姆渡遗址中用动物的肩胛骨制成的骨耜</a:t>
            </a:r>
            <a:endParaRPr lang="zh-CN" altLang="en-US" sz="3200" b="1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33901" y="4507600"/>
            <a:ext cx="6768752" cy="221488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600" b="1" dirty="0" smtClean="0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形成以种植业为核心、农牧采猎并存的结构</a:t>
            </a:r>
            <a:endParaRPr lang="zh-CN" altLang="en-US" sz="4600" b="1" dirty="0" smtClean="0">
              <a:solidFill>
                <a:srgbClr val="FF0000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0835" y="0"/>
            <a:ext cx="921385" cy="64281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800" b="1" dirty="0" smtClean="0">
                <a:solidFill>
                  <a:srgbClr val="030CBD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原 始 农 业 的 特 点</a:t>
            </a:r>
            <a:endParaRPr lang="zh-CN" altLang="en-US" sz="4800" b="1" dirty="0" smtClean="0">
              <a:solidFill>
                <a:srgbClr val="030CBD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603868" y="113593"/>
            <a:ext cx="5143500" cy="2863089"/>
            <a:chOff x="4860032" y="476672"/>
            <a:chExt cx="3857625" cy="2533650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60032" y="476672"/>
              <a:ext cx="3857625" cy="2533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矩形 1"/>
            <p:cNvSpPr/>
            <p:nvPr/>
          </p:nvSpPr>
          <p:spPr>
            <a:xfrm>
              <a:off x="4860032" y="629689"/>
              <a:ext cx="2232248" cy="7110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8422005" y="3444875"/>
            <a:ext cx="3604895" cy="2810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724888" y="6372700"/>
            <a:ext cx="556861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半坡遗址出土的陶盆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3520" y="3455704"/>
            <a:ext cx="4128459" cy="2999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27519" y="1498501"/>
            <a:ext cx="2496277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3735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-26832" y="6454696"/>
            <a:ext cx="495681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zh-CN" altLang="en-US" sz="2665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半坡遗址出土的彩陶人面鱼纹盆 </a:t>
            </a:r>
            <a:endParaRPr lang="zh-CN" altLang="en-US" sz="2665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9" name="Picture 8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" y="3455035"/>
            <a:ext cx="4224655" cy="297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68947" y="102529"/>
            <a:ext cx="785114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4000" b="1" dirty="0" smtClean="0">
                <a:solidFill>
                  <a:srgbClr val="030CB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zh-CN" sz="4000" b="1" dirty="0" smtClean="0">
                <a:solidFill>
                  <a:srgbClr val="030CB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原始</a:t>
            </a:r>
            <a:r>
              <a:rPr lang="zh-CN" altLang="en-US" sz="4000" b="1" dirty="0" smtClean="0">
                <a:solidFill>
                  <a:srgbClr val="030CB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手工业     </a:t>
            </a:r>
            <a:r>
              <a:rPr lang="zh-CN" altLang="en-US" sz="40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40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40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）制</a:t>
            </a:r>
            <a:r>
              <a:rPr lang="zh-CN" altLang="en-US" sz="40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陶工艺</a:t>
            </a:r>
            <a:r>
              <a:rPr lang="en-US" altLang="zh-CN" sz="40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en-US" altLang="zh-CN" sz="4000" b="1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7330" y="808990"/>
            <a:ext cx="2070100" cy="2153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6495" y="808990"/>
            <a:ext cx="20955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47895" y="738505"/>
            <a:ext cx="2696845" cy="2294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5"/>
          <p:cNvSpPr txBox="1"/>
          <p:nvPr/>
        </p:nvSpPr>
        <p:spPr>
          <a:xfrm>
            <a:off x="336188" y="2887533"/>
            <a:ext cx="556861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735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大汶口遗址出土的黑白陶</a:t>
            </a:r>
            <a:endParaRPr lang="zh-CN" altLang="en-US" sz="3735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3055" y="288925"/>
            <a:ext cx="2042160" cy="2598420"/>
          </a:xfrm>
          <a:prstGeom prst="rect">
            <a:avLst/>
          </a:prstGeom>
        </p:spPr>
      </p:pic>
      <p:sp>
        <p:nvSpPr>
          <p:cNvPr id="12" name="TextBox 5"/>
          <p:cNvSpPr txBox="1"/>
          <p:nvPr/>
        </p:nvSpPr>
        <p:spPr>
          <a:xfrm>
            <a:off x="6899548" y="2887533"/>
            <a:ext cx="556861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735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龙山文化中的蛋壳陶</a:t>
            </a:r>
            <a:endParaRPr lang="zh-CN" altLang="en-US" sz="3735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 bwMode="auto">
          <a:xfrm>
            <a:off x="158115" y="1151255"/>
            <a:ext cx="8448040" cy="6011545"/>
            <a:chOff x="33" y="858"/>
            <a:chExt cx="4149" cy="2840"/>
          </a:xfrm>
        </p:grpSpPr>
        <p:sp>
          <p:nvSpPr>
            <p:cNvPr id="37892" name="Text Box 4"/>
            <p:cNvSpPr txBox="1">
              <a:spLocks noChangeArrowheads="1"/>
            </p:cNvSpPr>
            <p:nvPr/>
          </p:nvSpPr>
          <p:spPr bwMode="auto">
            <a:xfrm>
              <a:off x="33" y="937"/>
              <a:ext cx="2387" cy="276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kumimoji="1" lang="en-US" altLang="zh-CN" sz="4265" dirty="0">
                  <a:solidFill>
                    <a:srgbClr val="FFFF0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     </a:t>
              </a:r>
              <a:r>
                <a:rPr kumimoji="1" lang="zh-CN" altLang="en-US" sz="2800" b="1" dirty="0" smtClean="0">
                  <a:latin typeface="仿宋" panose="02010609060101010101" pitchFamily="49" charset="-122"/>
                  <a:ea typeface="仿宋" panose="02010609060101010101" pitchFamily="49" charset="-122"/>
                </a:rPr>
                <a:t>相传</a:t>
              </a:r>
              <a:r>
                <a:rPr kumimoji="1" lang="zh-CN" altLang="en-US" sz="28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黄帝的妻子嫘祖</a:t>
              </a:r>
              <a:r>
                <a:rPr kumimoji="1" lang="zh-CN" altLang="en-US" sz="2800" b="1" dirty="0" smtClean="0">
                  <a:latin typeface="仿宋" panose="02010609060101010101" pitchFamily="49" charset="-122"/>
                  <a:ea typeface="仿宋" panose="02010609060101010101" pitchFamily="49" charset="-122"/>
                </a:rPr>
                <a:t>发明了</a:t>
              </a:r>
              <a:r>
                <a:rPr kumimoji="1" lang="zh-CN" altLang="en-US" sz="28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养蚕丝织，</a:t>
              </a:r>
              <a:r>
                <a:rPr kumimoji="1" lang="zh-CN" altLang="en-US" sz="2800" b="1" dirty="0">
                  <a:solidFill>
                    <a:srgbClr val="FF0000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河南</a:t>
              </a:r>
              <a:r>
                <a:rPr kumimoji="1" lang="zh-CN" altLang="en-US" sz="28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荥阳青台</a:t>
              </a:r>
              <a:r>
                <a:rPr kumimoji="1" lang="zh-CN" altLang="en-US" sz="2800" b="1" dirty="0" smtClean="0">
                  <a:latin typeface="仿宋" panose="02010609060101010101" pitchFamily="49" charset="-122"/>
                  <a:ea typeface="仿宋" panose="02010609060101010101" pitchFamily="49" charset="-122"/>
                </a:rPr>
                <a:t>村</a:t>
              </a:r>
              <a:r>
                <a:rPr kumimoji="1" lang="zh-CN" altLang="en-US" sz="2800" b="1" dirty="0" smtClean="0">
                  <a:solidFill>
                    <a:srgbClr val="FF0000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仰韶文化</a:t>
              </a:r>
              <a:r>
                <a:rPr kumimoji="1" lang="zh-CN" altLang="en-US" sz="28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遗址出土的丝织物</a:t>
              </a:r>
              <a:r>
                <a:rPr kumimoji="1" lang="zh-CN" altLang="en-US" sz="2800" b="1" dirty="0" smtClean="0">
                  <a:latin typeface="仿宋" panose="02010609060101010101" pitchFamily="49" charset="-122"/>
                  <a:ea typeface="仿宋" panose="02010609060101010101" pitchFamily="49" charset="-122"/>
                </a:rPr>
                <a:t>残片</a:t>
              </a:r>
              <a:r>
                <a:rPr kumimoji="1" lang="zh-CN" altLang="en-US" sz="28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和</a:t>
              </a:r>
              <a:r>
                <a:rPr kumimoji="1" lang="zh-CN" altLang="en-US" sz="2800" b="1" dirty="0">
                  <a:solidFill>
                    <a:srgbClr val="FF0000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浙江湖州</a:t>
              </a:r>
              <a:r>
                <a:rPr kumimoji="1" lang="zh-CN" altLang="en-US" sz="28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钱山漾</a:t>
              </a:r>
              <a:r>
                <a:rPr kumimoji="1" lang="zh-CN" altLang="en-US" sz="2800" b="1" dirty="0" smtClean="0">
                  <a:solidFill>
                    <a:srgbClr val="FF0000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良渚文化遗址</a:t>
              </a:r>
              <a:r>
                <a:rPr kumimoji="1" lang="zh-CN" altLang="en-US" sz="28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出土的丝线、丝带及</a:t>
              </a:r>
              <a:r>
                <a:rPr kumimoji="1" lang="zh-CN" altLang="en-US" sz="2800" b="1" dirty="0" smtClean="0">
                  <a:latin typeface="仿宋" panose="02010609060101010101" pitchFamily="49" charset="-122"/>
                  <a:ea typeface="仿宋" panose="02010609060101010101" pitchFamily="49" charset="-122"/>
                </a:rPr>
                <a:t>丝织物</a:t>
              </a:r>
              <a:r>
                <a:rPr kumimoji="1" lang="zh-CN" altLang="en-US" sz="28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表明</a:t>
              </a:r>
              <a:r>
                <a:rPr kumimoji="1" lang="zh-CN" altLang="en-US" sz="2800" b="1" dirty="0">
                  <a:solidFill>
                    <a:srgbClr val="D60093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，</a:t>
              </a:r>
              <a:r>
                <a:rPr kumimoji="1" lang="zh-CN" altLang="en-US" sz="2800" b="1" dirty="0">
                  <a:solidFill>
                    <a:srgbClr val="030CBD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约在四五千以前黄河流域和长江</a:t>
              </a:r>
              <a:r>
                <a:rPr kumimoji="1" lang="zh-CN" altLang="en-US" sz="2800" b="1" dirty="0" smtClean="0">
                  <a:solidFill>
                    <a:srgbClr val="030CBD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流域</a:t>
              </a:r>
              <a:r>
                <a:rPr kumimoji="1" lang="zh-CN" altLang="en-US" sz="2800" b="1" dirty="0">
                  <a:solidFill>
                    <a:srgbClr val="030CBD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已出现了</a:t>
              </a:r>
              <a:r>
                <a:rPr kumimoji="1" lang="zh-CN" altLang="en-US" sz="2800" b="1" dirty="0" smtClean="0">
                  <a:solidFill>
                    <a:srgbClr val="030CBD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丝绸</a:t>
              </a:r>
              <a:r>
                <a:rPr kumimoji="1" lang="zh-CN" altLang="en-US" sz="2800" b="1" dirty="0">
                  <a:solidFill>
                    <a:srgbClr val="030CBD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的</a:t>
              </a:r>
              <a:r>
                <a:rPr kumimoji="1" lang="zh-CN" altLang="en-US" sz="2800" b="1" dirty="0" smtClean="0">
                  <a:solidFill>
                    <a:srgbClr val="030CBD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生产。</a:t>
              </a:r>
              <a:endParaRPr kumimoji="1" lang="zh-CN" altLang="en-US" sz="2800" b="1" dirty="0">
                <a:solidFill>
                  <a:srgbClr val="030CBD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  <a:p>
              <a:r>
                <a:rPr kumimoji="1" lang="zh-CN" altLang="en-US" sz="2800" b="1" dirty="0">
                  <a:solidFill>
                    <a:srgbClr val="030CBD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               </a:t>
              </a:r>
              <a:r>
                <a:rPr kumimoji="1" lang="zh-CN" altLang="en-US" sz="4000" b="1" dirty="0">
                  <a:solidFill>
                    <a:srgbClr val="030CBD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           </a:t>
              </a:r>
              <a:endParaRPr kumimoji="1" lang="zh-CN" altLang="en-US" sz="4000" b="1" dirty="0">
                <a:solidFill>
                  <a:srgbClr val="030CBD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  <p:grpSp>
          <p:nvGrpSpPr>
            <p:cNvPr id="3" name="Group 5"/>
            <p:cNvGrpSpPr/>
            <p:nvPr/>
          </p:nvGrpSpPr>
          <p:grpSpPr bwMode="auto">
            <a:xfrm>
              <a:off x="2420" y="858"/>
              <a:ext cx="1762" cy="2578"/>
              <a:chOff x="2372" y="858"/>
              <a:chExt cx="1762" cy="2578"/>
            </a:xfrm>
          </p:grpSpPr>
          <p:pic>
            <p:nvPicPr>
              <p:cNvPr id="37894" name="Picture 6" descr="嫘祖"/>
              <p:cNvPicPr>
                <a:picLocks noChangeAspect="1" noChangeArrowheads="1"/>
              </p:cNvPicPr>
              <p:nvPr/>
            </p:nvPicPr>
            <p:blipFill>
              <a:blip r:embed="rId1" cstate="print"/>
              <a:srcRect/>
              <a:stretch>
                <a:fillRect/>
              </a:stretch>
            </p:blipFill>
            <p:spPr bwMode="auto">
              <a:xfrm>
                <a:off x="2372" y="858"/>
                <a:ext cx="1762" cy="2302"/>
              </a:xfrm>
              <a:prstGeom prst="rect">
                <a:avLst/>
              </a:prstGeom>
              <a:noFill/>
            </p:spPr>
          </p:pic>
          <p:sp>
            <p:nvSpPr>
              <p:cNvPr id="37895" name="Text Box 7"/>
              <p:cNvSpPr txBox="1">
                <a:spLocks noChangeArrowheads="1"/>
              </p:cNvSpPr>
              <p:nvPr/>
            </p:nvSpPr>
            <p:spPr bwMode="auto">
              <a:xfrm>
                <a:off x="2898" y="3160"/>
                <a:ext cx="646" cy="27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kumimoji="1" lang="zh-CN" altLang="en-US" sz="3200" b="1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嫘祖</a:t>
                </a:r>
                <a:endParaRPr kumimoji="1" lang="zh-CN" altLang="en-US" sz="3200" b="1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</p:grpSp>
      <p:grpSp>
        <p:nvGrpSpPr>
          <p:cNvPr id="12" name="Group 2"/>
          <p:cNvGrpSpPr/>
          <p:nvPr/>
        </p:nvGrpSpPr>
        <p:grpSpPr bwMode="auto">
          <a:xfrm>
            <a:off x="8731885" y="1020445"/>
            <a:ext cx="3459480" cy="5051059"/>
            <a:chOff x="-911" y="2201"/>
            <a:chExt cx="2157" cy="2468"/>
          </a:xfrm>
        </p:grpSpPr>
        <p:pic>
          <p:nvPicPr>
            <p:cNvPr id="13" name="Picture 2" descr="p9501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1050" y="2340"/>
              <a:ext cx="2436" cy="2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-760" y="4464"/>
              <a:ext cx="2006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CN" altLang="en-US" sz="2135" b="1" dirty="0">
                  <a:ea typeface="黑体" panose="02010609060101010101" pitchFamily="49" charset="-122"/>
                </a:rPr>
                <a:t>距今约</a:t>
              </a:r>
              <a:r>
                <a:rPr lang="en-US" altLang="zh-CN" sz="2135" b="1" dirty="0">
                  <a:ea typeface="黑体" panose="02010609060101010101" pitchFamily="49" charset="-122"/>
                </a:rPr>
                <a:t>4200~5300</a:t>
              </a:r>
              <a:r>
                <a:rPr lang="zh-CN" altLang="en-US" sz="2135" b="1" dirty="0">
                  <a:ea typeface="黑体" panose="02010609060101010101" pitchFamily="49" charset="-122"/>
                </a:rPr>
                <a:t>年 </a:t>
              </a:r>
              <a:endParaRPr lang="zh-CN" altLang="en-US" sz="2135" b="1" dirty="0">
                <a:ea typeface="黑体" panose="02010609060101010101" pitchFamily="49" charset="-122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-221" y="78157"/>
            <a:ext cx="9592623" cy="1241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735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3735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3735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）冶铜技术</a:t>
            </a:r>
            <a:endParaRPr lang="zh-CN" altLang="en-US" sz="3735" b="1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735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3735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3735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）丝织技术</a:t>
            </a:r>
            <a:endParaRPr lang="zh-CN" altLang="en-US" sz="3735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9349" y="4636115"/>
            <a:ext cx="11952651" cy="2062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 smtClean="0">
                <a:latin typeface="仿宋" panose="02010609060101010101" pitchFamily="49" charset="-122"/>
                <a:ea typeface="仿宋" panose="02010609060101010101" pitchFamily="49" charset="-122"/>
              </a:rPr>
              <a:t>   </a:t>
            </a:r>
            <a:r>
              <a:rPr lang="zh-CN" altLang="en-US" sz="2665" b="1" dirty="0" smtClean="0">
                <a:latin typeface="仿宋" panose="02010609060101010101" pitchFamily="49" charset="-122"/>
                <a:ea typeface="仿宋" panose="02010609060101010101" pitchFamily="49" charset="-122"/>
              </a:rPr>
              <a:t>在新石器时代晚期，贝壳是最珍贵的物质，是原始居民喜爱的装饰品。因其大小适中，便于携带，便于计数等特点，随着社会经济的发展和商品社会的形成，贝作为交换的媒介就成为自然而然的事了。</a:t>
            </a:r>
            <a:endParaRPr lang="zh-CN" altLang="en-US" sz="2665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152117" y="1404153"/>
            <a:ext cx="3264363" cy="32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515914" y="1802225"/>
            <a:ext cx="839470" cy="2400267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CN" altLang="en-US" sz="4265" b="1" dirty="0" smtClean="0">
                <a:solidFill>
                  <a:srgbClr val="030CBD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原始贝币</a:t>
            </a:r>
            <a:endParaRPr lang="zh-CN" altLang="en-US" sz="4265" b="1" dirty="0">
              <a:solidFill>
                <a:srgbClr val="030CBD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13390" y="-44728"/>
            <a:ext cx="302704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 smtClean="0">
                <a:solidFill>
                  <a:srgbClr val="030CBD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3.</a:t>
            </a:r>
            <a:r>
              <a:rPr lang="zh-CN" altLang="zh-CN" sz="4800" b="1" dirty="0" smtClean="0">
                <a:solidFill>
                  <a:srgbClr val="030CBD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原始</a:t>
            </a:r>
            <a:r>
              <a:rPr lang="zh-CN" altLang="en-US" sz="4800" b="1" dirty="0" smtClean="0">
                <a:solidFill>
                  <a:srgbClr val="030CBD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商业</a:t>
            </a:r>
            <a:endParaRPr lang="zh-CN" altLang="zh-CN" sz="4800" b="1" dirty="0">
              <a:solidFill>
                <a:srgbClr val="030CBD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690152" y="785627"/>
            <a:ext cx="8984889" cy="583565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  <a:prstDash val="lgDashDotDot"/>
          </a:ln>
        </p:spPr>
        <p:txBody>
          <a:bodyPr wrap="square">
            <a:spAutoFit/>
          </a:bodyPr>
          <a:lstStyle/>
          <a:p>
            <a:r>
              <a:rPr lang="zh-CN" altLang="zh-CN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生产力</a:t>
            </a:r>
            <a:r>
              <a:rPr lang="zh-CN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发展，农业、手工业发展，出现剩余产品。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7160" y="702679"/>
            <a:ext cx="1431591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735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原因：</a:t>
            </a:r>
            <a:endParaRPr lang="zh-CN" altLang="en-US" sz="3735" dirty="0"/>
          </a:p>
        </p:txBody>
      </p:sp>
      <p:pic>
        <p:nvPicPr>
          <p:cNvPr id="7" name="图片 6" descr="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45" y="1490345"/>
            <a:ext cx="4321810" cy="31451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251585" y="607060"/>
            <a:ext cx="3744595" cy="2524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19456" y="694492"/>
            <a:ext cx="3360373" cy="2437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7310" y="3331845"/>
            <a:ext cx="9334500" cy="3526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251910" y="1978554"/>
            <a:ext cx="9505056" cy="9124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5335" b="1" dirty="0" smtClean="0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与后来成熟的文字有一定渊源</a:t>
            </a:r>
            <a:endParaRPr lang="zh-CN" altLang="en-US" sz="5335" b="1" dirty="0">
              <a:solidFill>
                <a:srgbClr val="FF0000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71843" y="836712"/>
            <a:ext cx="1167765" cy="489654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6400" b="1" dirty="0" smtClean="0">
                <a:solidFill>
                  <a:srgbClr val="030CBD"/>
                </a:solidFill>
              </a:rPr>
              <a:t>刻画符号</a:t>
            </a:r>
            <a:endParaRPr lang="zh-CN" altLang="en-US" sz="6400" b="1" dirty="0">
              <a:solidFill>
                <a:srgbClr val="030CBD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9225" y="139700"/>
            <a:ext cx="67386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</a:rPr>
              <a:t>四、原始社会的文化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398972" y="-7"/>
            <a:ext cx="5118100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3505" y="3543300"/>
            <a:ext cx="5143500" cy="3148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29957" y="1278943"/>
            <a:ext cx="1167765" cy="21122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6400" b="1" dirty="0" smtClean="0">
                <a:solidFill>
                  <a:srgbClr val="030CBD"/>
                </a:solidFill>
              </a:rPr>
              <a:t>绘画</a:t>
            </a:r>
            <a:endParaRPr lang="zh-CN" altLang="en-US" sz="6400" b="1" dirty="0">
              <a:solidFill>
                <a:srgbClr val="030CBD"/>
              </a:solidFill>
            </a:endParaRPr>
          </a:p>
        </p:txBody>
      </p:sp>
      <p:pic>
        <p:nvPicPr>
          <p:cNvPr id="39939" name="图片 39938" descr="yu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9825" y="88265"/>
            <a:ext cx="3869055" cy="50685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8086725" y="5544820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/>
              <a:t>《鹳鱼石斧图》</a:t>
            </a:r>
            <a:endParaRPr lang="zh-CN" altLang="en-US" sz="2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98120" y="147955"/>
            <a:ext cx="2893695" cy="3453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840" y="226695"/>
            <a:ext cx="2514600" cy="33756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063615" y="335915"/>
            <a:ext cx="5846445" cy="61239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chemeClr val="accent4">
                    <a:lumMod val="10000"/>
                  </a:schemeClr>
                </a:solidFill>
              </a:rPr>
              <a:t>（1）傩，何为傩？</a:t>
            </a:r>
            <a:endParaRPr lang="zh-CN" altLang="en-US" sz="2800" b="1">
              <a:solidFill>
                <a:schemeClr val="accent4">
                  <a:lumMod val="10000"/>
                </a:schemeClr>
              </a:solidFill>
            </a:endParaRPr>
          </a:p>
          <a:p>
            <a:r>
              <a:rPr lang="zh-CN" altLang="en-US" sz="2800" b="1">
                <a:solidFill>
                  <a:schemeClr val="accent4">
                    <a:lumMod val="10000"/>
                  </a:schemeClr>
                </a:solidFill>
              </a:rPr>
              <a:t>《辞海》：古代腊月驱逐疫鬼的仪式。</a:t>
            </a:r>
            <a:endParaRPr lang="zh-CN" altLang="en-US" sz="2800" b="1">
              <a:solidFill>
                <a:schemeClr val="accent4">
                  <a:lumMod val="10000"/>
                </a:schemeClr>
              </a:solidFill>
            </a:endParaRPr>
          </a:p>
          <a:p>
            <a:r>
              <a:rPr lang="zh-CN" altLang="en-US" sz="2800" b="1">
                <a:solidFill>
                  <a:schemeClr val="accent4">
                    <a:lumMod val="10000"/>
                  </a:schemeClr>
                </a:solidFill>
              </a:rPr>
              <a:t>《说文解字》：见鬼惊词</a:t>
            </a:r>
            <a:endParaRPr lang="zh-CN" altLang="en-US" sz="2800" b="1">
              <a:solidFill>
                <a:schemeClr val="accent4">
                  <a:lumMod val="10000"/>
                </a:schemeClr>
              </a:solidFill>
            </a:endParaRPr>
          </a:p>
          <a:p>
            <a:r>
              <a:rPr lang="zh-CN" altLang="en-US" sz="2800" b="1">
                <a:solidFill>
                  <a:schemeClr val="accent4">
                    <a:lumMod val="10000"/>
                  </a:schemeClr>
                </a:solidFill>
              </a:rPr>
              <a:t>余秋雨：《文化苦旅》：鬼，请你走开吧；神，你看着办吧。</a:t>
            </a:r>
            <a:endParaRPr lang="zh-CN" altLang="en-US" sz="2800" b="1">
              <a:solidFill>
                <a:schemeClr val="accent4">
                  <a:lumMod val="10000"/>
                </a:schemeClr>
              </a:solidFill>
            </a:endParaRPr>
          </a:p>
          <a:p>
            <a:endParaRPr lang="zh-CN" altLang="en-US" sz="2800" b="1">
              <a:solidFill>
                <a:schemeClr val="accent4">
                  <a:lumMod val="10000"/>
                </a:schemeClr>
              </a:solidFill>
            </a:endParaRPr>
          </a:p>
          <a:p>
            <a:r>
              <a:rPr lang="zh-CN" altLang="en-US" sz="2800" b="1">
                <a:solidFill>
                  <a:schemeClr val="accent4">
                    <a:lumMod val="10000"/>
                  </a:schemeClr>
                </a:solidFill>
              </a:rPr>
              <a:t>（2）傩的发展过程</a:t>
            </a:r>
            <a:endParaRPr lang="zh-CN" altLang="en-US" sz="2800" b="1">
              <a:solidFill>
                <a:schemeClr val="accent4">
                  <a:lumMod val="10000"/>
                </a:schemeClr>
              </a:solidFill>
            </a:endParaRPr>
          </a:p>
          <a:p>
            <a:r>
              <a:rPr lang="zh-CN" altLang="en-US" sz="2800" b="1">
                <a:solidFill>
                  <a:schemeClr val="accent4">
                    <a:lumMod val="10000"/>
                  </a:schemeClr>
                </a:solidFill>
              </a:rPr>
              <a:t>        在原始社会，流行的一种带有巫术色彩的仪式活动称为傩。</a:t>
            </a:r>
            <a:endParaRPr lang="zh-CN" altLang="en-US" sz="2800" b="1">
              <a:solidFill>
                <a:schemeClr val="accent4">
                  <a:lumMod val="10000"/>
                </a:schemeClr>
              </a:solidFill>
            </a:endParaRPr>
          </a:p>
          <a:p>
            <a:r>
              <a:rPr lang="zh-CN" altLang="en-US" sz="2800" b="1">
                <a:solidFill>
                  <a:schemeClr val="accent4">
                    <a:lumMod val="10000"/>
                  </a:schemeClr>
                </a:solidFill>
              </a:rPr>
              <a:t>        先秦时期，为国家礼仪吸收，称为傩仪。</a:t>
            </a:r>
            <a:endParaRPr lang="zh-CN" altLang="en-US" sz="2800" b="1">
              <a:solidFill>
                <a:schemeClr val="accent4">
                  <a:lumMod val="10000"/>
                </a:schemeClr>
              </a:solidFill>
            </a:endParaRPr>
          </a:p>
          <a:p>
            <a:r>
              <a:rPr lang="zh-CN" altLang="en-US" sz="2800" b="1">
                <a:solidFill>
                  <a:schemeClr val="accent4">
                    <a:lumMod val="10000"/>
                  </a:schemeClr>
                </a:solidFill>
              </a:rPr>
              <a:t>        后来，这种巫术仪式随着宗教色彩的淡化，转变成戏剧表演。</a:t>
            </a:r>
            <a:endParaRPr lang="zh-CN" altLang="en-US" sz="2800" b="1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35" y="3665855"/>
            <a:ext cx="5856605" cy="3192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344420" y="2916555"/>
            <a:ext cx="1721485" cy="1160145"/>
          </a:xfrm>
          <a:prstGeom prst="rect">
            <a:avLst/>
          </a:prstGeom>
          <a:solidFill>
            <a:schemeClr val="tx1"/>
          </a:solidFill>
        </p:spPr>
        <p:txBody>
          <a:bodyPr vert="eaVert" wrap="square" rtlCol="0">
            <a:spAutoFit/>
          </a:bodyPr>
          <a:p>
            <a:r>
              <a:rPr lang="zh-CN" altLang="en-US" sz="10000" b="1" dirty="0">
                <a:solidFill>
                  <a:srgbClr val="030CBD"/>
                </a:solidFill>
              </a:rPr>
              <a:t>傩</a:t>
            </a:r>
            <a:endParaRPr lang="zh-CN" altLang="en-US" sz="10000" b="1" dirty="0">
              <a:solidFill>
                <a:srgbClr val="030CBD"/>
              </a:solidFill>
            </a:endParaRPr>
          </a:p>
        </p:txBody>
      </p:sp>
    </p:spTree>
  </p:cSld>
  <p:clrMapOvr>
    <a:masterClrMapping/>
  </p:clrMapOvr>
  <p:transition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grpSp>
        <p:nvGrpSpPr>
          <p:cNvPr id="2" name="Group 6"/>
          <p:cNvGrpSpPr/>
          <p:nvPr/>
        </p:nvGrpSpPr>
        <p:grpSpPr>
          <a:xfrm>
            <a:off x="187912" y="0"/>
            <a:ext cx="5246418" cy="6509050"/>
            <a:chOff x="-61" y="0"/>
            <a:chExt cx="2946" cy="4100"/>
          </a:xfrm>
        </p:grpSpPr>
        <p:sp>
          <p:nvSpPr>
            <p:cNvPr id="6148" name="Rectangle 2"/>
            <p:cNvSpPr/>
            <p:nvPr/>
          </p:nvSpPr>
          <p:spPr>
            <a:xfrm>
              <a:off x="0" y="3112"/>
              <a:ext cx="2880" cy="9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dirty="0">
                  <a:latin typeface="Arial" panose="020B0604020202020204" pitchFamily="34" charset="0"/>
                </a:rPr>
                <a:t>        </a:t>
              </a:r>
              <a:r>
                <a:rPr lang="zh-CN" altLang="en-US" sz="2400" b="1" dirty="0">
                  <a:solidFill>
                    <a:srgbClr val="000000"/>
                  </a:solidFill>
                  <a:latin typeface="Arial" panose="020B0604020202020204" pitchFamily="34" charset="0"/>
                  <a:ea typeface="黑体" panose="02010609060101010101" pitchFamily="49" charset="-122"/>
                </a:rPr>
                <a:t>三星堆铜人面具 ：方正脸，长刀眉，三角形立眼；长方耳，耳垂穿孔；蒜头鼻，高鼻梁直达额中两眉间；阔口，闭唇，颐方圆。</a:t>
              </a:r>
              <a:endParaRPr lang="zh-CN" alt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6149" name="Rectangle 3"/>
            <p:cNvSpPr/>
            <p:nvPr/>
          </p:nvSpPr>
          <p:spPr>
            <a:xfrm>
              <a:off x="158" y="2568"/>
              <a:ext cx="2727" cy="52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zh-CN" altLang="en-US" sz="24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三星堆铜人面具，这是迄今发现的最早的傩戏面具</a:t>
              </a:r>
              <a:endParaRPr lang="zh-CN" altLang="en-US" sz="2400" b="1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6150" name="Picture 4" descr="未标题-1 拷贝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61" y="0"/>
              <a:ext cx="2808" cy="254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" name="图片 2" descr="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815" y="0"/>
            <a:ext cx="6386195" cy="6857365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189355" y="313055"/>
            <a:ext cx="9072880" cy="434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93735" y="4662555"/>
            <a:ext cx="11874169" cy="2306955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3200" b="1" dirty="0"/>
              <a:t>  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马克思“</a:t>
            </a:r>
            <a:r>
              <a:rPr lang="zh-CN" altLang="en-US" sz="3200" b="1" dirty="0">
                <a:solidFill>
                  <a:srgbClr val="030CBD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五种社会形态理论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”讲的是：人类社会的历史发展表现为</a:t>
            </a:r>
            <a:r>
              <a:rPr lang="zh-CN" altLang="en-US" sz="3200" b="1" dirty="0">
                <a:solidFill>
                  <a:srgbClr val="030CBD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原始社会、奴隶社会、封建社会、资本主义社会和共产主义社会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社会主义社会是它的第一阶段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这五种社会形态的依次更替。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46891" y="3891743"/>
            <a:ext cx="9121013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kumimoji="1" lang="zh-CN" altLang="en-US" sz="3735" b="1" dirty="0">
              <a:solidFill>
                <a:srgbClr val="030CBD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23695" y="4079240"/>
            <a:ext cx="7982585" cy="5835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kumimoji="1" lang="zh-CN" altLang="en-US" sz="3200" b="1" dirty="0">
                <a:solidFill>
                  <a:srgbClr val="030CBD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结论：原始社会处于中华文明的起源阶段</a:t>
            </a:r>
            <a:endParaRPr lang="zh-CN" altLang="en-US" sz="3200" b="1" dirty="0">
              <a:solidFill>
                <a:srgbClr val="FF0000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311"/>
            <a:ext cx="12192000" cy="47561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ts val="3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3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文本框 3"/>
          <p:cNvSpPr txBox="1">
            <a:spLocks noChangeArrowheads="1"/>
          </p:cNvSpPr>
          <p:nvPr/>
        </p:nvSpPr>
        <p:spPr bwMode="auto">
          <a:xfrm>
            <a:off x="0" y="891540"/>
            <a:ext cx="12329795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159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800" dirty="0" smtClean="0">
                <a:solidFill>
                  <a:srgbClr val="000000"/>
                </a:solidFill>
              </a:rPr>
              <a:t>       </a:t>
            </a:r>
            <a:r>
              <a:rPr lang="zh-CN" altLang="zh-CN" sz="28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与</a:t>
            </a:r>
            <a:r>
              <a:rPr lang="zh-CN" altLang="en-US" sz="28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其它三大古文明相比，中华文明的起源不能算是最早的，但中华文明是唯一的</a:t>
            </a:r>
            <a:r>
              <a:rPr lang="zh-CN" altLang="en-US" sz="2800" b="1" u="sng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从未中断过的文明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en-US" sz="28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今天生活在这片土地上的人就是那创造古老文明的先民之后裔，在这片土地上是同一种文明按照自身的逻辑演进、发展，并一直延续下来。同时，中华文明在发展过程中显示了巨大的凝聚力，</a:t>
            </a:r>
            <a:r>
              <a:rPr lang="zh-CN" altLang="en-US" sz="2800" b="1" u="sng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不仅没有中断，也没有分裂</a:t>
            </a:r>
            <a:r>
              <a:rPr lang="zh-CN" altLang="en-US" sz="28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；只有新的文明因素增加进来，而没有什么文明的因素分离出去成为另一种独立的文明。</a:t>
            </a:r>
            <a:endParaRPr lang="zh-CN" altLang="en-US" sz="2800" b="1" dirty="0" smtClean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159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8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中华文明的演进过程，在很大程度上可以视为</a:t>
            </a:r>
            <a:r>
              <a:rPr lang="zh-CN" altLang="en-US" sz="2800" b="1" u="sng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不同地域</a:t>
            </a:r>
            <a:r>
              <a:rPr lang="zh-CN" altLang="en-US" sz="28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的文明以及</a:t>
            </a:r>
            <a:r>
              <a:rPr lang="zh-CN" altLang="en-US" sz="2800" b="1" u="sng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不同民族</a:t>
            </a:r>
            <a:r>
              <a:rPr lang="zh-CN" altLang="en-US" sz="28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的文明，在交往过程中整合为一体的过程。整合的模式是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以</a:t>
            </a:r>
            <a:r>
              <a:rPr lang="zh-CN" altLang="en-US" sz="2800" b="1" u="sng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中原华夏文明为核心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800" b="1" u="sng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核心向周围扩散，周围向核心趋同</a:t>
            </a:r>
            <a:r>
              <a:rPr lang="zh-CN" altLang="en-US" sz="2800" b="1" u="sng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8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核心与周围互相补充、互相吸收、互相融合，最终形成了</a:t>
            </a:r>
            <a:r>
              <a:rPr lang="zh-CN" altLang="en-US" sz="2800" b="1" dirty="0" smtClean="0">
                <a:solidFill>
                  <a:srgbClr val="030CBD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多元一体的格局。</a:t>
            </a:r>
            <a:r>
              <a:rPr lang="zh-CN" altLang="en-US" sz="28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虽然历经战乱与分裂，</a:t>
            </a:r>
            <a:r>
              <a:rPr lang="zh-CN" altLang="en-US" sz="2800" b="1" u="sng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不断有新的文明元素加入进来，但没有任何一种文明的分支分裂出去，所以这个大格局始终保持着它的完整性而没有打破。</a:t>
            </a:r>
            <a:endParaRPr lang="zh-CN" altLang="en-US" sz="2800" b="1" u="sng" dirty="0" smtClean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159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800" dirty="0" smtClean="0">
                <a:solidFill>
                  <a:srgbClr val="000000"/>
                </a:solidFill>
              </a:rPr>
              <a:t>                                                                                       </a:t>
            </a:r>
            <a:r>
              <a:rPr lang="en-US" altLang="zh-CN" sz="2800" b="1" dirty="0" smtClean="0">
                <a:solidFill>
                  <a:srgbClr val="000000"/>
                </a:solidFill>
              </a:rPr>
              <a:t>——</a:t>
            </a:r>
            <a:r>
              <a:rPr lang="zh-CN" altLang="en-US" sz="2800" b="1" dirty="0" smtClean="0">
                <a:solidFill>
                  <a:srgbClr val="000000"/>
                </a:solidFill>
              </a:rPr>
              <a:t>《</a:t>
            </a:r>
            <a:r>
              <a:rPr lang="zh-CN" altLang="en-US" sz="2800" b="1" dirty="0" smtClean="0">
                <a:solidFill>
                  <a:srgbClr val="000000"/>
                </a:solidFill>
              </a:rPr>
              <a:t>中华文明史》</a:t>
            </a:r>
            <a:endParaRPr lang="zh-CN" altLang="en-US" sz="2800" b="1" dirty="0" smtClean="0">
              <a:solidFill>
                <a:srgbClr val="00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9225" y="139700"/>
            <a:ext cx="67386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</a:rPr>
              <a:t>一、中华文明的起源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3040" y="1058444"/>
            <a:ext cx="1645920" cy="163068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3169073" y="3147060"/>
            <a:ext cx="6211993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7200" b="1" spc="3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谢谢您的观看</a:t>
            </a:r>
            <a:endParaRPr lang="zh-CN" altLang="en-US" sz="7200" b="1" spc="300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510280" y="4676987"/>
            <a:ext cx="560721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spc="226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北京市朝阳区教育研究中心  制作</a:t>
            </a:r>
            <a:endParaRPr lang="zh-CN" altLang="en-US" sz="2400" spc="226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Box 2"/>
          <p:cNvSpPr txBox="1">
            <a:spLocks noChangeArrowheads="1"/>
          </p:cNvSpPr>
          <p:nvPr/>
        </p:nvSpPr>
        <p:spPr bwMode="auto">
          <a:xfrm>
            <a:off x="-46" y="179"/>
            <a:ext cx="11760200" cy="717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kumimoji="1" lang="zh-CN" altLang="en-US" sz="3735" b="1" dirty="0">
                <a:solidFill>
                  <a:srgbClr val="000000"/>
                </a:solidFill>
                <a:latin typeface="宋体" panose="02010600030101010101" pitchFamily="2" charset="-122"/>
              </a:rPr>
              <a:t>阅读课文，回答问题：</a:t>
            </a:r>
            <a:endParaRPr kumimoji="1" lang="zh-CN" altLang="en-US" sz="3735" b="1" dirty="0">
              <a:solidFill>
                <a:srgbClr val="000000"/>
              </a:solidFill>
              <a:latin typeface="宋体" panose="02010600030101010101" pitchFamily="2" charset="-122"/>
            </a:endParaRPr>
          </a:p>
          <a:p>
            <a:pPr eaLnBrk="1" hangingPunct="1">
              <a:lnSpc>
                <a:spcPct val="150000"/>
              </a:lnSpc>
            </a:pPr>
            <a:r>
              <a:rPr kumimoji="1" lang="en-US" altLang="zh-CN" sz="3465" b="1" dirty="0">
                <a:solidFill>
                  <a:srgbClr val="000000"/>
                </a:solidFill>
                <a:latin typeface="宋体" panose="02010600030101010101" pitchFamily="2" charset="-122"/>
              </a:rPr>
              <a:t>1.</a:t>
            </a:r>
            <a:r>
              <a:rPr kumimoji="1" lang="zh-CN" altLang="en-US" sz="3465" b="1" dirty="0">
                <a:solidFill>
                  <a:srgbClr val="000000"/>
                </a:solidFill>
                <a:latin typeface="宋体" panose="02010600030101010101" pitchFamily="2" charset="-122"/>
              </a:rPr>
              <a:t>原始农业</a:t>
            </a:r>
            <a:endParaRPr kumimoji="1" lang="en-US" altLang="zh-CN" sz="3465" b="1" dirty="0">
              <a:solidFill>
                <a:srgbClr val="000000"/>
              </a:solidFill>
              <a:latin typeface="宋体" panose="02010600030101010101" pitchFamily="2" charset="-122"/>
            </a:endParaRPr>
          </a:p>
          <a:p>
            <a:pPr eaLnBrk="1" hangingPunct="1">
              <a:lnSpc>
                <a:spcPct val="150000"/>
              </a:lnSpc>
            </a:pPr>
            <a:endParaRPr kumimoji="1" lang="en-US" altLang="zh-CN" sz="3465" b="1" dirty="0">
              <a:solidFill>
                <a:srgbClr val="000000"/>
              </a:solidFill>
              <a:latin typeface="宋体" panose="02010600030101010101" pitchFamily="2" charset="-122"/>
            </a:endParaRPr>
          </a:p>
          <a:p>
            <a:pPr eaLnBrk="1" hangingPunct="1">
              <a:lnSpc>
                <a:spcPct val="150000"/>
              </a:lnSpc>
            </a:pPr>
            <a:endParaRPr kumimoji="1" lang="zh-CN" altLang="en-US" sz="3465" b="1" dirty="0">
              <a:solidFill>
                <a:srgbClr val="000000"/>
              </a:solidFill>
              <a:latin typeface="宋体" panose="02010600030101010101" pitchFamily="2" charset="-122"/>
            </a:endParaRPr>
          </a:p>
          <a:p>
            <a:pPr eaLnBrk="1" hangingPunct="1">
              <a:lnSpc>
                <a:spcPct val="150000"/>
              </a:lnSpc>
            </a:pPr>
            <a:endParaRPr kumimoji="1" lang="en-US" altLang="zh-CN" sz="3465" b="1" dirty="0">
              <a:solidFill>
                <a:srgbClr val="000000"/>
              </a:solidFill>
              <a:latin typeface="宋体" panose="02010600030101010101" pitchFamily="2" charset="-122"/>
            </a:endParaRPr>
          </a:p>
          <a:p>
            <a:pPr eaLnBrk="1" hangingPunct="1">
              <a:lnSpc>
                <a:spcPct val="150000"/>
              </a:lnSpc>
            </a:pPr>
            <a:endParaRPr kumimoji="1" lang="en-US" altLang="zh-CN" sz="3465" b="1" dirty="0">
              <a:solidFill>
                <a:srgbClr val="000000"/>
              </a:solidFill>
              <a:latin typeface="宋体" panose="02010600030101010101" pitchFamily="2" charset="-122"/>
            </a:endParaRPr>
          </a:p>
          <a:p>
            <a:pPr eaLnBrk="1" hangingPunct="1">
              <a:lnSpc>
                <a:spcPct val="150000"/>
              </a:lnSpc>
            </a:pPr>
            <a:r>
              <a:rPr kumimoji="1" lang="en-US" altLang="zh-CN" sz="3465" b="1" dirty="0">
                <a:solidFill>
                  <a:srgbClr val="000000"/>
                </a:solidFill>
                <a:latin typeface="宋体" panose="02010600030101010101" pitchFamily="2" charset="-122"/>
              </a:rPr>
              <a:t>2.</a:t>
            </a:r>
            <a:r>
              <a:rPr kumimoji="1" lang="zh-CN" altLang="en-US" sz="3465" b="1" dirty="0">
                <a:solidFill>
                  <a:srgbClr val="000000"/>
                </a:solidFill>
                <a:latin typeface="宋体" panose="02010600030101010101" pitchFamily="2" charset="-122"/>
              </a:rPr>
              <a:t>原始手工业地位怎样？有哪些行业？</a:t>
            </a:r>
            <a:endParaRPr kumimoji="1" lang="zh-CN" altLang="en-US" sz="3465" b="1" dirty="0">
              <a:solidFill>
                <a:srgbClr val="000000"/>
              </a:solidFill>
              <a:latin typeface="宋体" panose="02010600030101010101" pitchFamily="2" charset="-122"/>
            </a:endParaRPr>
          </a:p>
          <a:p>
            <a:pPr eaLnBrk="1" hangingPunct="1">
              <a:lnSpc>
                <a:spcPct val="150000"/>
              </a:lnSpc>
            </a:pPr>
            <a:r>
              <a:rPr kumimoji="1" lang="en-US" altLang="zh-CN" sz="3465" b="1" dirty="0">
                <a:solidFill>
                  <a:srgbClr val="000000"/>
                </a:solidFill>
                <a:latin typeface="宋体" panose="02010600030101010101" pitchFamily="2" charset="-122"/>
              </a:rPr>
              <a:t>3.</a:t>
            </a:r>
            <a:r>
              <a:rPr kumimoji="1" lang="zh-CN" altLang="en-US" sz="3465" b="1" dirty="0">
                <a:solidFill>
                  <a:srgbClr val="000000"/>
                </a:solidFill>
                <a:latin typeface="宋体" panose="02010600030101010101" pitchFamily="2" charset="-122"/>
              </a:rPr>
              <a:t>剩余产品出现的原因是什么？商业发展的基础是什么？</a:t>
            </a:r>
            <a:endParaRPr kumimoji="1" lang="zh-CN" altLang="en-US" sz="3465" b="1" dirty="0">
              <a:solidFill>
                <a:srgbClr val="000000"/>
              </a:solidFill>
              <a:latin typeface="宋体" panose="02010600030101010101" pitchFamily="2" charset="-122"/>
            </a:endParaRPr>
          </a:p>
          <a:p>
            <a:pPr eaLnBrk="1" hangingPunct="1">
              <a:lnSpc>
                <a:spcPct val="115000"/>
              </a:lnSpc>
            </a:pPr>
            <a:endParaRPr kumimoji="1" lang="en-US" altLang="zh-CN" sz="3465" b="1" dirty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2946400" y="958215"/>
          <a:ext cx="4664710" cy="3482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2355"/>
                <a:gridCol w="2332355"/>
              </a:tblGrid>
              <a:tr h="870585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400" b="1" spc="13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生产工具</a:t>
                      </a:r>
                      <a:endParaRPr lang="zh-CN" altLang="en-US" sz="2400" b="1" spc="13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17500" marR="317500" marT="215900" marB="21590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2400" b="1" spc="13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17500" marR="317500" marT="215900" marB="21590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870585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400" b="0" spc="13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耕作方式</a:t>
                      </a:r>
                      <a:endParaRPr lang="zh-CN" altLang="en-US" sz="2400" b="0" spc="13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17500" marR="317500" marT="215900" marB="21590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2400" b="0" spc="13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17500" marR="317500" marT="215900" marB="21590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870585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400" b="0" spc="13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培植作物</a:t>
                      </a:r>
                      <a:endParaRPr lang="zh-CN" altLang="en-US" sz="2400" b="0" spc="13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17500" marR="317500" marT="215900" marB="21590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2400" b="0" spc="13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17500" marR="317500" marT="215900" marB="21590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870585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400" b="0" spc="13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人类生活</a:t>
                      </a:r>
                      <a:endParaRPr lang="zh-CN" altLang="en-US" sz="2400" b="0" spc="13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17500" marR="317500" marT="215900" marB="21590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2400" b="0" spc="13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17500" marR="317500" marT="215900" marB="21590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32130" y="885190"/>
            <a:ext cx="4881245" cy="47161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2295" y="885190"/>
            <a:ext cx="5291455" cy="47161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6"/>
          <p:cNvSpPr>
            <a:spLocks noChangeArrowheads="1"/>
          </p:cNvSpPr>
          <p:nvPr/>
        </p:nvSpPr>
        <p:spPr bwMode="auto">
          <a:xfrm>
            <a:off x="3554871" y="315721"/>
            <a:ext cx="4470400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1" lang="zh-CN" altLang="en-US" sz="4800" b="1" dirty="0">
                <a:solidFill>
                  <a:srgbClr val="030CB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  原始社会</a:t>
            </a:r>
            <a:endParaRPr kumimoji="1" lang="zh-CN" altLang="en-US" sz="4800" b="1" dirty="0">
              <a:solidFill>
                <a:srgbClr val="030CBD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8612" name="Text Box 7"/>
          <p:cNvSpPr txBox="1">
            <a:spLocks noChangeArrowheads="1"/>
          </p:cNvSpPr>
          <p:nvPr/>
        </p:nvSpPr>
        <p:spPr bwMode="auto">
          <a:xfrm>
            <a:off x="1253491" y="1054657"/>
            <a:ext cx="10369549" cy="66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735" b="1" dirty="0" smtClean="0"/>
              <a:t>（</a:t>
            </a:r>
            <a:r>
              <a:rPr lang="zh-CN" altLang="en-US" sz="3735" b="1" dirty="0"/>
              <a:t>距今约</a:t>
            </a:r>
            <a:r>
              <a:rPr lang="en-US" altLang="zh-CN" sz="3735" b="1" dirty="0"/>
              <a:t>170</a:t>
            </a:r>
            <a:r>
              <a:rPr lang="zh-CN" altLang="en-US" sz="3735" b="1" dirty="0"/>
              <a:t>万年前</a:t>
            </a:r>
            <a:r>
              <a:rPr lang="en-US" altLang="zh-CN" sz="3735" b="1" dirty="0"/>
              <a:t>——</a:t>
            </a:r>
            <a:r>
              <a:rPr lang="zh-CN" altLang="en-US" sz="3735" b="1" dirty="0"/>
              <a:t>约公元前</a:t>
            </a:r>
            <a:r>
              <a:rPr lang="en-US" altLang="zh-CN" sz="3735" b="1" dirty="0"/>
              <a:t>2070</a:t>
            </a:r>
            <a:r>
              <a:rPr lang="zh-CN" altLang="en-US" sz="3735" b="1" dirty="0"/>
              <a:t>年 </a:t>
            </a:r>
            <a:r>
              <a:rPr lang="zh-CN" altLang="en-US" sz="3735" b="1" dirty="0" smtClean="0"/>
              <a:t>）</a:t>
            </a:r>
            <a:endParaRPr lang="zh-CN" altLang="en-US" sz="3735" b="1" dirty="0"/>
          </a:p>
        </p:txBody>
      </p:sp>
      <p:sp>
        <p:nvSpPr>
          <p:cNvPr id="124" name="Triangle 201"/>
          <p:cNvSpPr/>
          <p:nvPr/>
        </p:nvSpPr>
        <p:spPr>
          <a:xfrm rot="10800000">
            <a:off x="5542324" y="91"/>
            <a:ext cx="682640" cy="227383"/>
          </a:xfrm>
          <a:prstGeom prst="triangle">
            <a:avLst/>
          </a:prstGeom>
          <a:blipFill>
            <a:blip r:embed="rId1" cstate="print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en-US" sz="760">
              <a:solidFill>
                <a:sysClr val="windowText" lastClr="000000"/>
              </a:solidFill>
            </a:endParaRPr>
          </a:p>
        </p:txBody>
      </p:sp>
      <p:sp>
        <p:nvSpPr>
          <p:cNvPr id="69634" name="TextBox 1"/>
          <p:cNvSpPr txBox="1">
            <a:spLocks noChangeArrowheads="1"/>
          </p:cNvSpPr>
          <p:nvPr/>
        </p:nvSpPr>
        <p:spPr bwMode="auto">
          <a:xfrm>
            <a:off x="635" y="1471930"/>
            <a:ext cx="12191365" cy="551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kumimoji="1" lang="zh-CN" altLang="en-US" sz="4800" b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历史概念</a:t>
            </a:r>
            <a:endParaRPr kumimoji="1" lang="zh-CN" altLang="en-US" sz="4800" b="1" dirty="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algn="l" eaLnBrk="1" hangingPunct="1">
              <a:lnSpc>
                <a:spcPct val="120000"/>
              </a:lnSpc>
            </a:pPr>
            <a:r>
              <a:rPr kumimoji="1" lang="en-US" altLang="zh-CN" sz="3735" b="1" dirty="0">
                <a:solidFill>
                  <a:srgbClr val="030CBD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1.</a:t>
            </a:r>
            <a:r>
              <a:rPr kumimoji="1" lang="zh-CN" altLang="en-US" sz="3735" b="1" dirty="0">
                <a:solidFill>
                  <a:srgbClr val="030CBD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原始社会</a:t>
            </a:r>
            <a:r>
              <a:rPr kumimoji="1" lang="zh-CN" altLang="en-US" sz="3735" b="1" dirty="0">
                <a:latin typeface="宋体" panose="02010600030101010101" pitchFamily="2" charset="-122"/>
              </a:rPr>
              <a:t>：</a:t>
            </a:r>
            <a:endParaRPr kumimoji="1" lang="zh-CN" altLang="en-US" sz="3735" b="1" dirty="0">
              <a:latin typeface="宋体" panose="02010600030101010101" pitchFamily="2" charset="-122"/>
            </a:endParaRPr>
          </a:p>
          <a:p>
            <a:pPr eaLnBrk="1" hangingPunct="1">
              <a:lnSpc>
                <a:spcPct val="120000"/>
              </a:lnSpc>
            </a:pPr>
            <a:r>
              <a:rPr kumimoji="1" lang="zh-CN" altLang="en-US" sz="3735" b="1" dirty="0">
                <a:latin typeface="宋体" panose="02010600030101010101" pitchFamily="2" charset="-122"/>
              </a:rPr>
              <a:t>   </a:t>
            </a:r>
            <a:r>
              <a:rPr kumimoji="1"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原始社会</a:t>
            </a:r>
            <a:r>
              <a:rPr kumimoji="1"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是人类社会发展的第一阶段。以亲族关系为基础。生产力水平低、生产资料公有制。随着生产力水平的提高，出现剩余产品之后，出现贫富分化和私有制。原始社会末期，阶级和国家出现，人类进入文明时代。</a:t>
            </a:r>
            <a:endParaRPr kumimoji="1"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</a:pPr>
            <a:endParaRPr kumimoji="1" lang="zh-CN" altLang="en-US" sz="3735" b="1" dirty="0">
              <a:latin typeface="宋体" panose="02010600030101010101" pitchFamily="2" charset="-122"/>
            </a:endParaRPr>
          </a:p>
          <a:p>
            <a:pPr algn="ctr" eaLnBrk="1" hangingPunct="1">
              <a:lnSpc>
                <a:spcPct val="120000"/>
              </a:lnSpc>
            </a:pPr>
            <a:endParaRPr kumimoji="1" lang="en-US" altLang="zh-CN" sz="3735" b="1" dirty="0">
              <a:latin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Box 1"/>
          <p:cNvSpPr txBox="1">
            <a:spLocks noChangeArrowheads="1"/>
          </p:cNvSpPr>
          <p:nvPr/>
        </p:nvSpPr>
        <p:spPr bwMode="auto">
          <a:xfrm>
            <a:off x="0" y="139488"/>
            <a:ext cx="12192000" cy="671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ts val="600"/>
              </a:spcBef>
            </a:pPr>
            <a:r>
              <a:rPr kumimoji="1" lang="en-US" altLang="zh-CN" sz="2800" b="1" dirty="0">
                <a:solidFill>
                  <a:srgbClr val="030CBD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2.</a:t>
            </a:r>
            <a:r>
              <a:rPr kumimoji="1" lang="zh-CN" altLang="en-US" sz="2800" b="1" dirty="0">
                <a:solidFill>
                  <a:srgbClr val="030CBD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旧石器时代：</a:t>
            </a:r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人类使用</a:t>
            </a:r>
            <a:r>
              <a:rPr kumimoji="1"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打制石器</a:t>
            </a:r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，主要是通过采摘、狩猎或捕捞获取食物、穴居或巢居生活。</a:t>
            </a:r>
            <a:endParaRPr kumimoji="1"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15000"/>
              </a:lnSpc>
              <a:spcBef>
                <a:spcPts val="600"/>
              </a:spcBef>
            </a:pPr>
            <a:r>
              <a:rPr kumimoji="1" lang="en-US" altLang="zh-CN" sz="2800" b="1" dirty="0" smtClean="0">
                <a:solidFill>
                  <a:srgbClr val="030CBD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3</a:t>
            </a:r>
            <a:r>
              <a:rPr kumimoji="1" lang="en-US" altLang="zh-CN" sz="2800" b="1" dirty="0">
                <a:solidFill>
                  <a:srgbClr val="030CBD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.</a:t>
            </a:r>
            <a:r>
              <a:rPr kumimoji="1" lang="zh-CN" altLang="en-US" sz="2800" b="1" dirty="0">
                <a:solidFill>
                  <a:srgbClr val="030CBD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新石器时代：</a:t>
            </a:r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以</a:t>
            </a:r>
            <a:r>
              <a:rPr kumimoji="1"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磨制</a:t>
            </a:r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的石斧、石锛、石凿和石铲，琢制的磨盘和打制的石锤、石片、石器为主要工具。</a:t>
            </a:r>
            <a:endParaRPr kumimoji="1"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15000"/>
              </a:lnSpc>
              <a:spcBef>
                <a:spcPts val="600"/>
              </a:spcBef>
            </a:pPr>
            <a:r>
              <a:rPr kumimoji="1" lang="en-US" altLang="zh-CN" sz="2800" b="1" dirty="0" smtClean="0">
                <a:solidFill>
                  <a:srgbClr val="030CBD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4</a:t>
            </a:r>
            <a:r>
              <a:rPr kumimoji="1" lang="en-US" altLang="zh-CN" sz="2800" b="1" dirty="0">
                <a:solidFill>
                  <a:srgbClr val="030CBD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.</a:t>
            </a:r>
            <a:r>
              <a:rPr kumimoji="1" lang="zh-CN" altLang="en-US" sz="2800" b="1" dirty="0">
                <a:solidFill>
                  <a:srgbClr val="030CBD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传说时代（英雄时代、上古时代）</a:t>
            </a:r>
            <a:r>
              <a:rPr kumimoji="1" lang="zh-CN" altLang="en-US" sz="2800" b="1" dirty="0" smtClean="0">
                <a:solidFill>
                  <a:srgbClr val="030CBD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：</a:t>
            </a:r>
            <a:endParaRPr kumimoji="1" lang="en-US" altLang="zh-CN" sz="2800" b="1" dirty="0" smtClean="0">
              <a:solidFill>
                <a:srgbClr val="030CBD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eaLnBrk="1" hangingPunct="1">
              <a:lnSpc>
                <a:spcPct val="115000"/>
              </a:lnSpc>
              <a:spcBef>
                <a:spcPts val="600"/>
              </a:spcBef>
            </a:pPr>
            <a:r>
              <a:rPr kumimoji="1" lang="en-US" altLang="zh-CN" sz="2800" b="1" dirty="0">
                <a:solidFill>
                  <a:srgbClr val="030CBD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kumimoji="1" lang="en-US" altLang="zh-CN" sz="2800" b="1" dirty="0" smtClean="0">
                <a:solidFill>
                  <a:srgbClr val="030CBD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</a:t>
            </a:r>
            <a:r>
              <a:rPr kumimoji="1"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中国</a:t>
            </a:r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古代夏朝以前的历史时期，对应的是原始社会时期</a:t>
            </a:r>
            <a:r>
              <a:rPr kumimoji="1"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kumimoji="1"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15000"/>
              </a:lnSpc>
              <a:spcBef>
                <a:spcPts val="600"/>
              </a:spcBef>
            </a:pPr>
            <a:r>
              <a:rPr kumimoji="1"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英雄</a:t>
            </a:r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人物有</a:t>
            </a:r>
            <a:r>
              <a:rPr kumimoji="1"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三皇五帝</a:t>
            </a:r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：伏羲、女娲、神农（炎帝）；黄帝、颛顼、帝喾、尧、舜</a:t>
            </a:r>
            <a:r>
              <a:rPr kumimoji="1"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kumimoji="1"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15000"/>
              </a:lnSpc>
              <a:spcBef>
                <a:spcPts val="600"/>
              </a:spcBef>
            </a:pPr>
            <a:r>
              <a:rPr kumimoji="1"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有巢氏</a:t>
            </a:r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：构本为巢以避群害</a:t>
            </a:r>
            <a:r>
              <a:rPr kumimoji="1"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；</a:t>
            </a:r>
            <a:endParaRPr kumimoji="1"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15000"/>
              </a:lnSpc>
              <a:spcBef>
                <a:spcPts val="600"/>
              </a:spcBef>
            </a:pPr>
            <a:r>
              <a:rPr kumimoji="1"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燧人氏</a:t>
            </a:r>
            <a:r>
              <a:rPr kumimoji="1"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钻燧出火，以化腥臊，教人熟食</a:t>
            </a:r>
            <a:r>
              <a:rPr kumimoji="1"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；</a:t>
            </a:r>
            <a:endParaRPr kumimoji="1"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15000"/>
              </a:lnSpc>
              <a:spcBef>
                <a:spcPts val="600"/>
              </a:spcBef>
            </a:pPr>
            <a:r>
              <a:rPr kumimoji="1"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伏羲氏</a:t>
            </a:r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：教民结网，从事渔猎畜牧； </a:t>
            </a:r>
            <a:endParaRPr kumimoji="1"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15000"/>
              </a:lnSpc>
              <a:spcBef>
                <a:spcPts val="600"/>
              </a:spcBef>
            </a:pPr>
            <a:r>
              <a:rPr kumimoji="1"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神农氏：</a:t>
            </a:r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发明制作耒、耜，教民农耕。</a:t>
            </a:r>
            <a:r>
              <a:rPr kumimoji="1"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kumimoji="1" lang="en-US" altLang="zh-CN" sz="3735" b="1" dirty="0">
              <a:latin typeface="宋体" panose="02010600030101010101" pitchFamily="2" charset="-122"/>
            </a:endParaRPr>
          </a:p>
        </p:txBody>
      </p:sp>
      <p:sp>
        <p:nvSpPr>
          <p:cNvPr id="2" name="右箭头 1">
            <a:hlinkClick r:id="rId1" action="ppaction://hlinksldjump"/>
          </p:cNvPr>
          <p:cNvSpPr/>
          <p:nvPr/>
        </p:nvSpPr>
        <p:spPr>
          <a:xfrm>
            <a:off x="5375910" y="1844675"/>
            <a:ext cx="720090" cy="432435"/>
          </a:xfrm>
          <a:prstGeom prst="rightArrow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右箭头 2">
            <a:hlinkClick r:id="rId2" action="ppaction://hlinksldjump"/>
          </p:cNvPr>
          <p:cNvSpPr/>
          <p:nvPr/>
        </p:nvSpPr>
        <p:spPr>
          <a:xfrm>
            <a:off x="11360150" y="6358255"/>
            <a:ext cx="720090" cy="432435"/>
          </a:xfrm>
          <a:prstGeom prst="rightArrow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9210" y="635"/>
            <a:ext cx="3048635" cy="275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4490" y="635"/>
            <a:ext cx="254254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77673" y="2447540"/>
            <a:ext cx="2016224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735" b="1" dirty="0" smtClean="0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旧石器</a:t>
            </a:r>
            <a:endParaRPr lang="zh-CN" altLang="en-US" sz="3735" b="1" dirty="0">
              <a:solidFill>
                <a:srgbClr val="FF0000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120" y="2893060"/>
            <a:ext cx="2639695" cy="1885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60090" y="3113405"/>
            <a:ext cx="4533265" cy="2071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319" y="4762500"/>
            <a:ext cx="317500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37775" y="2893897"/>
            <a:ext cx="3744416" cy="258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90894" y="4878337"/>
            <a:ext cx="2043452" cy="197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978237" y="5915025"/>
            <a:ext cx="2016224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735" b="1" dirty="0" smtClean="0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新石器</a:t>
            </a:r>
            <a:endParaRPr lang="zh-CN" altLang="en-US" sz="3735" b="1" dirty="0">
              <a:solidFill>
                <a:srgbClr val="FF0000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40929" y="2529649"/>
            <a:ext cx="259653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030CB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打制的石器</a:t>
            </a:r>
            <a:endParaRPr lang="zh-CN" altLang="en-US" sz="3200" b="1" dirty="0">
              <a:solidFill>
                <a:srgbClr val="030CBD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>
            <a:off x="4877071" y="2821753"/>
            <a:ext cx="864096" cy="0"/>
          </a:xfrm>
          <a:prstGeom prst="straightConnector1">
            <a:avLst/>
          </a:prstGeom>
          <a:ln w="25400">
            <a:solidFill>
              <a:srgbClr val="030CB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>
            <a:off x="8690901" y="6248359"/>
            <a:ext cx="864096" cy="0"/>
          </a:xfrm>
          <a:prstGeom prst="straightConnector1">
            <a:avLst/>
          </a:prstGeom>
          <a:ln w="25400">
            <a:solidFill>
              <a:srgbClr val="030CB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595464" y="5915183"/>
            <a:ext cx="259653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030CB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磨制的石器</a:t>
            </a:r>
            <a:endParaRPr lang="zh-CN" altLang="en-US" sz="3200" b="1" dirty="0">
              <a:solidFill>
                <a:srgbClr val="030CBD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 descr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9920" y="635"/>
            <a:ext cx="3451860" cy="2446655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57030" y="-3175"/>
            <a:ext cx="2895600" cy="2533015"/>
          </a:xfrm>
          <a:prstGeom prst="rect">
            <a:avLst/>
          </a:prstGeom>
        </p:spPr>
      </p:pic>
      <p:sp>
        <p:nvSpPr>
          <p:cNvPr id="13" name="左箭头 12">
            <a:hlinkClick r:id="rId10" action="ppaction://hlinksldjump"/>
          </p:cNvPr>
          <p:cNvSpPr/>
          <p:nvPr/>
        </p:nvSpPr>
        <p:spPr>
          <a:xfrm>
            <a:off x="11249660" y="6452870"/>
            <a:ext cx="720090" cy="405130"/>
          </a:xfrm>
          <a:prstGeom prst="leftArrow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9845" y="-3175"/>
            <a:ext cx="3048635" cy="275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25" y="-3175"/>
            <a:ext cx="254254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图片 17" descr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0555" y="-3175"/>
            <a:ext cx="3451860" cy="2446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273040" y="292735"/>
            <a:ext cx="1645920" cy="5340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15975"/>
            <a:r>
              <a:rPr lang="zh-CN" altLang="en-US" sz="288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</a:rPr>
              <a:t>教学内容</a:t>
            </a:r>
            <a:endParaRPr lang="en-CA" altLang="zh-CN" sz="288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Open Sans" panose="020B0606030504020204" pitchFamily="34" charset="0"/>
            </a:endParaRPr>
          </a:p>
        </p:txBody>
      </p:sp>
      <p:sp>
        <p:nvSpPr>
          <p:cNvPr id="7" name="Triangle 201"/>
          <p:cNvSpPr/>
          <p:nvPr/>
        </p:nvSpPr>
        <p:spPr>
          <a:xfrm rot="10800000">
            <a:off x="5690198" y="2004"/>
            <a:ext cx="873488" cy="290953"/>
          </a:xfrm>
          <a:prstGeom prst="triangle">
            <a:avLst/>
          </a:prstGeom>
          <a:blipFill>
            <a:blip r:embed="rId1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70">
              <a:solidFill>
                <a:schemeClr val="tx1"/>
              </a:solidFill>
            </a:endParaRPr>
          </a:p>
        </p:txBody>
      </p:sp>
      <p:cxnSp>
        <p:nvCxnSpPr>
          <p:cNvPr id="8" name="Straight Connector 200"/>
          <p:cNvCxnSpPr/>
          <p:nvPr/>
        </p:nvCxnSpPr>
        <p:spPr>
          <a:xfrm>
            <a:off x="5615329" y="1172036"/>
            <a:ext cx="1009267" cy="0"/>
          </a:xfrm>
          <a:prstGeom prst="line">
            <a:avLst/>
          </a:prstGeom>
          <a:ln>
            <a:solidFill>
              <a:srgbClr val="67BC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椭圆 8"/>
          <p:cNvSpPr/>
          <p:nvPr/>
        </p:nvSpPr>
        <p:spPr bwMode="blackWhite">
          <a:xfrm>
            <a:off x="3300117" y="5445811"/>
            <a:ext cx="1205542" cy="120554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53" tIns="43876" rIns="87753" bIns="43876" rtlCol="0" anchor="ctr"/>
          <a:lstStyle/>
          <a:p>
            <a:pPr algn="ctr"/>
            <a:endParaRPr lang="zh-CN" altLang="en-US" sz="9215"/>
          </a:p>
        </p:txBody>
      </p:sp>
      <p:sp>
        <p:nvSpPr>
          <p:cNvPr id="10" name="椭圆 9"/>
          <p:cNvSpPr/>
          <p:nvPr/>
        </p:nvSpPr>
        <p:spPr bwMode="blackWhite">
          <a:xfrm>
            <a:off x="3311424" y="3537039"/>
            <a:ext cx="1205542" cy="120554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53" tIns="43876" rIns="87753" bIns="43876" rtlCol="0" anchor="ctr"/>
          <a:lstStyle/>
          <a:p>
            <a:pPr algn="ctr"/>
            <a:endParaRPr lang="zh-CN" altLang="en-US" sz="9215"/>
          </a:p>
        </p:txBody>
      </p:sp>
      <p:sp>
        <p:nvSpPr>
          <p:cNvPr id="11" name="椭圆 10"/>
          <p:cNvSpPr/>
          <p:nvPr/>
        </p:nvSpPr>
        <p:spPr bwMode="blackWhite">
          <a:xfrm>
            <a:off x="3300851" y="569709"/>
            <a:ext cx="1205542" cy="120554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53" tIns="43876" rIns="87753" bIns="43876" rtlCol="0" anchor="ctr"/>
          <a:lstStyle/>
          <a:p>
            <a:pPr algn="ctr"/>
            <a:endParaRPr lang="zh-CN" altLang="en-US" sz="9215"/>
          </a:p>
        </p:txBody>
      </p:sp>
      <p:sp>
        <p:nvSpPr>
          <p:cNvPr id="12" name="椭圆 11"/>
          <p:cNvSpPr/>
          <p:nvPr/>
        </p:nvSpPr>
        <p:spPr bwMode="blackWhite">
          <a:xfrm>
            <a:off x="570256" y="2800249"/>
            <a:ext cx="2180116" cy="21801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53" tIns="43876" rIns="87753" bIns="43876" rtlCol="0" anchor="ctr"/>
          <a:lstStyle/>
          <a:p>
            <a:pPr algn="ctr"/>
            <a:endParaRPr lang="zh-CN" altLang="en-US" sz="9215"/>
          </a:p>
        </p:txBody>
      </p:sp>
      <p:cxnSp>
        <p:nvCxnSpPr>
          <p:cNvPr id="14" name="直接连接符 13"/>
          <p:cNvCxnSpPr/>
          <p:nvPr/>
        </p:nvCxnSpPr>
        <p:spPr>
          <a:xfrm>
            <a:off x="2750340" y="2500179"/>
            <a:ext cx="0" cy="0"/>
          </a:xfrm>
          <a:prstGeom prst="line">
            <a:avLst/>
          </a:prstGeom>
          <a:ln w="19050">
            <a:solidFill>
              <a:srgbClr val="F7D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椭圆 19"/>
          <p:cNvSpPr/>
          <p:nvPr/>
        </p:nvSpPr>
        <p:spPr bwMode="auto">
          <a:xfrm>
            <a:off x="3441700" y="711835"/>
            <a:ext cx="920115" cy="920115"/>
          </a:xfrm>
          <a:prstGeom prst="ellipse">
            <a:avLst/>
          </a:prstGeom>
          <a:gradFill>
            <a:gsLst>
              <a:gs pos="0">
                <a:srgbClr val="DEDEDE"/>
              </a:gs>
              <a:gs pos="100000">
                <a:srgbClr val="FBFBFB"/>
              </a:gs>
            </a:gsLst>
            <a:lin ang="5400000" scaled="1"/>
          </a:gradFill>
          <a:ln w="31750" cap="flat">
            <a:gradFill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101600" dir="5400000" algn="t" rotWithShape="0">
              <a:schemeClr val="tx1">
                <a:lumMod val="85000"/>
                <a:lumOff val="15000"/>
                <a:alpha val="33000"/>
              </a:schemeClr>
            </a:outerShdw>
          </a:effectLst>
        </p:spPr>
        <p:txBody>
          <a:bodyPr vert="horz" wrap="square" lIns="117004" tIns="58502" rIns="117004" bIns="58502" numCol="1" anchor="t" anchorCtr="0" compatLnSpc="1"/>
          <a:lstStyle/>
          <a:p>
            <a:endParaRPr lang="zh-CN" altLang="en-US" sz="1755" dirty="0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椭圆 22"/>
          <p:cNvSpPr/>
          <p:nvPr/>
        </p:nvSpPr>
        <p:spPr bwMode="auto">
          <a:xfrm>
            <a:off x="3441700" y="3679825"/>
            <a:ext cx="920115" cy="920115"/>
          </a:xfrm>
          <a:prstGeom prst="ellipse">
            <a:avLst/>
          </a:prstGeom>
          <a:gradFill>
            <a:gsLst>
              <a:gs pos="0">
                <a:srgbClr val="DEDEDE"/>
              </a:gs>
              <a:gs pos="100000">
                <a:srgbClr val="FBFBFB"/>
              </a:gs>
            </a:gsLst>
            <a:lin ang="5400000" scaled="1"/>
          </a:gradFill>
          <a:ln w="31750" cap="flat">
            <a:gradFill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101600" dir="5400000" algn="t" rotWithShape="0">
              <a:schemeClr val="tx1">
                <a:lumMod val="85000"/>
                <a:lumOff val="15000"/>
                <a:alpha val="33000"/>
              </a:schemeClr>
            </a:outerShdw>
          </a:effectLst>
        </p:spPr>
        <p:txBody>
          <a:bodyPr vert="horz" wrap="square" lIns="117004" tIns="58502" rIns="117004" bIns="58502" numCol="1" anchor="t" anchorCtr="0" compatLnSpc="1"/>
          <a:lstStyle/>
          <a:p>
            <a:endParaRPr lang="zh-CN" altLang="en-US" sz="1755" dirty="0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椭圆 25"/>
          <p:cNvSpPr/>
          <p:nvPr/>
        </p:nvSpPr>
        <p:spPr bwMode="auto">
          <a:xfrm>
            <a:off x="3454400" y="5655945"/>
            <a:ext cx="918845" cy="920115"/>
          </a:xfrm>
          <a:prstGeom prst="ellipse">
            <a:avLst/>
          </a:prstGeom>
          <a:gradFill>
            <a:gsLst>
              <a:gs pos="0">
                <a:srgbClr val="DEDEDE"/>
              </a:gs>
              <a:gs pos="100000">
                <a:srgbClr val="FBFBFB"/>
              </a:gs>
            </a:gsLst>
            <a:lin ang="5400000" scaled="1"/>
          </a:gradFill>
          <a:ln w="31750" cap="flat">
            <a:gradFill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101600" dir="5400000" algn="t" rotWithShape="0">
              <a:schemeClr val="tx1">
                <a:lumMod val="85000"/>
                <a:lumOff val="15000"/>
                <a:alpha val="33000"/>
              </a:schemeClr>
            </a:outerShdw>
          </a:effectLst>
        </p:spPr>
        <p:txBody>
          <a:bodyPr vert="horz" wrap="square" lIns="117004" tIns="58502" rIns="117004" bIns="58502" numCol="1" anchor="t" anchorCtr="0" compatLnSpc="1"/>
          <a:lstStyle/>
          <a:p>
            <a:endParaRPr lang="zh-CN" altLang="en-US" sz="1755" dirty="0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4516911" y="778289"/>
            <a:ext cx="5429193" cy="1022798"/>
            <a:chOff x="3980318" y="1721089"/>
            <a:chExt cx="6397399" cy="1065769"/>
          </a:xfrm>
        </p:grpSpPr>
        <p:cxnSp>
          <p:nvCxnSpPr>
            <p:cNvPr id="29" name="直接连接符 28"/>
            <p:cNvCxnSpPr/>
            <p:nvPr/>
          </p:nvCxnSpPr>
          <p:spPr>
            <a:xfrm>
              <a:off x="3980318" y="2251530"/>
              <a:ext cx="1228725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左中括号 29"/>
            <p:cNvSpPr/>
            <p:nvPr/>
          </p:nvSpPr>
          <p:spPr>
            <a:xfrm>
              <a:off x="5264605" y="1744778"/>
              <a:ext cx="123825" cy="1042080"/>
            </a:xfrm>
            <a:prstGeom prst="leftBracket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25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1" name="Rectangle 5"/>
            <p:cNvSpPr/>
            <p:nvPr/>
          </p:nvSpPr>
          <p:spPr bwMode="auto">
            <a:xfrm>
              <a:off x="5580519" y="1721089"/>
              <a:ext cx="4797198" cy="1011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Lato Light" charset="0"/>
                  <a:sym typeface="Lato Light" charset="0"/>
                </a:rPr>
                <a:t>一、中华文明的起源</a:t>
              </a:r>
              <a:endPara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823272" y="2800239"/>
            <a:ext cx="5025824" cy="2283460"/>
            <a:chOff x="5453518" y="2531762"/>
            <a:chExt cx="5922095" cy="2379395"/>
          </a:xfrm>
        </p:grpSpPr>
        <p:cxnSp>
          <p:nvCxnSpPr>
            <p:cNvPr id="33" name="直接连接符 32"/>
            <p:cNvCxnSpPr/>
            <p:nvPr/>
          </p:nvCxnSpPr>
          <p:spPr>
            <a:xfrm flipH="1">
              <a:off x="5453518" y="3806372"/>
              <a:ext cx="893762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左中括号 33"/>
            <p:cNvSpPr/>
            <p:nvPr/>
          </p:nvSpPr>
          <p:spPr>
            <a:xfrm>
              <a:off x="6412015" y="2885098"/>
              <a:ext cx="89789" cy="2026059"/>
            </a:xfrm>
            <a:prstGeom prst="leftBracket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25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5" name="Rectangle 5"/>
            <p:cNvSpPr/>
            <p:nvPr/>
          </p:nvSpPr>
          <p:spPr bwMode="auto">
            <a:xfrm>
              <a:off x="6680242" y="2531762"/>
              <a:ext cx="4695371" cy="1011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Lato Light" charset="0"/>
                </a:rPr>
                <a:t>三、原始社会的经济</a:t>
              </a:r>
              <a:endPara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Lato Light" charset="0"/>
              </a:endParaRPr>
            </a:p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Lato Light" charset="0"/>
                </a:rPr>
                <a:t>1.</a:t>
              </a:r>
              <a:r>
                <a:rPr lang="zh-CN" altLang="en-US" sz="2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Lato Light" charset="0"/>
                </a:rPr>
                <a:t>农业</a:t>
              </a:r>
              <a:endPara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Lato Light" charset="0"/>
              </a:endParaRPr>
            </a:p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Lato Light" charset="0"/>
                </a:rPr>
                <a:t>2.</a:t>
              </a:r>
              <a:r>
                <a:rPr lang="zh-CN" altLang="en-US" sz="2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Lato Light" charset="0"/>
                </a:rPr>
                <a:t>手工业</a:t>
              </a:r>
              <a:endPara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Lato Light" charset="0"/>
              </a:endParaRPr>
            </a:p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Lato Light" charset="0"/>
                </a:rPr>
                <a:t>3.</a:t>
              </a:r>
              <a:r>
                <a:rPr lang="zh-CN" altLang="en-US" sz="2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Lato Light" charset="0"/>
                </a:rPr>
                <a:t>商业</a:t>
              </a:r>
              <a:endPara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Lato Light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4791442" y="5083990"/>
            <a:ext cx="5154538" cy="1693545"/>
            <a:chOff x="4360812" y="4106861"/>
            <a:chExt cx="6073762" cy="1764697"/>
          </a:xfrm>
        </p:grpSpPr>
        <p:cxnSp>
          <p:nvCxnSpPr>
            <p:cNvPr id="37" name="直接连接符 36"/>
            <p:cNvCxnSpPr/>
            <p:nvPr/>
          </p:nvCxnSpPr>
          <p:spPr>
            <a:xfrm flipH="1">
              <a:off x="4360812" y="5219844"/>
              <a:ext cx="893763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左中括号 37"/>
            <p:cNvSpPr/>
            <p:nvPr/>
          </p:nvSpPr>
          <p:spPr>
            <a:xfrm>
              <a:off x="5327540" y="4530997"/>
              <a:ext cx="124956" cy="1340561"/>
            </a:xfrm>
            <a:prstGeom prst="leftBracket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25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" name="Rectangle 5"/>
            <p:cNvSpPr/>
            <p:nvPr/>
          </p:nvSpPr>
          <p:spPr bwMode="auto">
            <a:xfrm>
              <a:off x="5637376" y="4106861"/>
              <a:ext cx="4797198" cy="1011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Lato Light" charset="0"/>
                </a:rPr>
                <a:t>四、原始社会的文化</a:t>
              </a:r>
              <a:endPara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Lato Light" charset="0"/>
              </a:endParaRPr>
            </a:p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Lato Light" charset="0"/>
                </a:rPr>
                <a:t>1.</a:t>
              </a:r>
              <a:r>
                <a:rPr lang="zh-CN" altLang="en-US" sz="2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Lato Light" charset="0"/>
                </a:rPr>
                <a:t>汉字与绘画</a:t>
              </a:r>
              <a:endPara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Lato Light" charset="0"/>
              </a:endParaRPr>
            </a:p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Lato Light" charset="0"/>
                </a:rPr>
                <a:t>2.</a:t>
              </a:r>
              <a:r>
                <a:rPr lang="zh-CN" altLang="en-US" sz="2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Lato Light" charset="0"/>
                </a:rPr>
                <a:t>戏曲的产生</a:t>
              </a:r>
              <a:endPara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Lato Light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824287" y="2936170"/>
            <a:ext cx="1907000" cy="1907000"/>
            <a:chOff x="931146" y="2070063"/>
            <a:chExt cx="1490340" cy="1490340"/>
          </a:xfrm>
        </p:grpSpPr>
        <p:grpSp>
          <p:nvGrpSpPr>
            <p:cNvPr id="41" name="组合 40"/>
            <p:cNvGrpSpPr/>
            <p:nvPr/>
          </p:nvGrpSpPr>
          <p:grpSpPr>
            <a:xfrm>
              <a:off x="931146" y="2070063"/>
              <a:ext cx="1490340" cy="149034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3" name="同心圆 4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55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55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42" name="椭圆 41"/>
            <p:cNvSpPr/>
            <p:nvPr/>
          </p:nvSpPr>
          <p:spPr>
            <a:xfrm>
              <a:off x="1132477" y="2271394"/>
              <a:ext cx="1087679" cy="1087679"/>
            </a:xfrm>
            <a:prstGeom prst="ellipse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55"/>
            </a:p>
          </p:txBody>
        </p:sp>
      </p:grpSp>
      <p:sp>
        <p:nvSpPr>
          <p:cNvPr id="3" name="椭圆 2"/>
          <p:cNvSpPr/>
          <p:nvPr/>
        </p:nvSpPr>
        <p:spPr bwMode="blackWhite">
          <a:xfrm>
            <a:off x="3311646" y="1988934"/>
            <a:ext cx="1205542" cy="120554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53" tIns="43876" rIns="87753" bIns="43876" rtlCol="0" anchor="ctr"/>
          <a:p>
            <a:pPr algn="ctr"/>
            <a:endParaRPr lang="zh-CN" altLang="en-US" sz="9215"/>
          </a:p>
        </p:txBody>
      </p:sp>
      <p:sp>
        <p:nvSpPr>
          <p:cNvPr id="47" name="椭圆 46"/>
          <p:cNvSpPr/>
          <p:nvPr/>
        </p:nvSpPr>
        <p:spPr bwMode="auto">
          <a:xfrm>
            <a:off x="3441700" y="2131060"/>
            <a:ext cx="920115" cy="920115"/>
          </a:xfrm>
          <a:prstGeom prst="ellipse">
            <a:avLst/>
          </a:prstGeom>
          <a:gradFill>
            <a:gsLst>
              <a:gs pos="0">
                <a:srgbClr val="DEDEDE"/>
              </a:gs>
              <a:gs pos="100000">
                <a:srgbClr val="FBFBFB"/>
              </a:gs>
            </a:gsLst>
            <a:lin ang="5400000" scaled="1"/>
          </a:gradFill>
          <a:ln w="31750" cap="flat">
            <a:gradFill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101600" dir="5400000" algn="t" rotWithShape="0">
              <a:schemeClr val="tx1">
                <a:lumMod val="85000"/>
                <a:lumOff val="15000"/>
                <a:alpha val="33000"/>
              </a:schemeClr>
            </a:outerShdw>
          </a:effectLst>
        </p:spPr>
        <p:txBody>
          <a:bodyPr vert="horz" wrap="square" lIns="117004" tIns="58502" rIns="117004" bIns="58502" numCol="1" anchor="t" anchorCtr="0" compatLnSpc="1"/>
          <a:p>
            <a:endParaRPr lang="zh-CN" altLang="en-US" sz="1755" dirty="0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4588510" y="2050928"/>
            <a:ext cx="5153660" cy="1000247"/>
            <a:chOff x="3962251" y="1952507"/>
            <a:chExt cx="6375404" cy="1042080"/>
          </a:xfrm>
        </p:grpSpPr>
        <p:cxnSp>
          <p:nvCxnSpPr>
            <p:cNvPr id="49" name="直接连接符 48"/>
            <p:cNvCxnSpPr/>
            <p:nvPr/>
          </p:nvCxnSpPr>
          <p:spPr>
            <a:xfrm>
              <a:off x="3962251" y="2420227"/>
              <a:ext cx="1228725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左中括号 49"/>
            <p:cNvSpPr/>
            <p:nvPr/>
          </p:nvSpPr>
          <p:spPr>
            <a:xfrm>
              <a:off x="5259106" y="1952507"/>
              <a:ext cx="123825" cy="1042080"/>
            </a:xfrm>
            <a:prstGeom prst="leftBracket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p>
              <a:pPr algn="ctr">
                <a:defRPr/>
              </a:pPr>
              <a:endParaRPr lang="zh-CN" altLang="en-US" sz="1025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1" name="Rectangle 5"/>
            <p:cNvSpPr/>
            <p:nvPr/>
          </p:nvSpPr>
          <p:spPr bwMode="auto">
            <a:xfrm>
              <a:off x="5540457" y="1983066"/>
              <a:ext cx="4797198" cy="1011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Lato Light" charset="0"/>
                  <a:sym typeface="Lato Light" charset="0"/>
                </a:rPr>
                <a:t>二、原始社会的政治</a:t>
              </a:r>
              <a:endPara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Lato Light" charset="0"/>
                <a:sym typeface="Lato Light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图片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645"/>
            <a:ext cx="12191365" cy="6871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文本框 1"/>
          <p:cNvSpPr txBox="1">
            <a:spLocks noChangeArrowheads="1"/>
          </p:cNvSpPr>
          <p:nvPr/>
        </p:nvSpPr>
        <p:spPr bwMode="auto">
          <a:xfrm>
            <a:off x="118110" y="0"/>
            <a:ext cx="1219200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>
                <a:solidFill>
                  <a:srgbClr val="FF0000"/>
                </a:solidFill>
              </a:rPr>
              <a:t>思考：中国旧石器时代人类分布的基本特点？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27635"/>
            <a:ext cx="12073890" cy="7248525"/>
          </a:xfrm>
          <a:prstGeom prst="rect">
            <a:avLst/>
          </a:prstGeom>
        </p:spPr>
      </p:pic>
      <p:sp>
        <p:nvSpPr>
          <p:cNvPr id="26626" name="文本框 1"/>
          <p:cNvSpPr txBox="1">
            <a:spLocks noChangeArrowheads="1"/>
          </p:cNvSpPr>
          <p:nvPr/>
        </p:nvSpPr>
        <p:spPr bwMode="auto">
          <a:xfrm>
            <a:off x="4284345" y="5789930"/>
            <a:ext cx="7667625" cy="119888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>
                <a:solidFill>
                  <a:srgbClr val="FF0000"/>
                </a:solidFill>
              </a:rPr>
              <a:t>思考：中国新石器时代人类分布的基本特点？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2" name="直接连接符 1"/>
          <p:cNvCxnSpPr/>
          <p:nvPr/>
        </p:nvCxnSpPr>
        <p:spPr>
          <a:xfrm>
            <a:off x="1524000" y="3460750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10425113" y="3311525"/>
            <a:ext cx="0" cy="149225"/>
          </a:xfrm>
          <a:prstGeom prst="line">
            <a:avLst/>
          </a:prstGeom>
          <a:ln w="508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9323388" y="3311525"/>
            <a:ext cx="0" cy="149225"/>
          </a:xfrm>
          <a:prstGeom prst="line">
            <a:avLst/>
          </a:prstGeom>
          <a:ln w="508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8256588" y="3311525"/>
            <a:ext cx="0" cy="149225"/>
          </a:xfrm>
          <a:prstGeom prst="line">
            <a:avLst/>
          </a:prstGeom>
          <a:ln w="508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7172325" y="3311525"/>
            <a:ext cx="0" cy="149225"/>
          </a:xfrm>
          <a:prstGeom prst="line">
            <a:avLst/>
          </a:prstGeom>
          <a:ln w="508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6149975" y="3311525"/>
            <a:ext cx="0" cy="149225"/>
          </a:xfrm>
          <a:prstGeom prst="line">
            <a:avLst/>
          </a:prstGeom>
          <a:ln w="508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5011738" y="3311525"/>
            <a:ext cx="0" cy="149225"/>
          </a:xfrm>
          <a:prstGeom prst="line">
            <a:avLst/>
          </a:prstGeom>
          <a:ln w="508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3935413" y="3311525"/>
            <a:ext cx="0" cy="149225"/>
          </a:xfrm>
          <a:prstGeom prst="line">
            <a:avLst/>
          </a:prstGeom>
          <a:ln w="508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2859088" y="3311525"/>
            <a:ext cx="0" cy="149225"/>
          </a:xfrm>
          <a:prstGeom prst="line">
            <a:avLst/>
          </a:prstGeom>
          <a:ln w="508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1760538" y="3311525"/>
            <a:ext cx="0" cy="149225"/>
          </a:xfrm>
          <a:prstGeom prst="line">
            <a:avLst/>
          </a:prstGeom>
          <a:ln w="508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1" name="文本框 14"/>
          <p:cNvSpPr txBox="1"/>
          <p:nvPr/>
        </p:nvSpPr>
        <p:spPr>
          <a:xfrm>
            <a:off x="1452563" y="3619500"/>
            <a:ext cx="831850" cy="321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buSzTx/>
            </a:pPr>
            <a:r>
              <a:rPr lang="zh-CN" altLang="en-US" sz="1500" dirty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</a:rPr>
              <a:t>前</a:t>
            </a:r>
            <a:r>
              <a:rPr lang="en-US" altLang="zh-CN" sz="1500" dirty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</a:rPr>
              <a:t>8000</a:t>
            </a:r>
            <a:endParaRPr lang="zh-CN" altLang="en-US" sz="1500" dirty="0">
              <a:solidFill>
                <a:srgbClr val="F2F2F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32" name="文本框 15"/>
          <p:cNvSpPr txBox="1"/>
          <p:nvPr/>
        </p:nvSpPr>
        <p:spPr>
          <a:xfrm>
            <a:off x="2414588" y="3609975"/>
            <a:ext cx="862012" cy="321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buSzTx/>
            </a:pPr>
            <a:r>
              <a:rPr lang="zh-CN" altLang="en-US" sz="1500" dirty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</a:rPr>
              <a:t>前</a:t>
            </a:r>
            <a:r>
              <a:rPr lang="en-US" altLang="zh-CN" sz="1500" dirty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</a:rPr>
              <a:t>7000</a:t>
            </a:r>
            <a:endParaRPr lang="zh-CN" altLang="en-US" sz="1500" dirty="0">
              <a:solidFill>
                <a:srgbClr val="F2F2F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33" name="文本框 16"/>
          <p:cNvSpPr txBox="1"/>
          <p:nvPr/>
        </p:nvSpPr>
        <p:spPr>
          <a:xfrm>
            <a:off x="3513138" y="3609975"/>
            <a:ext cx="831850" cy="321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buSzTx/>
            </a:pPr>
            <a:r>
              <a:rPr lang="zh-CN" altLang="en-US" sz="1500" dirty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</a:rPr>
              <a:t>前</a:t>
            </a:r>
            <a:r>
              <a:rPr lang="en-US" altLang="zh-CN" sz="1500" dirty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</a:rPr>
              <a:t>6000</a:t>
            </a:r>
            <a:endParaRPr lang="zh-CN" altLang="en-US" sz="1500" dirty="0">
              <a:solidFill>
                <a:srgbClr val="F2F2F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34" name="文本框 17"/>
          <p:cNvSpPr txBox="1"/>
          <p:nvPr/>
        </p:nvSpPr>
        <p:spPr>
          <a:xfrm>
            <a:off x="4583113" y="3609975"/>
            <a:ext cx="798512" cy="5530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buSzTx/>
            </a:pPr>
            <a:r>
              <a:rPr lang="zh-CN" altLang="en-US" sz="1500" dirty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</a:rPr>
              <a:t>前</a:t>
            </a:r>
            <a:r>
              <a:rPr lang="en-US" altLang="zh-CN" sz="1500" dirty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</a:rPr>
              <a:t>5000</a:t>
            </a:r>
            <a:endParaRPr lang="zh-CN" altLang="en-US" sz="1500" dirty="0">
              <a:solidFill>
                <a:srgbClr val="F2F2F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35" name="文本框 18"/>
          <p:cNvSpPr txBox="1"/>
          <p:nvPr/>
        </p:nvSpPr>
        <p:spPr>
          <a:xfrm>
            <a:off x="5749925" y="3619500"/>
            <a:ext cx="800100" cy="5530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buSzTx/>
            </a:pPr>
            <a:r>
              <a:rPr lang="zh-CN" altLang="en-US" sz="1500" dirty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</a:rPr>
              <a:t>前</a:t>
            </a:r>
            <a:r>
              <a:rPr lang="en-US" altLang="zh-CN" sz="1500" dirty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</a:rPr>
              <a:t>4000</a:t>
            </a:r>
            <a:endParaRPr lang="zh-CN" altLang="en-US" sz="1500" dirty="0">
              <a:solidFill>
                <a:srgbClr val="F2F2F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36" name="文本框 19"/>
          <p:cNvSpPr txBox="1"/>
          <p:nvPr/>
        </p:nvSpPr>
        <p:spPr>
          <a:xfrm>
            <a:off x="6723063" y="3609975"/>
            <a:ext cx="838200" cy="321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buSzTx/>
            </a:pPr>
            <a:r>
              <a:rPr lang="zh-CN" altLang="en-US" sz="1500" dirty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</a:rPr>
              <a:t>前</a:t>
            </a:r>
            <a:r>
              <a:rPr lang="en-US" altLang="zh-CN" sz="1500" dirty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</a:rPr>
              <a:t>3000</a:t>
            </a:r>
            <a:endParaRPr lang="zh-CN" altLang="en-US" sz="1500" dirty="0">
              <a:solidFill>
                <a:srgbClr val="F2F2F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37" name="文本框 20"/>
          <p:cNvSpPr txBox="1"/>
          <p:nvPr/>
        </p:nvSpPr>
        <p:spPr>
          <a:xfrm>
            <a:off x="7854950" y="3605213"/>
            <a:ext cx="795338" cy="5530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buSzTx/>
            </a:pPr>
            <a:r>
              <a:rPr lang="zh-CN" altLang="en-US" sz="1500" dirty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</a:rPr>
              <a:t>前</a:t>
            </a:r>
            <a:r>
              <a:rPr lang="en-US" altLang="zh-CN" sz="1500" dirty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</a:rPr>
              <a:t>2000</a:t>
            </a:r>
            <a:endParaRPr lang="zh-CN" altLang="en-US" sz="1500" dirty="0">
              <a:solidFill>
                <a:srgbClr val="F2F2F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38" name="文本框 21"/>
          <p:cNvSpPr txBox="1"/>
          <p:nvPr/>
        </p:nvSpPr>
        <p:spPr>
          <a:xfrm>
            <a:off x="8961438" y="3605213"/>
            <a:ext cx="796925" cy="5530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buSzTx/>
            </a:pPr>
            <a:r>
              <a:rPr lang="zh-CN" altLang="en-US" sz="1500" dirty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</a:rPr>
              <a:t>前</a:t>
            </a:r>
            <a:r>
              <a:rPr lang="en-US" altLang="zh-CN" sz="1500" dirty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</a:rPr>
              <a:t>1000</a:t>
            </a:r>
            <a:endParaRPr lang="zh-CN" altLang="en-US" sz="1500" dirty="0">
              <a:solidFill>
                <a:srgbClr val="F2F2F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39" name="文本框 22"/>
          <p:cNvSpPr txBox="1"/>
          <p:nvPr/>
        </p:nvSpPr>
        <p:spPr>
          <a:xfrm>
            <a:off x="10118725" y="3609975"/>
            <a:ext cx="612775" cy="5530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buSzTx/>
            </a:pPr>
            <a:r>
              <a:rPr lang="zh-CN" altLang="en-US" sz="1500" dirty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</a:rPr>
              <a:t>公元元年</a:t>
            </a:r>
            <a:endParaRPr lang="zh-CN" altLang="en-US" sz="1500" dirty="0">
              <a:solidFill>
                <a:srgbClr val="F2F2F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1574800" y="1579563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1512888" y="5326063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42" name="文本框 25"/>
          <p:cNvSpPr txBox="1"/>
          <p:nvPr/>
        </p:nvSpPr>
        <p:spPr>
          <a:xfrm>
            <a:off x="1584325" y="1919288"/>
            <a:ext cx="49212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buSzTx/>
            </a:pPr>
            <a:r>
              <a:rPr lang="zh-CN" altLang="en-US" sz="2100" dirty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</a:rPr>
              <a:t>黄河流域</a:t>
            </a:r>
            <a:endParaRPr lang="zh-CN" altLang="en-US" sz="2100" dirty="0">
              <a:solidFill>
                <a:srgbClr val="F2F2F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43" name="文本框 26"/>
          <p:cNvSpPr txBox="1"/>
          <p:nvPr/>
        </p:nvSpPr>
        <p:spPr>
          <a:xfrm>
            <a:off x="1574800" y="3875088"/>
            <a:ext cx="493713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buSzTx/>
            </a:pPr>
            <a:r>
              <a:rPr lang="zh-CN" altLang="en-US" sz="2100" dirty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</a:rPr>
              <a:t>长江流域</a:t>
            </a:r>
            <a:endParaRPr lang="zh-CN" altLang="en-US" sz="2100" dirty="0">
              <a:solidFill>
                <a:srgbClr val="F2F2F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976813" y="2079625"/>
            <a:ext cx="2187575" cy="414020"/>
          </a:xfrm>
          <a:prstGeom prst="rect">
            <a:avLst/>
          </a:prstGeom>
          <a:solidFill>
            <a:srgbClr val="F2F2F2"/>
          </a:solidFill>
          <a:ln w="9525">
            <a:noFill/>
          </a:ln>
        </p:spPr>
        <p:txBody>
          <a:bodyPr wrap="square" anchor="t">
            <a:spAutoFit/>
          </a:bodyPr>
          <a:p>
            <a:pPr>
              <a:buSzTx/>
            </a:pPr>
            <a:r>
              <a:rPr lang="zh-CN" altLang="en-US" sz="2100" dirty="0">
                <a:solidFill>
                  <a:srgbClr val="000000"/>
                </a:solidFill>
                <a:latin typeface="Arial" panose="020B0604020202020204"/>
                <a:ea typeface="黑体" panose="02010609060101010101" pitchFamily="49" charset="-122"/>
              </a:rPr>
              <a:t>上游仰韶文化</a:t>
            </a:r>
            <a:endParaRPr lang="zh-CN" altLang="en-US" sz="2100" dirty="0">
              <a:solidFill>
                <a:srgbClr val="000000"/>
              </a:solidFill>
              <a:latin typeface="Arial" panose="020B0604020202020204"/>
              <a:ea typeface="黑体" panose="02010609060101010101" pitchFamily="49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246688" y="2762250"/>
            <a:ext cx="2149475" cy="414020"/>
          </a:xfrm>
          <a:prstGeom prst="rect">
            <a:avLst/>
          </a:prstGeom>
          <a:solidFill>
            <a:srgbClr val="F2F2F2"/>
          </a:solidFill>
          <a:ln w="9525">
            <a:noFill/>
          </a:ln>
        </p:spPr>
        <p:txBody>
          <a:bodyPr wrap="square" anchor="t">
            <a:spAutoFit/>
          </a:bodyPr>
          <a:p>
            <a:pPr>
              <a:buSzTx/>
            </a:pPr>
            <a:r>
              <a:rPr lang="zh-CN" altLang="en-US" sz="2100" dirty="0">
                <a:solidFill>
                  <a:srgbClr val="000000"/>
                </a:solidFill>
                <a:latin typeface="Arial" panose="020B0604020202020204"/>
                <a:ea typeface="黑体" panose="02010609060101010101" pitchFamily="49" charset="-122"/>
              </a:rPr>
              <a:t>下游大汶口文化</a:t>
            </a:r>
            <a:endParaRPr lang="zh-CN" altLang="en-US" sz="2100" dirty="0">
              <a:solidFill>
                <a:srgbClr val="000000"/>
              </a:solidFill>
              <a:latin typeface="Arial" panose="020B0604020202020204"/>
              <a:ea typeface="黑体" panose="02010609060101010101" pitchFamily="49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584700" y="4105275"/>
            <a:ext cx="2057400" cy="414020"/>
          </a:xfrm>
          <a:prstGeom prst="rect">
            <a:avLst/>
          </a:prstGeom>
          <a:solidFill>
            <a:srgbClr val="F2F2F2"/>
          </a:solidFill>
          <a:ln w="9525">
            <a:noFill/>
          </a:ln>
        </p:spPr>
        <p:txBody>
          <a:bodyPr wrap="square" anchor="t">
            <a:spAutoFit/>
          </a:bodyPr>
          <a:p>
            <a:pPr>
              <a:buSzTx/>
            </a:pPr>
            <a:r>
              <a:rPr lang="zh-CN" altLang="en-US" sz="2100" dirty="0">
                <a:solidFill>
                  <a:srgbClr val="000000"/>
                </a:solidFill>
                <a:latin typeface="Arial" panose="020B0604020202020204"/>
                <a:ea typeface="黑体" panose="02010609060101010101" pitchFamily="49" charset="-122"/>
              </a:rPr>
              <a:t>   河姆渡文化</a:t>
            </a:r>
            <a:endParaRPr lang="zh-CN" altLang="en-US" sz="2100" dirty="0">
              <a:solidFill>
                <a:srgbClr val="000000"/>
              </a:solidFill>
              <a:latin typeface="Arial" panose="020B0604020202020204"/>
              <a:ea typeface="黑体" panose="02010609060101010101" pitchFamily="49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435850" y="1927225"/>
            <a:ext cx="655638" cy="1383665"/>
          </a:xfrm>
          <a:prstGeom prst="rect">
            <a:avLst/>
          </a:prstGeom>
          <a:solidFill>
            <a:srgbClr val="F2F2F2"/>
          </a:solidFill>
          <a:ln w="9525">
            <a:noFill/>
          </a:ln>
        </p:spPr>
        <p:txBody>
          <a:bodyPr wrap="square" anchor="t">
            <a:spAutoFit/>
          </a:bodyPr>
          <a:p>
            <a:pPr>
              <a:buSzTx/>
            </a:pPr>
            <a:r>
              <a:rPr lang="zh-CN" altLang="en-US" sz="2100" dirty="0">
                <a:solidFill>
                  <a:srgbClr val="000000"/>
                </a:solidFill>
                <a:latin typeface="Arial" panose="020B0604020202020204"/>
                <a:ea typeface="黑体" panose="02010609060101010101" pitchFamily="49" charset="-122"/>
              </a:rPr>
              <a:t>  龙</a:t>
            </a:r>
            <a:endParaRPr lang="en-US" altLang="zh-CN" sz="2100" dirty="0">
              <a:solidFill>
                <a:srgbClr val="000000"/>
              </a:solidFill>
              <a:latin typeface="Arial" panose="020B0604020202020204"/>
              <a:ea typeface="黑体" panose="02010609060101010101" pitchFamily="49" charset="-122"/>
            </a:endParaRPr>
          </a:p>
          <a:p>
            <a:pPr>
              <a:buSzTx/>
            </a:pPr>
            <a:r>
              <a:rPr lang="zh-CN" altLang="en-US" sz="2100" dirty="0">
                <a:solidFill>
                  <a:srgbClr val="000000"/>
                </a:solidFill>
                <a:latin typeface="Arial" panose="020B0604020202020204"/>
                <a:ea typeface="黑体" panose="02010609060101010101" pitchFamily="49" charset="-122"/>
              </a:rPr>
              <a:t>  山</a:t>
            </a:r>
            <a:endParaRPr lang="en-US" altLang="zh-CN" sz="2100" dirty="0">
              <a:solidFill>
                <a:srgbClr val="000000"/>
              </a:solidFill>
              <a:latin typeface="Arial" panose="020B0604020202020204"/>
              <a:ea typeface="黑体" panose="02010609060101010101" pitchFamily="49" charset="-122"/>
            </a:endParaRPr>
          </a:p>
          <a:p>
            <a:pPr>
              <a:buSzTx/>
            </a:pPr>
            <a:r>
              <a:rPr lang="zh-CN" altLang="en-US" sz="2100" dirty="0">
                <a:solidFill>
                  <a:srgbClr val="000000"/>
                </a:solidFill>
                <a:latin typeface="Arial" panose="020B0604020202020204"/>
                <a:ea typeface="黑体" panose="02010609060101010101" pitchFamily="49" charset="-122"/>
              </a:rPr>
              <a:t>  文</a:t>
            </a:r>
            <a:endParaRPr lang="en-US" altLang="zh-CN" sz="2100" dirty="0">
              <a:solidFill>
                <a:srgbClr val="000000"/>
              </a:solidFill>
              <a:latin typeface="Arial" panose="020B0604020202020204"/>
              <a:ea typeface="黑体" panose="02010609060101010101" pitchFamily="49" charset="-122"/>
            </a:endParaRPr>
          </a:p>
          <a:p>
            <a:pPr>
              <a:buSzTx/>
            </a:pPr>
            <a:r>
              <a:rPr lang="zh-CN" altLang="en-US" sz="2100" dirty="0">
                <a:solidFill>
                  <a:srgbClr val="000000"/>
                </a:solidFill>
                <a:latin typeface="Arial" panose="020B0604020202020204"/>
                <a:ea typeface="黑体" panose="02010609060101010101" pitchFamily="49" charset="-122"/>
              </a:rPr>
              <a:t>  化</a:t>
            </a:r>
            <a:endParaRPr lang="zh-CN" altLang="en-US" sz="2100" dirty="0">
              <a:solidFill>
                <a:srgbClr val="000000"/>
              </a:solidFill>
              <a:latin typeface="Arial" panose="020B0604020202020204"/>
              <a:ea typeface="黑体" panose="02010609060101010101" pitchFamily="49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865938" y="3940175"/>
            <a:ext cx="1073150" cy="1383665"/>
          </a:xfrm>
          <a:prstGeom prst="rect">
            <a:avLst/>
          </a:prstGeom>
          <a:solidFill>
            <a:srgbClr val="F4B183"/>
          </a:solidFill>
          <a:ln w="9525">
            <a:noFill/>
          </a:ln>
        </p:spPr>
        <p:txBody>
          <a:bodyPr wrap="square" anchor="t">
            <a:spAutoFit/>
          </a:bodyPr>
          <a:p>
            <a:pPr>
              <a:buSzTx/>
            </a:pPr>
            <a:r>
              <a:rPr lang="zh-CN" altLang="en-US" sz="2100" dirty="0">
                <a:solidFill>
                  <a:srgbClr val="000000"/>
                </a:solidFill>
                <a:latin typeface="Arial" panose="020B0604020202020204"/>
                <a:ea typeface="黑体" panose="02010609060101010101" pitchFamily="49" charset="-122"/>
              </a:rPr>
              <a:t>    良    </a:t>
            </a:r>
            <a:endParaRPr lang="en-US" altLang="zh-CN" sz="2100" dirty="0">
              <a:solidFill>
                <a:srgbClr val="000000"/>
              </a:solidFill>
              <a:latin typeface="Arial" panose="020B0604020202020204"/>
              <a:ea typeface="黑体" panose="02010609060101010101" pitchFamily="49" charset="-122"/>
            </a:endParaRPr>
          </a:p>
          <a:p>
            <a:pPr>
              <a:buSzTx/>
            </a:pPr>
            <a:r>
              <a:rPr lang="en-US" altLang="zh-CN" sz="2100" dirty="0">
                <a:solidFill>
                  <a:srgbClr val="000000"/>
                </a:solidFill>
                <a:latin typeface="Arial" panose="020B0604020202020204"/>
                <a:ea typeface="黑体" panose="02010609060101010101" pitchFamily="49" charset="-122"/>
              </a:rPr>
              <a:t>    </a:t>
            </a:r>
            <a:r>
              <a:rPr lang="zh-CN" altLang="en-US" sz="2100" dirty="0">
                <a:solidFill>
                  <a:srgbClr val="000000"/>
                </a:solidFill>
                <a:latin typeface="Arial" panose="020B0604020202020204"/>
                <a:ea typeface="黑体" panose="02010609060101010101" pitchFamily="49" charset="-122"/>
              </a:rPr>
              <a:t>渚  </a:t>
            </a:r>
            <a:endParaRPr lang="en-US" altLang="zh-CN" sz="2100" dirty="0">
              <a:solidFill>
                <a:srgbClr val="000000"/>
              </a:solidFill>
              <a:latin typeface="Arial" panose="020B0604020202020204"/>
              <a:ea typeface="黑体" panose="02010609060101010101" pitchFamily="49" charset="-122"/>
            </a:endParaRPr>
          </a:p>
          <a:p>
            <a:pPr>
              <a:buSzTx/>
            </a:pPr>
            <a:r>
              <a:rPr lang="en-US" altLang="zh-CN" sz="2100" dirty="0">
                <a:solidFill>
                  <a:srgbClr val="000000"/>
                </a:solidFill>
                <a:latin typeface="Arial" panose="020B0604020202020204"/>
                <a:ea typeface="黑体" panose="02010609060101010101" pitchFamily="49" charset="-122"/>
              </a:rPr>
              <a:t>    </a:t>
            </a:r>
            <a:r>
              <a:rPr lang="zh-CN" altLang="en-US" sz="2100" dirty="0">
                <a:solidFill>
                  <a:srgbClr val="000000"/>
                </a:solidFill>
                <a:latin typeface="Arial" panose="020B0604020202020204"/>
                <a:ea typeface="黑体" panose="02010609060101010101" pitchFamily="49" charset="-122"/>
              </a:rPr>
              <a:t>文</a:t>
            </a:r>
            <a:endParaRPr lang="en-US" altLang="zh-CN" sz="2100" dirty="0">
              <a:solidFill>
                <a:srgbClr val="000000"/>
              </a:solidFill>
              <a:latin typeface="Arial" panose="020B0604020202020204"/>
              <a:ea typeface="黑体" panose="02010609060101010101" pitchFamily="49" charset="-122"/>
            </a:endParaRPr>
          </a:p>
          <a:p>
            <a:pPr>
              <a:buSzTx/>
            </a:pPr>
            <a:r>
              <a:rPr lang="zh-CN" altLang="en-US" sz="2100" dirty="0">
                <a:solidFill>
                  <a:srgbClr val="000000"/>
                </a:solidFill>
                <a:latin typeface="Arial" panose="020B0604020202020204"/>
                <a:ea typeface="黑体" panose="02010609060101010101" pitchFamily="49" charset="-122"/>
              </a:rPr>
              <a:t>    化</a:t>
            </a:r>
            <a:endParaRPr lang="zh-CN" altLang="en-US" sz="2100" dirty="0">
              <a:solidFill>
                <a:srgbClr val="000000"/>
              </a:solidFill>
              <a:latin typeface="Arial" panose="020B0604020202020204"/>
              <a:ea typeface="黑体" panose="02010609060101010101" pitchFamily="49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131175" y="1736725"/>
            <a:ext cx="493713" cy="1522095"/>
          </a:xfrm>
          <a:prstGeom prst="rect">
            <a:avLst/>
          </a:prstGeom>
          <a:solidFill>
            <a:srgbClr val="F2F2F2"/>
          </a:solidFill>
          <a:ln w="9525">
            <a:noFill/>
          </a:ln>
        </p:spPr>
        <p:txBody>
          <a:bodyPr wrap="square" anchor="t">
            <a:spAutoFit/>
          </a:bodyPr>
          <a:p>
            <a:pPr>
              <a:buSzTx/>
            </a:pPr>
            <a:r>
              <a:rPr lang="zh-CN" altLang="en-US" sz="2100" dirty="0">
                <a:solidFill>
                  <a:srgbClr val="000000"/>
                </a:solidFill>
                <a:latin typeface="Arial" panose="020B0604020202020204"/>
                <a:ea typeface="黑体" panose="02010609060101010101" pitchFamily="49" charset="-122"/>
              </a:rPr>
              <a:t> </a:t>
            </a:r>
            <a:r>
              <a:rPr lang="zh-CN" altLang="en-US" dirty="0">
                <a:solidFill>
                  <a:srgbClr val="000000"/>
                </a:solidFill>
                <a:latin typeface="Arial" panose="020B0604020202020204"/>
                <a:ea typeface="黑体" panose="02010609060101010101" pitchFamily="49" charset="-122"/>
              </a:rPr>
              <a:t>二</a:t>
            </a:r>
            <a:endParaRPr lang="en-US" altLang="zh-CN" dirty="0">
              <a:solidFill>
                <a:srgbClr val="000000"/>
              </a:solidFill>
              <a:latin typeface="Arial" panose="020B0604020202020204"/>
              <a:ea typeface="黑体" panose="02010609060101010101" pitchFamily="49" charset="-122"/>
            </a:endParaRPr>
          </a:p>
          <a:p>
            <a:pPr>
              <a:buSzTx/>
            </a:pPr>
            <a:r>
              <a:rPr lang="en-US" altLang="zh-CN" dirty="0">
                <a:solidFill>
                  <a:srgbClr val="000000"/>
                </a:solidFill>
                <a:latin typeface="Arial" panose="020B0604020202020204"/>
                <a:ea typeface="黑体" panose="02010609060101010101" pitchFamily="49" charset="-122"/>
              </a:rPr>
              <a:t> </a:t>
            </a:r>
            <a:r>
              <a:rPr lang="zh-CN" altLang="en-US" dirty="0">
                <a:solidFill>
                  <a:srgbClr val="000000"/>
                </a:solidFill>
                <a:latin typeface="Arial" panose="020B0604020202020204"/>
                <a:ea typeface="黑体" panose="02010609060101010101" pitchFamily="49" charset="-122"/>
              </a:rPr>
              <a:t>里</a:t>
            </a:r>
            <a:endParaRPr lang="en-US" altLang="zh-CN" dirty="0">
              <a:solidFill>
                <a:srgbClr val="000000"/>
              </a:solidFill>
              <a:latin typeface="Arial" panose="020B0604020202020204"/>
              <a:ea typeface="黑体" panose="02010609060101010101" pitchFamily="49" charset="-122"/>
            </a:endParaRPr>
          </a:p>
          <a:p>
            <a:pPr>
              <a:buSzTx/>
            </a:pPr>
            <a:r>
              <a:rPr lang="en-US" altLang="zh-CN" dirty="0">
                <a:solidFill>
                  <a:srgbClr val="000000"/>
                </a:solidFill>
                <a:latin typeface="Arial" panose="020B0604020202020204"/>
                <a:ea typeface="黑体" panose="02010609060101010101" pitchFamily="49" charset="-122"/>
              </a:rPr>
              <a:t> </a:t>
            </a:r>
            <a:r>
              <a:rPr lang="zh-CN" altLang="en-US" dirty="0">
                <a:solidFill>
                  <a:srgbClr val="000000"/>
                </a:solidFill>
                <a:latin typeface="Arial" panose="020B0604020202020204"/>
                <a:ea typeface="黑体" panose="02010609060101010101" pitchFamily="49" charset="-122"/>
              </a:rPr>
              <a:t>头    </a:t>
            </a:r>
            <a:endParaRPr lang="en-US" altLang="zh-CN" dirty="0">
              <a:solidFill>
                <a:srgbClr val="000000"/>
              </a:solidFill>
              <a:latin typeface="Arial" panose="020B0604020202020204"/>
              <a:ea typeface="黑体" panose="02010609060101010101" pitchFamily="49" charset="-122"/>
            </a:endParaRPr>
          </a:p>
          <a:p>
            <a:pPr>
              <a:buSzTx/>
            </a:pPr>
            <a:r>
              <a:rPr lang="en-US" altLang="zh-CN" dirty="0">
                <a:solidFill>
                  <a:srgbClr val="000000"/>
                </a:solidFill>
                <a:latin typeface="Arial" panose="020B0604020202020204"/>
                <a:ea typeface="黑体" panose="02010609060101010101" pitchFamily="49" charset="-122"/>
              </a:rPr>
              <a:t> </a:t>
            </a:r>
            <a:r>
              <a:rPr lang="zh-CN" altLang="en-US" dirty="0">
                <a:solidFill>
                  <a:srgbClr val="000000"/>
                </a:solidFill>
                <a:latin typeface="Arial" panose="020B0604020202020204"/>
                <a:ea typeface="黑体" panose="02010609060101010101" pitchFamily="49" charset="-122"/>
              </a:rPr>
              <a:t>文</a:t>
            </a:r>
            <a:endParaRPr lang="en-US" altLang="zh-CN" dirty="0">
              <a:solidFill>
                <a:srgbClr val="000000"/>
              </a:solidFill>
              <a:latin typeface="Arial" panose="020B0604020202020204"/>
              <a:ea typeface="黑体" panose="02010609060101010101" pitchFamily="49" charset="-122"/>
            </a:endParaRPr>
          </a:p>
          <a:p>
            <a:pPr>
              <a:buSzTx/>
            </a:pPr>
            <a:r>
              <a:rPr lang="zh-CN" altLang="en-US" dirty="0">
                <a:solidFill>
                  <a:srgbClr val="000000"/>
                </a:solidFill>
                <a:latin typeface="Arial" panose="020B0604020202020204"/>
                <a:ea typeface="黑体" panose="02010609060101010101" pitchFamily="49" charset="-122"/>
              </a:rPr>
              <a:t> 化</a:t>
            </a:r>
            <a:endParaRPr lang="zh-CN" altLang="en-US" dirty="0">
              <a:solidFill>
                <a:srgbClr val="000000"/>
              </a:solidFill>
              <a:latin typeface="Arial" panose="020B0604020202020204"/>
              <a:ea typeface="黑体" panose="02010609060101010101" pitchFamily="49" charset="-122"/>
            </a:endParaRPr>
          </a:p>
        </p:txBody>
      </p:sp>
      <p:sp>
        <p:nvSpPr>
          <p:cNvPr id="30750" name="文本框 33"/>
          <p:cNvSpPr txBox="1"/>
          <p:nvPr/>
        </p:nvSpPr>
        <p:spPr>
          <a:xfrm>
            <a:off x="1584325" y="904875"/>
            <a:ext cx="492125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buSzTx/>
            </a:pPr>
            <a:r>
              <a:rPr lang="zh-CN" altLang="en-US" sz="2100" dirty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</a:rPr>
              <a:t>更北</a:t>
            </a:r>
            <a:endParaRPr lang="zh-CN" altLang="en-US" sz="2100" dirty="0">
              <a:solidFill>
                <a:srgbClr val="F2F2F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文本框 25"/>
          <p:cNvSpPr txBox="1"/>
          <p:nvPr/>
        </p:nvSpPr>
        <p:spPr>
          <a:xfrm>
            <a:off x="1574800" y="5326063"/>
            <a:ext cx="49212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更南</a:t>
            </a:r>
            <a:endParaRPr kumimoji="0" lang="zh-CN" alt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5338763" y="1022350"/>
            <a:ext cx="2187575" cy="414020"/>
          </a:xfrm>
          <a:prstGeom prst="rect">
            <a:avLst/>
          </a:prstGeom>
          <a:solidFill>
            <a:srgbClr val="F2F2F2"/>
          </a:solidFill>
          <a:ln w="9525">
            <a:noFill/>
          </a:ln>
        </p:spPr>
        <p:txBody>
          <a:bodyPr wrap="square" anchor="t">
            <a:spAutoFit/>
          </a:bodyPr>
          <a:p>
            <a:pPr>
              <a:buSzTx/>
            </a:pPr>
            <a:r>
              <a:rPr lang="zh-CN" altLang="en-US" sz="2100" dirty="0">
                <a:solidFill>
                  <a:srgbClr val="000000"/>
                </a:solidFill>
                <a:latin typeface="Arial" panose="020B0604020202020204"/>
                <a:ea typeface="黑体" panose="02010609060101010101" pitchFamily="49" charset="-122"/>
              </a:rPr>
              <a:t>   辽河红山文化</a:t>
            </a:r>
            <a:endParaRPr lang="zh-CN" altLang="en-US" sz="2100" dirty="0">
              <a:solidFill>
                <a:srgbClr val="000000"/>
              </a:solidFill>
              <a:latin typeface="Arial" panose="020B0604020202020204"/>
              <a:ea typeface="黑体" panose="02010609060101010101" pitchFamily="49" charset="-122"/>
            </a:endParaRPr>
          </a:p>
        </p:txBody>
      </p:sp>
      <p:sp>
        <p:nvSpPr>
          <p:cNvPr id="30753" name="文本框 40"/>
          <p:cNvSpPr txBox="1"/>
          <p:nvPr/>
        </p:nvSpPr>
        <p:spPr>
          <a:xfrm>
            <a:off x="2211388" y="2368550"/>
            <a:ext cx="1973262" cy="414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buSzTx/>
            </a:pPr>
            <a:r>
              <a:rPr lang="zh-CN" altLang="en-US" sz="2100" dirty="0">
                <a:solidFill>
                  <a:srgbClr val="FFFFCC"/>
                </a:solidFill>
                <a:latin typeface="Arial" panose="020B0604020202020204"/>
                <a:ea typeface="黑体" panose="02010609060101010101" pitchFamily="49" charset="-122"/>
              </a:rPr>
              <a:t>   粟作文化区</a:t>
            </a:r>
            <a:endParaRPr lang="zh-CN" altLang="en-US" sz="2100" dirty="0">
              <a:solidFill>
                <a:srgbClr val="FFFFCC"/>
              </a:solidFill>
              <a:latin typeface="Arial" panose="020B0604020202020204"/>
              <a:ea typeface="黑体" panose="02010609060101010101" pitchFamily="49" charset="-122"/>
            </a:endParaRPr>
          </a:p>
        </p:txBody>
      </p:sp>
      <p:sp>
        <p:nvSpPr>
          <p:cNvPr id="30754" name="文本框 41"/>
          <p:cNvSpPr txBox="1"/>
          <p:nvPr/>
        </p:nvSpPr>
        <p:spPr>
          <a:xfrm>
            <a:off x="2190750" y="4519613"/>
            <a:ext cx="1993900" cy="414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buSzTx/>
            </a:pPr>
            <a:r>
              <a:rPr lang="zh-CN" altLang="en-US" sz="2100" dirty="0">
                <a:solidFill>
                  <a:srgbClr val="FFFFCC"/>
                </a:solidFill>
                <a:latin typeface="Arial" panose="020B0604020202020204"/>
                <a:ea typeface="黑体" panose="02010609060101010101" pitchFamily="49" charset="-122"/>
              </a:rPr>
              <a:t>   稻作文化区</a:t>
            </a:r>
            <a:endParaRPr lang="zh-CN" altLang="en-US" sz="2100" dirty="0">
              <a:solidFill>
                <a:srgbClr val="FFFFCC"/>
              </a:solidFill>
              <a:latin typeface="Arial" panose="020B0604020202020204"/>
              <a:ea typeface="黑体" panose="02010609060101010101" pitchFamily="49" charset="-122"/>
            </a:endParaRPr>
          </a:p>
        </p:txBody>
      </p:sp>
      <p:sp>
        <p:nvSpPr>
          <p:cNvPr id="30755" name="文本框 42"/>
          <p:cNvSpPr txBox="1"/>
          <p:nvPr/>
        </p:nvSpPr>
        <p:spPr>
          <a:xfrm>
            <a:off x="2405063" y="1004888"/>
            <a:ext cx="2070100" cy="414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buSzTx/>
            </a:pPr>
            <a:r>
              <a:rPr lang="zh-CN" altLang="en-US" sz="2100" dirty="0">
                <a:solidFill>
                  <a:srgbClr val="FFFFCC"/>
                </a:solidFill>
                <a:latin typeface="Arial" panose="020B0604020202020204"/>
                <a:ea typeface="黑体" panose="02010609060101010101" pitchFamily="49" charset="-122"/>
              </a:rPr>
              <a:t>狩猎采集文化区</a:t>
            </a:r>
            <a:endParaRPr lang="zh-CN" altLang="en-US" sz="2100" dirty="0">
              <a:solidFill>
                <a:srgbClr val="FFFFCC"/>
              </a:solidFill>
              <a:latin typeface="Arial" panose="020B0604020202020204"/>
              <a:ea typeface="黑体" panose="02010609060101010101" pitchFamily="49" charset="-122"/>
            </a:endParaRPr>
          </a:p>
        </p:txBody>
      </p:sp>
      <p:sp>
        <p:nvSpPr>
          <p:cNvPr id="30756" name="文本框 43"/>
          <p:cNvSpPr txBox="1"/>
          <p:nvPr/>
        </p:nvSpPr>
        <p:spPr>
          <a:xfrm>
            <a:off x="2405063" y="5511800"/>
            <a:ext cx="2070100" cy="414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buSzTx/>
            </a:pPr>
            <a:r>
              <a:rPr lang="zh-CN" altLang="en-US" sz="2100" dirty="0">
                <a:solidFill>
                  <a:srgbClr val="FFFFCC"/>
                </a:solidFill>
                <a:latin typeface="Arial" panose="020B0604020202020204"/>
                <a:ea typeface="黑体" panose="02010609060101010101" pitchFamily="49" charset="-122"/>
              </a:rPr>
              <a:t>渔猎采集文化区</a:t>
            </a:r>
            <a:endParaRPr lang="zh-CN" altLang="en-US" sz="2100" dirty="0">
              <a:solidFill>
                <a:srgbClr val="FFFFCC"/>
              </a:solidFill>
              <a:latin typeface="Arial" panose="020B0604020202020204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938838" y="5327650"/>
            <a:ext cx="4075112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8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2019</a:t>
            </a:r>
            <a:r>
              <a:rPr lang="zh-CN" altLang="en-US" sz="28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年</a:t>
            </a:r>
            <a:r>
              <a:rPr lang="en-US" altLang="zh-CN" sz="28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7</a:t>
            </a:r>
            <a:r>
              <a:rPr lang="zh-CN" altLang="en-US" sz="28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月</a:t>
            </a:r>
            <a:r>
              <a:rPr lang="en-US" altLang="zh-CN" sz="28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6</a:t>
            </a:r>
            <a:r>
              <a:rPr lang="zh-CN" altLang="en-US" sz="28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日良渚文化申遗成功</a:t>
            </a:r>
            <a:r>
              <a:rPr lang="en-US" altLang="zh-CN" sz="28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---</a:t>
            </a:r>
            <a:r>
              <a:rPr lang="zh-CN" altLang="en-US" sz="28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世界由此重新认识一个远古的中国</a:t>
            </a:r>
            <a:endParaRPr lang="zh-CN" altLang="en-US" sz="2800" b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9323705" y="4326573"/>
            <a:ext cx="2616200" cy="1476375"/>
          </a:xfrm>
          <a:prstGeom prst="rect">
            <a:avLst/>
          </a:prstGeom>
          <a:solidFill>
            <a:srgbClr val="0D0D0D"/>
          </a:solidFill>
          <a:ln w="9525">
            <a:noFill/>
          </a:ln>
        </p:spPr>
        <p:txBody>
          <a:bodyPr wrap="square" anchor="t">
            <a:spAutoFit/>
          </a:bodyPr>
          <a:p>
            <a:pPr>
              <a:buSzTx/>
            </a:pPr>
            <a:r>
              <a:rPr lang="zh-CN" altLang="en-US" sz="4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源远流长</a:t>
            </a:r>
            <a:endParaRPr lang="en-US" altLang="zh-CN" sz="4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4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多元一体</a:t>
            </a:r>
            <a:endParaRPr lang="en-US" altLang="zh-CN" sz="4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6" grpId="0" bldLvl="0" animBg="1"/>
      <p:bldP spid="40" grpId="0" bldLvl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67204" y="1864777"/>
            <a:ext cx="9975917" cy="2680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 smtClean="0"/>
              <a:t>        </a:t>
            </a:r>
            <a:r>
              <a:rPr lang="zh-CN" altLang="en-US" sz="3735" b="1" dirty="0" smtClean="0"/>
              <a:t>早在远古时期，人类社会中就逐渐出现了权力的萌芽，中国古代传说中的三皇五帝，实际上是史前社会的部落酋长。</a:t>
            </a:r>
            <a:endParaRPr lang="zh-CN" altLang="en-US" sz="3735" b="1" dirty="0"/>
          </a:p>
        </p:txBody>
      </p:sp>
      <p:sp>
        <p:nvSpPr>
          <p:cNvPr id="4" name="文本框 3"/>
          <p:cNvSpPr txBox="1"/>
          <p:nvPr/>
        </p:nvSpPr>
        <p:spPr>
          <a:xfrm>
            <a:off x="149225" y="139700"/>
            <a:ext cx="67386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</a:rPr>
              <a:t>二、原始社会的政治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15075" y="3512820"/>
            <a:ext cx="5658485" cy="3252470"/>
          </a:xfrm>
          <a:prstGeom prst="rect">
            <a:avLst/>
          </a:prstGeom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6153150" y="836295"/>
            <a:ext cx="5659120" cy="2676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fontAlgn="auto">
              <a:lnSpc>
                <a:spcPct val="100000"/>
              </a:lnSpc>
            </a:pPr>
            <a:r>
              <a:rPr kumimoji="1"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材料二：神农氏尝百草</a:t>
            </a:r>
            <a:endParaRPr kumimoji="1" lang="zh-CN" altLang="en-US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fontAlgn="auto">
              <a:lnSpc>
                <a:spcPct val="100000"/>
              </a:lnSpc>
            </a:pPr>
            <a:r>
              <a:rPr kumimoji="1"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传说</a:t>
            </a:r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上古时代</a:t>
            </a:r>
            <a:r>
              <a:rPr kumimoji="1"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en-US" altLang="zh-CN" sz="28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 “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古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之人民皆食禽兽肉，至于神农，人民众多，禽兽不足，于是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神农因天之时，分地之利，制耒耜，教民耕作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，神而化之，故谓之神农也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en-US" sz="28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 ”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kumimoji="1" lang="zh-CN" altLang="en-US" sz="2800" b="1" dirty="0">
              <a:latin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9700" y="0"/>
            <a:ext cx="67386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</a:rPr>
              <a:t>三、原始社会的经济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54400"/>
            <a:ext cx="5765165" cy="3310890"/>
          </a:xfrm>
          <a:prstGeom prst="rect">
            <a:avLst/>
          </a:prstGeom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00660" y="1784985"/>
            <a:ext cx="5564505" cy="138366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p>
            <a:pPr fontAlgn="auto">
              <a:lnSpc>
                <a:spcPct val="100000"/>
              </a:lnSpc>
            </a:pPr>
            <a:r>
              <a:rPr kumimoji="1"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材料一：原始生活</a:t>
            </a:r>
            <a:endParaRPr kumimoji="1" lang="zh-CN" altLang="en-US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fontAlgn="auto">
              <a:lnSpc>
                <a:spcPct val="100000"/>
              </a:lnSpc>
            </a:pPr>
            <a:r>
              <a:rPr kumimoji="1"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sz="2800" b="1" dirty="0"/>
              <a:t>未有火化，食草木之食，鸟兽之肉，饮其血，茹其毛。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kumimoji="1" lang="zh-CN" altLang="en-US" sz="2800" b="1" dirty="0">
              <a:latin typeface="宋体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39700" y="831215"/>
            <a:ext cx="4852035" cy="70675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4000" b="1" dirty="0" smtClean="0">
                <a:solidFill>
                  <a:srgbClr val="030CB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zh-CN" sz="4000" b="1" dirty="0" smtClean="0">
                <a:solidFill>
                  <a:srgbClr val="030CB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原始农</a:t>
            </a:r>
            <a:r>
              <a:rPr lang="zh-CN" altLang="en-US" sz="4000" b="1" dirty="0" smtClean="0">
                <a:solidFill>
                  <a:srgbClr val="030CB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业     </a:t>
            </a:r>
            <a:endParaRPr lang="en-US" altLang="zh-CN" sz="4000" b="1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500630" y="0"/>
            <a:ext cx="2950845" cy="1845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967699" y="1846229"/>
            <a:ext cx="4416491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700" b="1" dirty="0" smtClean="0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西安半坡遗址出土的粟</a:t>
            </a:r>
            <a:endParaRPr lang="zh-CN" altLang="en-US" sz="2700" b="1" dirty="0">
              <a:solidFill>
                <a:srgbClr val="FF0000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2480" y="108585"/>
            <a:ext cx="2400300" cy="1737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491347" y="1845716"/>
            <a:ext cx="453120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700" b="1" dirty="0" smtClean="0">
                <a:solidFill>
                  <a:srgbClr val="030CBD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河姆渡文化的稻谷遗存</a:t>
            </a:r>
            <a:endParaRPr lang="zh-CN" altLang="en-US" sz="2700" b="1" dirty="0">
              <a:solidFill>
                <a:srgbClr val="030CBD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14051" y="2352738"/>
            <a:ext cx="5231056" cy="66611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3735" b="1" dirty="0" smtClean="0">
                <a:latin typeface="幼圆" panose="02010509060101010101" pitchFamily="49" charset="-122"/>
                <a:ea typeface="幼圆" panose="02010509060101010101" pitchFamily="49" charset="-122"/>
              </a:rPr>
              <a:t>形成南稻北粟种植局面</a:t>
            </a:r>
            <a:endParaRPr lang="zh-CN" altLang="en-US" sz="3735" b="1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9969" y="3018661"/>
            <a:ext cx="8496267" cy="66611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3735" b="1" dirty="0">
                <a:latin typeface="幼圆" panose="02010509060101010101" pitchFamily="49" charset="-122"/>
                <a:ea typeface="幼圆" panose="02010509060101010101" pitchFamily="49" charset="-122"/>
              </a:rPr>
              <a:t>我</a:t>
            </a:r>
            <a:r>
              <a:rPr lang="zh-CN" altLang="en-US" sz="3735" b="1" dirty="0" smtClean="0">
                <a:latin typeface="幼圆" panose="02010509060101010101" pitchFamily="49" charset="-122"/>
                <a:ea typeface="幼圆" panose="02010509060101010101" pitchFamily="49" charset="-122"/>
              </a:rPr>
              <a:t>国是世界上最早种植水稻和粟的国家</a:t>
            </a:r>
            <a:endParaRPr lang="zh-CN" altLang="en-US" sz="3735" b="1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245" y="203940"/>
            <a:ext cx="2304256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735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①农作物</a:t>
            </a:r>
            <a:endParaRPr lang="zh-CN" altLang="en-US" sz="3735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077" y="3842821"/>
            <a:ext cx="2886405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735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②耕作方式</a:t>
            </a:r>
            <a:endParaRPr lang="zh-CN" altLang="en-US" sz="3735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9" name="Picture 2" descr="http://p0.qhimg.com/t01de384953c37366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665" y="3684905"/>
            <a:ext cx="7760335" cy="300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下箭头 11"/>
          <p:cNvSpPr/>
          <p:nvPr/>
        </p:nvSpPr>
        <p:spPr>
          <a:xfrm>
            <a:off x="1374851" y="4841357"/>
            <a:ext cx="192857" cy="6720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4" name="TextBox 13"/>
          <p:cNvSpPr txBox="1"/>
          <p:nvPr/>
        </p:nvSpPr>
        <p:spPr>
          <a:xfrm>
            <a:off x="415580" y="5924332"/>
            <a:ext cx="2304256" cy="66611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3735" b="1" dirty="0" smtClean="0">
                <a:latin typeface="幼圆" panose="02010509060101010101" pitchFamily="49" charset="-122"/>
                <a:ea typeface="幼圆" panose="02010509060101010101" pitchFamily="49" charset="-122"/>
              </a:rPr>
              <a:t>刀耕火种</a:t>
            </a:r>
            <a:endParaRPr lang="zh-CN" altLang="en-US" sz="3735" b="1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" name="TextBox 6"/>
          <p:cNvSpPr txBox="1"/>
          <p:nvPr/>
        </p:nvSpPr>
        <p:spPr>
          <a:xfrm>
            <a:off x="3441700" y="4945380"/>
            <a:ext cx="8750300" cy="18141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zh-CN" altLang="zh-CN" sz="3730" b="1" dirty="0">
                <a:ea typeface="楷体_GB2312" pitchFamily="1" charset="-122"/>
                <a:sym typeface="+mn-ea"/>
              </a:rPr>
              <a:t>“</a:t>
            </a:r>
            <a:r>
              <a:rPr lang="zh-CN" altLang="en-US" sz="3730" b="1" dirty="0">
                <a:ea typeface="楷体_GB2312" pitchFamily="1" charset="-122"/>
                <a:sym typeface="+mn-ea"/>
              </a:rPr>
              <a:t>所种之地，惟以刀伐木，纵火焚烧，用竹锥地成眼</a:t>
            </a:r>
            <a:r>
              <a:rPr lang="zh-CN" altLang="zh-CN" sz="3730" b="1" dirty="0">
                <a:ea typeface="楷体_GB2312" pitchFamily="1" charset="-122"/>
                <a:sym typeface="+mn-ea"/>
              </a:rPr>
              <a:t>……”</a:t>
            </a:r>
            <a:endParaRPr lang="zh-CN" altLang="zh-CN" sz="3730" b="1" dirty="0">
              <a:ea typeface="楷体_GB2312" pitchFamily="1" charset="-122"/>
            </a:endParaRPr>
          </a:p>
          <a:p>
            <a:endParaRPr lang="zh-CN" altLang="en-US" sz="3735" b="1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" y="108585"/>
            <a:ext cx="12136755" cy="6631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12" grpId="0" bldLvl="0" animBg="1"/>
      <p:bldP spid="14" grpId="0" bldLvl="0" animBg="1"/>
      <p:bldP spid="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180123" y="3340296"/>
            <a:ext cx="5340832" cy="3660495"/>
            <a:chOff x="56" y="156"/>
            <a:chExt cx="2523" cy="1729"/>
          </a:xfrm>
        </p:grpSpPr>
        <p:pic>
          <p:nvPicPr>
            <p:cNvPr id="282627" name="Picture 3" descr="u=3863028761,2823837295&amp;gp=8">
              <a:hlinkClick r:id="rId1"/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6" y="191"/>
              <a:ext cx="1314" cy="1028"/>
            </a:xfrm>
            <a:prstGeom prst="rect">
              <a:avLst/>
            </a:prstGeom>
            <a:noFill/>
          </p:spPr>
        </p:pic>
        <p:pic>
          <p:nvPicPr>
            <p:cNvPr id="282628" name="Picture 4" descr="u=2631278786,1013532031&amp;gp=42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0" y="156"/>
              <a:ext cx="1116" cy="1028"/>
            </a:xfrm>
            <a:prstGeom prst="rect">
              <a:avLst/>
            </a:prstGeom>
            <a:noFill/>
          </p:spPr>
        </p:pic>
        <p:sp>
          <p:nvSpPr>
            <p:cNvPr id="282629" name="Text Box 5"/>
            <p:cNvSpPr txBox="1">
              <a:spLocks noChangeArrowheads="1"/>
            </p:cNvSpPr>
            <p:nvPr/>
          </p:nvSpPr>
          <p:spPr bwMode="auto">
            <a:xfrm>
              <a:off x="204" y="1278"/>
              <a:ext cx="2375" cy="607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 lIns="134977" tIns="67489" rIns="134977" bIns="67489">
              <a:spAutoFit/>
            </a:bodyPr>
            <a:lstStyle/>
            <a:p>
              <a:pPr defTabSz="915035"/>
              <a:r>
                <a:rPr lang="zh-CN" altLang="en-US" sz="3735" b="1" dirty="0" smtClean="0">
                  <a:latin typeface="幼圆" panose="02010509060101010101" pitchFamily="49" charset="-122"/>
                  <a:ea typeface="幼圆" panose="02010509060101010101" pitchFamily="49" charset="-122"/>
                </a:rPr>
                <a:t>   石</a:t>
              </a:r>
              <a:r>
                <a:rPr lang="zh-CN" altLang="en-US" sz="3735" b="1" dirty="0">
                  <a:latin typeface="幼圆" panose="02010509060101010101" pitchFamily="49" charset="-122"/>
                  <a:ea typeface="幼圆" panose="02010509060101010101" pitchFamily="49" charset="-122"/>
                </a:rPr>
                <a:t>锄、石斧</a:t>
              </a:r>
              <a:endParaRPr lang="zh-CN" altLang="en-US" sz="3735" b="1" dirty="0">
                <a:latin typeface="幼圆" panose="02010509060101010101" pitchFamily="49" charset="-122"/>
                <a:ea typeface="幼圆" panose="02010509060101010101" pitchFamily="49" charset="-122"/>
              </a:endParaRPr>
            </a:p>
            <a:p>
              <a:pPr defTabSz="915035"/>
              <a:r>
                <a:rPr lang="zh-CN" altLang="en-US" sz="3735" b="1" dirty="0">
                  <a:latin typeface="幼圆" panose="02010509060101010101" pitchFamily="49" charset="-122"/>
                  <a:ea typeface="幼圆" panose="02010509060101010101" pitchFamily="49" charset="-122"/>
                </a:rPr>
                <a:t>（</a:t>
              </a:r>
              <a:r>
                <a:rPr lang="zh-CN" altLang="en-US" sz="3735" b="1" dirty="0">
                  <a:solidFill>
                    <a:srgbClr val="FF0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刀耕火种</a:t>
              </a:r>
              <a:r>
                <a:rPr lang="zh-CN" altLang="en-US" sz="3735" b="1" dirty="0">
                  <a:solidFill>
                    <a:srgbClr val="0000FF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时期</a:t>
              </a:r>
              <a:r>
                <a:rPr lang="zh-CN" altLang="en-US" sz="3735" b="1" dirty="0">
                  <a:latin typeface="幼圆" panose="02010509060101010101" pitchFamily="49" charset="-122"/>
                  <a:ea typeface="幼圆" panose="02010509060101010101" pitchFamily="49" charset="-122"/>
                </a:rPr>
                <a:t>）</a:t>
              </a:r>
              <a:endParaRPr lang="zh-CN" altLang="en-US" sz="3735" b="1" dirty="0"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sp>
        <p:nvSpPr>
          <p:cNvPr id="282630" name="AutoShape 6"/>
          <p:cNvSpPr>
            <a:spLocks noChangeArrowheads="1"/>
          </p:cNvSpPr>
          <p:nvPr/>
        </p:nvSpPr>
        <p:spPr bwMode="auto">
          <a:xfrm>
            <a:off x="5614179" y="5008721"/>
            <a:ext cx="1219200" cy="507332"/>
          </a:xfrm>
          <a:prstGeom prst="rightArrow">
            <a:avLst>
              <a:gd name="adj1" fmla="val 50000"/>
              <a:gd name="adj2" fmla="val 6521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lIns="110118" tIns="55058" rIns="110118" bIns="55058" anchor="ctr"/>
          <a:lstStyle/>
          <a:p>
            <a:endParaRPr lang="zh-CN" altLang="en-US" sz="2400"/>
          </a:p>
        </p:txBody>
      </p:sp>
      <p:grpSp>
        <p:nvGrpSpPr>
          <p:cNvPr id="3" name="Group 9"/>
          <p:cNvGrpSpPr/>
          <p:nvPr/>
        </p:nvGrpSpPr>
        <p:grpSpPr bwMode="auto">
          <a:xfrm>
            <a:off x="6839247" y="3339984"/>
            <a:ext cx="5353051" cy="3326119"/>
            <a:chOff x="2965" y="1074"/>
            <a:chExt cx="2529" cy="1571"/>
          </a:xfrm>
        </p:grpSpPr>
        <p:pic>
          <p:nvPicPr>
            <p:cNvPr id="282634" name="Picture 10" descr="u=2123429812,2859170840&amp;gp=-18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54" y="1074"/>
              <a:ext cx="1440" cy="891"/>
            </a:xfrm>
            <a:prstGeom prst="rect">
              <a:avLst/>
            </a:prstGeom>
            <a:noFill/>
          </p:spPr>
        </p:pic>
        <p:sp>
          <p:nvSpPr>
            <p:cNvPr id="282635" name="Text Box 11"/>
            <p:cNvSpPr txBox="1">
              <a:spLocks noChangeArrowheads="1"/>
            </p:cNvSpPr>
            <p:nvPr/>
          </p:nvSpPr>
          <p:spPr bwMode="auto">
            <a:xfrm>
              <a:off x="3069" y="2310"/>
              <a:ext cx="1930" cy="335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 lIns="134977" tIns="67489" rIns="134977" bIns="67489">
              <a:spAutoFit/>
            </a:bodyPr>
            <a:lstStyle/>
            <a:p>
              <a:pPr defTabSz="915035"/>
              <a:r>
                <a:rPr lang="zh-CN" altLang="en-US" sz="3735" b="1" dirty="0" smtClean="0">
                  <a:solidFill>
                    <a:srgbClr val="FF0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（石器</a:t>
              </a:r>
              <a:r>
                <a:rPr lang="zh-CN" altLang="en-US" sz="3735" b="1" dirty="0">
                  <a:solidFill>
                    <a:srgbClr val="FF0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锄耕</a:t>
              </a:r>
              <a:r>
                <a:rPr lang="zh-CN" altLang="en-US" sz="3735" b="1" dirty="0" smtClean="0">
                  <a:solidFill>
                    <a:srgbClr val="0000FF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时期</a:t>
              </a:r>
              <a:r>
                <a:rPr lang="zh-CN" altLang="en-US" sz="3735" b="1" dirty="0">
                  <a:solidFill>
                    <a:srgbClr val="FF0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）</a:t>
              </a:r>
              <a:endParaRPr lang="zh-CN" altLang="en-US" sz="3735" b="1" dirty="0">
                <a:solidFill>
                  <a:srgbClr val="0000FF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pic>
          <p:nvPicPr>
            <p:cNvPr id="282636" name="Picture 12" descr="u=2539208826,307749571&amp;gp=4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65" y="1074"/>
              <a:ext cx="1008" cy="816"/>
            </a:xfrm>
            <a:prstGeom prst="rect">
              <a:avLst/>
            </a:prstGeom>
            <a:noFill/>
          </p:spPr>
        </p:pic>
        <p:sp>
          <p:nvSpPr>
            <p:cNvPr id="282637" name="Text Box 13"/>
            <p:cNvSpPr txBox="1">
              <a:spLocks noChangeArrowheads="1"/>
            </p:cNvSpPr>
            <p:nvPr/>
          </p:nvSpPr>
          <p:spPr bwMode="auto">
            <a:xfrm>
              <a:off x="3238" y="1981"/>
              <a:ext cx="1594" cy="335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 lIns="134977" tIns="67489" rIns="134977" bIns="67489">
              <a:spAutoFit/>
            </a:bodyPr>
            <a:lstStyle/>
            <a:p>
              <a:pPr defTabSz="915035"/>
              <a:r>
                <a:rPr lang="zh-CN" altLang="en-US" sz="3735" b="1" dirty="0">
                  <a:latin typeface="幼圆" panose="02010509060101010101" pitchFamily="49" charset="-122"/>
                  <a:ea typeface="幼圆" panose="02010509060101010101" pitchFamily="49" charset="-122"/>
                </a:rPr>
                <a:t>木耒     </a:t>
              </a:r>
              <a:r>
                <a:rPr lang="zh-CN" altLang="en-US" sz="3735" b="1" dirty="0" smtClean="0">
                  <a:latin typeface="幼圆" panose="02010509060101010101" pitchFamily="49" charset="-122"/>
                  <a:ea typeface="幼圆" panose="02010509060101010101" pitchFamily="49" charset="-122"/>
                </a:rPr>
                <a:t>骨</a:t>
              </a:r>
              <a:r>
                <a:rPr lang="zh-CN" altLang="en-US" sz="3735" b="1" dirty="0">
                  <a:latin typeface="幼圆" panose="02010509060101010101" pitchFamily="49" charset="-122"/>
                  <a:ea typeface="幼圆" panose="02010509060101010101" pitchFamily="49" charset="-122"/>
                </a:rPr>
                <a:t>耜</a:t>
              </a:r>
              <a:endParaRPr lang="zh-CN" altLang="en-US" sz="3735" b="1" dirty="0"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12061" y="784265"/>
            <a:ext cx="4955065" cy="255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8501700" y="1651549"/>
            <a:ext cx="1223010" cy="70929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lIns="134977" tIns="67489" rIns="134977" bIns="67489">
            <a:spAutoFit/>
          </a:bodyPr>
          <a:lstStyle/>
          <a:p>
            <a:pPr defTabSz="915035"/>
            <a:r>
              <a:rPr lang="zh-CN" altLang="en-US" sz="3735" b="1" dirty="0" smtClean="0">
                <a:latin typeface="幼圆" panose="02010509060101010101" pitchFamily="49" charset="-122"/>
                <a:ea typeface="幼圆" panose="02010509060101010101" pitchFamily="49" charset="-122"/>
              </a:rPr>
              <a:t>石镰</a:t>
            </a:r>
            <a:endParaRPr lang="zh-CN" altLang="en-US" sz="3735" b="1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1" y="105"/>
            <a:ext cx="3250412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735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③生产工具</a:t>
            </a:r>
            <a:endParaRPr lang="zh-CN" altLang="en-US" sz="3735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TAG_VERSION" val="1.0"/>
  <p:tag name="KSO_WM_TEMPLATE_CATEGORY" val="basetag"/>
  <p:tag name="KSO_WM_TEMPLATE_INDEX" val="20164345"/>
</p:tagLst>
</file>

<file path=ppt/tags/tag10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TEMPLATE_THUMBS_INDEX" val="1、4、7、9、11、16、19、20、21、22、23、26、29、34、38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4538"/>
</p:tagLst>
</file>

<file path=ppt/tags/tag154.xml><?xml version="1.0" encoding="utf-8"?>
<p:tagLst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155.xml><?xml version="1.0" encoding="utf-8"?>
<p:tagLst xmlns:p="http://schemas.openxmlformats.org/presentationml/2006/main">
  <p:tag name="KSO_WM_UNIT_PLACING_PICTURE_USER_VIEWPORT" val="{&quot;height&quot;:1926,&quot;width&quot;:1944}"/>
</p:tagLst>
</file>

<file path=ppt/tags/tag156.xml><?xml version="1.0" encoding="utf-8"?>
<p:tagLst xmlns:p="http://schemas.openxmlformats.org/presentationml/2006/main">
  <p:tag name="KSO_WM_BEAUTIFY_FLAG" val="#wm#"/>
  <p:tag name="KSO_WM_TEMPLATE_CATEGORY" val="custom"/>
  <p:tag name="KSO_WM_TEMPLATE_INDEX" val="20204538"/>
</p:tagLst>
</file>

<file path=ppt/tags/tag157.xml><?xml version="1.0" encoding="utf-8"?>
<p:tagLst xmlns:p="http://schemas.openxmlformats.org/presentationml/2006/main">
  <p:tag name="KSO_WM_UNIT_TABLE_BEAUTIFY" val="smartTable{f72e9bba-03b5-4861-97fb-02bbd0c77d57}"/>
  <p:tag name="TABLE_RECT" val="430*148.75*100*242.5"/>
  <p:tag name="TABLE_EMPHASIZE_COLOR" val="6579300"/>
  <p:tag name="TABLE_ONEKEY_SKIN_IDX" val="0"/>
  <p:tag name="TABLE_SKINIDX" val="-1"/>
  <p:tag name="TABLE_COLORIDX" val="l"/>
</p:tagLst>
</file>

<file path=ppt/tags/tag158.xml><?xml version="1.0" encoding="utf-8"?>
<p:tagLst xmlns:p="http://schemas.openxmlformats.org/presentationml/2006/main">
  <p:tag name="KSO_WM_BEAUTIFY_FLAG" val="#wm#"/>
  <p:tag name="KSO_WM_TEMPLATE_CATEGORY" val="custom"/>
  <p:tag name="KSO_WM_TEMPLATE_INDEX" val="20204538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TAG_VERSION" val="1.0"/>
  <p:tag name="KSO_WM_TEMPLATE_CATEGORY" val="basetag"/>
  <p:tag name="KSO_WM_TEMPLATE_INDEX" val="20164345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TEMPLATE_CATEGORY" val="basetag"/>
  <p:tag name="KSO_WM_TEMPLATE_INDEX" val="20164345"/>
  <p:tag name="KSO_WM_TAG_VERSION" val="1.0"/>
  <p:tag name="KSO_WM_TEMPLATE_THUMBS_INDEX" val="1、2、3、4、5、6、7、8、13、14、15、17、22、23、28、32、33、35、40、43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asetag20161342_docer514773.动态简约杂志风商务PPT模板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WPS主题色">
      <a:dk1>
        <a:srgbClr val="000000"/>
      </a:dk1>
      <a:lt1>
        <a:srgbClr val="FFFFFF"/>
      </a:lt1>
      <a:dk2>
        <a:srgbClr val="ECEEEF"/>
      </a:dk2>
      <a:lt2>
        <a:srgbClr val="FCFDFD"/>
      </a:lt2>
      <a:accent1>
        <a:srgbClr val="547D9D"/>
      </a:accent1>
      <a:accent2>
        <a:srgbClr val="437F81"/>
      </a:accent2>
      <a:accent3>
        <a:srgbClr val="4F7A5C"/>
      </a:accent3>
      <a:accent4>
        <a:srgbClr val="6E6D45"/>
      </a:accent4>
      <a:accent5>
        <a:srgbClr val="905E43"/>
      </a:accent5>
      <a:accent6>
        <a:srgbClr val="9D5458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默认设计模板">
  <a:themeElements>
    <a:clrScheme name="默认设计模板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2480</Words>
  <Application>WPS 演示</Application>
  <PresentationFormat>全屏显示(4:3)</PresentationFormat>
  <Paragraphs>260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26</vt:i4>
      </vt:variant>
    </vt:vector>
  </HeadingPairs>
  <TitlesOfParts>
    <vt:vector size="55" baseType="lpstr">
      <vt:lpstr>Arial</vt:lpstr>
      <vt:lpstr>宋体</vt:lpstr>
      <vt:lpstr>Wingdings</vt:lpstr>
      <vt:lpstr>黑体</vt:lpstr>
      <vt:lpstr>Calibri Light</vt:lpstr>
      <vt:lpstr>微软雅黑</vt:lpstr>
      <vt:lpstr>汉仪旗黑-85S</vt:lpstr>
      <vt:lpstr>楷体</vt:lpstr>
      <vt:lpstr>Open Sans</vt:lpstr>
      <vt:lpstr>Segoe Print</vt:lpstr>
      <vt:lpstr>Lato Light</vt:lpstr>
      <vt:lpstr>隶书</vt:lpstr>
      <vt:lpstr>华文新魏</vt:lpstr>
      <vt:lpstr>幼圆</vt:lpstr>
      <vt:lpstr>Arial</vt:lpstr>
      <vt:lpstr>Arial Unicode MS</vt:lpstr>
      <vt:lpstr>Calibri</vt:lpstr>
      <vt:lpstr>华文隶书</vt:lpstr>
      <vt:lpstr>华文仿宋</vt:lpstr>
      <vt:lpstr>楷体_GB2312</vt:lpstr>
      <vt:lpstr>新宋体</vt:lpstr>
      <vt:lpstr>仿宋</vt:lpstr>
      <vt:lpstr>Office 主题</vt:lpstr>
      <vt:lpstr>1_Office 主题</vt:lpstr>
      <vt:lpstr>2_Office 主题</vt:lpstr>
      <vt:lpstr>basetag20161342_docer514773.动态简约杂志风商务PPT模板</vt:lpstr>
      <vt:lpstr>默认设计模板</vt:lpstr>
      <vt:lpstr>1_Office 主题​​</vt:lpstr>
      <vt:lpstr>1_默认设计模板</vt:lpstr>
      <vt:lpstr>一、原始社会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techer</dc:creator>
  <cp:lastModifiedBy>故人以愛北荒凉</cp:lastModifiedBy>
  <cp:revision>126</cp:revision>
  <dcterms:created xsi:type="dcterms:W3CDTF">2015-03-30T09:20:00Z</dcterms:created>
  <dcterms:modified xsi:type="dcterms:W3CDTF">2020-02-03T15:38:39Z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