
<file path=[Content_Types].xml><?xml version="1.0" encoding="utf-8"?>
<Types xmlns="http://schemas.openxmlformats.org/package/2006/content-types">
  <Override PartName="/ppt/tags/tag8.xml" ContentType="application/vnd.openxmlformats-officedocument.presentationml.tags+xml"/>
  <Override PartName="/ppt/tags/tag104.xml" ContentType="application/vnd.openxmlformats-officedocument.presentationml.tags+xml"/>
  <Override PartName="/ppt/tags/tag140.xml" ContentType="application/vnd.openxmlformats-officedocument.presentationml.tags+xml"/>
  <Override PartName="/ppt/tags/tag151.xml" ContentType="application/vnd.openxmlformats-officedocument.presentationml.tags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tags/tag111.xml" ContentType="application/vnd.openxmlformats-officedocument.presentationml.tags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tags/tag78.xml" ContentType="application/vnd.openxmlformats-officedocument.presentationml.tags+xml"/>
  <Override PartName="/ppt/tags/tag96.xml" ContentType="application/vnd.openxmlformats-officedocument.presentationml.tags+xml"/>
  <Override PartName="/ppt/tags/tag100.xml" ContentType="application/vnd.openxmlformats-officedocument.presentationml.tag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ags/tag38.xml" ContentType="application/vnd.openxmlformats-officedocument.presentationml.tags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tags/tag85.xml" ContentType="application/vnd.openxmlformats-officedocument.presentationml.tags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92.xml" ContentType="application/vnd.openxmlformats-officedocument.presentationml.tags+xml"/>
  <Override PartName="/ppt/tags/tag149.xml" ContentType="application/vnd.openxmlformats-officedocument.presentationml.tags+xml"/>
  <Override PartName="/docProps/custom.xml" ContentType="application/vnd.openxmlformats-officedocument.custom-properties+xml"/>
  <Override PartName="/ppt/tags/tag34.xml" ContentType="application/vnd.openxmlformats-officedocument.presentationml.tags+xml"/>
  <Override PartName="/ppt/tags/tag52.xml" ContentType="application/vnd.openxmlformats-officedocument.presentationml.tags+xml"/>
  <Override PartName="/ppt/tags/tag81.xml" ContentType="application/vnd.openxmlformats-officedocument.presentationml.tags+xml"/>
  <Override PartName="/ppt/tags/tag109.xml" ContentType="application/vnd.openxmlformats-officedocument.presentationml.tags+xml"/>
  <Override PartName="/ppt/tags/tag138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41.xml" ContentType="application/vnd.openxmlformats-officedocument.presentationml.tags+xml"/>
  <Override PartName="/ppt/tags/tag70.xml" ContentType="application/vnd.openxmlformats-officedocument.presentationml.tags+xml"/>
  <Override PartName="/ppt/tags/tag116.xml" ContentType="application/vnd.openxmlformats-officedocument.presentationml.tags+xml"/>
  <Override PartName="/ppt/tags/tag127.xml" ContentType="application/vnd.openxmlformats-officedocument.presentationml.tags+xml"/>
  <Override PartName="/ppt/tags/tag145.xml" ContentType="application/vnd.openxmlformats-officedocument.presentationml.tags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tags/tag105.xml" ContentType="application/vnd.openxmlformats-officedocument.presentationml.tags+xml"/>
  <Override PartName="/ppt/tags/tag134.xml" ContentType="application/vnd.openxmlformats-officedocument.presentationml.tags+xml"/>
  <Override PartName="/ppt/tags/tag152.xml" ContentType="application/vnd.openxmlformats-officedocument.presentationml.tags+xml"/>
  <Override PartName="/ppt/slideLayouts/slideLayout7.xml" ContentType="application/vnd.openxmlformats-officedocument.presentationml.slideLayout+xml"/>
  <Default Extension="png" ContentType="image/png"/>
  <Override PartName="/ppt/tags/tag112.xml" ContentType="application/vnd.openxmlformats-officedocument.presentationml.tags+xml"/>
  <Override PartName="/ppt/tags/tag123.xml" ContentType="application/vnd.openxmlformats-officedocument.presentationml.tags+xml"/>
  <Override PartName="/ppt/tags/tag141.xml" ContentType="application/vnd.openxmlformats-officedocument.presentationml.tags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tags/tag101.xml" ContentType="application/vnd.openxmlformats-officedocument.presentationml.tags+xml"/>
  <Override PartName="/ppt/tags/tag130.xml" ContentType="application/vnd.openxmlformats-officedocument.presentationml.tag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tags/tag68.xml" ContentType="application/vnd.openxmlformats-officedocument.presentationml.tags+xml"/>
  <Override PartName="/ppt/tags/tag86.xml" ContentType="application/vnd.openxmlformats-officedocument.presentationml.tags+xml"/>
  <Override PartName="/ppt/tags/tag97.xml" ContentType="application/vnd.openxmlformats-officedocument.presentationml.tags+xml"/>
  <Default Extension="emf" ContentType="image/x-emf"/>
  <Override PartName="/ppt/presentation.xml" ContentType="application/vnd.openxmlformats-officedocument.presentationml.presentation.main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57.xml" ContentType="application/vnd.openxmlformats-officedocument.presentationml.tags+xml"/>
  <Override PartName="/ppt/tags/tag75.xml" ContentType="application/vnd.openxmlformats-officedocument.presentationml.tags+xml"/>
  <Override PartName="/docProps/app.xml" ContentType="application/vnd.openxmlformats-officedocument.extended-properties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64.xml" ContentType="application/vnd.openxmlformats-officedocument.presentationml.tags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tags/tag139.xml" ContentType="application/vnd.openxmlformats-officedocument.presentationml.tags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tags/tag53.xml" ContentType="application/vnd.openxmlformats-officedocument.presentationml.tags+xml"/>
  <Override PartName="/ppt/tags/tag71.xml" ContentType="application/vnd.openxmlformats-officedocument.presentationml.tags+xml"/>
  <Override PartName="/ppt/tags/tag128.xml" ContentType="application/vnd.openxmlformats-officedocument.presentationml.tags+xml"/>
  <Default Extension="vml" ContentType="application/vnd.openxmlformats-officedocument.vmlDrawing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60.xml" ContentType="application/vnd.openxmlformats-officedocument.presentationml.tags+xml"/>
  <Override PartName="/ppt/tags/tag117.xml" ContentType="application/vnd.openxmlformats-officedocument.presentationml.tags+xml"/>
  <Override PartName="/ppt/tags/tag135.xml" ContentType="application/vnd.openxmlformats-officedocument.presentationml.tags+xml"/>
  <Override PartName="/ppt/tags/tag146.xml" ContentType="application/vnd.openxmlformats-officedocument.presentationml.tags+xml"/>
  <Override PartName="/ppt/tags/tag20.xml" ContentType="application/vnd.openxmlformats-officedocument.presentationml.tags+xml"/>
  <Override PartName="/ppt/tags/tag106.xml" ContentType="application/vnd.openxmlformats-officedocument.presentationml.tags+xml"/>
  <Override PartName="/ppt/tags/tag124.xml" ContentType="application/vnd.openxmlformats-officedocument.presentationml.tags+xml"/>
  <Override PartName="/ppt/tags/tag142.xml" ContentType="application/vnd.openxmlformats-officedocument.presentationml.tags+xml"/>
  <Override PartName="/ppt/tags/tag153.xml" ContentType="application/vnd.openxmlformats-officedocument.presentationml.tags+xml"/>
  <Override PartName="/docProps/core.xml" ContentType="application/vnd.openxmlformats-package.core-properties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tags/tag113.xml" ContentType="application/vnd.openxmlformats-officedocument.presentationml.tags+xml"/>
  <Override PartName="/ppt/tags/tag131.xml" ContentType="application/vnd.openxmlformats-officedocument.presentationml.tag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ags/tag98.xml" ContentType="application/vnd.openxmlformats-officedocument.presentationml.tags+xml"/>
  <Override PartName="/ppt/tags/tag102.xml" ContentType="application/vnd.openxmlformats-officedocument.presentationml.tags+xml"/>
  <Override PartName="/ppt/tags/tag120.xml" ContentType="application/vnd.openxmlformats-officedocument.presentationml.tags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87.xml" ContentType="application/vnd.openxmlformats-officedocument.presentationml.tags+xml"/>
  <Default Extension="rels" ContentType="application/vnd.openxmlformats-package.relationships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tags/tag94.xml" ContentType="application/vnd.openxmlformats-officedocument.presentationml.tags+xml"/>
  <Default Extension="ppt" ContentType="application/vnd.ms-powerpoint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83.xml" ContentType="application/vnd.openxmlformats-officedocument.presentationml.tags+xml"/>
  <Override PartName="/ppt/commentAuthors.xml" ContentType="application/vnd.openxmlformats-officedocument.presentationml.commentAuthor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90.xml" ContentType="application/vnd.openxmlformats-officedocument.presentationml.tags+xml"/>
  <Override PartName="/ppt/tags/tag118.xml" ContentType="application/vnd.openxmlformats-officedocument.presentationml.tags+xml"/>
  <Override PartName="/ppt/tags/tag129.xml" ContentType="application/vnd.openxmlformats-officedocument.presentationml.tags+xml"/>
  <Override PartName="/ppt/tags/tag147.xml" ContentType="application/vnd.openxmlformats-officedocument.presentationml.tags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ppt/tags/tag136.xml" ContentType="application/vnd.openxmlformats-officedocument.presentationml.tags+xml"/>
  <Override PartName="/ppt/tags/tag154.xml" ContentType="application/vnd.openxmlformats-officedocument.presentationml.tags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114.xml" ContentType="application/vnd.openxmlformats-officedocument.presentationml.tags+xml"/>
  <Override PartName="/ppt/tags/tag125.xml" ContentType="application/vnd.openxmlformats-officedocument.presentationml.tags+xml"/>
  <Override PartName="/ppt/tags/tag143.xml" ContentType="application/vnd.openxmlformats-officedocument.presentationml.tags+xml"/>
  <Override PartName="/ppt/tags/tag7.xml" ContentType="application/vnd.openxmlformats-officedocument.presentationml.tags+xml"/>
  <Override PartName="/ppt/tags/tag103.xml" ContentType="application/vnd.openxmlformats-officedocument.presentationml.tags+xml"/>
  <Override PartName="/ppt/tags/tag132.xml" ContentType="application/vnd.openxmlformats-officedocument.presentationml.tags+xml"/>
  <Override PartName="/ppt/tags/tag150.xml" ContentType="application/vnd.openxmlformats-officedocument.presentationml.tags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5.xml" ContentType="application/vnd.openxmlformats-officedocument.presentationml.slideLayout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tags/tag121.xml" ContentType="application/vnd.openxmlformats-officedocument.presentationml.tags+xml"/>
  <Override PartName="/ppt/slideLayouts/slideLayout16.xml" ContentType="application/vnd.openxmlformats-officedocument.presentationml.slideLayout+xml"/>
  <Override PartName="/ppt/tags/tag3.xml" ContentType="application/vnd.openxmlformats-officedocument.presentationml.tags+xml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Default Extension="jpeg" ContentType="image/jpeg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ppt/slideLayouts/slideLayout12.xml" ContentType="application/vnd.openxmlformats-officedocument.presentationml.slideLayout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ags/tag119.xml" ContentType="application/vnd.openxmlformats-officedocument.presentationml.tags+xml"/>
  <Override PartName="/ppt/tags/tag137.xml" ContentType="application/vnd.openxmlformats-officedocument.presentationml.tags+xml"/>
  <Override PartName="/ppt/tags/tag148.xml" ContentType="application/vnd.openxmlformats-officedocument.presentationml.tags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tags/tag108.xml" ContentType="application/vnd.openxmlformats-officedocument.presentationml.tags+xml"/>
  <Override PartName="/ppt/tags/tag126.xml" ContentType="application/vnd.openxmlformats-officedocument.presentationml.tags+xml"/>
  <Override PartName="/ppt/tags/tag155.xml" ContentType="application/vnd.openxmlformats-officedocument.presentationml.tags+xml"/>
  <Override PartName="/ppt/tags/tag11.xml" ContentType="application/vnd.openxmlformats-officedocument.presentationml.tags+xml"/>
  <Override PartName="/ppt/tags/tag115.xml" ContentType="application/vnd.openxmlformats-officedocument.presentationml.tags+xml"/>
  <Override PartName="/ppt/tags/tag133.xml" ContentType="application/vnd.openxmlformats-officedocument.presentationml.tags+xml"/>
  <Override PartName="/ppt/tags/tag144.xml" ContentType="application/vnd.openxmlformats-officedocument.presentationml.tags+xml"/>
  <Override PartName="/ppt/tags/tag122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65" r:id="rId2"/>
    <p:sldId id="273" r:id="rId3"/>
    <p:sldId id="272" r:id="rId4"/>
    <p:sldId id="271" r:id="rId5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-408" y="-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9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381533" y="685800"/>
            <a:ext cx="6094934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 panose="020F0502020204030204"/>
      </a:defRPr>
    </a:lvl1pPr>
    <a:lvl2pPr indent="228600" latinLnBrk="0">
      <a:defRPr sz="1200">
        <a:latin typeface="+mj-lt"/>
        <a:ea typeface="+mj-ea"/>
        <a:cs typeface="+mj-cs"/>
        <a:sym typeface="Calibri" panose="020F0502020204030204"/>
      </a:defRPr>
    </a:lvl2pPr>
    <a:lvl3pPr indent="457200" latinLnBrk="0">
      <a:defRPr sz="1200">
        <a:latin typeface="+mj-lt"/>
        <a:ea typeface="+mj-ea"/>
        <a:cs typeface="+mj-cs"/>
        <a:sym typeface="Calibri" panose="020F0502020204030204"/>
      </a:defRPr>
    </a:lvl3pPr>
    <a:lvl4pPr indent="685800" latinLnBrk="0">
      <a:defRPr sz="1200">
        <a:latin typeface="+mj-lt"/>
        <a:ea typeface="+mj-ea"/>
        <a:cs typeface="+mj-cs"/>
        <a:sym typeface="Calibri" panose="020F0502020204030204"/>
      </a:defRPr>
    </a:lvl4pPr>
    <a:lvl5pPr indent="914400" latinLnBrk="0">
      <a:defRPr sz="1200">
        <a:latin typeface="+mj-lt"/>
        <a:ea typeface="+mj-ea"/>
        <a:cs typeface="+mj-cs"/>
        <a:sym typeface="Calibri" panose="020F0502020204030204"/>
      </a:defRPr>
    </a:lvl5pPr>
    <a:lvl6pPr indent="1143000" latinLnBrk="0">
      <a:defRPr sz="1200">
        <a:latin typeface="+mj-lt"/>
        <a:ea typeface="+mj-ea"/>
        <a:cs typeface="+mj-cs"/>
        <a:sym typeface="Calibri" panose="020F0502020204030204"/>
      </a:defRPr>
    </a:lvl6pPr>
    <a:lvl7pPr indent="1371600" latinLnBrk="0">
      <a:defRPr sz="1200">
        <a:latin typeface="+mj-lt"/>
        <a:ea typeface="+mj-ea"/>
        <a:cs typeface="+mj-cs"/>
        <a:sym typeface="Calibri" panose="020F0502020204030204"/>
      </a:defRPr>
    </a:lvl7pPr>
    <a:lvl8pPr indent="1600200" latinLnBrk="0">
      <a:defRPr sz="1200">
        <a:latin typeface="+mj-lt"/>
        <a:ea typeface="+mj-ea"/>
        <a:cs typeface="+mj-cs"/>
        <a:sym typeface="Calibri" panose="020F0502020204030204"/>
      </a:defRPr>
    </a:lvl8pPr>
    <a:lvl9pPr indent="1828800" latinLnBrk="0">
      <a:defRPr sz="1200">
        <a:latin typeface="+mj-lt"/>
        <a:ea typeface="+mj-ea"/>
        <a:cs typeface="+mj-cs"/>
        <a:sym typeface="Calibri" panose="020F050202020403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75.xml"/><Relationship Id="rId7" Type="http://schemas.openxmlformats.org/officeDocument/2006/relationships/tags" Target="../tags/tag79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image" Target="../media/image3.png"/><Relationship Id="rId5" Type="http://schemas.openxmlformats.org/officeDocument/2006/relationships/tags" Target="../tags/tag77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76.xml"/><Relationship Id="rId9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8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9" Type="http://schemas.openxmlformats.org/officeDocument/2006/relationships/image" Target="file:///C:\Users\1V994W2\PycharmProjects\PPT_Background_Generation/pic_temp/pic_sup.png" TargetMode="Externa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88.xml"/><Relationship Id="rId7" Type="http://schemas.openxmlformats.org/officeDocument/2006/relationships/tags" Target="../tags/tag92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1" Type="http://schemas.openxmlformats.org/officeDocument/2006/relationships/image" Target="../media/image3.png"/><Relationship Id="rId5" Type="http://schemas.openxmlformats.org/officeDocument/2006/relationships/tags" Target="../tags/tag90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89.xml"/><Relationship Id="rId9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13" Type="http://schemas.openxmlformats.org/officeDocument/2006/relationships/image" Target="../media/image3.png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image" Target="../media/image2.png"/><Relationship Id="rId5" Type="http://schemas.openxmlformats.org/officeDocument/2006/relationships/tags" Target="../tags/tag97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96.xml"/><Relationship Id="rId9" Type="http://schemas.openxmlformats.org/officeDocument/2006/relationships/tags" Target="../tags/tag101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109.xml"/><Relationship Id="rId3" Type="http://schemas.openxmlformats.org/officeDocument/2006/relationships/tags" Target="../tags/tag104.xml"/><Relationship Id="rId7" Type="http://schemas.openxmlformats.org/officeDocument/2006/relationships/tags" Target="../tags/tag108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06.xml"/><Relationship Id="rId10" Type="http://schemas.openxmlformats.org/officeDocument/2006/relationships/image" Target="../media/image2.png"/><Relationship Id="rId4" Type="http://schemas.openxmlformats.org/officeDocument/2006/relationships/tags" Target="../tags/tag105.xml"/><Relationship Id="rId9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117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112.xml"/><Relationship Id="rId7" Type="http://schemas.openxmlformats.org/officeDocument/2006/relationships/tags" Target="../tags/tag116.xml"/><Relationship Id="rId12" Type="http://schemas.openxmlformats.org/officeDocument/2006/relationships/image" Target="../media/image2.png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114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119.xml"/><Relationship Id="rId4" Type="http://schemas.openxmlformats.org/officeDocument/2006/relationships/tags" Target="../tags/tag113.xml"/><Relationship Id="rId9" Type="http://schemas.openxmlformats.org/officeDocument/2006/relationships/tags" Target="../tags/tag118.xml"/><Relationship Id="rId1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127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122.xml"/><Relationship Id="rId7" Type="http://schemas.openxmlformats.org/officeDocument/2006/relationships/tags" Target="../tags/tag126.xml"/><Relationship Id="rId12" Type="http://schemas.openxmlformats.org/officeDocument/2006/relationships/image" Target="../media/image2.png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124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129.xml"/><Relationship Id="rId4" Type="http://schemas.openxmlformats.org/officeDocument/2006/relationships/tags" Target="../tags/tag123.xml"/><Relationship Id="rId9" Type="http://schemas.openxmlformats.org/officeDocument/2006/relationships/tags" Target="../tags/tag128.xml"/><Relationship Id="rId1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137.xml"/><Relationship Id="rId13" Type="http://schemas.openxmlformats.org/officeDocument/2006/relationships/slideMaster" Target="../slideMasters/slideMaster1.xml"/><Relationship Id="rId3" Type="http://schemas.openxmlformats.org/officeDocument/2006/relationships/tags" Target="../tags/tag132.xml"/><Relationship Id="rId7" Type="http://schemas.openxmlformats.org/officeDocument/2006/relationships/tags" Target="../tags/tag136.xml"/><Relationship Id="rId12" Type="http://schemas.openxmlformats.org/officeDocument/2006/relationships/tags" Target="../tags/tag141.xml"/><Relationship Id="rId17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131.xml"/><Relationship Id="rId16" Type="http://schemas.openxmlformats.org/officeDocument/2006/relationships/image" Target="../media/image3.png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11" Type="http://schemas.openxmlformats.org/officeDocument/2006/relationships/tags" Target="../tags/tag140.xml"/><Relationship Id="rId5" Type="http://schemas.openxmlformats.org/officeDocument/2006/relationships/tags" Target="../tags/tag134.xml"/><Relationship Id="rId15" Type="http://schemas.openxmlformats.org/officeDocument/2006/relationships/image" Target="file:///C:\Users\1V994W2\PycharmProjects\PPT_Background_Generation/pic_temp/0_pic_quater_left_up.png" TargetMode="External"/><Relationship Id="rId10" Type="http://schemas.openxmlformats.org/officeDocument/2006/relationships/tags" Target="../tags/tag139.xml"/><Relationship Id="rId4" Type="http://schemas.openxmlformats.org/officeDocument/2006/relationships/tags" Target="../tags/tag133.xml"/><Relationship Id="rId9" Type="http://schemas.openxmlformats.org/officeDocument/2006/relationships/tags" Target="../tags/tag138.xml"/><Relationship Id="rId1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149.xml"/><Relationship Id="rId13" Type="http://schemas.openxmlformats.org/officeDocument/2006/relationships/image" Target="../media/image7.png"/><Relationship Id="rId3" Type="http://schemas.openxmlformats.org/officeDocument/2006/relationships/tags" Target="../tags/tag144.xml"/><Relationship Id="rId7" Type="http://schemas.openxmlformats.org/officeDocument/2006/relationships/tags" Target="../tags/tag148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tags" Target="../tags/tag147.xml"/><Relationship Id="rId11" Type="http://schemas.openxmlformats.org/officeDocument/2006/relationships/image" Target="../media/image2.png"/><Relationship Id="rId5" Type="http://schemas.openxmlformats.org/officeDocument/2006/relationships/tags" Target="../tags/tag146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45.xml"/><Relationship Id="rId9" Type="http://schemas.openxmlformats.org/officeDocument/2006/relationships/tags" Target="../tags/tag150.xml"/><Relationship Id="rId14" Type="http://schemas.openxmlformats.org/officeDocument/2006/relationships/image" Target="file:///C:\Users\1V994W2\PycharmProjects\PPT_Background_Generation/pic_temp/1_pic_quater_left_down.png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3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8.xml"/><Relationship Id="rId10" Type="http://schemas.openxmlformats.org/officeDocument/2006/relationships/image" Target="../media/image2.png"/><Relationship Id="rId4" Type="http://schemas.openxmlformats.org/officeDocument/2006/relationships/tags" Target="../tags/tag17.xml"/><Relationship Id="rId9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1V994W2\PycharmProjects\PPT_Background_Generation/pic_temp/pic_half_top.png" TargetMode="External"/><Relationship Id="rId3" Type="http://schemas.openxmlformats.org/officeDocument/2006/relationships/tags" Target="../tags/tag24.xml"/><Relationship Id="rId7" Type="http://schemas.openxmlformats.org/officeDocument/2006/relationships/image" Target="../media/image4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image" Target="../media/image3.png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image" Target="../media/image2.png"/><Relationship Id="rId5" Type="http://schemas.openxmlformats.org/officeDocument/2006/relationships/tags" Target="../tags/tag31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image" Target="../media/image2.png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slideMaster" Target="../slideMasters/slideMaster1.xml"/><Relationship Id="rId2" Type="http://schemas.openxmlformats.org/officeDocument/2006/relationships/tags" Target="../tags/tag37.xml"/><Relationship Id="rId16" Type="http://schemas.openxmlformats.org/officeDocument/2006/relationships/image" Target="file:///C:\Users\1V994W2\PycharmProjects\PPT_Background_Generation/pic_temp/1_pic_quater_right_up.png" TargetMode="Externa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tags" Target="../tags/tag46.xml"/><Relationship Id="rId5" Type="http://schemas.openxmlformats.org/officeDocument/2006/relationships/tags" Target="../tags/tag40.xml"/><Relationship Id="rId15" Type="http://schemas.openxmlformats.org/officeDocument/2006/relationships/image" Target="../media/image3.png"/><Relationship Id="rId10" Type="http://schemas.openxmlformats.org/officeDocument/2006/relationships/tags" Target="../tags/tag45.xml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image" Target="file:///C:\Users\1V994W2\PycharmProjects\PPT_Background_Generation/pic_temp/0_pic_quater_left_up.png" TargetMode="Externa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51.xml"/><Relationship Id="rId10" Type="http://schemas.openxmlformats.org/officeDocument/2006/relationships/image" Target="../media/image3.png"/><Relationship Id="rId4" Type="http://schemas.openxmlformats.org/officeDocument/2006/relationships/tags" Target="../tags/tag50.xml"/><Relationship Id="rId9" Type="http://schemas.openxmlformats.org/officeDocument/2006/relationships/image" Target="file:///C:\Users\1V994W2\Documents\Tencent%20Files\574576071\FileRecv\&#25340;&#35013;&#32032;&#26448;\forright\\06\subject_holdleft_84,125,158_0_staid_full_0.png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13" Type="http://schemas.openxmlformats.org/officeDocument/2006/relationships/image" Target="../media/image3.png"/><Relationship Id="rId3" Type="http://schemas.openxmlformats.org/officeDocument/2006/relationships/tags" Target="../tags/tag58.xml"/><Relationship Id="rId7" Type="http://schemas.openxmlformats.org/officeDocument/2006/relationships/tags" Target="../tags/tag62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image" Target="../media/image2.png"/><Relationship Id="rId5" Type="http://schemas.openxmlformats.org/officeDocument/2006/relationships/tags" Target="../tags/tag60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59.xml"/><Relationship Id="rId9" Type="http://schemas.openxmlformats.org/officeDocument/2006/relationships/tags" Target="../tags/tag64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12" Type="http://schemas.openxmlformats.org/officeDocument/2006/relationships/image" Target="../media/image3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69.xml"/><Relationship Id="rId10" Type="http://schemas.openxmlformats.org/officeDocument/2006/relationships/image" Target="../media/image2.png"/><Relationship Id="rId4" Type="http://schemas.openxmlformats.org/officeDocument/2006/relationships/tags" Target="../tags/tag68.xml"/><Relationship Id="rId9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9" cstate="print"/>
          <a:stretch>
            <a:fillRect l="-11000" t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2020/2/6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4"/>
            </p:custDataLst>
          </p:nvPr>
        </p:nvSpPr>
        <p:spPr>
          <a:xfrm>
            <a:off x="4824418" y="3497935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4824418" y="3854214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4824417" y="2391469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7"/>
            </p:custDataLst>
          </p:nvPr>
        </p:nvSpPr>
        <p:spPr>
          <a:xfrm>
            <a:off x="4824418" y="1509822"/>
            <a:ext cx="3619024" cy="728276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502448" y="714469"/>
            <a:ext cx="8139178" cy="4042179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>
            <p:custDataLst>
              <p:tags r:id="rId1"/>
            </p:custDataLst>
          </p:nvPr>
        </p:nvPicPr>
        <p:blipFill>
          <a:blip r:embed="rId8" r:link="rId9" cstate="print"/>
          <a:stretch>
            <a:fillRect/>
          </a:stretch>
        </p:blipFill>
        <p:spPr>
          <a:xfrm>
            <a:off x="0" y="0"/>
            <a:ext cx="9144000" cy="514413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5"/>
            </p:custDataLst>
          </p:nvPr>
        </p:nvSpPr>
        <p:spPr>
          <a:xfrm>
            <a:off x="4953000" y="2739014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None/>
            </a:pPr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6"/>
            </p:custDataLst>
          </p:nvPr>
        </p:nvSpPr>
        <p:spPr>
          <a:xfrm>
            <a:off x="4953000" y="1571581"/>
            <a:ext cx="3619024" cy="1014061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4950" b="0" spc="7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7" name="图片 6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4"/>
            <a:ext cx="8139178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219056" y="227885"/>
            <a:ext cx="8705888" cy="468836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961200" y="937016"/>
            <a:ext cx="7219800" cy="542767"/>
          </a:xfrm>
        </p:spPr>
        <p:txBody>
          <a:bodyPr wrap="square" anchor="ctr"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960835" y="1622900"/>
            <a:ext cx="7219950" cy="258421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0"/>
            <a:ext cx="3618452" cy="514413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8" name="图片 7"/>
          <p:cNvPicPr/>
          <p:nvPr>
            <p:custDataLst>
              <p:tags r:id="rId2"/>
            </p:custDataLst>
          </p:nvPr>
        </p:nvPicPr>
        <p:blipFill>
          <a:blip r:embed="rId10" r:link="rId11" cstate="screen"/>
          <a:stretch>
            <a:fillRect/>
          </a:stretch>
        </p:blipFill>
        <p:spPr>
          <a:xfrm>
            <a:off x="8603933" y="0"/>
            <a:ext cx="540068" cy="441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37400" y="577871"/>
            <a:ext cx="2970000" cy="661582"/>
          </a:xfrm>
        </p:spPr>
        <p:txBody>
          <a:bodyPr wrap="square" anchor="ctr" anchorCtr="0">
            <a:normAutofit/>
          </a:bodyPr>
          <a:lstStyle>
            <a:lvl1pPr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440100" y="1323163"/>
            <a:ext cx="2967300" cy="307027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3825900" y="577525"/>
            <a:ext cx="4860000" cy="381642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1998496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9000" y="585972"/>
            <a:ext cx="8232300" cy="469858"/>
          </a:xfrm>
        </p:spPr>
        <p:txBody>
          <a:bodyPr wrap="square" anchor="ctr">
            <a:normAutofit/>
          </a:bodyPr>
          <a:lstStyle>
            <a:lvl1pPr algn="ctr"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459000" y="1244854"/>
            <a:ext cx="8231981" cy="621077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459581" y="2106260"/>
            <a:ext cx="8224200" cy="257341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3772194"/>
            <a:ext cx="9144000" cy="1371941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3600" y="502262"/>
            <a:ext cx="8232300" cy="423952"/>
          </a:xfrm>
        </p:spPr>
        <p:txBody>
          <a:bodyPr wrap="square" anchor="ctr" anchorCtr="0">
            <a:normAutofit/>
          </a:bodyPr>
          <a:lstStyle>
            <a:lvl1pPr algn="ctr"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453628" y="1261056"/>
            <a:ext cx="8243100" cy="240869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445500" y="3885780"/>
            <a:ext cx="8251200" cy="75879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68588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4702505"/>
            <a:ext cx="9144000" cy="441630"/>
            <a:chOff x="0" y="6269233"/>
            <a:chExt cx="12192000" cy="588767"/>
          </a:xfrm>
        </p:grpSpPr>
        <p:pic>
          <p:nvPicPr>
            <p:cNvPr id="12" name="图片 11"/>
            <p:cNvPicPr/>
            <p:nvPr userDrawn="1">
              <p:custDataLst>
                <p:tags r:id="rId11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6269233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2"/>
              </p:custDataLst>
            </p:nvPr>
          </p:nvPicPr>
          <p:blipFill>
            <a:blip r:embed="rId16" r:link="rId17" cstate="screen"/>
            <a:stretch>
              <a:fillRect/>
            </a:stretch>
          </p:blipFill>
          <p:spPr>
            <a:xfrm>
              <a:off x="0" y="6269233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34700" y="178222"/>
            <a:ext cx="8278200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434700" y="1247554"/>
            <a:ext cx="40068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4681800" y="1247554"/>
            <a:ext cx="40257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429300" y="3613046"/>
            <a:ext cx="40068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4689900" y="3610346"/>
            <a:ext cx="40257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715357"/>
            <a:ext cx="9144000" cy="371342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4150469"/>
            <a:ext cx="9143999" cy="993666"/>
            <a:chOff x="0" y="5533275"/>
            <a:chExt cx="12191999" cy="1324725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0571797" y="5533275"/>
              <a:ext cx="1620202" cy="1324725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5533275"/>
              <a:ext cx="1620202" cy="132472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142100" y="1004524"/>
            <a:ext cx="6858000" cy="1790321"/>
          </a:xfrm>
        </p:spPr>
        <p:txBody>
          <a:bodyPr wrap="square" anchor="b">
            <a:normAutofit/>
          </a:bodyPr>
          <a:lstStyle>
            <a:lvl1pPr algn="ctr">
              <a:defRPr sz="45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141810" y="2897458"/>
            <a:ext cx="6858000" cy="1242153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2020/2/6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10" r:link="rId11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8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02412" y="714469"/>
            <a:ext cx="8139178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7" r:link="rId8" cstate="screen"/>
          <a:stretch>
            <a:fillRect/>
          </a:stretch>
        </p:blipFill>
        <p:spPr>
          <a:xfrm>
            <a:off x="3048000" y="4287541"/>
            <a:ext cx="3048000" cy="856594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5"/>
            </p:custDataLst>
          </p:nvPr>
        </p:nvSpPr>
        <p:spPr>
          <a:xfrm>
            <a:off x="3569970" y="2185543"/>
            <a:ext cx="3660458" cy="811154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3600" b="0" spc="5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79158" y="714469"/>
            <a:ext cx="3962432" cy="4042179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1" name="图片 10"/>
            <p:cNvPicPr/>
            <p:nvPr userDrawn="1">
              <p:custDataLst>
                <p:tags r:id="rId10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1"/>
              </p:custDataLst>
            </p:nvPr>
          </p:nvPicPr>
          <p:blipFill>
            <a:blip r:embed="rId15" r:link="rId16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502448" y="714469"/>
            <a:ext cx="3962432" cy="285788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02444" y="1055024"/>
            <a:ext cx="3962400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714469"/>
            <a:ext cx="3962432" cy="285788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055024"/>
            <a:ext cx="3962432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8" r:link="rId9" cstate="screen"/>
          <a:stretch>
            <a:fillRect/>
          </a:stretch>
        </p:blipFill>
        <p:spPr>
          <a:xfrm>
            <a:off x="5623560" y="1646123"/>
            <a:ext cx="3291840" cy="1851889"/>
          </a:xfrm>
          <a:prstGeom prst="rect">
            <a:avLst/>
          </a:prstGeom>
        </p:spPr>
      </p:pic>
      <p:pic>
        <p:nvPicPr>
          <p:cNvPr id="6" name="图片 5"/>
          <p:cNvPicPr/>
          <p:nvPr>
            <p:custDataLst>
              <p:tags r:id="rId2"/>
            </p:custDataLst>
          </p:nvPr>
        </p:nvPicPr>
        <p:blipFill>
          <a:blip r:embed="rId10" r:link="rId11" cstate="screen"/>
          <a:stretch>
            <a:fillRect/>
          </a:stretch>
        </p:blipFill>
        <p:spPr>
          <a:xfrm>
            <a:off x="0" y="4702505"/>
            <a:ext cx="540068" cy="441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02412" y="332464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48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4679194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  <a:pPr/>
              <a:t>2020/2/6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10" r:link="rId11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8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7928351" y="714469"/>
            <a:ext cx="713238" cy="4042179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502444" y="714463"/>
            <a:ext cx="7371076" cy="4042179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502412" y="332464"/>
            <a:ext cx="8139178" cy="33151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2"/>
            </p:custDataLst>
          </p:nvPr>
        </p:nvSpPr>
        <p:spPr>
          <a:xfrm>
            <a:off x="502412" y="721138"/>
            <a:ext cx="8139178" cy="4042179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3"/>
            </p:custDataLst>
          </p:nvPr>
        </p:nvSpPr>
        <p:spPr>
          <a:xfrm>
            <a:off x="659807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4"/>
            </p:custDataLst>
          </p:nvPr>
        </p:nvSpPr>
        <p:spPr>
          <a:xfrm>
            <a:off x="3087000" y="4762963"/>
            <a:ext cx="2970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5"/>
            </p:custDataLst>
          </p:nvPr>
        </p:nvSpPr>
        <p:spPr>
          <a:xfrm>
            <a:off x="6457950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1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PowerPoint_97-2003_Presentation5.ppt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Microsoft_PowerPoint_97-2003_Presentation4.ppt"/><Relationship Id="rId2" Type="http://schemas.openxmlformats.org/officeDocument/2006/relationships/tags" Target="../tags/tag15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Microsoft_PowerPoint_97-2003_Presentation3.ppt"/><Relationship Id="rId5" Type="http://schemas.openxmlformats.org/officeDocument/2006/relationships/oleObject" Target="../embeddings/Microsoft_PowerPoint_97-2003_Presentation2.ppt"/><Relationship Id="rId4" Type="http://schemas.openxmlformats.org/officeDocument/2006/relationships/oleObject" Target="../embeddings/Microsoft_PowerPoint_97-2003_Presentation1.ppt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/>
          <a:srcRect r="53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标题 14"/>
          <p:cNvSpPr>
            <a:spLocks noGrp="1"/>
          </p:cNvSpPr>
          <p:nvPr>
            <p:ph type="ctrTitle" idx="13"/>
          </p:nvPr>
        </p:nvSpPr>
        <p:spPr>
          <a:xfrm>
            <a:off x="3496941" y="1918980"/>
            <a:ext cx="5412105" cy="728345"/>
          </a:xfrm>
        </p:spPr>
        <p:txBody>
          <a:bodyPr>
            <a:normAutofit/>
          </a:bodyPr>
          <a:lstStyle/>
          <a:p>
            <a:pPr algn="ctr"/>
            <a:r>
              <a:rPr lang="zh-CN" altLang="zh-CN" dirty="0">
                <a:solidFill>
                  <a:srgbClr val="FF0000"/>
                </a:solidFill>
              </a:rPr>
              <a:t>水体运动规律</a:t>
            </a:r>
          </a:p>
        </p:txBody>
      </p:sp>
      <p:sp>
        <p:nvSpPr>
          <p:cNvPr id="10" name="矩形 9"/>
          <p:cNvSpPr/>
          <p:nvPr/>
        </p:nvSpPr>
        <p:spPr>
          <a:xfrm>
            <a:off x="4871085" y="3635375"/>
            <a:ext cx="360172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b="1" spc="226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000" spc="226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066619" y="1194123"/>
            <a:ext cx="40938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朝阳区线上课堂</a:t>
            </a:r>
            <a:r>
              <a:rPr lang="en-US" altLang="zh-CN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zh-CN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高三地理</a:t>
            </a:r>
            <a:r>
              <a:rPr lang="zh-CN" altLang="en-US" sz="24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 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324224" y="3699565"/>
            <a:ext cx="483624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spc="226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北京市朝阳外国语学校   叶莉萍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2021769" y="485000"/>
            <a:ext cx="5080000" cy="94352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smtClean="0"/>
              <a:t>《</a:t>
            </a:r>
            <a:r>
              <a:rPr lang="zh-CN" altLang="en-US" sz="2000" dirty="0" smtClean="0"/>
              <a:t>水体运动规律的理解与运用</a:t>
            </a:r>
            <a:r>
              <a:rPr lang="en-US" altLang="zh-CN" sz="2000" dirty="0" smtClean="0"/>
              <a:t>》</a:t>
            </a:r>
            <a:endParaRPr lang="zh-CN" altLang="en-US" sz="2000" dirty="0" smtClean="0"/>
          </a:p>
          <a:p>
            <a:pPr>
              <a:lnSpc>
                <a:spcPct val="150000"/>
              </a:lnSpc>
            </a:pPr>
            <a:r>
              <a:rPr lang="en-US" altLang="zh-CN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	</a:t>
            </a:r>
            <a:r>
              <a:rPr lang="zh-CN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针对</a:t>
            </a:r>
            <a:r>
              <a:rPr 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二轮复习，加大整合力度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128079" y="1620736"/>
            <a:ext cx="5080000" cy="286232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专题知识框架梳理</a:t>
            </a:r>
            <a:endParaRPr lang="en-US" altLang="zh-CN" sz="20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高考中的主要考法</a:t>
            </a:r>
            <a:endParaRPr lang="en-US" altLang="zh-CN" sz="20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典型例题分析讲解</a:t>
            </a:r>
            <a:endParaRPr lang="en-US" altLang="zh-CN" sz="20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解题思路梳理归纳</a:t>
            </a:r>
            <a:endParaRPr lang="en-US" altLang="zh-CN" sz="20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思路方法迁移应用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644525" y="168910"/>
            <a:ext cx="5080000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sz="1600">
                <a:ea typeface="宋体" panose="02010600030101010101" pitchFamily="2" charset="-122"/>
              </a:rPr>
              <a:t>针对二轮复习，加大整合力度</a:t>
            </a:r>
            <a:endParaRPr lang="zh-CN" altLang="en-US" sz="1600"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44525" y="570865"/>
            <a:ext cx="5080000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sz="1600" dirty="0" smtClean="0">
                <a:ea typeface="宋体" panose="02010600030101010101" pitchFamily="2" charset="-122"/>
              </a:rPr>
              <a:t>梳理</a:t>
            </a:r>
            <a:r>
              <a:rPr lang="zh-CN" sz="1600" dirty="0">
                <a:ea typeface="宋体" panose="02010600030101010101" pitchFamily="2" charset="-122"/>
              </a:rPr>
              <a:t>知识结构</a:t>
            </a:r>
            <a:endParaRPr lang="zh-CN" altLang="en-US" sz="1600" dirty="0"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23360" y="2447504"/>
            <a:ext cx="1097280" cy="3683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水体运动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514725" y="2124289"/>
            <a:ext cx="316230" cy="101473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陆地水运动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282565" y="2216364"/>
            <a:ext cx="308610" cy="82994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海水运动</a:t>
            </a:r>
          </a:p>
        </p:txBody>
      </p:sp>
      <p:cxnSp>
        <p:nvCxnSpPr>
          <p:cNvPr id="8" name="直接箭头连接符 7"/>
          <p:cNvCxnSpPr>
            <a:stCxn id="5" idx="1"/>
            <a:endCxn id="6" idx="3"/>
          </p:cNvCxnSpPr>
          <p:nvPr/>
        </p:nvCxnSpPr>
        <p:spPr>
          <a:xfrm flipH="1">
            <a:off x="3830955" y="2631654"/>
            <a:ext cx="19240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>
            <a:stCxn id="5" idx="3"/>
            <a:endCxn id="7" idx="1"/>
          </p:cNvCxnSpPr>
          <p:nvPr/>
        </p:nvCxnSpPr>
        <p:spPr>
          <a:xfrm>
            <a:off x="5120640" y="2631654"/>
            <a:ext cx="16192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5724525" y="2401784"/>
            <a:ext cx="308610" cy="46037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洋流</a:t>
            </a:r>
          </a:p>
        </p:txBody>
      </p:sp>
      <p:cxnSp>
        <p:nvCxnSpPr>
          <p:cNvPr id="11" name="直接箭头连接符 10"/>
          <p:cNvCxnSpPr>
            <a:stCxn id="7" idx="3"/>
            <a:endCxn id="10" idx="1"/>
          </p:cNvCxnSpPr>
          <p:nvPr/>
        </p:nvCxnSpPr>
        <p:spPr>
          <a:xfrm>
            <a:off x="5591175" y="2631654"/>
            <a:ext cx="133350" cy="6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右大括号 11"/>
          <p:cNvSpPr/>
          <p:nvPr/>
        </p:nvSpPr>
        <p:spPr>
          <a:xfrm>
            <a:off x="3096895" y="1840444"/>
            <a:ext cx="76200" cy="158686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箭头连接符 12"/>
          <p:cNvCxnSpPr>
            <a:stCxn id="6" idx="1"/>
          </p:cNvCxnSpPr>
          <p:nvPr/>
        </p:nvCxnSpPr>
        <p:spPr>
          <a:xfrm flipH="1">
            <a:off x="3171190" y="2631654"/>
            <a:ext cx="343535" cy="63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3152140" y="2313519"/>
            <a:ext cx="316230" cy="64516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水体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2590165" y="1662009"/>
            <a:ext cx="487680" cy="27559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</a:rPr>
              <a:t>冰川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2590165" y="2002369"/>
            <a:ext cx="488950" cy="27559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1200" b="1">
                <a:latin typeface="宋体" panose="02010600030101010101" pitchFamily="2" charset="-122"/>
                <a:ea typeface="宋体" panose="02010600030101010101" pitchFamily="2" charset="-122"/>
              </a:rPr>
              <a:t>河流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2590165" y="2339554"/>
            <a:ext cx="487680" cy="27559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湖泊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2449830" y="2694519"/>
            <a:ext cx="640080" cy="27559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地下水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2449830" y="3034879"/>
            <a:ext cx="640080" cy="27559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生物水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2596515" y="3372064"/>
            <a:ext cx="487680" cy="27559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200">
                <a:latin typeface="宋体" panose="02010600030101010101" pitchFamily="2" charset="-122"/>
                <a:ea typeface="宋体" panose="02010600030101010101" pitchFamily="2" charset="-122"/>
              </a:rPr>
              <a:t>……</a:t>
            </a:r>
          </a:p>
        </p:txBody>
      </p:sp>
      <p:graphicFrame>
        <p:nvGraphicFramePr>
          <p:cNvPr id="23" name="对象 2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193629" y="1706587"/>
          <a:ext cx="364490" cy="204470"/>
        </p:xfrm>
        <a:graphic>
          <a:graphicData uri="http://schemas.openxmlformats.org/presentationml/2006/ole">
            <p:oleObj spid="_x0000_s1025" name="Presentation" r:id="rId4" imgW="4070363" imgH="2286000" progId="PowerPoint.Show.8">
              <p:embed/>
            </p:oleObj>
          </a:graphicData>
        </a:graphic>
      </p:graphicFrame>
      <p:graphicFrame>
        <p:nvGraphicFramePr>
          <p:cNvPr id="1030" name="Object 6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181067" y="2372819"/>
          <a:ext cx="363855" cy="203200"/>
        </p:xfrm>
        <a:graphic>
          <a:graphicData uri="http://schemas.openxmlformats.org/presentationml/2006/ole">
            <p:oleObj spid="_x0000_s1030" name="Presentation" r:id="rId5" imgW="4070363" imgH="2286000" progId="PowerPoint.Show.8">
              <p:embed/>
            </p:oleObj>
          </a:graphicData>
        </a:graphic>
      </p:graphicFrame>
      <p:cxnSp>
        <p:nvCxnSpPr>
          <p:cNvPr id="25" name="直接箭头连接符 24"/>
          <p:cNvCxnSpPr/>
          <p:nvPr/>
        </p:nvCxnSpPr>
        <p:spPr>
          <a:xfrm flipH="1">
            <a:off x="2262424" y="2140581"/>
            <a:ext cx="343535" cy="63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13"/>
          <p:cNvSpPr txBox="1"/>
          <p:nvPr/>
        </p:nvSpPr>
        <p:spPr>
          <a:xfrm>
            <a:off x="1712796" y="1935336"/>
            <a:ext cx="680448" cy="369332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特征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1031" name="Object 7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801612" y="2267516"/>
          <a:ext cx="363220" cy="203200"/>
        </p:xfrm>
        <a:graphic>
          <a:graphicData uri="http://schemas.openxmlformats.org/presentationml/2006/ole">
            <p:oleObj spid="_x0000_s1031" name="Presentation" r:id="rId6" imgW="4070363" imgH="2286000" progId="PowerPoint.Show.8">
              <p:embed/>
            </p:oleObj>
          </a:graphicData>
        </a:graphic>
      </p:graphicFrame>
      <p:graphicFrame>
        <p:nvGraphicFramePr>
          <p:cNvPr id="1032" name="Object 8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630708" y="3074279"/>
          <a:ext cx="363538" cy="203200"/>
        </p:xfrm>
        <a:graphic>
          <a:graphicData uri="http://schemas.openxmlformats.org/presentationml/2006/ole">
            <p:oleObj spid="_x0000_s1032" name="Presentation" r:id="rId7" imgW="4070363" imgH="2286000" progId="PowerPoint.Show.8">
              <p:embed/>
            </p:oleObj>
          </a:graphicData>
        </a:graphic>
      </p:graphicFrame>
      <p:graphicFrame>
        <p:nvGraphicFramePr>
          <p:cNvPr id="1033" name="Object 9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693480" y="2125313"/>
          <a:ext cx="363538" cy="203200"/>
        </p:xfrm>
        <a:graphic>
          <a:graphicData uri="http://schemas.openxmlformats.org/presentationml/2006/ole">
            <p:oleObj spid="_x0000_s1033" name="Presentation" r:id="rId8" imgW="4070363" imgH="2286000" progId="PowerPoint.Show.8">
              <p:embed/>
            </p:oleObj>
          </a:graphicData>
        </a:graphic>
      </p:graphicFrame>
      <p:cxnSp>
        <p:nvCxnSpPr>
          <p:cNvPr id="28" name="直接箭头连接符 27"/>
          <p:cNvCxnSpPr>
            <a:stCxn id="6" idx="0"/>
            <a:endCxn id="29" idx="2"/>
          </p:cNvCxnSpPr>
          <p:nvPr/>
        </p:nvCxnSpPr>
        <p:spPr>
          <a:xfrm flipV="1">
            <a:off x="3672840" y="1896590"/>
            <a:ext cx="880586" cy="2276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4"/>
          <p:cNvSpPr txBox="1"/>
          <p:nvPr/>
        </p:nvSpPr>
        <p:spPr>
          <a:xfrm>
            <a:off x="4012252" y="1588813"/>
            <a:ext cx="1082348" cy="30777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水循环原理</a:t>
            </a:r>
            <a:endParaRPr lang="zh-CN" altLang="en-US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31" name="直接箭头连接符 30"/>
          <p:cNvCxnSpPr>
            <a:stCxn id="7" idx="0"/>
            <a:endCxn id="29" idx="2"/>
          </p:cNvCxnSpPr>
          <p:nvPr/>
        </p:nvCxnSpPr>
        <p:spPr>
          <a:xfrm flipH="1" flipV="1">
            <a:off x="4553426" y="1896590"/>
            <a:ext cx="883444" cy="3197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4"/>
          <p:cNvSpPr txBox="1"/>
          <p:nvPr/>
        </p:nvSpPr>
        <p:spPr>
          <a:xfrm>
            <a:off x="3525645" y="3311006"/>
            <a:ext cx="906245" cy="31336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水文灾害</a:t>
            </a:r>
            <a:endParaRPr lang="zh-CN" altLang="en-US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43" name="直接箭头连接符 42"/>
          <p:cNvCxnSpPr>
            <a:stCxn id="29" idx="1"/>
          </p:cNvCxnSpPr>
          <p:nvPr/>
        </p:nvCxnSpPr>
        <p:spPr>
          <a:xfrm flipH="1" flipV="1">
            <a:off x="3524865" y="1741404"/>
            <a:ext cx="487387" cy="129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 43"/>
          <p:cNvSpPr/>
          <p:nvPr/>
        </p:nvSpPr>
        <p:spPr>
          <a:xfrm>
            <a:off x="1681316" y="1569158"/>
            <a:ext cx="1803304" cy="2133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1" name="直接箭头连接符 50"/>
          <p:cNvCxnSpPr>
            <a:stCxn id="5" idx="2"/>
            <a:endCxn id="36" idx="0"/>
          </p:cNvCxnSpPr>
          <p:nvPr/>
        </p:nvCxnSpPr>
        <p:spPr>
          <a:xfrm flipH="1">
            <a:off x="3978768" y="2815804"/>
            <a:ext cx="593232" cy="4952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本框 4"/>
          <p:cNvSpPr txBox="1"/>
          <p:nvPr/>
        </p:nvSpPr>
        <p:spPr>
          <a:xfrm>
            <a:off x="4682612" y="3315922"/>
            <a:ext cx="973393" cy="30777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开发利用</a:t>
            </a:r>
            <a:endParaRPr lang="zh-CN" altLang="en-US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56" name="直接箭头连接符 55"/>
          <p:cNvCxnSpPr>
            <a:stCxn id="5" idx="2"/>
            <a:endCxn id="54" idx="0"/>
          </p:cNvCxnSpPr>
          <p:nvPr/>
        </p:nvCxnSpPr>
        <p:spPr>
          <a:xfrm>
            <a:off x="4572000" y="2815804"/>
            <a:ext cx="597309" cy="5001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文本框 4"/>
          <p:cNvSpPr txBox="1"/>
          <p:nvPr/>
        </p:nvSpPr>
        <p:spPr>
          <a:xfrm>
            <a:off x="4140889" y="2910251"/>
            <a:ext cx="906245" cy="313367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人类活动</a:t>
            </a:r>
            <a:endParaRPr lang="zh-CN" altLang="en-US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8" name="文本框 14"/>
          <p:cNvSpPr txBox="1"/>
          <p:nvPr/>
        </p:nvSpPr>
        <p:spPr>
          <a:xfrm>
            <a:off x="6193690" y="2138874"/>
            <a:ext cx="492443" cy="2769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宋体" panose="02010600030101010101" pitchFamily="2" charset="-122"/>
                <a:ea typeface="宋体" panose="02010600030101010101" pitchFamily="2" charset="-122"/>
              </a:rPr>
              <a:t>分布</a:t>
            </a:r>
            <a:endParaRPr lang="zh-CN" altLang="en-US" sz="12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9" name="文本框 16"/>
          <p:cNvSpPr txBox="1"/>
          <p:nvPr/>
        </p:nvSpPr>
        <p:spPr>
          <a:xfrm>
            <a:off x="6193690" y="2816419"/>
            <a:ext cx="492443" cy="2769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宋体" panose="02010600030101010101" pitchFamily="2" charset="-122"/>
                <a:ea typeface="宋体" panose="02010600030101010101" pitchFamily="2" charset="-122"/>
              </a:rPr>
              <a:t>影响</a:t>
            </a:r>
            <a:endParaRPr lang="zh-CN" altLang="en-US" sz="12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0" name="左大括号 69"/>
          <p:cNvSpPr/>
          <p:nvPr/>
        </p:nvSpPr>
        <p:spPr>
          <a:xfrm>
            <a:off x="6046839" y="2257598"/>
            <a:ext cx="117987" cy="77429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左大括号 70"/>
          <p:cNvSpPr/>
          <p:nvPr/>
        </p:nvSpPr>
        <p:spPr>
          <a:xfrm rot="16200000">
            <a:off x="4446640" y="1106129"/>
            <a:ext cx="199103" cy="77429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文本框 14"/>
          <p:cNvSpPr txBox="1"/>
          <p:nvPr/>
        </p:nvSpPr>
        <p:spPr>
          <a:xfrm>
            <a:off x="3787245" y="1096655"/>
            <a:ext cx="492443" cy="2769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宋体" panose="02010600030101010101" pitchFamily="2" charset="-122"/>
                <a:ea typeface="宋体" panose="02010600030101010101" pitchFamily="2" charset="-122"/>
              </a:rPr>
              <a:t>类型</a:t>
            </a:r>
            <a:endParaRPr lang="zh-CN" altLang="en-US" sz="12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3" name="文本框 14"/>
          <p:cNvSpPr txBox="1"/>
          <p:nvPr/>
        </p:nvSpPr>
        <p:spPr>
          <a:xfrm>
            <a:off x="4300981" y="1101571"/>
            <a:ext cx="492443" cy="2769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12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环节</a:t>
            </a:r>
            <a:endParaRPr lang="zh-CN" altLang="en-US" sz="1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4" name="文本框 14"/>
          <p:cNvSpPr txBox="1"/>
          <p:nvPr/>
        </p:nvSpPr>
        <p:spPr>
          <a:xfrm>
            <a:off x="4817174" y="1101571"/>
            <a:ext cx="492443" cy="2769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宋体" panose="02010600030101010101" pitchFamily="2" charset="-122"/>
                <a:ea typeface="宋体" panose="02010600030101010101" pitchFamily="2" charset="-122"/>
              </a:rPr>
              <a:t>意义</a:t>
            </a:r>
            <a:endParaRPr lang="zh-CN" altLang="en-US" sz="12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1578077" y="1017638"/>
            <a:ext cx="1924665" cy="3679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5609304" y="594851"/>
            <a:ext cx="1924665" cy="3679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9" grpId="0" animBg="1"/>
      <p:bldP spid="36" grpId="0" animBg="1"/>
      <p:bldP spid="44" grpId="0" animBg="1"/>
      <p:bldP spid="54" grpId="0" animBg="1"/>
      <p:bldP spid="63" grpId="0"/>
      <p:bldP spid="71" grpId="0" animBg="1"/>
      <p:bldP spid="72" grpId="0" animBg="1"/>
      <p:bldP spid="73" grpId="0" animBg="1"/>
      <p:bldP spid="74" grpId="0" animBg="1"/>
      <p:bldP spid="45" grpId="0" animBg="1"/>
      <p:bldP spid="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117150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4780" y="793833"/>
            <a:ext cx="1234440" cy="122301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376805" y="2360295"/>
            <a:ext cx="465899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5400" b="1" spc="3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谢谢您的观看</a:t>
            </a:r>
          </a:p>
        </p:txBody>
      </p:sp>
      <p:sp>
        <p:nvSpPr>
          <p:cNvPr id="7" name="矩形 6"/>
          <p:cNvSpPr/>
          <p:nvPr/>
        </p:nvSpPr>
        <p:spPr>
          <a:xfrm>
            <a:off x="2632710" y="3507740"/>
            <a:ext cx="4205412" cy="442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pc="226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北京市朝阳区教育研究中心  制作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6,&quot;width&quot;:1944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9、11、16、19、20、21、22、23、26、29、34、38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453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WPS主题色">
      <a:dk1>
        <a:srgbClr val="000000"/>
      </a:dk1>
      <a:lt1>
        <a:srgbClr val="FFFFFF"/>
      </a:lt1>
      <a:dk2>
        <a:srgbClr val="ECEEEF"/>
      </a:dk2>
      <a:lt2>
        <a:srgbClr val="FCFDFD"/>
      </a:lt2>
      <a:accent1>
        <a:srgbClr val="547D9D"/>
      </a:accent1>
      <a:accent2>
        <a:srgbClr val="437F81"/>
      </a:accent2>
      <a:accent3>
        <a:srgbClr val="4F7A5C"/>
      </a:accent3>
      <a:accent4>
        <a:srgbClr val="6E6D45"/>
      </a:accent4>
      <a:accent5>
        <a:srgbClr val="905E43"/>
      </a:accent5>
      <a:accent6>
        <a:srgbClr val="9D5458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主题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92</Words>
  <Application>Microsoft Office PowerPoint</Application>
  <PresentationFormat>全屏显示(16:9)</PresentationFormat>
  <Paragraphs>37</Paragraphs>
  <Slides>4</Slides>
  <Notes>1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4</vt:i4>
      </vt:variant>
    </vt:vector>
  </HeadingPairs>
  <TitlesOfParts>
    <vt:vector size="7" baseType="lpstr">
      <vt:lpstr>1_Office 主题​​</vt:lpstr>
      <vt:lpstr>Presentation</vt:lpstr>
      <vt:lpstr>Microsoft PowerPoint 97-2003 Presentation</vt:lpstr>
      <vt:lpstr>水体运动规律</vt:lpstr>
      <vt:lpstr>幻灯片 2</vt:lpstr>
      <vt:lpstr>幻灯片 3</vt:lpstr>
      <vt:lpstr>幻灯片 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微课名称：XXX微课</dc:title>
  <dc:creator>User</dc:creator>
  <cp:lastModifiedBy>admin</cp:lastModifiedBy>
  <cp:revision>252</cp:revision>
  <dcterms:created xsi:type="dcterms:W3CDTF">2020-02-01T11:21:00Z</dcterms:created>
  <dcterms:modified xsi:type="dcterms:W3CDTF">2020-02-06T10:07:42Z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2052-11.1.0.9339</vt:lpwstr>
  </property>
</Properties>
</file>