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272" r:id="rId3"/>
    <p:sldId id="282" r:id="rId4"/>
    <p:sldId id="286" r:id="rId5"/>
    <p:sldId id="281" r:id="rId6"/>
    <p:sldId id="287" r:id="rId7"/>
    <p:sldId id="285" r:id="rId8"/>
    <p:sldId id="288" r:id="rId9"/>
    <p:sldId id="283" r:id="rId10"/>
    <p:sldId id="289" r:id="rId11"/>
    <p:sldId id="290" r:id="rId12"/>
    <p:sldId id="277" r:id="rId13"/>
    <p:sldId id="271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8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96941" y="1918980"/>
            <a:ext cx="5433857" cy="728345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天空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高一地理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北京市朝阳区教研中心   杨利娜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946" y="332466"/>
            <a:ext cx="8134643" cy="61509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天空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64493" y="1184456"/>
            <a:ext cx="6869846" cy="3055769"/>
          </a:xfrm>
        </p:spPr>
        <p:txBody>
          <a:bodyPr>
            <a:noAutofit/>
          </a:bodyPr>
          <a:lstStyle/>
          <a:p>
            <a:r>
              <a:rPr lang="zh-CN" altLang="zh-CN" sz="1800" dirty="0" smtClean="0"/>
              <a:t>算了</a:t>
            </a:r>
            <a:r>
              <a:rPr lang="zh-CN" altLang="zh-CN" sz="1800" dirty="0"/>
              <a:t>吧，来日给你们展现我的巨变</a:t>
            </a:r>
            <a:r>
              <a:rPr lang="zh-CN" altLang="zh-CN" sz="1800" dirty="0" smtClean="0"/>
              <a:t>吧</a:t>
            </a:r>
            <a:r>
              <a:rPr lang="en-US" altLang="zh-CN" sz="1800" dirty="0" smtClean="0"/>
              <a:t>!</a:t>
            </a:r>
          </a:p>
          <a:p>
            <a:r>
              <a:rPr lang="zh-CN" altLang="zh-CN" sz="1800" dirty="0" smtClean="0"/>
              <a:t>最后</a:t>
            </a:r>
            <a:r>
              <a:rPr lang="zh-CN" altLang="zh-CN" sz="1800" dirty="0"/>
              <a:t>，天是不会塌下来的，给我几千年吧，以往大殃大祸我都有力回天</a:t>
            </a:r>
            <a:r>
              <a:rPr lang="zh-CN" altLang="zh-CN" sz="1800" dirty="0" smtClean="0"/>
              <a:t>。</a:t>
            </a:r>
            <a:endParaRPr lang="en-US" altLang="zh-CN" sz="1800" dirty="0" smtClean="0"/>
          </a:p>
          <a:p>
            <a:r>
              <a:rPr lang="zh-CN" altLang="zh-CN" sz="1800" dirty="0" smtClean="0"/>
              <a:t>我</a:t>
            </a:r>
            <a:r>
              <a:rPr lang="zh-CN" altLang="zh-CN" sz="1800" dirty="0"/>
              <a:t>担心的，不是自己，而是你</a:t>
            </a:r>
            <a:r>
              <a:rPr lang="zh-CN" altLang="zh-CN" sz="1800" dirty="0" smtClean="0"/>
              <a:t>。</a:t>
            </a:r>
            <a:endParaRPr lang="en-US" altLang="zh-CN" sz="1800" dirty="0" smtClean="0"/>
          </a:p>
          <a:p>
            <a:r>
              <a:rPr lang="zh-CN" altLang="zh-CN" sz="1800" dirty="0" smtClean="0"/>
              <a:t>记住</a:t>
            </a:r>
            <a:r>
              <a:rPr lang="zh-CN" altLang="zh-CN" sz="1800" dirty="0"/>
              <a:t>，命由天</a:t>
            </a:r>
            <a:r>
              <a:rPr lang="zh-CN" altLang="zh-CN" sz="1800" dirty="0" smtClean="0"/>
              <a:t>定</a:t>
            </a:r>
            <a:r>
              <a:rPr lang="en-US" altLang="zh-CN" sz="1800" dirty="0" smtClean="0"/>
              <a:t>!</a:t>
            </a:r>
            <a:endParaRPr lang="zh-CN" altLang="zh-CN" sz="1800" dirty="0"/>
          </a:p>
        </p:txBody>
      </p:sp>
    </p:spTree>
    <p:extLst>
      <p:ext uri="{BB962C8B-B14F-4D97-AF65-F5344CB8AC3E}">
        <p14:creationId xmlns:p14="http://schemas.microsoft.com/office/powerpoint/2010/main" val="321654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946" y="332466"/>
            <a:ext cx="8134643" cy="61509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小结：天空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946" y="876497"/>
            <a:ext cx="8139178" cy="3652735"/>
          </a:xfrm>
        </p:spPr>
        <p:txBody>
          <a:bodyPr>
            <a:noAutofit/>
          </a:bodyPr>
          <a:lstStyle/>
          <a:p>
            <a:r>
              <a:rPr lang="zh-CN" altLang="zh-CN" sz="1800" dirty="0"/>
              <a:t>抬头</a:t>
            </a:r>
            <a:r>
              <a:rPr lang="zh-CN" altLang="zh-CN" sz="1800" dirty="0" smtClean="0"/>
              <a:t>看</a:t>
            </a:r>
            <a:r>
              <a:rPr lang="zh-CN" altLang="en-US" sz="1800" dirty="0" smtClean="0"/>
              <a:t>！</a:t>
            </a:r>
            <a:r>
              <a:rPr lang="zh-CN" altLang="zh-CN" sz="1800" dirty="0" smtClean="0"/>
              <a:t>我</a:t>
            </a:r>
            <a:r>
              <a:rPr lang="zh-CN" altLang="zh-CN" sz="1800" dirty="0"/>
              <a:t>在这里，我是天空，天衣无缝，我散发温暖，保护地球上的每</a:t>
            </a:r>
            <a:r>
              <a:rPr lang="zh-CN" altLang="zh-CN" sz="1800" dirty="0" smtClean="0"/>
              <a:t>一个人</a:t>
            </a:r>
            <a:r>
              <a:rPr lang="zh-CN" altLang="en-US" sz="1800" dirty="0" smtClean="0"/>
              <a:t>！</a:t>
            </a:r>
            <a:r>
              <a:rPr lang="zh-CN" altLang="zh-CN" sz="1800" dirty="0" smtClean="0"/>
              <a:t>风</a:t>
            </a:r>
            <a:r>
              <a:rPr lang="zh-CN" altLang="zh-CN" sz="1800" dirty="0"/>
              <a:t>起，云动，雨飘，甚至狂风暴雨，都由我掌控。没有</a:t>
            </a:r>
            <a:r>
              <a:rPr lang="zh-CN" altLang="zh-CN" sz="1800" dirty="0" smtClean="0"/>
              <a:t>我你</a:t>
            </a:r>
            <a:r>
              <a:rPr lang="zh-CN" altLang="zh-CN" sz="1800" dirty="0"/>
              <a:t>将受尽烈日煎熬，我是你呼吸的每一口空气，但你却害我奄奄一息，失去平衡，充满污染。其实我比你所想的要脆弱，经历了数百万年才完美调整好适合你的空气温度和气候，现在你用汽车、工厂、灰尘将我逼向绝境，却反向我抱怨台风、龙卷风为何更密、更狂，天更多不测风云，这里久旱不雨，那里雨水泛滥，炎夏更炎，寒冬更寒，我已无法自控。算了吧，来日给你们展现我的巨变吧，最后，天是不会塌下来的，给我几千年吧，以往大殃大祸我都有力回天。我担心的，不是自己，而是你。记住，命由天定。</a:t>
            </a:r>
          </a:p>
        </p:txBody>
      </p:sp>
    </p:spTree>
    <p:extLst>
      <p:ext uri="{BB962C8B-B14F-4D97-AF65-F5344CB8AC3E}">
        <p14:creationId xmlns:p14="http://schemas.microsoft.com/office/powerpoint/2010/main" val="224563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17114" y="382954"/>
            <a:ext cx="7324475" cy="536183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小结</a:t>
            </a:r>
            <a:endParaRPr lang="zh-CN" altLang="en-US" sz="24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66010" y="1013894"/>
            <a:ext cx="7575580" cy="1435561"/>
          </a:xfrm>
        </p:spPr>
        <p:txBody>
          <a:bodyPr>
            <a:normAutofit/>
          </a:bodyPr>
          <a:lstStyle/>
          <a:p>
            <a:r>
              <a:rPr lang="zh-CN" altLang="en-US" sz="1800" dirty="0" smtClean="0">
                <a:solidFill>
                  <a:srgbClr val="FF0000"/>
                </a:solidFill>
              </a:rPr>
              <a:t>大气圈的位置、厚度、分层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 smtClean="0">
                <a:solidFill>
                  <a:srgbClr val="FF0000"/>
                </a:solidFill>
              </a:rPr>
              <a:t>大气受热过程原理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>
                <a:solidFill>
                  <a:srgbClr val="FF0000"/>
                </a:solidFill>
              </a:rPr>
              <a:t>气象灾害</a:t>
            </a:r>
          </a:p>
        </p:txBody>
      </p:sp>
      <p:sp>
        <p:nvSpPr>
          <p:cNvPr id="5" name="标题 2"/>
          <p:cNvSpPr txBox="1">
            <a:spLocks/>
          </p:cNvSpPr>
          <p:nvPr/>
        </p:nvSpPr>
        <p:spPr>
          <a:xfrm>
            <a:off x="1237361" y="2506289"/>
            <a:ext cx="7324475" cy="536183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2400" dirty="0"/>
              <a:t>思考</a:t>
            </a:r>
          </a:p>
        </p:txBody>
      </p:sp>
      <p:sp>
        <p:nvSpPr>
          <p:cNvPr id="6" name="内容占位符 3"/>
          <p:cNvSpPr txBox="1">
            <a:spLocks/>
          </p:cNvSpPr>
          <p:nvPr/>
        </p:nvSpPr>
        <p:spPr>
          <a:xfrm>
            <a:off x="1028897" y="3179869"/>
            <a:ext cx="7575580" cy="1435561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>
                <a:solidFill>
                  <a:srgbClr val="FF0000"/>
                </a:solidFill>
              </a:rPr>
              <a:t>大气</a:t>
            </a:r>
            <a:r>
              <a:rPr lang="zh-CN" altLang="en-US" sz="1800" dirty="0" smtClean="0">
                <a:solidFill>
                  <a:srgbClr val="FF0000"/>
                </a:solidFill>
              </a:rPr>
              <a:t>受热过程原理能够解释哪些大气热状况现象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>
                <a:solidFill>
                  <a:srgbClr val="FF0000"/>
                </a:solidFill>
              </a:rPr>
              <a:t>大气受热过程原理</a:t>
            </a:r>
            <a:r>
              <a:rPr lang="zh-CN" altLang="en-US" sz="1800" dirty="0" smtClean="0">
                <a:solidFill>
                  <a:srgbClr val="FF0000"/>
                </a:solidFill>
              </a:rPr>
              <a:t>不能解释哪些</a:t>
            </a:r>
            <a:r>
              <a:rPr lang="zh-CN" altLang="en-US" sz="1800" dirty="0">
                <a:solidFill>
                  <a:srgbClr val="FF0000"/>
                </a:solidFill>
              </a:rPr>
              <a:t>大气热状况现象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1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946" y="332466"/>
            <a:ext cx="8134643" cy="61509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天空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946" y="876497"/>
            <a:ext cx="8139178" cy="3652735"/>
          </a:xfrm>
        </p:spPr>
        <p:txBody>
          <a:bodyPr>
            <a:noAutofit/>
          </a:bodyPr>
          <a:lstStyle/>
          <a:p>
            <a:r>
              <a:rPr lang="zh-CN" altLang="zh-CN" sz="1800" dirty="0"/>
              <a:t>抬头</a:t>
            </a:r>
            <a:r>
              <a:rPr lang="zh-CN" altLang="zh-CN" sz="1800" dirty="0" smtClean="0"/>
              <a:t>看</a:t>
            </a:r>
            <a:r>
              <a:rPr lang="zh-CN" altLang="en-US" sz="1800" dirty="0" smtClean="0"/>
              <a:t>！</a:t>
            </a:r>
            <a:r>
              <a:rPr lang="zh-CN" altLang="zh-CN" sz="1800" dirty="0" smtClean="0"/>
              <a:t>我</a:t>
            </a:r>
            <a:r>
              <a:rPr lang="zh-CN" altLang="zh-CN" sz="1800" dirty="0"/>
              <a:t>在这里，我是天空，天衣无缝，我散发温暖，保护地球上的每</a:t>
            </a:r>
            <a:r>
              <a:rPr lang="zh-CN" altLang="zh-CN" sz="1800" dirty="0" smtClean="0"/>
              <a:t>一个人</a:t>
            </a:r>
            <a:r>
              <a:rPr lang="zh-CN" altLang="en-US" sz="1800" dirty="0" smtClean="0"/>
              <a:t>！</a:t>
            </a:r>
            <a:r>
              <a:rPr lang="zh-CN" altLang="zh-CN" sz="1800" dirty="0" smtClean="0"/>
              <a:t>风</a:t>
            </a:r>
            <a:r>
              <a:rPr lang="zh-CN" altLang="zh-CN" sz="1800" dirty="0"/>
              <a:t>起，云动，雨飘，甚至狂风暴雨，都由我掌控。没有</a:t>
            </a:r>
            <a:r>
              <a:rPr lang="zh-CN" altLang="zh-CN" sz="1800" dirty="0" smtClean="0"/>
              <a:t>我你</a:t>
            </a:r>
            <a:r>
              <a:rPr lang="zh-CN" altLang="zh-CN" sz="1800" dirty="0"/>
              <a:t>将受尽烈日煎熬，我是你呼吸的每一口空气，但你却害我奄奄一息，失去平衡，充满污染。其实我比你所想的要脆弱，经历了数百万年才完美调整好适合你的空气温度和气候，现在你用汽车、工厂、灰尘将我逼向绝境，却反向我抱怨台风、龙卷风为何更密、更狂，天更多不测风云，这里久旱不雨，那里雨水泛滥，炎夏更炎，寒冬更寒，我已无法自控。算了吧，来日给你们展现我的巨变吧，最后，天是不会塌下来的，给我几千年吧，以往大殃大祸我都有力回天。我担心的，不是自己，而是你。记住，命由天定。</a:t>
            </a:r>
          </a:p>
        </p:txBody>
      </p:sp>
    </p:spTree>
    <p:extLst>
      <p:ext uri="{BB962C8B-B14F-4D97-AF65-F5344CB8AC3E}">
        <p14:creationId xmlns:p14="http://schemas.microsoft.com/office/powerpoint/2010/main" val="37502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946" y="332466"/>
            <a:ext cx="8134643" cy="61509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天空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946" y="876497"/>
            <a:ext cx="8139178" cy="3652735"/>
          </a:xfrm>
        </p:spPr>
        <p:txBody>
          <a:bodyPr>
            <a:noAutofit/>
          </a:bodyPr>
          <a:lstStyle/>
          <a:p>
            <a:r>
              <a:rPr lang="zh-CN" altLang="zh-CN" sz="1800" dirty="0"/>
              <a:t>抬头</a:t>
            </a:r>
            <a:r>
              <a:rPr lang="zh-CN" altLang="zh-CN" sz="1800" dirty="0" smtClean="0"/>
              <a:t>看</a:t>
            </a:r>
            <a:r>
              <a:rPr lang="zh-CN" altLang="en-US" sz="1800" dirty="0" smtClean="0"/>
              <a:t>！</a:t>
            </a:r>
            <a:r>
              <a:rPr lang="zh-CN" altLang="zh-CN" sz="1800" dirty="0" smtClean="0"/>
              <a:t>我</a:t>
            </a:r>
            <a:r>
              <a:rPr lang="zh-CN" altLang="zh-CN" sz="1800" dirty="0"/>
              <a:t>在这里，我是</a:t>
            </a:r>
            <a:r>
              <a:rPr lang="zh-CN" altLang="zh-CN" sz="1800" dirty="0" smtClean="0"/>
              <a:t>天空</a:t>
            </a:r>
            <a:r>
              <a:rPr lang="zh-CN" altLang="en-US" sz="1800" dirty="0" smtClean="0"/>
              <a:t>！</a:t>
            </a:r>
            <a:endParaRPr lang="en-US" altLang="zh-CN" sz="1800" dirty="0" smtClean="0"/>
          </a:p>
          <a:p>
            <a:r>
              <a:rPr lang="zh-CN" altLang="zh-CN" sz="1800" dirty="0" smtClean="0"/>
              <a:t>天衣无缝</a:t>
            </a:r>
            <a:r>
              <a:rPr lang="zh-CN" altLang="zh-CN" sz="1800" dirty="0"/>
              <a:t>，我散发温暖，保护地球上的每</a:t>
            </a:r>
            <a:r>
              <a:rPr lang="zh-CN" altLang="zh-CN" sz="1800" dirty="0" smtClean="0"/>
              <a:t>一个人</a:t>
            </a:r>
            <a:r>
              <a:rPr lang="zh-CN" altLang="en-US" sz="1800" dirty="0" smtClean="0"/>
              <a:t>！</a:t>
            </a:r>
            <a:endParaRPr lang="en-US" altLang="zh-CN" sz="1800" dirty="0" smtClean="0"/>
          </a:p>
          <a:p>
            <a:r>
              <a:rPr lang="zh-CN" altLang="zh-CN" sz="1800" dirty="0" smtClean="0"/>
              <a:t>风</a:t>
            </a:r>
            <a:r>
              <a:rPr lang="zh-CN" altLang="zh-CN" sz="1800" dirty="0"/>
              <a:t>起，云动，雨飘，甚至狂风暴雨，都由我掌控</a:t>
            </a:r>
            <a:r>
              <a:rPr lang="zh-CN" altLang="zh-CN" sz="1800" dirty="0" smtClean="0"/>
              <a:t>。</a:t>
            </a:r>
            <a:endParaRPr lang="en-US" altLang="zh-CN" sz="1800" dirty="0" smtClean="0"/>
          </a:p>
          <a:p>
            <a:r>
              <a:rPr lang="zh-CN" altLang="zh-CN" sz="1800" dirty="0" smtClean="0"/>
              <a:t>没有我</a:t>
            </a:r>
            <a:r>
              <a:rPr lang="zh-CN" altLang="en-US" sz="1800" dirty="0" smtClean="0"/>
              <a:t>，</a:t>
            </a:r>
            <a:r>
              <a:rPr lang="zh-CN" altLang="zh-CN" sz="1800" dirty="0" smtClean="0"/>
              <a:t>你</a:t>
            </a:r>
            <a:r>
              <a:rPr lang="zh-CN" altLang="zh-CN" sz="1800" dirty="0"/>
              <a:t>将受尽烈日</a:t>
            </a:r>
            <a:r>
              <a:rPr lang="zh-CN" altLang="zh-CN" sz="1800" dirty="0" smtClean="0"/>
              <a:t>煎熬</a:t>
            </a:r>
            <a:r>
              <a:rPr lang="en-US" altLang="zh-CN" sz="1800" dirty="0" smtClean="0"/>
              <a:t>!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24" y="3060634"/>
            <a:ext cx="4011434" cy="136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5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946" y="332466"/>
            <a:ext cx="8134643" cy="61509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天空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946" y="876497"/>
            <a:ext cx="8139178" cy="3652735"/>
          </a:xfrm>
        </p:spPr>
        <p:txBody>
          <a:bodyPr>
            <a:noAutofit/>
          </a:bodyPr>
          <a:lstStyle/>
          <a:p>
            <a:r>
              <a:rPr lang="zh-CN" altLang="zh-CN" sz="1800" dirty="0">
                <a:solidFill>
                  <a:srgbClr val="FF0000"/>
                </a:solidFill>
              </a:rPr>
              <a:t>抬头</a:t>
            </a:r>
            <a:r>
              <a:rPr lang="zh-CN" altLang="zh-CN" sz="1800" dirty="0" smtClean="0">
                <a:solidFill>
                  <a:srgbClr val="FF0000"/>
                </a:solidFill>
              </a:rPr>
              <a:t>看</a:t>
            </a:r>
            <a:r>
              <a:rPr lang="zh-CN" altLang="en-US" sz="1800" dirty="0" smtClean="0">
                <a:solidFill>
                  <a:srgbClr val="FF0000"/>
                </a:solidFill>
              </a:rPr>
              <a:t>！</a:t>
            </a:r>
            <a:r>
              <a:rPr lang="zh-CN" altLang="zh-CN" sz="1800" dirty="0" smtClean="0">
                <a:solidFill>
                  <a:srgbClr val="FF0000"/>
                </a:solidFill>
              </a:rPr>
              <a:t>我</a:t>
            </a:r>
            <a:r>
              <a:rPr lang="zh-CN" altLang="zh-CN" sz="1800" dirty="0">
                <a:solidFill>
                  <a:srgbClr val="FF0000"/>
                </a:solidFill>
              </a:rPr>
              <a:t>在这里，我是</a:t>
            </a:r>
            <a:r>
              <a:rPr lang="zh-CN" altLang="zh-CN" sz="1800" dirty="0" smtClean="0">
                <a:solidFill>
                  <a:srgbClr val="FF0000"/>
                </a:solidFill>
              </a:rPr>
              <a:t>天空</a:t>
            </a:r>
            <a:r>
              <a:rPr lang="zh-CN" altLang="en-US" sz="1800" dirty="0" smtClean="0">
                <a:solidFill>
                  <a:srgbClr val="FF0000"/>
                </a:solidFill>
              </a:rPr>
              <a:t>！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zh-CN" sz="1800" dirty="0" smtClean="0"/>
              <a:t>天衣无缝</a:t>
            </a:r>
            <a:r>
              <a:rPr lang="zh-CN" altLang="zh-CN" sz="1800" dirty="0"/>
              <a:t>，我散发温暖，保护地球上的每</a:t>
            </a:r>
            <a:r>
              <a:rPr lang="zh-CN" altLang="zh-CN" sz="1800" dirty="0" smtClean="0"/>
              <a:t>一个人</a:t>
            </a:r>
            <a:r>
              <a:rPr lang="zh-CN" altLang="en-US" sz="1800" dirty="0" smtClean="0"/>
              <a:t>！</a:t>
            </a:r>
            <a:endParaRPr lang="en-US" altLang="zh-CN" sz="1800" dirty="0" smtClean="0"/>
          </a:p>
          <a:p>
            <a:r>
              <a:rPr lang="zh-CN" altLang="zh-CN" sz="1800" dirty="0" smtClean="0"/>
              <a:t>风</a:t>
            </a:r>
            <a:r>
              <a:rPr lang="zh-CN" altLang="zh-CN" sz="1800" dirty="0"/>
              <a:t>起，云动，雨飘，甚至狂风暴雨，都由我掌控</a:t>
            </a:r>
            <a:r>
              <a:rPr lang="zh-CN" altLang="zh-CN" sz="1800" dirty="0" smtClean="0"/>
              <a:t>。</a:t>
            </a:r>
            <a:endParaRPr lang="en-US" altLang="zh-CN" sz="1800" dirty="0" smtClean="0"/>
          </a:p>
          <a:p>
            <a:r>
              <a:rPr lang="zh-CN" altLang="zh-CN" sz="1800" dirty="0" smtClean="0"/>
              <a:t>没有我</a:t>
            </a:r>
            <a:r>
              <a:rPr lang="zh-CN" altLang="en-US" sz="1800" dirty="0" smtClean="0"/>
              <a:t>，</a:t>
            </a:r>
            <a:r>
              <a:rPr lang="zh-CN" altLang="zh-CN" sz="1800" dirty="0" smtClean="0"/>
              <a:t>你</a:t>
            </a:r>
            <a:r>
              <a:rPr lang="zh-CN" altLang="zh-CN" sz="1800" dirty="0"/>
              <a:t>将受尽烈日</a:t>
            </a:r>
            <a:r>
              <a:rPr lang="zh-CN" altLang="zh-CN" sz="1800" dirty="0" smtClean="0"/>
              <a:t>煎熬</a:t>
            </a:r>
            <a:r>
              <a:rPr lang="en-US" altLang="zh-CN" sz="1800" dirty="0" smtClean="0"/>
              <a:t>!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24" y="3060634"/>
            <a:ext cx="4011434" cy="136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2" y="429389"/>
            <a:ext cx="4762500" cy="39909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2149" y="870205"/>
            <a:ext cx="37097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chemeClr val="tx1"/>
                </a:solidFill>
              </a:rPr>
              <a:t>抬头看</a:t>
            </a:r>
            <a:r>
              <a:rPr lang="zh-CN" altLang="en-US" dirty="0">
                <a:solidFill>
                  <a:schemeClr val="tx1"/>
                </a:solidFill>
              </a:rPr>
              <a:t>！</a:t>
            </a:r>
            <a:r>
              <a:rPr lang="zh-CN" altLang="zh-CN" dirty="0">
                <a:solidFill>
                  <a:schemeClr val="tx1"/>
                </a:solidFill>
              </a:rPr>
              <a:t>我在这里，我是天空</a:t>
            </a:r>
            <a:r>
              <a:rPr lang="zh-CN" altLang="en-US" dirty="0">
                <a:solidFill>
                  <a:schemeClr val="tx1"/>
                </a:solidFill>
              </a:rPr>
              <a:t>！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chemeClr val="tx1"/>
                </a:solidFill>
              </a:rPr>
              <a:t>天衣无缝，我散发温暖，保护地球上的每一个人</a:t>
            </a:r>
            <a:r>
              <a:rPr lang="zh-CN" altLang="en-US" dirty="0">
                <a:solidFill>
                  <a:schemeClr val="tx1"/>
                </a:solidFill>
              </a:rPr>
              <a:t>！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chemeClr val="tx1"/>
                </a:solidFill>
              </a:rPr>
              <a:t>风起，云动，雨飘，甚至狂风暴雨，都由我掌控。</a:t>
            </a:r>
            <a:endParaRPr lang="en-US" altLang="zh-CN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chemeClr val="tx1"/>
                </a:solidFill>
              </a:rPr>
              <a:t>没有我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zh-CN" altLang="zh-CN" dirty="0">
                <a:solidFill>
                  <a:schemeClr val="tx1"/>
                </a:solidFill>
              </a:rPr>
              <a:t>你将受尽烈日煎熬</a:t>
            </a:r>
            <a:r>
              <a:rPr lang="en-US" altLang="zh-CN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2604737" y="2448566"/>
            <a:ext cx="400110" cy="990015"/>
          </a:xfrm>
          <a:prstGeom prst="rect">
            <a:avLst/>
          </a:prstGeom>
          <a:solidFill>
            <a:schemeClr val="bg1"/>
          </a:solidFill>
        </p:spPr>
        <p:txBody>
          <a:bodyPr vert="eaVert" wrap="none" rtlCol="0">
            <a:spAutoFit/>
          </a:bodyPr>
          <a:lstStyle/>
          <a:p>
            <a:r>
              <a:rPr lang="zh-CN" altLang="en-US" sz="1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大气逆辐射</a:t>
            </a:r>
            <a:endParaRPr lang="zh-CN" altLang="en-US" sz="1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64473" y="1598609"/>
            <a:ext cx="246221" cy="820738"/>
          </a:xfrm>
          <a:prstGeom prst="rect">
            <a:avLst/>
          </a:prstGeom>
          <a:solidFill>
            <a:schemeClr val="bg1"/>
          </a:solidFill>
        </p:spPr>
        <p:txBody>
          <a:bodyPr vert="eaVert" wrap="none" lIns="0" tIns="0" rIns="0" bIns="0" rtlCol="0">
            <a:spAutoFit/>
          </a:bodyPr>
          <a:lstStyle/>
          <a:p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大气辐射</a:t>
            </a:r>
            <a:endParaRPr lang="zh-CN" altLang="en-US" sz="1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63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42" y="429389"/>
            <a:ext cx="4762500" cy="399097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292149" y="870205"/>
            <a:ext cx="370971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/>
              <a:t>抬头看</a:t>
            </a:r>
            <a:r>
              <a:rPr lang="zh-CN" altLang="en-US" dirty="0"/>
              <a:t>！</a:t>
            </a:r>
            <a:r>
              <a:rPr lang="zh-CN" altLang="zh-CN" dirty="0"/>
              <a:t>我在这里，我是天空</a:t>
            </a:r>
            <a:r>
              <a:rPr lang="zh-CN" altLang="en-US" dirty="0"/>
              <a:t>！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rgbClr val="FF0000"/>
                </a:solidFill>
              </a:rPr>
              <a:t>天衣无缝，我散发温暖，保护地球上的每一个人</a:t>
            </a:r>
            <a:r>
              <a:rPr lang="zh-CN" altLang="en-US" dirty="0">
                <a:solidFill>
                  <a:srgbClr val="FF0000"/>
                </a:solidFill>
              </a:rPr>
              <a:t>！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/>
              <a:t>风起，云动，雨飘，甚至狂风暴雨，都由我掌控。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rgbClr val="FF0000"/>
                </a:solidFill>
              </a:rPr>
              <a:t>没有我</a:t>
            </a:r>
            <a:r>
              <a:rPr lang="zh-CN" altLang="en-US" dirty="0">
                <a:solidFill>
                  <a:srgbClr val="FF0000"/>
                </a:solidFill>
              </a:rPr>
              <a:t>，</a:t>
            </a:r>
            <a:r>
              <a:rPr lang="zh-CN" altLang="zh-CN" dirty="0">
                <a:solidFill>
                  <a:srgbClr val="FF0000"/>
                </a:solidFill>
              </a:rPr>
              <a:t>你将受尽烈日煎熬</a:t>
            </a:r>
            <a:r>
              <a:rPr lang="en-US" altLang="zh-CN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321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19776" r="13216" b="5016"/>
          <a:stretch/>
        </p:blipFill>
        <p:spPr>
          <a:xfrm>
            <a:off x="217941" y="705937"/>
            <a:ext cx="5798720" cy="414085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08572" y="931797"/>
            <a:ext cx="30606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/>
              <a:t>抬头看</a:t>
            </a:r>
            <a:r>
              <a:rPr lang="zh-CN" altLang="en-US" dirty="0"/>
              <a:t>！</a:t>
            </a:r>
            <a:r>
              <a:rPr lang="zh-CN" altLang="zh-CN" dirty="0"/>
              <a:t>我在这里，我是天空</a:t>
            </a:r>
            <a:r>
              <a:rPr lang="zh-CN" altLang="en-US" dirty="0"/>
              <a:t>！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/>
              <a:t>天衣无缝，我散发温暖，保护地球上的每一个人</a:t>
            </a:r>
            <a:r>
              <a:rPr lang="zh-CN" altLang="en-US" dirty="0"/>
              <a:t>！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/>
              <a:t>风起，云动，雨飘，甚至狂风暴雨，都由我掌控。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/>
              <a:t>没有我</a:t>
            </a:r>
            <a:r>
              <a:rPr lang="zh-CN" altLang="en-US" dirty="0"/>
              <a:t>，</a:t>
            </a:r>
            <a:r>
              <a:rPr lang="zh-CN" altLang="zh-CN" dirty="0"/>
              <a:t>你将受尽烈日煎熬</a:t>
            </a:r>
            <a:r>
              <a:rPr lang="en-US" altLang="zh-CN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926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1" t="19776" r="13216" b="5016"/>
          <a:stretch/>
        </p:blipFill>
        <p:spPr>
          <a:xfrm>
            <a:off x="748578" y="673761"/>
            <a:ext cx="4941461" cy="35286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808572" y="931797"/>
            <a:ext cx="30606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/>
              <a:t>抬头看</a:t>
            </a:r>
            <a:r>
              <a:rPr lang="zh-CN" altLang="en-US" dirty="0"/>
              <a:t>！</a:t>
            </a:r>
            <a:r>
              <a:rPr lang="zh-CN" altLang="zh-CN" dirty="0"/>
              <a:t>我在这里，我是天空</a:t>
            </a:r>
            <a:r>
              <a:rPr lang="zh-CN" altLang="en-US" dirty="0"/>
              <a:t>！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/>
              <a:t>天衣无缝，我散发温暖，保护地球上的每一个人</a:t>
            </a:r>
            <a:r>
              <a:rPr lang="zh-CN" altLang="en-US" dirty="0"/>
              <a:t>！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rgbClr val="FF0000"/>
                </a:solidFill>
              </a:rPr>
              <a:t>风起，云动，雨飘，甚至狂风暴雨，都由我掌控。</a:t>
            </a:r>
            <a:endParaRPr lang="en-US" altLang="zh-CN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dirty="0"/>
              <a:t>没有我</a:t>
            </a:r>
            <a:r>
              <a:rPr lang="zh-CN" altLang="en-US" dirty="0"/>
              <a:t>，</a:t>
            </a:r>
            <a:r>
              <a:rPr lang="zh-CN" altLang="zh-CN" dirty="0"/>
              <a:t>你将受尽烈日煎熬</a:t>
            </a:r>
            <a:r>
              <a:rPr lang="en-US" altLang="zh-CN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747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6946" y="332466"/>
            <a:ext cx="8134643" cy="615099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 smtClean="0">
                <a:solidFill>
                  <a:srgbClr val="FF0000"/>
                </a:solidFill>
              </a:rPr>
              <a:t>天空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946" y="876497"/>
            <a:ext cx="8139178" cy="3652735"/>
          </a:xfrm>
        </p:spPr>
        <p:txBody>
          <a:bodyPr>
            <a:noAutofit/>
          </a:bodyPr>
          <a:lstStyle/>
          <a:p>
            <a:r>
              <a:rPr lang="zh-CN" altLang="zh-CN" sz="1800" dirty="0" smtClean="0"/>
              <a:t>我</a:t>
            </a:r>
            <a:r>
              <a:rPr lang="zh-CN" altLang="zh-CN" sz="1800" dirty="0"/>
              <a:t>是你呼吸的每一口空气，但你却害我奄奄一息，失去平衡，充满污染</a:t>
            </a:r>
            <a:r>
              <a:rPr lang="zh-CN" altLang="zh-CN" sz="1800" dirty="0" smtClean="0"/>
              <a:t>。</a:t>
            </a:r>
            <a:endParaRPr lang="en-US" altLang="zh-CN" sz="1800" dirty="0" smtClean="0"/>
          </a:p>
          <a:p>
            <a:r>
              <a:rPr lang="zh-CN" altLang="zh-CN" sz="1800" dirty="0" smtClean="0"/>
              <a:t>其实</a:t>
            </a:r>
            <a:r>
              <a:rPr lang="zh-CN" altLang="zh-CN" sz="1800" dirty="0"/>
              <a:t>我比你所想的要脆弱，经历了数百万年才完美调整好适合你的空气温度和气候，现在你用汽车、工厂、灰尘将我逼向</a:t>
            </a:r>
            <a:r>
              <a:rPr lang="zh-CN" altLang="zh-CN" sz="1800" dirty="0" smtClean="0"/>
              <a:t>绝境</a:t>
            </a:r>
            <a:r>
              <a:rPr lang="zh-CN" altLang="en-US" sz="1800" dirty="0" smtClean="0"/>
              <a:t>。</a:t>
            </a:r>
            <a:endParaRPr lang="en-US" altLang="zh-CN" sz="1800" dirty="0" smtClean="0"/>
          </a:p>
          <a:p>
            <a:r>
              <a:rPr lang="zh-CN" altLang="zh-CN" sz="1800" dirty="0" smtClean="0"/>
              <a:t>却</a:t>
            </a:r>
            <a:r>
              <a:rPr lang="zh-CN" altLang="zh-CN" sz="1800" dirty="0"/>
              <a:t>反向我抱怨台风、龙卷风为何更密、更狂，天更多不测风云，这里久旱不雨，那里雨水泛滥，炎夏更炎，寒冬更寒，我已无法自控</a:t>
            </a:r>
            <a:r>
              <a:rPr lang="zh-CN" altLang="zh-CN" sz="1800" dirty="0" smtClean="0"/>
              <a:t>。</a:t>
            </a:r>
            <a:endParaRPr lang="en-US" altLang="zh-CN" sz="18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45" y="3070676"/>
            <a:ext cx="7404523" cy="200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942</Words>
  <Application>Microsoft Office PowerPoint</Application>
  <PresentationFormat>全屏显示(16:9)</PresentationFormat>
  <Paragraphs>55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汉仪旗黑-85S</vt:lpstr>
      <vt:lpstr>楷体</vt:lpstr>
      <vt:lpstr>宋体</vt:lpstr>
      <vt:lpstr>微软雅黑</vt:lpstr>
      <vt:lpstr>Arial</vt:lpstr>
      <vt:lpstr>Calibri</vt:lpstr>
      <vt:lpstr>1_Office 主题​​</vt:lpstr>
      <vt:lpstr>天空</vt:lpstr>
      <vt:lpstr>天空</vt:lpstr>
      <vt:lpstr>天空</vt:lpstr>
      <vt:lpstr>天空</vt:lpstr>
      <vt:lpstr>PowerPoint 演示文稿</vt:lpstr>
      <vt:lpstr>PowerPoint 演示文稿</vt:lpstr>
      <vt:lpstr>PowerPoint 演示文稿</vt:lpstr>
      <vt:lpstr>PowerPoint 演示文稿</vt:lpstr>
      <vt:lpstr>天空</vt:lpstr>
      <vt:lpstr>天空</vt:lpstr>
      <vt:lpstr>小结：天空</vt:lpstr>
      <vt:lpstr>小结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xb21cn</cp:lastModifiedBy>
  <cp:revision>35</cp:revision>
  <dcterms:created xsi:type="dcterms:W3CDTF">2020-02-01T11:21:51Z</dcterms:created>
  <dcterms:modified xsi:type="dcterms:W3CDTF">2020-02-06T05:13:00Z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