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65" r:id="rId2"/>
    <p:sldId id="273" r:id="rId3"/>
    <p:sldId id="281" r:id="rId4"/>
    <p:sldId id="275" r:id="rId5"/>
    <p:sldId id="282" r:id="rId6"/>
    <p:sldId id="274" r:id="rId7"/>
    <p:sldId id="279" r:id="rId8"/>
    <p:sldId id="280" r:id="rId9"/>
    <p:sldId id="285" r:id="rId10"/>
    <p:sldId id="276" r:id="rId11"/>
    <p:sldId id="277" r:id="rId12"/>
    <p:sldId id="284" r:id="rId13"/>
    <p:sldId id="283" r:id="rId14"/>
    <p:sldId id="271" r:id="rId15"/>
    <p:sldId id="278" r:id="rId1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28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33857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为大自然拍一张全景照片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高一地理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北京市朝阳区教研中心   杨利娜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3" y="0"/>
            <a:ext cx="77637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7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557670" y="1578934"/>
            <a:ext cx="7083920" cy="3177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 smtClean="0">
                <a:solidFill>
                  <a:srgbClr val="FF0000"/>
                </a:solidFill>
              </a:rPr>
              <a:t>完善</a:t>
            </a:r>
            <a:r>
              <a:rPr lang="en-US" altLang="zh-CN" sz="2400" dirty="0" smtClean="0">
                <a:solidFill>
                  <a:srgbClr val="FF0000"/>
                </a:solidFill>
              </a:rPr>
              <a:t>《</a:t>
            </a:r>
            <a:r>
              <a:rPr lang="zh-CN" altLang="en-US" sz="2400" dirty="0" smtClean="0">
                <a:solidFill>
                  <a:srgbClr val="FF0000"/>
                </a:solidFill>
              </a:rPr>
              <a:t>大自然</a:t>
            </a:r>
            <a:r>
              <a:rPr lang="zh-CN" altLang="en-US" sz="2400" dirty="0">
                <a:solidFill>
                  <a:srgbClr val="FF0000"/>
                </a:solidFill>
              </a:rPr>
              <a:t>在说话</a:t>
            </a:r>
            <a:r>
              <a:rPr lang="en-US" altLang="zh-CN" sz="2400" dirty="0" smtClean="0">
                <a:solidFill>
                  <a:srgbClr val="FF0000"/>
                </a:solidFill>
              </a:rPr>
              <a:t>》</a:t>
            </a:r>
            <a:r>
              <a:rPr lang="zh-CN" altLang="en-US" sz="2400" dirty="0" smtClean="0">
                <a:solidFill>
                  <a:srgbClr val="FF0000"/>
                </a:solidFill>
              </a:rPr>
              <a:t>“演员”全景照片</a:t>
            </a:r>
            <a:endParaRPr lang="en-US" altLang="zh-CN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8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317114" y="382954"/>
            <a:ext cx="7324475" cy="536183"/>
          </a:xfrm>
        </p:spPr>
        <p:txBody>
          <a:bodyPr>
            <a:noAutofit/>
          </a:bodyPr>
          <a:lstStyle/>
          <a:p>
            <a:r>
              <a:rPr lang="zh-CN" altLang="en-US" sz="2400" dirty="0" smtClean="0"/>
              <a:t>小结</a:t>
            </a:r>
            <a:endParaRPr lang="zh-CN" altLang="en-US" sz="2400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066010" y="1013894"/>
            <a:ext cx="7575580" cy="3742754"/>
          </a:xfrm>
        </p:spPr>
        <p:txBody>
          <a:bodyPr>
            <a:normAutofit/>
          </a:bodyPr>
          <a:lstStyle/>
          <a:p>
            <a:r>
              <a:rPr lang="zh-CN" altLang="en-US" sz="1800" dirty="0" smtClean="0">
                <a:solidFill>
                  <a:srgbClr val="FF0000"/>
                </a:solidFill>
              </a:rPr>
              <a:t>地球的圈层结构：</a:t>
            </a:r>
            <a:endParaRPr lang="en-US" altLang="zh-CN" sz="1800" dirty="0" smtClean="0">
              <a:solidFill>
                <a:srgbClr val="FF0000"/>
              </a:solidFill>
            </a:endParaRPr>
          </a:p>
          <a:p>
            <a:r>
              <a:rPr lang="zh-CN" altLang="en-US" sz="1800" dirty="0" smtClean="0"/>
              <a:t>内部圈层结构</a:t>
            </a:r>
            <a:endParaRPr lang="en-US" altLang="zh-CN" sz="1800" dirty="0" smtClean="0"/>
          </a:p>
          <a:p>
            <a:r>
              <a:rPr lang="zh-CN" altLang="en-US" sz="1800" dirty="0" smtClean="0"/>
              <a:t>外部圈层结构</a:t>
            </a:r>
            <a:endParaRPr lang="en-US" altLang="zh-CN" sz="1800" dirty="0" smtClean="0"/>
          </a:p>
          <a:p>
            <a:r>
              <a:rPr lang="zh-CN" altLang="en-US" sz="1800" dirty="0" smtClean="0">
                <a:solidFill>
                  <a:srgbClr val="FF0000"/>
                </a:solidFill>
              </a:rPr>
              <a:t>描述地球圈层位置的方法：</a:t>
            </a:r>
            <a:endParaRPr lang="en-US" altLang="zh-CN" sz="1800" dirty="0" smtClean="0">
              <a:solidFill>
                <a:srgbClr val="FF0000"/>
              </a:solidFill>
            </a:endParaRPr>
          </a:p>
          <a:p>
            <a:r>
              <a:rPr lang="zh-CN" altLang="en-US" sz="1800" dirty="0" smtClean="0">
                <a:solidFill>
                  <a:srgbClr val="FF0000"/>
                </a:solidFill>
              </a:rPr>
              <a:t>在全球尺度确定某一地理事物位置的方法：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700879"/>
            <a:ext cx="8139178" cy="3055769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梳理地球圈层结构</a:t>
            </a:r>
            <a:r>
              <a:rPr lang="zh-CN" altLang="en-US" sz="2400" dirty="0" smtClean="0"/>
              <a:t>，标明地球</a:t>
            </a:r>
            <a:r>
              <a:rPr lang="zh-CN" altLang="en-US" sz="2400" dirty="0" smtClean="0"/>
              <a:t>各圈层的位置，简要说明各圈层的特点。</a:t>
            </a:r>
            <a:endParaRPr lang="en-US" altLang="zh-CN" sz="2400" dirty="0" smtClean="0"/>
          </a:p>
          <a:p>
            <a:r>
              <a:rPr lang="zh-CN" altLang="en-US" sz="2400" dirty="0" smtClean="0"/>
              <a:t>选择你喜欢的片段配音。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154598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5" y="0"/>
            <a:ext cx="7203151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29216" y="378015"/>
            <a:ext cx="696460" cy="31743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183320" y="1662755"/>
            <a:ext cx="696460" cy="31743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297027" y="2510825"/>
            <a:ext cx="696460" cy="31743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907" y="3642945"/>
            <a:ext cx="3433419" cy="117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8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213" y="341942"/>
            <a:ext cx="1828597" cy="428691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大自然母亲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山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天空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珊瑚礁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家园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冰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海洋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雨林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土地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水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红木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花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62" y="0"/>
            <a:ext cx="46248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7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44095" y="763610"/>
            <a:ext cx="3581592" cy="331514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活动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601384"/>
            <a:ext cx="7916701" cy="315526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 smtClean="0"/>
              <a:t>用你自己的方式为</a:t>
            </a:r>
            <a:r>
              <a:rPr lang="en-US" altLang="zh-CN" sz="2000" dirty="0" smtClean="0"/>
              <a:t>《</a:t>
            </a:r>
            <a:r>
              <a:rPr lang="zh-CN" altLang="en-US" sz="2000" dirty="0" smtClean="0"/>
              <a:t>大自然在说话</a:t>
            </a:r>
            <a:r>
              <a:rPr lang="en-US" altLang="zh-CN" sz="2000" dirty="0" smtClean="0"/>
              <a:t>》</a:t>
            </a:r>
            <a:r>
              <a:rPr lang="zh-CN" altLang="en-US" sz="2000" dirty="0" smtClean="0"/>
              <a:t>各小节“演员”画一张全景照片！</a:t>
            </a:r>
            <a:endParaRPr lang="en-US" altLang="zh-CN" sz="2000" dirty="0" smtClean="0"/>
          </a:p>
          <a:p>
            <a:pPr>
              <a:lnSpc>
                <a:spcPct val="200000"/>
              </a:lnSpc>
            </a:pPr>
            <a:r>
              <a:rPr lang="zh-CN" altLang="en-US" sz="2000" dirty="0" smtClean="0"/>
              <a:t>（保证每个“演员”的位置正确）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2464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>
            <a:spLocks/>
          </p:cNvSpPr>
          <p:nvPr/>
        </p:nvSpPr>
        <p:spPr>
          <a:xfrm>
            <a:off x="369753" y="-208464"/>
            <a:ext cx="1686463" cy="53519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lnSpc>
                <a:spcPct val="30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大自然母亲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雨林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土地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水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红木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花</a:t>
            </a:r>
            <a:endParaRPr lang="zh-CN" altLang="en-US" dirty="0"/>
          </a:p>
        </p:txBody>
      </p:sp>
      <p:sp>
        <p:nvSpPr>
          <p:cNvPr id="4" name="任意多边形 3"/>
          <p:cNvSpPr/>
          <p:nvPr/>
        </p:nvSpPr>
        <p:spPr>
          <a:xfrm>
            <a:off x="7514437" y="566728"/>
            <a:ext cx="1335569" cy="708015"/>
          </a:xfrm>
          <a:custGeom>
            <a:avLst/>
            <a:gdLst>
              <a:gd name="connsiteX0" fmla="*/ 0 w 4718873"/>
              <a:gd name="connsiteY0" fmla="*/ 1293426 h 1293426"/>
              <a:gd name="connsiteX1" fmla="*/ 47378 w 4718873"/>
              <a:gd name="connsiteY1" fmla="*/ 1236572 h 1293426"/>
              <a:gd name="connsiteX2" fmla="*/ 85281 w 4718873"/>
              <a:gd name="connsiteY2" fmla="*/ 1189194 h 1293426"/>
              <a:gd name="connsiteX3" fmla="*/ 99494 w 4718873"/>
              <a:gd name="connsiteY3" fmla="*/ 1170243 h 1293426"/>
              <a:gd name="connsiteX4" fmla="*/ 137397 w 4718873"/>
              <a:gd name="connsiteY4" fmla="*/ 1132340 h 1293426"/>
              <a:gd name="connsiteX5" fmla="*/ 156348 w 4718873"/>
              <a:gd name="connsiteY5" fmla="*/ 1108651 h 1293426"/>
              <a:gd name="connsiteX6" fmla="*/ 184775 w 4718873"/>
              <a:gd name="connsiteY6" fmla="*/ 1080224 h 1293426"/>
              <a:gd name="connsiteX7" fmla="*/ 194251 w 4718873"/>
              <a:gd name="connsiteY7" fmla="*/ 1066010 h 1293426"/>
              <a:gd name="connsiteX8" fmla="*/ 236891 w 4718873"/>
              <a:gd name="connsiteY8" fmla="*/ 1009157 h 1293426"/>
              <a:gd name="connsiteX9" fmla="*/ 246367 w 4718873"/>
              <a:gd name="connsiteY9" fmla="*/ 985467 h 1293426"/>
              <a:gd name="connsiteX10" fmla="*/ 270056 w 4718873"/>
              <a:gd name="connsiteY10" fmla="*/ 957040 h 1293426"/>
              <a:gd name="connsiteX11" fmla="*/ 274794 w 4718873"/>
              <a:gd name="connsiteY11" fmla="*/ 942827 h 1293426"/>
              <a:gd name="connsiteX12" fmla="*/ 289007 w 4718873"/>
              <a:gd name="connsiteY12" fmla="*/ 919138 h 1293426"/>
              <a:gd name="connsiteX13" fmla="*/ 293745 w 4718873"/>
              <a:gd name="connsiteY13" fmla="*/ 900187 h 1293426"/>
              <a:gd name="connsiteX14" fmla="*/ 307959 w 4718873"/>
              <a:gd name="connsiteY14" fmla="*/ 885973 h 1293426"/>
              <a:gd name="connsiteX15" fmla="*/ 312697 w 4718873"/>
              <a:gd name="connsiteY15" fmla="*/ 871760 h 1293426"/>
              <a:gd name="connsiteX16" fmla="*/ 322172 w 4718873"/>
              <a:gd name="connsiteY16" fmla="*/ 857546 h 1293426"/>
              <a:gd name="connsiteX17" fmla="*/ 355337 w 4718873"/>
              <a:gd name="connsiteY17" fmla="*/ 800692 h 1293426"/>
              <a:gd name="connsiteX18" fmla="*/ 369550 w 4718873"/>
              <a:gd name="connsiteY18" fmla="*/ 762790 h 1293426"/>
              <a:gd name="connsiteX19" fmla="*/ 379026 w 4718873"/>
              <a:gd name="connsiteY19" fmla="*/ 729625 h 1293426"/>
              <a:gd name="connsiteX20" fmla="*/ 393240 w 4718873"/>
              <a:gd name="connsiteY20" fmla="*/ 710674 h 1293426"/>
              <a:gd name="connsiteX21" fmla="*/ 402715 w 4718873"/>
              <a:gd name="connsiteY21" fmla="*/ 686984 h 1293426"/>
              <a:gd name="connsiteX22" fmla="*/ 416929 w 4718873"/>
              <a:gd name="connsiteY22" fmla="*/ 663295 h 1293426"/>
              <a:gd name="connsiteX23" fmla="*/ 426404 w 4718873"/>
              <a:gd name="connsiteY23" fmla="*/ 630131 h 1293426"/>
              <a:gd name="connsiteX24" fmla="*/ 435880 w 4718873"/>
              <a:gd name="connsiteY24" fmla="*/ 615917 h 1293426"/>
              <a:gd name="connsiteX25" fmla="*/ 440618 w 4718873"/>
              <a:gd name="connsiteY25" fmla="*/ 601704 h 1293426"/>
              <a:gd name="connsiteX26" fmla="*/ 454831 w 4718873"/>
              <a:gd name="connsiteY26" fmla="*/ 578015 h 1293426"/>
              <a:gd name="connsiteX27" fmla="*/ 459569 w 4718873"/>
              <a:gd name="connsiteY27" fmla="*/ 563801 h 1293426"/>
              <a:gd name="connsiteX28" fmla="*/ 469045 w 4718873"/>
              <a:gd name="connsiteY28" fmla="*/ 549588 h 1293426"/>
              <a:gd name="connsiteX29" fmla="*/ 492734 w 4718873"/>
              <a:gd name="connsiteY29" fmla="*/ 506947 h 1293426"/>
              <a:gd name="connsiteX30" fmla="*/ 502210 w 4718873"/>
              <a:gd name="connsiteY30" fmla="*/ 469045 h 1293426"/>
              <a:gd name="connsiteX31" fmla="*/ 516423 w 4718873"/>
              <a:gd name="connsiteY31" fmla="*/ 450093 h 1293426"/>
              <a:gd name="connsiteX32" fmla="*/ 535374 w 4718873"/>
              <a:gd name="connsiteY32" fmla="*/ 412191 h 1293426"/>
              <a:gd name="connsiteX33" fmla="*/ 549588 w 4718873"/>
              <a:gd name="connsiteY33" fmla="*/ 364812 h 1293426"/>
              <a:gd name="connsiteX34" fmla="*/ 554326 w 4718873"/>
              <a:gd name="connsiteY34" fmla="*/ 350599 h 1293426"/>
              <a:gd name="connsiteX35" fmla="*/ 568539 w 4718873"/>
              <a:gd name="connsiteY35" fmla="*/ 331648 h 1293426"/>
              <a:gd name="connsiteX36" fmla="*/ 587490 w 4718873"/>
              <a:gd name="connsiteY36" fmla="*/ 270056 h 1293426"/>
              <a:gd name="connsiteX37" fmla="*/ 615917 w 4718873"/>
              <a:gd name="connsiteY37" fmla="*/ 246367 h 1293426"/>
              <a:gd name="connsiteX38" fmla="*/ 686985 w 4718873"/>
              <a:gd name="connsiteY38" fmla="*/ 251105 h 1293426"/>
              <a:gd name="connsiteX39" fmla="*/ 705936 w 4718873"/>
              <a:gd name="connsiteY39" fmla="*/ 270056 h 1293426"/>
              <a:gd name="connsiteX40" fmla="*/ 748576 w 4718873"/>
              <a:gd name="connsiteY40" fmla="*/ 307959 h 1293426"/>
              <a:gd name="connsiteX41" fmla="*/ 767528 w 4718873"/>
              <a:gd name="connsiteY41" fmla="*/ 331648 h 1293426"/>
              <a:gd name="connsiteX42" fmla="*/ 800692 w 4718873"/>
              <a:gd name="connsiteY42" fmla="*/ 364812 h 1293426"/>
              <a:gd name="connsiteX43" fmla="*/ 824382 w 4718873"/>
              <a:gd name="connsiteY43" fmla="*/ 397977 h 1293426"/>
              <a:gd name="connsiteX44" fmla="*/ 833857 w 4718873"/>
              <a:gd name="connsiteY44" fmla="*/ 412191 h 1293426"/>
              <a:gd name="connsiteX45" fmla="*/ 852808 w 4718873"/>
              <a:gd name="connsiteY45" fmla="*/ 435880 h 1293426"/>
              <a:gd name="connsiteX46" fmla="*/ 881235 w 4718873"/>
              <a:gd name="connsiteY46" fmla="*/ 464307 h 1293426"/>
              <a:gd name="connsiteX47" fmla="*/ 890711 w 4718873"/>
              <a:gd name="connsiteY47" fmla="*/ 478520 h 1293426"/>
              <a:gd name="connsiteX48" fmla="*/ 919138 w 4718873"/>
              <a:gd name="connsiteY48" fmla="*/ 502209 h 1293426"/>
              <a:gd name="connsiteX49" fmla="*/ 947565 w 4718873"/>
              <a:gd name="connsiteY49" fmla="*/ 530636 h 1293426"/>
              <a:gd name="connsiteX50" fmla="*/ 975992 w 4718873"/>
              <a:gd name="connsiteY50" fmla="*/ 563801 h 1293426"/>
              <a:gd name="connsiteX51" fmla="*/ 994943 w 4718873"/>
              <a:gd name="connsiteY51" fmla="*/ 592228 h 1293426"/>
              <a:gd name="connsiteX52" fmla="*/ 1023370 w 4718873"/>
              <a:gd name="connsiteY52" fmla="*/ 620655 h 1293426"/>
              <a:gd name="connsiteX53" fmla="*/ 1032846 w 4718873"/>
              <a:gd name="connsiteY53" fmla="*/ 634868 h 1293426"/>
              <a:gd name="connsiteX54" fmla="*/ 1056535 w 4718873"/>
              <a:gd name="connsiteY54" fmla="*/ 658558 h 1293426"/>
              <a:gd name="connsiteX55" fmla="*/ 1075486 w 4718873"/>
              <a:gd name="connsiteY55" fmla="*/ 686984 h 1293426"/>
              <a:gd name="connsiteX56" fmla="*/ 1089700 w 4718873"/>
              <a:gd name="connsiteY56" fmla="*/ 701198 h 1293426"/>
              <a:gd name="connsiteX57" fmla="*/ 1122864 w 4718873"/>
              <a:gd name="connsiteY57" fmla="*/ 739101 h 1293426"/>
              <a:gd name="connsiteX58" fmla="*/ 1141816 w 4718873"/>
              <a:gd name="connsiteY58" fmla="*/ 758052 h 1293426"/>
              <a:gd name="connsiteX59" fmla="*/ 1146554 w 4718873"/>
              <a:gd name="connsiteY59" fmla="*/ 772265 h 1293426"/>
              <a:gd name="connsiteX60" fmla="*/ 1179718 w 4718873"/>
              <a:gd name="connsiteY60" fmla="*/ 800692 h 1293426"/>
              <a:gd name="connsiteX61" fmla="*/ 1208145 w 4718873"/>
              <a:gd name="connsiteY61" fmla="*/ 829119 h 1293426"/>
              <a:gd name="connsiteX62" fmla="*/ 1255524 w 4718873"/>
              <a:gd name="connsiteY62" fmla="*/ 857546 h 1293426"/>
              <a:gd name="connsiteX63" fmla="*/ 1269737 w 4718873"/>
              <a:gd name="connsiteY63" fmla="*/ 871760 h 1293426"/>
              <a:gd name="connsiteX64" fmla="*/ 1298164 w 4718873"/>
              <a:gd name="connsiteY64" fmla="*/ 881235 h 1293426"/>
              <a:gd name="connsiteX65" fmla="*/ 1326591 w 4718873"/>
              <a:gd name="connsiteY65" fmla="*/ 890711 h 1293426"/>
              <a:gd name="connsiteX66" fmla="*/ 1340804 w 4718873"/>
              <a:gd name="connsiteY66" fmla="*/ 895449 h 1293426"/>
              <a:gd name="connsiteX67" fmla="*/ 1364493 w 4718873"/>
              <a:gd name="connsiteY67" fmla="*/ 904924 h 1293426"/>
              <a:gd name="connsiteX68" fmla="*/ 1392920 w 4718873"/>
              <a:gd name="connsiteY68" fmla="*/ 900187 h 1293426"/>
              <a:gd name="connsiteX69" fmla="*/ 1397658 w 4718873"/>
              <a:gd name="connsiteY69" fmla="*/ 885973 h 1293426"/>
              <a:gd name="connsiteX70" fmla="*/ 1435561 w 4718873"/>
              <a:gd name="connsiteY70" fmla="*/ 829119 h 1293426"/>
              <a:gd name="connsiteX71" fmla="*/ 1440299 w 4718873"/>
              <a:gd name="connsiteY71" fmla="*/ 800692 h 1293426"/>
              <a:gd name="connsiteX72" fmla="*/ 1468726 w 4718873"/>
              <a:gd name="connsiteY72" fmla="*/ 758052 h 1293426"/>
              <a:gd name="connsiteX73" fmla="*/ 1492415 w 4718873"/>
              <a:gd name="connsiteY73" fmla="*/ 705936 h 1293426"/>
              <a:gd name="connsiteX74" fmla="*/ 1506628 w 4718873"/>
              <a:gd name="connsiteY74" fmla="*/ 686984 h 1293426"/>
              <a:gd name="connsiteX75" fmla="*/ 1535055 w 4718873"/>
              <a:gd name="connsiteY75" fmla="*/ 644344 h 1293426"/>
              <a:gd name="connsiteX76" fmla="*/ 1539793 w 4718873"/>
              <a:gd name="connsiteY76" fmla="*/ 620655 h 1293426"/>
              <a:gd name="connsiteX77" fmla="*/ 1554006 w 4718873"/>
              <a:gd name="connsiteY77" fmla="*/ 601704 h 1293426"/>
              <a:gd name="connsiteX78" fmla="*/ 1568220 w 4718873"/>
              <a:gd name="connsiteY78" fmla="*/ 578015 h 1293426"/>
              <a:gd name="connsiteX79" fmla="*/ 1596647 w 4718873"/>
              <a:gd name="connsiteY79" fmla="*/ 535374 h 1293426"/>
              <a:gd name="connsiteX80" fmla="*/ 1620336 w 4718873"/>
              <a:gd name="connsiteY80" fmla="*/ 492734 h 1293426"/>
              <a:gd name="connsiteX81" fmla="*/ 1634549 w 4718873"/>
              <a:gd name="connsiteY81" fmla="*/ 483258 h 1293426"/>
              <a:gd name="connsiteX82" fmla="*/ 1648763 w 4718873"/>
              <a:gd name="connsiteY82" fmla="*/ 459569 h 1293426"/>
              <a:gd name="connsiteX83" fmla="*/ 1662976 w 4718873"/>
              <a:gd name="connsiteY83" fmla="*/ 440618 h 1293426"/>
              <a:gd name="connsiteX84" fmla="*/ 1667714 w 4718873"/>
              <a:gd name="connsiteY84" fmla="*/ 416929 h 1293426"/>
              <a:gd name="connsiteX85" fmla="*/ 1681928 w 4718873"/>
              <a:gd name="connsiteY85" fmla="*/ 402715 h 1293426"/>
              <a:gd name="connsiteX86" fmla="*/ 1710355 w 4718873"/>
              <a:gd name="connsiteY86" fmla="*/ 355337 h 1293426"/>
              <a:gd name="connsiteX87" fmla="*/ 1719830 w 4718873"/>
              <a:gd name="connsiteY87" fmla="*/ 341123 h 1293426"/>
              <a:gd name="connsiteX88" fmla="*/ 1724568 w 4718873"/>
              <a:gd name="connsiteY88" fmla="*/ 326910 h 1293426"/>
              <a:gd name="connsiteX89" fmla="*/ 1738782 w 4718873"/>
              <a:gd name="connsiteY89" fmla="*/ 307959 h 1293426"/>
              <a:gd name="connsiteX90" fmla="*/ 1748257 w 4718873"/>
              <a:gd name="connsiteY90" fmla="*/ 293745 h 1293426"/>
              <a:gd name="connsiteX91" fmla="*/ 1771946 w 4718873"/>
              <a:gd name="connsiteY91" fmla="*/ 260580 h 1293426"/>
              <a:gd name="connsiteX92" fmla="*/ 1800373 w 4718873"/>
              <a:gd name="connsiteY92" fmla="*/ 222678 h 1293426"/>
              <a:gd name="connsiteX93" fmla="*/ 1805111 w 4718873"/>
              <a:gd name="connsiteY93" fmla="*/ 208464 h 1293426"/>
              <a:gd name="connsiteX94" fmla="*/ 1814587 w 4718873"/>
              <a:gd name="connsiteY94" fmla="*/ 194251 h 1293426"/>
              <a:gd name="connsiteX95" fmla="*/ 1847751 w 4718873"/>
              <a:gd name="connsiteY95" fmla="*/ 156348 h 1293426"/>
              <a:gd name="connsiteX96" fmla="*/ 1866703 w 4718873"/>
              <a:gd name="connsiteY96" fmla="*/ 127921 h 1293426"/>
              <a:gd name="connsiteX97" fmla="*/ 1871441 w 4718873"/>
              <a:gd name="connsiteY97" fmla="*/ 108970 h 1293426"/>
              <a:gd name="connsiteX98" fmla="*/ 1914081 w 4718873"/>
              <a:gd name="connsiteY98" fmla="*/ 71067 h 1293426"/>
              <a:gd name="connsiteX99" fmla="*/ 1933032 w 4718873"/>
              <a:gd name="connsiteY99" fmla="*/ 52116 h 1293426"/>
              <a:gd name="connsiteX100" fmla="*/ 1942508 w 4718873"/>
              <a:gd name="connsiteY100" fmla="*/ 37903 h 1293426"/>
              <a:gd name="connsiteX101" fmla="*/ 1961459 w 4718873"/>
              <a:gd name="connsiteY101" fmla="*/ 28427 h 1293426"/>
              <a:gd name="connsiteX102" fmla="*/ 2013575 w 4718873"/>
              <a:gd name="connsiteY102" fmla="*/ 0 h 1293426"/>
              <a:gd name="connsiteX103" fmla="*/ 2207826 w 4718873"/>
              <a:gd name="connsiteY103" fmla="*/ 4738 h 1293426"/>
              <a:gd name="connsiteX104" fmla="*/ 2236253 w 4718873"/>
              <a:gd name="connsiteY104" fmla="*/ 9476 h 1293426"/>
              <a:gd name="connsiteX105" fmla="*/ 2250467 w 4718873"/>
              <a:gd name="connsiteY105" fmla="*/ 23689 h 1293426"/>
              <a:gd name="connsiteX106" fmla="*/ 2264680 w 4718873"/>
              <a:gd name="connsiteY106" fmla="*/ 28427 h 1293426"/>
              <a:gd name="connsiteX107" fmla="*/ 2283631 w 4718873"/>
              <a:gd name="connsiteY107" fmla="*/ 37903 h 1293426"/>
              <a:gd name="connsiteX108" fmla="*/ 2312058 w 4718873"/>
              <a:gd name="connsiteY108" fmla="*/ 61592 h 1293426"/>
              <a:gd name="connsiteX109" fmla="*/ 2316796 w 4718873"/>
              <a:gd name="connsiteY109" fmla="*/ 75805 h 1293426"/>
              <a:gd name="connsiteX110" fmla="*/ 2345223 w 4718873"/>
              <a:gd name="connsiteY110" fmla="*/ 108970 h 1293426"/>
              <a:gd name="connsiteX111" fmla="*/ 2354699 w 4718873"/>
              <a:gd name="connsiteY111" fmla="*/ 123183 h 1293426"/>
              <a:gd name="connsiteX112" fmla="*/ 2373650 w 4718873"/>
              <a:gd name="connsiteY112" fmla="*/ 151610 h 1293426"/>
              <a:gd name="connsiteX113" fmla="*/ 2378388 w 4718873"/>
              <a:gd name="connsiteY113" fmla="*/ 170562 h 1293426"/>
              <a:gd name="connsiteX114" fmla="*/ 2392601 w 4718873"/>
              <a:gd name="connsiteY114" fmla="*/ 184775 h 1293426"/>
              <a:gd name="connsiteX115" fmla="*/ 2402077 w 4718873"/>
              <a:gd name="connsiteY115" fmla="*/ 203726 h 1293426"/>
              <a:gd name="connsiteX116" fmla="*/ 2411553 w 4718873"/>
              <a:gd name="connsiteY116" fmla="*/ 217940 h 1293426"/>
              <a:gd name="connsiteX117" fmla="*/ 2421028 w 4718873"/>
              <a:gd name="connsiteY117" fmla="*/ 236891 h 1293426"/>
              <a:gd name="connsiteX118" fmla="*/ 2435242 w 4718873"/>
              <a:gd name="connsiteY118" fmla="*/ 260580 h 1293426"/>
              <a:gd name="connsiteX119" fmla="*/ 2439979 w 4718873"/>
              <a:gd name="connsiteY119" fmla="*/ 274794 h 1293426"/>
              <a:gd name="connsiteX120" fmla="*/ 2454193 w 4718873"/>
              <a:gd name="connsiteY120" fmla="*/ 293745 h 1293426"/>
              <a:gd name="connsiteX121" fmla="*/ 2477882 w 4718873"/>
              <a:gd name="connsiteY121" fmla="*/ 336386 h 1293426"/>
              <a:gd name="connsiteX122" fmla="*/ 2482620 w 4718873"/>
              <a:gd name="connsiteY122" fmla="*/ 355337 h 1293426"/>
              <a:gd name="connsiteX123" fmla="*/ 2492096 w 4718873"/>
              <a:gd name="connsiteY123" fmla="*/ 369550 h 1293426"/>
              <a:gd name="connsiteX124" fmla="*/ 2506309 w 4718873"/>
              <a:gd name="connsiteY124" fmla="*/ 393239 h 1293426"/>
              <a:gd name="connsiteX125" fmla="*/ 2515785 w 4718873"/>
              <a:gd name="connsiteY125" fmla="*/ 431142 h 1293426"/>
              <a:gd name="connsiteX126" fmla="*/ 2539474 w 4718873"/>
              <a:gd name="connsiteY126" fmla="*/ 473782 h 1293426"/>
              <a:gd name="connsiteX127" fmla="*/ 2558425 w 4718873"/>
              <a:gd name="connsiteY127" fmla="*/ 511685 h 1293426"/>
              <a:gd name="connsiteX128" fmla="*/ 2567901 w 4718873"/>
              <a:gd name="connsiteY128" fmla="*/ 530636 h 1293426"/>
              <a:gd name="connsiteX129" fmla="*/ 2572639 w 4718873"/>
              <a:gd name="connsiteY129" fmla="*/ 544850 h 1293426"/>
              <a:gd name="connsiteX130" fmla="*/ 2586852 w 4718873"/>
              <a:gd name="connsiteY130" fmla="*/ 559063 h 1293426"/>
              <a:gd name="connsiteX131" fmla="*/ 2591590 w 4718873"/>
              <a:gd name="connsiteY131" fmla="*/ 578015 h 1293426"/>
              <a:gd name="connsiteX132" fmla="*/ 2610541 w 4718873"/>
              <a:gd name="connsiteY132" fmla="*/ 606441 h 1293426"/>
              <a:gd name="connsiteX133" fmla="*/ 2615279 w 4718873"/>
              <a:gd name="connsiteY133" fmla="*/ 620655 h 1293426"/>
              <a:gd name="connsiteX134" fmla="*/ 2653182 w 4718873"/>
              <a:gd name="connsiteY134" fmla="*/ 653820 h 1293426"/>
              <a:gd name="connsiteX135" fmla="*/ 2672133 w 4718873"/>
              <a:gd name="connsiteY135" fmla="*/ 672771 h 1293426"/>
              <a:gd name="connsiteX136" fmla="*/ 2686346 w 4718873"/>
              <a:gd name="connsiteY136" fmla="*/ 686984 h 1293426"/>
              <a:gd name="connsiteX137" fmla="*/ 2743200 w 4718873"/>
              <a:gd name="connsiteY137" fmla="*/ 720149 h 1293426"/>
              <a:gd name="connsiteX138" fmla="*/ 2771627 w 4718873"/>
              <a:gd name="connsiteY138" fmla="*/ 743838 h 1293426"/>
              <a:gd name="connsiteX139" fmla="*/ 2790578 w 4718873"/>
              <a:gd name="connsiteY139" fmla="*/ 748576 h 1293426"/>
              <a:gd name="connsiteX140" fmla="*/ 2814268 w 4718873"/>
              <a:gd name="connsiteY140" fmla="*/ 758052 h 1293426"/>
              <a:gd name="connsiteX141" fmla="*/ 2847432 w 4718873"/>
              <a:gd name="connsiteY141" fmla="*/ 777003 h 1293426"/>
              <a:gd name="connsiteX142" fmla="*/ 2875859 w 4718873"/>
              <a:gd name="connsiteY142" fmla="*/ 795954 h 1293426"/>
              <a:gd name="connsiteX143" fmla="*/ 2890073 w 4718873"/>
              <a:gd name="connsiteY143" fmla="*/ 805430 h 1293426"/>
              <a:gd name="connsiteX144" fmla="*/ 2904286 w 4718873"/>
              <a:gd name="connsiteY144" fmla="*/ 795954 h 1293426"/>
              <a:gd name="connsiteX145" fmla="*/ 2923237 w 4718873"/>
              <a:gd name="connsiteY145" fmla="*/ 786479 h 1293426"/>
              <a:gd name="connsiteX146" fmla="*/ 2951664 w 4718873"/>
              <a:gd name="connsiteY146" fmla="*/ 758052 h 1293426"/>
              <a:gd name="connsiteX147" fmla="*/ 2989567 w 4718873"/>
              <a:gd name="connsiteY147" fmla="*/ 720149 h 1293426"/>
              <a:gd name="connsiteX148" fmla="*/ 3003780 w 4718873"/>
              <a:gd name="connsiteY148" fmla="*/ 705936 h 1293426"/>
              <a:gd name="connsiteX149" fmla="*/ 3022732 w 4718873"/>
              <a:gd name="connsiteY149" fmla="*/ 682247 h 1293426"/>
              <a:gd name="connsiteX150" fmla="*/ 3036945 w 4718873"/>
              <a:gd name="connsiteY150" fmla="*/ 672771 h 1293426"/>
              <a:gd name="connsiteX151" fmla="*/ 3051159 w 4718873"/>
              <a:gd name="connsiteY151" fmla="*/ 653820 h 1293426"/>
              <a:gd name="connsiteX152" fmla="*/ 3074848 w 4718873"/>
              <a:gd name="connsiteY152" fmla="*/ 634868 h 1293426"/>
              <a:gd name="connsiteX153" fmla="*/ 3089061 w 4718873"/>
              <a:gd name="connsiteY153" fmla="*/ 615917 h 1293426"/>
              <a:gd name="connsiteX154" fmla="*/ 3108013 w 4718873"/>
              <a:gd name="connsiteY154" fmla="*/ 596966 h 1293426"/>
              <a:gd name="connsiteX155" fmla="*/ 3122226 w 4718873"/>
              <a:gd name="connsiteY155" fmla="*/ 578015 h 1293426"/>
              <a:gd name="connsiteX156" fmla="*/ 3136440 w 4718873"/>
              <a:gd name="connsiteY156" fmla="*/ 563801 h 1293426"/>
              <a:gd name="connsiteX157" fmla="*/ 3169604 w 4718873"/>
              <a:gd name="connsiteY157" fmla="*/ 535374 h 1293426"/>
              <a:gd name="connsiteX158" fmla="*/ 3202769 w 4718873"/>
              <a:gd name="connsiteY158" fmla="*/ 511685 h 1293426"/>
              <a:gd name="connsiteX159" fmla="*/ 3221720 w 4718873"/>
              <a:gd name="connsiteY159" fmla="*/ 497472 h 1293426"/>
              <a:gd name="connsiteX160" fmla="*/ 3273836 w 4718873"/>
              <a:gd name="connsiteY160" fmla="*/ 473782 h 1293426"/>
              <a:gd name="connsiteX161" fmla="*/ 3297526 w 4718873"/>
              <a:gd name="connsiteY161" fmla="*/ 469045 h 1293426"/>
              <a:gd name="connsiteX162" fmla="*/ 3311739 w 4718873"/>
              <a:gd name="connsiteY162" fmla="*/ 459569 h 1293426"/>
              <a:gd name="connsiteX163" fmla="*/ 3344904 w 4718873"/>
              <a:gd name="connsiteY163" fmla="*/ 450093 h 1293426"/>
              <a:gd name="connsiteX164" fmla="*/ 3439660 w 4718873"/>
              <a:gd name="connsiteY164" fmla="*/ 454831 h 1293426"/>
              <a:gd name="connsiteX165" fmla="*/ 3453874 w 4718873"/>
              <a:gd name="connsiteY165" fmla="*/ 459569 h 1293426"/>
              <a:gd name="connsiteX166" fmla="*/ 3458612 w 4718873"/>
              <a:gd name="connsiteY166" fmla="*/ 473782 h 1293426"/>
              <a:gd name="connsiteX167" fmla="*/ 3468087 w 4718873"/>
              <a:gd name="connsiteY167" fmla="*/ 487996 h 1293426"/>
              <a:gd name="connsiteX168" fmla="*/ 3477563 w 4718873"/>
              <a:gd name="connsiteY168" fmla="*/ 506947 h 1293426"/>
              <a:gd name="connsiteX169" fmla="*/ 3491776 w 4718873"/>
              <a:gd name="connsiteY169" fmla="*/ 525898 h 1293426"/>
              <a:gd name="connsiteX170" fmla="*/ 3510728 w 4718873"/>
              <a:gd name="connsiteY170" fmla="*/ 554325 h 1293426"/>
              <a:gd name="connsiteX171" fmla="*/ 3543892 w 4718873"/>
              <a:gd name="connsiteY171" fmla="*/ 606441 h 1293426"/>
              <a:gd name="connsiteX172" fmla="*/ 3567582 w 4718873"/>
              <a:gd name="connsiteY172" fmla="*/ 649082 h 1293426"/>
              <a:gd name="connsiteX173" fmla="*/ 3577057 w 4718873"/>
              <a:gd name="connsiteY173" fmla="*/ 677509 h 1293426"/>
              <a:gd name="connsiteX174" fmla="*/ 3591271 w 4718873"/>
              <a:gd name="connsiteY174" fmla="*/ 701198 h 1293426"/>
              <a:gd name="connsiteX175" fmla="*/ 3605484 w 4718873"/>
              <a:gd name="connsiteY175" fmla="*/ 720149 h 1293426"/>
              <a:gd name="connsiteX176" fmla="*/ 3624435 w 4718873"/>
              <a:gd name="connsiteY176" fmla="*/ 758052 h 1293426"/>
              <a:gd name="connsiteX177" fmla="*/ 3633911 w 4718873"/>
              <a:gd name="connsiteY177" fmla="*/ 791217 h 1293426"/>
              <a:gd name="connsiteX178" fmla="*/ 3643387 w 4718873"/>
              <a:gd name="connsiteY178" fmla="*/ 805430 h 1293426"/>
              <a:gd name="connsiteX179" fmla="*/ 3657600 w 4718873"/>
              <a:gd name="connsiteY179" fmla="*/ 838595 h 1293426"/>
              <a:gd name="connsiteX180" fmla="*/ 3676551 w 4718873"/>
              <a:gd name="connsiteY180" fmla="*/ 871760 h 1293426"/>
              <a:gd name="connsiteX181" fmla="*/ 3686027 w 4718873"/>
              <a:gd name="connsiteY181" fmla="*/ 885973 h 1293426"/>
              <a:gd name="connsiteX182" fmla="*/ 3709716 w 4718873"/>
              <a:gd name="connsiteY182" fmla="*/ 895449 h 1293426"/>
              <a:gd name="connsiteX183" fmla="*/ 3723930 w 4718873"/>
              <a:gd name="connsiteY183" fmla="*/ 909662 h 1293426"/>
              <a:gd name="connsiteX184" fmla="*/ 3747619 w 4718873"/>
              <a:gd name="connsiteY184" fmla="*/ 914400 h 1293426"/>
              <a:gd name="connsiteX185" fmla="*/ 3766570 w 4718873"/>
              <a:gd name="connsiteY185" fmla="*/ 919138 h 1293426"/>
              <a:gd name="connsiteX186" fmla="*/ 3809211 w 4718873"/>
              <a:gd name="connsiteY186" fmla="*/ 928614 h 1293426"/>
              <a:gd name="connsiteX187" fmla="*/ 3937132 w 4718873"/>
              <a:gd name="connsiteY187" fmla="*/ 942827 h 1293426"/>
              <a:gd name="connsiteX188" fmla="*/ 3956083 w 4718873"/>
              <a:gd name="connsiteY188" fmla="*/ 947565 h 1293426"/>
              <a:gd name="connsiteX189" fmla="*/ 3989248 w 4718873"/>
              <a:gd name="connsiteY189" fmla="*/ 952303 h 1293426"/>
              <a:gd name="connsiteX190" fmla="*/ 4012937 w 4718873"/>
              <a:gd name="connsiteY190" fmla="*/ 961778 h 1293426"/>
              <a:gd name="connsiteX191" fmla="*/ 4079267 w 4718873"/>
              <a:gd name="connsiteY191" fmla="*/ 975992 h 1293426"/>
              <a:gd name="connsiteX192" fmla="*/ 4126645 w 4718873"/>
              <a:gd name="connsiteY192" fmla="*/ 994943 h 1293426"/>
              <a:gd name="connsiteX193" fmla="*/ 4150334 w 4718873"/>
              <a:gd name="connsiteY193" fmla="*/ 1009157 h 1293426"/>
              <a:gd name="connsiteX194" fmla="*/ 4178761 w 4718873"/>
              <a:gd name="connsiteY194" fmla="*/ 1018632 h 1293426"/>
              <a:gd name="connsiteX195" fmla="*/ 4197712 w 4718873"/>
              <a:gd name="connsiteY195" fmla="*/ 1032846 h 1293426"/>
              <a:gd name="connsiteX196" fmla="*/ 4230877 w 4718873"/>
              <a:gd name="connsiteY196" fmla="*/ 1056535 h 1293426"/>
              <a:gd name="connsiteX197" fmla="*/ 4268779 w 4718873"/>
              <a:gd name="connsiteY197" fmla="*/ 1089700 h 1293426"/>
              <a:gd name="connsiteX198" fmla="*/ 4287731 w 4718873"/>
              <a:gd name="connsiteY198" fmla="*/ 1094437 h 1293426"/>
              <a:gd name="connsiteX199" fmla="*/ 4301944 w 4718873"/>
              <a:gd name="connsiteY199" fmla="*/ 1103913 h 1293426"/>
              <a:gd name="connsiteX200" fmla="*/ 4320896 w 4718873"/>
              <a:gd name="connsiteY200" fmla="*/ 1108651 h 1293426"/>
              <a:gd name="connsiteX201" fmla="*/ 4368274 w 4718873"/>
              <a:gd name="connsiteY201" fmla="*/ 1118126 h 1293426"/>
              <a:gd name="connsiteX202" fmla="*/ 4548311 w 4718873"/>
              <a:gd name="connsiteY202" fmla="*/ 1113389 h 1293426"/>
              <a:gd name="connsiteX203" fmla="*/ 4671494 w 4718873"/>
              <a:gd name="connsiteY203" fmla="*/ 1094437 h 1293426"/>
              <a:gd name="connsiteX204" fmla="*/ 4709397 w 4718873"/>
              <a:gd name="connsiteY204" fmla="*/ 1113389 h 1293426"/>
              <a:gd name="connsiteX205" fmla="*/ 4718873 w 4718873"/>
              <a:gd name="connsiteY205" fmla="*/ 1141816 h 129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4718873" h="1293426">
                <a:moveTo>
                  <a:pt x="0" y="1293426"/>
                </a:moveTo>
                <a:cubicBezTo>
                  <a:pt x="28100" y="1246595"/>
                  <a:pt x="-2216" y="1292779"/>
                  <a:pt x="47378" y="1236572"/>
                </a:cubicBezTo>
                <a:cubicBezTo>
                  <a:pt x="60759" y="1221407"/>
                  <a:pt x="72786" y="1205097"/>
                  <a:pt x="85281" y="1189194"/>
                </a:cubicBezTo>
                <a:cubicBezTo>
                  <a:pt x="90159" y="1182985"/>
                  <a:pt x="93911" y="1175826"/>
                  <a:pt x="99494" y="1170243"/>
                </a:cubicBezTo>
                <a:cubicBezTo>
                  <a:pt x="112128" y="1157609"/>
                  <a:pt x="126235" y="1146292"/>
                  <a:pt x="137397" y="1132340"/>
                </a:cubicBezTo>
                <a:cubicBezTo>
                  <a:pt x="143714" y="1124444"/>
                  <a:pt x="149546" y="1116133"/>
                  <a:pt x="156348" y="1108651"/>
                </a:cubicBezTo>
                <a:cubicBezTo>
                  <a:pt x="165362" y="1098735"/>
                  <a:pt x="177342" y="1091374"/>
                  <a:pt x="184775" y="1080224"/>
                </a:cubicBezTo>
                <a:cubicBezTo>
                  <a:pt x="187934" y="1075486"/>
                  <a:pt x="190755" y="1070505"/>
                  <a:pt x="194251" y="1066010"/>
                </a:cubicBezTo>
                <a:cubicBezTo>
                  <a:pt x="213073" y="1041810"/>
                  <a:pt x="222322" y="1035866"/>
                  <a:pt x="236891" y="1009157"/>
                </a:cubicBezTo>
                <a:cubicBezTo>
                  <a:pt x="240964" y="1001691"/>
                  <a:pt x="241859" y="992679"/>
                  <a:pt x="246367" y="985467"/>
                </a:cubicBezTo>
                <a:cubicBezTo>
                  <a:pt x="272568" y="943544"/>
                  <a:pt x="250097" y="996957"/>
                  <a:pt x="270056" y="957040"/>
                </a:cubicBezTo>
                <a:cubicBezTo>
                  <a:pt x="272289" y="952573"/>
                  <a:pt x="272561" y="947294"/>
                  <a:pt x="274794" y="942827"/>
                </a:cubicBezTo>
                <a:cubicBezTo>
                  <a:pt x="278912" y="934591"/>
                  <a:pt x="284269" y="927034"/>
                  <a:pt x="289007" y="919138"/>
                </a:cubicBezTo>
                <a:cubicBezTo>
                  <a:pt x="290586" y="912821"/>
                  <a:pt x="290514" y="905840"/>
                  <a:pt x="293745" y="900187"/>
                </a:cubicBezTo>
                <a:cubicBezTo>
                  <a:pt x="297069" y="894369"/>
                  <a:pt x="304242" y="891548"/>
                  <a:pt x="307959" y="885973"/>
                </a:cubicBezTo>
                <a:cubicBezTo>
                  <a:pt x="310729" y="881818"/>
                  <a:pt x="310464" y="876227"/>
                  <a:pt x="312697" y="871760"/>
                </a:cubicBezTo>
                <a:cubicBezTo>
                  <a:pt x="315243" y="866667"/>
                  <a:pt x="319786" y="862716"/>
                  <a:pt x="322172" y="857546"/>
                </a:cubicBezTo>
                <a:cubicBezTo>
                  <a:pt x="347919" y="801761"/>
                  <a:pt x="325405" y="820648"/>
                  <a:pt x="355337" y="800692"/>
                </a:cubicBezTo>
                <a:cubicBezTo>
                  <a:pt x="367354" y="740608"/>
                  <a:pt x="351251" y="805490"/>
                  <a:pt x="369550" y="762790"/>
                </a:cubicBezTo>
                <a:cubicBezTo>
                  <a:pt x="373506" y="753560"/>
                  <a:pt x="373757" y="738844"/>
                  <a:pt x="379026" y="729625"/>
                </a:cubicBezTo>
                <a:cubicBezTo>
                  <a:pt x="382944" y="722769"/>
                  <a:pt x="389405" y="717577"/>
                  <a:pt x="393240" y="710674"/>
                </a:cubicBezTo>
                <a:cubicBezTo>
                  <a:pt x="397370" y="703239"/>
                  <a:pt x="398912" y="694591"/>
                  <a:pt x="402715" y="686984"/>
                </a:cubicBezTo>
                <a:cubicBezTo>
                  <a:pt x="406833" y="678747"/>
                  <a:pt x="412191" y="671191"/>
                  <a:pt x="416929" y="663295"/>
                </a:cubicBezTo>
                <a:cubicBezTo>
                  <a:pt x="418446" y="657229"/>
                  <a:pt x="423008" y="636924"/>
                  <a:pt x="426404" y="630131"/>
                </a:cubicBezTo>
                <a:cubicBezTo>
                  <a:pt x="428951" y="625038"/>
                  <a:pt x="433333" y="621010"/>
                  <a:pt x="435880" y="615917"/>
                </a:cubicBezTo>
                <a:cubicBezTo>
                  <a:pt x="438113" y="611450"/>
                  <a:pt x="438385" y="606171"/>
                  <a:pt x="440618" y="601704"/>
                </a:cubicBezTo>
                <a:cubicBezTo>
                  <a:pt x="444736" y="593468"/>
                  <a:pt x="450713" y="586251"/>
                  <a:pt x="454831" y="578015"/>
                </a:cubicBezTo>
                <a:cubicBezTo>
                  <a:pt x="457064" y="573548"/>
                  <a:pt x="457335" y="568268"/>
                  <a:pt x="459569" y="563801"/>
                </a:cubicBezTo>
                <a:cubicBezTo>
                  <a:pt x="462116" y="558708"/>
                  <a:pt x="466499" y="554681"/>
                  <a:pt x="469045" y="549588"/>
                </a:cubicBezTo>
                <a:cubicBezTo>
                  <a:pt x="490760" y="506157"/>
                  <a:pt x="464775" y="544224"/>
                  <a:pt x="492734" y="506947"/>
                </a:cubicBezTo>
                <a:cubicBezTo>
                  <a:pt x="493934" y="500947"/>
                  <a:pt x="497727" y="476891"/>
                  <a:pt x="502210" y="469045"/>
                </a:cubicBezTo>
                <a:cubicBezTo>
                  <a:pt x="506128" y="462189"/>
                  <a:pt x="511685" y="456410"/>
                  <a:pt x="516423" y="450093"/>
                </a:cubicBezTo>
                <a:cubicBezTo>
                  <a:pt x="528457" y="389926"/>
                  <a:pt x="510490" y="456982"/>
                  <a:pt x="535374" y="412191"/>
                </a:cubicBezTo>
                <a:cubicBezTo>
                  <a:pt x="541998" y="400268"/>
                  <a:pt x="545629" y="378667"/>
                  <a:pt x="549588" y="364812"/>
                </a:cubicBezTo>
                <a:cubicBezTo>
                  <a:pt x="550960" y="360010"/>
                  <a:pt x="551848" y="354935"/>
                  <a:pt x="554326" y="350599"/>
                </a:cubicBezTo>
                <a:cubicBezTo>
                  <a:pt x="558244" y="343743"/>
                  <a:pt x="563801" y="337965"/>
                  <a:pt x="568539" y="331648"/>
                </a:cubicBezTo>
                <a:cubicBezTo>
                  <a:pt x="571858" y="318374"/>
                  <a:pt x="578547" y="284365"/>
                  <a:pt x="587490" y="270056"/>
                </a:cubicBezTo>
                <a:cubicBezTo>
                  <a:pt x="594003" y="259636"/>
                  <a:pt x="606096" y="252915"/>
                  <a:pt x="615917" y="246367"/>
                </a:cubicBezTo>
                <a:cubicBezTo>
                  <a:pt x="639606" y="247946"/>
                  <a:pt x="664025" y="245063"/>
                  <a:pt x="686985" y="251105"/>
                </a:cubicBezTo>
                <a:cubicBezTo>
                  <a:pt x="695624" y="253379"/>
                  <a:pt x="699259" y="264121"/>
                  <a:pt x="705936" y="270056"/>
                </a:cubicBezTo>
                <a:cubicBezTo>
                  <a:pt x="761121" y="319109"/>
                  <a:pt x="700812" y="260192"/>
                  <a:pt x="748576" y="307959"/>
                </a:cubicBezTo>
                <a:cubicBezTo>
                  <a:pt x="756905" y="332944"/>
                  <a:pt x="747118" y="313279"/>
                  <a:pt x="767528" y="331648"/>
                </a:cubicBezTo>
                <a:cubicBezTo>
                  <a:pt x="779148" y="342106"/>
                  <a:pt x="800692" y="364812"/>
                  <a:pt x="800692" y="364812"/>
                </a:cubicBezTo>
                <a:cubicBezTo>
                  <a:pt x="809398" y="390931"/>
                  <a:pt x="799854" y="369361"/>
                  <a:pt x="824382" y="397977"/>
                </a:cubicBezTo>
                <a:cubicBezTo>
                  <a:pt x="828088" y="402300"/>
                  <a:pt x="830441" y="407636"/>
                  <a:pt x="833857" y="412191"/>
                </a:cubicBezTo>
                <a:cubicBezTo>
                  <a:pt x="839924" y="420281"/>
                  <a:pt x="846006" y="428398"/>
                  <a:pt x="852808" y="435880"/>
                </a:cubicBezTo>
                <a:cubicBezTo>
                  <a:pt x="861822" y="445796"/>
                  <a:pt x="873801" y="453157"/>
                  <a:pt x="881235" y="464307"/>
                </a:cubicBezTo>
                <a:cubicBezTo>
                  <a:pt x="884394" y="469045"/>
                  <a:pt x="887066" y="474146"/>
                  <a:pt x="890711" y="478520"/>
                </a:cubicBezTo>
                <a:cubicBezTo>
                  <a:pt x="913863" y="506302"/>
                  <a:pt x="895176" y="480909"/>
                  <a:pt x="919138" y="502209"/>
                </a:cubicBezTo>
                <a:cubicBezTo>
                  <a:pt x="929154" y="511112"/>
                  <a:pt x="940671" y="519145"/>
                  <a:pt x="947565" y="530636"/>
                </a:cubicBezTo>
                <a:cubicBezTo>
                  <a:pt x="964708" y="559208"/>
                  <a:pt x="954116" y="549217"/>
                  <a:pt x="975992" y="563801"/>
                </a:cubicBezTo>
                <a:cubicBezTo>
                  <a:pt x="982309" y="573277"/>
                  <a:pt x="986890" y="584175"/>
                  <a:pt x="994943" y="592228"/>
                </a:cubicBezTo>
                <a:cubicBezTo>
                  <a:pt x="1004419" y="601704"/>
                  <a:pt x="1015936" y="609505"/>
                  <a:pt x="1023370" y="620655"/>
                </a:cubicBezTo>
                <a:cubicBezTo>
                  <a:pt x="1026529" y="625393"/>
                  <a:pt x="1029096" y="630583"/>
                  <a:pt x="1032846" y="634868"/>
                </a:cubicBezTo>
                <a:cubicBezTo>
                  <a:pt x="1040200" y="643272"/>
                  <a:pt x="1049463" y="649915"/>
                  <a:pt x="1056535" y="658558"/>
                </a:cubicBezTo>
                <a:cubicBezTo>
                  <a:pt x="1063746" y="667372"/>
                  <a:pt x="1067433" y="678931"/>
                  <a:pt x="1075486" y="686984"/>
                </a:cubicBezTo>
                <a:cubicBezTo>
                  <a:pt x="1080224" y="691722"/>
                  <a:pt x="1085288" y="696155"/>
                  <a:pt x="1089700" y="701198"/>
                </a:cubicBezTo>
                <a:cubicBezTo>
                  <a:pt x="1130199" y="747482"/>
                  <a:pt x="1089997" y="706232"/>
                  <a:pt x="1122864" y="739101"/>
                </a:cubicBezTo>
                <a:cubicBezTo>
                  <a:pt x="1135498" y="777001"/>
                  <a:pt x="1116547" y="732784"/>
                  <a:pt x="1141816" y="758052"/>
                </a:cubicBezTo>
                <a:cubicBezTo>
                  <a:pt x="1145347" y="761583"/>
                  <a:pt x="1143784" y="768110"/>
                  <a:pt x="1146554" y="772265"/>
                </a:cubicBezTo>
                <a:cubicBezTo>
                  <a:pt x="1155013" y="784954"/>
                  <a:pt x="1168767" y="790837"/>
                  <a:pt x="1179718" y="800692"/>
                </a:cubicBezTo>
                <a:cubicBezTo>
                  <a:pt x="1189679" y="809657"/>
                  <a:pt x="1196159" y="823126"/>
                  <a:pt x="1208145" y="829119"/>
                </a:cubicBezTo>
                <a:cubicBezTo>
                  <a:pt x="1223098" y="836596"/>
                  <a:pt x="1244092" y="846113"/>
                  <a:pt x="1255524" y="857546"/>
                </a:cubicBezTo>
                <a:cubicBezTo>
                  <a:pt x="1260262" y="862284"/>
                  <a:pt x="1263880" y="868506"/>
                  <a:pt x="1269737" y="871760"/>
                </a:cubicBezTo>
                <a:cubicBezTo>
                  <a:pt x="1278468" y="876611"/>
                  <a:pt x="1288688" y="878077"/>
                  <a:pt x="1298164" y="881235"/>
                </a:cubicBezTo>
                <a:lnTo>
                  <a:pt x="1326591" y="890711"/>
                </a:lnTo>
                <a:cubicBezTo>
                  <a:pt x="1331329" y="892290"/>
                  <a:pt x="1336167" y="893594"/>
                  <a:pt x="1340804" y="895449"/>
                </a:cubicBezTo>
                <a:lnTo>
                  <a:pt x="1364493" y="904924"/>
                </a:lnTo>
                <a:cubicBezTo>
                  <a:pt x="1373969" y="903345"/>
                  <a:pt x="1384579" y="904953"/>
                  <a:pt x="1392920" y="900187"/>
                </a:cubicBezTo>
                <a:cubicBezTo>
                  <a:pt x="1397256" y="897709"/>
                  <a:pt x="1395424" y="890440"/>
                  <a:pt x="1397658" y="885973"/>
                </a:cubicBezTo>
                <a:cubicBezTo>
                  <a:pt x="1419212" y="842865"/>
                  <a:pt x="1412071" y="852609"/>
                  <a:pt x="1435561" y="829119"/>
                </a:cubicBezTo>
                <a:cubicBezTo>
                  <a:pt x="1437140" y="819643"/>
                  <a:pt x="1437016" y="809720"/>
                  <a:pt x="1440299" y="800692"/>
                </a:cubicBezTo>
                <a:cubicBezTo>
                  <a:pt x="1446698" y="783094"/>
                  <a:pt x="1459171" y="773340"/>
                  <a:pt x="1468726" y="758052"/>
                </a:cubicBezTo>
                <a:cubicBezTo>
                  <a:pt x="1479491" y="740828"/>
                  <a:pt x="1482382" y="724330"/>
                  <a:pt x="1492415" y="705936"/>
                </a:cubicBezTo>
                <a:cubicBezTo>
                  <a:pt x="1496196" y="699004"/>
                  <a:pt x="1502248" y="693554"/>
                  <a:pt x="1506628" y="686984"/>
                </a:cubicBezTo>
                <a:cubicBezTo>
                  <a:pt x="1543172" y="632167"/>
                  <a:pt x="1499653" y="691548"/>
                  <a:pt x="1535055" y="644344"/>
                </a:cubicBezTo>
                <a:cubicBezTo>
                  <a:pt x="1536634" y="636448"/>
                  <a:pt x="1536522" y="628014"/>
                  <a:pt x="1539793" y="620655"/>
                </a:cubicBezTo>
                <a:cubicBezTo>
                  <a:pt x="1543000" y="613439"/>
                  <a:pt x="1549626" y="608274"/>
                  <a:pt x="1554006" y="601704"/>
                </a:cubicBezTo>
                <a:cubicBezTo>
                  <a:pt x="1559114" y="594042"/>
                  <a:pt x="1563112" y="585677"/>
                  <a:pt x="1568220" y="578015"/>
                </a:cubicBezTo>
                <a:cubicBezTo>
                  <a:pt x="1591950" y="542419"/>
                  <a:pt x="1573715" y="576652"/>
                  <a:pt x="1596647" y="535374"/>
                </a:cubicBezTo>
                <a:cubicBezTo>
                  <a:pt x="1603730" y="522624"/>
                  <a:pt x="1610976" y="503654"/>
                  <a:pt x="1620336" y="492734"/>
                </a:cubicBezTo>
                <a:cubicBezTo>
                  <a:pt x="1624042" y="488411"/>
                  <a:pt x="1629811" y="486417"/>
                  <a:pt x="1634549" y="483258"/>
                </a:cubicBezTo>
                <a:cubicBezTo>
                  <a:pt x="1639287" y="475362"/>
                  <a:pt x="1643655" y="467231"/>
                  <a:pt x="1648763" y="459569"/>
                </a:cubicBezTo>
                <a:cubicBezTo>
                  <a:pt x="1653143" y="452999"/>
                  <a:pt x="1659769" y="447834"/>
                  <a:pt x="1662976" y="440618"/>
                </a:cubicBezTo>
                <a:cubicBezTo>
                  <a:pt x="1666247" y="433259"/>
                  <a:pt x="1664113" y="424132"/>
                  <a:pt x="1667714" y="416929"/>
                </a:cubicBezTo>
                <a:cubicBezTo>
                  <a:pt x="1670711" y="410936"/>
                  <a:pt x="1678114" y="408224"/>
                  <a:pt x="1681928" y="402715"/>
                </a:cubicBezTo>
                <a:cubicBezTo>
                  <a:pt x="1692411" y="387572"/>
                  <a:pt x="1700703" y="371022"/>
                  <a:pt x="1710355" y="355337"/>
                </a:cubicBezTo>
                <a:cubicBezTo>
                  <a:pt x="1713339" y="350487"/>
                  <a:pt x="1718029" y="346525"/>
                  <a:pt x="1719830" y="341123"/>
                </a:cubicBezTo>
                <a:cubicBezTo>
                  <a:pt x="1721409" y="336385"/>
                  <a:pt x="1722090" y="331246"/>
                  <a:pt x="1724568" y="326910"/>
                </a:cubicBezTo>
                <a:cubicBezTo>
                  <a:pt x="1728486" y="320054"/>
                  <a:pt x="1734192" y="314385"/>
                  <a:pt x="1738782" y="307959"/>
                </a:cubicBezTo>
                <a:cubicBezTo>
                  <a:pt x="1742092" y="303325"/>
                  <a:pt x="1745432" y="298689"/>
                  <a:pt x="1748257" y="293745"/>
                </a:cubicBezTo>
                <a:cubicBezTo>
                  <a:pt x="1784401" y="230492"/>
                  <a:pt x="1730282" y="316132"/>
                  <a:pt x="1771946" y="260580"/>
                </a:cubicBezTo>
                <a:cubicBezTo>
                  <a:pt x="1807264" y="213490"/>
                  <a:pt x="1766802" y="256249"/>
                  <a:pt x="1800373" y="222678"/>
                </a:cubicBezTo>
                <a:cubicBezTo>
                  <a:pt x="1801952" y="217940"/>
                  <a:pt x="1802877" y="212931"/>
                  <a:pt x="1805111" y="208464"/>
                </a:cubicBezTo>
                <a:cubicBezTo>
                  <a:pt x="1807658" y="203371"/>
                  <a:pt x="1811171" y="198806"/>
                  <a:pt x="1814587" y="194251"/>
                </a:cubicBezTo>
                <a:cubicBezTo>
                  <a:pt x="1831940" y="171114"/>
                  <a:pt x="1830220" y="173880"/>
                  <a:pt x="1847751" y="156348"/>
                </a:cubicBezTo>
                <a:cubicBezTo>
                  <a:pt x="1862544" y="111972"/>
                  <a:pt x="1838310" y="177607"/>
                  <a:pt x="1866703" y="127921"/>
                </a:cubicBezTo>
                <a:cubicBezTo>
                  <a:pt x="1869934" y="122268"/>
                  <a:pt x="1867707" y="114304"/>
                  <a:pt x="1871441" y="108970"/>
                </a:cubicBezTo>
                <a:cubicBezTo>
                  <a:pt x="1899449" y="68959"/>
                  <a:pt x="1890607" y="91188"/>
                  <a:pt x="1914081" y="71067"/>
                </a:cubicBezTo>
                <a:cubicBezTo>
                  <a:pt x="1920864" y="65253"/>
                  <a:pt x="1927218" y="58899"/>
                  <a:pt x="1933032" y="52116"/>
                </a:cubicBezTo>
                <a:cubicBezTo>
                  <a:pt x="1936738" y="47793"/>
                  <a:pt x="1938134" y="41548"/>
                  <a:pt x="1942508" y="37903"/>
                </a:cubicBezTo>
                <a:cubicBezTo>
                  <a:pt x="1947934" y="33382"/>
                  <a:pt x="1955403" y="32061"/>
                  <a:pt x="1961459" y="28427"/>
                </a:cubicBezTo>
                <a:cubicBezTo>
                  <a:pt x="2008795" y="25"/>
                  <a:pt x="1970476" y="17240"/>
                  <a:pt x="2013575" y="0"/>
                </a:cubicBezTo>
                <a:lnTo>
                  <a:pt x="2207826" y="4738"/>
                </a:lnTo>
                <a:cubicBezTo>
                  <a:pt x="2217424" y="5146"/>
                  <a:pt x="2227475" y="5575"/>
                  <a:pt x="2236253" y="9476"/>
                </a:cubicBezTo>
                <a:cubicBezTo>
                  <a:pt x="2242376" y="12197"/>
                  <a:pt x="2244892" y="19972"/>
                  <a:pt x="2250467" y="23689"/>
                </a:cubicBezTo>
                <a:cubicBezTo>
                  <a:pt x="2254622" y="26459"/>
                  <a:pt x="2260090" y="26460"/>
                  <a:pt x="2264680" y="28427"/>
                </a:cubicBezTo>
                <a:cubicBezTo>
                  <a:pt x="2271172" y="31209"/>
                  <a:pt x="2277314" y="34744"/>
                  <a:pt x="2283631" y="37903"/>
                </a:cubicBezTo>
                <a:cubicBezTo>
                  <a:pt x="2316413" y="87072"/>
                  <a:pt x="2263966" y="13500"/>
                  <a:pt x="2312058" y="61592"/>
                </a:cubicBezTo>
                <a:cubicBezTo>
                  <a:pt x="2315589" y="65123"/>
                  <a:pt x="2314318" y="71469"/>
                  <a:pt x="2316796" y="75805"/>
                </a:cubicBezTo>
                <a:cubicBezTo>
                  <a:pt x="2329701" y="98388"/>
                  <a:pt x="2329948" y="90640"/>
                  <a:pt x="2345223" y="108970"/>
                </a:cubicBezTo>
                <a:cubicBezTo>
                  <a:pt x="2348868" y="113344"/>
                  <a:pt x="2351540" y="118445"/>
                  <a:pt x="2354699" y="123183"/>
                </a:cubicBezTo>
                <a:cubicBezTo>
                  <a:pt x="2369486" y="167555"/>
                  <a:pt x="2345263" y="101934"/>
                  <a:pt x="2373650" y="151610"/>
                </a:cubicBezTo>
                <a:cubicBezTo>
                  <a:pt x="2376881" y="157264"/>
                  <a:pt x="2375157" y="164908"/>
                  <a:pt x="2378388" y="170562"/>
                </a:cubicBezTo>
                <a:cubicBezTo>
                  <a:pt x="2381712" y="176379"/>
                  <a:pt x="2388707" y="179323"/>
                  <a:pt x="2392601" y="184775"/>
                </a:cubicBezTo>
                <a:cubicBezTo>
                  <a:pt x="2396706" y="190522"/>
                  <a:pt x="2398573" y="197594"/>
                  <a:pt x="2402077" y="203726"/>
                </a:cubicBezTo>
                <a:cubicBezTo>
                  <a:pt x="2404902" y="208670"/>
                  <a:pt x="2408728" y="212996"/>
                  <a:pt x="2411553" y="217940"/>
                </a:cubicBezTo>
                <a:cubicBezTo>
                  <a:pt x="2415057" y="224072"/>
                  <a:pt x="2417598" y="230717"/>
                  <a:pt x="2421028" y="236891"/>
                </a:cubicBezTo>
                <a:cubicBezTo>
                  <a:pt x="2425500" y="244941"/>
                  <a:pt x="2431124" y="252343"/>
                  <a:pt x="2435242" y="260580"/>
                </a:cubicBezTo>
                <a:cubicBezTo>
                  <a:pt x="2437475" y="265047"/>
                  <a:pt x="2437501" y="270458"/>
                  <a:pt x="2439979" y="274794"/>
                </a:cubicBezTo>
                <a:cubicBezTo>
                  <a:pt x="2443897" y="281650"/>
                  <a:pt x="2450358" y="286842"/>
                  <a:pt x="2454193" y="293745"/>
                </a:cubicBezTo>
                <a:cubicBezTo>
                  <a:pt x="2485222" y="349594"/>
                  <a:pt x="2441278" y="287578"/>
                  <a:pt x="2477882" y="336386"/>
                </a:cubicBezTo>
                <a:cubicBezTo>
                  <a:pt x="2479461" y="342703"/>
                  <a:pt x="2480055" y="349352"/>
                  <a:pt x="2482620" y="355337"/>
                </a:cubicBezTo>
                <a:cubicBezTo>
                  <a:pt x="2484863" y="360571"/>
                  <a:pt x="2489078" y="364721"/>
                  <a:pt x="2492096" y="369550"/>
                </a:cubicBezTo>
                <a:cubicBezTo>
                  <a:pt x="2496977" y="377359"/>
                  <a:pt x="2501571" y="385343"/>
                  <a:pt x="2506309" y="393239"/>
                </a:cubicBezTo>
                <a:cubicBezTo>
                  <a:pt x="2509468" y="405873"/>
                  <a:pt x="2509085" y="419975"/>
                  <a:pt x="2515785" y="431142"/>
                </a:cubicBezTo>
                <a:cubicBezTo>
                  <a:pt x="2533632" y="460887"/>
                  <a:pt x="2525880" y="446595"/>
                  <a:pt x="2539474" y="473782"/>
                </a:cubicBezTo>
                <a:cubicBezTo>
                  <a:pt x="2548184" y="517334"/>
                  <a:pt x="2536306" y="480719"/>
                  <a:pt x="2558425" y="511685"/>
                </a:cubicBezTo>
                <a:cubicBezTo>
                  <a:pt x="2562530" y="517432"/>
                  <a:pt x="2565119" y="524144"/>
                  <a:pt x="2567901" y="530636"/>
                </a:cubicBezTo>
                <a:cubicBezTo>
                  <a:pt x="2569868" y="535226"/>
                  <a:pt x="2569869" y="540694"/>
                  <a:pt x="2572639" y="544850"/>
                </a:cubicBezTo>
                <a:cubicBezTo>
                  <a:pt x="2576355" y="550425"/>
                  <a:pt x="2582114" y="554325"/>
                  <a:pt x="2586852" y="559063"/>
                </a:cubicBezTo>
                <a:cubicBezTo>
                  <a:pt x="2588431" y="565380"/>
                  <a:pt x="2588678" y="572191"/>
                  <a:pt x="2591590" y="578015"/>
                </a:cubicBezTo>
                <a:cubicBezTo>
                  <a:pt x="2596683" y="588201"/>
                  <a:pt x="2610541" y="606441"/>
                  <a:pt x="2610541" y="606441"/>
                </a:cubicBezTo>
                <a:cubicBezTo>
                  <a:pt x="2612120" y="611179"/>
                  <a:pt x="2612376" y="616591"/>
                  <a:pt x="2615279" y="620655"/>
                </a:cubicBezTo>
                <a:cubicBezTo>
                  <a:pt x="2624715" y="633866"/>
                  <a:pt x="2640429" y="644255"/>
                  <a:pt x="2653182" y="653820"/>
                </a:cubicBezTo>
                <a:cubicBezTo>
                  <a:pt x="2662205" y="680892"/>
                  <a:pt x="2650475" y="658332"/>
                  <a:pt x="2672133" y="672771"/>
                </a:cubicBezTo>
                <a:cubicBezTo>
                  <a:pt x="2677708" y="676487"/>
                  <a:pt x="2680986" y="682964"/>
                  <a:pt x="2686346" y="686984"/>
                </a:cubicBezTo>
                <a:cubicBezTo>
                  <a:pt x="2723782" y="715061"/>
                  <a:pt x="2715517" y="710921"/>
                  <a:pt x="2743200" y="720149"/>
                </a:cubicBezTo>
                <a:cubicBezTo>
                  <a:pt x="2751738" y="728687"/>
                  <a:pt x="2760083" y="738891"/>
                  <a:pt x="2771627" y="743838"/>
                </a:cubicBezTo>
                <a:cubicBezTo>
                  <a:pt x="2777612" y="746403"/>
                  <a:pt x="2784401" y="746517"/>
                  <a:pt x="2790578" y="748576"/>
                </a:cubicBezTo>
                <a:cubicBezTo>
                  <a:pt x="2798647" y="751266"/>
                  <a:pt x="2806371" y="754893"/>
                  <a:pt x="2814268" y="758052"/>
                </a:cubicBezTo>
                <a:cubicBezTo>
                  <a:pt x="2846179" y="789963"/>
                  <a:pt x="2809256" y="757915"/>
                  <a:pt x="2847432" y="777003"/>
                </a:cubicBezTo>
                <a:cubicBezTo>
                  <a:pt x="2857618" y="782096"/>
                  <a:pt x="2866383" y="789637"/>
                  <a:pt x="2875859" y="795954"/>
                </a:cubicBezTo>
                <a:lnTo>
                  <a:pt x="2890073" y="805430"/>
                </a:lnTo>
                <a:cubicBezTo>
                  <a:pt x="2894811" y="802271"/>
                  <a:pt x="2899342" y="798779"/>
                  <a:pt x="2904286" y="795954"/>
                </a:cubicBezTo>
                <a:cubicBezTo>
                  <a:pt x="2910418" y="792450"/>
                  <a:pt x="2918243" y="791473"/>
                  <a:pt x="2923237" y="786479"/>
                </a:cubicBezTo>
                <a:cubicBezTo>
                  <a:pt x="2961139" y="748577"/>
                  <a:pt x="2901130" y="783318"/>
                  <a:pt x="2951664" y="758052"/>
                </a:cubicBezTo>
                <a:lnTo>
                  <a:pt x="2989567" y="720149"/>
                </a:lnTo>
                <a:cubicBezTo>
                  <a:pt x="2994305" y="715411"/>
                  <a:pt x="2999594" y="711168"/>
                  <a:pt x="3003780" y="705936"/>
                </a:cubicBezTo>
                <a:cubicBezTo>
                  <a:pt x="3010097" y="698040"/>
                  <a:pt x="3015581" y="689398"/>
                  <a:pt x="3022732" y="682247"/>
                </a:cubicBezTo>
                <a:cubicBezTo>
                  <a:pt x="3026758" y="678221"/>
                  <a:pt x="3032919" y="676797"/>
                  <a:pt x="3036945" y="672771"/>
                </a:cubicBezTo>
                <a:cubicBezTo>
                  <a:pt x="3042529" y="667187"/>
                  <a:pt x="3045575" y="659404"/>
                  <a:pt x="3051159" y="653820"/>
                </a:cubicBezTo>
                <a:cubicBezTo>
                  <a:pt x="3058310" y="646669"/>
                  <a:pt x="3067698" y="642019"/>
                  <a:pt x="3074848" y="634868"/>
                </a:cubicBezTo>
                <a:cubicBezTo>
                  <a:pt x="3080431" y="629284"/>
                  <a:pt x="3083861" y="621859"/>
                  <a:pt x="3089061" y="615917"/>
                </a:cubicBezTo>
                <a:cubicBezTo>
                  <a:pt x="3094944" y="609194"/>
                  <a:pt x="3102130" y="603689"/>
                  <a:pt x="3108013" y="596966"/>
                </a:cubicBezTo>
                <a:cubicBezTo>
                  <a:pt x="3113213" y="591024"/>
                  <a:pt x="3117087" y="584010"/>
                  <a:pt x="3122226" y="578015"/>
                </a:cubicBezTo>
                <a:cubicBezTo>
                  <a:pt x="3126587" y="572928"/>
                  <a:pt x="3132028" y="568844"/>
                  <a:pt x="3136440" y="563801"/>
                </a:cubicBezTo>
                <a:cubicBezTo>
                  <a:pt x="3161432" y="535238"/>
                  <a:pt x="3144355" y="543791"/>
                  <a:pt x="3169604" y="535374"/>
                </a:cubicBezTo>
                <a:cubicBezTo>
                  <a:pt x="3196701" y="508279"/>
                  <a:pt x="3169510" y="532472"/>
                  <a:pt x="3202769" y="511685"/>
                </a:cubicBezTo>
                <a:cubicBezTo>
                  <a:pt x="3209465" y="507500"/>
                  <a:pt x="3214899" y="501451"/>
                  <a:pt x="3221720" y="497472"/>
                </a:cubicBezTo>
                <a:cubicBezTo>
                  <a:pt x="3233964" y="490330"/>
                  <a:pt x="3256873" y="478022"/>
                  <a:pt x="3273836" y="473782"/>
                </a:cubicBezTo>
                <a:cubicBezTo>
                  <a:pt x="3281649" y="471829"/>
                  <a:pt x="3289629" y="470624"/>
                  <a:pt x="3297526" y="469045"/>
                </a:cubicBezTo>
                <a:cubicBezTo>
                  <a:pt x="3302264" y="465886"/>
                  <a:pt x="3306646" y="462116"/>
                  <a:pt x="3311739" y="459569"/>
                </a:cubicBezTo>
                <a:cubicBezTo>
                  <a:pt x="3318535" y="456171"/>
                  <a:pt x="3338833" y="451611"/>
                  <a:pt x="3344904" y="450093"/>
                </a:cubicBezTo>
                <a:cubicBezTo>
                  <a:pt x="3376489" y="451672"/>
                  <a:pt x="3408154" y="452091"/>
                  <a:pt x="3439660" y="454831"/>
                </a:cubicBezTo>
                <a:cubicBezTo>
                  <a:pt x="3444636" y="455264"/>
                  <a:pt x="3450342" y="456038"/>
                  <a:pt x="3453874" y="459569"/>
                </a:cubicBezTo>
                <a:cubicBezTo>
                  <a:pt x="3457405" y="463100"/>
                  <a:pt x="3456379" y="469315"/>
                  <a:pt x="3458612" y="473782"/>
                </a:cubicBezTo>
                <a:cubicBezTo>
                  <a:pt x="3461158" y="478875"/>
                  <a:pt x="3465262" y="483052"/>
                  <a:pt x="3468087" y="487996"/>
                </a:cubicBezTo>
                <a:cubicBezTo>
                  <a:pt x="3471591" y="494128"/>
                  <a:pt x="3473820" y="500958"/>
                  <a:pt x="3477563" y="506947"/>
                </a:cubicBezTo>
                <a:cubicBezTo>
                  <a:pt x="3481748" y="513643"/>
                  <a:pt x="3487248" y="519429"/>
                  <a:pt x="3491776" y="525898"/>
                </a:cubicBezTo>
                <a:cubicBezTo>
                  <a:pt x="3498307" y="535228"/>
                  <a:pt x="3504411" y="544849"/>
                  <a:pt x="3510728" y="554325"/>
                </a:cubicBezTo>
                <a:cubicBezTo>
                  <a:pt x="3523769" y="593455"/>
                  <a:pt x="3502000" y="533131"/>
                  <a:pt x="3543892" y="606441"/>
                </a:cubicBezTo>
                <a:cubicBezTo>
                  <a:pt x="3574812" y="660549"/>
                  <a:pt x="3533341" y="614841"/>
                  <a:pt x="3567582" y="649082"/>
                </a:cubicBezTo>
                <a:cubicBezTo>
                  <a:pt x="3570740" y="658558"/>
                  <a:pt x="3571918" y="668944"/>
                  <a:pt x="3577057" y="677509"/>
                </a:cubicBezTo>
                <a:cubicBezTo>
                  <a:pt x="3581795" y="685405"/>
                  <a:pt x="3586163" y="693536"/>
                  <a:pt x="3591271" y="701198"/>
                </a:cubicBezTo>
                <a:cubicBezTo>
                  <a:pt x="3595651" y="707768"/>
                  <a:pt x="3601505" y="713328"/>
                  <a:pt x="3605484" y="720149"/>
                </a:cubicBezTo>
                <a:cubicBezTo>
                  <a:pt x="3612601" y="732350"/>
                  <a:pt x="3619002" y="745013"/>
                  <a:pt x="3624435" y="758052"/>
                </a:cubicBezTo>
                <a:cubicBezTo>
                  <a:pt x="3632022" y="776260"/>
                  <a:pt x="3625858" y="775112"/>
                  <a:pt x="3633911" y="791217"/>
                </a:cubicBezTo>
                <a:cubicBezTo>
                  <a:pt x="3636458" y="796310"/>
                  <a:pt x="3640841" y="800337"/>
                  <a:pt x="3643387" y="805430"/>
                </a:cubicBezTo>
                <a:cubicBezTo>
                  <a:pt x="3648766" y="816188"/>
                  <a:pt x="3653133" y="827428"/>
                  <a:pt x="3657600" y="838595"/>
                </a:cubicBezTo>
                <a:cubicBezTo>
                  <a:pt x="3668781" y="866548"/>
                  <a:pt x="3653102" y="838931"/>
                  <a:pt x="3676551" y="871760"/>
                </a:cubicBezTo>
                <a:cubicBezTo>
                  <a:pt x="3679861" y="876393"/>
                  <a:pt x="3681394" y="882663"/>
                  <a:pt x="3686027" y="885973"/>
                </a:cubicBezTo>
                <a:cubicBezTo>
                  <a:pt x="3692948" y="890916"/>
                  <a:pt x="3701820" y="892290"/>
                  <a:pt x="3709716" y="895449"/>
                </a:cubicBezTo>
                <a:cubicBezTo>
                  <a:pt x="3714454" y="900187"/>
                  <a:pt x="3717937" y="906666"/>
                  <a:pt x="3723930" y="909662"/>
                </a:cubicBezTo>
                <a:cubicBezTo>
                  <a:pt x="3731133" y="913263"/>
                  <a:pt x="3739758" y="912653"/>
                  <a:pt x="3747619" y="914400"/>
                </a:cubicBezTo>
                <a:cubicBezTo>
                  <a:pt x="3753975" y="915813"/>
                  <a:pt x="3760225" y="917674"/>
                  <a:pt x="3766570" y="919138"/>
                </a:cubicBezTo>
                <a:cubicBezTo>
                  <a:pt x="3780758" y="922412"/>
                  <a:pt x="3794900" y="925931"/>
                  <a:pt x="3809211" y="928614"/>
                </a:cubicBezTo>
                <a:cubicBezTo>
                  <a:pt x="3840831" y="934543"/>
                  <a:pt x="3924980" y="941612"/>
                  <a:pt x="3937132" y="942827"/>
                </a:cubicBezTo>
                <a:cubicBezTo>
                  <a:pt x="3943449" y="944406"/>
                  <a:pt x="3949677" y="946400"/>
                  <a:pt x="3956083" y="947565"/>
                </a:cubicBezTo>
                <a:cubicBezTo>
                  <a:pt x="3967070" y="949563"/>
                  <a:pt x="3978414" y="949595"/>
                  <a:pt x="3989248" y="952303"/>
                </a:cubicBezTo>
                <a:cubicBezTo>
                  <a:pt x="3997499" y="954366"/>
                  <a:pt x="4004686" y="959715"/>
                  <a:pt x="4012937" y="961778"/>
                </a:cubicBezTo>
                <a:cubicBezTo>
                  <a:pt x="4075997" y="977542"/>
                  <a:pt x="4016304" y="953770"/>
                  <a:pt x="4079267" y="975992"/>
                </a:cubicBezTo>
                <a:cubicBezTo>
                  <a:pt x="4095307" y="981653"/>
                  <a:pt x="4111232" y="987750"/>
                  <a:pt x="4126645" y="994943"/>
                </a:cubicBezTo>
                <a:cubicBezTo>
                  <a:pt x="4134990" y="998837"/>
                  <a:pt x="4141951" y="1005346"/>
                  <a:pt x="4150334" y="1009157"/>
                </a:cubicBezTo>
                <a:cubicBezTo>
                  <a:pt x="4159427" y="1013290"/>
                  <a:pt x="4169285" y="1015474"/>
                  <a:pt x="4178761" y="1018632"/>
                </a:cubicBezTo>
                <a:cubicBezTo>
                  <a:pt x="4185078" y="1023370"/>
                  <a:pt x="4191286" y="1028256"/>
                  <a:pt x="4197712" y="1032846"/>
                </a:cubicBezTo>
                <a:cubicBezTo>
                  <a:pt x="4211482" y="1042682"/>
                  <a:pt x="4217098" y="1044478"/>
                  <a:pt x="4230877" y="1056535"/>
                </a:cubicBezTo>
                <a:cubicBezTo>
                  <a:pt x="4243902" y="1067932"/>
                  <a:pt x="4252855" y="1081738"/>
                  <a:pt x="4268779" y="1089700"/>
                </a:cubicBezTo>
                <a:cubicBezTo>
                  <a:pt x="4274603" y="1092612"/>
                  <a:pt x="4281414" y="1092858"/>
                  <a:pt x="4287731" y="1094437"/>
                </a:cubicBezTo>
                <a:cubicBezTo>
                  <a:pt x="4292469" y="1097596"/>
                  <a:pt x="4296710" y="1101670"/>
                  <a:pt x="4301944" y="1103913"/>
                </a:cubicBezTo>
                <a:cubicBezTo>
                  <a:pt x="4307929" y="1106478"/>
                  <a:pt x="4314529" y="1107287"/>
                  <a:pt x="4320896" y="1108651"/>
                </a:cubicBezTo>
                <a:cubicBezTo>
                  <a:pt x="4336644" y="1112025"/>
                  <a:pt x="4352481" y="1114968"/>
                  <a:pt x="4368274" y="1118126"/>
                </a:cubicBezTo>
                <a:lnTo>
                  <a:pt x="4548311" y="1113389"/>
                </a:lnTo>
                <a:cubicBezTo>
                  <a:pt x="4590048" y="1111650"/>
                  <a:pt x="4630718" y="1102593"/>
                  <a:pt x="4671494" y="1094437"/>
                </a:cubicBezTo>
                <a:cubicBezTo>
                  <a:pt x="4691079" y="1097701"/>
                  <a:pt x="4703163" y="1092611"/>
                  <a:pt x="4709397" y="1113389"/>
                </a:cubicBezTo>
                <a:cubicBezTo>
                  <a:pt x="4718727" y="1144488"/>
                  <a:pt x="4705383" y="1155303"/>
                  <a:pt x="4718873" y="1141816"/>
                </a:cubicBezTo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870" y="2260370"/>
            <a:ext cx="621445" cy="4142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272" y="2807450"/>
            <a:ext cx="581412" cy="561793"/>
          </a:xfrm>
          <a:prstGeom prst="rect">
            <a:avLst/>
          </a:prstGeom>
        </p:spPr>
      </p:pic>
      <p:sp>
        <p:nvSpPr>
          <p:cNvPr id="10" name="标题 1"/>
          <p:cNvSpPr txBox="1">
            <a:spLocks/>
          </p:cNvSpPr>
          <p:nvPr/>
        </p:nvSpPr>
        <p:spPr>
          <a:xfrm>
            <a:off x="7125891" y="-59438"/>
            <a:ext cx="1880713" cy="50710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lnSpc>
                <a:spcPct val="25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大自然母亲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山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天空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珊瑚礁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家园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冰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海洋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11" name="云形 10"/>
          <p:cNvSpPr/>
          <p:nvPr/>
        </p:nvSpPr>
        <p:spPr>
          <a:xfrm>
            <a:off x="7831623" y="1608781"/>
            <a:ext cx="890711" cy="345861"/>
          </a:xfrm>
          <a:prstGeom prst="cloud">
            <a:avLst/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623" y="3619820"/>
            <a:ext cx="564591" cy="380411"/>
          </a:xfrm>
          <a:prstGeom prst="rect">
            <a:avLst/>
          </a:prstGeom>
        </p:spPr>
      </p:pic>
      <p:sp>
        <p:nvSpPr>
          <p:cNvPr id="13" name="云形 12"/>
          <p:cNvSpPr/>
          <p:nvPr/>
        </p:nvSpPr>
        <p:spPr>
          <a:xfrm>
            <a:off x="4117169" y="4136120"/>
            <a:ext cx="3079586" cy="770648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1084961" y="765716"/>
            <a:ext cx="753314" cy="622466"/>
            <a:chOff x="1340804" y="699387"/>
            <a:chExt cx="753314" cy="62246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40804" y="699388"/>
              <a:ext cx="400752" cy="62246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37703" y="699387"/>
              <a:ext cx="356415" cy="622465"/>
            </a:xfrm>
            <a:prstGeom prst="rect">
              <a:avLst/>
            </a:prstGeom>
          </p:spPr>
        </p:pic>
      </p:grpSp>
      <p:sp>
        <p:nvSpPr>
          <p:cNvPr id="17" name="任意多边形 16"/>
          <p:cNvSpPr/>
          <p:nvPr/>
        </p:nvSpPr>
        <p:spPr>
          <a:xfrm>
            <a:off x="1132340" y="1923556"/>
            <a:ext cx="1108651" cy="137397"/>
          </a:xfrm>
          <a:custGeom>
            <a:avLst/>
            <a:gdLst>
              <a:gd name="connsiteX0" fmla="*/ 0 w 1269737"/>
              <a:gd name="connsiteY0" fmla="*/ 161086 h 161086"/>
              <a:gd name="connsiteX1" fmla="*/ 28427 w 1269737"/>
              <a:gd name="connsiteY1" fmla="*/ 156349 h 161086"/>
              <a:gd name="connsiteX2" fmla="*/ 56854 w 1269737"/>
              <a:gd name="connsiteY2" fmla="*/ 146873 h 161086"/>
              <a:gd name="connsiteX3" fmla="*/ 146872 w 1269737"/>
              <a:gd name="connsiteY3" fmla="*/ 142135 h 161086"/>
              <a:gd name="connsiteX4" fmla="*/ 161086 w 1269737"/>
              <a:gd name="connsiteY4" fmla="*/ 127922 h 161086"/>
              <a:gd name="connsiteX5" fmla="*/ 175299 w 1269737"/>
              <a:gd name="connsiteY5" fmla="*/ 118446 h 161086"/>
              <a:gd name="connsiteX6" fmla="*/ 184775 w 1269737"/>
              <a:gd name="connsiteY6" fmla="*/ 104233 h 161086"/>
              <a:gd name="connsiteX7" fmla="*/ 213202 w 1269737"/>
              <a:gd name="connsiteY7" fmla="*/ 66330 h 161086"/>
              <a:gd name="connsiteX8" fmla="*/ 232153 w 1269737"/>
              <a:gd name="connsiteY8" fmla="*/ 47379 h 161086"/>
              <a:gd name="connsiteX9" fmla="*/ 241629 w 1269737"/>
              <a:gd name="connsiteY9" fmla="*/ 33165 h 161086"/>
              <a:gd name="connsiteX10" fmla="*/ 270056 w 1269737"/>
              <a:gd name="connsiteY10" fmla="*/ 18952 h 161086"/>
              <a:gd name="connsiteX11" fmla="*/ 279532 w 1269737"/>
              <a:gd name="connsiteY11" fmla="*/ 4738 h 161086"/>
              <a:gd name="connsiteX12" fmla="*/ 293745 w 1269737"/>
              <a:gd name="connsiteY12" fmla="*/ 0 h 161086"/>
              <a:gd name="connsiteX13" fmla="*/ 435880 w 1269737"/>
              <a:gd name="connsiteY13" fmla="*/ 4738 h 161086"/>
              <a:gd name="connsiteX14" fmla="*/ 454831 w 1269737"/>
              <a:gd name="connsiteY14" fmla="*/ 14214 h 161086"/>
              <a:gd name="connsiteX15" fmla="*/ 469044 w 1269737"/>
              <a:gd name="connsiteY15" fmla="*/ 18952 h 161086"/>
              <a:gd name="connsiteX16" fmla="*/ 483258 w 1269737"/>
              <a:gd name="connsiteY16" fmla="*/ 28427 h 161086"/>
              <a:gd name="connsiteX17" fmla="*/ 530636 w 1269737"/>
              <a:gd name="connsiteY17" fmla="*/ 37903 h 161086"/>
              <a:gd name="connsiteX18" fmla="*/ 999681 w 1269737"/>
              <a:gd name="connsiteY18" fmla="*/ 56854 h 161086"/>
              <a:gd name="connsiteX19" fmla="*/ 1013894 w 1269737"/>
              <a:gd name="connsiteY19" fmla="*/ 61592 h 161086"/>
              <a:gd name="connsiteX20" fmla="*/ 1028108 w 1269737"/>
              <a:gd name="connsiteY20" fmla="*/ 71068 h 161086"/>
              <a:gd name="connsiteX21" fmla="*/ 1269737 w 1269737"/>
              <a:gd name="connsiteY21" fmla="*/ 80543 h 16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69737" h="161086">
                <a:moveTo>
                  <a:pt x="0" y="161086"/>
                </a:moveTo>
                <a:cubicBezTo>
                  <a:pt x="9476" y="159507"/>
                  <a:pt x="19107" y="158679"/>
                  <a:pt x="28427" y="156349"/>
                </a:cubicBezTo>
                <a:cubicBezTo>
                  <a:pt x="38117" y="153927"/>
                  <a:pt x="46937" y="148063"/>
                  <a:pt x="56854" y="146873"/>
                </a:cubicBezTo>
                <a:cubicBezTo>
                  <a:pt x="86687" y="143293"/>
                  <a:pt x="116866" y="143714"/>
                  <a:pt x="146872" y="142135"/>
                </a:cubicBezTo>
                <a:cubicBezTo>
                  <a:pt x="151610" y="137397"/>
                  <a:pt x="155939" y="132211"/>
                  <a:pt x="161086" y="127922"/>
                </a:cubicBezTo>
                <a:cubicBezTo>
                  <a:pt x="165460" y="124277"/>
                  <a:pt x="171273" y="122472"/>
                  <a:pt x="175299" y="118446"/>
                </a:cubicBezTo>
                <a:cubicBezTo>
                  <a:pt x="179325" y="114420"/>
                  <a:pt x="181426" y="108838"/>
                  <a:pt x="184775" y="104233"/>
                </a:cubicBezTo>
                <a:cubicBezTo>
                  <a:pt x="194064" y="91461"/>
                  <a:pt x="202035" y="77497"/>
                  <a:pt x="213202" y="66330"/>
                </a:cubicBezTo>
                <a:cubicBezTo>
                  <a:pt x="219519" y="60013"/>
                  <a:pt x="226339" y="54162"/>
                  <a:pt x="232153" y="47379"/>
                </a:cubicBezTo>
                <a:cubicBezTo>
                  <a:pt x="235859" y="43056"/>
                  <a:pt x="237602" y="37192"/>
                  <a:pt x="241629" y="33165"/>
                </a:cubicBezTo>
                <a:cubicBezTo>
                  <a:pt x="250813" y="23981"/>
                  <a:pt x="258497" y="22805"/>
                  <a:pt x="270056" y="18952"/>
                </a:cubicBezTo>
                <a:cubicBezTo>
                  <a:pt x="273215" y="14214"/>
                  <a:pt x="275086" y="8295"/>
                  <a:pt x="279532" y="4738"/>
                </a:cubicBezTo>
                <a:cubicBezTo>
                  <a:pt x="283432" y="1618"/>
                  <a:pt x="288751" y="0"/>
                  <a:pt x="293745" y="0"/>
                </a:cubicBezTo>
                <a:cubicBezTo>
                  <a:pt x="341150" y="0"/>
                  <a:pt x="388502" y="3159"/>
                  <a:pt x="435880" y="4738"/>
                </a:cubicBezTo>
                <a:cubicBezTo>
                  <a:pt x="442197" y="7897"/>
                  <a:pt x="448339" y="11432"/>
                  <a:pt x="454831" y="14214"/>
                </a:cubicBezTo>
                <a:cubicBezTo>
                  <a:pt x="459421" y="16181"/>
                  <a:pt x="464577" y="16719"/>
                  <a:pt x="469044" y="18952"/>
                </a:cubicBezTo>
                <a:cubicBezTo>
                  <a:pt x="474137" y="21498"/>
                  <a:pt x="477816" y="26752"/>
                  <a:pt x="483258" y="28427"/>
                </a:cubicBezTo>
                <a:cubicBezTo>
                  <a:pt x="498651" y="33163"/>
                  <a:pt x="515357" y="32810"/>
                  <a:pt x="530636" y="37903"/>
                </a:cubicBezTo>
                <a:cubicBezTo>
                  <a:pt x="698430" y="93836"/>
                  <a:pt x="549077" y="47164"/>
                  <a:pt x="999681" y="56854"/>
                </a:cubicBezTo>
                <a:cubicBezTo>
                  <a:pt x="1004419" y="58433"/>
                  <a:pt x="1009427" y="59359"/>
                  <a:pt x="1013894" y="61592"/>
                </a:cubicBezTo>
                <a:cubicBezTo>
                  <a:pt x="1018987" y="64139"/>
                  <a:pt x="1022423" y="70746"/>
                  <a:pt x="1028108" y="71068"/>
                </a:cubicBezTo>
                <a:cubicBezTo>
                  <a:pt x="1276512" y="85129"/>
                  <a:pt x="1208884" y="19703"/>
                  <a:pt x="1269737" y="80543"/>
                </a:cubicBezTo>
              </a:path>
            </a:pathLst>
          </a:cu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857546" y="2724249"/>
            <a:ext cx="1672452" cy="341123"/>
            <a:chOff x="857546" y="2724249"/>
            <a:chExt cx="1672452" cy="341123"/>
          </a:xfrm>
        </p:grpSpPr>
        <p:sp>
          <p:nvSpPr>
            <p:cNvPr id="18" name="任意多边形 17"/>
            <p:cNvSpPr/>
            <p:nvPr/>
          </p:nvSpPr>
          <p:spPr>
            <a:xfrm>
              <a:off x="857546" y="2724249"/>
              <a:ext cx="1672452" cy="70416"/>
            </a:xfrm>
            <a:custGeom>
              <a:avLst/>
              <a:gdLst>
                <a:gd name="connsiteX0" fmla="*/ 0 w 1672452"/>
                <a:gd name="connsiteY0" fmla="*/ 0 h 70416"/>
                <a:gd name="connsiteX1" fmla="*/ 293745 w 1672452"/>
                <a:gd name="connsiteY1" fmla="*/ 9475 h 70416"/>
                <a:gd name="connsiteX2" fmla="*/ 383764 w 1672452"/>
                <a:gd name="connsiteY2" fmla="*/ 18951 h 70416"/>
                <a:gd name="connsiteX3" fmla="*/ 412191 w 1672452"/>
                <a:gd name="connsiteY3" fmla="*/ 28427 h 70416"/>
                <a:gd name="connsiteX4" fmla="*/ 440618 w 1672452"/>
                <a:gd name="connsiteY4" fmla="*/ 33164 h 70416"/>
                <a:gd name="connsiteX5" fmla="*/ 516423 w 1672452"/>
                <a:gd name="connsiteY5" fmla="*/ 42640 h 70416"/>
                <a:gd name="connsiteX6" fmla="*/ 582752 w 1672452"/>
                <a:gd name="connsiteY6" fmla="*/ 56854 h 70416"/>
                <a:gd name="connsiteX7" fmla="*/ 729625 w 1672452"/>
                <a:gd name="connsiteY7" fmla="*/ 61591 h 70416"/>
                <a:gd name="connsiteX8" fmla="*/ 833857 w 1672452"/>
                <a:gd name="connsiteY8" fmla="*/ 61591 h 70416"/>
                <a:gd name="connsiteX9" fmla="*/ 857546 w 1672452"/>
                <a:gd name="connsiteY9" fmla="*/ 52116 h 70416"/>
                <a:gd name="connsiteX10" fmla="*/ 909662 w 1672452"/>
                <a:gd name="connsiteY10" fmla="*/ 47378 h 70416"/>
                <a:gd name="connsiteX11" fmla="*/ 1331329 w 1672452"/>
                <a:gd name="connsiteY11" fmla="*/ 42640 h 70416"/>
                <a:gd name="connsiteX12" fmla="*/ 1430823 w 1672452"/>
                <a:gd name="connsiteY12" fmla="*/ 28427 h 70416"/>
                <a:gd name="connsiteX13" fmla="*/ 1582433 w 1672452"/>
                <a:gd name="connsiteY13" fmla="*/ 18951 h 70416"/>
                <a:gd name="connsiteX14" fmla="*/ 1672452 w 1672452"/>
                <a:gd name="connsiteY14" fmla="*/ 9475 h 70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72452" h="70416">
                  <a:moveTo>
                    <a:pt x="0" y="0"/>
                  </a:moveTo>
                  <a:lnTo>
                    <a:pt x="293745" y="9475"/>
                  </a:lnTo>
                  <a:cubicBezTo>
                    <a:pt x="320071" y="10557"/>
                    <a:pt x="356633" y="15560"/>
                    <a:pt x="383764" y="18951"/>
                  </a:cubicBezTo>
                  <a:cubicBezTo>
                    <a:pt x="393240" y="22110"/>
                    <a:pt x="402501" y="26005"/>
                    <a:pt x="412191" y="28427"/>
                  </a:cubicBezTo>
                  <a:cubicBezTo>
                    <a:pt x="421511" y="30757"/>
                    <a:pt x="431096" y="31894"/>
                    <a:pt x="440618" y="33164"/>
                  </a:cubicBezTo>
                  <a:cubicBezTo>
                    <a:pt x="460321" y="35791"/>
                    <a:pt x="495679" y="38491"/>
                    <a:pt x="516423" y="42640"/>
                  </a:cubicBezTo>
                  <a:cubicBezTo>
                    <a:pt x="536645" y="46685"/>
                    <a:pt x="561395" y="55700"/>
                    <a:pt x="582752" y="56854"/>
                  </a:cubicBezTo>
                  <a:cubicBezTo>
                    <a:pt x="631664" y="59498"/>
                    <a:pt x="680667" y="60012"/>
                    <a:pt x="729625" y="61591"/>
                  </a:cubicBezTo>
                  <a:cubicBezTo>
                    <a:pt x="769851" y="75001"/>
                    <a:pt x="753850" y="71592"/>
                    <a:pt x="833857" y="61591"/>
                  </a:cubicBezTo>
                  <a:cubicBezTo>
                    <a:pt x="842296" y="60536"/>
                    <a:pt x="849187" y="53683"/>
                    <a:pt x="857546" y="52116"/>
                  </a:cubicBezTo>
                  <a:cubicBezTo>
                    <a:pt x="874691" y="48901"/>
                    <a:pt x="892222" y="47727"/>
                    <a:pt x="909662" y="47378"/>
                  </a:cubicBezTo>
                  <a:lnTo>
                    <a:pt x="1331329" y="42640"/>
                  </a:lnTo>
                  <a:cubicBezTo>
                    <a:pt x="1364494" y="37902"/>
                    <a:pt x="1397373" y="30285"/>
                    <a:pt x="1430823" y="28427"/>
                  </a:cubicBezTo>
                  <a:cubicBezTo>
                    <a:pt x="1538236" y="22459"/>
                    <a:pt x="1487706" y="25718"/>
                    <a:pt x="1582433" y="18951"/>
                  </a:cubicBezTo>
                  <a:cubicBezTo>
                    <a:pt x="1650192" y="7658"/>
                    <a:pt x="1620074" y="9475"/>
                    <a:pt x="1672452" y="9475"/>
                  </a:cubicBezTo>
                </a:path>
              </a:pathLst>
            </a:cu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881235" y="2762151"/>
              <a:ext cx="521161" cy="303221"/>
            </a:xfrm>
            <a:custGeom>
              <a:avLst/>
              <a:gdLst>
                <a:gd name="connsiteX0" fmla="*/ 0 w 521161"/>
                <a:gd name="connsiteY0" fmla="*/ 303221 h 303221"/>
                <a:gd name="connsiteX1" fmla="*/ 28427 w 521161"/>
                <a:gd name="connsiteY1" fmla="*/ 279532 h 303221"/>
                <a:gd name="connsiteX2" fmla="*/ 56854 w 521161"/>
                <a:gd name="connsiteY2" fmla="*/ 251105 h 303221"/>
                <a:gd name="connsiteX3" fmla="*/ 75805 w 521161"/>
                <a:gd name="connsiteY3" fmla="*/ 232154 h 303221"/>
                <a:gd name="connsiteX4" fmla="*/ 94757 w 521161"/>
                <a:gd name="connsiteY4" fmla="*/ 217940 h 303221"/>
                <a:gd name="connsiteX5" fmla="*/ 123184 w 521161"/>
                <a:gd name="connsiteY5" fmla="*/ 198989 h 303221"/>
                <a:gd name="connsiteX6" fmla="*/ 161086 w 521161"/>
                <a:gd name="connsiteY6" fmla="*/ 165824 h 303221"/>
                <a:gd name="connsiteX7" fmla="*/ 170562 w 521161"/>
                <a:gd name="connsiteY7" fmla="*/ 151611 h 303221"/>
                <a:gd name="connsiteX8" fmla="*/ 194251 w 521161"/>
                <a:gd name="connsiteY8" fmla="*/ 137397 h 303221"/>
                <a:gd name="connsiteX9" fmla="*/ 222678 w 521161"/>
                <a:gd name="connsiteY9" fmla="*/ 108970 h 303221"/>
                <a:gd name="connsiteX10" fmla="*/ 241629 w 521161"/>
                <a:gd name="connsiteY10" fmla="*/ 94757 h 303221"/>
                <a:gd name="connsiteX11" fmla="*/ 270056 w 521161"/>
                <a:gd name="connsiteY11" fmla="*/ 75805 h 303221"/>
                <a:gd name="connsiteX12" fmla="*/ 284270 w 521161"/>
                <a:gd name="connsiteY12" fmla="*/ 61592 h 303221"/>
                <a:gd name="connsiteX13" fmla="*/ 317434 w 521161"/>
                <a:gd name="connsiteY13" fmla="*/ 42641 h 303221"/>
                <a:gd name="connsiteX14" fmla="*/ 331648 w 521161"/>
                <a:gd name="connsiteY14" fmla="*/ 33165 h 303221"/>
                <a:gd name="connsiteX15" fmla="*/ 374288 w 521161"/>
                <a:gd name="connsiteY15" fmla="*/ 18952 h 303221"/>
                <a:gd name="connsiteX16" fmla="*/ 388502 w 521161"/>
                <a:gd name="connsiteY16" fmla="*/ 14214 h 303221"/>
                <a:gd name="connsiteX17" fmla="*/ 407453 w 521161"/>
                <a:gd name="connsiteY17" fmla="*/ 4738 h 303221"/>
                <a:gd name="connsiteX18" fmla="*/ 435880 w 521161"/>
                <a:gd name="connsiteY18" fmla="*/ 9476 h 303221"/>
                <a:gd name="connsiteX19" fmla="*/ 440618 w 521161"/>
                <a:gd name="connsiteY19" fmla="*/ 23689 h 303221"/>
                <a:gd name="connsiteX20" fmla="*/ 454831 w 521161"/>
                <a:gd name="connsiteY20" fmla="*/ 33165 h 303221"/>
                <a:gd name="connsiteX21" fmla="*/ 502210 w 521161"/>
                <a:gd name="connsiteY21" fmla="*/ 18952 h 303221"/>
                <a:gd name="connsiteX22" fmla="*/ 521161 w 521161"/>
                <a:gd name="connsiteY22" fmla="*/ 0 h 30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1161" h="303221">
                  <a:moveTo>
                    <a:pt x="0" y="303221"/>
                  </a:moveTo>
                  <a:cubicBezTo>
                    <a:pt x="9476" y="295325"/>
                    <a:pt x="19335" y="287867"/>
                    <a:pt x="28427" y="279532"/>
                  </a:cubicBezTo>
                  <a:cubicBezTo>
                    <a:pt x="38305" y="270477"/>
                    <a:pt x="47378" y="260581"/>
                    <a:pt x="56854" y="251105"/>
                  </a:cubicBezTo>
                  <a:cubicBezTo>
                    <a:pt x="63171" y="244788"/>
                    <a:pt x="68658" y="237514"/>
                    <a:pt x="75805" y="232154"/>
                  </a:cubicBezTo>
                  <a:cubicBezTo>
                    <a:pt x="82122" y="227416"/>
                    <a:pt x="88761" y="223079"/>
                    <a:pt x="94757" y="217940"/>
                  </a:cubicBezTo>
                  <a:cubicBezTo>
                    <a:pt x="117341" y="198582"/>
                    <a:pt x="99006" y="207048"/>
                    <a:pt x="123184" y="198989"/>
                  </a:cubicBezTo>
                  <a:cubicBezTo>
                    <a:pt x="140607" y="185921"/>
                    <a:pt x="146365" y="182998"/>
                    <a:pt x="161086" y="165824"/>
                  </a:cubicBezTo>
                  <a:cubicBezTo>
                    <a:pt x="164792" y="161501"/>
                    <a:pt x="166239" y="155317"/>
                    <a:pt x="170562" y="151611"/>
                  </a:cubicBezTo>
                  <a:cubicBezTo>
                    <a:pt x="177554" y="145618"/>
                    <a:pt x="187124" y="143228"/>
                    <a:pt x="194251" y="137397"/>
                  </a:cubicBezTo>
                  <a:cubicBezTo>
                    <a:pt x="204622" y="128911"/>
                    <a:pt x="211957" y="117010"/>
                    <a:pt x="222678" y="108970"/>
                  </a:cubicBezTo>
                  <a:cubicBezTo>
                    <a:pt x="228995" y="104232"/>
                    <a:pt x="235634" y="99896"/>
                    <a:pt x="241629" y="94757"/>
                  </a:cubicBezTo>
                  <a:cubicBezTo>
                    <a:pt x="264214" y="75398"/>
                    <a:pt x="245879" y="83865"/>
                    <a:pt x="270056" y="75805"/>
                  </a:cubicBezTo>
                  <a:cubicBezTo>
                    <a:pt x="274794" y="71067"/>
                    <a:pt x="279123" y="65881"/>
                    <a:pt x="284270" y="61592"/>
                  </a:cubicBezTo>
                  <a:cubicBezTo>
                    <a:pt x="296867" y="51094"/>
                    <a:pt x="302683" y="51070"/>
                    <a:pt x="317434" y="42641"/>
                  </a:cubicBezTo>
                  <a:cubicBezTo>
                    <a:pt x="322378" y="39816"/>
                    <a:pt x="326444" y="35478"/>
                    <a:pt x="331648" y="33165"/>
                  </a:cubicBezTo>
                  <a:cubicBezTo>
                    <a:pt x="331668" y="33156"/>
                    <a:pt x="367170" y="21324"/>
                    <a:pt x="374288" y="18952"/>
                  </a:cubicBezTo>
                  <a:cubicBezTo>
                    <a:pt x="379026" y="17373"/>
                    <a:pt x="384035" y="16448"/>
                    <a:pt x="388502" y="14214"/>
                  </a:cubicBezTo>
                  <a:lnTo>
                    <a:pt x="407453" y="4738"/>
                  </a:lnTo>
                  <a:cubicBezTo>
                    <a:pt x="416929" y="6317"/>
                    <a:pt x="427539" y="4710"/>
                    <a:pt x="435880" y="9476"/>
                  </a:cubicBezTo>
                  <a:cubicBezTo>
                    <a:pt x="440216" y="11954"/>
                    <a:pt x="437498" y="19789"/>
                    <a:pt x="440618" y="23689"/>
                  </a:cubicBezTo>
                  <a:cubicBezTo>
                    <a:pt x="444175" y="28135"/>
                    <a:pt x="450093" y="30006"/>
                    <a:pt x="454831" y="33165"/>
                  </a:cubicBezTo>
                  <a:cubicBezTo>
                    <a:pt x="471490" y="30388"/>
                    <a:pt x="488440" y="30427"/>
                    <a:pt x="502210" y="18952"/>
                  </a:cubicBezTo>
                  <a:cubicBezTo>
                    <a:pt x="536517" y="-9637"/>
                    <a:pt x="492406" y="14378"/>
                    <a:pt x="521161" y="0"/>
                  </a:cubicBezTo>
                </a:path>
              </a:pathLst>
            </a:cu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4102" y="2974104"/>
            <a:ext cx="699337" cy="109219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0184" y="4320894"/>
            <a:ext cx="905344" cy="66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6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云形 12"/>
          <p:cNvSpPr/>
          <p:nvPr/>
        </p:nvSpPr>
        <p:spPr>
          <a:xfrm>
            <a:off x="5316628" y="2476096"/>
            <a:ext cx="3079586" cy="770648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7656528" y="-130505"/>
            <a:ext cx="1589801" cy="50710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lnSpc>
                <a:spcPct val="25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大自然母亲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山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天空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珊瑚礁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家园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冰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海洋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369753" y="-208464"/>
            <a:ext cx="1686463" cy="53519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lnSpc>
                <a:spcPct val="30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大自然母亲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雨林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土地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水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红木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花</a:t>
            </a:r>
            <a:endParaRPr lang="zh-CN" altLang="en-US" dirty="0"/>
          </a:p>
        </p:txBody>
      </p:sp>
      <p:sp>
        <p:nvSpPr>
          <p:cNvPr id="4" name="任意多边形 3"/>
          <p:cNvSpPr/>
          <p:nvPr/>
        </p:nvSpPr>
        <p:spPr>
          <a:xfrm>
            <a:off x="1120184" y="535374"/>
            <a:ext cx="2854850" cy="1388181"/>
          </a:xfrm>
          <a:custGeom>
            <a:avLst/>
            <a:gdLst>
              <a:gd name="connsiteX0" fmla="*/ 0 w 4718873"/>
              <a:gd name="connsiteY0" fmla="*/ 1293426 h 1293426"/>
              <a:gd name="connsiteX1" fmla="*/ 47378 w 4718873"/>
              <a:gd name="connsiteY1" fmla="*/ 1236572 h 1293426"/>
              <a:gd name="connsiteX2" fmla="*/ 85281 w 4718873"/>
              <a:gd name="connsiteY2" fmla="*/ 1189194 h 1293426"/>
              <a:gd name="connsiteX3" fmla="*/ 99494 w 4718873"/>
              <a:gd name="connsiteY3" fmla="*/ 1170243 h 1293426"/>
              <a:gd name="connsiteX4" fmla="*/ 137397 w 4718873"/>
              <a:gd name="connsiteY4" fmla="*/ 1132340 h 1293426"/>
              <a:gd name="connsiteX5" fmla="*/ 156348 w 4718873"/>
              <a:gd name="connsiteY5" fmla="*/ 1108651 h 1293426"/>
              <a:gd name="connsiteX6" fmla="*/ 184775 w 4718873"/>
              <a:gd name="connsiteY6" fmla="*/ 1080224 h 1293426"/>
              <a:gd name="connsiteX7" fmla="*/ 194251 w 4718873"/>
              <a:gd name="connsiteY7" fmla="*/ 1066010 h 1293426"/>
              <a:gd name="connsiteX8" fmla="*/ 236891 w 4718873"/>
              <a:gd name="connsiteY8" fmla="*/ 1009157 h 1293426"/>
              <a:gd name="connsiteX9" fmla="*/ 246367 w 4718873"/>
              <a:gd name="connsiteY9" fmla="*/ 985467 h 1293426"/>
              <a:gd name="connsiteX10" fmla="*/ 270056 w 4718873"/>
              <a:gd name="connsiteY10" fmla="*/ 957040 h 1293426"/>
              <a:gd name="connsiteX11" fmla="*/ 274794 w 4718873"/>
              <a:gd name="connsiteY11" fmla="*/ 942827 h 1293426"/>
              <a:gd name="connsiteX12" fmla="*/ 289007 w 4718873"/>
              <a:gd name="connsiteY12" fmla="*/ 919138 h 1293426"/>
              <a:gd name="connsiteX13" fmla="*/ 293745 w 4718873"/>
              <a:gd name="connsiteY13" fmla="*/ 900187 h 1293426"/>
              <a:gd name="connsiteX14" fmla="*/ 307959 w 4718873"/>
              <a:gd name="connsiteY14" fmla="*/ 885973 h 1293426"/>
              <a:gd name="connsiteX15" fmla="*/ 312697 w 4718873"/>
              <a:gd name="connsiteY15" fmla="*/ 871760 h 1293426"/>
              <a:gd name="connsiteX16" fmla="*/ 322172 w 4718873"/>
              <a:gd name="connsiteY16" fmla="*/ 857546 h 1293426"/>
              <a:gd name="connsiteX17" fmla="*/ 355337 w 4718873"/>
              <a:gd name="connsiteY17" fmla="*/ 800692 h 1293426"/>
              <a:gd name="connsiteX18" fmla="*/ 369550 w 4718873"/>
              <a:gd name="connsiteY18" fmla="*/ 762790 h 1293426"/>
              <a:gd name="connsiteX19" fmla="*/ 379026 w 4718873"/>
              <a:gd name="connsiteY19" fmla="*/ 729625 h 1293426"/>
              <a:gd name="connsiteX20" fmla="*/ 393240 w 4718873"/>
              <a:gd name="connsiteY20" fmla="*/ 710674 h 1293426"/>
              <a:gd name="connsiteX21" fmla="*/ 402715 w 4718873"/>
              <a:gd name="connsiteY21" fmla="*/ 686984 h 1293426"/>
              <a:gd name="connsiteX22" fmla="*/ 416929 w 4718873"/>
              <a:gd name="connsiteY22" fmla="*/ 663295 h 1293426"/>
              <a:gd name="connsiteX23" fmla="*/ 426404 w 4718873"/>
              <a:gd name="connsiteY23" fmla="*/ 630131 h 1293426"/>
              <a:gd name="connsiteX24" fmla="*/ 435880 w 4718873"/>
              <a:gd name="connsiteY24" fmla="*/ 615917 h 1293426"/>
              <a:gd name="connsiteX25" fmla="*/ 440618 w 4718873"/>
              <a:gd name="connsiteY25" fmla="*/ 601704 h 1293426"/>
              <a:gd name="connsiteX26" fmla="*/ 454831 w 4718873"/>
              <a:gd name="connsiteY26" fmla="*/ 578015 h 1293426"/>
              <a:gd name="connsiteX27" fmla="*/ 459569 w 4718873"/>
              <a:gd name="connsiteY27" fmla="*/ 563801 h 1293426"/>
              <a:gd name="connsiteX28" fmla="*/ 469045 w 4718873"/>
              <a:gd name="connsiteY28" fmla="*/ 549588 h 1293426"/>
              <a:gd name="connsiteX29" fmla="*/ 492734 w 4718873"/>
              <a:gd name="connsiteY29" fmla="*/ 506947 h 1293426"/>
              <a:gd name="connsiteX30" fmla="*/ 502210 w 4718873"/>
              <a:gd name="connsiteY30" fmla="*/ 469045 h 1293426"/>
              <a:gd name="connsiteX31" fmla="*/ 516423 w 4718873"/>
              <a:gd name="connsiteY31" fmla="*/ 450093 h 1293426"/>
              <a:gd name="connsiteX32" fmla="*/ 535374 w 4718873"/>
              <a:gd name="connsiteY32" fmla="*/ 412191 h 1293426"/>
              <a:gd name="connsiteX33" fmla="*/ 549588 w 4718873"/>
              <a:gd name="connsiteY33" fmla="*/ 364812 h 1293426"/>
              <a:gd name="connsiteX34" fmla="*/ 554326 w 4718873"/>
              <a:gd name="connsiteY34" fmla="*/ 350599 h 1293426"/>
              <a:gd name="connsiteX35" fmla="*/ 568539 w 4718873"/>
              <a:gd name="connsiteY35" fmla="*/ 331648 h 1293426"/>
              <a:gd name="connsiteX36" fmla="*/ 587490 w 4718873"/>
              <a:gd name="connsiteY36" fmla="*/ 270056 h 1293426"/>
              <a:gd name="connsiteX37" fmla="*/ 615917 w 4718873"/>
              <a:gd name="connsiteY37" fmla="*/ 246367 h 1293426"/>
              <a:gd name="connsiteX38" fmla="*/ 686985 w 4718873"/>
              <a:gd name="connsiteY38" fmla="*/ 251105 h 1293426"/>
              <a:gd name="connsiteX39" fmla="*/ 705936 w 4718873"/>
              <a:gd name="connsiteY39" fmla="*/ 270056 h 1293426"/>
              <a:gd name="connsiteX40" fmla="*/ 748576 w 4718873"/>
              <a:gd name="connsiteY40" fmla="*/ 307959 h 1293426"/>
              <a:gd name="connsiteX41" fmla="*/ 767528 w 4718873"/>
              <a:gd name="connsiteY41" fmla="*/ 331648 h 1293426"/>
              <a:gd name="connsiteX42" fmla="*/ 800692 w 4718873"/>
              <a:gd name="connsiteY42" fmla="*/ 364812 h 1293426"/>
              <a:gd name="connsiteX43" fmla="*/ 824382 w 4718873"/>
              <a:gd name="connsiteY43" fmla="*/ 397977 h 1293426"/>
              <a:gd name="connsiteX44" fmla="*/ 833857 w 4718873"/>
              <a:gd name="connsiteY44" fmla="*/ 412191 h 1293426"/>
              <a:gd name="connsiteX45" fmla="*/ 852808 w 4718873"/>
              <a:gd name="connsiteY45" fmla="*/ 435880 h 1293426"/>
              <a:gd name="connsiteX46" fmla="*/ 881235 w 4718873"/>
              <a:gd name="connsiteY46" fmla="*/ 464307 h 1293426"/>
              <a:gd name="connsiteX47" fmla="*/ 890711 w 4718873"/>
              <a:gd name="connsiteY47" fmla="*/ 478520 h 1293426"/>
              <a:gd name="connsiteX48" fmla="*/ 919138 w 4718873"/>
              <a:gd name="connsiteY48" fmla="*/ 502209 h 1293426"/>
              <a:gd name="connsiteX49" fmla="*/ 947565 w 4718873"/>
              <a:gd name="connsiteY49" fmla="*/ 530636 h 1293426"/>
              <a:gd name="connsiteX50" fmla="*/ 975992 w 4718873"/>
              <a:gd name="connsiteY50" fmla="*/ 563801 h 1293426"/>
              <a:gd name="connsiteX51" fmla="*/ 994943 w 4718873"/>
              <a:gd name="connsiteY51" fmla="*/ 592228 h 1293426"/>
              <a:gd name="connsiteX52" fmla="*/ 1023370 w 4718873"/>
              <a:gd name="connsiteY52" fmla="*/ 620655 h 1293426"/>
              <a:gd name="connsiteX53" fmla="*/ 1032846 w 4718873"/>
              <a:gd name="connsiteY53" fmla="*/ 634868 h 1293426"/>
              <a:gd name="connsiteX54" fmla="*/ 1056535 w 4718873"/>
              <a:gd name="connsiteY54" fmla="*/ 658558 h 1293426"/>
              <a:gd name="connsiteX55" fmla="*/ 1075486 w 4718873"/>
              <a:gd name="connsiteY55" fmla="*/ 686984 h 1293426"/>
              <a:gd name="connsiteX56" fmla="*/ 1089700 w 4718873"/>
              <a:gd name="connsiteY56" fmla="*/ 701198 h 1293426"/>
              <a:gd name="connsiteX57" fmla="*/ 1122864 w 4718873"/>
              <a:gd name="connsiteY57" fmla="*/ 739101 h 1293426"/>
              <a:gd name="connsiteX58" fmla="*/ 1141816 w 4718873"/>
              <a:gd name="connsiteY58" fmla="*/ 758052 h 1293426"/>
              <a:gd name="connsiteX59" fmla="*/ 1146554 w 4718873"/>
              <a:gd name="connsiteY59" fmla="*/ 772265 h 1293426"/>
              <a:gd name="connsiteX60" fmla="*/ 1179718 w 4718873"/>
              <a:gd name="connsiteY60" fmla="*/ 800692 h 1293426"/>
              <a:gd name="connsiteX61" fmla="*/ 1208145 w 4718873"/>
              <a:gd name="connsiteY61" fmla="*/ 829119 h 1293426"/>
              <a:gd name="connsiteX62" fmla="*/ 1255524 w 4718873"/>
              <a:gd name="connsiteY62" fmla="*/ 857546 h 1293426"/>
              <a:gd name="connsiteX63" fmla="*/ 1269737 w 4718873"/>
              <a:gd name="connsiteY63" fmla="*/ 871760 h 1293426"/>
              <a:gd name="connsiteX64" fmla="*/ 1298164 w 4718873"/>
              <a:gd name="connsiteY64" fmla="*/ 881235 h 1293426"/>
              <a:gd name="connsiteX65" fmla="*/ 1326591 w 4718873"/>
              <a:gd name="connsiteY65" fmla="*/ 890711 h 1293426"/>
              <a:gd name="connsiteX66" fmla="*/ 1340804 w 4718873"/>
              <a:gd name="connsiteY66" fmla="*/ 895449 h 1293426"/>
              <a:gd name="connsiteX67" fmla="*/ 1364493 w 4718873"/>
              <a:gd name="connsiteY67" fmla="*/ 904924 h 1293426"/>
              <a:gd name="connsiteX68" fmla="*/ 1392920 w 4718873"/>
              <a:gd name="connsiteY68" fmla="*/ 900187 h 1293426"/>
              <a:gd name="connsiteX69" fmla="*/ 1397658 w 4718873"/>
              <a:gd name="connsiteY69" fmla="*/ 885973 h 1293426"/>
              <a:gd name="connsiteX70" fmla="*/ 1435561 w 4718873"/>
              <a:gd name="connsiteY70" fmla="*/ 829119 h 1293426"/>
              <a:gd name="connsiteX71" fmla="*/ 1440299 w 4718873"/>
              <a:gd name="connsiteY71" fmla="*/ 800692 h 1293426"/>
              <a:gd name="connsiteX72" fmla="*/ 1468726 w 4718873"/>
              <a:gd name="connsiteY72" fmla="*/ 758052 h 1293426"/>
              <a:gd name="connsiteX73" fmla="*/ 1492415 w 4718873"/>
              <a:gd name="connsiteY73" fmla="*/ 705936 h 1293426"/>
              <a:gd name="connsiteX74" fmla="*/ 1506628 w 4718873"/>
              <a:gd name="connsiteY74" fmla="*/ 686984 h 1293426"/>
              <a:gd name="connsiteX75" fmla="*/ 1535055 w 4718873"/>
              <a:gd name="connsiteY75" fmla="*/ 644344 h 1293426"/>
              <a:gd name="connsiteX76" fmla="*/ 1539793 w 4718873"/>
              <a:gd name="connsiteY76" fmla="*/ 620655 h 1293426"/>
              <a:gd name="connsiteX77" fmla="*/ 1554006 w 4718873"/>
              <a:gd name="connsiteY77" fmla="*/ 601704 h 1293426"/>
              <a:gd name="connsiteX78" fmla="*/ 1568220 w 4718873"/>
              <a:gd name="connsiteY78" fmla="*/ 578015 h 1293426"/>
              <a:gd name="connsiteX79" fmla="*/ 1596647 w 4718873"/>
              <a:gd name="connsiteY79" fmla="*/ 535374 h 1293426"/>
              <a:gd name="connsiteX80" fmla="*/ 1620336 w 4718873"/>
              <a:gd name="connsiteY80" fmla="*/ 492734 h 1293426"/>
              <a:gd name="connsiteX81" fmla="*/ 1634549 w 4718873"/>
              <a:gd name="connsiteY81" fmla="*/ 483258 h 1293426"/>
              <a:gd name="connsiteX82" fmla="*/ 1648763 w 4718873"/>
              <a:gd name="connsiteY82" fmla="*/ 459569 h 1293426"/>
              <a:gd name="connsiteX83" fmla="*/ 1662976 w 4718873"/>
              <a:gd name="connsiteY83" fmla="*/ 440618 h 1293426"/>
              <a:gd name="connsiteX84" fmla="*/ 1667714 w 4718873"/>
              <a:gd name="connsiteY84" fmla="*/ 416929 h 1293426"/>
              <a:gd name="connsiteX85" fmla="*/ 1681928 w 4718873"/>
              <a:gd name="connsiteY85" fmla="*/ 402715 h 1293426"/>
              <a:gd name="connsiteX86" fmla="*/ 1710355 w 4718873"/>
              <a:gd name="connsiteY86" fmla="*/ 355337 h 1293426"/>
              <a:gd name="connsiteX87" fmla="*/ 1719830 w 4718873"/>
              <a:gd name="connsiteY87" fmla="*/ 341123 h 1293426"/>
              <a:gd name="connsiteX88" fmla="*/ 1724568 w 4718873"/>
              <a:gd name="connsiteY88" fmla="*/ 326910 h 1293426"/>
              <a:gd name="connsiteX89" fmla="*/ 1738782 w 4718873"/>
              <a:gd name="connsiteY89" fmla="*/ 307959 h 1293426"/>
              <a:gd name="connsiteX90" fmla="*/ 1748257 w 4718873"/>
              <a:gd name="connsiteY90" fmla="*/ 293745 h 1293426"/>
              <a:gd name="connsiteX91" fmla="*/ 1771946 w 4718873"/>
              <a:gd name="connsiteY91" fmla="*/ 260580 h 1293426"/>
              <a:gd name="connsiteX92" fmla="*/ 1800373 w 4718873"/>
              <a:gd name="connsiteY92" fmla="*/ 222678 h 1293426"/>
              <a:gd name="connsiteX93" fmla="*/ 1805111 w 4718873"/>
              <a:gd name="connsiteY93" fmla="*/ 208464 h 1293426"/>
              <a:gd name="connsiteX94" fmla="*/ 1814587 w 4718873"/>
              <a:gd name="connsiteY94" fmla="*/ 194251 h 1293426"/>
              <a:gd name="connsiteX95" fmla="*/ 1847751 w 4718873"/>
              <a:gd name="connsiteY95" fmla="*/ 156348 h 1293426"/>
              <a:gd name="connsiteX96" fmla="*/ 1866703 w 4718873"/>
              <a:gd name="connsiteY96" fmla="*/ 127921 h 1293426"/>
              <a:gd name="connsiteX97" fmla="*/ 1871441 w 4718873"/>
              <a:gd name="connsiteY97" fmla="*/ 108970 h 1293426"/>
              <a:gd name="connsiteX98" fmla="*/ 1914081 w 4718873"/>
              <a:gd name="connsiteY98" fmla="*/ 71067 h 1293426"/>
              <a:gd name="connsiteX99" fmla="*/ 1933032 w 4718873"/>
              <a:gd name="connsiteY99" fmla="*/ 52116 h 1293426"/>
              <a:gd name="connsiteX100" fmla="*/ 1942508 w 4718873"/>
              <a:gd name="connsiteY100" fmla="*/ 37903 h 1293426"/>
              <a:gd name="connsiteX101" fmla="*/ 1961459 w 4718873"/>
              <a:gd name="connsiteY101" fmla="*/ 28427 h 1293426"/>
              <a:gd name="connsiteX102" fmla="*/ 2013575 w 4718873"/>
              <a:gd name="connsiteY102" fmla="*/ 0 h 1293426"/>
              <a:gd name="connsiteX103" fmla="*/ 2207826 w 4718873"/>
              <a:gd name="connsiteY103" fmla="*/ 4738 h 1293426"/>
              <a:gd name="connsiteX104" fmla="*/ 2236253 w 4718873"/>
              <a:gd name="connsiteY104" fmla="*/ 9476 h 1293426"/>
              <a:gd name="connsiteX105" fmla="*/ 2250467 w 4718873"/>
              <a:gd name="connsiteY105" fmla="*/ 23689 h 1293426"/>
              <a:gd name="connsiteX106" fmla="*/ 2264680 w 4718873"/>
              <a:gd name="connsiteY106" fmla="*/ 28427 h 1293426"/>
              <a:gd name="connsiteX107" fmla="*/ 2283631 w 4718873"/>
              <a:gd name="connsiteY107" fmla="*/ 37903 h 1293426"/>
              <a:gd name="connsiteX108" fmla="*/ 2312058 w 4718873"/>
              <a:gd name="connsiteY108" fmla="*/ 61592 h 1293426"/>
              <a:gd name="connsiteX109" fmla="*/ 2316796 w 4718873"/>
              <a:gd name="connsiteY109" fmla="*/ 75805 h 1293426"/>
              <a:gd name="connsiteX110" fmla="*/ 2345223 w 4718873"/>
              <a:gd name="connsiteY110" fmla="*/ 108970 h 1293426"/>
              <a:gd name="connsiteX111" fmla="*/ 2354699 w 4718873"/>
              <a:gd name="connsiteY111" fmla="*/ 123183 h 1293426"/>
              <a:gd name="connsiteX112" fmla="*/ 2373650 w 4718873"/>
              <a:gd name="connsiteY112" fmla="*/ 151610 h 1293426"/>
              <a:gd name="connsiteX113" fmla="*/ 2378388 w 4718873"/>
              <a:gd name="connsiteY113" fmla="*/ 170562 h 1293426"/>
              <a:gd name="connsiteX114" fmla="*/ 2392601 w 4718873"/>
              <a:gd name="connsiteY114" fmla="*/ 184775 h 1293426"/>
              <a:gd name="connsiteX115" fmla="*/ 2402077 w 4718873"/>
              <a:gd name="connsiteY115" fmla="*/ 203726 h 1293426"/>
              <a:gd name="connsiteX116" fmla="*/ 2411553 w 4718873"/>
              <a:gd name="connsiteY116" fmla="*/ 217940 h 1293426"/>
              <a:gd name="connsiteX117" fmla="*/ 2421028 w 4718873"/>
              <a:gd name="connsiteY117" fmla="*/ 236891 h 1293426"/>
              <a:gd name="connsiteX118" fmla="*/ 2435242 w 4718873"/>
              <a:gd name="connsiteY118" fmla="*/ 260580 h 1293426"/>
              <a:gd name="connsiteX119" fmla="*/ 2439979 w 4718873"/>
              <a:gd name="connsiteY119" fmla="*/ 274794 h 1293426"/>
              <a:gd name="connsiteX120" fmla="*/ 2454193 w 4718873"/>
              <a:gd name="connsiteY120" fmla="*/ 293745 h 1293426"/>
              <a:gd name="connsiteX121" fmla="*/ 2477882 w 4718873"/>
              <a:gd name="connsiteY121" fmla="*/ 336386 h 1293426"/>
              <a:gd name="connsiteX122" fmla="*/ 2482620 w 4718873"/>
              <a:gd name="connsiteY122" fmla="*/ 355337 h 1293426"/>
              <a:gd name="connsiteX123" fmla="*/ 2492096 w 4718873"/>
              <a:gd name="connsiteY123" fmla="*/ 369550 h 1293426"/>
              <a:gd name="connsiteX124" fmla="*/ 2506309 w 4718873"/>
              <a:gd name="connsiteY124" fmla="*/ 393239 h 1293426"/>
              <a:gd name="connsiteX125" fmla="*/ 2515785 w 4718873"/>
              <a:gd name="connsiteY125" fmla="*/ 431142 h 1293426"/>
              <a:gd name="connsiteX126" fmla="*/ 2539474 w 4718873"/>
              <a:gd name="connsiteY126" fmla="*/ 473782 h 1293426"/>
              <a:gd name="connsiteX127" fmla="*/ 2558425 w 4718873"/>
              <a:gd name="connsiteY127" fmla="*/ 511685 h 1293426"/>
              <a:gd name="connsiteX128" fmla="*/ 2567901 w 4718873"/>
              <a:gd name="connsiteY128" fmla="*/ 530636 h 1293426"/>
              <a:gd name="connsiteX129" fmla="*/ 2572639 w 4718873"/>
              <a:gd name="connsiteY129" fmla="*/ 544850 h 1293426"/>
              <a:gd name="connsiteX130" fmla="*/ 2586852 w 4718873"/>
              <a:gd name="connsiteY130" fmla="*/ 559063 h 1293426"/>
              <a:gd name="connsiteX131" fmla="*/ 2591590 w 4718873"/>
              <a:gd name="connsiteY131" fmla="*/ 578015 h 1293426"/>
              <a:gd name="connsiteX132" fmla="*/ 2610541 w 4718873"/>
              <a:gd name="connsiteY132" fmla="*/ 606441 h 1293426"/>
              <a:gd name="connsiteX133" fmla="*/ 2615279 w 4718873"/>
              <a:gd name="connsiteY133" fmla="*/ 620655 h 1293426"/>
              <a:gd name="connsiteX134" fmla="*/ 2653182 w 4718873"/>
              <a:gd name="connsiteY134" fmla="*/ 653820 h 1293426"/>
              <a:gd name="connsiteX135" fmla="*/ 2672133 w 4718873"/>
              <a:gd name="connsiteY135" fmla="*/ 672771 h 1293426"/>
              <a:gd name="connsiteX136" fmla="*/ 2686346 w 4718873"/>
              <a:gd name="connsiteY136" fmla="*/ 686984 h 1293426"/>
              <a:gd name="connsiteX137" fmla="*/ 2743200 w 4718873"/>
              <a:gd name="connsiteY137" fmla="*/ 720149 h 1293426"/>
              <a:gd name="connsiteX138" fmla="*/ 2771627 w 4718873"/>
              <a:gd name="connsiteY138" fmla="*/ 743838 h 1293426"/>
              <a:gd name="connsiteX139" fmla="*/ 2790578 w 4718873"/>
              <a:gd name="connsiteY139" fmla="*/ 748576 h 1293426"/>
              <a:gd name="connsiteX140" fmla="*/ 2814268 w 4718873"/>
              <a:gd name="connsiteY140" fmla="*/ 758052 h 1293426"/>
              <a:gd name="connsiteX141" fmla="*/ 2847432 w 4718873"/>
              <a:gd name="connsiteY141" fmla="*/ 777003 h 1293426"/>
              <a:gd name="connsiteX142" fmla="*/ 2875859 w 4718873"/>
              <a:gd name="connsiteY142" fmla="*/ 795954 h 1293426"/>
              <a:gd name="connsiteX143" fmla="*/ 2890073 w 4718873"/>
              <a:gd name="connsiteY143" fmla="*/ 805430 h 1293426"/>
              <a:gd name="connsiteX144" fmla="*/ 2904286 w 4718873"/>
              <a:gd name="connsiteY144" fmla="*/ 795954 h 1293426"/>
              <a:gd name="connsiteX145" fmla="*/ 2923237 w 4718873"/>
              <a:gd name="connsiteY145" fmla="*/ 786479 h 1293426"/>
              <a:gd name="connsiteX146" fmla="*/ 2951664 w 4718873"/>
              <a:gd name="connsiteY146" fmla="*/ 758052 h 1293426"/>
              <a:gd name="connsiteX147" fmla="*/ 2989567 w 4718873"/>
              <a:gd name="connsiteY147" fmla="*/ 720149 h 1293426"/>
              <a:gd name="connsiteX148" fmla="*/ 3003780 w 4718873"/>
              <a:gd name="connsiteY148" fmla="*/ 705936 h 1293426"/>
              <a:gd name="connsiteX149" fmla="*/ 3022732 w 4718873"/>
              <a:gd name="connsiteY149" fmla="*/ 682247 h 1293426"/>
              <a:gd name="connsiteX150" fmla="*/ 3036945 w 4718873"/>
              <a:gd name="connsiteY150" fmla="*/ 672771 h 1293426"/>
              <a:gd name="connsiteX151" fmla="*/ 3051159 w 4718873"/>
              <a:gd name="connsiteY151" fmla="*/ 653820 h 1293426"/>
              <a:gd name="connsiteX152" fmla="*/ 3074848 w 4718873"/>
              <a:gd name="connsiteY152" fmla="*/ 634868 h 1293426"/>
              <a:gd name="connsiteX153" fmla="*/ 3089061 w 4718873"/>
              <a:gd name="connsiteY153" fmla="*/ 615917 h 1293426"/>
              <a:gd name="connsiteX154" fmla="*/ 3108013 w 4718873"/>
              <a:gd name="connsiteY154" fmla="*/ 596966 h 1293426"/>
              <a:gd name="connsiteX155" fmla="*/ 3122226 w 4718873"/>
              <a:gd name="connsiteY155" fmla="*/ 578015 h 1293426"/>
              <a:gd name="connsiteX156" fmla="*/ 3136440 w 4718873"/>
              <a:gd name="connsiteY156" fmla="*/ 563801 h 1293426"/>
              <a:gd name="connsiteX157" fmla="*/ 3169604 w 4718873"/>
              <a:gd name="connsiteY157" fmla="*/ 535374 h 1293426"/>
              <a:gd name="connsiteX158" fmla="*/ 3202769 w 4718873"/>
              <a:gd name="connsiteY158" fmla="*/ 511685 h 1293426"/>
              <a:gd name="connsiteX159" fmla="*/ 3221720 w 4718873"/>
              <a:gd name="connsiteY159" fmla="*/ 497472 h 1293426"/>
              <a:gd name="connsiteX160" fmla="*/ 3273836 w 4718873"/>
              <a:gd name="connsiteY160" fmla="*/ 473782 h 1293426"/>
              <a:gd name="connsiteX161" fmla="*/ 3297526 w 4718873"/>
              <a:gd name="connsiteY161" fmla="*/ 469045 h 1293426"/>
              <a:gd name="connsiteX162" fmla="*/ 3311739 w 4718873"/>
              <a:gd name="connsiteY162" fmla="*/ 459569 h 1293426"/>
              <a:gd name="connsiteX163" fmla="*/ 3344904 w 4718873"/>
              <a:gd name="connsiteY163" fmla="*/ 450093 h 1293426"/>
              <a:gd name="connsiteX164" fmla="*/ 3439660 w 4718873"/>
              <a:gd name="connsiteY164" fmla="*/ 454831 h 1293426"/>
              <a:gd name="connsiteX165" fmla="*/ 3453874 w 4718873"/>
              <a:gd name="connsiteY165" fmla="*/ 459569 h 1293426"/>
              <a:gd name="connsiteX166" fmla="*/ 3458612 w 4718873"/>
              <a:gd name="connsiteY166" fmla="*/ 473782 h 1293426"/>
              <a:gd name="connsiteX167" fmla="*/ 3468087 w 4718873"/>
              <a:gd name="connsiteY167" fmla="*/ 487996 h 1293426"/>
              <a:gd name="connsiteX168" fmla="*/ 3477563 w 4718873"/>
              <a:gd name="connsiteY168" fmla="*/ 506947 h 1293426"/>
              <a:gd name="connsiteX169" fmla="*/ 3491776 w 4718873"/>
              <a:gd name="connsiteY169" fmla="*/ 525898 h 1293426"/>
              <a:gd name="connsiteX170" fmla="*/ 3510728 w 4718873"/>
              <a:gd name="connsiteY170" fmla="*/ 554325 h 1293426"/>
              <a:gd name="connsiteX171" fmla="*/ 3543892 w 4718873"/>
              <a:gd name="connsiteY171" fmla="*/ 606441 h 1293426"/>
              <a:gd name="connsiteX172" fmla="*/ 3567582 w 4718873"/>
              <a:gd name="connsiteY172" fmla="*/ 649082 h 1293426"/>
              <a:gd name="connsiteX173" fmla="*/ 3577057 w 4718873"/>
              <a:gd name="connsiteY173" fmla="*/ 677509 h 1293426"/>
              <a:gd name="connsiteX174" fmla="*/ 3591271 w 4718873"/>
              <a:gd name="connsiteY174" fmla="*/ 701198 h 1293426"/>
              <a:gd name="connsiteX175" fmla="*/ 3605484 w 4718873"/>
              <a:gd name="connsiteY175" fmla="*/ 720149 h 1293426"/>
              <a:gd name="connsiteX176" fmla="*/ 3624435 w 4718873"/>
              <a:gd name="connsiteY176" fmla="*/ 758052 h 1293426"/>
              <a:gd name="connsiteX177" fmla="*/ 3633911 w 4718873"/>
              <a:gd name="connsiteY177" fmla="*/ 791217 h 1293426"/>
              <a:gd name="connsiteX178" fmla="*/ 3643387 w 4718873"/>
              <a:gd name="connsiteY178" fmla="*/ 805430 h 1293426"/>
              <a:gd name="connsiteX179" fmla="*/ 3657600 w 4718873"/>
              <a:gd name="connsiteY179" fmla="*/ 838595 h 1293426"/>
              <a:gd name="connsiteX180" fmla="*/ 3676551 w 4718873"/>
              <a:gd name="connsiteY180" fmla="*/ 871760 h 1293426"/>
              <a:gd name="connsiteX181" fmla="*/ 3686027 w 4718873"/>
              <a:gd name="connsiteY181" fmla="*/ 885973 h 1293426"/>
              <a:gd name="connsiteX182" fmla="*/ 3709716 w 4718873"/>
              <a:gd name="connsiteY182" fmla="*/ 895449 h 1293426"/>
              <a:gd name="connsiteX183" fmla="*/ 3723930 w 4718873"/>
              <a:gd name="connsiteY183" fmla="*/ 909662 h 1293426"/>
              <a:gd name="connsiteX184" fmla="*/ 3747619 w 4718873"/>
              <a:gd name="connsiteY184" fmla="*/ 914400 h 1293426"/>
              <a:gd name="connsiteX185" fmla="*/ 3766570 w 4718873"/>
              <a:gd name="connsiteY185" fmla="*/ 919138 h 1293426"/>
              <a:gd name="connsiteX186" fmla="*/ 3809211 w 4718873"/>
              <a:gd name="connsiteY186" fmla="*/ 928614 h 1293426"/>
              <a:gd name="connsiteX187" fmla="*/ 3937132 w 4718873"/>
              <a:gd name="connsiteY187" fmla="*/ 942827 h 1293426"/>
              <a:gd name="connsiteX188" fmla="*/ 3956083 w 4718873"/>
              <a:gd name="connsiteY188" fmla="*/ 947565 h 1293426"/>
              <a:gd name="connsiteX189" fmla="*/ 3989248 w 4718873"/>
              <a:gd name="connsiteY189" fmla="*/ 952303 h 1293426"/>
              <a:gd name="connsiteX190" fmla="*/ 4012937 w 4718873"/>
              <a:gd name="connsiteY190" fmla="*/ 961778 h 1293426"/>
              <a:gd name="connsiteX191" fmla="*/ 4079267 w 4718873"/>
              <a:gd name="connsiteY191" fmla="*/ 975992 h 1293426"/>
              <a:gd name="connsiteX192" fmla="*/ 4126645 w 4718873"/>
              <a:gd name="connsiteY192" fmla="*/ 994943 h 1293426"/>
              <a:gd name="connsiteX193" fmla="*/ 4150334 w 4718873"/>
              <a:gd name="connsiteY193" fmla="*/ 1009157 h 1293426"/>
              <a:gd name="connsiteX194" fmla="*/ 4178761 w 4718873"/>
              <a:gd name="connsiteY194" fmla="*/ 1018632 h 1293426"/>
              <a:gd name="connsiteX195" fmla="*/ 4197712 w 4718873"/>
              <a:gd name="connsiteY195" fmla="*/ 1032846 h 1293426"/>
              <a:gd name="connsiteX196" fmla="*/ 4230877 w 4718873"/>
              <a:gd name="connsiteY196" fmla="*/ 1056535 h 1293426"/>
              <a:gd name="connsiteX197" fmla="*/ 4268779 w 4718873"/>
              <a:gd name="connsiteY197" fmla="*/ 1089700 h 1293426"/>
              <a:gd name="connsiteX198" fmla="*/ 4287731 w 4718873"/>
              <a:gd name="connsiteY198" fmla="*/ 1094437 h 1293426"/>
              <a:gd name="connsiteX199" fmla="*/ 4301944 w 4718873"/>
              <a:gd name="connsiteY199" fmla="*/ 1103913 h 1293426"/>
              <a:gd name="connsiteX200" fmla="*/ 4320896 w 4718873"/>
              <a:gd name="connsiteY200" fmla="*/ 1108651 h 1293426"/>
              <a:gd name="connsiteX201" fmla="*/ 4368274 w 4718873"/>
              <a:gd name="connsiteY201" fmla="*/ 1118126 h 1293426"/>
              <a:gd name="connsiteX202" fmla="*/ 4548311 w 4718873"/>
              <a:gd name="connsiteY202" fmla="*/ 1113389 h 1293426"/>
              <a:gd name="connsiteX203" fmla="*/ 4671494 w 4718873"/>
              <a:gd name="connsiteY203" fmla="*/ 1094437 h 1293426"/>
              <a:gd name="connsiteX204" fmla="*/ 4709397 w 4718873"/>
              <a:gd name="connsiteY204" fmla="*/ 1113389 h 1293426"/>
              <a:gd name="connsiteX205" fmla="*/ 4718873 w 4718873"/>
              <a:gd name="connsiteY205" fmla="*/ 1141816 h 129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4718873" h="1293426">
                <a:moveTo>
                  <a:pt x="0" y="1293426"/>
                </a:moveTo>
                <a:cubicBezTo>
                  <a:pt x="28100" y="1246595"/>
                  <a:pt x="-2216" y="1292779"/>
                  <a:pt x="47378" y="1236572"/>
                </a:cubicBezTo>
                <a:cubicBezTo>
                  <a:pt x="60759" y="1221407"/>
                  <a:pt x="72786" y="1205097"/>
                  <a:pt x="85281" y="1189194"/>
                </a:cubicBezTo>
                <a:cubicBezTo>
                  <a:pt x="90159" y="1182985"/>
                  <a:pt x="93911" y="1175826"/>
                  <a:pt x="99494" y="1170243"/>
                </a:cubicBezTo>
                <a:cubicBezTo>
                  <a:pt x="112128" y="1157609"/>
                  <a:pt x="126235" y="1146292"/>
                  <a:pt x="137397" y="1132340"/>
                </a:cubicBezTo>
                <a:cubicBezTo>
                  <a:pt x="143714" y="1124444"/>
                  <a:pt x="149546" y="1116133"/>
                  <a:pt x="156348" y="1108651"/>
                </a:cubicBezTo>
                <a:cubicBezTo>
                  <a:pt x="165362" y="1098735"/>
                  <a:pt x="177342" y="1091374"/>
                  <a:pt x="184775" y="1080224"/>
                </a:cubicBezTo>
                <a:cubicBezTo>
                  <a:pt x="187934" y="1075486"/>
                  <a:pt x="190755" y="1070505"/>
                  <a:pt x="194251" y="1066010"/>
                </a:cubicBezTo>
                <a:cubicBezTo>
                  <a:pt x="213073" y="1041810"/>
                  <a:pt x="222322" y="1035866"/>
                  <a:pt x="236891" y="1009157"/>
                </a:cubicBezTo>
                <a:cubicBezTo>
                  <a:pt x="240964" y="1001691"/>
                  <a:pt x="241859" y="992679"/>
                  <a:pt x="246367" y="985467"/>
                </a:cubicBezTo>
                <a:cubicBezTo>
                  <a:pt x="272568" y="943544"/>
                  <a:pt x="250097" y="996957"/>
                  <a:pt x="270056" y="957040"/>
                </a:cubicBezTo>
                <a:cubicBezTo>
                  <a:pt x="272289" y="952573"/>
                  <a:pt x="272561" y="947294"/>
                  <a:pt x="274794" y="942827"/>
                </a:cubicBezTo>
                <a:cubicBezTo>
                  <a:pt x="278912" y="934591"/>
                  <a:pt x="284269" y="927034"/>
                  <a:pt x="289007" y="919138"/>
                </a:cubicBezTo>
                <a:cubicBezTo>
                  <a:pt x="290586" y="912821"/>
                  <a:pt x="290514" y="905840"/>
                  <a:pt x="293745" y="900187"/>
                </a:cubicBezTo>
                <a:cubicBezTo>
                  <a:pt x="297069" y="894369"/>
                  <a:pt x="304242" y="891548"/>
                  <a:pt x="307959" y="885973"/>
                </a:cubicBezTo>
                <a:cubicBezTo>
                  <a:pt x="310729" y="881818"/>
                  <a:pt x="310464" y="876227"/>
                  <a:pt x="312697" y="871760"/>
                </a:cubicBezTo>
                <a:cubicBezTo>
                  <a:pt x="315243" y="866667"/>
                  <a:pt x="319786" y="862716"/>
                  <a:pt x="322172" y="857546"/>
                </a:cubicBezTo>
                <a:cubicBezTo>
                  <a:pt x="347919" y="801761"/>
                  <a:pt x="325405" y="820648"/>
                  <a:pt x="355337" y="800692"/>
                </a:cubicBezTo>
                <a:cubicBezTo>
                  <a:pt x="367354" y="740608"/>
                  <a:pt x="351251" y="805490"/>
                  <a:pt x="369550" y="762790"/>
                </a:cubicBezTo>
                <a:cubicBezTo>
                  <a:pt x="373506" y="753560"/>
                  <a:pt x="373757" y="738844"/>
                  <a:pt x="379026" y="729625"/>
                </a:cubicBezTo>
                <a:cubicBezTo>
                  <a:pt x="382944" y="722769"/>
                  <a:pt x="389405" y="717577"/>
                  <a:pt x="393240" y="710674"/>
                </a:cubicBezTo>
                <a:cubicBezTo>
                  <a:pt x="397370" y="703239"/>
                  <a:pt x="398912" y="694591"/>
                  <a:pt x="402715" y="686984"/>
                </a:cubicBezTo>
                <a:cubicBezTo>
                  <a:pt x="406833" y="678747"/>
                  <a:pt x="412191" y="671191"/>
                  <a:pt x="416929" y="663295"/>
                </a:cubicBezTo>
                <a:cubicBezTo>
                  <a:pt x="418446" y="657229"/>
                  <a:pt x="423008" y="636924"/>
                  <a:pt x="426404" y="630131"/>
                </a:cubicBezTo>
                <a:cubicBezTo>
                  <a:pt x="428951" y="625038"/>
                  <a:pt x="433333" y="621010"/>
                  <a:pt x="435880" y="615917"/>
                </a:cubicBezTo>
                <a:cubicBezTo>
                  <a:pt x="438113" y="611450"/>
                  <a:pt x="438385" y="606171"/>
                  <a:pt x="440618" y="601704"/>
                </a:cubicBezTo>
                <a:cubicBezTo>
                  <a:pt x="444736" y="593468"/>
                  <a:pt x="450713" y="586251"/>
                  <a:pt x="454831" y="578015"/>
                </a:cubicBezTo>
                <a:cubicBezTo>
                  <a:pt x="457064" y="573548"/>
                  <a:pt x="457335" y="568268"/>
                  <a:pt x="459569" y="563801"/>
                </a:cubicBezTo>
                <a:cubicBezTo>
                  <a:pt x="462116" y="558708"/>
                  <a:pt x="466499" y="554681"/>
                  <a:pt x="469045" y="549588"/>
                </a:cubicBezTo>
                <a:cubicBezTo>
                  <a:pt x="490760" y="506157"/>
                  <a:pt x="464775" y="544224"/>
                  <a:pt x="492734" y="506947"/>
                </a:cubicBezTo>
                <a:cubicBezTo>
                  <a:pt x="493934" y="500947"/>
                  <a:pt x="497727" y="476891"/>
                  <a:pt x="502210" y="469045"/>
                </a:cubicBezTo>
                <a:cubicBezTo>
                  <a:pt x="506128" y="462189"/>
                  <a:pt x="511685" y="456410"/>
                  <a:pt x="516423" y="450093"/>
                </a:cubicBezTo>
                <a:cubicBezTo>
                  <a:pt x="528457" y="389926"/>
                  <a:pt x="510490" y="456982"/>
                  <a:pt x="535374" y="412191"/>
                </a:cubicBezTo>
                <a:cubicBezTo>
                  <a:pt x="541998" y="400268"/>
                  <a:pt x="545629" y="378667"/>
                  <a:pt x="549588" y="364812"/>
                </a:cubicBezTo>
                <a:cubicBezTo>
                  <a:pt x="550960" y="360010"/>
                  <a:pt x="551848" y="354935"/>
                  <a:pt x="554326" y="350599"/>
                </a:cubicBezTo>
                <a:cubicBezTo>
                  <a:pt x="558244" y="343743"/>
                  <a:pt x="563801" y="337965"/>
                  <a:pt x="568539" y="331648"/>
                </a:cubicBezTo>
                <a:cubicBezTo>
                  <a:pt x="571858" y="318374"/>
                  <a:pt x="578547" y="284365"/>
                  <a:pt x="587490" y="270056"/>
                </a:cubicBezTo>
                <a:cubicBezTo>
                  <a:pt x="594003" y="259636"/>
                  <a:pt x="606096" y="252915"/>
                  <a:pt x="615917" y="246367"/>
                </a:cubicBezTo>
                <a:cubicBezTo>
                  <a:pt x="639606" y="247946"/>
                  <a:pt x="664025" y="245063"/>
                  <a:pt x="686985" y="251105"/>
                </a:cubicBezTo>
                <a:cubicBezTo>
                  <a:pt x="695624" y="253379"/>
                  <a:pt x="699259" y="264121"/>
                  <a:pt x="705936" y="270056"/>
                </a:cubicBezTo>
                <a:cubicBezTo>
                  <a:pt x="761121" y="319109"/>
                  <a:pt x="700812" y="260192"/>
                  <a:pt x="748576" y="307959"/>
                </a:cubicBezTo>
                <a:cubicBezTo>
                  <a:pt x="756905" y="332944"/>
                  <a:pt x="747118" y="313279"/>
                  <a:pt x="767528" y="331648"/>
                </a:cubicBezTo>
                <a:cubicBezTo>
                  <a:pt x="779148" y="342106"/>
                  <a:pt x="800692" y="364812"/>
                  <a:pt x="800692" y="364812"/>
                </a:cubicBezTo>
                <a:cubicBezTo>
                  <a:pt x="809398" y="390931"/>
                  <a:pt x="799854" y="369361"/>
                  <a:pt x="824382" y="397977"/>
                </a:cubicBezTo>
                <a:cubicBezTo>
                  <a:pt x="828088" y="402300"/>
                  <a:pt x="830441" y="407636"/>
                  <a:pt x="833857" y="412191"/>
                </a:cubicBezTo>
                <a:cubicBezTo>
                  <a:pt x="839924" y="420281"/>
                  <a:pt x="846006" y="428398"/>
                  <a:pt x="852808" y="435880"/>
                </a:cubicBezTo>
                <a:cubicBezTo>
                  <a:pt x="861822" y="445796"/>
                  <a:pt x="873801" y="453157"/>
                  <a:pt x="881235" y="464307"/>
                </a:cubicBezTo>
                <a:cubicBezTo>
                  <a:pt x="884394" y="469045"/>
                  <a:pt x="887066" y="474146"/>
                  <a:pt x="890711" y="478520"/>
                </a:cubicBezTo>
                <a:cubicBezTo>
                  <a:pt x="913863" y="506302"/>
                  <a:pt x="895176" y="480909"/>
                  <a:pt x="919138" y="502209"/>
                </a:cubicBezTo>
                <a:cubicBezTo>
                  <a:pt x="929154" y="511112"/>
                  <a:pt x="940671" y="519145"/>
                  <a:pt x="947565" y="530636"/>
                </a:cubicBezTo>
                <a:cubicBezTo>
                  <a:pt x="964708" y="559208"/>
                  <a:pt x="954116" y="549217"/>
                  <a:pt x="975992" y="563801"/>
                </a:cubicBezTo>
                <a:cubicBezTo>
                  <a:pt x="982309" y="573277"/>
                  <a:pt x="986890" y="584175"/>
                  <a:pt x="994943" y="592228"/>
                </a:cubicBezTo>
                <a:cubicBezTo>
                  <a:pt x="1004419" y="601704"/>
                  <a:pt x="1015936" y="609505"/>
                  <a:pt x="1023370" y="620655"/>
                </a:cubicBezTo>
                <a:cubicBezTo>
                  <a:pt x="1026529" y="625393"/>
                  <a:pt x="1029096" y="630583"/>
                  <a:pt x="1032846" y="634868"/>
                </a:cubicBezTo>
                <a:cubicBezTo>
                  <a:pt x="1040200" y="643272"/>
                  <a:pt x="1049463" y="649915"/>
                  <a:pt x="1056535" y="658558"/>
                </a:cubicBezTo>
                <a:cubicBezTo>
                  <a:pt x="1063746" y="667372"/>
                  <a:pt x="1067433" y="678931"/>
                  <a:pt x="1075486" y="686984"/>
                </a:cubicBezTo>
                <a:cubicBezTo>
                  <a:pt x="1080224" y="691722"/>
                  <a:pt x="1085288" y="696155"/>
                  <a:pt x="1089700" y="701198"/>
                </a:cubicBezTo>
                <a:cubicBezTo>
                  <a:pt x="1130199" y="747482"/>
                  <a:pt x="1089997" y="706232"/>
                  <a:pt x="1122864" y="739101"/>
                </a:cubicBezTo>
                <a:cubicBezTo>
                  <a:pt x="1135498" y="777001"/>
                  <a:pt x="1116547" y="732784"/>
                  <a:pt x="1141816" y="758052"/>
                </a:cubicBezTo>
                <a:cubicBezTo>
                  <a:pt x="1145347" y="761583"/>
                  <a:pt x="1143784" y="768110"/>
                  <a:pt x="1146554" y="772265"/>
                </a:cubicBezTo>
                <a:cubicBezTo>
                  <a:pt x="1155013" y="784954"/>
                  <a:pt x="1168767" y="790837"/>
                  <a:pt x="1179718" y="800692"/>
                </a:cubicBezTo>
                <a:cubicBezTo>
                  <a:pt x="1189679" y="809657"/>
                  <a:pt x="1196159" y="823126"/>
                  <a:pt x="1208145" y="829119"/>
                </a:cubicBezTo>
                <a:cubicBezTo>
                  <a:pt x="1223098" y="836596"/>
                  <a:pt x="1244092" y="846113"/>
                  <a:pt x="1255524" y="857546"/>
                </a:cubicBezTo>
                <a:cubicBezTo>
                  <a:pt x="1260262" y="862284"/>
                  <a:pt x="1263880" y="868506"/>
                  <a:pt x="1269737" y="871760"/>
                </a:cubicBezTo>
                <a:cubicBezTo>
                  <a:pt x="1278468" y="876611"/>
                  <a:pt x="1288688" y="878077"/>
                  <a:pt x="1298164" y="881235"/>
                </a:cubicBezTo>
                <a:lnTo>
                  <a:pt x="1326591" y="890711"/>
                </a:lnTo>
                <a:cubicBezTo>
                  <a:pt x="1331329" y="892290"/>
                  <a:pt x="1336167" y="893594"/>
                  <a:pt x="1340804" y="895449"/>
                </a:cubicBezTo>
                <a:lnTo>
                  <a:pt x="1364493" y="904924"/>
                </a:lnTo>
                <a:cubicBezTo>
                  <a:pt x="1373969" y="903345"/>
                  <a:pt x="1384579" y="904953"/>
                  <a:pt x="1392920" y="900187"/>
                </a:cubicBezTo>
                <a:cubicBezTo>
                  <a:pt x="1397256" y="897709"/>
                  <a:pt x="1395424" y="890440"/>
                  <a:pt x="1397658" y="885973"/>
                </a:cubicBezTo>
                <a:cubicBezTo>
                  <a:pt x="1419212" y="842865"/>
                  <a:pt x="1412071" y="852609"/>
                  <a:pt x="1435561" y="829119"/>
                </a:cubicBezTo>
                <a:cubicBezTo>
                  <a:pt x="1437140" y="819643"/>
                  <a:pt x="1437016" y="809720"/>
                  <a:pt x="1440299" y="800692"/>
                </a:cubicBezTo>
                <a:cubicBezTo>
                  <a:pt x="1446698" y="783094"/>
                  <a:pt x="1459171" y="773340"/>
                  <a:pt x="1468726" y="758052"/>
                </a:cubicBezTo>
                <a:cubicBezTo>
                  <a:pt x="1479491" y="740828"/>
                  <a:pt x="1482382" y="724330"/>
                  <a:pt x="1492415" y="705936"/>
                </a:cubicBezTo>
                <a:cubicBezTo>
                  <a:pt x="1496196" y="699004"/>
                  <a:pt x="1502248" y="693554"/>
                  <a:pt x="1506628" y="686984"/>
                </a:cubicBezTo>
                <a:cubicBezTo>
                  <a:pt x="1543172" y="632167"/>
                  <a:pt x="1499653" y="691548"/>
                  <a:pt x="1535055" y="644344"/>
                </a:cubicBezTo>
                <a:cubicBezTo>
                  <a:pt x="1536634" y="636448"/>
                  <a:pt x="1536522" y="628014"/>
                  <a:pt x="1539793" y="620655"/>
                </a:cubicBezTo>
                <a:cubicBezTo>
                  <a:pt x="1543000" y="613439"/>
                  <a:pt x="1549626" y="608274"/>
                  <a:pt x="1554006" y="601704"/>
                </a:cubicBezTo>
                <a:cubicBezTo>
                  <a:pt x="1559114" y="594042"/>
                  <a:pt x="1563112" y="585677"/>
                  <a:pt x="1568220" y="578015"/>
                </a:cubicBezTo>
                <a:cubicBezTo>
                  <a:pt x="1591950" y="542419"/>
                  <a:pt x="1573715" y="576652"/>
                  <a:pt x="1596647" y="535374"/>
                </a:cubicBezTo>
                <a:cubicBezTo>
                  <a:pt x="1603730" y="522624"/>
                  <a:pt x="1610976" y="503654"/>
                  <a:pt x="1620336" y="492734"/>
                </a:cubicBezTo>
                <a:cubicBezTo>
                  <a:pt x="1624042" y="488411"/>
                  <a:pt x="1629811" y="486417"/>
                  <a:pt x="1634549" y="483258"/>
                </a:cubicBezTo>
                <a:cubicBezTo>
                  <a:pt x="1639287" y="475362"/>
                  <a:pt x="1643655" y="467231"/>
                  <a:pt x="1648763" y="459569"/>
                </a:cubicBezTo>
                <a:cubicBezTo>
                  <a:pt x="1653143" y="452999"/>
                  <a:pt x="1659769" y="447834"/>
                  <a:pt x="1662976" y="440618"/>
                </a:cubicBezTo>
                <a:cubicBezTo>
                  <a:pt x="1666247" y="433259"/>
                  <a:pt x="1664113" y="424132"/>
                  <a:pt x="1667714" y="416929"/>
                </a:cubicBezTo>
                <a:cubicBezTo>
                  <a:pt x="1670711" y="410936"/>
                  <a:pt x="1678114" y="408224"/>
                  <a:pt x="1681928" y="402715"/>
                </a:cubicBezTo>
                <a:cubicBezTo>
                  <a:pt x="1692411" y="387572"/>
                  <a:pt x="1700703" y="371022"/>
                  <a:pt x="1710355" y="355337"/>
                </a:cubicBezTo>
                <a:cubicBezTo>
                  <a:pt x="1713339" y="350487"/>
                  <a:pt x="1718029" y="346525"/>
                  <a:pt x="1719830" y="341123"/>
                </a:cubicBezTo>
                <a:cubicBezTo>
                  <a:pt x="1721409" y="336385"/>
                  <a:pt x="1722090" y="331246"/>
                  <a:pt x="1724568" y="326910"/>
                </a:cubicBezTo>
                <a:cubicBezTo>
                  <a:pt x="1728486" y="320054"/>
                  <a:pt x="1734192" y="314385"/>
                  <a:pt x="1738782" y="307959"/>
                </a:cubicBezTo>
                <a:cubicBezTo>
                  <a:pt x="1742092" y="303325"/>
                  <a:pt x="1745432" y="298689"/>
                  <a:pt x="1748257" y="293745"/>
                </a:cubicBezTo>
                <a:cubicBezTo>
                  <a:pt x="1784401" y="230492"/>
                  <a:pt x="1730282" y="316132"/>
                  <a:pt x="1771946" y="260580"/>
                </a:cubicBezTo>
                <a:cubicBezTo>
                  <a:pt x="1807264" y="213490"/>
                  <a:pt x="1766802" y="256249"/>
                  <a:pt x="1800373" y="222678"/>
                </a:cubicBezTo>
                <a:cubicBezTo>
                  <a:pt x="1801952" y="217940"/>
                  <a:pt x="1802877" y="212931"/>
                  <a:pt x="1805111" y="208464"/>
                </a:cubicBezTo>
                <a:cubicBezTo>
                  <a:pt x="1807658" y="203371"/>
                  <a:pt x="1811171" y="198806"/>
                  <a:pt x="1814587" y="194251"/>
                </a:cubicBezTo>
                <a:cubicBezTo>
                  <a:pt x="1831940" y="171114"/>
                  <a:pt x="1830220" y="173880"/>
                  <a:pt x="1847751" y="156348"/>
                </a:cubicBezTo>
                <a:cubicBezTo>
                  <a:pt x="1862544" y="111972"/>
                  <a:pt x="1838310" y="177607"/>
                  <a:pt x="1866703" y="127921"/>
                </a:cubicBezTo>
                <a:cubicBezTo>
                  <a:pt x="1869934" y="122268"/>
                  <a:pt x="1867707" y="114304"/>
                  <a:pt x="1871441" y="108970"/>
                </a:cubicBezTo>
                <a:cubicBezTo>
                  <a:pt x="1899449" y="68959"/>
                  <a:pt x="1890607" y="91188"/>
                  <a:pt x="1914081" y="71067"/>
                </a:cubicBezTo>
                <a:cubicBezTo>
                  <a:pt x="1920864" y="65253"/>
                  <a:pt x="1927218" y="58899"/>
                  <a:pt x="1933032" y="52116"/>
                </a:cubicBezTo>
                <a:cubicBezTo>
                  <a:pt x="1936738" y="47793"/>
                  <a:pt x="1938134" y="41548"/>
                  <a:pt x="1942508" y="37903"/>
                </a:cubicBezTo>
                <a:cubicBezTo>
                  <a:pt x="1947934" y="33382"/>
                  <a:pt x="1955403" y="32061"/>
                  <a:pt x="1961459" y="28427"/>
                </a:cubicBezTo>
                <a:cubicBezTo>
                  <a:pt x="2008795" y="25"/>
                  <a:pt x="1970476" y="17240"/>
                  <a:pt x="2013575" y="0"/>
                </a:cubicBezTo>
                <a:lnTo>
                  <a:pt x="2207826" y="4738"/>
                </a:lnTo>
                <a:cubicBezTo>
                  <a:pt x="2217424" y="5146"/>
                  <a:pt x="2227475" y="5575"/>
                  <a:pt x="2236253" y="9476"/>
                </a:cubicBezTo>
                <a:cubicBezTo>
                  <a:pt x="2242376" y="12197"/>
                  <a:pt x="2244892" y="19972"/>
                  <a:pt x="2250467" y="23689"/>
                </a:cubicBezTo>
                <a:cubicBezTo>
                  <a:pt x="2254622" y="26459"/>
                  <a:pt x="2260090" y="26460"/>
                  <a:pt x="2264680" y="28427"/>
                </a:cubicBezTo>
                <a:cubicBezTo>
                  <a:pt x="2271172" y="31209"/>
                  <a:pt x="2277314" y="34744"/>
                  <a:pt x="2283631" y="37903"/>
                </a:cubicBezTo>
                <a:cubicBezTo>
                  <a:pt x="2316413" y="87072"/>
                  <a:pt x="2263966" y="13500"/>
                  <a:pt x="2312058" y="61592"/>
                </a:cubicBezTo>
                <a:cubicBezTo>
                  <a:pt x="2315589" y="65123"/>
                  <a:pt x="2314318" y="71469"/>
                  <a:pt x="2316796" y="75805"/>
                </a:cubicBezTo>
                <a:cubicBezTo>
                  <a:pt x="2329701" y="98388"/>
                  <a:pt x="2329948" y="90640"/>
                  <a:pt x="2345223" y="108970"/>
                </a:cubicBezTo>
                <a:cubicBezTo>
                  <a:pt x="2348868" y="113344"/>
                  <a:pt x="2351540" y="118445"/>
                  <a:pt x="2354699" y="123183"/>
                </a:cubicBezTo>
                <a:cubicBezTo>
                  <a:pt x="2369486" y="167555"/>
                  <a:pt x="2345263" y="101934"/>
                  <a:pt x="2373650" y="151610"/>
                </a:cubicBezTo>
                <a:cubicBezTo>
                  <a:pt x="2376881" y="157264"/>
                  <a:pt x="2375157" y="164908"/>
                  <a:pt x="2378388" y="170562"/>
                </a:cubicBezTo>
                <a:cubicBezTo>
                  <a:pt x="2381712" y="176379"/>
                  <a:pt x="2388707" y="179323"/>
                  <a:pt x="2392601" y="184775"/>
                </a:cubicBezTo>
                <a:cubicBezTo>
                  <a:pt x="2396706" y="190522"/>
                  <a:pt x="2398573" y="197594"/>
                  <a:pt x="2402077" y="203726"/>
                </a:cubicBezTo>
                <a:cubicBezTo>
                  <a:pt x="2404902" y="208670"/>
                  <a:pt x="2408728" y="212996"/>
                  <a:pt x="2411553" y="217940"/>
                </a:cubicBezTo>
                <a:cubicBezTo>
                  <a:pt x="2415057" y="224072"/>
                  <a:pt x="2417598" y="230717"/>
                  <a:pt x="2421028" y="236891"/>
                </a:cubicBezTo>
                <a:cubicBezTo>
                  <a:pt x="2425500" y="244941"/>
                  <a:pt x="2431124" y="252343"/>
                  <a:pt x="2435242" y="260580"/>
                </a:cubicBezTo>
                <a:cubicBezTo>
                  <a:pt x="2437475" y="265047"/>
                  <a:pt x="2437501" y="270458"/>
                  <a:pt x="2439979" y="274794"/>
                </a:cubicBezTo>
                <a:cubicBezTo>
                  <a:pt x="2443897" y="281650"/>
                  <a:pt x="2450358" y="286842"/>
                  <a:pt x="2454193" y="293745"/>
                </a:cubicBezTo>
                <a:cubicBezTo>
                  <a:pt x="2485222" y="349594"/>
                  <a:pt x="2441278" y="287578"/>
                  <a:pt x="2477882" y="336386"/>
                </a:cubicBezTo>
                <a:cubicBezTo>
                  <a:pt x="2479461" y="342703"/>
                  <a:pt x="2480055" y="349352"/>
                  <a:pt x="2482620" y="355337"/>
                </a:cubicBezTo>
                <a:cubicBezTo>
                  <a:pt x="2484863" y="360571"/>
                  <a:pt x="2489078" y="364721"/>
                  <a:pt x="2492096" y="369550"/>
                </a:cubicBezTo>
                <a:cubicBezTo>
                  <a:pt x="2496977" y="377359"/>
                  <a:pt x="2501571" y="385343"/>
                  <a:pt x="2506309" y="393239"/>
                </a:cubicBezTo>
                <a:cubicBezTo>
                  <a:pt x="2509468" y="405873"/>
                  <a:pt x="2509085" y="419975"/>
                  <a:pt x="2515785" y="431142"/>
                </a:cubicBezTo>
                <a:cubicBezTo>
                  <a:pt x="2533632" y="460887"/>
                  <a:pt x="2525880" y="446595"/>
                  <a:pt x="2539474" y="473782"/>
                </a:cubicBezTo>
                <a:cubicBezTo>
                  <a:pt x="2548184" y="517334"/>
                  <a:pt x="2536306" y="480719"/>
                  <a:pt x="2558425" y="511685"/>
                </a:cubicBezTo>
                <a:cubicBezTo>
                  <a:pt x="2562530" y="517432"/>
                  <a:pt x="2565119" y="524144"/>
                  <a:pt x="2567901" y="530636"/>
                </a:cubicBezTo>
                <a:cubicBezTo>
                  <a:pt x="2569868" y="535226"/>
                  <a:pt x="2569869" y="540694"/>
                  <a:pt x="2572639" y="544850"/>
                </a:cubicBezTo>
                <a:cubicBezTo>
                  <a:pt x="2576355" y="550425"/>
                  <a:pt x="2582114" y="554325"/>
                  <a:pt x="2586852" y="559063"/>
                </a:cubicBezTo>
                <a:cubicBezTo>
                  <a:pt x="2588431" y="565380"/>
                  <a:pt x="2588678" y="572191"/>
                  <a:pt x="2591590" y="578015"/>
                </a:cubicBezTo>
                <a:cubicBezTo>
                  <a:pt x="2596683" y="588201"/>
                  <a:pt x="2610541" y="606441"/>
                  <a:pt x="2610541" y="606441"/>
                </a:cubicBezTo>
                <a:cubicBezTo>
                  <a:pt x="2612120" y="611179"/>
                  <a:pt x="2612376" y="616591"/>
                  <a:pt x="2615279" y="620655"/>
                </a:cubicBezTo>
                <a:cubicBezTo>
                  <a:pt x="2624715" y="633866"/>
                  <a:pt x="2640429" y="644255"/>
                  <a:pt x="2653182" y="653820"/>
                </a:cubicBezTo>
                <a:cubicBezTo>
                  <a:pt x="2662205" y="680892"/>
                  <a:pt x="2650475" y="658332"/>
                  <a:pt x="2672133" y="672771"/>
                </a:cubicBezTo>
                <a:cubicBezTo>
                  <a:pt x="2677708" y="676487"/>
                  <a:pt x="2680986" y="682964"/>
                  <a:pt x="2686346" y="686984"/>
                </a:cubicBezTo>
                <a:cubicBezTo>
                  <a:pt x="2723782" y="715061"/>
                  <a:pt x="2715517" y="710921"/>
                  <a:pt x="2743200" y="720149"/>
                </a:cubicBezTo>
                <a:cubicBezTo>
                  <a:pt x="2751738" y="728687"/>
                  <a:pt x="2760083" y="738891"/>
                  <a:pt x="2771627" y="743838"/>
                </a:cubicBezTo>
                <a:cubicBezTo>
                  <a:pt x="2777612" y="746403"/>
                  <a:pt x="2784401" y="746517"/>
                  <a:pt x="2790578" y="748576"/>
                </a:cubicBezTo>
                <a:cubicBezTo>
                  <a:pt x="2798647" y="751266"/>
                  <a:pt x="2806371" y="754893"/>
                  <a:pt x="2814268" y="758052"/>
                </a:cubicBezTo>
                <a:cubicBezTo>
                  <a:pt x="2846179" y="789963"/>
                  <a:pt x="2809256" y="757915"/>
                  <a:pt x="2847432" y="777003"/>
                </a:cubicBezTo>
                <a:cubicBezTo>
                  <a:pt x="2857618" y="782096"/>
                  <a:pt x="2866383" y="789637"/>
                  <a:pt x="2875859" y="795954"/>
                </a:cubicBezTo>
                <a:lnTo>
                  <a:pt x="2890073" y="805430"/>
                </a:lnTo>
                <a:cubicBezTo>
                  <a:pt x="2894811" y="802271"/>
                  <a:pt x="2899342" y="798779"/>
                  <a:pt x="2904286" y="795954"/>
                </a:cubicBezTo>
                <a:cubicBezTo>
                  <a:pt x="2910418" y="792450"/>
                  <a:pt x="2918243" y="791473"/>
                  <a:pt x="2923237" y="786479"/>
                </a:cubicBezTo>
                <a:cubicBezTo>
                  <a:pt x="2961139" y="748577"/>
                  <a:pt x="2901130" y="783318"/>
                  <a:pt x="2951664" y="758052"/>
                </a:cubicBezTo>
                <a:lnTo>
                  <a:pt x="2989567" y="720149"/>
                </a:lnTo>
                <a:cubicBezTo>
                  <a:pt x="2994305" y="715411"/>
                  <a:pt x="2999594" y="711168"/>
                  <a:pt x="3003780" y="705936"/>
                </a:cubicBezTo>
                <a:cubicBezTo>
                  <a:pt x="3010097" y="698040"/>
                  <a:pt x="3015581" y="689398"/>
                  <a:pt x="3022732" y="682247"/>
                </a:cubicBezTo>
                <a:cubicBezTo>
                  <a:pt x="3026758" y="678221"/>
                  <a:pt x="3032919" y="676797"/>
                  <a:pt x="3036945" y="672771"/>
                </a:cubicBezTo>
                <a:cubicBezTo>
                  <a:pt x="3042529" y="667187"/>
                  <a:pt x="3045575" y="659404"/>
                  <a:pt x="3051159" y="653820"/>
                </a:cubicBezTo>
                <a:cubicBezTo>
                  <a:pt x="3058310" y="646669"/>
                  <a:pt x="3067698" y="642019"/>
                  <a:pt x="3074848" y="634868"/>
                </a:cubicBezTo>
                <a:cubicBezTo>
                  <a:pt x="3080431" y="629284"/>
                  <a:pt x="3083861" y="621859"/>
                  <a:pt x="3089061" y="615917"/>
                </a:cubicBezTo>
                <a:cubicBezTo>
                  <a:pt x="3094944" y="609194"/>
                  <a:pt x="3102130" y="603689"/>
                  <a:pt x="3108013" y="596966"/>
                </a:cubicBezTo>
                <a:cubicBezTo>
                  <a:pt x="3113213" y="591024"/>
                  <a:pt x="3117087" y="584010"/>
                  <a:pt x="3122226" y="578015"/>
                </a:cubicBezTo>
                <a:cubicBezTo>
                  <a:pt x="3126587" y="572928"/>
                  <a:pt x="3132028" y="568844"/>
                  <a:pt x="3136440" y="563801"/>
                </a:cubicBezTo>
                <a:cubicBezTo>
                  <a:pt x="3161432" y="535238"/>
                  <a:pt x="3144355" y="543791"/>
                  <a:pt x="3169604" y="535374"/>
                </a:cubicBezTo>
                <a:cubicBezTo>
                  <a:pt x="3196701" y="508279"/>
                  <a:pt x="3169510" y="532472"/>
                  <a:pt x="3202769" y="511685"/>
                </a:cubicBezTo>
                <a:cubicBezTo>
                  <a:pt x="3209465" y="507500"/>
                  <a:pt x="3214899" y="501451"/>
                  <a:pt x="3221720" y="497472"/>
                </a:cubicBezTo>
                <a:cubicBezTo>
                  <a:pt x="3233964" y="490330"/>
                  <a:pt x="3256873" y="478022"/>
                  <a:pt x="3273836" y="473782"/>
                </a:cubicBezTo>
                <a:cubicBezTo>
                  <a:pt x="3281649" y="471829"/>
                  <a:pt x="3289629" y="470624"/>
                  <a:pt x="3297526" y="469045"/>
                </a:cubicBezTo>
                <a:cubicBezTo>
                  <a:pt x="3302264" y="465886"/>
                  <a:pt x="3306646" y="462116"/>
                  <a:pt x="3311739" y="459569"/>
                </a:cubicBezTo>
                <a:cubicBezTo>
                  <a:pt x="3318535" y="456171"/>
                  <a:pt x="3338833" y="451611"/>
                  <a:pt x="3344904" y="450093"/>
                </a:cubicBezTo>
                <a:cubicBezTo>
                  <a:pt x="3376489" y="451672"/>
                  <a:pt x="3408154" y="452091"/>
                  <a:pt x="3439660" y="454831"/>
                </a:cubicBezTo>
                <a:cubicBezTo>
                  <a:pt x="3444636" y="455264"/>
                  <a:pt x="3450342" y="456038"/>
                  <a:pt x="3453874" y="459569"/>
                </a:cubicBezTo>
                <a:cubicBezTo>
                  <a:pt x="3457405" y="463100"/>
                  <a:pt x="3456379" y="469315"/>
                  <a:pt x="3458612" y="473782"/>
                </a:cubicBezTo>
                <a:cubicBezTo>
                  <a:pt x="3461158" y="478875"/>
                  <a:pt x="3465262" y="483052"/>
                  <a:pt x="3468087" y="487996"/>
                </a:cubicBezTo>
                <a:cubicBezTo>
                  <a:pt x="3471591" y="494128"/>
                  <a:pt x="3473820" y="500958"/>
                  <a:pt x="3477563" y="506947"/>
                </a:cubicBezTo>
                <a:cubicBezTo>
                  <a:pt x="3481748" y="513643"/>
                  <a:pt x="3487248" y="519429"/>
                  <a:pt x="3491776" y="525898"/>
                </a:cubicBezTo>
                <a:cubicBezTo>
                  <a:pt x="3498307" y="535228"/>
                  <a:pt x="3504411" y="544849"/>
                  <a:pt x="3510728" y="554325"/>
                </a:cubicBezTo>
                <a:cubicBezTo>
                  <a:pt x="3523769" y="593455"/>
                  <a:pt x="3502000" y="533131"/>
                  <a:pt x="3543892" y="606441"/>
                </a:cubicBezTo>
                <a:cubicBezTo>
                  <a:pt x="3574812" y="660549"/>
                  <a:pt x="3533341" y="614841"/>
                  <a:pt x="3567582" y="649082"/>
                </a:cubicBezTo>
                <a:cubicBezTo>
                  <a:pt x="3570740" y="658558"/>
                  <a:pt x="3571918" y="668944"/>
                  <a:pt x="3577057" y="677509"/>
                </a:cubicBezTo>
                <a:cubicBezTo>
                  <a:pt x="3581795" y="685405"/>
                  <a:pt x="3586163" y="693536"/>
                  <a:pt x="3591271" y="701198"/>
                </a:cubicBezTo>
                <a:cubicBezTo>
                  <a:pt x="3595651" y="707768"/>
                  <a:pt x="3601505" y="713328"/>
                  <a:pt x="3605484" y="720149"/>
                </a:cubicBezTo>
                <a:cubicBezTo>
                  <a:pt x="3612601" y="732350"/>
                  <a:pt x="3619002" y="745013"/>
                  <a:pt x="3624435" y="758052"/>
                </a:cubicBezTo>
                <a:cubicBezTo>
                  <a:pt x="3632022" y="776260"/>
                  <a:pt x="3625858" y="775112"/>
                  <a:pt x="3633911" y="791217"/>
                </a:cubicBezTo>
                <a:cubicBezTo>
                  <a:pt x="3636458" y="796310"/>
                  <a:pt x="3640841" y="800337"/>
                  <a:pt x="3643387" y="805430"/>
                </a:cubicBezTo>
                <a:cubicBezTo>
                  <a:pt x="3648766" y="816188"/>
                  <a:pt x="3653133" y="827428"/>
                  <a:pt x="3657600" y="838595"/>
                </a:cubicBezTo>
                <a:cubicBezTo>
                  <a:pt x="3668781" y="866548"/>
                  <a:pt x="3653102" y="838931"/>
                  <a:pt x="3676551" y="871760"/>
                </a:cubicBezTo>
                <a:cubicBezTo>
                  <a:pt x="3679861" y="876393"/>
                  <a:pt x="3681394" y="882663"/>
                  <a:pt x="3686027" y="885973"/>
                </a:cubicBezTo>
                <a:cubicBezTo>
                  <a:pt x="3692948" y="890916"/>
                  <a:pt x="3701820" y="892290"/>
                  <a:pt x="3709716" y="895449"/>
                </a:cubicBezTo>
                <a:cubicBezTo>
                  <a:pt x="3714454" y="900187"/>
                  <a:pt x="3717937" y="906666"/>
                  <a:pt x="3723930" y="909662"/>
                </a:cubicBezTo>
                <a:cubicBezTo>
                  <a:pt x="3731133" y="913263"/>
                  <a:pt x="3739758" y="912653"/>
                  <a:pt x="3747619" y="914400"/>
                </a:cubicBezTo>
                <a:cubicBezTo>
                  <a:pt x="3753975" y="915813"/>
                  <a:pt x="3760225" y="917674"/>
                  <a:pt x="3766570" y="919138"/>
                </a:cubicBezTo>
                <a:cubicBezTo>
                  <a:pt x="3780758" y="922412"/>
                  <a:pt x="3794900" y="925931"/>
                  <a:pt x="3809211" y="928614"/>
                </a:cubicBezTo>
                <a:cubicBezTo>
                  <a:pt x="3840831" y="934543"/>
                  <a:pt x="3924980" y="941612"/>
                  <a:pt x="3937132" y="942827"/>
                </a:cubicBezTo>
                <a:cubicBezTo>
                  <a:pt x="3943449" y="944406"/>
                  <a:pt x="3949677" y="946400"/>
                  <a:pt x="3956083" y="947565"/>
                </a:cubicBezTo>
                <a:cubicBezTo>
                  <a:pt x="3967070" y="949563"/>
                  <a:pt x="3978414" y="949595"/>
                  <a:pt x="3989248" y="952303"/>
                </a:cubicBezTo>
                <a:cubicBezTo>
                  <a:pt x="3997499" y="954366"/>
                  <a:pt x="4004686" y="959715"/>
                  <a:pt x="4012937" y="961778"/>
                </a:cubicBezTo>
                <a:cubicBezTo>
                  <a:pt x="4075997" y="977542"/>
                  <a:pt x="4016304" y="953770"/>
                  <a:pt x="4079267" y="975992"/>
                </a:cubicBezTo>
                <a:cubicBezTo>
                  <a:pt x="4095307" y="981653"/>
                  <a:pt x="4111232" y="987750"/>
                  <a:pt x="4126645" y="994943"/>
                </a:cubicBezTo>
                <a:cubicBezTo>
                  <a:pt x="4134990" y="998837"/>
                  <a:pt x="4141951" y="1005346"/>
                  <a:pt x="4150334" y="1009157"/>
                </a:cubicBezTo>
                <a:cubicBezTo>
                  <a:pt x="4159427" y="1013290"/>
                  <a:pt x="4169285" y="1015474"/>
                  <a:pt x="4178761" y="1018632"/>
                </a:cubicBezTo>
                <a:cubicBezTo>
                  <a:pt x="4185078" y="1023370"/>
                  <a:pt x="4191286" y="1028256"/>
                  <a:pt x="4197712" y="1032846"/>
                </a:cubicBezTo>
                <a:cubicBezTo>
                  <a:pt x="4211482" y="1042682"/>
                  <a:pt x="4217098" y="1044478"/>
                  <a:pt x="4230877" y="1056535"/>
                </a:cubicBezTo>
                <a:cubicBezTo>
                  <a:pt x="4243902" y="1067932"/>
                  <a:pt x="4252855" y="1081738"/>
                  <a:pt x="4268779" y="1089700"/>
                </a:cubicBezTo>
                <a:cubicBezTo>
                  <a:pt x="4274603" y="1092612"/>
                  <a:pt x="4281414" y="1092858"/>
                  <a:pt x="4287731" y="1094437"/>
                </a:cubicBezTo>
                <a:cubicBezTo>
                  <a:pt x="4292469" y="1097596"/>
                  <a:pt x="4296710" y="1101670"/>
                  <a:pt x="4301944" y="1103913"/>
                </a:cubicBezTo>
                <a:cubicBezTo>
                  <a:pt x="4307929" y="1106478"/>
                  <a:pt x="4314529" y="1107287"/>
                  <a:pt x="4320896" y="1108651"/>
                </a:cubicBezTo>
                <a:cubicBezTo>
                  <a:pt x="4336644" y="1112025"/>
                  <a:pt x="4352481" y="1114968"/>
                  <a:pt x="4368274" y="1118126"/>
                </a:cubicBezTo>
                <a:lnTo>
                  <a:pt x="4548311" y="1113389"/>
                </a:lnTo>
                <a:cubicBezTo>
                  <a:pt x="4590048" y="1111650"/>
                  <a:pt x="4630718" y="1102593"/>
                  <a:pt x="4671494" y="1094437"/>
                </a:cubicBezTo>
                <a:cubicBezTo>
                  <a:pt x="4691079" y="1097701"/>
                  <a:pt x="4703163" y="1092611"/>
                  <a:pt x="4709397" y="1113389"/>
                </a:cubicBezTo>
                <a:cubicBezTo>
                  <a:pt x="4718727" y="1144488"/>
                  <a:pt x="4705383" y="1155303"/>
                  <a:pt x="4718873" y="1141816"/>
                </a:cubicBezTo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318" y="2804216"/>
            <a:ext cx="621445" cy="4142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990" y="1286900"/>
            <a:ext cx="581412" cy="561793"/>
          </a:xfrm>
          <a:prstGeom prst="rect">
            <a:avLst/>
          </a:prstGeom>
        </p:spPr>
      </p:pic>
      <p:sp>
        <p:nvSpPr>
          <p:cNvPr id="11" name="云形 10"/>
          <p:cNvSpPr/>
          <p:nvPr/>
        </p:nvSpPr>
        <p:spPr>
          <a:xfrm>
            <a:off x="4564569" y="402242"/>
            <a:ext cx="890711" cy="345861"/>
          </a:xfrm>
          <a:prstGeom prst="cloud">
            <a:avLst/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0160" y="367692"/>
            <a:ext cx="564591" cy="380411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011851" y="1301089"/>
            <a:ext cx="753314" cy="622466"/>
            <a:chOff x="1340804" y="699387"/>
            <a:chExt cx="753314" cy="62246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40804" y="699388"/>
              <a:ext cx="400752" cy="62246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37703" y="699387"/>
              <a:ext cx="356415" cy="622465"/>
            </a:xfrm>
            <a:prstGeom prst="rect">
              <a:avLst/>
            </a:prstGeom>
          </p:spPr>
        </p:pic>
      </p:grpSp>
      <p:sp>
        <p:nvSpPr>
          <p:cNvPr id="17" name="任意多边形 16"/>
          <p:cNvSpPr/>
          <p:nvPr/>
        </p:nvSpPr>
        <p:spPr>
          <a:xfrm rot="1401217">
            <a:off x="3344091" y="2073458"/>
            <a:ext cx="2558200" cy="254762"/>
          </a:xfrm>
          <a:custGeom>
            <a:avLst/>
            <a:gdLst>
              <a:gd name="connsiteX0" fmla="*/ 0 w 1269737"/>
              <a:gd name="connsiteY0" fmla="*/ 161086 h 161086"/>
              <a:gd name="connsiteX1" fmla="*/ 28427 w 1269737"/>
              <a:gd name="connsiteY1" fmla="*/ 156349 h 161086"/>
              <a:gd name="connsiteX2" fmla="*/ 56854 w 1269737"/>
              <a:gd name="connsiteY2" fmla="*/ 146873 h 161086"/>
              <a:gd name="connsiteX3" fmla="*/ 146872 w 1269737"/>
              <a:gd name="connsiteY3" fmla="*/ 142135 h 161086"/>
              <a:gd name="connsiteX4" fmla="*/ 161086 w 1269737"/>
              <a:gd name="connsiteY4" fmla="*/ 127922 h 161086"/>
              <a:gd name="connsiteX5" fmla="*/ 175299 w 1269737"/>
              <a:gd name="connsiteY5" fmla="*/ 118446 h 161086"/>
              <a:gd name="connsiteX6" fmla="*/ 184775 w 1269737"/>
              <a:gd name="connsiteY6" fmla="*/ 104233 h 161086"/>
              <a:gd name="connsiteX7" fmla="*/ 213202 w 1269737"/>
              <a:gd name="connsiteY7" fmla="*/ 66330 h 161086"/>
              <a:gd name="connsiteX8" fmla="*/ 232153 w 1269737"/>
              <a:gd name="connsiteY8" fmla="*/ 47379 h 161086"/>
              <a:gd name="connsiteX9" fmla="*/ 241629 w 1269737"/>
              <a:gd name="connsiteY9" fmla="*/ 33165 h 161086"/>
              <a:gd name="connsiteX10" fmla="*/ 270056 w 1269737"/>
              <a:gd name="connsiteY10" fmla="*/ 18952 h 161086"/>
              <a:gd name="connsiteX11" fmla="*/ 279532 w 1269737"/>
              <a:gd name="connsiteY11" fmla="*/ 4738 h 161086"/>
              <a:gd name="connsiteX12" fmla="*/ 293745 w 1269737"/>
              <a:gd name="connsiteY12" fmla="*/ 0 h 161086"/>
              <a:gd name="connsiteX13" fmla="*/ 435880 w 1269737"/>
              <a:gd name="connsiteY13" fmla="*/ 4738 h 161086"/>
              <a:gd name="connsiteX14" fmla="*/ 454831 w 1269737"/>
              <a:gd name="connsiteY14" fmla="*/ 14214 h 161086"/>
              <a:gd name="connsiteX15" fmla="*/ 469044 w 1269737"/>
              <a:gd name="connsiteY15" fmla="*/ 18952 h 161086"/>
              <a:gd name="connsiteX16" fmla="*/ 483258 w 1269737"/>
              <a:gd name="connsiteY16" fmla="*/ 28427 h 161086"/>
              <a:gd name="connsiteX17" fmla="*/ 530636 w 1269737"/>
              <a:gd name="connsiteY17" fmla="*/ 37903 h 161086"/>
              <a:gd name="connsiteX18" fmla="*/ 999681 w 1269737"/>
              <a:gd name="connsiteY18" fmla="*/ 56854 h 161086"/>
              <a:gd name="connsiteX19" fmla="*/ 1013894 w 1269737"/>
              <a:gd name="connsiteY19" fmla="*/ 61592 h 161086"/>
              <a:gd name="connsiteX20" fmla="*/ 1028108 w 1269737"/>
              <a:gd name="connsiteY20" fmla="*/ 71068 h 161086"/>
              <a:gd name="connsiteX21" fmla="*/ 1269737 w 1269737"/>
              <a:gd name="connsiteY21" fmla="*/ 80543 h 16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69737" h="161086">
                <a:moveTo>
                  <a:pt x="0" y="161086"/>
                </a:moveTo>
                <a:cubicBezTo>
                  <a:pt x="9476" y="159507"/>
                  <a:pt x="19107" y="158679"/>
                  <a:pt x="28427" y="156349"/>
                </a:cubicBezTo>
                <a:cubicBezTo>
                  <a:pt x="38117" y="153927"/>
                  <a:pt x="46937" y="148063"/>
                  <a:pt x="56854" y="146873"/>
                </a:cubicBezTo>
                <a:cubicBezTo>
                  <a:pt x="86687" y="143293"/>
                  <a:pt x="116866" y="143714"/>
                  <a:pt x="146872" y="142135"/>
                </a:cubicBezTo>
                <a:cubicBezTo>
                  <a:pt x="151610" y="137397"/>
                  <a:pt x="155939" y="132211"/>
                  <a:pt x="161086" y="127922"/>
                </a:cubicBezTo>
                <a:cubicBezTo>
                  <a:pt x="165460" y="124277"/>
                  <a:pt x="171273" y="122472"/>
                  <a:pt x="175299" y="118446"/>
                </a:cubicBezTo>
                <a:cubicBezTo>
                  <a:pt x="179325" y="114420"/>
                  <a:pt x="181426" y="108838"/>
                  <a:pt x="184775" y="104233"/>
                </a:cubicBezTo>
                <a:cubicBezTo>
                  <a:pt x="194064" y="91461"/>
                  <a:pt x="202035" y="77497"/>
                  <a:pt x="213202" y="66330"/>
                </a:cubicBezTo>
                <a:cubicBezTo>
                  <a:pt x="219519" y="60013"/>
                  <a:pt x="226339" y="54162"/>
                  <a:pt x="232153" y="47379"/>
                </a:cubicBezTo>
                <a:cubicBezTo>
                  <a:pt x="235859" y="43056"/>
                  <a:pt x="237602" y="37192"/>
                  <a:pt x="241629" y="33165"/>
                </a:cubicBezTo>
                <a:cubicBezTo>
                  <a:pt x="250813" y="23981"/>
                  <a:pt x="258497" y="22805"/>
                  <a:pt x="270056" y="18952"/>
                </a:cubicBezTo>
                <a:cubicBezTo>
                  <a:pt x="273215" y="14214"/>
                  <a:pt x="275086" y="8295"/>
                  <a:pt x="279532" y="4738"/>
                </a:cubicBezTo>
                <a:cubicBezTo>
                  <a:pt x="283432" y="1618"/>
                  <a:pt x="288751" y="0"/>
                  <a:pt x="293745" y="0"/>
                </a:cubicBezTo>
                <a:cubicBezTo>
                  <a:pt x="341150" y="0"/>
                  <a:pt x="388502" y="3159"/>
                  <a:pt x="435880" y="4738"/>
                </a:cubicBezTo>
                <a:cubicBezTo>
                  <a:pt x="442197" y="7897"/>
                  <a:pt x="448339" y="11432"/>
                  <a:pt x="454831" y="14214"/>
                </a:cubicBezTo>
                <a:cubicBezTo>
                  <a:pt x="459421" y="16181"/>
                  <a:pt x="464577" y="16719"/>
                  <a:pt x="469044" y="18952"/>
                </a:cubicBezTo>
                <a:cubicBezTo>
                  <a:pt x="474137" y="21498"/>
                  <a:pt x="477816" y="26752"/>
                  <a:pt x="483258" y="28427"/>
                </a:cubicBezTo>
                <a:cubicBezTo>
                  <a:pt x="498651" y="33163"/>
                  <a:pt x="515357" y="32810"/>
                  <a:pt x="530636" y="37903"/>
                </a:cubicBezTo>
                <a:cubicBezTo>
                  <a:pt x="698430" y="93836"/>
                  <a:pt x="549077" y="47164"/>
                  <a:pt x="999681" y="56854"/>
                </a:cubicBezTo>
                <a:cubicBezTo>
                  <a:pt x="1004419" y="58433"/>
                  <a:pt x="1009427" y="59359"/>
                  <a:pt x="1013894" y="61592"/>
                </a:cubicBezTo>
                <a:cubicBezTo>
                  <a:pt x="1018987" y="64139"/>
                  <a:pt x="1022423" y="70746"/>
                  <a:pt x="1028108" y="71068"/>
                </a:cubicBezTo>
                <a:cubicBezTo>
                  <a:pt x="1276512" y="85129"/>
                  <a:pt x="1208884" y="19703"/>
                  <a:pt x="1269737" y="80543"/>
                </a:cubicBezTo>
              </a:path>
            </a:pathLst>
          </a:cu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 rot="1466784">
            <a:off x="3525727" y="1957271"/>
            <a:ext cx="2661119" cy="341123"/>
            <a:chOff x="857546" y="2724249"/>
            <a:chExt cx="1672452" cy="341123"/>
          </a:xfrm>
        </p:grpSpPr>
        <p:sp>
          <p:nvSpPr>
            <p:cNvPr id="18" name="任意多边形 17"/>
            <p:cNvSpPr/>
            <p:nvPr/>
          </p:nvSpPr>
          <p:spPr>
            <a:xfrm>
              <a:off x="857546" y="2724249"/>
              <a:ext cx="1672452" cy="70416"/>
            </a:xfrm>
            <a:custGeom>
              <a:avLst/>
              <a:gdLst>
                <a:gd name="connsiteX0" fmla="*/ 0 w 1672452"/>
                <a:gd name="connsiteY0" fmla="*/ 0 h 70416"/>
                <a:gd name="connsiteX1" fmla="*/ 293745 w 1672452"/>
                <a:gd name="connsiteY1" fmla="*/ 9475 h 70416"/>
                <a:gd name="connsiteX2" fmla="*/ 383764 w 1672452"/>
                <a:gd name="connsiteY2" fmla="*/ 18951 h 70416"/>
                <a:gd name="connsiteX3" fmla="*/ 412191 w 1672452"/>
                <a:gd name="connsiteY3" fmla="*/ 28427 h 70416"/>
                <a:gd name="connsiteX4" fmla="*/ 440618 w 1672452"/>
                <a:gd name="connsiteY4" fmla="*/ 33164 h 70416"/>
                <a:gd name="connsiteX5" fmla="*/ 516423 w 1672452"/>
                <a:gd name="connsiteY5" fmla="*/ 42640 h 70416"/>
                <a:gd name="connsiteX6" fmla="*/ 582752 w 1672452"/>
                <a:gd name="connsiteY6" fmla="*/ 56854 h 70416"/>
                <a:gd name="connsiteX7" fmla="*/ 729625 w 1672452"/>
                <a:gd name="connsiteY7" fmla="*/ 61591 h 70416"/>
                <a:gd name="connsiteX8" fmla="*/ 833857 w 1672452"/>
                <a:gd name="connsiteY8" fmla="*/ 61591 h 70416"/>
                <a:gd name="connsiteX9" fmla="*/ 857546 w 1672452"/>
                <a:gd name="connsiteY9" fmla="*/ 52116 h 70416"/>
                <a:gd name="connsiteX10" fmla="*/ 909662 w 1672452"/>
                <a:gd name="connsiteY10" fmla="*/ 47378 h 70416"/>
                <a:gd name="connsiteX11" fmla="*/ 1331329 w 1672452"/>
                <a:gd name="connsiteY11" fmla="*/ 42640 h 70416"/>
                <a:gd name="connsiteX12" fmla="*/ 1430823 w 1672452"/>
                <a:gd name="connsiteY12" fmla="*/ 28427 h 70416"/>
                <a:gd name="connsiteX13" fmla="*/ 1582433 w 1672452"/>
                <a:gd name="connsiteY13" fmla="*/ 18951 h 70416"/>
                <a:gd name="connsiteX14" fmla="*/ 1672452 w 1672452"/>
                <a:gd name="connsiteY14" fmla="*/ 9475 h 70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72452" h="70416">
                  <a:moveTo>
                    <a:pt x="0" y="0"/>
                  </a:moveTo>
                  <a:lnTo>
                    <a:pt x="293745" y="9475"/>
                  </a:lnTo>
                  <a:cubicBezTo>
                    <a:pt x="320071" y="10557"/>
                    <a:pt x="356633" y="15560"/>
                    <a:pt x="383764" y="18951"/>
                  </a:cubicBezTo>
                  <a:cubicBezTo>
                    <a:pt x="393240" y="22110"/>
                    <a:pt x="402501" y="26005"/>
                    <a:pt x="412191" y="28427"/>
                  </a:cubicBezTo>
                  <a:cubicBezTo>
                    <a:pt x="421511" y="30757"/>
                    <a:pt x="431096" y="31894"/>
                    <a:pt x="440618" y="33164"/>
                  </a:cubicBezTo>
                  <a:cubicBezTo>
                    <a:pt x="460321" y="35791"/>
                    <a:pt x="495679" y="38491"/>
                    <a:pt x="516423" y="42640"/>
                  </a:cubicBezTo>
                  <a:cubicBezTo>
                    <a:pt x="536645" y="46685"/>
                    <a:pt x="561395" y="55700"/>
                    <a:pt x="582752" y="56854"/>
                  </a:cubicBezTo>
                  <a:cubicBezTo>
                    <a:pt x="631664" y="59498"/>
                    <a:pt x="680667" y="60012"/>
                    <a:pt x="729625" y="61591"/>
                  </a:cubicBezTo>
                  <a:cubicBezTo>
                    <a:pt x="769851" y="75001"/>
                    <a:pt x="753850" y="71592"/>
                    <a:pt x="833857" y="61591"/>
                  </a:cubicBezTo>
                  <a:cubicBezTo>
                    <a:pt x="842296" y="60536"/>
                    <a:pt x="849187" y="53683"/>
                    <a:pt x="857546" y="52116"/>
                  </a:cubicBezTo>
                  <a:cubicBezTo>
                    <a:pt x="874691" y="48901"/>
                    <a:pt x="892222" y="47727"/>
                    <a:pt x="909662" y="47378"/>
                  </a:cubicBezTo>
                  <a:lnTo>
                    <a:pt x="1331329" y="42640"/>
                  </a:lnTo>
                  <a:cubicBezTo>
                    <a:pt x="1364494" y="37902"/>
                    <a:pt x="1397373" y="30285"/>
                    <a:pt x="1430823" y="28427"/>
                  </a:cubicBezTo>
                  <a:cubicBezTo>
                    <a:pt x="1538236" y="22459"/>
                    <a:pt x="1487706" y="25718"/>
                    <a:pt x="1582433" y="18951"/>
                  </a:cubicBezTo>
                  <a:cubicBezTo>
                    <a:pt x="1650192" y="7658"/>
                    <a:pt x="1620074" y="9475"/>
                    <a:pt x="1672452" y="9475"/>
                  </a:cubicBezTo>
                </a:path>
              </a:pathLst>
            </a:cu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881235" y="2762151"/>
              <a:ext cx="521161" cy="303221"/>
            </a:xfrm>
            <a:custGeom>
              <a:avLst/>
              <a:gdLst>
                <a:gd name="connsiteX0" fmla="*/ 0 w 521161"/>
                <a:gd name="connsiteY0" fmla="*/ 303221 h 303221"/>
                <a:gd name="connsiteX1" fmla="*/ 28427 w 521161"/>
                <a:gd name="connsiteY1" fmla="*/ 279532 h 303221"/>
                <a:gd name="connsiteX2" fmla="*/ 56854 w 521161"/>
                <a:gd name="connsiteY2" fmla="*/ 251105 h 303221"/>
                <a:gd name="connsiteX3" fmla="*/ 75805 w 521161"/>
                <a:gd name="connsiteY3" fmla="*/ 232154 h 303221"/>
                <a:gd name="connsiteX4" fmla="*/ 94757 w 521161"/>
                <a:gd name="connsiteY4" fmla="*/ 217940 h 303221"/>
                <a:gd name="connsiteX5" fmla="*/ 123184 w 521161"/>
                <a:gd name="connsiteY5" fmla="*/ 198989 h 303221"/>
                <a:gd name="connsiteX6" fmla="*/ 161086 w 521161"/>
                <a:gd name="connsiteY6" fmla="*/ 165824 h 303221"/>
                <a:gd name="connsiteX7" fmla="*/ 170562 w 521161"/>
                <a:gd name="connsiteY7" fmla="*/ 151611 h 303221"/>
                <a:gd name="connsiteX8" fmla="*/ 194251 w 521161"/>
                <a:gd name="connsiteY8" fmla="*/ 137397 h 303221"/>
                <a:gd name="connsiteX9" fmla="*/ 222678 w 521161"/>
                <a:gd name="connsiteY9" fmla="*/ 108970 h 303221"/>
                <a:gd name="connsiteX10" fmla="*/ 241629 w 521161"/>
                <a:gd name="connsiteY10" fmla="*/ 94757 h 303221"/>
                <a:gd name="connsiteX11" fmla="*/ 270056 w 521161"/>
                <a:gd name="connsiteY11" fmla="*/ 75805 h 303221"/>
                <a:gd name="connsiteX12" fmla="*/ 284270 w 521161"/>
                <a:gd name="connsiteY12" fmla="*/ 61592 h 303221"/>
                <a:gd name="connsiteX13" fmla="*/ 317434 w 521161"/>
                <a:gd name="connsiteY13" fmla="*/ 42641 h 303221"/>
                <a:gd name="connsiteX14" fmla="*/ 331648 w 521161"/>
                <a:gd name="connsiteY14" fmla="*/ 33165 h 303221"/>
                <a:gd name="connsiteX15" fmla="*/ 374288 w 521161"/>
                <a:gd name="connsiteY15" fmla="*/ 18952 h 303221"/>
                <a:gd name="connsiteX16" fmla="*/ 388502 w 521161"/>
                <a:gd name="connsiteY16" fmla="*/ 14214 h 303221"/>
                <a:gd name="connsiteX17" fmla="*/ 407453 w 521161"/>
                <a:gd name="connsiteY17" fmla="*/ 4738 h 303221"/>
                <a:gd name="connsiteX18" fmla="*/ 435880 w 521161"/>
                <a:gd name="connsiteY18" fmla="*/ 9476 h 303221"/>
                <a:gd name="connsiteX19" fmla="*/ 440618 w 521161"/>
                <a:gd name="connsiteY19" fmla="*/ 23689 h 303221"/>
                <a:gd name="connsiteX20" fmla="*/ 454831 w 521161"/>
                <a:gd name="connsiteY20" fmla="*/ 33165 h 303221"/>
                <a:gd name="connsiteX21" fmla="*/ 502210 w 521161"/>
                <a:gd name="connsiteY21" fmla="*/ 18952 h 303221"/>
                <a:gd name="connsiteX22" fmla="*/ 521161 w 521161"/>
                <a:gd name="connsiteY22" fmla="*/ 0 h 30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1161" h="303221">
                  <a:moveTo>
                    <a:pt x="0" y="303221"/>
                  </a:moveTo>
                  <a:cubicBezTo>
                    <a:pt x="9476" y="295325"/>
                    <a:pt x="19335" y="287867"/>
                    <a:pt x="28427" y="279532"/>
                  </a:cubicBezTo>
                  <a:cubicBezTo>
                    <a:pt x="38305" y="270477"/>
                    <a:pt x="47378" y="260581"/>
                    <a:pt x="56854" y="251105"/>
                  </a:cubicBezTo>
                  <a:cubicBezTo>
                    <a:pt x="63171" y="244788"/>
                    <a:pt x="68658" y="237514"/>
                    <a:pt x="75805" y="232154"/>
                  </a:cubicBezTo>
                  <a:cubicBezTo>
                    <a:pt x="82122" y="227416"/>
                    <a:pt x="88761" y="223079"/>
                    <a:pt x="94757" y="217940"/>
                  </a:cubicBezTo>
                  <a:cubicBezTo>
                    <a:pt x="117341" y="198582"/>
                    <a:pt x="99006" y="207048"/>
                    <a:pt x="123184" y="198989"/>
                  </a:cubicBezTo>
                  <a:cubicBezTo>
                    <a:pt x="140607" y="185921"/>
                    <a:pt x="146365" y="182998"/>
                    <a:pt x="161086" y="165824"/>
                  </a:cubicBezTo>
                  <a:cubicBezTo>
                    <a:pt x="164792" y="161501"/>
                    <a:pt x="166239" y="155317"/>
                    <a:pt x="170562" y="151611"/>
                  </a:cubicBezTo>
                  <a:cubicBezTo>
                    <a:pt x="177554" y="145618"/>
                    <a:pt x="187124" y="143228"/>
                    <a:pt x="194251" y="137397"/>
                  </a:cubicBezTo>
                  <a:cubicBezTo>
                    <a:pt x="204622" y="128911"/>
                    <a:pt x="211957" y="117010"/>
                    <a:pt x="222678" y="108970"/>
                  </a:cubicBezTo>
                  <a:cubicBezTo>
                    <a:pt x="228995" y="104232"/>
                    <a:pt x="235634" y="99896"/>
                    <a:pt x="241629" y="94757"/>
                  </a:cubicBezTo>
                  <a:cubicBezTo>
                    <a:pt x="264214" y="75398"/>
                    <a:pt x="245879" y="83865"/>
                    <a:pt x="270056" y="75805"/>
                  </a:cubicBezTo>
                  <a:cubicBezTo>
                    <a:pt x="274794" y="71067"/>
                    <a:pt x="279123" y="65881"/>
                    <a:pt x="284270" y="61592"/>
                  </a:cubicBezTo>
                  <a:cubicBezTo>
                    <a:pt x="296867" y="51094"/>
                    <a:pt x="302683" y="51070"/>
                    <a:pt x="317434" y="42641"/>
                  </a:cubicBezTo>
                  <a:cubicBezTo>
                    <a:pt x="322378" y="39816"/>
                    <a:pt x="326444" y="35478"/>
                    <a:pt x="331648" y="33165"/>
                  </a:cubicBezTo>
                  <a:cubicBezTo>
                    <a:pt x="331668" y="33156"/>
                    <a:pt x="367170" y="21324"/>
                    <a:pt x="374288" y="18952"/>
                  </a:cubicBezTo>
                  <a:cubicBezTo>
                    <a:pt x="379026" y="17373"/>
                    <a:pt x="384035" y="16448"/>
                    <a:pt x="388502" y="14214"/>
                  </a:cubicBezTo>
                  <a:lnTo>
                    <a:pt x="407453" y="4738"/>
                  </a:lnTo>
                  <a:cubicBezTo>
                    <a:pt x="416929" y="6317"/>
                    <a:pt x="427539" y="4710"/>
                    <a:pt x="435880" y="9476"/>
                  </a:cubicBezTo>
                  <a:cubicBezTo>
                    <a:pt x="440216" y="11954"/>
                    <a:pt x="437498" y="19789"/>
                    <a:pt x="440618" y="23689"/>
                  </a:cubicBezTo>
                  <a:cubicBezTo>
                    <a:pt x="444175" y="28135"/>
                    <a:pt x="450093" y="30006"/>
                    <a:pt x="454831" y="33165"/>
                  </a:cubicBezTo>
                  <a:cubicBezTo>
                    <a:pt x="471490" y="30388"/>
                    <a:pt x="488440" y="30427"/>
                    <a:pt x="502210" y="18952"/>
                  </a:cubicBezTo>
                  <a:cubicBezTo>
                    <a:pt x="536517" y="-9637"/>
                    <a:pt x="492406" y="14378"/>
                    <a:pt x="521161" y="0"/>
                  </a:cubicBezTo>
                </a:path>
              </a:pathLst>
            </a:cu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4129" y="1146481"/>
            <a:ext cx="461251" cy="72036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3287" y="1515641"/>
            <a:ext cx="405736" cy="29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2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69" y="1250785"/>
            <a:ext cx="3433419" cy="1170243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1208145" y="2051477"/>
            <a:ext cx="2714773" cy="2714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41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33" y="919401"/>
            <a:ext cx="49022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6" t="13638" r="34"/>
          <a:stretch/>
        </p:blipFill>
        <p:spPr>
          <a:xfrm>
            <a:off x="1047059" y="682246"/>
            <a:ext cx="4155072" cy="3777527"/>
          </a:xfrm>
          <a:prstGeom prst="rect">
            <a:avLst/>
          </a:prstGeom>
        </p:spPr>
      </p:pic>
      <p:sp>
        <p:nvSpPr>
          <p:cNvPr id="3" name="左大括号 2"/>
          <p:cNvSpPr/>
          <p:nvPr/>
        </p:nvSpPr>
        <p:spPr>
          <a:xfrm rot="16200000">
            <a:off x="1909341" y="3547739"/>
            <a:ext cx="307959" cy="1824064"/>
          </a:xfrm>
          <a:prstGeom prst="leftBrace">
            <a:avLst>
              <a:gd name="adj1" fmla="val 8333"/>
              <a:gd name="adj2" fmla="val 50809"/>
            </a:avLst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568220" y="465254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3400km</a:t>
            </a:r>
            <a:endParaRPr lang="zh-CN" altLang="en-US" dirty="0"/>
          </a:p>
        </p:txBody>
      </p:sp>
      <p:sp>
        <p:nvSpPr>
          <p:cNvPr id="5" name="左大括号 4"/>
          <p:cNvSpPr/>
          <p:nvPr/>
        </p:nvSpPr>
        <p:spPr>
          <a:xfrm rot="16200000">
            <a:off x="3574688" y="3706457"/>
            <a:ext cx="307959" cy="1506628"/>
          </a:xfrm>
          <a:prstGeom prst="leftBrace">
            <a:avLst>
              <a:gd name="adj1" fmla="val 8333"/>
              <a:gd name="adj2" fmla="val 50809"/>
            </a:avLst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988592" y="459484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2867km</a:t>
            </a:r>
            <a:endParaRPr lang="zh-CN" altLang="en-US" dirty="0"/>
          </a:p>
        </p:txBody>
      </p:sp>
      <p:sp>
        <p:nvSpPr>
          <p:cNvPr id="7" name="左大括号 6"/>
          <p:cNvSpPr/>
          <p:nvPr/>
        </p:nvSpPr>
        <p:spPr>
          <a:xfrm rot="16200000">
            <a:off x="4391916" y="4414761"/>
            <a:ext cx="270156" cy="90020"/>
          </a:xfrm>
          <a:prstGeom prst="leftBrace">
            <a:avLst>
              <a:gd name="adj1" fmla="val 8333"/>
              <a:gd name="adj2" fmla="val 50809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875197" y="459484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33km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左大括号 8"/>
          <p:cNvSpPr/>
          <p:nvPr/>
        </p:nvSpPr>
        <p:spPr>
          <a:xfrm rot="16200000">
            <a:off x="4467143" y="4437871"/>
            <a:ext cx="261840" cy="52114"/>
          </a:xfrm>
          <a:prstGeom prst="leftBrace">
            <a:avLst>
              <a:gd name="adj1" fmla="val 8333"/>
              <a:gd name="adj2" fmla="val 50809"/>
            </a:avLst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453208" y="460316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12km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11" name="左大括号 10"/>
          <p:cNvSpPr/>
          <p:nvPr/>
        </p:nvSpPr>
        <p:spPr>
          <a:xfrm rot="16200000">
            <a:off x="5249512" y="3688716"/>
            <a:ext cx="307959" cy="1558742"/>
          </a:xfrm>
          <a:prstGeom prst="leftBrace">
            <a:avLst>
              <a:gd name="adj1" fmla="val 8333"/>
              <a:gd name="adj2" fmla="val 50809"/>
            </a:avLst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083333" y="4611477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3000km</a:t>
            </a:r>
            <a:endParaRPr lang="zh-CN" altLang="en-US" dirty="0"/>
          </a:p>
        </p:txBody>
      </p:sp>
      <p:sp>
        <p:nvSpPr>
          <p:cNvPr id="13" name="任意多边形 12"/>
          <p:cNvSpPr/>
          <p:nvPr/>
        </p:nvSpPr>
        <p:spPr>
          <a:xfrm>
            <a:off x="1141816" y="795537"/>
            <a:ext cx="3420708" cy="3501669"/>
          </a:xfrm>
          <a:custGeom>
            <a:avLst/>
            <a:gdLst>
              <a:gd name="connsiteX0" fmla="*/ 3420708 w 3420708"/>
              <a:gd name="connsiteY0" fmla="*/ 3501669 h 3501669"/>
              <a:gd name="connsiteX1" fmla="*/ 3415971 w 3420708"/>
              <a:gd name="connsiteY1" fmla="*/ 3331108 h 3501669"/>
              <a:gd name="connsiteX2" fmla="*/ 3411233 w 3420708"/>
              <a:gd name="connsiteY2" fmla="*/ 3316894 h 3501669"/>
              <a:gd name="connsiteX3" fmla="*/ 3397019 w 3420708"/>
              <a:gd name="connsiteY3" fmla="*/ 3269516 h 3501669"/>
              <a:gd name="connsiteX4" fmla="*/ 3392281 w 3420708"/>
              <a:gd name="connsiteY4" fmla="*/ 2871539 h 3501669"/>
              <a:gd name="connsiteX5" fmla="*/ 3387544 w 3420708"/>
              <a:gd name="connsiteY5" fmla="*/ 2857325 h 3501669"/>
              <a:gd name="connsiteX6" fmla="*/ 3373330 w 3420708"/>
              <a:gd name="connsiteY6" fmla="*/ 2795733 h 3501669"/>
              <a:gd name="connsiteX7" fmla="*/ 3359117 w 3420708"/>
              <a:gd name="connsiteY7" fmla="*/ 2715190 h 3501669"/>
              <a:gd name="connsiteX8" fmla="*/ 3354379 w 3420708"/>
              <a:gd name="connsiteY8" fmla="*/ 2686764 h 3501669"/>
              <a:gd name="connsiteX9" fmla="*/ 3349641 w 3420708"/>
              <a:gd name="connsiteY9" fmla="*/ 2653599 h 3501669"/>
              <a:gd name="connsiteX10" fmla="*/ 3330690 w 3420708"/>
              <a:gd name="connsiteY10" fmla="*/ 2606221 h 3501669"/>
              <a:gd name="connsiteX11" fmla="*/ 3325952 w 3420708"/>
              <a:gd name="connsiteY11" fmla="*/ 2577794 h 3501669"/>
              <a:gd name="connsiteX12" fmla="*/ 3321214 w 3420708"/>
              <a:gd name="connsiteY12" fmla="*/ 2544629 h 3501669"/>
              <a:gd name="connsiteX13" fmla="*/ 3311738 w 3420708"/>
              <a:gd name="connsiteY13" fmla="*/ 2492513 h 3501669"/>
              <a:gd name="connsiteX14" fmla="*/ 3307001 w 3420708"/>
              <a:gd name="connsiteY14" fmla="*/ 2449872 h 3501669"/>
              <a:gd name="connsiteX15" fmla="*/ 3297525 w 3420708"/>
              <a:gd name="connsiteY15" fmla="*/ 2421445 h 3501669"/>
              <a:gd name="connsiteX16" fmla="*/ 3288049 w 3420708"/>
              <a:gd name="connsiteY16" fmla="*/ 2388281 h 3501669"/>
              <a:gd name="connsiteX17" fmla="*/ 3278574 w 3420708"/>
              <a:gd name="connsiteY17" fmla="*/ 2288786 h 3501669"/>
              <a:gd name="connsiteX18" fmla="*/ 3269098 w 3420708"/>
              <a:gd name="connsiteY18" fmla="*/ 2255622 h 3501669"/>
              <a:gd name="connsiteX19" fmla="*/ 3264360 w 3420708"/>
              <a:gd name="connsiteY19" fmla="*/ 2241408 h 3501669"/>
              <a:gd name="connsiteX20" fmla="*/ 3250147 w 3420708"/>
              <a:gd name="connsiteY20" fmla="*/ 2231932 h 3501669"/>
              <a:gd name="connsiteX21" fmla="*/ 3231195 w 3420708"/>
              <a:gd name="connsiteY21" fmla="*/ 2194030 h 3501669"/>
              <a:gd name="connsiteX22" fmla="*/ 3226458 w 3420708"/>
              <a:gd name="connsiteY22" fmla="*/ 2170341 h 3501669"/>
              <a:gd name="connsiteX23" fmla="*/ 3216982 w 3420708"/>
              <a:gd name="connsiteY23" fmla="*/ 2156127 h 3501669"/>
              <a:gd name="connsiteX24" fmla="*/ 3207506 w 3420708"/>
              <a:gd name="connsiteY24" fmla="*/ 2127700 h 3501669"/>
              <a:gd name="connsiteX25" fmla="*/ 3188555 w 3420708"/>
              <a:gd name="connsiteY25" fmla="*/ 2099273 h 3501669"/>
              <a:gd name="connsiteX26" fmla="*/ 3179079 w 3420708"/>
              <a:gd name="connsiteY26" fmla="*/ 2085060 h 3501669"/>
              <a:gd name="connsiteX27" fmla="*/ 3169604 w 3420708"/>
              <a:gd name="connsiteY27" fmla="*/ 2056633 h 3501669"/>
              <a:gd name="connsiteX28" fmla="*/ 3160128 w 3420708"/>
              <a:gd name="connsiteY28" fmla="*/ 2042419 h 3501669"/>
              <a:gd name="connsiteX29" fmla="*/ 3155390 w 3420708"/>
              <a:gd name="connsiteY29" fmla="*/ 2028206 h 3501669"/>
              <a:gd name="connsiteX30" fmla="*/ 3145915 w 3420708"/>
              <a:gd name="connsiteY30" fmla="*/ 2004517 h 3501669"/>
              <a:gd name="connsiteX31" fmla="*/ 3141177 w 3420708"/>
              <a:gd name="connsiteY31" fmla="*/ 1985566 h 3501669"/>
              <a:gd name="connsiteX32" fmla="*/ 3126963 w 3420708"/>
              <a:gd name="connsiteY32" fmla="*/ 1952401 h 3501669"/>
              <a:gd name="connsiteX33" fmla="*/ 3112750 w 3420708"/>
              <a:gd name="connsiteY33" fmla="*/ 1938187 h 3501669"/>
              <a:gd name="connsiteX34" fmla="*/ 3103274 w 3420708"/>
              <a:gd name="connsiteY34" fmla="*/ 1909760 h 3501669"/>
              <a:gd name="connsiteX35" fmla="*/ 3098536 w 3420708"/>
              <a:gd name="connsiteY35" fmla="*/ 1886071 h 3501669"/>
              <a:gd name="connsiteX36" fmla="*/ 3089061 w 3420708"/>
              <a:gd name="connsiteY36" fmla="*/ 1871858 h 3501669"/>
              <a:gd name="connsiteX37" fmla="*/ 3079585 w 3420708"/>
              <a:gd name="connsiteY37" fmla="*/ 1838693 h 3501669"/>
              <a:gd name="connsiteX38" fmla="*/ 3065372 w 3420708"/>
              <a:gd name="connsiteY38" fmla="*/ 1819742 h 3501669"/>
              <a:gd name="connsiteX39" fmla="*/ 3051158 w 3420708"/>
              <a:gd name="connsiteY39" fmla="*/ 1810266 h 3501669"/>
              <a:gd name="connsiteX40" fmla="*/ 3032207 w 3420708"/>
              <a:gd name="connsiteY40" fmla="*/ 1762888 h 3501669"/>
              <a:gd name="connsiteX41" fmla="*/ 3017993 w 3420708"/>
              <a:gd name="connsiteY41" fmla="*/ 1753412 h 3501669"/>
              <a:gd name="connsiteX42" fmla="*/ 2999042 w 3420708"/>
              <a:gd name="connsiteY42" fmla="*/ 1710772 h 3501669"/>
              <a:gd name="connsiteX43" fmla="*/ 2980091 w 3420708"/>
              <a:gd name="connsiteY43" fmla="*/ 1696558 h 3501669"/>
              <a:gd name="connsiteX44" fmla="*/ 2961139 w 3420708"/>
              <a:gd name="connsiteY44" fmla="*/ 1672869 h 3501669"/>
              <a:gd name="connsiteX45" fmla="*/ 2951664 w 3420708"/>
              <a:gd name="connsiteY45" fmla="*/ 1658656 h 3501669"/>
              <a:gd name="connsiteX46" fmla="*/ 2937450 w 3420708"/>
              <a:gd name="connsiteY46" fmla="*/ 1644442 h 3501669"/>
              <a:gd name="connsiteX47" fmla="*/ 2918499 w 3420708"/>
              <a:gd name="connsiteY47" fmla="*/ 1616015 h 3501669"/>
              <a:gd name="connsiteX48" fmla="*/ 2890072 w 3420708"/>
              <a:gd name="connsiteY48" fmla="*/ 1592326 h 3501669"/>
              <a:gd name="connsiteX49" fmla="*/ 2866383 w 3420708"/>
              <a:gd name="connsiteY49" fmla="*/ 1563899 h 3501669"/>
              <a:gd name="connsiteX50" fmla="*/ 2847432 w 3420708"/>
              <a:gd name="connsiteY50" fmla="*/ 1530735 h 3501669"/>
              <a:gd name="connsiteX51" fmla="*/ 2828480 w 3420708"/>
              <a:gd name="connsiteY51" fmla="*/ 1502308 h 3501669"/>
              <a:gd name="connsiteX52" fmla="*/ 2823743 w 3420708"/>
              <a:gd name="connsiteY52" fmla="*/ 1488094 h 3501669"/>
              <a:gd name="connsiteX53" fmla="*/ 2804791 w 3420708"/>
              <a:gd name="connsiteY53" fmla="*/ 1469143 h 3501669"/>
              <a:gd name="connsiteX54" fmla="*/ 2800053 w 3420708"/>
              <a:gd name="connsiteY54" fmla="*/ 1440716 h 3501669"/>
              <a:gd name="connsiteX55" fmla="*/ 2785840 w 3420708"/>
              <a:gd name="connsiteY55" fmla="*/ 1417027 h 3501669"/>
              <a:gd name="connsiteX56" fmla="*/ 2776364 w 3420708"/>
              <a:gd name="connsiteY56" fmla="*/ 1383862 h 3501669"/>
              <a:gd name="connsiteX57" fmla="*/ 2766889 w 3420708"/>
              <a:gd name="connsiteY57" fmla="*/ 1369648 h 3501669"/>
              <a:gd name="connsiteX58" fmla="*/ 2752675 w 3420708"/>
              <a:gd name="connsiteY58" fmla="*/ 1364911 h 3501669"/>
              <a:gd name="connsiteX59" fmla="*/ 2724248 w 3420708"/>
              <a:gd name="connsiteY59" fmla="*/ 1327008 h 3501669"/>
              <a:gd name="connsiteX60" fmla="*/ 2714773 w 3420708"/>
              <a:gd name="connsiteY60" fmla="*/ 1308057 h 3501669"/>
              <a:gd name="connsiteX61" fmla="*/ 2700559 w 3420708"/>
              <a:gd name="connsiteY61" fmla="*/ 1289105 h 3501669"/>
              <a:gd name="connsiteX62" fmla="*/ 2681608 w 3420708"/>
              <a:gd name="connsiteY62" fmla="*/ 1260679 h 3501669"/>
              <a:gd name="connsiteX63" fmla="*/ 2667394 w 3420708"/>
              <a:gd name="connsiteY63" fmla="*/ 1251203 h 3501669"/>
              <a:gd name="connsiteX64" fmla="*/ 2653181 w 3420708"/>
              <a:gd name="connsiteY64" fmla="*/ 1236989 h 3501669"/>
              <a:gd name="connsiteX65" fmla="*/ 2648443 w 3420708"/>
              <a:gd name="connsiteY65" fmla="*/ 1222776 h 3501669"/>
              <a:gd name="connsiteX66" fmla="*/ 2620016 w 3420708"/>
              <a:gd name="connsiteY66" fmla="*/ 1203825 h 3501669"/>
              <a:gd name="connsiteX67" fmla="*/ 2591589 w 3420708"/>
              <a:gd name="connsiteY67" fmla="*/ 1175398 h 3501669"/>
              <a:gd name="connsiteX68" fmla="*/ 2577376 w 3420708"/>
              <a:gd name="connsiteY68" fmla="*/ 1161184 h 3501669"/>
              <a:gd name="connsiteX69" fmla="*/ 2558424 w 3420708"/>
              <a:gd name="connsiteY69" fmla="*/ 1146971 h 3501669"/>
              <a:gd name="connsiteX70" fmla="*/ 2539473 w 3420708"/>
              <a:gd name="connsiteY70" fmla="*/ 1118544 h 3501669"/>
              <a:gd name="connsiteX71" fmla="*/ 2511046 w 3420708"/>
              <a:gd name="connsiteY71" fmla="*/ 1094855 h 3501669"/>
              <a:gd name="connsiteX72" fmla="*/ 2482619 w 3420708"/>
              <a:gd name="connsiteY72" fmla="*/ 1066428 h 3501669"/>
              <a:gd name="connsiteX73" fmla="*/ 2454192 w 3420708"/>
              <a:gd name="connsiteY73" fmla="*/ 1033263 h 3501669"/>
              <a:gd name="connsiteX74" fmla="*/ 2435241 w 3420708"/>
              <a:gd name="connsiteY74" fmla="*/ 1004836 h 3501669"/>
              <a:gd name="connsiteX75" fmla="*/ 2425765 w 3420708"/>
              <a:gd name="connsiteY75" fmla="*/ 990623 h 3501669"/>
              <a:gd name="connsiteX76" fmla="*/ 2411552 w 3420708"/>
              <a:gd name="connsiteY76" fmla="*/ 981147 h 3501669"/>
              <a:gd name="connsiteX77" fmla="*/ 2387863 w 3420708"/>
              <a:gd name="connsiteY77" fmla="*/ 952720 h 3501669"/>
              <a:gd name="connsiteX78" fmla="*/ 2378387 w 3420708"/>
              <a:gd name="connsiteY78" fmla="*/ 938507 h 3501669"/>
              <a:gd name="connsiteX79" fmla="*/ 2359436 w 3420708"/>
              <a:gd name="connsiteY79" fmla="*/ 919555 h 3501669"/>
              <a:gd name="connsiteX80" fmla="*/ 2335747 w 3420708"/>
              <a:gd name="connsiteY80" fmla="*/ 886390 h 3501669"/>
              <a:gd name="connsiteX81" fmla="*/ 2321533 w 3420708"/>
              <a:gd name="connsiteY81" fmla="*/ 881653 h 3501669"/>
              <a:gd name="connsiteX82" fmla="*/ 2283631 w 3420708"/>
              <a:gd name="connsiteY82" fmla="*/ 848488 h 3501669"/>
              <a:gd name="connsiteX83" fmla="*/ 2264679 w 3420708"/>
              <a:gd name="connsiteY83" fmla="*/ 839012 h 3501669"/>
              <a:gd name="connsiteX84" fmla="*/ 2236252 w 3420708"/>
              <a:gd name="connsiteY84" fmla="*/ 810585 h 3501669"/>
              <a:gd name="connsiteX85" fmla="*/ 2217301 w 3420708"/>
              <a:gd name="connsiteY85" fmla="*/ 791634 h 3501669"/>
              <a:gd name="connsiteX86" fmla="*/ 2203088 w 3420708"/>
              <a:gd name="connsiteY86" fmla="*/ 786896 h 3501669"/>
              <a:gd name="connsiteX87" fmla="*/ 2184136 w 3420708"/>
              <a:gd name="connsiteY87" fmla="*/ 777421 h 3501669"/>
              <a:gd name="connsiteX88" fmla="*/ 2150972 w 3420708"/>
              <a:gd name="connsiteY88" fmla="*/ 753731 h 3501669"/>
              <a:gd name="connsiteX89" fmla="*/ 2136758 w 3420708"/>
              <a:gd name="connsiteY89" fmla="*/ 748994 h 3501669"/>
              <a:gd name="connsiteX90" fmla="*/ 2108331 w 3420708"/>
              <a:gd name="connsiteY90" fmla="*/ 730042 h 3501669"/>
              <a:gd name="connsiteX91" fmla="*/ 2065691 w 3420708"/>
              <a:gd name="connsiteY91" fmla="*/ 706353 h 3501669"/>
              <a:gd name="connsiteX92" fmla="*/ 2046739 w 3420708"/>
              <a:gd name="connsiteY92" fmla="*/ 692140 h 3501669"/>
              <a:gd name="connsiteX93" fmla="*/ 2032526 w 3420708"/>
              <a:gd name="connsiteY93" fmla="*/ 682664 h 3501669"/>
              <a:gd name="connsiteX94" fmla="*/ 2008837 w 3420708"/>
              <a:gd name="connsiteY94" fmla="*/ 663713 h 3501669"/>
              <a:gd name="connsiteX95" fmla="*/ 1980410 w 3420708"/>
              <a:gd name="connsiteY95" fmla="*/ 654237 h 3501669"/>
              <a:gd name="connsiteX96" fmla="*/ 1966196 w 3420708"/>
              <a:gd name="connsiteY96" fmla="*/ 644761 h 3501669"/>
              <a:gd name="connsiteX97" fmla="*/ 1928294 w 3420708"/>
              <a:gd name="connsiteY97" fmla="*/ 635286 h 3501669"/>
              <a:gd name="connsiteX98" fmla="*/ 1885653 w 3420708"/>
              <a:gd name="connsiteY98" fmla="*/ 616335 h 3501669"/>
              <a:gd name="connsiteX99" fmla="*/ 1866702 w 3420708"/>
              <a:gd name="connsiteY99" fmla="*/ 611597 h 3501669"/>
              <a:gd name="connsiteX100" fmla="*/ 1852489 w 3420708"/>
              <a:gd name="connsiteY100" fmla="*/ 597383 h 3501669"/>
              <a:gd name="connsiteX101" fmla="*/ 1833537 w 3420708"/>
              <a:gd name="connsiteY101" fmla="*/ 592645 h 3501669"/>
              <a:gd name="connsiteX102" fmla="*/ 1819324 w 3420708"/>
              <a:gd name="connsiteY102" fmla="*/ 587908 h 3501669"/>
              <a:gd name="connsiteX103" fmla="*/ 1805110 w 3420708"/>
              <a:gd name="connsiteY103" fmla="*/ 573694 h 3501669"/>
              <a:gd name="connsiteX104" fmla="*/ 1757732 w 3420708"/>
              <a:gd name="connsiteY104" fmla="*/ 545267 h 3501669"/>
              <a:gd name="connsiteX105" fmla="*/ 1743519 w 3420708"/>
              <a:gd name="connsiteY105" fmla="*/ 535791 h 3501669"/>
              <a:gd name="connsiteX106" fmla="*/ 1724567 w 3420708"/>
              <a:gd name="connsiteY106" fmla="*/ 526316 h 3501669"/>
              <a:gd name="connsiteX107" fmla="*/ 1691403 w 3420708"/>
              <a:gd name="connsiteY107" fmla="*/ 502627 h 3501669"/>
              <a:gd name="connsiteX108" fmla="*/ 1662976 w 3420708"/>
              <a:gd name="connsiteY108" fmla="*/ 483675 h 3501669"/>
              <a:gd name="connsiteX109" fmla="*/ 1648762 w 3420708"/>
              <a:gd name="connsiteY109" fmla="*/ 478938 h 3501669"/>
              <a:gd name="connsiteX110" fmla="*/ 1610860 w 3420708"/>
              <a:gd name="connsiteY110" fmla="*/ 455248 h 3501669"/>
              <a:gd name="connsiteX111" fmla="*/ 1596646 w 3420708"/>
              <a:gd name="connsiteY111" fmla="*/ 450511 h 3501669"/>
              <a:gd name="connsiteX112" fmla="*/ 1582433 w 3420708"/>
              <a:gd name="connsiteY112" fmla="*/ 436297 h 3501669"/>
              <a:gd name="connsiteX113" fmla="*/ 1563481 w 3420708"/>
              <a:gd name="connsiteY113" fmla="*/ 431559 h 3501669"/>
              <a:gd name="connsiteX114" fmla="*/ 1549268 w 3420708"/>
              <a:gd name="connsiteY114" fmla="*/ 426822 h 3501669"/>
              <a:gd name="connsiteX115" fmla="*/ 1520841 w 3420708"/>
              <a:gd name="connsiteY115" fmla="*/ 412608 h 3501669"/>
              <a:gd name="connsiteX116" fmla="*/ 1487676 w 3420708"/>
              <a:gd name="connsiteY116" fmla="*/ 393657 h 3501669"/>
              <a:gd name="connsiteX117" fmla="*/ 1473463 w 3420708"/>
              <a:gd name="connsiteY117" fmla="*/ 388919 h 3501669"/>
              <a:gd name="connsiteX118" fmla="*/ 1435560 w 3420708"/>
              <a:gd name="connsiteY118" fmla="*/ 369968 h 3501669"/>
              <a:gd name="connsiteX119" fmla="*/ 1421347 w 3420708"/>
              <a:gd name="connsiteY119" fmla="*/ 360492 h 3501669"/>
              <a:gd name="connsiteX120" fmla="*/ 1407133 w 3420708"/>
              <a:gd name="connsiteY120" fmla="*/ 355754 h 3501669"/>
              <a:gd name="connsiteX121" fmla="*/ 1392920 w 3420708"/>
              <a:gd name="connsiteY121" fmla="*/ 341541 h 3501669"/>
              <a:gd name="connsiteX122" fmla="*/ 1369231 w 3420708"/>
              <a:gd name="connsiteY122" fmla="*/ 336803 h 3501669"/>
              <a:gd name="connsiteX123" fmla="*/ 1312377 w 3420708"/>
              <a:gd name="connsiteY123" fmla="*/ 313114 h 3501669"/>
              <a:gd name="connsiteX124" fmla="*/ 1288688 w 3420708"/>
              <a:gd name="connsiteY124" fmla="*/ 303638 h 3501669"/>
              <a:gd name="connsiteX125" fmla="*/ 1260261 w 3420708"/>
              <a:gd name="connsiteY125" fmla="*/ 294162 h 3501669"/>
              <a:gd name="connsiteX126" fmla="*/ 1231834 w 3420708"/>
              <a:gd name="connsiteY126" fmla="*/ 275211 h 3501669"/>
              <a:gd name="connsiteX127" fmla="*/ 1179718 w 3420708"/>
              <a:gd name="connsiteY127" fmla="*/ 260998 h 3501669"/>
              <a:gd name="connsiteX128" fmla="*/ 1137077 w 3420708"/>
              <a:gd name="connsiteY128" fmla="*/ 242046 h 3501669"/>
              <a:gd name="connsiteX129" fmla="*/ 1075486 w 3420708"/>
              <a:gd name="connsiteY129" fmla="*/ 223095 h 3501669"/>
              <a:gd name="connsiteX130" fmla="*/ 1056534 w 3420708"/>
              <a:gd name="connsiteY130" fmla="*/ 213619 h 3501669"/>
              <a:gd name="connsiteX131" fmla="*/ 1023369 w 3420708"/>
              <a:gd name="connsiteY131" fmla="*/ 204144 h 3501669"/>
              <a:gd name="connsiteX132" fmla="*/ 975991 w 3420708"/>
              <a:gd name="connsiteY132" fmla="*/ 180455 h 3501669"/>
              <a:gd name="connsiteX133" fmla="*/ 957040 w 3420708"/>
              <a:gd name="connsiteY133" fmla="*/ 170979 h 3501669"/>
              <a:gd name="connsiteX134" fmla="*/ 923875 w 3420708"/>
              <a:gd name="connsiteY134" fmla="*/ 161503 h 3501669"/>
              <a:gd name="connsiteX135" fmla="*/ 881235 w 3420708"/>
              <a:gd name="connsiteY135" fmla="*/ 152028 h 3501669"/>
              <a:gd name="connsiteX136" fmla="*/ 843332 w 3420708"/>
              <a:gd name="connsiteY136" fmla="*/ 137814 h 3501669"/>
              <a:gd name="connsiteX137" fmla="*/ 734362 w 3420708"/>
              <a:gd name="connsiteY137" fmla="*/ 128339 h 3501669"/>
              <a:gd name="connsiteX138" fmla="*/ 672771 w 3420708"/>
              <a:gd name="connsiteY138" fmla="*/ 114125 h 3501669"/>
              <a:gd name="connsiteX139" fmla="*/ 625392 w 3420708"/>
              <a:gd name="connsiteY139" fmla="*/ 104650 h 3501669"/>
              <a:gd name="connsiteX140" fmla="*/ 601703 w 3420708"/>
              <a:gd name="connsiteY140" fmla="*/ 95174 h 3501669"/>
              <a:gd name="connsiteX141" fmla="*/ 582752 w 3420708"/>
              <a:gd name="connsiteY141" fmla="*/ 85698 h 3501669"/>
              <a:gd name="connsiteX142" fmla="*/ 559063 w 3420708"/>
              <a:gd name="connsiteY142" fmla="*/ 80960 h 3501669"/>
              <a:gd name="connsiteX143" fmla="*/ 525898 w 3420708"/>
              <a:gd name="connsiteY143" fmla="*/ 71485 h 3501669"/>
              <a:gd name="connsiteX144" fmla="*/ 469044 w 3420708"/>
              <a:gd name="connsiteY144" fmla="*/ 62009 h 3501669"/>
              <a:gd name="connsiteX145" fmla="*/ 445355 w 3420708"/>
              <a:gd name="connsiteY145" fmla="*/ 52533 h 3501669"/>
              <a:gd name="connsiteX146" fmla="*/ 421666 w 3420708"/>
              <a:gd name="connsiteY146" fmla="*/ 47796 h 3501669"/>
              <a:gd name="connsiteX147" fmla="*/ 402715 w 3420708"/>
              <a:gd name="connsiteY147" fmla="*/ 43058 h 3501669"/>
              <a:gd name="connsiteX148" fmla="*/ 345861 w 3420708"/>
              <a:gd name="connsiteY148" fmla="*/ 38320 h 3501669"/>
              <a:gd name="connsiteX149" fmla="*/ 298482 w 3420708"/>
              <a:gd name="connsiteY149" fmla="*/ 33582 h 3501669"/>
              <a:gd name="connsiteX150" fmla="*/ 194250 w 3420708"/>
              <a:gd name="connsiteY150" fmla="*/ 14631 h 3501669"/>
              <a:gd name="connsiteX151" fmla="*/ 4737 w 3420708"/>
              <a:gd name="connsiteY151" fmla="*/ 38320 h 3501669"/>
              <a:gd name="connsiteX152" fmla="*/ 0 w 3420708"/>
              <a:gd name="connsiteY152" fmla="*/ 47796 h 350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3420708" h="3501669">
                <a:moveTo>
                  <a:pt x="3420708" y="3501669"/>
                </a:moveTo>
                <a:cubicBezTo>
                  <a:pt x="3419129" y="3444815"/>
                  <a:pt x="3418884" y="3387909"/>
                  <a:pt x="3415971" y="3331108"/>
                </a:cubicBezTo>
                <a:cubicBezTo>
                  <a:pt x="3415715" y="3326120"/>
                  <a:pt x="3412605" y="3321696"/>
                  <a:pt x="3411233" y="3316894"/>
                </a:cubicBezTo>
                <a:cubicBezTo>
                  <a:pt x="3396913" y="3266776"/>
                  <a:pt x="3419536" y="3337064"/>
                  <a:pt x="3397019" y="3269516"/>
                </a:cubicBezTo>
                <a:cubicBezTo>
                  <a:pt x="3395440" y="3136857"/>
                  <a:pt x="3395330" y="3004172"/>
                  <a:pt x="3392281" y="2871539"/>
                </a:cubicBezTo>
                <a:cubicBezTo>
                  <a:pt x="3392166" y="2866546"/>
                  <a:pt x="3388627" y="2862200"/>
                  <a:pt x="3387544" y="2857325"/>
                </a:cubicBezTo>
                <a:cubicBezTo>
                  <a:pt x="3370982" y="2782790"/>
                  <a:pt x="3397334" y="2879746"/>
                  <a:pt x="3373330" y="2795733"/>
                </a:cubicBezTo>
                <a:cubicBezTo>
                  <a:pt x="3364968" y="2720474"/>
                  <a:pt x="3374051" y="2784884"/>
                  <a:pt x="3359117" y="2715190"/>
                </a:cubicBezTo>
                <a:cubicBezTo>
                  <a:pt x="3357104" y="2705797"/>
                  <a:pt x="3355840" y="2696258"/>
                  <a:pt x="3354379" y="2686764"/>
                </a:cubicBezTo>
                <a:cubicBezTo>
                  <a:pt x="3352681" y="2675727"/>
                  <a:pt x="3352152" y="2664480"/>
                  <a:pt x="3349641" y="2653599"/>
                </a:cubicBezTo>
                <a:cubicBezTo>
                  <a:pt x="3344623" y="2631856"/>
                  <a:pt x="3339900" y="2624642"/>
                  <a:pt x="3330690" y="2606221"/>
                </a:cubicBezTo>
                <a:cubicBezTo>
                  <a:pt x="3329111" y="2596745"/>
                  <a:pt x="3327413" y="2587289"/>
                  <a:pt x="3325952" y="2577794"/>
                </a:cubicBezTo>
                <a:cubicBezTo>
                  <a:pt x="3324254" y="2566757"/>
                  <a:pt x="3323050" y="2555644"/>
                  <a:pt x="3321214" y="2544629"/>
                </a:cubicBezTo>
                <a:cubicBezTo>
                  <a:pt x="3318311" y="2527212"/>
                  <a:pt x="3314357" y="2509974"/>
                  <a:pt x="3311738" y="2492513"/>
                </a:cubicBezTo>
                <a:cubicBezTo>
                  <a:pt x="3309617" y="2478370"/>
                  <a:pt x="3309806" y="2463895"/>
                  <a:pt x="3307001" y="2449872"/>
                </a:cubicBezTo>
                <a:cubicBezTo>
                  <a:pt x="3305042" y="2440078"/>
                  <a:pt x="3300269" y="2431049"/>
                  <a:pt x="3297525" y="2421445"/>
                </a:cubicBezTo>
                <a:lnTo>
                  <a:pt x="3288049" y="2388281"/>
                </a:lnTo>
                <a:cubicBezTo>
                  <a:pt x="3287126" y="2377205"/>
                  <a:pt x="3281649" y="2305184"/>
                  <a:pt x="3278574" y="2288786"/>
                </a:cubicBezTo>
                <a:cubicBezTo>
                  <a:pt x="3276455" y="2277486"/>
                  <a:pt x="3272402" y="2266634"/>
                  <a:pt x="3269098" y="2255622"/>
                </a:cubicBezTo>
                <a:cubicBezTo>
                  <a:pt x="3267663" y="2250838"/>
                  <a:pt x="3267480" y="2245308"/>
                  <a:pt x="3264360" y="2241408"/>
                </a:cubicBezTo>
                <a:cubicBezTo>
                  <a:pt x="3260803" y="2236962"/>
                  <a:pt x="3254885" y="2235091"/>
                  <a:pt x="3250147" y="2231932"/>
                </a:cubicBezTo>
                <a:cubicBezTo>
                  <a:pt x="3239411" y="2214040"/>
                  <a:pt x="3235566" y="2211513"/>
                  <a:pt x="3231195" y="2194030"/>
                </a:cubicBezTo>
                <a:cubicBezTo>
                  <a:pt x="3229242" y="2186218"/>
                  <a:pt x="3229285" y="2177881"/>
                  <a:pt x="3226458" y="2170341"/>
                </a:cubicBezTo>
                <a:cubicBezTo>
                  <a:pt x="3224459" y="2165009"/>
                  <a:pt x="3219295" y="2161331"/>
                  <a:pt x="3216982" y="2156127"/>
                </a:cubicBezTo>
                <a:cubicBezTo>
                  <a:pt x="3212925" y="2147000"/>
                  <a:pt x="3213046" y="2136011"/>
                  <a:pt x="3207506" y="2127700"/>
                </a:cubicBezTo>
                <a:lnTo>
                  <a:pt x="3188555" y="2099273"/>
                </a:lnTo>
                <a:lnTo>
                  <a:pt x="3179079" y="2085060"/>
                </a:lnTo>
                <a:cubicBezTo>
                  <a:pt x="3175921" y="2075584"/>
                  <a:pt x="3175144" y="2064944"/>
                  <a:pt x="3169604" y="2056633"/>
                </a:cubicBezTo>
                <a:cubicBezTo>
                  <a:pt x="3166445" y="2051895"/>
                  <a:pt x="3162675" y="2047512"/>
                  <a:pt x="3160128" y="2042419"/>
                </a:cubicBezTo>
                <a:cubicBezTo>
                  <a:pt x="3157895" y="2037952"/>
                  <a:pt x="3157143" y="2032882"/>
                  <a:pt x="3155390" y="2028206"/>
                </a:cubicBezTo>
                <a:cubicBezTo>
                  <a:pt x="3152404" y="2020243"/>
                  <a:pt x="3148604" y="2012585"/>
                  <a:pt x="3145915" y="2004517"/>
                </a:cubicBezTo>
                <a:cubicBezTo>
                  <a:pt x="3143856" y="1998340"/>
                  <a:pt x="3142966" y="1991827"/>
                  <a:pt x="3141177" y="1985566"/>
                </a:cubicBezTo>
                <a:cubicBezTo>
                  <a:pt x="3138231" y="1975254"/>
                  <a:pt x="3132981" y="1960826"/>
                  <a:pt x="3126963" y="1952401"/>
                </a:cubicBezTo>
                <a:cubicBezTo>
                  <a:pt x="3123069" y="1946949"/>
                  <a:pt x="3117488" y="1942925"/>
                  <a:pt x="3112750" y="1938187"/>
                </a:cubicBezTo>
                <a:cubicBezTo>
                  <a:pt x="3109591" y="1928711"/>
                  <a:pt x="3105233" y="1919554"/>
                  <a:pt x="3103274" y="1909760"/>
                </a:cubicBezTo>
                <a:cubicBezTo>
                  <a:pt x="3101695" y="1901864"/>
                  <a:pt x="3101363" y="1893611"/>
                  <a:pt x="3098536" y="1886071"/>
                </a:cubicBezTo>
                <a:cubicBezTo>
                  <a:pt x="3096537" y="1880740"/>
                  <a:pt x="3092219" y="1876596"/>
                  <a:pt x="3089061" y="1871858"/>
                </a:cubicBezTo>
                <a:cubicBezTo>
                  <a:pt x="3088035" y="1867755"/>
                  <a:pt x="3082606" y="1843979"/>
                  <a:pt x="3079585" y="1838693"/>
                </a:cubicBezTo>
                <a:cubicBezTo>
                  <a:pt x="3075667" y="1831837"/>
                  <a:pt x="3070955" y="1825325"/>
                  <a:pt x="3065372" y="1819742"/>
                </a:cubicBezTo>
                <a:cubicBezTo>
                  <a:pt x="3061345" y="1815715"/>
                  <a:pt x="3055896" y="1813425"/>
                  <a:pt x="3051158" y="1810266"/>
                </a:cubicBezTo>
                <a:cubicBezTo>
                  <a:pt x="3048213" y="1801432"/>
                  <a:pt x="3039951" y="1772181"/>
                  <a:pt x="3032207" y="1762888"/>
                </a:cubicBezTo>
                <a:cubicBezTo>
                  <a:pt x="3028562" y="1758513"/>
                  <a:pt x="3022731" y="1756571"/>
                  <a:pt x="3017993" y="1753412"/>
                </a:cubicBezTo>
                <a:cubicBezTo>
                  <a:pt x="3013301" y="1739334"/>
                  <a:pt x="3010306" y="1722036"/>
                  <a:pt x="2999042" y="1710772"/>
                </a:cubicBezTo>
                <a:cubicBezTo>
                  <a:pt x="2993458" y="1705188"/>
                  <a:pt x="2986408" y="1701296"/>
                  <a:pt x="2980091" y="1696558"/>
                </a:cubicBezTo>
                <a:cubicBezTo>
                  <a:pt x="2970867" y="1668888"/>
                  <a:pt x="2982570" y="1694300"/>
                  <a:pt x="2961139" y="1672869"/>
                </a:cubicBezTo>
                <a:cubicBezTo>
                  <a:pt x="2957113" y="1668843"/>
                  <a:pt x="2955309" y="1663030"/>
                  <a:pt x="2951664" y="1658656"/>
                </a:cubicBezTo>
                <a:cubicBezTo>
                  <a:pt x="2947374" y="1653508"/>
                  <a:pt x="2941564" y="1649731"/>
                  <a:pt x="2937450" y="1644442"/>
                </a:cubicBezTo>
                <a:cubicBezTo>
                  <a:pt x="2930458" y="1635453"/>
                  <a:pt x="2927975" y="1622332"/>
                  <a:pt x="2918499" y="1616015"/>
                </a:cubicBezTo>
                <a:cubicBezTo>
                  <a:pt x="2904522" y="1606697"/>
                  <a:pt x="2901473" y="1606007"/>
                  <a:pt x="2890072" y="1592326"/>
                </a:cubicBezTo>
                <a:cubicBezTo>
                  <a:pt x="2857083" y="1552741"/>
                  <a:pt x="2907917" y="1605436"/>
                  <a:pt x="2866383" y="1563899"/>
                </a:cubicBezTo>
                <a:cubicBezTo>
                  <a:pt x="2858488" y="1540217"/>
                  <a:pt x="2865684" y="1556809"/>
                  <a:pt x="2847432" y="1530735"/>
                </a:cubicBezTo>
                <a:cubicBezTo>
                  <a:pt x="2840901" y="1521405"/>
                  <a:pt x="2828480" y="1502308"/>
                  <a:pt x="2828480" y="1502308"/>
                </a:cubicBezTo>
                <a:cubicBezTo>
                  <a:pt x="2826901" y="1497570"/>
                  <a:pt x="2826646" y="1492158"/>
                  <a:pt x="2823743" y="1488094"/>
                </a:cubicBezTo>
                <a:cubicBezTo>
                  <a:pt x="2818550" y="1480824"/>
                  <a:pt x="2808786" y="1477134"/>
                  <a:pt x="2804791" y="1469143"/>
                </a:cubicBezTo>
                <a:cubicBezTo>
                  <a:pt x="2800495" y="1460551"/>
                  <a:pt x="2803336" y="1449744"/>
                  <a:pt x="2800053" y="1440716"/>
                </a:cubicBezTo>
                <a:cubicBezTo>
                  <a:pt x="2796906" y="1432062"/>
                  <a:pt x="2789958" y="1425263"/>
                  <a:pt x="2785840" y="1417027"/>
                </a:cubicBezTo>
                <a:cubicBezTo>
                  <a:pt x="2776622" y="1398590"/>
                  <a:pt x="2785470" y="1405110"/>
                  <a:pt x="2776364" y="1383862"/>
                </a:cubicBezTo>
                <a:cubicBezTo>
                  <a:pt x="2774121" y="1378628"/>
                  <a:pt x="2771335" y="1373205"/>
                  <a:pt x="2766889" y="1369648"/>
                </a:cubicBezTo>
                <a:cubicBezTo>
                  <a:pt x="2762989" y="1366528"/>
                  <a:pt x="2757413" y="1366490"/>
                  <a:pt x="2752675" y="1364911"/>
                </a:cubicBezTo>
                <a:cubicBezTo>
                  <a:pt x="2729742" y="1319040"/>
                  <a:pt x="2760164" y="1374896"/>
                  <a:pt x="2724248" y="1327008"/>
                </a:cubicBezTo>
                <a:cubicBezTo>
                  <a:pt x="2720010" y="1321358"/>
                  <a:pt x="2718516" y="1314046"/>
                  <a:pt x="2714773" y="1308057"/>
                </a:cubicBezTo>
                <a:cubicBezTo>
                  <a:pt x="2710588" y="1301361"/>
                  <a:pt x="2705087" y="1295574"/>
                  <a:pt x="2700559" y="1289105"/>
                </a:cubicBezTo>
                <a:cubicBezTo>
                  <a:pt x="2694028" y="1279776"/>
                  <a:pt x="2689107" y="1269249"/>
                  <a:pt x="2681608" y="1260679"/>
                </a:cubicBezTo>
                <a:cubicBezTo>
                  <a:pt x="2677858" y="1256394"/>
                  <a:pt x="2671768" y="1254849"/>
                  <a:pt x="2667394" y="1251203"/>
                </a:cubicBezTo>
                <a:cubicBezTo>
                  <a:pt x="2662247" y="1246913"/>
                  <a:pt x="2657919" y="1241727"/>
                  <a:pt x="2653181" y="1236989"/>
                </a:cubicBezTo>
                <a:cubicBezTo>
                  <a:pt x="2651602" y="1232251"/>
                  <a:pt x="2651974" y="1226307"/>
                  <a:pt x="2648443" y="1222776"/>
                </a:cubicBezTo>
                <a:cubicBezTo>
                  <a:pt x="2640390" y="1214723"/>
                  <a:pt x="2620016" y="1203825"/>
                  <a:pt x="2620016" y="1203825"/>
                </a:cubicBezTo>
                <a:cubicBezTo>
                  <a:pt x="2603169" y="1170131"/>
                  <a:pt x="2621070" y="1196456"/>
                  <a:pt x="2591589" y="1175398"/>
                </a:cubicBezTo>
                <a:cubicBezTo>
                  <a:pt x="2586137" y="1171503"/>
                  <a:pt x="2582463" y="1165544"/>
                  <a:pt x="2577376" y="1161184"/>
                </a:cubicBezTo>
                <a:cubicBezTo>
                  <a:pt x="2571381" y="1156045"/>
                  <a:pt x="2564741" y="1151709"/>
                  <a:pt x="2558424" y="1146971"/>
                </a:cubicBezTo>
                <a:cubicBezTo>
                  <a:pt x="2552107" y="1137495"/>
                  <a:pt x="2548948" y="1124861"/>
                  <a:pt x="2539473" y="1118544"/>
                </a:cubicBezTo>
                <a:cubicBezTo>
                  <a:pt x="2524855" y="1108798"/>
                  <a:pt x="2523203" y="1109038"/>
                  <a:pt x="2511046" y="1094855"/>
                </a:cubicBezTo>
                <a:cubicBezTo>
                  <a:pt x="2487538" y="1067429"/>
                  <a:pt x="2507643" y="1083109"/>
                  <a:pt x="2482619" y="1066428"/>
                </a:cubicBezTo>
                <a:cubicBezTo>
                  <a:pt x="2460184" y="1021553"/>
                  <a:pt x="2489336" y="1072800"/>
                  <a:pt x="2454192" y="1033263"/>
                </a:cubicBezTo>
                <a:cubicBezTo>
                  <a:pt x="2446626" y="1024751"/>
                  <a:pt x="2441558" y="1014312"/>
                  <a:pt x="2435241" y="1004836"/>
                </a:cubicBezTo>
                <a:cubicBezTo>
                  <a:pt x="2432082" y="1000098"/>
                  <a:pt x="2430503" y="993782"/>
                  <a:pt x="2425765" y="990623"/>
                </a:cubicBezTo>
                <a:lnTo>
                  <a:pt x="2411552" y="981147"/>
                </a:lnTo>
                <a:cubicBezTo>
                  <a:pt x="2388028" y="945861"/>
                  <a:pt x="2418259" y="989194"/>
                  <a:pt x="2387863" y="952720"/>
                </a:cubicBezTo>
                <a:cubicBezTo>
                  <a:pt x="2384218" y="948346"/>
                  <a:pt x="2382093" y="942830"/>
                  <a:pt x="2378387" y="938507"/>
                </a:cubicBezTo>
                <a:cubicBezTo>
                  <a:pt x="2372573" y="931724"/>
                  <a:pt x="2365250" y="926338"/>
                  <a:pt x="2359436" y="919555"/>
                </a:cubicBezTo>
                <a:cubicBezTo>
                  <a:pt x="2350800" y="909480"/>
                  <a:pt x="2346137" y="895048"/>
                  <a:pt x="2335747" y="886390"/>
                </a:cubicBezTo>
                <a:cubicBezTo>
                  <a:pt x="2331910" y="883193"/>
                  <a:pt x="2326271" y="883232"/>
                  <a:pt x="2321533" y="881653"/>
                </a:cubicBezTo>
                <a:cubicBezTo>
                  <a:pt x="2307833" y="867952"/>
                  <a:pt x="2300986" y="860058"/>
                  <a:pt x="2283631" y="848488"/>
                </a:cubicBezTo>
                <a:cubicBezTo>
                  <a:pt x="2277754" y="844570"/>
                  <a:pt x="2270996" y="842171"/>
                  <a:pt x="2264679" y="839012"/>
                </a:cubicBezTo>
                <a:cubicBezTo>
                  <a:pt x="2247434" y="813144"/>
                  <a:pt x="2264460" y="835267"/>
                  <a:pt x="2236252" y="810585"/>
                </a:cubicBezTo>
                <a:cubicBezTo>
                  <a:pt x="2229529" y="804702"/>
                  <a:pt x="2224571" y="796827"/>
                  <a:pt x="2217301" y="791634"/>
                </a:cubicBezTo>
                <a:cubicBezTo>
                  <a:pt x="2213237" y="788731"/>
                  <a:pt x="2207678" y="788863"/>
                  <a:pt x="2203088" y="786896"/>
                </a:cubicBezTo>
                <a:cubicBezTo>
                  <a:pt x="2196596" y="784114"/>
                  <a:pt x="2190125" y="781164"/>
                  <a:pt x="2184136" y="777421"/>
                </a:cubicBezTo>
                <a:cubicBezTo>
                  <a:pt x="2175557" y="772059"/>
                  <a:pt x="2160991" y="758740"/>
                  <a:pt x="2150972" y="753731"/>
                </a:cubicBezTo>
                <a:cubicBezTo>
                  <a:pt x="2146505" y="751498"/>
                  <a:pt x="2141496" y="750573"/>
                  <a:pt x="2136758" y="748994"/>
                </a:cubicBezTo>
                <a:cubicBezTo>
                  <a:pt x="2105218" y="717452"/>
                  <a:pt x="2139184" y="747182"/>
                  <a:pt x="2108331" y="730042"/>
                </a:cubicBezTo>
                <a:cubicBezTo>
                  <a:pt x="2059455" y="702889"/>
                  <a:pt x="2097853" y="717074"/>
                  <a:pt x="2065691" y="706353"/>
                </a:cubicBezTo>
                <a:cubicBezTo>
                  <a:pt x="2059374" y="701615"/>
                  <a:pt x="2053165" y="696730"/>
                  <a:pt x="2046739" y="692140"/>
                </a:cubicBezTo>
                <a:cubicBezTo>
                  <a:pt x="2042106" y="688830"/>
                  <a:pt x="2037081" y="686080"/>
                  <a:pt x="2032526" y="682664"/>
                </a:cubicBezTo>
                <a:cubicBezTo>
                  <a:pt x="2024436" y="676597"/>
                  <a:pt x="2017714" y="668555"/>
                  <a:pt x="2008837" y="663713"/>
                </a:cubicBezTo>
                <a:cubicBezTo>
                  <a:pt x="2000068" y="658930"/>
                  <a:pt x="1988721" y="659777"/>
                  <a:pt x="1980410" y="654237"/>
                </a:cubicBezTo>
                <a:cubicBezTo>
                  <a:pt x="1975672" y="651078"/>
                  <a:pt x="1971289" y="647308"/>
                  <a:pt x="1966196" y="644761"/>
                </a:cubicBezTo>
                <a:cubicBezTo>
                  <a:pt x="1956487" y="639907"/>
                  <a:pt x="1937298" y="637087"/>
                  <a:pt x="1928294" y="635286"/>
                </a:cubicBezTo>
                <a:cubicBezTo>
                  <a:pt x="1911777" y="627027"/>
                  <a:pt x="1903809" y="622387"/>
                  <a:pt x="1885653" y="616335"/>
                </a:cubicBezTo>
                <a:cubicBezTo>
                  <a:pt x="1879476" y="614276"/>
                  <a:pt x="1873019" y="613176"/>
                  <a:pt x="1866702" y="611597"/>
                </a:cubicBezTo>
                <a:cubicBezTo>
                  <a:pt x="1861964" y="606859"/>
                  <a:pt x="1858306" y="600707"/>
                  <a:pt x="1852489" y="597383"/>
                </a:cubicBezTo>
                <a:cubicBezTo>
                  <a:pt x="1846835" y="594152"/>
                  <a:pt x="1839798" y="594434"/>
                  <a:pt x="1833537" y="592645"/>
                </a:cubicBezTo>
                <a:cubicBezTo>
                  <a:pt x="1828735" y="591273"/>
                  <a:pt x="1824062" y="589487"/>
                  <a:pt x="1819324" y="587908"/>
                </a:cubicBezTo>
                <a:cubicBezTo>
                  <a:pt x="1814586" y="583170"/>
                  <a:pt x="1810619" y="577508"/>
                  <a:pt x="1805110" y="573694"/>
                </a:cubicBezTo>
                <a:cubicBezTo>
                  <a:pt x="1789967" y="563211"/>
                  <a:pt x="1773056" y="555484"/>
                  <a:pt x="1757732" y="545267"/>
                </a:cubicBezTo>
                <a:cubicBezTo>
                  <a:pt x="1752994" y="542108"/>
                  <a:pt x="1748463" y="538616"/>
                  <a:pt x="1743519" y="535791"/>
                </a:cubicBezTo>
                <a:cubicBezTo>
                  <a:pt x="1737387" y="532287"/>
                  <a:pt x="1730699" y="529820"/>
                  <a:pt x="1724567" y="526316"/>
                </a:cubicBezTo>
                <a:cubicBezTo>
                  <a:pt x="1712598" y="519477"/>
                  <a:pt x="1702687" y="510526"/>
                  <a:pt x="1691403" y="502627"/>
                </a:cubicBezTo>
                <a:cubicBezTo>
                  <a:pt x="1682073" y="496096"/>
                  <a:pt x="1673780" y="487276"/>
                  <a:pt x="1662976" y="483675"/>
                </a:cubicBezTo>
                <a:lnTo>
                  <a:pt x="1648762" y="478938"/>
                </a:lnTo>
                <a:cubicBezTo>
                  <a:pt x="1633747" y="456414"/>
                  <a:pt x="1644688" y="466524"/>
                  <a:pt x="1610860" y="455248"/>
                </a:cubicBezTo>
                <a:lnTo>
                  <a:pt x="1596646" y="450511"/>
                </a:lnTo>
                <a:cubicBezTo>
                  <a:pt x="1591908" y="445773"/>
                  <a:pt x="1588250" y="439621"/>
                  <a:pt x="1582433" y="436297"/>
                </a:cubicBezTo>
                <a:cubicBezTo>
                  <a:pt x="1576779" y="433066"/>
                  <a:pt x="1569742" y="433348"/>
                  <a:pt x="1563481" y="431559"/>
                </a:cubicBezTo>
                <a:cubicBezTo>
                  <a:pt x="1558679" y="430187"/>
                  <a:pt x="1554006" y="428401"/>
                  <a:pt x="1549268" y="426822"/>
                </a:cubicBezTo>
                <a:cubicBezTo>
                  <a:pt x="1508526" y="399661"/>
                  <a:pt x="1560077" y="432227"/>
                  <a:pt x="1520841" y="412608"/>
                </a:cubicBezTo>
                <a:cubicBezTo>
                  <a:pt x="1473268" y="388820"/>
                  <a:pt x="1545811" y="418571"/>
                  <a:pt x="1487676" y="393657"/>
                </a:cubicBezTo>
                <a:cubicBezTo>
                  <a:pt x="1483086" y="391690"/>
                  <a:pt x="1477930" y="391152"/>
                  <a:pt x="1473463" y="388919"/>
                </a:cubicBezTo>
                <a:cubicBezTo>
                  <a:pt x="1428719" y="366546"/>
                  <a:pt x="1467607" y="380648"/>
                  <a:pt x="1435560" y="369968"/>
                </a:cubicBezTo>
                <a:cubicBezTo>
                  <a:pt x="1430822" y="366809"/>
                  <a:pt x="1426440" y="363039"/>
                  <a:pt x="1421347" y="360492"/>
                </a:cubicBezTo>
                <a:cubicBezTo>
                  <a:pt x="1416880" y="358258"/>
                  <a:pt x="1411289" y="358524"/>
                  <a:pt x="1407133" y="355754"/>
                </a:cubicBezTo>
                <a:cubicBezTo>
                  <a:pt x="1401558" y="352038"/>
                  <a:pt x="1398913" y="344537"/>
                  <a:pt x="1392920" y="341541"/>
                </a:cubicBezTo>
                <a:cubicBezTo>
                  <a:pt x="1385717" y="337940"/>
                  <a:pt x="1377000" y="338922"/>
                  <a:pt x="1369231" y="336803"/>
                </a:cubicBezTo>
                <a:cubicBezTo>
                  <a:pt x="1334777" y="327406"/>
                  <a:pt x="1345471" y="328156"/>
                  <a:pt x="1312377" y="313114"/>
                </a:cubicBezTo>
                <a:cubicBezTo>
                  <a:pt x="1304635" y="309595"/>
                  <a:pt x="1296681" y="306545"/>
                  <a:pt x="1288688" y="303638"/>
                </a:cubicBezTo>
                <a:cubicBezTo>
                  <a:pt x="1279301" y="300224"/>
                  <a:pt x="1268572" y="299702"/>
                  <a:pt x="1260261" y="294162"/>
                </a:cubicBezTo>
                <a:cubicBezTo>
                  <a:pt x="1250785" y="287845"/>
                  <a:pt x="1242174" y="279983"/>
                  <a:pt x="1231834" y="275211"/>
                </a:cubicBezTo>
                <a:cubicBezTo>
                  <a:pt x="1195735" y="258550"/>
                  <a:pt x="1207939" y="271581"/>
                  <a:pt x="1179718" y="260998"/>
                </a:cubicBezTo>
                <a:cubicBezTo>
                  <a:pt x="1113712" y="236245"/>
                  <a:pt x="1214823" y="267961"/>
                  <a:pt x="1137077" y="242046"/>
                </a:cubicBezTo>
                <a:cubicBezTo>
                  <a:pt x="1108056" y="232372"/>
                  <a:pt x="1114030" y="242367"/>
                  <a:pt x="1075486" y="223095"/>
                </a:cubicBezTo>
                <a:cubicBezTo>
                  <a:pt x="1069169" y="219936"/>
                  <a:pt x="1063026" y="216401"/>
                  <a:pt x="1056534" y="213619"/>
                </a:cubicBezTo>
                <a:cubicBezTo>
                  <a:pt x="1047023" y="209543"/>
                  <a:pt x="1032979" y="206547"/>
                  <a:pt x="1023369" y="204144"/>
                </a:cubicBezTo>
                <a:lnTo>
                  <a:pt x="975991" y="180455"/>
                </a:lnTo>
                <a:cubicBezTo>
                  <a:pt x="969674" y="177296"/>
                  <a:pt x="963831" y="172919"/>
                  <a:pt x="957040" y="170979"/>
                </a:cubicBezTo>
                <a:cubicBezTo>
                  <a:pt x="945985" y="167820"/>
                  <a:pt x="935029" y="164291"/>
                  <a:pt x="923875" y="161503"/>
                </a:cubicBezTo>
                <a:cubicBezTo>
                  <a:pt x="914859" y="159249"/>
                  <a:pt x="890970" y="155679"/>
                  <a:pt x="881235" y="152028"/>
                </a:cubicBezTo>
                <a:cubicBezTo>
                  <a:pt x="852791" y="141361"/>
                  <a:pt x="872517" y="142678"/>
                  <a:pt x="843332" y="137814"/>
                </a:cubicBezTo>
                <a:cubicBezTo>
                  <a:pt x="807476" y="131838"/>
                  <a:pt x="770390" y="130740"/>
                  <a:pt x="734362" y="128339"/>
                </a:cubicBezTo>
                <a:cubicBezTo>
                  <a:pt x="657376" y="117341"/>
                  <a:pt x="742141" y="131468"/>
                  <a:pt x="672771" y="114125"/>
                </a:cubicBezTo>
                <a:cubicBezTo>
                  <a:pt x="644797" y="107131"/>
                  <a:pt x="649003" y="112520"/>
                  <a:pt x="625392" y="104650"/>
                </a:cubicBezTo>
                <a:cubicBezTo>
                  <a:pt x="617324" y="101961"/>
                  <a:pt x="609475" y="98628"/>
                  <a:pt x="601703" y="95174"/>
                </a:cubicBezTo>
                <a:cubicBezTo>
                  <a:pt x="595249" y="92305"/>
                  <a:pt x="589452" y="87932"/>
                  <a:pt x="582752" y="85698"/>
                </a:cubicBezTo>
                <a:cubicBezTo>
                  <a:pt x="575113" y="83151"/>
                  <a:pt x="566875" y="82913"/>
                  <a:pt x="559063" y="80960"/>
                </a:cubicBezTo>
                <a:cubicBezTo>
                  <a:pt x="532014" y="74198"/>
                  <a:pt x="558374" y="77390"/>
                  <a:pt x="525898" y="71485"/>
                </a:cubicBezTo>
                <a:cubicBezTo>
                  <a:pt x="511846" y="68930"/>
                  <a:pt x="484153" y="66542"/>
                  <a:pt x="469044" y="62009"/>
                </a:cubicBezTo>
                <a:cubicBezTo>
                  <a:pt x="460898" y="59565"/>
                  <a:pt x="453501" y="54977"/>
                  <a:pt x="445355" y="52533"/>
                </a:cubicBezTo>
                <a:cubicBezTo>
                  <a:pt x="437642" y="50219"/>
                  <a:pt x="429527" y="49543"/>
                  <a:pt x="421666" y="47796"/>
                </a:cubicBezTo>
                <a:cubicBezTo>
                  <a:pt x="415310" y="46384"/>
                  <a:pt x="409176" y="43866"/>
                  <a:pt x="402715" y="43058"/>
                </a:cubicBezTo>
                <a:cubicBezTo>
                  <a:pt x="383845" y="40699"/>
                  <a:pt x="364800" y="40042"/>
                  <a:pt x="345861" y="38320"/>
                </a:cubicBezTo>
                <a:lnTo>
                  <a:pt x="298482" y="33582"/>
                </a:lnTo>
                <a:cubicBezTo>
                  <a:pt x="219703" y="16701"/>
                  <a:pt x="254590" y="22174"/>
                  <a:pt x="194250" y="14631"/>
                </a:cubicBezTo>
                <a:cubicBezTo>
                  <a:pt x="7180" y="19554"/>
                  <a:pt x="41059" y="-34326"/>
                  <a:pt x="4737" y="38320"/>
                </a:cubicBezTo>
                <a:lnTo>
                  <a:pt x="0" y="47796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888" y="1629811"/>
            <a:ext cx="3433419" cy="117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400" y="0"/>
            <a:ext cx="53746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5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152</Words>
  <Application>Microsoft Office PowerPoint</Application>
  <PresentationFormat>全屏显示(16:9)</PresentationFormat>
  <Paragraphs>29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汉仪旗黑-85S</vt:lpstr>
      <vt:lpstr>楷体</vt:lpstr>
      <vt:lpstr>微软雅黑</vt:lpstr>
      <vt:lpstr>Arial</vt:lpstr>
      <vt:lpstr>Calibri</vt:lpstr>
      <vt:lpstr>1_Office 主题​​</vt:lpstr>
      <vt:lpstr>为大自然拍一张全景照片</vt:lpstr>
      <vt:lpstr>大自然母亲 山 天空 珊瑚礁 家园 冰 海洋 雨林 土地 水 红木 花</vt:lpstr>
      <vt:lpstr>活动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小结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xb21cn</cp:lastModifiedBy>
  <cp:revision>34</cp:revision>
  <dcterms:created xsi:type="dcterms:W3CDTF">2020-02-01T11:21:51Z</dcterms:created>
  <dcterms:modified xsi:type="dcterms:W3CDTF">2020-02-06T03:55:21Z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