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72" r:id="rId5"/>
    <p:sldId id="273" r:id="rId6"/>
    <p:sldId id="274" r:id="rId7"/>
    <p:sldId id="275" r:id="rId8"/>
    <p:sldId id="278" r:id="rId9"/>
    <p:sldId id="279" r:id="rId10"/>
    <p:sldId id="280" r:id="rId11"/>
    <p:sldId id="281" r:id="rId12"/>
    <p:sldId id="271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7020304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01A21-906D-4AC6-961E-C206F7BEB902}" type="doc">
      <dgm:prSet loTypeId="urn:microsoft.com/office/officeart/2008/layout/RadialCluster" loCatId="relationship" qsTypeId="urn:microsoft.com/office/officeart/2005/8/quickstyle/simple3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2D14C672-9146-47EB-A1B3-5C78646C908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rgbClr val="FF0000"/>
              </a:solidFill>
              <a:latin typeface="+mn-ea"/>
            </a:rPr>
            <a:t>发酵</a:t>
          </a:r>
          <a:r>
            <a:rPr lang="zh-CN" altLang="en-US">
              <a:solidFill>
                <a:srgbClr val="FF0000"/>
              </a:solidFill>
              <a:latin typeface="+mn-ea"/>
            </a:rPr>
            <a:t/>
          </a:r>
          <a:endParaRPr lang="zh-CN" altLang="en-US">
            <a:solidFill>
              <a:srgbClr val="FF0000"/>
            </a:solidFill>
            <a:latin typeface="+mn-ea"/>
          </a:endParaRPr>
        </a:p>
      </dgm:t>
    </dgm:pt>
    <dgm:pt modelId="{B2C1AC3C-C432-4902-BB5E-B0F7F333B9A3}" cxnId="{01C6400C-E24B-41CE-B55B-56EA0746C7A3}" type="parTrans">
      <dgm:prSet/>
      <dgm:spPr/>
      <dgm:t>
        <a:bodyPr/>
        <a:p>
          <a:endParaRPr lang="zh-CN" altLang="en-US"/>
        </a:p>
      </dgm:t>
    </dgm:pt>
    <dgm:pt modelId="{9965C3B9-B8E6-48DF-9F1F-7F7DD5C82F45}" cxnId="{01C6400C-E24B-41CE-B55B-56EA0746C7A3}" type="sibTrans">
      <dgm:prSet/>
      <dgm:spPr/>
      <dgm:t>
        <a:bodyPr/>
        <a:p>
          <a:endParaRPr lang="zh-CN" altLang="en-US"/>
        </a:p>
      </dgm:t>
    </dgm:pt>
    <dgm:pt modelId="{7830E169-FB51-4A7B-976B-1E97EEC5FA2B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0000FF"/>
              </a:solidFill>
              <a:latin typeface="+mn-ea"/>
            </a:rPr>
            <a:t>气体</a:t>
          </a:r>
          <a:r>
            <a:rPr lang="zh-CN" sz="1600" b="1">
              <a:solidFill>
                <a:srgbClr val="0000FF"/>
              </a:solidFill>
              <a:latin typeface="+mn-ea"/>
            </a:rPr>
            <a:t/>
          </a:r>
          <a:endParaRPr lang="zh-CN" sz="1600" b="1">
            <a:solidFill>
              <a:srgbClr val="0000FF"/>
            </a:solidFill>
            <a:latin typeface="+mn-ea"/>
          </a:endParaRPr>
        </a:p>
      </dgm:t>
    </dgm:pt>
    <dgm:pt modelId="{31422160-1E01-4C1A-BB9A-3014A7FC69D9}" cxnId="{1044E5D0-1A84-4FB8-898E-3915AC447B1E}" type="parTrans">
      <dgm:prSet/>
      <dgm:spPr/>
    </dgm:pt>
    <dgm:pt modelId="{DD72CCCB-BBAD-43BC-A48A-DB4D8435F06C}" cxnId="{1044E5D0-1A84-4FB8-898E-3915AC447B1E}" type="sibTrans">
      <dgm:prSet/>
      <dgm:spPr/>
    </dgm:pt>
    <dgm:pt modelId="{F7BE1992-F680-46C6-A4D3-F7DF5DC61F25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>
              <a:solidFill>
                <a:srgbClr val="7030A0"/>
              </a:solidFill>
              <a:latin typeface="+mn-ea"/>
            </a:rPr>
            <a:t>有氧</a:t>
          </a:r>
          <a:r>
            <a:rPr lang="zh-CN" b="1">
              <a:solidFill>
                <a:srgbClr val="7030A0"/>
              </a:solidFill>
              <a:latin typeface="+mn-ea"/>
            </a:rPr>
            <a:t/>
          </a:r>
          <a:endParaRPr lang="zh-CN" b="1">
            <a:solidFill>
              <a:srgbClr val="7030A0"/>
            </a:solidFill>
            <a:latin typeface="+mn-ea"/>
          </a:endParaRPr>
        </a:p>
      </dgm:t>
    </dgm:pt>
    <dgm:pt modelId="{DA20854A-B127-40F0-9D2F-4A29F2E165D0}" cxnId="{E0258C16-C6D6-4442-A361-14D23F69643C}" type="parTrans">
      <dgm:prSet/>
      <dgm:spPr/>
    </dgm:pt>
    <dgm:pt modelId="{4831C90A-2C63-4FE8-BA1C-F2F302BF25F7}" cxnId="{E0258C16-C6D6-4442-A361-14D23F69643C}" type="sibTrans">
      <dgm:prSet/>
      <dgm:spPr/>
    </dgm:pt>
    <dgm:pt modelId="{B5AFA2CB-02F8-4109-B7D1-BA5BCDE6C07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>
              <a:solidFill>
                <a:srgbClr val="7030A0"/>
              </a:solidFill>
              <a:latin typeface="+mn-ea"/>
            </a:rPr>
            <a:t>无氧</a:t>
          </a:r>
          <a:r>
            <a:rPr lang="zh-CN" b="1">
              <a:solidFill>
                <a:srgbClr val="7030A0"/>
              </a:solidFill>
              <a:latin typeface="+mn-ea"/>
            </a:rPr>
            <a:t/>
          </a:r>
          <a:endParaRPr lang="zh-CN" b="1">
            <a:solidFill>
              <a:srgbClr val="7030A0"/>
            </a:solidFill>
            <a:latin typeface="+mn-ea"/>
          </a:endParaRPr>
        </a:p>
      </dgm:t>
    </dgm:pt>
    <dgm:pt modelId="{B249DE7F-B0E1-47F4-A460-DD7DBC200197}" cxnId="{E446D06D-2BDA-41E5-8CC1-3BE74EBEDB3E}" type="parTrans">
      <dgm:prSet/>
      <dgm:spPr/>
    </dgm:pt>
    <dgm:pt modelId="{8D793BCE-E7C8-47EE-AEEB-860F884C58C3}" cxnId="{E446D06D-2BDA-41E5-8CC1-3BE74EBEDB3E}" type="sibTrans">
      <dgm:prSet/>
      <dgm:spPr/>
    </dgm:pt>
    <dgm:pt modelId="{3CCA116C-BA1E-4F6E-9047-D95547C5B1A9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0000FF"/>
              </a:solidFill>
              <a:latin typeface="+mn-ea"/>
            </a:rPr>
            <a:t>培养基</a:t>
          </a:r>
          <a:r>
            <a:rPr lang="zh-CN" sz="1600" b="1">
              <a:solidFill>
                <a:srgbClr val="0000FF"/>
              </a:solidFill>
              <a:latin typeface="+mn-ea"/>
            </a:rPr>
            <a:t/>
          </a:r>
          <a:endParaRPr lang="zh-CN" sz="1600" b="1">
            <a:solidFill>
              <a:srgbClr val="0000FF"/>
            </a:solidFill>
            <a:latin typeface="+mn-ea"/>
          </a:endParaRPr>
        </a:p>
      </dgm:t>
    </dgm:pt>
    <dgm:pt modelId="{35149000-9425-44C3-9A98-974E65A4ADEA}" cxnId="{4A1523FB-F92E-43E7-994D-92110FAB4263}" type="parTrans">
      <dgm:prSet/>
      <dgm:spPr/>
    </dgm:pt>
    <dgm:pt modelId="{DCE513F0-1489-4887-A6D5-C3A5F8E10C8C}" cxnId="{4A1523FB-F92E-43E7-994D-92110FAB4263}" type="sibTrans">
      <dgm:prSet/>
      <dgm:spPr/>
    </dgm:pt>
    <dgm:pt modelId="{EBFCF1F5-041F-4459-845D-957419F9397A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7030A0"/>
              </a:solidFill>
              <a:latin typeface="+mn-ea"/>
            </a:rPr>
            <a:t>成分</a:t>
          </a:r>
          <a:r>
            <a:rPr lang="zh-CN" sz="1600" b="1">
              <a:solidFill>
                <a:srgbClr val="7030A0"/>
              </a:solidFill>
              <a:latin typeface="+mn-ea"/>
            </a:rPr>
            <a:t/>
          </a:r>
          <a:endParaRPr lang="zh-CN" sz="1600" b="1">
            <a:solidFill>
              <a:srgbClr val="7030A0"/>
            </a:solidFill>
            <a:latin typeface="+mn-ea"/>
          </a:endParaRPr>
        </a:p>
      </dgm:t>
    </dgm:pt>
    <dgm:pt modelId="{1B44D26C-D687-48D0-9A61-0DA6299F8507}" cxnId="{1B7DB5EF-5F6D-4FF6-BCDA-4439AD156FA3}" type="parTrans">
      <dgm:prSet/>
      <dgm:spPr/>
    </dgm:pt>
    <dgm:pt modelId="{CFA92E3A-3AF7-42C1-9A1D-5ECC7840CD23}" cxnId="{1B7DB5EF-5F6D-4FF6-BCDA-4439AD156FA3}" type="sibTrans">
      <dgm:prSet/>
      <dgm:spPr/>
    </dgm:pt>
    <dgm:pt modelId="{3F945E72-752F-40F0-B14B-600BB61375FE}">
      <dgm:prSet/>
      <dgm:spPr/>
      <dgm:t>
        <a:bodyPr/>
        <a:p>
          <a:endParaRPr altLang="en-US"/>
        </a:p>
      </dgm:t>
    </dgm:pt>
    <dgm:pt modelId="{C1FF83E4-5F64-46EA-B2D8-ACDB9C569797}" cxnId="{3E036687-58AB-4E68-B8FF-7272CCEF41AF}" type="parTrans">
      <dgm:prSet/>
      <dgm:spPr/>
    </dgm:pt>
    <dgm:pt modelId="{594E05FB-9262-4873-81E5-125D5EF8240C}" cxnId="{3E036687-58AB-4E68-B8FF-7272CCEF41AF}" type="sibTrans">
      <dgm:prSet/>
      <dgm:spPr/>
    </dgm:pt>
    <dgm:pt modelId="{631BDA47-9CD7-49CB-AE9F-549451EF5CA8}">
      <dgm:prSet/>
      <dgm:spPr/>
      <dgm:t>
        <a:bodyPr/>
        <a:p>
          <a:endParaRPr altLang="en-US"/>
        </a:p>
      </dgm:t>
    </dgm:pt>
    <dgm:pt modelId="{B799BC8D-EC8C-4B5D-BB0E-E7213A4D7844}" cxnId="{75904E4F-41AB-4B7C-A1BC-44550AFE16EC}" type="parTrans">
      <dgm:prSet/>
      <dgm:spPr/>
    </dgm:pt>
    <dgm:pt modelId="{56EFE236-69A9-4B55-9DD1-6F351B3C00B0}" cxnId="{75904E4F-41AB-4B7C-A1BC-44550AFE16EC}" type="sibTrans">
      <dgm:prSet/>
      <dgm:spPr/>
    </dgm:pt>
    <dgm:pt modelId="{9E197072-6793-40A3-93BC-6D2B8327E603}">
      <dgm:prSet/>
      <dgm:spPr/>
      <dgm:t>
        <a:bodyPr/>
        <a:p>
          <a:endParaRPr altLang="en-US"/>
        </a:p>
      </dgm:t>
    </dgm:pt>
    <dgm:pt modelId="{4AE88281-6E15-447E-AB16-539C9DC2F536}" cxnId="{B5DD9CD0-32B1-4BCE-9980-7964D0CA9F1F}" type="parTrans">
      <dgm:prSet/>
      <dgm:spPr/>
    </dgm:pt>
    <dgm:pt modelId="{55441B6E-DB8A-4EFF-9102-12C75ED6C6FB}" cxnId="{B5DD9CD0-32B1-4BCE-9980-7964D0CA9F1F}" type="sibTrans">
      <dgm:prSet/>
      <dgm:spPr/>
    </dgm:pt>
    <dgm:pt modelId="{47561451-8B00-4C2E-B545-BAEB3E599570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7030A0"/>
              </a:solidFill>
              <a:latin typeface="+mn-ea"/>
            </a:rPr>
            <a:t>类型</a:t>
          </a:r>
          <a:r>
            <a:rPr lang="zh-CN" sz="1600" b="1">
              <a:solidFill>
                <a:srgbClr val="7030A0"/>
              </a:solidFill>
              <a:latin typeface="+mn-ea"/>
            </a:rPr>
            <a:t/>
          </a:r>
          <a:endParaRPr lang="zh-CN" sz="1600" b="1">
            <a:solidFill>
              <a:srgbClr val="7030A0"/>
            </a:solidFill>
            <a:latin typeface="+mn-ea"/>
          </a:endParaRPr>
        </a:p>
      </dgm:t>
    </dgm:pt>
    <dgm:pt modelId="{D1BEC8F6-71C2-47DE-89B9-5C2B2A6A15F9}" cxnId="{4F37C6ED-AC6E-4810-8298-A5ABD84CD08E}" type="parTrans">
      <dgm:prSet/>
      <dgm:spPr/>
    </dgm:pt>
    <dgm:pt modelId="{9AD35BE1-C83C-44B0-9834-8E4F0DBE4679}" cxnId="{4F37C6ED-AC6E-4810-8298-A5ABD84CD08E}" type="sibTrans">
      <dgm:prSet/>
      <dgm:spPr/>
    </dgm:pt>
    <dgm:pt modelId="{5FC9A253-DAD3-445F-9916-33A463DF2DC8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0000FF"/>
              </a:solidFill>
              <a:latin typeface="+mn-ea"/>
            </a:rPr>
            <a:t>无菌技术</a:t>
          </a:r>
          <a:r>
            <a:rPr lang="zh-CN" sz="1600" b="1">
              <a:solidFill>
                <a:srgbClr val="0000FF"/>
              </a:solidFill>
              <a:latin typeface="+mn-ea"/>
            </a:rPr>
            <a:t/>
          </a:r>
          <a:endParaRPr lang="zh-CN" sz="1600" b="1">
            <a:solidFill>
              <a:srgbClr val="0000FF"/>
            </a:solidFill>
            <a:latin typeface="+mn-ea"/>
          </a:endParaRPr>
        </a:p>
      </dgm:t>
    </dgm:pt>
    <dgm:pt modelId="{2204D13C-7D2A-404D-9F19-39D1A45F2134}" cxnId="{2ADA1672-8BB9-49CA-830F-EDFF684270EC}" type="parTrans">
      <dgm:prSet/>
      <dgm:spPr/>
    </dgm:pt>
    <dgm:pt modelId="{5512D709-3A43-4C12-94E1-A6B4DA97E9A1}" cxnId="{2ADA1672-8BB9-49CA-830F-EDFF684270EC}" type="sibTrans">
      <dgm:prSet/>
      <dgm:spPr/>
    </dgm:pt>
    <dgm:pt modelId="{223364BF-78CB-4CE0-91CC-C758A9B085EC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7030A0"/>
              </a:solidFill>
              <a:latin typeface="+mn-ea"/>
            </a:rPr>
            <a:t>消毒</a:t>
          </a:r>
          <a:r>
            <a:rPr lang="zh-CN" sz="1600" b="1">
              <a:solidFill>
                <a:srgbClr val="7030A0"/>
              </a:solidFill>
              <a:latin typeface="+mn-ea"/>
            </a:rPr>
            <a:t/>
          </a:r>
          <a:endParaRPr lang="zh-CN" sz="1600" b="1">
            <a:solidFill>
              <a:srgbClr val="7030A0"/>
            </a:solidFill>
            <a:latin typeface="+mn-ea"/>
          </a:endParaRPr>
        </a:p>
      </dgm:t>
    </dgm:pt>
    <dgm:pt modelId="{67D0D2A4-D156-416B-AD7D-6A66637942C8}" cxnId="{F0ED19AC-4568-4BF7-95E4-DF632EFEFD81}" type="parTrans">
      <dgm:prSet/>
      <dgm:spPr/>
    </dgm:pt>
    <dgm:pt modelId="{E6BBA82B-CF45-4711-A23E-92A455992167}" cxnId="{F0ED19AC-4568-4BF7-95E4-DF632EFEFD81}" type="sibTrans">
      <dgm:prSet/>
      <dgm:spPr/>
    </dgm:pt>
    <dgm:pt modelId="{77ADB872-FF0D-497B-80C7-777AD5B7AC17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7030A0"/>
              </a:solidFill>
              <a:latin typeface="+mn-ea"/>
            </a:rPr>
            <a:t>灭菌</a:t>
          </a:r>
          <a:r>
            <a:rPr lang="zh-CN" sz="1600" b="1">
              <a:solidFill>
                <a:srgbClr val="7030A0"/>
              </a:solidFill>
              <a:latin typeface="+mn-ea"/>
            </a:rPr>
            <a:t/>
          </a:r>
          <a:endParaRPr lang="zh-CN" sz="1600" b="1">
            <a:solidFill>
              <a:srgbClr val="7030A0"/>
            </a:solidFill>
            <a:latin typeface="+mn-ea"/>
          </a:endParaRPr>
        </a:p>
      </dgm:t>
    </dgm:pt>
    <dgm:pt modelId="{0C262508-F1BB-4B16-9CF6-FCB62FAB132F}" cxnId="{A105D4F1-AAE7-477B-AFED-8C2AECD6023C}" type="parTrans">
      <dgm:prSet/>
      <dgm:spPr/>
    </dgm:pt>
    <dgm:pt modelId="{16F3CE25-E6EF-409F-BED0-47ACE880D926}" cxnId="{A105D4F1-AAE7-477B-AFED-8C2AECD6023C}" type="sibTrans">
      <dgm:prSet/>
      <dgm:spPr/>
    </dgm:pt>
    <dgm:pt modelId="{0450105A-9BAE-4013-96DE-8542A9BAD991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0000FF"/>
              </a:solidFill>
              <a:latin typeface="+mn-ea"/>
            </a:rPr>
            <a:t>环境</a:t>
          </a:r>
          <a:r>
            <a:rPr lang="zh-CN" sz="1600" b="1">
              <a:solidFill>
                <a:srgbClr val="0000FF"/>
              </a:solidFill>
              <a:latin typeface="+mn-ea"/>
            </a:rPr>
            <a:t/>
          </a:r>
          <a:endParaRPr lang="zh-CN" sz="1600" b="1">
            <a:solidFill>
              <a:srgbClr val="0000FF"/>
            </a:solidFill>
            <a:latin typeface="+mn-ea"/>
          </a:endParaRPr>
        </a:p>
      </dgm:t>
    </dgm:pt>
    <dgm:pt modelId="{1600251F-C127-4431-A4F0-F5FC03EE5A02}" cxnId="{F7A0972C-EE64-4E60-8E80-B863A6C809A8}" type="parTrans">
      <dgm:prSet/>
      <dgm:spPr/>
    </dgm:pt>
    <dgm:pt modelId="{CE8C19D0-1134-42E9-9EF6-7E02BF0195B1}" cxnId="{F7A0972C-EE64-4E60-8E80-B863A6C809A8}" type="sibTrans">
      <dgm:prSet/>
      <dgm:spPr/>
    </dgm:pt>
    <dgm:pt modelId="{E96510D4-7C36-41EB-87B5-207303F612FA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>
              <a:solidFill>
                <a:srgbClr val="7030A0"/>
              </a:solidFill>
              <a:latin typeface="+mn-ea"/>
            </a:rPr>
            <a:t>pH</a:t>
          </a:r>
          <a:r>
            <a:rPr lang="en-US" sz="1600" b="1">
              <a:solidFill>
                <a:srgbClr val="7030A0"/>
              </a:solidFill>
              <a:latin typeface="+mn-ea"/>
            </a:rPr>
            <a:t/>
          </a:r>
          <a:endParaRPr lang="en-US" sz="1600" b="1">
            <a:solidFill>
              <a:srgbClr val="7030A0"/>
            </a:solidFill>
            <a:latin typeface="+mn-ea"/>
          </a:endParaRPr>
        </a:p>
      </dgm:t>
    </dgm:pt>
    <dgm:pt modelId="{03280C03-A89B-4F3F-B580-A2CD4EA324E8}" cxnId="{39128D97-552F-4A41-97C6-92AF571CF3BB}" type="parTrans">
      <dgm:prSet/>
      <dgm:spPr/>
    </dgm:pt>
    <dgm:pt modelId="{463C849C-84CF-4463-8F98-8B5281C07EDC}" cxnId="{39128D97-552F-4A41-97C6-92AF571CF3BB}" type="sibTrans">
      <dgm:prSet/>
      <dgm:spPr/>
    </dgm:pt>
    <dgm:pt modelId="{51479D86-677A-4AE7-A000-58347CB99B6E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400" b="1">
              <a:solidFill>
                <a:srgbClr val="7030A0"/>
              </a:solidFill>
              <a:latin typeface="+mn-ea"/>
            </a:rPr>
            <a:t>温度</a:t>
          </a:r>
          <a:r>
            <a:rPr lang="zh-CN" sz="1400" b="1">
              <a:solidFill>
                <a:srgbClr val="7030A0"/>
              </a:solidFill>
              <a:latin typeface="+mn-ea"/>
            </a:rPr>
            <a:t/>
          </a:r>
          <a:endParaRPr lang="zh-CN" sz="1400" b="1">
            <a:solidFill>
              <a:srgbClr val="7030A0"/>
            </a:solidFill>
            <a:latin typeface="+mn-ea"/>
          </a:endParaRPr>
        </a:p>
      </dgm:t>
    </dgm:pt>
    <dgm:pt modelId="{139BB47D-4A98-4C76-9955-12EEC3821D9F}" cxnId="{FFB86109-5378-4152-8B06-56BB68628101}" type="parTrans">
      <dgm:prSet/>
      <dgm:spPr/>
    </dgm:pt>
    <dgm:pt modelId="{988EB433-83E8-45AA-9513-5B8838885B9E}" cxnId="{FFB86109-5378-4152-8B06-56BB68628101}" type="sibTrans">
      <dgm:prSet/>
      <dgm:spPr/>
    </dgm:pt>
    <dgm:pt modelId="{D2EEED04-FDA6-4299-9FCB-7B45670A7D3C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0000FF"/>
              </a:solidFill>
              <a:latin typeface="+mn-ea"/>
            </a:rPr>
            <a:t>产品</a:t>
          </a:r>
          <a:r>
            <a:rPr lang="zh-CN" sz="1600" b="1">
              <a:solidFill>
                <a:srgbClr val="0000FF"/>
              </a:solidFill>
              <a:latin typeface="+mn-ea"/>
            </a:rPr>
            <a:t/>
          </a:r>
          <a:endParaRPr lang="zh-CN" sz="1600" b="1">
            <a:solidFill>
              <a:srgbClr val="0000FF"/>
            </a:solidFill>
            <a:latin typeface="+mn-ea"/>
          </a:endParaRPr>
        </a:p>
      </dgm:t>
    </dgm:pt>
    <dgm:pt modelId="{6C0F9777-CE71-41F0-BA28-FDDFA9F55EBE}" cxnId="{2B6727CA-96DE-4EDD-8729-BB6FF37A1A20}" type="parTrans">
      <dgm:prSet/>
      <dgm:spPr/>
    </dgm:pt>
    <dgm:pt modelId="{8A9BFC7A-A2C1-444D-A513-CD29BD9E8699}" cxnId="{2B6727CA-96DE-4EDD-8729-BB6FF37A1A20}" type="sibTrans">
      <dgm:prSet/>
      <dgm:spPr/>
    </dgm:pt>
    <dgm:pt modelId="{5A4C8952-1BD7-480C-8477-3D47B9200DE1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7030A0"/>
              </a:solidFill>
              <a:latin typeface="+mn-ea"/>
            </a:rPr>
            <a:t>代谢产物</a:t>
          </a:r>
          <a:r>
            <a:rPr lang="zh-CN" sz="1600" b="1">
              <a:solidFill>
                <a:srgbClr val="7030A0"/>
              </a:solidFill>
              <a:latin typeface="+mn-ea"/>
            </a:rPr>
            <a:t/>
          </a:r>
          <a:endParaRPr lang="zh-CN" sz="1600" b="1">
            <a:solidFill>
              <a:srgbClr val="7030A0"/>
            </a:solidFill>
            <a:latin typeface="+mn-ea"/>
          </a:endParaRPr>
        </a:p>
      </dgm:t>
    </dgm:pt>
    <dgm:pt modelId="{970C38ED-5ADB-495D-9C37-7B3DC51AE71E}" cxnId="{4DF6498A-3305-4B5F-B3BE-7D6D7BD37F1D}" type="parTrans">
      <dgm:prSet/>
      <dgm:spPr/>
    </dgm:pt>
    <dgm:pt modelId="{1DED494E-6CB2-4413-91DA-7561C4365794}" cxnId="{4DF6498A-3305-4B5F-B3BE-7D6D7BD37F1D}" type="sibTrans">
      <dgm:prSet/>
      <dgm:spPr/>
    </dgm:pt>
    <dgm:pt modelId="{E1CC7B42-0CF1-4261-AFC0-1D0BD75B5377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7030A0"/>
              </a:solidFill>
              <a:latin typeface="+mn-ea"/>
            </a:rPr>
            <a:t>菌体本身</a:t>
          </a:r>
          <a:r>
            <a:rPr lang="zh-CN" sz="1600" b="1">
              <a:solidFill>
                <a:srgbClr val="7030A0"/>
              </a:solidFill>
              <a:latin typeface="+mn-ea"/>
            </a:rPr>
            <a:t/>
          </a:r>
          <a:endParaRPr lang="zh-CN" sz="1600" b="1">
            <a:solidFill>
              <a:srgbClr val="7030A0"/>
            </a:solidFill>
            <a:latin typeface="+mn-ea"/>
          </a:endParaRPr>
        </a:p>
      </dgm:t>
    </dgm:pt>
    <dgm:pt modelId="{D67C3B5B-2BDD-41D7-A476-B3B248AF3DC9}" cxnId="{640A7806-B1A8-4BC0-BDEA-AD3C2B80358A}" type="parTrans">
      <dgm:prSet/>
      <dgm:spPr/>
    </dgm:pt>
    <dgm:pt modelId="{DAAEC425-AE7D-4F5D-ABD4-3A3A62EE6F3E}" cxnId="{640A7806-B1A8-4BC0-BDEA-AD3C2B80358A}" type="sibTrans">
      <dgm:prSet/>
      <dgm:spPr/>
    </dgm:pt>
    <dgm:pt modelId="{CC926B5B-6794-4FED-A1B5-B452FF1735DC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0000FF"/>
              </a:solidFill>
              <a:latin typeface="+mn-ea"/>
            </a:rPr>
            <a:t>微生物</a:t>
          </a:r>
          <a:r>
            <a:rPr lang="zh-CN" sz="1600" b="1">
              <a:solidFill>
                <a:srgbClr val="0000FF"/>
              </a:solidFill>
              <a:latin typeface="+mn-ea"/>
            </a:rPr>
            <a:t/>
          </a:r>
          <a:endParaRPr lang="zh-CN" sz="1600" b="1">
            <a:solidFill>
              <a:srgbClr val="0000FF"/>
            </a:solidFill>
            <a:latin typeface="+mn-ea"/>
          </a:endParaRPr>
        </a:p>
      </dgm:t>
    </dgm:pt>
    <dgm:pt modelId="{E5290D02-1CC6-4771-87E1-D07DA6F2BE52}" cxnId="{35DA7408-51FC-445D-BA8B-892AD50A2C09}" type="parTrans">
      <dgm:prSet/>
      <dgm:spPr/>
    </dgm:pt>
    <dgm:pt modelId="{8AC77EBE-C555-4E6F-BFF4-EA6A10FC2952}" cxnId="{35DA7408-51FC-445D-BA8B-892AD50A2C09}" type="sibTrans">
      <dgm:prSet/>
      <dgm:spPr/>
    </dgm:pt>
    <dgm:pt modelId="{B824F1D1-3829-49AA-820D-147B0E3B17DC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400" b="1">
              <a:solidFill>
                <a:srgbClr val="7030A0"/>
              </a:solidFill>
              <a:latin typeface="+mn-ea"/>
            </a:rPr>
            <a:t>工程</a:t>
          </a:r>
          <a:r>
            <a:rPr lang="zh-CN" sz="1400" b="1">
              <a:solidFill>
                <a:srgbClr val="7030A0"/>
              </a:solidFill>
              <a:latin typeface="+mn-ea"/>
            </a:rPr>
            <a:t/>
          </a:r>
          <a:endParaRPr lang="zh-CN" sz="1400" b="1">
            <a:solidFill>
              <a:srgbClr val="7030A0"/>
            </a:solidFill>
            <a:latin typeface="+mn-ea"/>
          </a:endParaRPr>
        </a:p>
      </dgm:t>
    </dgm:pt>
    <dgm:pt modelId="{80FD16EA-B823-46F0-A615-0D5DCF5872D1}" cxnId="{4A68A682-0BB8-46E8-BCF4-3CAB14ED02C7}" type="parTrans">
      <dgm:prSet/>
      <dgm:spPr/>
    </dgm:pt>
    <dgm:pt modelId="{ED48D8B3-052E-4085-862B-C7789FE94A6E}" cxnId="{4A68A682-0BB8-46E8-BCF4-3CAB14ED02C7}" type="sibTrans">
      <dgm:prSet/>
      <dgm:spPr/>
    </dgm:pt>
    <dgm:pt modelId="{5B6A127F-0CD2-4256-BB4B-D6E1372C824A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7030A0"/>
              </a:solidFill>
              <a:latin typeface="+mn-ea"/>
            </a:rPr>
            <a:t>天然</a:t>
          </a:r>
          <a:r>
            <a:rPr lang="zh-CN" sz="1600" b="1">
              <a:solidFill>
                <a:srgbClr val="7030A0"/>
              </a:solidFill>
              <a:latin typeface="+mn-ea"/>
            </a:rPr>
            <a:t/>
          </a:r>
          <a:endParaRPr lang="zh-CN" sz="1600" b="1">
            <a:solidFill>
              <a:srgbClr val="7030A0"/>
            </a:solidFill>
            <a:latin typeface="+mn-ea"/>
          </a:endParaRPr>
        </a:p>
      </dgm:t>
    </dgm:pt>
    <dgm:pt modelId="{D858E8CA-33E8-4AB3-9B9A-29452F958129}" cxnId="{154A55C1-E942-4231-A898-55961AAA9B1A}" type="parTrans">
      <dgm:prSet/>
      <dgm:spPr/>
    </dgm:pt>
    <dgm:pt modelId="{0F27FC0F-91F3-4EB9-844A-FCAE6D5C4919}" cxnId="{154A55C1-E942-4231-A898-55961AAA9B1A}" type="sibTrans">
      <dgm:prSet/>
      <dgm:spPr/>
    </dgm:pt>
    <dgm:pt modelId="{30EA4024-5A74-40B5-ABD6-B348D5D3D89F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u="sng"/>
            <a:t>微生物</a:t>
          </a:r>
          <a:endParaRPr lang="zh-CN" altLang="en-US" u="sng"/>
        </a:p>
      </dgm:t>
    </dgm:pt>
    <dgm:pt modelId="{DBCA849D-F3DD-465C-B7B4-0F888E8C1DF5}" cxnId="{4E56067D-20A5-49BA-9AD9-12A717AE062B}" type="parTrans">
      <dgm:prSet/>
      <dgm:spPr/>
      <dgm:t>
        <a:bodyPr/>
        <a:p>
          <a:endParaRPr lang="zh-CN" altLang="en-US"/>
        </a:p>
      </dgm:t>
    </dgm:pt>
    <dgm:pt modelId="{A6DCE076-FC36-499D-9023-CAA96F4E1762}" cxnId="{4E56067D-20A5-49BA-9AD9-12A717AE062B}" type="sibTrans">
      <dgm:prSet/>
      <dgm:spPr/>
      <dgm:t>
        <a:bodyPr/>
        <a:p>
          <a:endParaRPr lang="zh-CN" altLang="en-US"/>
        </a:p>
      </dgm:t>
    </dgm:pt>
    <dgm:pt modelId="{E3010FA0-6266-4186-8196-674ECAD450A7}">
      <dgm:prSet phldrT="[文本]" phldr="1"/>
      <dgm:spPr/>
      <dgm:t>
        <a:bodyPr/>
        <a:p>
          <a:endParaRPr lang="zh-CN" altLang="en-US"/>
        </a:p>
      </dgm:t>
    </dgm:pt>
    <dgm:pt modelId="{B962716B-562E-4D54-8A82-321D3A2037EA}" cxnId="{43B91018-2370-43A1-8204-1A4E4CE3ABFC}" type="parTrans">
      <dgm:prSet/>
      <dgm:spPr/>
      <dgm:t>
        <a:bodyPr/>
        <a:p>
          <a:endParaRPr lang="zh-CN" altLang="en-US"/>
        </a:p>
      </dgm:t>
    </dgm:pt>
    <dgm:pt modelId="{7CCE576C-2622-47C1-B80E-1AB971C70FF4}" cxnId="{43B91018-2370-43A1-8204-1A4E4CE3ABFC}" type="sibTrans">
      <dgm:prSet/>
      <dgm:spPr/>
      <dgm:t>
        <a:bodyPr/>
        <a:p>
          <a:endParaRPr lang="zh-CN" altLang="en-US"/>
        </a:p>
      </dgm:t>
    </dgm:pt>
    <dgm:pt modelId="{3DCAE548-F1DD-4586-986C-330B578BCF0F}">
      <dgm:prSet phldrT="[文本]" phldr="1"/>
      <dgm:spPr/>
      <dgm:t>
        <a:bodyPr/>
        <a:p>
          <a:endParaRPr lang="zh-CN" altLang="en-US"/>
        </a:p>
      </dgm:t>
    </dgm:pt>
    <dgm:pt modelId="{073D923E-047D-4586-8A75-095147CDB16C}" cxnId="{293C64FE-1760-435A-9EA3-0A6C65B0A9D1}" type="parTrans">
      <dgm:prSet/>
      <dgm:spPr/>
      <dgm:t>
        <a:bodyPr/>
        <a:p>
          <a:endParaRPr lang="zh-CN" altLang="en-US"/>
        </a:p>
      </dgm:t>
    </dgm:pt>
    <dgm:pt modelId="{86E7D5D2-4388-461A-BB8B-4F36C776EB29}" cxnId="{293C64FE-1760-435A-9EA3-0A6C65B0A9D1}" type="sibTrans">
      <dgm:prSet/>
      <dgm:spPr/>
      <dgm:t>
        <a:bodyPr/>
        <a:p>
          <a:endParaRPr lang="zh-CN" altLang="en-US"/>
        </a:p>
      </dgm:t>
    </dgm:pt>
    <dgm:pt modelId="{643870AE-5609-4C42-9163-F883E9ABF5CF}">
      <dgm:prSet/>
      <dgm:spPr/>
      <dgm:t>
        <a:bodyPr/>
        <a:p>
          <a:endParaRPr altLang="en-US"/>
        </a:p>
      </dgm:t>
    </dgm:pt>
    <dgm:pt modelId="{F44FF726-DB6D-44CE-93BF-02BC62033A4B}" cxnId="{A62BF8BB-1AD4-4E01-B6C5-641091C2887B}" type="parTrans">
      <dgm:prSet/>
      <dgm:spPr/>
    </dgm:pt>
    <dgm:pt modelId="{AA0366A1-410D-4761-ABFF-DBF8B3985393}" cxnId="{A62BF8BB-1AD4-4E01-B6C5-641091C2887B}" type="sibTrans">
      <dgm:prSet/>
      <dgm:spPr/>
    </dgm:pt>
    <dgm:pt modelId="{41A3A544-18AD-42D7-ADED-2C917DFC506D}">
      <dgm:prSet/>
      <dgm:spPr/>
      <dgm:t>
        <a:bodyPr/>
        <a:p>
          <a:endParaRPr altLang="en-US"/>
        </a:p>
      </dgm:t>
    </dgm:pt>
    <dgm:pt modelId="{E55BB575-CA6C-4C6F-AE77-BD322CE7E68E}" cxnId="{99620044-31F0-4635-83E5-F4F7896736A6}" type="parTrans">
      <dgm:prSet/>
      <dgm:spPr/>
    </dgm:pt>
    <dgm:pt modelId="{CFA27210-EE93-49A2-A6F1-4A55C00462BD}" cxnId="{99620044-31F0-4635-83E5-F4F7896736A6}" type="sibTrans">
      <dgm:prSet/>
      <dgm:spPr/>
    </dgm:pt>
    <dgm:pt modelId="{4C3F39D2-3E94-4018-B1E6-712C8F7BB5CE}">
      <dgm:prSet/>
      <dgm:spPr/>
      <dgm:t>
        <a:bodyPr/>
        <a:p>
          <a:endParaRPr altLang="en-US"/>
        </a:p>
      </dgm:t>
    </dgm:pt>
    <dgm:pt modelId="{77864558-B05F-4488-A8FC-BD45A786AFE5}" cxnId="{193858B7-09BB-4C34-B015-E150B9716347}" type="parTrans">
      <dgm:prSet/>
      <dgm:spPr/>
    </dgm:pt>
    <dgm:pt modelId="{6F73B187-BDDE-4833-B091-A897DA9AF705}" cxnId="{193858B7-09BB-4C34-B015-E150B9716347}" type="sibTrans">
      <dgm:prSet/>
      <dgm:spPr/>
    </dgm:pt>
    <dgm:pt modelId="{75073B69-45F5-4D22-8727-467A1FA8D00A}" type="pres">
      <dgm:prSet presAssocID="{E3301A21-906D-4AC6-961E-C206F7BEB90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32E7578-FCC5-41D6-8E90-85558B5BDEA8}" type="pres">
      <dgm:prSet presAssocID="{2D14C672-9146-47EB-A1B3-5C78646C9089}" presName="textCenter" presStyleLbl="node1" presStyleIdx="0" presStyleCnt="19"/>
      <dgm:spPr/>
    </dgm:pt>
    <dgm:pt modelId="{BF6772F2-AF90-4F2A-A10F-21083837A12C}" type="pres">
      <dgm:prSet presAssocID="{2D14C672-9146-47EB-A1B3-5C78646C9089}" presName="cycle_1" presStyleCnt="0"/>
      <dgm:spPr/>
    </dgm:pt>
    <dgm:pt modelId="{85AC016F-DD1D-487F-8603-9AF0DF978B75}" type="pres">
      <dgm:prSet presAssocID="{7830E169-FB51-4A7B-976B-1E97EEC5FA2B}" presName="childCenter1" presStyleLbl="node1" presStyleIdx="1" presStyleCnt="19"/>
      <dgm:spPr/>
    </dgm:pt>
    <dgm:pt modelId="{DDF25A28-48BC-41CF-B7E8-3BEC70C6E1F7}" type="pres">
      <dgm:prSet presAssocID="{DA20854A-B127-40F0-9D2F-4A29F2E165D0}" presName="Name141" presStyleLbl="parChTrans1D3" presStyleIdx="0" presStyleCnt="12"/>
      <dgm:spPr/>
    </dgm:pt>
    <dgm:pt modelId="{FF7A6252-F0B4-4658-BBF1-8B5803B955DF}" type="pres">
      <dgm:prSet presAssocID="{F7BE1992-F680-46C6-A4D3-F7DF5DC61F25}" presName="text1" presStyleLbl="node1" presStyleIdx="2" presStyleCnt="19">
        <dgm:presLayoutVars>
          <dgm:bulletEnabled val="1"/>
        </dgm:presLayoutVars>
      </dgm:prSet>
      <dgm:spPr/>
    </dgm:pt>
    <dgm:pt modelId="{F80222CA-F8C7-4C42-B332-D5FBE1836685}" type="pres">
      <dgm:prSet presAssocID="{B249DE7F-B0E1-47F4-A460-DD7DBC200197}" presName="Name141" presStyleLbl="parChTrans1D3" presStyleIdx="1" presStyleCnt="12"/>
      <dgm:spPr/>
    </dgm:pt>
    <dgm:pt modelId="{CB6B44A4-4F70-492B-8EA0-FD41DAA4FB78}" type="pres">
      <dgm:prSet presAssocID="{B5AFA2CB-02F8-4109-B7D1-BA5BCDE6C07C}" presName="text1" presStyleLbl="node1" presStyleIdx="3" presStyleCnt="19">
        <dgm:presLayoutVars>
          <dgm:bulletEnabled val="1"/>
        </dgm:presLayoutVars>
      </dgm:prSet>
      <dgm:spPr/>
    </dgm:pt>
    <dgm:pt modelId="{F44D7D4A-D32E-4C2E-8E39-1F0DA5587066}" type="pres">
      <dgm:prSet presAssocID="{31422160-1E01-4C1A-BB9A-3014A7FC69D9}" presName="Name144" presStyleLbl="parChTrans1D2" presStyleIdx="0" presStyleCnt="6"/>
      <dgm:spPr/>
    </dgm:pt>
    <dgm:pt modelId="{C489A71A-D7B3-460A-B9B2-E5EBF9F0025B}" type="pres">
      <dgm:prSet presAssocID="{2D14C672-9146-47EB-A1B3-5C78646C9089}" presName="cycle_2" presStyleCnt="0"/>
      <dgm:spPr/>
    </dgm:pt>
    <dgm:pt modelId="{411A2A29-9969-4078-BCB5-E748241C99F1}" type="pres">
      <dgm:prSet presAssocID="{3CCA116C-BA1E-4F6E-9047-D95547C5B1A9}" presName="childCenter2" presStyleLbl="node1" presStyleIdx="4" presStyleCnt="19"/>
      <dgm:spPr/>
    </dgm:pt>
    <dgm:pt modelId="{E7561914-CAE5-4DC2-B13E-642229723778}" type="pres">
      <dgm:prSet presAssocID="{1B44D26C-D687-48D0-9A61-0DA6299F8507}" presName="Name218" presStyleLbl="parChTrans1D3" presStyleIdx="2" presStyleCnt="12"/>
      <dgm:spPr/>
    </dgm:pt>
    <dgm:pt modelId="{647CB12C-64D9-44B2-9E60-63916C49763B}" type="pres">
      <dgm:prSet presAssocID="{EBFCF1F5-041F-4459-845D-957419F9397A}" presName="text2" presStyleLbl="node1" presStyleIdx="5" presStyleCnt="19">
        <dgm:presLayoutVars>
          <dgm:bulletEnabled val="1"/>
        </dgm:presLayoutVars>
      </dgm:prSet>
      <dgm:spPr/>
    </dgm:pt>
    <dgm:pt modelId="{15E56E36-D42E-48F6-9DFA-E17D3AFEE6B2}" type="pres">
      <dgm:prSet presAssocID="{D1BEC8F6-71C2-47DE-89B9-5C2B2A6A15F9}" presName="Name218" presStyleLbl="parChTrans1D3" presStyleIdx="3" presStyleCnt="12"/>
      <dgm:spPr/>
    </dgm:pt>
    <dgm:pt modelId="{2F5891F0-C804-4A49-91D7-240EA80A07C0}" type="pres">
      <dgm:prSet presAssocID="{47561451-8B00-4C2E-B545-BAEB3E599570}" presName="text2" presStyleLbl="node1" presStyleIdx="6" presStyleCnt="19">
        <dgm:presLayoutVars>
          <dgm:bulletEnabled val="1"/>
        </dgm:presLayoutVars>
      </dgm:prSet>
      <dgm:spPr/>
    </dgm:pt>
    <dgm:pt modelId="{A69F45DE-730E-4E33-93CB-A538CC39B9BE}" type="pres">
      <dgm:prSet presAssocID="{35149000-9425-44C3-9A98-974E65A4ADEA}" presName="Name221" presStyleLbl="parChTrans1D2" presStyleIdx="1" presStyleCnt="6"/>
      <dgm:spPr/>
    </dgm:pt>
    <dgm:pt modelId="{A905200B-B590-4F8E-9F57-052FE0AD6D95}" type="pres">
      <dgm:prSet presAssocID="{2D14C672-9146-47EB-A1B3-5C78646C9089}" presName="cycle_3" presStyleCnt="0"/>
      <dgm:spPr/>
    </dgm:pt>
    <dgm:pt modelId="{3306C25B-C057-443D-AFB0-02DE347C239D}" type="pres">
      <dgm:prSet presAssocID="{5FC9A253-DAD3-445F-9916-33A463DF2DC8}" presName="childCenter3" presStyleLbl="node1" presStyleIdx="7" presStyleCnt="19"/>
      <dgm:spPr/>
    </dgm:pt>
    <dgm:pt modelId="{E7825DBC-B21A-4E61-B514-1F65E0A8C8FF}" type="pres">
      <dgm:prSet presAssocID="{67D0D2A4-D156-416B-AD7D-6A66637942C8}" presName="Name285" presStyleLbl="parChTrans1D3" presStyleIdx="4" presStyleCnt="12"/>
      <dgm:spPr/>
    </dgm:pt>
    <dgm:pt modelId="{2C2DABFC-E942-47A9-B4FD-BB2CD00D24DB}" type="pres">
      <dgm:prSet presAssocID="{223364BF-78CB-4CE0-91CC-C758A9B085EC}" presName="text3" presStyleLbl="node1" presStyleIdx="8" presStyleCnt="19">
        <dgm:presLayoutVars>
          <dgm:bulletEnabled val="1"/>
        </dgm:presLayoutVars>
      </dgm:prSet>
      <dgm:spPr/>
    </dgm:pt>
    <dgm:pt modelId="{205E6E9D-D001-4A79-ABA8-43A9427E6517}" type="pres">
      <dgm:prSet presAssocID="{0C262508-F1BB-4B16-9CF6-FCB62FAB132F}" presName="Name285" presStyleLbl="parChTrans1D3" presStyleIdx="5" presStyleCnt="12"/>
      <dgm:spPr/>
    </dgm:pt>
    <dgm:pt modelId="{E67E5D02-0A2D-42E7-9966-751881969EA4}" type="pres">
      <dgm:prSet presAssocID="{77ADB872-FF0D-497B-80C7-777AD5B7AC17}" presName="text3" presStyleLbl="node1" presStyleIdx="9" presStyleCnt="19">
        <dgm:presLayoutVars>
          <dgm:bulletEnabled val="1"/>
        </dgm:presLayoutVars>
      </dgm:prSet>
      <dgm:spPr/>
    </dgm:pt>
    <dgm:pt modelId="{00090640-E2BE-4A4A-91D5-A21A7B878DAE}" type="pres">
      <dgm:prSet presAssocID="{2204D13C-7D2A-404D-9F19-39D1A45F2134}" presName="Name288" presStyleLbl="parChTrans1D2" presStyleIdx="2" presStyleCnt="6"/>
      <dgm:spPr/>
    </dgm:pt>
    <dgm:pt modelId="{94356E9F-8613-43B4-AE6F-E6A99F5EDF8E}" type="pres">
      <dgm:prSet presAssocID="{2D14C672-9146-47EB-A1B3-5C78646C9089}" presName="cycle_4" presStyleCnt="0"/>
      <dgm:spPr/>
    </dgm:pt>
    <dgm:pt modelId="{FFB89469-1F3D-49C5-88AA-F24AF0B2B817}" type="pres">
      <dgm:prSet presAssocID="{0450105A-9BAE-4013-96DE-8542A9BAD991}" presName="childCenter4" presStyleLbl="node1" presStyleIdx="10" presStyleCnt="19"/>
      <dgm:spPr/>
    </dgm:pt>
    <dgm:pt modelId="{ED83DCD9-9A77-460D-A86C-DE663469384F}" type="pres">
      <dgm:prSet presAssocID="{03280C03-A89B-4F3F-B580-A2CD4EA324E8}" presName="Name342" presStyleLbl="parChTrans1D3" presStyleIdx="6" presStyleCnt="12"/>
      <dgm:spPr/>
    </dgm:pt>
    <dgm:pt modelId="{01F14CCB-077F-4C09-80FC-B279EC2AC87A}" type="pres">
      <dgm:prSet presAssocID="{E96510D4-7C36-41EB-87B5-207303F612FA}" presName="text4" presStyleLbl="node1" presStyleIdx="11" presStyleCnt="19">
        <dgm:presLayoutVars>
          <dgm:bulletEnabled val="1"/>
        </dgm:presLayoutVars>
      </dgm:prSet>
      <dgm:spPr/>
    </dgm:pt>
    <dgm:pt modelId="{8C755AC9-A8E5-428A-937D-9E81DB52C2EE}" type="pres">
      <dgm:prSet presAssocID="{139BB47D-4A98-4C76-9955-12EEC3821D9F}" presName="Name342" presStyleLbl="parChTrans1D3" presStyleIdx="7" presStyleCnt="12"/>
      <dgm:spPr/>
    </dgm:pt>
    <dgm:pt modelId="{3F90B7A0-31D7-4C65-BCD0-7A36C7456C95}" type="pres">
      <dgm:prSet presAssocID="{51479D86-677A-4AE7-A000-58347CB99B6E}" presName="text4" presStyleLbl="node1" presStyleIdx="12" presStyleCnt="19">
        <dgm:presLayoutVars>
          <dgm:bulletEnabled val="1"/>
        </dgm:presLayoutVars>
      </dgm:prSet>
      <dgm:spPr/>
    </dgm:pt>
    <dgm:pt modelId="{6187A937-FFAD-48A6-B688-955DBD52D475}" type="pres">
      <dgm:prSet presAssocID="{1600251F-C127-4431-A4F0-F5FC03EE5A02}" presName="Name345" presStyleLbl="parChTrans1D2" presStyleIdx="3" presStyleCnt="6"/>
      <dgm:spPr/>
    </dgm:pt>
    <dgm:pt modelId="{CFBFD9B8-B6D2-48C2-8B7E-D030440EA3E2}" type="pres">
      <dgm:prSet presAssocID="{2D14C672-9146-47EB-A1B3-5C78646C9089}" presName="cycle_5" presStyleCnt="0"/>
      <dgm:spPr/>
    </dgm:pt>
    <dgm:pt modelId="{CDAD7544-D7BC-430A-9AD7-42335D228D08}" type="pres">
      <dgm:prSet presAssocID="{D2EEED04-FDA6-4299-9FCB-7B45670A7D3C}" presName="childCenter5" presStyleLbl="node1" presStyleIdx="13" presStyleCnt="19"/>
      <dgm:spPr/>
    </dgm:pt>
    <dgm:pt modelId="{59F6EE60-F45B-4045-B259-A69363FB4B48}" type="pres">
      <dgm:prSet presAssocID="{970C38ED-5ADB-495D-9C37-7B3DC51AE71E}" presName="Name389" presStyleLbl="parChTrans1D3" presStyleIdx="8" presStyleCnt="12"/>
      <dgm:spPr/>
    </dgm:pt>
    <dgm:pt modelId="{F9411C0A-9765-47F0-B0E9-C111990F7429}" type="pres">
      <dgm:prSet presAssocID="{5A4C8952-1BD7-480C-8477-3D47B9200DE1}" presName="text5" presStyleLbl="node1" presStyleIdx="14" presStyleCnt="19">
        <dgm:presLayoutVars>
          <dgm:bulletEnabled val="1"/>
        </dgm:presLayoutVars>
      </dgm:prSet>
      <dgm:spPr/>
    </dgm:pt>
    <dgm:pt modelId="{D37FF066-56C3-4691-85D6-9D99B54E9C17}" type="pres">
      <dgm:prSet presAssocID="{D67C3B5B-2BDD-41D7-A476-B3B248AF3DC9}" presName="Name389" presStyleLbl="parChTrans1D3" presStyleIdx="9" presStyleCnt="12"/>
      <dgm:spPr/>
    </dgm:pt>
    <dgm:pt modelId="{47892AB9-35AE-4959-9ECC-AB4A9469D2C0}" type="pres">
      <dgm:prSet presAssocID="{E1CC7B42-0CF1-4261-AFC0-1D0BD75B5377}" presName="text5" presStyleLbl="node1" presStyleIdx="15" presStyleCnt="19">
        <dgm:presLayoutVars>
          <dgm:bulletEnabled val="1"/>
        </dgm:presLayoutVars>
      </dgm:prSet>
      <dgm:spPr/>
    </dgm:pt>
    <dgm:pt modelId="{785281C0-AA4C-4E95-9F09-58D6AA44307C}" type="pres">
      <dgm:prSet presAssocID="{6C0F9777-CE71-41F0-BA28-FDDFA9F55EBE}" presName="Name392" presStyleLbl="parChTrans1D2" presStyleIdx="4" presStyleCnt="6"/>
      <dgm:spPr/>
    </dgm:pt>
    <dgm:pt modelId="{5CAABD69-DA08-4236-975B-C15ED12D5161}" type="pres">
      <dgm:prSet presAssocID="{2D14C672-9146-47EB-A1B3-5C78646C9089}" presName="cycle_6" presStyleCnt="0"/>
      <dgm:spPr/>
    </dgm:pt>
    <dgm:pt modelId="{05C69A2E-9930-42D8-AFBC-1D53ED2FEFD1}" type="pres">
      <dgm:prSet presAssocID="{CC926B5B-6794-4FED-A1B5-B452FF1735DC}" presName="childCenter6" presStyleLbl="node1" presStyleIdx="16" presStyleCnt="19"/>
      <dgm:spPr/>
    </dgm:pt>
    <dgm:pt modelId="{94FE4A3F-8320-4B4B-82C2-F72AAD50C4BD}" type="pres">
      <dgm:prSet presAssocID="{80FD16EA-B823-46F0-A615-0D5DCF5872D1}" presName="Name426" presStyleLbl="parChTrans1D3" presStyleIdx="10" presStyleCnt="12"/>
      <dgm:spPr/>
    </dgm:pt>
    <dgm:pt modelId="{25C5FCA2-C814-4C65-AAEA-81B0CDAACE4C}" type="pres">
      <dgm:prSet presAssocID="{B824F1D1-3829-49AA-820D-147B0E3B17DC}" presName="text6" presStyleLbl="node1" presStyleIdx="17" presStyleCnt="19">
        <dgm:presLayoutVars>
          <dgm:bulletEnabled val="1"/>
        </dgm:presLayoutVars>
      </dgm:prSet>
      <dgm:spPr/>
    </dgm:pt>
    <dgm:pt modelId="{021DFE96-D9F5-4E3C-8D42-3FE1A89D482D}" type="pres">
      <dgm:prSet presAssocID="{D858E8CA-33E8-4AB3-9B9A-29452F958129}" presName="Name426" presStyleLbl="parChTrans1D3" presStyleIdx="11" presStyleCnt="12"/>
      <dgm:spPr/>
    </dgm:pt>
    <dgm:pt modelId="{CF01AC9E-06EC-4089-9B1C-803BD1E2F392}" type="pres">
      <dgm:prSet presAssocID="{5B6A127F-0CD2-4256-BB4B-D6E1372C824A}" presName="text6" presStyleLbl="node1" presStyleIdx="18" presStyleCnt="19">
        <dgm:presLayoutVars>
          <dgm:bulletEnabled val="1"/>
        </dgm:presLayoutVars>
      </dgm:prSet>
      <dgm:spPr/>
    </dgm:pt>
    <dgm:pt modelId="{91AA32B3-9B7C-4A6B-BD0D-95AA4652AA39}" type="pres">
      <dgm:prSet presAssocID="{E5290D02-1CC6-4771-87E1-D07DA6F2BE52}" presName="Name429" presStyleLbl="parChTrans1D2" presStyleIdx="5" presStyleCnt="6"/>
      <dgm:spPr/>
    </dgm:pt>
  </dgm:ptLst>
  <dgm:cxnLst>
    <dgm:cxn modelId="{01C6400C-E24B-41CE-B55B-56EA0746C7A3}" srcId="{E3301A21-906D-4AC6-961E-C206F7BEB902}" destId="{2D14C672-9146-47EB-A1B3-5C78646C9089}" srcOrd="0" destOrd="0" parTransId="{B2C1AC3C-C432-4902-BB5E-B0F7F333B9A3}" sibTransId="{9965C3B9-B8E6-48DF-9F1F-7F7DD5C82F45}"/>
    <dgm:cxn modelId="{1044E5D0-1A84-4FB8-898E-3915AC447B1E}" srcId="{2D14C672-9146-47EB-A1B3-5C78646C9089}" destId="{7830E169-FB51-4A7B-976B-1E97EEC5FA2B}" srcOrd="0" destOrd="0" parTransId="{31422160-1E01-4C1A-BB9A-3014A7FC69D9}" sibTransId="{DD72CCCB-BBAD-43BC-A48A-DB4D8435F06C}"/>
    <dgm:cxn modelId="{E0258C16-C6D6-4442-A361-14D23F69643C}" srcId="{7830E169-FB51-4A7B-976B-1E97EEC5FA2B}" destId="{F7BE1992-F680-46C6-A4D3-F7DF5DC61F25}" srcOrd="0" destOrd="0" parTransId="{DA20854A-B127-40F0-9D2F-4A29F2E165D0}" sibTransId="{4831C90A-2C63-4FE8-BA1C-F2F302BF25F7}"/>
    <dgm:cxn modelId="{E446D06D-2BDA-41E5-8CC1-3BE74EBEDB3E}" srcId="{7830E169-FB51-4A7B-976B-1E97EEC5FA2B}" destId="{B5AFA2CB-02F8-4109-B7D1-BA5BCDE6C07C}" srcOrd="1" destOrd="0" parTransId="{B249DE7F-B0E1-47F4-A460-DD7DBC200197}" sibTransId="{8D793BCE-E7C8-47EE-AEEB-860F884C58C3}"/>
    <dgm:cxn modelId="{4A1523FB-F92E-43E7-994D-92110FAB4263}" srcId="{2D14C672-9146-47EB-A1B3-5C78646C9089}" destId="{3CCA116C-BA1E-4F6E-9047-D95547C5B1A9}" srcOrd="1" destOrd="0" parTransId="{35149000-9425-44C3-9A98-974E65A4ADEA}" sibTransId="{DCE513F0-1489-4887-A6D5-C3A5F8E10C8C}"/>
    <dgm:cxn modelId="{1B7DB5EF-5F6D-4FF6-BCDA-4439AD156FA3}" srcId="{3CCA116C-BA1E-4F6E-9047-D95547C5B1A9}" destId="{EBFCF1F5-041F-4459-845D-957419F9397A}" srcOrd="0" destOrd="1" parTransId="{1B44D26C-D687-48D0-9A61-0DA6299F8507}" sibTransId="{CFA92E3A-3AF7-42C1-9A1D-5ECC7840CD23}"/>
    <dgm:cxn modelId="{3E036687-58AB-4E68-B8FF-7272CCEF41AF}" srcId="{EBFCF1F5-041F-4459-845D-957419F9397A}" destId="{3F945E72-752F-40F0-B14B-600BB61375FE}" srcOrd="0" destOrd="0" parTransId="{C1FF83E4-5F64-46EA-B2D8-ACDB9C569797}" sibTransId="{594E05FB-9262-4873-81E5-125D5EF8240C}"/>
    <dgm:cxn modelId="{75904E4F-41AB-4B7C-A1BC-44550AFE16EC}" srcId="{EBFCF1F5-041F-4459-845D-957419F9397A}" destId="{631BDA47-9CD7-49CB-AE9F-549451EF5CA8}" srcOrd="1" destOrd="0" parTransId="{B799BC8D-EC8C-4B5D-BB0E-E7213A4D7844}" sibTransId="{56EFE236-69A9-4B55-9DD1-6F351B3C00B0}"/>
    <dgm:cxn modelId="{B5DD9CD0-32B1-4BCE-9980-7964D0CA9F1F}" srcId="{EBFCF1F5-041F-4459-845D-957419F9397A}" destId="{9E197072-6793-40A3-93BC-6D2B8327E603}" srcOrd="2" destOrd="0" parTransId="{4AE88281-6E15-447E-AB16-539C9DC2F536}" sibTransId="{55441B6E-DB8A-4EFF-9102-12C75ED6C6FB}"/>
    <dgm:cxn modelId="{4F37C6ED-AC6E-4810-8298-A5ABD84CD08E}" srcId="{3CCA116C-BA1E-4F6E-9047-D95547C5B1A9}" destId="{47561451-8B00-4C2E-B545-BAEB3E599570}" srcOrd="1" destOrd="1" parTransId="{D1BEC8F6-71C2-47DE-89B9-5C2B2A6A15F9}" sibTransId="{9AD35BE1-C83C-44B0-9834-8E4F0DBE4679}"/>
    <dgm:cxn modelId="{2ADA1672-8BB9-49CA-830F-EDFF684270EC}" srcId="{2D14C672-9146-47EB-A1B3-5C78646C9089}" destId="{5FC9A253-DAD3-445F-9916-33A463DF2DC8}" srcOrd="2" destOrd="0" parTransId="{2204D13C-7D2A-404D-9F19-39D1A45F2134}" sibTransId="{5512D709-3A43-4C12-94E1-A6B4DA97E9A1}"/>
    <dgm:cxn modelId="{F0ED19AC-4568-4BF7-95E4-DF632EFEFD81}" srcId="{5FC9A253-DAD3-445F-9916-33A463DF2DC8}" destId="{223364BF-78CB-4CE0-91CC-C758A9B085EC}" srcOrd="0" destOrd="2" parTransId="{67D0D2A4-D156-416B-AD7D-6A66637942C8}" sibTransId="{E6BBA82B-CF45-4711-A23E-92A455992167}"/>
    <dgm:cxn modelId="{A105D4F1-AAE7-477B-AFED-8C2AECD6023C}" srcId="{5FC9A253-DAD3-445F-9916-33A463DF2DC8}" destId="{77ADB872-FF0D-497B-80C7-777AD5B7AC17}" srcOrd="1" destOrd="2" parTransId="{0C262508-F1BB-4B16-9CF6-FCB62FAB132F}" sibTransId="{16F3CE25-E6EF-409F-BED0-47ACE880D926}"/>
    <dgm:cxn modelId="{F7A0972C-EE64-4E60-8E80-B863A6C809A8}" srcId="{2D14C672-9146-47EB-A1B3-5C78646C9089}" destId="{0450105A-9BAE-4013-96DE-8542A9BAD991}" srcOrd="3" destOrd="0" parTransId="{1600251F-C127-4431-A4F0-F5FC03EE5A02}" sibTransId="{CE8C19D0-1134-42E9-9EF6-7E02BF0195B1}"/>
    <dgm:cxn modelId="{39128D97-552F-4A41-97C6-92AF571CF3BB}" srcId="{0450105A-9BAE-4013-96DE-8542A9BAD991}" destId="{E96510D4-7C36-41EB-87B5-207303F612FA}" srcOrd="0" destOrd="3" parTransId="{03280C03-A89B-4F3F-B580-A2CD4EA324E8}" sibTransId="{463C849C-84CF-4463-8F98-8B5281C07EDC}"/>
    <dgm:cxn modelId="{FFB86109-5378-4152-8B06-56BB68628101}" srcId="{0450105A-9BAE-4013-96DE-8542A9BAD991}" destId="{51479D86-677A-4AE7-A000-58347CB99B6E}" srcOrd="1" destOrd="3" parTransId="{139BB47D-4A98-4C76-9955-12EEC3821D9F}" sibTransId="{988EB433-83E8-45AA-9513-5B8838885B9E}"/>
    <dgm:cxn modelId="{2B6727CA-96DE-4EDD-8729-BB6FF37A1A20}" srcId="{2D14C672-9146-47EB-A1B3-5C78646C9089}" destId="{D2EEED04-FDA6-4299-9FCB-7B45670A7D3C}" srcOrd="4" destOrd="0" parTransId="{6C0F9777-CE71-41F0-BA28-FDDFA9F55EBE}" sibTransId="{8A9BFC7A-A2C1-444D-A513-CD29BD9E8699}"/>
    <dgm:cxn modelId="{4DF6498A-3305-4B5F-B3BE-7D6D7BD37F1D}" srcId="{D2EEED04-FDA6-4299-9FCB-7B45670A7D3C}" destId="{5A4C8952-1BD7-480C-8477-3D47B9200DE1}" srcOrd="0" destOrd="4" parTransId="{970C38ED-5ADB-495D-9C37-7B3DC51AE71E}" sibTransId="{1DED494E-6CB2-4413-91DA-7561C4365794}"/>
    <dgm:cxn modelId="{640A7806-B1A8-4BC0-BDEA-AD3C2B80358A}" srcId="{D2EEED04-FDA6-4299-9FCB-7B45670A7D3C}" destId="{E1CC7B42-0CF1-4261-AFC0-1D0BD75B5377}" srcOrd="1" destOrd="4" parTransId="{D67C3B5B-2BDD-41D7-A476-B3B248AF3DC9}" sibTransId="{DAAEC425-AE7D-4F5D-ABD4-3A3A62EE6F3E}"/>
    <dgm:cxn modelId="{35DA7408-51FC-445D-BA8B-892AD50A2C09}" srcId="{2D14C672-9146-47EB-A1B3-5C78646C9089}" destId="{CC926B5B-6794-4FED-A1B5-B452FF1735DC}" srcOrd="5" destOrd="0" parTransId="{E5290D02-1CC6-4771-87E1-D07DA6F2BE52}" sibTransId="{8AC77EBE-C555-4E6F-BFF4-EA6A10FC2952}"/>
    <dgm:cxn modelId="{4A68A682-0BB8-46E8-BCF4-3CAB14ED02C7}" srcId="{CC926B5B-6794-4FED-A1B5-B452FF1735DC}" destId="{B824F1D1-3829-49AA-820D-147B0E3B17DC}" srcOrd="0" destOrd="5" parTransId="{80FD16EA-B823-46F0-A615-0D5DCF5872D1}" sibTransId="{ED48D8B3-052E-4085-862B-C7789FE94A6E}"/>
    <dgm:cxn modelId="{154A55C1-E942-4231-A898-55961AAA9B1A}" srcId="{CC926B5B-6794-4FED-A1B5-B452FF1735DC}" destId="{5B6A127F-0CD2-4256-BB4B-D6E1372C824A}" srcOrd="1" destOrd="5" parTransId="{D858E8CA-33E8-4AB3-9B9A-29452F958129}" sibTransId="{0F27FC0F-91F3-4EB9-844A-FCAE6D5C4919}"/>
    <dgm:cxn modelId="{4E56067D-20A5-49BA-9AD9-12A717AE062B}" srcId="{E3301A21-906D-4AC6-961E-C206F7BEB902}" destId="{30EA4024-5A74-40B5-ABD6-B348D5D3D89F}" srcOrd="1" destOrd="0" parTransId="{DBCA849D-F3DD-465C-B7B4-0F888E8C1DF5}" sibTransId="{A6DCE076-FC36-499D-9023-CAA96F4E1762}"/>
    <dgm:cxn modelId="{43B91018-2370-43A1-8204-1A4E4CE3ABFC}" srcId="{30EA4024-5A74-40B5-ABD6-B348D5D3D89F}" destId="{E3010FA0-6266-4186-8196-674ECAD450A7}" srcOrd="0" destOrd="1" parTransId="{B962716B-562E-4D54-8A82-321D3A2037EA}" sibTransId="{7CCE576C-2622-47C1-B80E-1AB971C70FF4}"/>
    <dgm:cxn modelId="{293C64FE-1760-435A-9EA3-0A6C65B0A9D1}" srcId="{30EA4024-5A74-40B5-ABD6-B348D5D3D89F}" destId="{3DCAE548-F1DD-4586-986C-330B578BCF0F}" srcOrd="1" destOrd="1" parTransId="{073D923E-047D-4586-8A75-095147CDB16C}" sibTransId="{86E7D5D2-4388-461A-BB8B-4F36C776EB29}"/>
    <dgm:cxn modelId="{A62BF8BB-1AD4-4E01-B6C5-641091C2887B}" srcId="{30EA4024-5A74-40B5-ABD6-B348D5D3D89F}" destId="{643870AE-5609-4C42-9163-F883E9ABF5CF}" srcOrd="2" destOrd="1" parTransId="{F44FF726-DB6D-44CE-93BF-02BC62033A4B}" sibTransId="{AA0366A1-410D-4761-ABFF-DBF8B3985393}"/>
    <dgm:cxn modelId="{99620044-31F0-4635-83E5-F4F7896736A6}" srcId="{30EA4024-5A74-40B5-ABD6-B348D5D3D89F}" destId="{41A3A544-18AD-42D7-ADED-2C917DFC506D}" srcOrd="3" destOrd="1" parTransId="{E55BB575-CA6C-4C6F-AE77-BD322CE7E68E}" sibTransId="{CFA27210-EE93-49A2-A6F1-4A55C00462BD}"/>
    <dgm:cxn modelId="{193858B7-09BB-4C34-B015-E150B9716347}" srcId="{30EA4024-5A74-40B5-ABD6-B348D5D3D89F}" destId="{4C3F39D2-3E94-4018-B1E6-712C8F7BB5CE}" srcOrd="4" destOrd="1" parTransId="{77864558-B05F-4488-A8FC-BD45A786AFE5}" sibTransId="{6F73B187-BDDE-4833-B091-A897DA9AF705}"/>
    <dgm:cxn modelId="{468F4A05-5FBB-4018-89E7-15EB00C4CE3D}" type="presOf" srcId="{E3301A21-906D-4AC6-961E-C206F7BEB902}" destId="{75073B69-45F5-4D22-8727-467A1FA8D00A}" srcOrd="0" destOrd="0" presId="urn:microsoft.com/office/officeart/2008/layout/RadialCluster"/>
    <dgm:cxn modelId="{CB1D383A-40C6-4732-98FF-EB3019955372}" type="presParOf" srcId="{75073B69-45F5-4D22-8727-467A1FA8D00A}" destId="{A32E7578-FCC5-41D6-8E90-85558B5BDEA8}" srcOrd="0" destOrd="0" presId="urn:microsoft.com/office/officeart/2008/layout/RadialCluster"/>
    <dgm:cxn modelId="{220E3C0D-DBBE-4522-B04F-B7082E679476}" type="presOf" srcId="{2D14C672-9146-47EB-A1B3-5C78646C9089}" destId="{A32E7578-FCC5-41D6-8E90-85558B5BDEA8}" srcOrd="0" destOrd="0" presId="urn:microsoft.com/office/officeart/2008/layout/RadialCluster"/>
    <dgm:cxn modelId="{C04C568E-3F63-4BB5-8360-51AA77569319}" type="presParOf" srcId="{75073B69-45F5-4D22-8727-467A1FA8D00A}" destId="{BF6772F2-AF90-4F2A-A10F-21083837A12C}" srcOrd="1" destOrd="0" presId="urn:microsoft.com/office/officeart/2008/layout/RadialCluster"/>
    <dgm:cxn modelId="{5099209A-C931-4FEF-B0AF-20A46F5807E1}" type="presParOf" srcId="{BF6772F2-AF90-4F2A-A10F-21083837A12C}" destId="{85AC016F-DD1D-487F-8603-9AF0DF978B75}" srcOrd="0" destOrd="1" presId="urn:microsoft.com/office/officeart/2008/layout/RadialCluster"/>
    <dgm:cxn modelId="{DBD79F36-F5A0-4AA0-A2FA-4AA756FC496C}" type="presOf" srcId="{7830E169-FB51-4A7B-976B-1E97EEC5FA2B}" destId="{85AC016F-DD1D-487F-8603-9AF0DF978B75}" srcOrd="0" destOrd="0" presId="urn:microsoft.com/office/officeart/2008/layout/RadialCluster"/>
    <dgm:cxn modelId="{0E9AD908-E0FA-4270-B03C-E9514F2C9E28}" type="presParOf" srcId="{BF6772F2-AF90-4F2A-A10F-21083837A12C}" destId="{DDF25A28-48BC-41CF-B7E8-3BEC70C6E1F7}" srcOrd="1" destOrd="1" presId="urn:microsoft.com/office/officeart/2008/layout/RadialCluster"/>
    <dgm:cxn modelId="{3CC10F29-4D92-40D9-A638-2AE755328D5D}" type="presOf" srcId="{DA20854A-B127-40F0-9D2F-4A29F2E165D0}" destId="{DDF25A28-48BC-41CF-B7E8-3BEC70C6E1F7}" srcOrd="0" destOrd="0" presId="urn:microsoft.com/office/officeart/2008/layout/RadialCluster"/>
    <dgm:cxn modelId="{F7D27312-D401-486F-ADF2-C9877BA296E5}" type="presParOf" srcId="{BF6772F2-AF90-4F2A-A10F-21083837A12C}" destId="{FF7A6252-F0B4-4658-BBF1-8B5803B955DF}" srcOrd="2" destOrd="1" presId="urn:microsoft.com/office/officeart/2008/layout/RadialCluster"/>
    <dgm:cxn modelId="{60E9C812-92BE-47F1-B5AD-F4C74A8EE49D}" type="presOf" srcId="{F7BE1992-F680-46C6-A4D3-F7DF5DC61F25}" destId="{FF7A6252-F0B4-4658-BBF1-8B5803B955DF}" srcOrd="0" destOrd="0" presId="urn:microsoft.com/office/officeart/2008/layout/RadialCluster"/>
    <dgm:cxn modelId="{47457F9F-A6A8-4A48-8879-049E3061085F}" type="presParOf" srcId="{BF6772F2-AF90-4F2A-A10F-21083837A12C}" destId="{F80222CA-F8C7-4C42-B332-D5FBE1836685}" srcOrd="3" destOrd="1" presId="urn:microsoft.com/office/officeart/2008/layout/RadialCluster"/>
    <dgm:cxn modelId="{5B45279C-E227-418D-9C97-A73669F5C7FA}" type="presOf" srcId="{B249DE7F-B0E1-47F4-A460-DD7DBC200197}" destId="{F80222CA-F8C7-4C42-B332-D5FBE1836685}" srcOrd="0" destOrd="0" presId="urn:microsoft.com/office/officeart/2008/layout/RadialCluster"/>
    <dgm:cxn modelId="{EB054DAF-5827-44AD-9A99-F3F2BEB32E50}" type="presParOf" srcId="{BF6772F2-AF90-4F2A-A10F-21083837A12C}" destId="{CB6B44A4-4F70-492B-8EA0-FD41DAA4FB78}" srcOrd="4" destOrd="1" presId="urn:microsoft.com/office/officeart/2008/layout/RadialCluster"/>
    <dgm:cxn modelId="{B290E0C0-3BDB-44C4-936E-23CFA1835EB5}" type="presOf" srcId="{B5AFA2CB-02F8-4109-B7D1-BA5BCDE6C07C}" destId="{CB6B44A4-4F70-492B-8EA0-FD41DAA4FB78}" srcOrd="0" destOrd="0" presId="urn:microsoft.com/office/officeart/2008/layout/RadialCluster"/>
    <dgm:cxn modelId="{4D90873F-B297-4AF4-90C4-5321DEDBCAE5}" type="presParOf" srcId="{75073B69-45F5-4D22-8727-467A1FA8D00A}" destId="{F44D7D4A-D32E-4C2E-8E39-1F0DA5587066}" srcOrd="2" destOrd="0" presId="urn:microsoft.com/office/officeart/2008/layout/RadialCluster"/>
    <dgm:cxn modelId="{06599F41-BA42-4CD8-B7AD-5708348AA2DE}" type="presOf" srcId="{31422160-1E01-4C1A-BB9A-3014A7FC69D9}" destId="{F44D7D4A-D32E-4C2E-8E39-1F0DA5587066}" srcOrd="0" destOrd="0" presId="urn:microsoft.com/office/officeart/2008/layout/RadialCluster"/>
    <dgm:cxn modelId="{8BD8D73A-FF8A-44D4-B0C3-177C52EA6FD7}" type="presParOf" srcId="{75073B69-45F5-4D22-8727-467A1FA8D00A}" destId="{C489A71A-D7B3-460A-B9B2-E5EBF9F0025B}" srcOrd="3" destOrd="0" presId="urn:microsoft.com/office/officeart/2008/layout/RadialCluster"/>
    <dgm:cxn modelId="{D5072939-827F-41EB-9EBE-8A6092C9CD3D}" type="presParOf" srcId="{C489A71A-D7B3-460A-B9B2-E5EBF9F0025B}" destId="{411A2A29-9969-4078-BCB5-E748241C99F1}" srcOrd="0" destOrd="3" presId="urn:microsoft.com/office/officeart/2008/layout/RadialCluster"/>
    <dgm:cxn modelId="{BAE68F6B-DF39-4EB2-B359-DD9DB12F964A}" type="presOf" srcId="{3CCA116C-BA1E-4F6E-9047-D95547C5B1A9}" destId="{411A2A29-9969-4078-BCB5-E748241C99F1}" srcOrd="0" destOrd="0" presId="urn:microsoft.com/office/officeart/2008/layout/RadialCluster"/>
    <dgm:cxn modelId="{830E90DA-10E7-4CA1-9CB3-A30568592610}" type="presParOf" srcId="{C489A71A-D7B3-460A-B9B2-E5EBF9F0025B}" destId="{E7561914-CAE5-4DC2-B13E-642229723778}" srcOrd="1" destOrd="3" presId="urn:microsoft.com/office/officeart/2008/layout/RadialCluster"/>
    <dgm:cxn modelId="{D3A1189B-6388-4C6B-9A24-0B92195D1C70}" type="presOf" srcId="{1B44D26C-D687-48D0-9A61-0DA6299F8507}" destId="{E7561914-CAE5-4DC2-B13E-642229723778}" srcOrd="0" destOrd="0" presId="urn:microsoft.com/office/officeart/2008/layout/RadialCluster"/>
    <dgm:cxn modelId="{AA87179F-4FEC-4CD1-B30C-7EB3008DBA47}" type="presParOf" srcId="{C489A71A-D7B3-460A-B9B2-E5EBF9F0025B}" destId="{647CB12C-64D9-44B2-9E60-63916C49763B}" srcOrd="2" destOrd="3" presId="urn:microsoft.com/office/officeart/2008/layout/RadialCluster"/>
    <dgm:cxn modelId="{41D23DD5-3D49-4DA8-A3A3-9A1BDDB82D92}" type="presOf" srcId="{EBFCF1F5-041F-4459-845D-957419F9397A}" destId="{647CB12C-64D9-44B2-9E60-63916C49763B}" srcOrd="0" destOrd="0" presId="urn:microsoft.com/office/officeart/2008/layout/RadialCluster"/>
    <dgm:cxn modelId="{04FF152E-051E-4A8C-991D-3A3C30A0CF05}" type="presOf" srcId="{3F945E72-752F-40F0-B14B-600BB61375FE}" destId="{647CB12C-64D9-44B2-9E60-63916C49763B}" srcOrd="0" destOrd="1" presId="urn:microsoft.com/office/officeart/2008/layout/RadialCluster"/>
    <dgm:cxn modelId="{289B0C1B-B26C-48F3-B423-5D9B764A6B40}" type="presOf" srcId="{631BDA47-9CD7-49CB-AE9F-549451EF5CA8}" destId="{647CB12C-64D9-44B2-9E60-63916C49763B}" srcOrd="0" destOrd="2" presId="urn:microsoft.com/office/officeart/2008/layout/RadialCluster"/>
    <dgm:cxn modelId="{67C47D7F-5A3D-4AE2-9FD9-FFCB0A2C6E2A}" type="presOf" srcId="{9E197072-6793-40A3-93BC-6D2B8327E603}" destId="{647CB12C-64D9-44B2-9E60-63916C49763B}" srcOrd="0" destOrd="3" presId="urn:microsoft.com/office/officeart/2008/layout/RadialCluster"/>
    <dgm:cxn modelId="{681B670D-BEF0-4DD2-B182-1991DEC42D57}" type="presParOf" srcId="{C489A71A-D7B3-460A-B9B2-E5EBF9F0025B}" destId="{15E56E36-D42E-48F6-9DFA-E17D3AFEE6B2}" srcOrd="3" destOrd="3" presId="urn:microsoft.com/office/officeart/2008/layout/RadialCluster"/>
    <dgm:cxn modelId="{4CFF6A97-7FC7-4F92-B2D3-36E86C38E9F4}" type="presOf" srcId="{D1BEC8F6-71C2-47DE-89B9-5C2B2A6A15F9}" destId="{15E56E36-D42E-48F6-9DFA-E17D3AFEE6B2}" srcOrd="0" destOrd="0" presId="urn:microsoft.com/office/officeart/2008/layout/RadialCluster"/>
    <dgm:cxn modelId="{4FBDA7CB-A7CC-45CB-8432-88D7F9B78483}" type="presParOf" srcId="{C489A71A-D7B3-460A-B9B2-E5EBF9F0025B}" destId="{2F5891F0-C804-4A49-91D7-240EA80A07C0}" srcOrd="4" destOrd="3" presId="urn:microsoft.com/office/officeart/2008/layout/RadialCluster"/>
    <dgm:cxn modelId="{C386115B-613B-48EF-996E-E9BE35EBDBDA}" type="presOf" srcId="{47561451-8B00-4C2E-B545-BAEB3E599570}" destId="{2F5891F0-C804-4A49-91D7-240EA80A07C0}" srcOrd="0" destOrd="0" presId="urn:microsoft.com/office/officeart/2008/layout/RadialCluster"/>
    <dgm:cxn modelId="{2BA27F25-AF63-4964-AFFC-5E62E40C682A}" type="presParOf" srcId="{75073B69-45F5-4D22-8727-467A1FA8D00A}" destId="{A69F45DE-730E-4E33-93CB-A538CC39B9BE}" srcOrd="4" destOrd="0" presId="urn:microsoft.com/office/officeart/2008/layout/RadialCluster"/>
    <dgm:cxn modelId="{93A37030-9AB4-4D18-9E48-7627308EA499}" type="presOf" srcId="{35149000-9425-44C3-9A98-974E65A4ADEA}" destId="{A69F45DE-730E-4E33-93CB-A538CC39B9BE}" srcOrd="0" destOrd="0" presId="urn:microsoft.com/office/officeart/2008/layout/RadialCluster"/>
    <dgm:cxn modelId="{C957558E-BC11-41A3-A948-B70787D946A3}" type="presParOf" srcId="{75073B69-45F5-4D22-8727-467A1FA8D00A}" destId="{A905200B-B590-4F8E-9F57-052FE0AD6D95}" srcOrd="5" destOrd="0" presId="urn:microsoft.com/office/officeart/2008/layout/RadialCluster"/>
    <dgm:cxn modelId="{C2482642-810A-4DB7-AB10-72B28EAAF04F}" type="presParOf" srcId="{A905200B-B590-4F8E-9F57-052FE0AD6D95}" destId="{3306C25B-C057-443D-AFB0-02DE347C239D}" srcOrd="0" destOrd="5" presId="urn:microsoft.com/office/officeart/2008/layout/RadialCluster"/>
    <dgm:cxn modelId="{AC986F7C-AFD5-4D72-AAA8-4EB3950E7BD0}" type="presOf" srcId="{5FC9A253-DAD3-445F-9916-33A463DF2DC8}" destId="{3306C25B-C057-443D-AFB0-02DE347C239D}" srcOrd="0" destOrd="0" presId="urn:microsoft.com/office/officeart/2008/layout/RadialCluster"/>
    <dgm:cxn modelId="{B1640322-BFAF-4628-95D8-527C884B6E70}" type="presParOf" srcId="{A905200B-B590-4F8E-9F57-052FE0AD6D95}" destId="{E7825DBC-B21A-4E61-B514-1F65E0A8C8FF}" srcOrd="1" destOrd="5" presId="urn:microsoft.com/office/officeart/2008/layout/RadialCluster"/>
    <dgm:cxn modelId="{BB6D2652-5A37-493B-BA51-C56F9204F2E9}" type="presOf" srcId="{67D0D2A4-D156-416B-AD7D-6A66637942C8}" destId="{E7825DBC-B21A-4E61-B514-1F65E0A8C8FF}" srcOrd="0" destOrd="0" presId="urn:microsoft.com/office/officeart/2008/layout/RadialCluster"/>
    <dgm:cxn modelId="{8E6798E9-6B21-4FAD-A2A4-6070D29AB3BA}" type="presParOf" srcId="{A905200B-B590-4F8E-9F57-052FE0AD6D95}" destId="{2C2DABFC-E942-47A9-B4FD-BB2CD00D24DB}" srcOrd="2" destOrd="5" presId="urn:microsoft.com/office/officeart/2008/layout/RadialCluster"/>
    <dgm:cxn modelId="{E7EA4B60-1755-4573-A111-CC68688B4AFE}" type="presOf" srcId="{223364BF-78CB-4CE0-91CC-C758A9B085EC}" destId="{2C2DABFC-E942-47A9-B4FD-BB2CD00D24DB}" srcOrd="0" destOrd="0" presId="urn:microsoft.com/office/officeart/2008/layout/RadialCluster"/>
    <dgm:cxn modelId="{23336EE0-1946-48E4-A68D-8B465FE7349A}" type="presParOf" srcId="{A905200B-B590-4F8E-9F57-052FE0AD6D95}" destId="{205E6E9D-D001-4A79-ABA8-43A9427E6517}" srcOrd="3" destOrd="5" presId="urn:microsoft.com/office/officeart/2008/layout/RadialCluster"/>
    <dgm:cxn modelId="{20192DDA-F8FC-4CDD-BD2C-C08B73FF4DDE}" type="presOf" srcId="{0C262508-F1BB-4B16-9CF6-FCB62FAB132F}" destId="{205E6E9D-D001-4A79-ABA8-43A9427E6517}" srcOrd="0" destOrd="0" presId="urn:microsoft.com/office/officeart/2008/layout/RadialCluster"/>
    <dgm:cxn modelId="{96C6444C-7D1C-4C94-AF97-5903ADE0833C}" type="presParOf" srcId="{A905200B-B590-4F8E-9F57-052FE0AD6D95}" destId="{E67E5D02-0A2D-42E7-9966-751881969EA4}" srcOrd="4" destOrd="5" presId="urn:microsoft.com/office/officeart/2008/layout/RadialCluster"/>
    <dgm:cxn modelId="{088BD503-9C0A-4BDB-B585-8E702FA4B16F}" type="presOf" srcId="{77ADB872-FF0D-497B-80C7-777AD5B7AC17}" destId="{E67E5D02-0A2D-42E7-9966-751881969EA4}" srcOrd="0" destOrd="0" presId="urn:microsoft.com/office/officeart/2008/layout/RadialCluster"/>
    <dgm:cxn modelId="{448A2F83-125E-476A-8264-D4F7342F5E5F}" type="presParOf" srcId="{75073B69-45F5-4D22-8727-467A1FA8D00A}" destId="{00090640-E2BE-4A4A-91D5-A21A7B878DAE}" srcOrd="6" destOrd="0" presId="urn:microsoft.com/office/officeart/2008/layout/RadialCluster"/>
    <dgm:cxn modelId="{5B4975C2-04A7-4464-A2C9-E99B2C71EB48}" type="presOf" srcId="{2204D13C-7D2A-404D-9F19-39D1A45F2134}" destId="{00090640-E2BE-4A4A-91D5-A21A7B878DAE}" srcOrd="0" destOrd="0" presId="urn:microsoft.com/office/officeart/2008/layout/RadialCluster"/>
    <dgm:cxn modelId="{E7F0B5FE-F05E-4FC2-9CC7-11DE3A990900}" type="presParOf" srcId="{75073B69-45F5-4D22-8727-467A1FA8D00A}" destId="{94356E9F-8613-43B4-AE6F-E6A99F5EDF8E}" srcOrd="7" destOrd="0" presId="urn:microsoft.com/office/officeart/2008/layout/RadialCluster"/>
    <dgm:cxn modelId="{8AA2CC3C-D9F8-48C4-94EC-65F3EC1B9FD3}" type="presParOf" srcId="{94356E9F-8613-43B4-AE6F-E6A99F5EDF8E}" destId="{FFB89469-1F3D-49C5-88AA-F24AF0B2B817}" srcOrd="0" destOrd="7" presId="urn:microsoft.com/office/officeart/2008/layout/RadialCluster"/>
    <dgm:cxn modelId="{3138E3FF-89F0-454C-AF77-51574669ECF8}" type="presOf" srcId="{0450105A-9BAE-4013-96DE-8542A9BAD991}" destId="{FFB89469-1F3D-49C5-88AA-F24AF0B2B817}" srcOrd="0" destOrd="0" presId="urn:microsoft.com/office/officeart/2008/layout/RadialCluster"/>
    <dgm:cxn modelId="{E229FB83-0234-4CA1-AA84-6AE1FF4A9B85}" type="presParOf" srcId="{94356E9F-8613-43B4-AE6F-E6A99F5EDF8E}" destId="{ED83DCD9-9A77-460D-A86C-DE663469384F}" srcOrd="1" destOrd="7" presId="urn:microsoft.com/office/officeart/2008/layout/RadialCluster"/>
    <dgm:cxn modelId="{844351BD-5E30-4FEB-9420-258ED84B3B0B}" type="presOf" srcId="{03280C03-A89B-4F3F-B580-A2CD4EA324E8}" destId="{ED83DCD9-9A77-460D-A86C-DE663469384F}" srcOrd="0" destOrd="0" presId="urn:microsoft.com/office/officeart/2008/layout/RadialCluster"/>
    <dgm:cxn modelId="{3E30CE52-F0A6-4E93-A2A8-B4599E6E10BC}" type="presParOf" srcId="{94356E9F-8613-43B4-AE6F-E6A99F5EDF8E}" destId="{01F14CCB-077F-4C09-80FC-B279EC2AC87A}" srcOrd="2" destOrd="7" presId="urn:microsoft.com/office/officeart/2008/layout/RadialCluster"/>
    <dgm:cxn modelId="{45F3900F-6484-4200-8589-F763541DFE80}" type="presOf" srcId="{E96510D4-7C36-41EB-87B5-207303F612FA}" destId="{01F14CCB-077F-4C09-80FC-B279EC2AC87A}" srcOrd="0" destOrd="0" presId="urn:microsoft.com/office/officeart/2008/layout/RadialCluster"/>
    <dgm:cxn modelId="{EE7A755E-D650-4407-B690-C5EF091AAA7A}" type="presParOf" srcId="{94356E9F-8613-43B4-AE6F-E6A99F5EDF8E}" destId="{8C755AC9-A8E5-428A-937D-9E81DB52C2EE}" srcOrd="3" destOrd="7" presId="urn:microsoft.com/office/officeart/2008/layout/RadialCluster"/>
    <dgm:cxn modelId="{7A4D2DA9-2B98-4A15-B921-93E052F33EB4}" type="presOf" srcId="{139BB47D-4A98-4C76-9955-12EEC3821D9F}" destId="{8C755AC9-A8E5-428A-937D-9E81DB52C2EE}" srcOrd="0" destOrd="0" presId="urn:microsoft.com/office/officeart/2008/layout/RadialCluster"/>
    <dgm:cxn modelId="{A095739A-1071-4B4B-86BF-8716E252E62A}" type="presParOf" srcId="{94356E9F-8613-43B4-AE6F-E6A99F5EDF8E}" destId="{3F90B7A0-31D7-4C65-BCD0-7A36C7456C95}" srcOrd="4" destOrd="7" presId="urn:microsoft.com/office/officeart/2008/layout/RadialCluster"/>
    <dgm:cxn modelId="{46267D35-9000-422D-8B73-765240609337}" type="presOf" srcId="{51479D86-677A-4AE7-A000-58347CB99B6E}" destId="{3F90B7A0-31D7-4C65-BCD0-7A36C7456C95}" srcOrd="0" destOrd="0" presId="urn:microsoft.com/office/officeart/2008/layout/RadialCluster"/>
    <dgm:cxn modelId="{1F22F308-2BB7-4566-8BCB-822A81C17DC6}" type="presParOf" srcId="{75073B69-45F5-4D22-8727-467A1FA8D00A}" destId="{6187A937-FFAD-48A6-B688-955DBD52D475}" srcOrd="8" destOrd="0" presId="urn:microsoft.com/office/officeart/2008/layout/RadialCluster"/>
    <dgm:cxn modelId="{68F05398-0CEA-4BF5-A277-5E5A9A2BBAC1}" type="presOf" srcId="{1600251F-C127-4431-A4F0-F5FC03EE5A02}" destId="{6187A937-FFAD-48A6-B688-955DBD52D475}" srcOrd="0" destOrd="0" presId="urn:microsoft.com/office/officeart/2008/layout/RadialCluster"/>
    <dgm:cxn modelId="{9C8AB18D-5E1E-46F8-B519-96F18BF78A50}" type="presParOf" srcId="{75073B69-45F5-4D22-8727-467A1FA8D00A}" destId="{CFBFD9B8-B6D2-48C2-8B7E-D030440EA3E2}" srcOrd="9" destOrd="0" presId="urn:microsoft.com/office/officeart/2008/layout/RadialCluster"/>
    <dgm:cxn modelId="{0CB128F8-FABE-4F49-AC0C-5EBAB09529FF}" type="presParOf" srcId="{CFBFD9B8-B6D2-48C2-8B7E-D030440EA3E2}" destId="{CDAD7544-D7BC-430A-9AD7-42335D228D08}" srcOrd="0" destOrd="9" presId="urn:microsoft.com/office/officeart/2008/layout/RadialCluster"/>
    <dgm:cxn modelId="{5EACCB2D-96F2-457B-8F26-8FB0B96B1714}" type="presOf" srcId="{D2EEED04-FDA6-4299-9FCB-7B45670A7D3C}" destId="{CDAD7544-D7BC-430A-9AD7-42335D228D08}" srcOrd="0" destOrd="0" presId="urn:microsoft.com/office/officeart/2008/layout/RadialCluster"/>
    <dgm:cxn modelId="{A0B920BC-80D4-44A7-B437-8DC20AEB6D73}" type="presParOf" srcId="{CFBFD9B8-B6D2-48C2-8B7E-D030440EA3E2}" destId="{59F6EE60-F45B-4045-B259-A69363FB4B48}" srcOrd="1" destOrd="9" presId="urn:microsoft.com/office/officeart/2008/layout/RadialCluster"/>
    <dgm:cxn modelId="{4E4BF2EE-9E6F-4085-925D-E216EEE00299}" type="presOf" srcId="{970C38ED-5ADB-495D-9C37-7B3DC51AE71E}" destId="{59F6EE60-F45B-4045-B259-A69363FB4B48}" srcOrd="0" destOrd="0" presId="urn:microsoft.com/office/officeart/2008/layout/RadialCluster"/>
    <dgm:cxn modelId="{76C47A3F-5E58-4D02-AF77-F5DDFE8D3FCF}" type="presParOf" srcId="{CFBFD9B8-B6D2-48C2-8B7E-D030440EA3E2}" destId="{F9411C0A-9765-47F0-B0E9-C111990F7429}" srcOrd="2" destOrd="9" presId="urn:microsoft.com/office/officeart/2008/layout/RadialCluster"/>
    <dgm:cxn modelId="{5D3A048C-CCE5-4023-8E14-921FCCEE6286}" type="presOf" srcId="{5A4C8952-1BD7-480C-8477-3D47B9200DE1}" destId="{F9411C0A-9765-47F0-B0E9-C111990F7429}" srcOrd="0" destOrd="0" presId="urn:microsoft.com/office/officeart/2008/layout/RadialCluster"/>
    <dgm:cxn modelId="{96FE158F-99E7-4D68-813B-84B065753A87}" type="presParOf" srcId="{CFBFD9B8-B6D2-48C2-8B7E-D030440EA3E2}" destId="{D37FF066-56C3-4691-85D6-9D99B54E9C17}" srcOrd="3" destOrd="9" presId="urn:microsoft.com/office/officeart/2008/layout/RadialCluster"/>
    <dgm:cxn modelId="{FB016D71-3586-4AA8-A143-83CACCD6D7BF}" type="presOf" srcId="{D67C3B5B-2BDD-41D7-A476-B3B248AF3DC9}" destId="{D37FF066-56C3-4691-85D6-9D99B54E9C17}" srcOrd="0" destOrd="0" presId="urn:microsoft.com/office/officeart/2008/layout/RadialCluster"/>
    <dgm:cxn modelId="{C6CFE0D8-A1AD-411F-BBF3-1BF37B71EB4D}" type="presParOf" srcId="{CFBFD9B8-B6D2-48C2-8B7E-D030440EA3E2}" destId="{47892AB9-35AE-4959-9ECC-AB4A9469D2C0}" srcOrd="4" destOrd="9" presId="urn:microsoft.com/office/officeart/2008/layout/RadialCluster"/>
    <dgm:cxn modelId="{4486DE55-5342-49E2-8A6D-A83B081F0597}" type="presOf" srcId="{E1CC7B42-0CF1-4261-AFC0-1D0BD75B5377}" destId="{47892AB9-35AE-4959-9ECC-AB4A9469D2C0}" srcOrd="0" destOrd="0" presId="urn:microsoft.com/office/officeart/2008/layout/RadialCluster"/>
    <dgm:cxn modelId="{639218B7-7081-43C0-AABB-7D631F7424F8}" type="presParOf" srcId="{75073B69-45F5-4D22-8727-467A1FA8D00A}" destId="{785281C0-AA4C-4E95-9F09-58D6AA44307C}" srcOrd="10" destOrd="0" presId="urn:microsoft.com/office/officeart/2008/layout/RadialCluster"/>
    <dgm:cxn modelId="{19E480D0-3B2C-4D75-AA85-881537286A13}" type="presOf" srcId="{6C0F9777-CE71-41F0-BA28-FDDFA9F55EBE}" destId="{785281C0-AA4C-4E95-9F09-58D6AA44307C}" srcOrd="0" destOrd="0" presId="urn:microsoft.com/office/officeart/2008/layout/RadialCluster"/>
    <dgm:cxn modelId="{48ED2050-65AC-4053-98F4-236BC5C9DB9F}" type="presParOf" srcId="{75073B69-45F5-4D22-8727-467A1FA8D00A}" destId="{5CAABD69-DA08-4236-975B-C15ED12D5161}" srcOrd="11" destOrd="0" presId="urn:microsoft.com/office/officeart/2008/layout/RadialCluster"/>
    <dgm:cxn modelId="{7476346E-2F7A-4391-AE62-39EFD945033F}" type="presParOf" srcId="{5CAABD69-DA08-4236-975B-C15ED12D5161}" destId="{05C69A2E-9930-42D8-AFBC-1D53ED2FEFD1}" srcOrd="0" destOrd="11" presId="urn:microsoft.com/office/officeart/2008/layout/RadialCluster"/>
    <dgm:cxn modelId="{462ED851-959A-4FF9-8B90-A95A72AEBA83}" type="presOf" srcId="{CC926B5B-6794-4FED-A1B5-B452FF1735DC}" destId="{05C69A2E-9930-42D8-AFBC-1D53ED2FEFD1}" srcOrd="0" destOrd="0" presId="urn:microsoft.com/office/officeart/2008/layout/RadialCluster"/>
    <dgm:cxn modelId="{D4296527-3F8F-408B-97D9-F5FA5B672CA0}" type="presParOf" srcId="{5CAABD69-DA08-4236-975B-C15ED12D5161}" destId="{94FE4A3F-8320-4B4B-82C2-F72AAD50C4BD}" srcOrd="1" destOrd="11" presId="urn:microsoft.com/office/officeart/2008/layout/RadialCluster"/>
    <dgm:cxn modelId="{0B53338E-95BF-44AE-871F-36E9C2F56202}" type="presOf" srcId="{80FD16EA-B823-46F0-A615-0D5DCF5872D1}" destId="{94FE4A3F-8320-4B4B-82C2-F72AAD50C4BD}" srcOrd="0" destOrd="0" presId="urn:microsoft.com/office/officeart/2008/layout/RadialCluster"/>
    <dgm:cxn modelId="{AC3D319E-029E-4E17-89B2-B91C436D4298}" type="presParOf" srcId="{5CAABD69-DA08-4236-975B-C15ED12D5161}" destId="{25C5FCA2-C814-4C65-AAEA-81B0CDAACE4C}" srcOrd="2" destOrd="11" presId="urn:microsoft.com/office/officeart/2008/layout/RadialCluster"/>
    <dgm:cxn modelId="{FF74238F-1CBC-4616-90CC-9BB889ED44F5}" type="presOf" srcId="{B824F1D1-3829-49AA-820D-147B0E3B17DC}" destId="{25C5FCA2-C814-4C65-AAEA-81B0CDAACE4C}" srcOrd="0" destOrd="0" presId="urn:microsoft.com/office/officeart/2008/layout/RadialCluster"/>
    <dgm:cxn modelId="{CDF4C0B4-5F4A-40E3-877C-518D235B4036}" type="presParOf" srcId="{5CAABD69-DA08-4236-975B-C15ED12D5161}" destId="{021DFE96-D9F5-4E3C-8D42-3FE1A89D482D}" srcOrd="3" destOrd="11" presId="urn:microsoft.com/office/officeart/2008/layout/RadialCluster"/>
    <dgm:cxn modelId="{8C4874C0-91C6-4B67-BCCE-C63FD9E5160C}" type="presOf" srcId="{D858E8CA-33E8-4AB3-9B9A-29452F958129}" destId="{021DFE96-D9F5-4E3C-8D42-3FE1A89D482D}" srcOrd="0" destOrd="0" presId="urn:microsoft.com/office/officeart/2008/layout/RadialCluster"/>
    <dgm:cxn modelId="{D34D8626-3B88-4581-B13F-0022CF5EB511}" type="presParOf" srcId="{5CAABD69-DA08-4236-975B-C15ED12D5161}" destId="{CF01AC9E-06EC-4089-9B1C-803BD1E2F392}" srcOrd="4" destOrd="11" presId="urn:microsoft.com/office/officeart/2008/layout/RadialCluster"/>
    <dgm:cxn modelId="{178D28A9-636D-4ED9-A5FB-84609E4F4942}" type="presOf" srcId="{5B6A127F-0CD2-4256-BB4B-D6E1372C824A}" destId="{CF01AC9E-06EC-4089-9B1C-803BD1E2F392}" srcOrd="0" destOrd="0" presId="urn:microsoft.com/office/officeart/2008/layout/RadialCluster"/>
    <dgm:cxn modelId="{A8924A47-3D0A-4864-A812-045287A8ACE1}" type="presParOf" srcId="{75073B69-45F5-4D22-8727-467A1FA8D00A}" destId="{91AA32B3-9B7C-4A6B-BD0D-95AA4652AA39}" srcOrd="12" destOrd="0" presId="urn:microsoft.com/office/officeart/2008/layout/RadialCluster"/>
    <dgm:cxn modelId="{348A3CA1-6736-418C-AE44-BFCAEDBC9F90}" type="presOf" srcId="{E5290D02-1CC6-4771-87E1-D07DA6F2BE52}" destId="{91AA32B3-9B7C-4A6B-BD0D-95AA4652AA39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E73B03-4D71-4565-8C52-4902BE6377A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0605F139-5EF0-48E7-A091-192233D2011D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+mn-ea"/>
            </a:rPr>
            <a:t>培养</a:t>
          </a:r>
          <a:r>
            <a:rPr lang="zh-CN" altLang="en-US" b="1">
              <a:latin typeface="+mn-ea"/>
            </a:rPr>
            <a:t>基</a:t>
          </a:r>
          <a:r>
            <a:rPr lang="zh-CN" altLang="en-US" b="1">
              <a:latin typeface="+mn-ea"/>
            </a:rPr>
            <a:t>类型</a:t>
          </a:r>
          <a:r>
            <a:rPr lang="zh-CN" altLang="en-US" b="1">
              <a:latin typeface="+mn-ea"/>
            </a:rPr>
            <a:t/>
          </a:r>
          <a:endParaRPr lang="zh-CN" altLang="en-US" b="1">
            <a:latin typeface="+mn-ea"/>
          </a:endParaRPr>
        </a:p>
      </dgm:t>
    </dgm:pt>
    <dgm:pt modelId="{2AFB1B2A-8749-4E5E-9CB9-0B60F81C46F8}" cxnId="{B2B3EF92-00CF-476C-920E-E24F46FF0E99}" type="parTrans">
      <dgm:prSet/>
      <dgm:spPr/>
      <dgm:t>
        <a:bodyPr/>
        <a:p>
          <a:endParaRPr lang="zh-CN" altLang="en-US"/>
        </a:p>
      </dgm:t>
    </dgm:pt>
    <dgm:pt modelId="{E0FFEB56-236E-4FE9-83BF-31494E265D5A}" cxnId="{B2B3EF92-00CF-476C-920E-E24F46FF0E99}" type="sibTrans">
      <dgm:prSet/>
      <dgm:spPr/>
      <dgm:t>
        <a:bodyPr/>
        <a:p>
          <a:endParaRPr lang="zh-CN" altLang="en-US"/>
        </a:p>
      </dgm:t>
    </dgm:pt>
    <dgm:pt modelId="{4530EE7D-F557-4815-9ED2-EABC47F4697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物理</a:t>
          </a:r>
          <a:r>
            <a:rPr lang="zh-CN" altLang="en-US" b="1"/>
            <a:t>性质</a:t>
          </a:r>
          <a:r>
            <a:rPr lang="zh-CN" altLang="en-US" b="1"/>
            <a:t/>
          </a:r>
          <a:endParaRPr lang="zh-CN" altLang="en-US" b="1"/>
        </a:p>
      </dgm:t>
    </dgm:pt>
    <dgm:pt modelId="{AC2BFF99-DAE2-494A-88AB-85D75BC6D2EE}" cxnId="{445343CF-08DE-433B-AA32-A9A31A2B1171}" type="parTrans">
      <dgm:prSet/>
      <dgm:spPr/>
      <dgm:t>
        <a:bodyPr/>
        <a:p>
          <a:endParaRPr lang="zh-CN" altLang="en-US"/>
        </a:p>
      </dgm:t>
    </dgm:pt>
    <dgm:pt modelId="{B98A0394-6758-42EB-8D0E-4491BED52B6C}" cxnId="{445343CF-08DE-433B-AA32-A9A31A2B1171}" type="sibTrans">
      <dgm:prSet/>
      <dgm:spPr/>
      <dgm:t>
        <a:bodyPr/>
        <a:p>
          <a:endParaRPr lang="zh-CN" altLang="en-US"/>
        </a:p>
      </dgm:t>
    </dgm:pt>
    <dgm:pt modelId="{2C2A4BF3-AA22-4080-9546-909CF9AC3ECB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/>
          </a:r>
          <a:endParaRPr lang="zh-CN" altLang="en-US" b="1"/>
        </a:p>
      </dgm:t>
    </dgm:pt>
    <dgm:pt modelId="{4A6A0524-D9B7-4A37-8E78-5FE688BDCCE6}" cxnId="{82F5B3F9-FDCB-471A-9EA9-026155E0EFA6}" type="parTrans">
      <dgm:prSet/>
      <dgm:spPr/>
      <dgm:t>
        <a:bodyPr/>
        <a:p>
          <a:endParaRPr lang="zh-CN" altLang="en-US"/>
        </a:p>
      </dgm:t>
    </dgm:pt>
    <dgm:pt modelId="{39CECE7E-7D7C-4022-9437-1E0813814145}" cxnId="{82F5B3F9-FDCB-471A-9EA9-026155E0EFA6}" type="sibTrans">
      <dgm:prSet/>
      <dgm:spPr/>
      <dgm:t>
        <a:bodyPr/>
        <a:p>
          <a:endParaRPr lang="zh-CN" altLang="en-US"/>
        </a:p>
      </dgm:t>
    </dgm:pt>
    <dgm:pt modelId="{C78C4F92-AD69-46C8-910C-41059E8ED0A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/>
          </a:r>
          <a:endParaRPr lang="zh-CN" altLang="en-US" b="1"/>
        </a:p>
      </dgm:t>
    </dgm:pt>
    <dgm:pt modelId="{581124B7-0397-40F7-9B1D-41220103BA68}" cxnId="{F055A4B8-CB6E-424F-BA7D-3C0873C586B8}" type="parTrans">
      <dgm:prSet/>
      <dgm:spPr/>
      <dgm:t>
        <a:bodyPr/>
        <a:p>
          <a:endParaRPr lang="zh-CN" altLang="en-US"/>
        </a:p>
      </dgm:t>
    </dgm:pt>
    <dgm:pt modelId="{A23C44A9-E7A6-467B-BF93-DD0656347715}" cxnId="{F055A4B8-CB6E-424F-BA7D-3C0873C586B8}" type="sibTrans">
      <dgm:prSet/>
      <dgm:spPr/>
      <dgm:t>
        <a:bodyPr/>
        <a:p>
          <a:endParaRPr lang="zh-CN" altLang="en-US"/>
        </a:p>
      </dgm:t>
    </dgm:pt>
    <dgm:pt modelId="{4E4A1E17-A3EC-4A54-9171-277E11A0B287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化学</a:t>
          </a:r>
          <a:r>
            <a:rPr lang="zh-CN" altLang="en-US" b="1"/>
            <a:t>成分</a:t>
          </a:r>
          <a:r>
            <a:rPr lang="zh-CN" altLang="en-US" b="1"/>
            <a:t/>
          </a:r>
          <a:endParaRPr lang="zh-CN" altLang="en-US" b="1"/>
        </a:p>
      </dgm:t>
    </dgm:pt>
    <dgm:pt modelId="{367D7799-1E5C-4947-8AD1-85D1E0D367AF}" cxnId="{797D49D5-7990-4D58-A25B-0E963C18D64D}" type="parTrans">
      <dgm:prSet/>
      <dgm:spPr/>
      <dgm:t>
        <a:bodyPr/>
        <a:p>
          <a:endParaRPr lang="zh-CN" altLang="en-US"/>
        </a:p>
      </dgm:t>
    </dgm:pt>
    <dgm:pt modelId="{7FFEBD18-7D5B-41C0-A8F3-60942A71708D}" cxnId="{797D49D5-7990-4D58-A25B-0E963C18D64D}" type="sibTrans">
      <dgm:prSet/>
      <dgm:spPr/>
      <dgm:t>
        <a:bodyPr/>
        <a:p>
          <a:endParaRPr lang="zh-CN" altLang="en-US"/>
        </a:p>
      </dgm:t>
    </dgm:pt>
    <dgm:pt modelId="{2B9D6902-DCB2-4AC4-BFAC-AF964742FD3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/>
          </a:r>
          <a:endParaRPr lang="zh-CN" altLang="en-US" b="1"/>
        </a:p>
      </dgm:t>
    </dgm:pt>
    <dgm:pt modelId="{9EAB334F-AA91-4141-B6FE-557B19FCD964}" cxnId="{45620ED4-D29D-4B4A-9BA9-835EE34EBA09}" type="parTrans">
      <dgm:prSet/>
      <dgm:spPr/>
      <dgm:t>
        <a:bodyPr/>
        <a:p>
          <a:endParaRPr lang="zh-CN" altLang="en-US"/>
        </a:p>
      </dgm:t>
    </dgm:pt>
    <dgm:pt modelId="{EB4A7ACA-5833-4A98-973D-A8E863091431}" cxnId="{45620ED4-D29D-4B4A-9BA9-835EE34EBA09}" type="sibTrans">
      <dgm:prSet/>
      <dgm:spPr/>
      <dgm:t>
        <a:bodyPr/>
        <a:p>
          <a:endParaRPr lang="zh-CN" altLang="en-US"/>
        </a:p>
      </dgm:t>
    </dgm:pt>
    <dgm:pt modelId="{27A784CF-8A0D-41AB-A2A0-99DE941C4B59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/>
            <a:t/>
          </a:r>
          <a:endParaRPr lang="zh-CN" b="1"/>
        </a:p>
      </dgm:t>
    </dgm:pt>
    <dgm:pt modelId="{1B04F5D4-88C1-4ECE-B993-923B11B92B60}" cxnId="{E5599E6A-4D16-48AB-B675-894197D5C99C}" type="parTrans">
      <dgm:prSet/>
      <dgm:spPr/>
    </dgm:pt>
    <dgm:pt modelId="{8B947B4D-7322-48A9-B7DE-76B8702F7C5A}" cxnId="{E5599E6A-4D16-48AB-B675-894197D5C99C}" type="sibTrans">
      <dgm:prSet/>
      <dgm:spPr/>
    </dgm:pt>
    <dgm:pt modelId="{9017B4CC-5416-46C9-97E6-4FA3FB05C64B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/>
            <a:t>功能</a:t>
          </a:r>
          <a:r>
            <a:rPr lang="zh-CN" b="1"/>
            <a:t>用</a:t>
          </a:r>
          <a:r>
            <a:rPr lang="zh-CN" b="1"/>
            <a:t>途</a:t>
          </a:r>
          <a:r>
            <a:rPr lang="zh-CN" b="1"/>
            <a:t/>
          </a:r>
          <a:endParaRPr lang="zh-CN" b="1"/>
        </a:p>
      </dgm:t>
    </dgm:pt>
    <dgm:pt modelId="{5F66BD43-459A-4ABD-A8C5-12CAACAB7DD7}" cxnId="{A5A0821C-B6A0-46E8-91EB-1343BAF1806A}" type="parTrans">
      <dgm:prSet/>
      <dgm:spPr/>
    </dgm:pt>
    <dgm:pt modelId="{6F1707A5-E87A-48D9-88A8-CEFB556626CC}" cxnId="{A5A0821C-B6A0-46E8-91EB-1343BAF1806A}" type="sibTrans">
      <dgm:prSet/>
      <dgm:spPr/>
    </dgm:pt>
    <dgm:pt modelId="{53F4B813-80A9-4C8D-81DF-536A5673C419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/>
            <a:t/>
          </a:r>
          <a:endParaRPr lang="zh-CN" b="1"/>
        </a:p>
      </dgm:t>
    </dgm:pt>
    <dgm:pt modelId="{1664905D-EEFB-46FE-B9E0-2693B3430905}" cxnId="{D50E5F62-CF90-4FE1-9979-F90430F08CF4}" type="parTrans">
      <dgm:prSet/>
      <dgm:spPr/>
    </dgm:pt>
    <dgm:pt modelId="{632BE597-2B49-455F-B079-6F380BDE750F}" cxnId="{D50E5F62-CF90-4FE1-9979-F90430F08CF4}" type="sibTrans">
      <dgm:prSet/>
      <dgm:spPr/>
    </dgm:pt>
    <dgm:pt modelId="{B8765E98-3A39-4301-B775-ADB94483C606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/>
            <a:t/>
          </a:r>
          <a:endParaRPr lang="zh-CN" b="1"/>
        </a:p>
      </dgm:t>
    </dgm:pt>
    <dgm:pt modelId="{EA169AF4-F135-400F-84B0-36D7705CFF96}" cxnId="{5356E0AA-329F-4B7E-AF26-F7FD04F182C0}" type="parTrans">
      <dgm:prSet/>
      <dgm:spPr/>
    </dgm:pt>
    <dgm:pt modelId="{885D63A2-0F8B-41BA-AED7-9BC87F28A9DC}" cxnId="{5356E0AA-329F-4B7E-AF26-F7FD04F182C0}" type="sibTrans">
      <dgm:prSet/>
      <dgm:spPr/>
    </dgm:pt>
    <dgm:pt modelId="{5FBAB40F-6011-4629-9B30-77C9439C91BF}" type="pres">
      <dgm:prSet presAssocID="{EFE73B03-4D71-4565-8C52-4902BE6377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332AA2E-A989-4175-BB73-78EA4C3BDB65}" type="pres">
      <dgm:prSet presAssocID="{0605F139-5EF0-48E7-A091-192233D2011D}" presName="root1" presStyleCnt="0"/>
      <dgm:spPr/>
    </dgm:pt>
    <dgm:pt modelId="{24E3F4AB-32FB-4CE0-9DAC-FC4DD26B5900}" type="pres">
      <dgm:prSet presAssocID="{0605F139-5EF0-48E7-A091-192233D2011D}" presName="LevelOneTextNode" presStyleLbl="node0" presStyleIdx="0" presStyleCnt="1">
        <dgm:presLayoutVars>
          <dgm:chPref val="3"/>
        </dgm:presLayoutVars>
      </dgm:prSet>
      <dgm:spPr/>
    </dgm:pt>
    <dgm:pt modelId="{44F25638-8073-4DA7-9390-5AC06A304565}" type="pres">
      <dgm:prSet presAssocID="{0605F139-5EF0-48E7-A091-192233D2011D}" presName="level2hierChild" presStyleCnt="0"/>
      <dgm:spPr/>
    </dgm:pt>
    <dgm:pt modelId="{B47BD6C9-6D53-4A69-975F-9CF96E25F10F}" type="pres">
      <dgm:prSet presAssocID="{AC2BFF99-DAE2-494A-88AB-85D75BC6D2EE}" presName="conn2-1" presStyleLbl="parChTrans1D2" presStyleIdx="0" presStyleCnt="3"/>
      <dgm:spPr/>
    </dgm:pt>
    <dgm:pt modelId="{C1833E64-0598-4ED8-B73B-4C820BB35531}" type="pres">
      <dgm:prSet presAssocID="{AC2BFF99-DAE2-494A-88AB-85D75BC6D2EE}" presName="connTx" presStyleCnt="0"/>
      <dgm:spPr/>
    </dgm:pt>
    <dgm:pt modelId="{46F58ACF-5130-428E-B3EF-87D6FEC0C921}" type="pres">
      <dgm:prSet presAssocID="{4530EE7D-F557-4815-9ED2-EABC47F46978}" presName="root2" presStyleCnt="0"/>
      <dgm:spPr/>
    </dgm:pt>
    <dgm:pt modelId="{3C0D5057-54F2-42F8-ADAD-AA27A1CC1A1B}" type="pres">
      <dgm:prSet presAssocID="{4530EE7D-F557-4815-9ED2-EABC47F46978}" presName="LevelTwoTextNode" presStyleLbl="node2" presStyleIdx="0" presStyleCnt="3">
        <dgm:presLayoutVars>
          <dgm:chPref val="3"/>
        </dgm:presLayoutVars>
      </dgm:prSet>
      <dgm:spPr/>
    </dgm:pt>
    <dgm:pt modelId="{48673F39-879C-4946-8DC7-FD68F0552920}" type="pres">
      <dgm:prSet presAssocID="{4530EE7D-F557-4815-9ED2-EABC47F46978}" presName="level3hierChild" presStyleCnt="0"/>
      <dgm:spPr/>
    </dgm:pt>
    <dgm:pt modelId="{FA61825B-C877-4D42-AAFB-0586288A9783}" type="pres">
      <dgm:prSet presAssocID="{4A6A0524-D9B7-4A37-8E78-5FE688BDCCE6}" presName="conn2-1" presStyleLbl="parChTrans1D3" presStyleIdx="0" presStyleCnt="6"/>
      <dgm:spPr/>
    </dgm:pt>
    <dgm:pt modelId="{66B35CF0-1806-4E4A-8B50-99A64DECDBA9}" type="pres">
      <dgm:prSet presAssocID="{4A6A0524-D9B7-4A37-8E78-5FE688BDCCE6}" presName="connTx" presStyleCnt="0"/>
      <dgm:spPr/>
    </dgm:pt>
    <dgm:pt modelId="{F95D7524-EA0E-4F9D-9D6F-B10856D5C83F}" type="pres">
      <dgm:prSet presAssocID="{2C2A4BF3-AA22-4080-9546-909CF9AC3ECB}" presName="root2" presStyleCnt="0"/>
      <dgm:spPr/>
    </dgm:pt>
    <dgm:pt modelId="{63712EDC-9AF8-41BC-8F72-ADF8D554FF07}" type="pres">
      <dgm:prSet presAssocID="{2C2A4BF3-AA22-4080-9546-909CF9AC3ECB}" presName="LevelTwoTextNode" presStyleLbl="node3" presStyleIdx="0" presStyleCnt="6">
        <dgm:presLayoutVars>
          <dgm:chPref val="3"/>
        </dgm:presLayoutVars>
      </dgm:prSet>
      <dgm:spPr/>
    </dgm:pt>
    <dgm:pt modelId="{E0C65410-D9BC-4E23-87DE-EBBC54AD2166}" type="pres">
      <dgm:prSet presAssocID="{2C2A4BF3-AA22-4080-9546-909CF9AC3ECB}" presName="level3hierChild" presStyleCnt="0"/>
      <dgm:spPr/>
    </dgm:pt>
    <dgm:pt modelId="{E81582B1-A130-479F-ACE3-61EF727591CE}" type="pres">
      <dgm:prSet presAssocID="{581124B7-0397-40F7-9B1D-41220103BA68}" presName="conn2-1" presStyleLbl="parChTrans1D3" presStyleIdx="1" presStyleCnt="6"/>
      <dgm:spPr/>
    </dgm:pt>
    <dgm:pt modelId="{C3EBFA62-33AA-4455-9D61-7B96DA4B37A4}" type="pres">
      <dgm:prSet presAssocID="{581124B7-0397-40F7-9B1D-41220103BA68}" presName="connTx" presStyleCnt="0"/>
      <dgm:spPr/>
    </dgm:pt>
    <dgm:pt modelId="{2DF34A52-3962-401F-8488-13EE54243675}" type="pres">
      <dgm:prSet presAssocID="{C78C4F92-AD69-46C8-910C-41059E8ED0A9}" presName="root2" presStyleCnt="0"/>
      <dgm:spPr/>
    </dgm:pt>
    <dgm:pt modelId="{29F748CF-C0E7-4DEA-B3A3-0E8AEB5CA964}" type="pres">
      <dgm:prSet presAssocID="{C78C4F92-AD69-46C8-910C-41059E8ED0A9}" presName="LevelTwoTextNode" presStyleLbl="node3" presStyleIdx="1" presStyleCnt="6">
        <dgm:presLayoutVars>
          <dgm:chPref val="3"/>
        </dgm:presLayoutVars>
      </dgm:prSet>
      <dgm:spPr/>
    </dgm:pt>
    <dgm:pt modelId="{02AC44EF-F1FC-4C54-8D55-2436304955F9}" type="pres">
      <dgm:prSet presAssocID="{C78C4F92-AD69-46C8-910C-41059E8ED0A9}" presName="level3hierChild" presStyleCnt="0"/>
      <dgm:spPr/>
    </dgm:pt>
    <dgm:pt modelId="{2E81B90F-7494-41FF-808F-F7F82B993B40}" type="pres">
      <dgm:prSet presAssocID="{367D7799-1E5C-4947-8AD1-85D1E0D367AF}" presName="conn2-1" presStyleLbl="parChTrans1D2" presStyleIdx="1" presStyleCnt="3"/>
      <dgm:spPr/>
    </dgm:pt>
    <dgm:pt modelId="{0F4B7785-0023-487B-801C-9850969E1D34}" type="pres">
      <dgm:prSet presAssocID="{367D7799-1E5C-4947-8AD1-85D1E0D367AF}" presName="connTx" presStyleCnt="0"/>
      <dgm:spPr/>
    </dgm:pt>
    <dgm:pt modelId="{4925E953-147A-4210-9A9C-63730A307231}" type="pres">
      <dgm:prSet presAssocID="{4E4A1E17-A3EC-4A54-9171-277E11A0B287}" presName="root2" presStyleCnt="0"/>
      <dgm:spPr/>
    </dgm:pt>
    <dgm:pt modelId="{3D382021-A429-4403-82FF-5A95DD3EBB20}" type="pres">
      <dgm:prSet presAssocID="{4E4A1E17-A3EC-4A54-9171-277E11A0B287}" presName="LevelTwoTextNode" presStyleLbl="node2" presStyleIdx="1" presStyleCnt="3">
        <dgm:presLayoutVars>
          <dgm:chPref val="3"/>
        </dgm:presLayoutVars>
      </dgm:prSet>
      <dgm:spPr/>
    </dgm:pt>
    <dgm:pt modelId="{6D231649-1A42-47D5-A289-01058E6A05B6}" type="pres">
      <dgm:prSet presAssocID="{4E4A1E17-A3EC-4A54-9171-277E11A0B287}" presName="level3hierChild" presStyleCnt="0"/>
      <dgm:spPr/>
    </dgm:pt>
    <dgm:pt modelId="{B68D4CB7-ED76-4EEE-B7F0-455597F5F947}" type="pres">
      <dgm:prSet presAssocID="{9EAB334F-AA91-4141-B6FE-557B19FCD964}" presName="conn2-1" presStyleLbl="parChTrans1D3" presStyleIdx="2" presStyleCnt="6"/>
      <dgm:spPr/>
    </dgm:pt>
    <dgm:pt modelId="{5CB1AA4B-5999-455A-85BE-A2532A5BECF0}" type="pres">
      <dgm:prSet presAssocID="{9EAB334F-AA91-4141-B6FE-557B19FCD964}" presName="connTx" presStyleCnt="0"/>
      <dgm:spPr/>
    </dgm:pt>
    <dgm:pt modelId="{A1B09372-2280-4FF7-9810-328BF9428FDA}" type="pres">
      <dgm:prSet presAssocID="{2B9D6902-DCB2-4AC4-BFAC-AF964742FD39}" presName="root2" presStyleCnt="0"/>
      <dgm:spPr/>
    </dgm:pt>
    <dgm:pt modelId="{402901F7-4C4B-47C4-BE12-824FDFB99F9B}" type="pres">
      <dgm:prSet presAssocID="{2B9D6902-DCB2-4AC4-BFAC-AF964742FD39}" presName="LevelTwoTextNode" presStyleLbl="node3" presStyleIdx="2" presStyleCnt="6">
        <dgm:presLayoutVars>
          <dgm:chPref val="3"/>
        </dgm:presLayoutVars>
      </dgm:prSet>
      <dgm:spPr/>
    </dgm:pt>
    <dgm:pt modelId="{48115C91-152F-4201-BB89-A30029998550}" type="pres">
      <dgm:prSet presAssocID="{2B9D6902-DCB2-4AC4-BFAC-AF964742FD39}" presName="level3hierChild" presStyleCnt="0"/>
      <dgm:spPr/>
    </dgm:pt>
    <dgm:pt modelId="{822221A6-39F2-4F5B-AB21-8D528FC2F6BC}" type="pres">
      <dgm:prSet presAssocID="{1B04F5D4-88C1-4ECE-B993-923B11B92B60}" presName="conn2-1" presStyleLbl="parChTrans1D3" presStyleIdx="3" presStyleCnt="6"/>
      <dgm:spPr/>
    </dgm:pt>
    <dgm:pt modelId="{9F9A4BB5-9203-4AAE-9C10-3CD12EC6E004}" type="pres">
      <dgm:prSet presAssocID="{1B04F5D4-88C1-4ECE-B993-923B11B92B60}" presName="connTx" presStyleCnt="0"/>
      <dgm:spPr/>
    </dgm:pt>
    <dgm:pt modelId="{85A68A1A-1FB9-4DAB-AEEB-783822305CE3}" type="pres">
      <dgm:prSet presAssocID="{27A784CF-8A0D-41AB-A2A0-99DE941C4B59}" presName="root2" presStyleCnt="0"/>
      <dgm:spPr/>
    </dgm:pt>
    <dgm:pt modelId="{CF69A8F9-67D8-4E21-AB32-A3A9A291ADEC}" type="pres">
      <dgm:prSet presAssocID="{27A784CF-8A0D-41AB-A2A0-99DE941C4B59}" presName="LevelTwoTextNode" presStyleLbl="node3" presStyleIdx="3" presStyleCnt="6">
        <dgm:presLayoutVars>
          <dgm:chPref val="3"/>
        </dgm:presLayoutVars>
      </dgm:prSet>
      <dgm:spPr/>
    </dgm:pt>
    <dgm:pt modelId="{88FE3044-3342-4906-82B6-CD07B7D409AF}" type="pres">
      <dgm:prSet presAssocID="{27A784CF-8A0D-41AB-A2A0-99DE941C4B59}" presName="level3hierChild" presStyleCnt="0"/>
      <dgm:spPr/>
    </dgm:pt>
    <dgm:pt modelId="{C07A86DC-21BE-4F5A-912B-98B6A09E2868}" type="pres">
      <dgm:prSet presAssocID="{5F66BD43-459A-4ABD-A8C5-12CAACAB7DD7}" presName="conn2-1" presStyleLbl="parChTrans1D2" presStyleIdx="2" presStyleCnt="3"/>
      <dgm:spPr/>
    </dgm:pt>
    <dgm:pt modelId="{EB45D186-E739-4D6F-BF52-9338CD7DFF0C}" type="pres">
      <dgm:prSet presAssocID="{5F66BD43-459A-4ABD-A8C5-12CAACAB7DD7}" presName="connTx" presStyleCnt="0"/>
      <dgm:spPr/>
    </dgm:pt>
    <dgm:pt modelId="{BB7B546F-3008-4AF8-A4A9-20E05103CBA1}" type="pres">
      <dgm:prSet presAssocID="{9017B4CC-5416-46C9-97E6-4FA3FB05C64B}" presName="root2" presStyleCnt="0"/>
      <dgm:spPr/>
    </dgm:pt>
    <dgm:pt modelId="{857711B3-0841-4385-B599-2BCAAB1F6E62}" type="pres">
      <dgm:prSet presAssocID="{9017B4CC-5416-46C9-97E6-4FA3FB05C64B}" presName="LevelTwoTextNode" presStyleLbl="node2" presStyleIdx="2" presStyleCnt="3">
        <dgm:presLayoutVars>
          <dgm:chPref val="3"/>
        </dgm:presLayoutVars>
      </dgm:prSet>
      <dgm:spPr/>
    </dgm:pt>
    <dgm:pt modelId="{BC5894A8-C161-4533-96A4-DDB96B69019C}" type="pres">
      <dgm:prSet presAssocID="{9017B4CC-5416-46C9-97E6-4FA3FB05C64B}" presName="level3hierChild" presStyleCnt="0"/>
      <dgm:spPr/>
    </dgm:pt>
    <dgm:pt modelId="{11FCBCE8-E62C-45B0-A2C6-4E539F3CF1CD}" type="pres">
      <dgm:prSet presAssocID="{1664905D-EEFB-46FE-B9E0-2693B3430905}" presName="conn2-1" presStyleLbl="parChTrans1D3" presStyleIdx="4" presStyleCnt="6"/>
      <dgm:spPr/>
    </dgm:pt>
    <dgm:pt modelId="{F8882961-D9E8-4E70-83F5-8784710EE2B5}" type="pres">
      <dgm:prSet presAssocID="{1664905D-EEFB-46FE-B9E0-2693B3430905}" presName="connTx" presStyleCnt="0"/>
      <dgm:spPr/>
    </dgm:pt>
    <dgm:pt modelId="{DC24434D-24CB-486F-8A66-2D9B35555CC4}" type="pres">
      <dgm:prSet presAssocID="{53F4B813-80A9-4C8D-81DF-536A5673C419}" presName="root2" presStyleCnt="0"/>
      <dgm:spPr/>
    </dgm:pt>
    <dgm:pt modelId="{6E27FE47-C504-4E5C-B963-C1D0F0BBA6E7}" type="pres">
      <dgm:prSet presAssocID="{53F4B813-80A9-4C8D-81DF-536A5673C419}" presName="LevelTwoTextNode" presStyleLbl="node3" presStyleIdx="4" presStyleCnt="6">
        <dgm:presLayoutVars>
          <dgm:chPref val="3"/>
        </dgm:presLayoutVars>
      </dgm:prSet>
      <dgm:spPr/>
    </dgm:pt>
    <dgm:pt modelId="{74B8026E-3D22-47BB-85E1-41EBDB3D551F}" type="pres">
      <dgm:prSet presAssocID="{53F4B813-80A9-4C8D-81DF-536A5673C419}" presName="level3hierChild" presStyleCnt="0"/>
      <dgm:spPr/>
    </dgm:pt>
    <dgm:pt modelId="{8D86D05C-6665-4141-B27C-A10C6275A03A}" type="pres">
      <dgm:prSet presAssocID="{EA169AF4-F135-400F-84B0-36D7705CFF96}" presName="conn2-1" presStyleLbl="parChTrans1D3" presStyleIdx="5" presStyleCnt="6"/>
      <dgm:spPr/>
    </dgm:pt>
    <dgm:pt modelId="{532CEF62-9182-4DA4-87B4-490FAAB23AB3}" type="pres">
      <dgm:prSet presAssocID="{EA169AF4-F135-400F-84B0-36D7705CFF96}" presName="connTx" presStyleCnt="0"/>
      <dgm:spPr/>
    </dgm:pt>
    <dgm:pt modelId="{F735F25B-F5D6-41F7-A061-476DBE1A4571}" type="pres">
      <dgm:prSet presAssocID="{B8765E98-3A39-4301-B775-ADB94483C606}" presName="root2" presStyleCnt="0"/>
      <dgm:spPr/>
    </dgm:pt>
    <dgm:pt modelId="{66656410-5D07-4196-85CF-30DD5E5C77B1}" type="pres">
      <dgm:prSet presAssocID="{B8765E98-3A39-4301-B775-ADB94483C606}" presName="LevelTwoTextNode" presStyleLbl="node3" presStyleIdx="5" presStyleCnt="6">
        <dgm:presLayoutVars>
          <dgm:chPref val="3"/>
        </dgm:presLayoutVars>
      </dgm:prSet>
      <dgm:spPr/>
    </dgm:pt>
    <dgm:pt modelId="{D600AD48-3A2D-4DED-A70C-B1948AD1E8ED}" type="pres">
      <dgm:prSet presAssocID="{B8765E98-3A39-4301-B775-ADB94483C606}" presName="level3hierChild" presStyleCnt="0"/>
      <dgm:spPr/>
    </dgm:pt>
  </dgm:ptLst>
  <dgm:cxnLst>
    <dgm:cxn modelId="{B2B3EF92-00CF-476C-920E-E24F46FF0E99}" srcId="{EFE73B03-4D71-4565-8C52-4902BE6377A4}" destId="{0605F139-5EF0-48E7-A091-192233D2011D}" srcOrd="0" destOrd="0" parTransId="{2AFB1B2A-8749-4E5E-9CB9-0B60F81C46F8}" sibTransId="{E0FFEB56-236E-4FE9-83BF-31494E265D5A}"/>
    <dgm:cxn modelId="{445343CF-08DE-433B-AA32-A9A31A2B1171}" srcId="{0605F139-5EF0-48E7-A091-192233D2011D}" destId="{4530EE7D-F557-4815-9ED2-EABC47F46978}" srcOrd="0" destOrd="0" parTransId="{AC2BFF99-DAE2-494A-88AB-85D75BC6D2EE}" sibTransId="{B98A0394-6758-42EB-8D0E-4491BED52B6C}"/>
    <dgm:cxn modelId="{82F5B3F9-FDCB-471A-9EA9-026155E0EFA6}" srcId="{4530EE7D-F557-4815-9ED2-EABC47F46978}" destId="{2C2A4BF3-AA22-4080-9546-909CF9AC3ECB}" srcOrd="0" destOrd="0" parTransId="{4A6A0524-D9B7-4A37-8E78-5FE688BDCCE6}" sibTransId="{39CECE7E-7D7C-4022-9437-1E0813814145}"/>
    <dgm:cxn modelId="{F055A4B8-CB6E-424F-BA7D-3C0873C586B8}" srcId="{4530EE7D-F557-4815-9ED2-EABC47F46978}" destId="{C78C4F92-AD69-46C8-910C-41059E8ED0A9}" srcOrd="1" destOrd="0" parTransId="{581124B7-0397-40F7-9B1D-41220103BA68}" sibTransId="{A23C44A9-E7A6-467B-BF93-DD0656347715}"/>
    <dgm:cxn modelId="{797D49D5-7990-4D58-A25B-0E963C18D64D}" srcId="{0605F139-5EF0-48E7-A091-192233D2011D}" destId="{4E4A1E17-A3EC-4A54-9171-277E11A0B287}" srcOrd="1" destOrd="0" parTransId="{367D7799-1E5C-4947-8AD1-85D1E0D367AF}" sibTransId="{7FFEBD18-7D5B-41C0-A8F3-60942A71708D}"/>
    <dgm:cxn modelId="{45620ED4-D29D-4B4A-9BA9-835EE34EBA09}" srcId="{4E4A1E17-A3EC-4A54-9171-277E11A0B287}" destId="{2B9D6902-DCB2-4AC4-BFAC-AF964742FD39}" srcOrd="0" destOrd="1" parTransId="{9EAB334F-AA91-4141-B6FE-557B19FCD964}" sibTransId="{EB4A7ACA-5833-4A98-973D-A8E863091431}"/>
    <dgm:cxn modelId="{E5599E6A-4D16-48AB-B675-894197D5C99C}" srcId="{4E4A1E17-A3EC-4A54-9171-277E11A0B287}" destId="{27A784CF-8A0D-41AB-A2A0-99DE941C4B59}" srcOrd="1" destOrd="1" parTransId="{1B04F5D4-88C1-4ECE-B993-923B11B92B60}" sibTransId="{8B947B4D-7322-48A9-B7DE-76B8702F7C5A}"/>
    <dgm:cxn modelId="{A5A0821C-B6A0-46E8-91EB-1343BAF1806A}" srcId="{0605F139-5EF0-48E7-A091-192233D2011D}" destId="{9017B4CC-5416-46C9-97E6-4FA3FB05C64B}" srcOrd="2" destOrd="0" parTransId="{5F66BD43-459A-4ABD-A8C5-12CAACAB7DD7}" sibTransId="{6F1707A5-E87A-48D9-88A8-CEFB556626CC}"/>
    <dgm:cxn modelId="{D50E5F62-CF90-4FE1-9979-F90430F08CF4}" srcId="{9017B4CC-5416-46C9-97E6-4FA3FB05C64B}" destId="{53F4B813-80A9-4C8D-81DF-536A5673C419}" srcOrd="0" destOrd="2" parTransId="{1664905D-EEFB-46FE-B9E0-2693B3430905}" sibTransId="{632BE597-2B49-455F-B079-6F380BDE750F}"/>
    <dgm:cxn modelId="{5356E0AA-329F-4B7E-AF26-F7FD04F182C0}" srcId="{9017B4CC-5416-46C9-97E6-4FA3FB05C64B}" destId="{B8765E98-3A39-4301-B775-ADB94483C606}" srcOrd="1" destOrd="2" parTransId="{EA169AF4-F135-400F-84B0-36D7705CFF96}" sibTransId="{885D63A2-0F8B-41BA-AED7-9BC87F28A9DC}"/>
    <dgm:cxn modelId="{D1134D7E-E749-4951-9D82-1D993F2A0AFC}" type="presOf" srcId="{EFE73B03-4D71-4565-8C52-4902BE6377A4}" destId="{5FBAB40F-6011-4629-9B30-77C9439C91BF}" srcOrd="0" destOrd="0" presId="urn:microsoft.com/office/officeart/2005/8/layout/hierarchy2"/>
    <dgm:cxn modelId="{D7B2A44E-023D-4EA6-8754-396EBC38A87A}" type="presParOf" srcId="{5FBAB40F-6011-4629-9B30-77C9439C91BF}" destId="{2332AA2E-A989-4175-BB73-78EA4C3BDB65}" srcOrd="0" destOrd="0" presId="urn:microsoft.com/office/officeart/2005/8/layout/hierarchy2"/>
    <dgm:cxn modelId="{AB9679B4-1AC7-4592-8968-2DCDD12DF707}" type="presParOf" srcId="{2332AA2E-A989-4175-BB73-78EA4C3BDB65}" destId="{24E3F4AB-32FB-4CE0-9DAC-FC4DD26B5900}" srcOrd="0" destOrd="0" presId="urn:microsoft.com/office/officeart/2005/8/layout/hierarchy2"/>
    <dgm:cxn modelId="{13812804-9E5A-49E1-9662-B2D57954B37C}" type="presOf" srcId="{0605F139-5EF0-48E7-A091-192233D2011D}" destId="{24E3F4AB-32FB-4CE0-9DAC-FC4DD26B5900}" srcOrd="0" destOrd="0" presId="urn:microsoft.com/office/officeart/2005/8/layout/hierarchy2"/>
    <dgm:cxn modelId="{82420A71-8277-4459-A704-D4E3E78C0ABA}" type="presParOf" srcId="{2332AA2E-A989-4175-BB73-78EA4C3BDB65}" destId="{44F25638-8073-4DA7-9390-5AC06A304565}" srcOrd="1" destOrd="0" presId="urn:microsoft.com/office/officeart/2005/8/layout/hierarchy2"/>
    <dgm:cxn modelId="{6023C7E5-A2C8-4B30-A9B9-207B74C29C2F}" type="presParOf" srcId="{44F25638-8073-4DA7-9390-5AC06A304565}" destId="{B47BD6C9-6D53-4A69-975F-9CF96E25F10F}" srcOrd="0" destOrd="1" presId="urn:microsoft.com/office/officeart/2005/8/layout/hierarchy2"/>
    <dgm:cxn modelId="{E3909C6C-5B15-40BB-A14E-755C4C45D1A1}" type="presOf" srcId="{AC2BFF99-DAE2-494A-88AB-85D75BC6D2EE}" destId="{B47BD6C9-6D53-4A69-975F-9CF96E25F10F}" srcOrd="0" destOrd="0" presId="urn:microsoft.com/office/officeart/2005/8/layout/hierarchy2"/>
    <dgm:cxn modelId="{2A346D4F-4CEC-45DA-93A6-83D623D661DA}" type="presParOf" srcId="{B47BD6C9-6D53-4A69-975F-9CF96E25F10F}" destId="{C1833E64-0598-4ED8-B73B-4C820BB35531}" srcOrd="0" destOrd="0" presId="urn:microsoft.com/office/officeart/2005/8/layout/hierarchy2"/>
    <dgm:cxn modelId="{929D55D2-F990-478A-A2B9-0EF90BA12411}" type="presOf" srcId="{AC2BFF99-DAE2-494A-88AB-85D75BC6D2EE}" destId="{C1833E64-0598-4ED8-B73B-4C820BB35531}" srcOrd="1" destOrd="0" presId="urn:microsoft.com/office/officeart/2005/8/layout/hierarchy2"/>
    <dgm:cxn modelId="{1418ACDB-38B9-4527-937B-C2DE4432BEA9}" type="presParOf" srcId="{44F25638-8073-4DA7-9390-5AC06A304565}" destId="{46F58ACF-5130-428E-B3EF-87D6FEC0C921}" srcOrd="1" destOrd="1" presId="urn:microsoft.com/office/officeart/2005/8/layout/hierarchy2"/>
    <dgm:cxn modelId="{65E71DB8-16CC-4040-AB76-B87DA49914C1}" type="presParOf" srcId="{46F58ACF-5130-428E-B3EF-87D6FEC0C921}" destId="{3C0D5057-54F2-42F8-ADAD-AA27A1CC1A1B}" srcOrd="0" destOrd="1" presId="urn:microsoft.com/office/officeart/2005/8/layout/hierarchy2"/>
    <dgm:cxn modelId="{A04082B1-B37E-4D24-AB3D-FAE64095182C}" type="presOf" srcId="{4530EE7D-F557-4815-9ED2-EABC47F46978}" destId="{3C0D5057-54F2-42F8-ADAD-AA27A1CC1A1B}" srcOrd="0" destOrd="0" presId="urn:microsoft.com/office/officeart/2005/8/layout/hierarchy2"/>
    <dgm:cxn modelId="{E238FF4F-4D5C-4014-A9D9-119BFA3A3587}" type="presParOf" srcId="{46F58ACF-5130-428E-B3EF-87D6FEC0C921}" destId="{48673F39-879C-4946-8DC7-FD68F0552920}" srcOrd="1" destOrd="1" presId="urn:microsoft.com/office/officeart/2005/8/layout/hierarchy2"/>
    <dgm:cxn modelId="{16B89079-FF94-4C30-BA14-60B6E540517B}" type="presParOf" srcId="{48673F39-879C-4946-8DC7-FD68F0552920}" destId="{FA61825B-C877-4D42-AAFB-0586288A9783}" srcOrd="0" destOrd="1" presId="urn:microsoft.com/office/officeart/2005/8/layout/hierarchy2"/>
    <dgm:cxn modelId="{8E0DC5F3-8484-4F92-99B3-2275676FAC3B}" type="presOf" srcId="{4A6A0524-D9B7-4A37-8E78-5FE688BDCCE6}" destId="{FA61825B-C877-4D42-AAFB-0586288A9783}" srcOrd="0" destOrd="0" presId="urn:microsoft.com/office/officeart/2005/8/layout/hierarchy2"/>
    <dgm:cxn modelId="{F24981C2-15F8-4A68-80C4-97B99E9963C9}" type="presParOf" srcId="{FA61825B-C877-4D42-AAFB-0586288A9783}" destId="{66B35CF0-1806-4E4A-8B50-99A64DECDBA9}" srcOrd="0" destOrd="0" presId="urn:microsoft.com/office/officeart/2005/8/layout/hierarchy2"/>
    <dgm:cxn modelId="{87B53B1D-1AB0-45EF-BCF8-8A5285CA65B6}" type="presOf" srcId="{4A6A0524-D9B7-4A37-8E78-5FE688BDCCE6}" destId="{66B35CF0-1806-4E4A-8B50-99A64DECDBA9}" srcOrd="1" destOrd="0" presId="urn:microsoft.com/office/officeart/2005/8/layout/hierarchy2"/>
    <dgm:cxn modelId="{F227D0C5-FBFF-46CA-B8D0-2325BFBD71CB}" type="presParOf" srcId="{48673F39-879C-4946-8DC7-FD68F0552920}" destId="{F95D7524-EA0E-4F9D-9D6F-B10856D5C83F}" srcOrd="1" destOrd="1" presId="urn:microsoft.com/office/officeart/2005/8/layout/hierarchy2"/>
    <dgm:cxn modelId="{7FFD5355-409C-4451-A304-FF48AD3660C7}" type="presParOf" srcId="{F95D7524-EA0E-4F9D-9D6F-B10856D5C83F}" destId="{63712EDC-9AF8-41BC-8F72-ADF8D554FF07}" srcOrd="0" destOrd="1" presId="urn:microsoft.com/office/officeart/2005/8/layout/hierarchy2"/>
    <dgm:cxn modelId="{954A8D81-197E-4058-A7D6-65EE26DD3C3E}" type="presOf" srcId="{2C2A4BF3-AA22-4080-9546-909CF9AC3ECB}" destId="{63712EDC-9AF8-41BC-8F72-ADF8D554FF07}" srcOrd="0" destOrd="0" presId="urn:microsoft.com/office/officeart/2005/8/layout/hierarchy2"/>
    <dgm:cxn modelId="{A05C3B1A-E9D5-4795-90CD-4D4C4EDA352F}" type="presParOf" srcId="{F95D7524-EA0E-4F9D-9D6F-B10856D5C83F}" destId="{E0C65410-D9BC-4E23-87DE-EBBC54AD2166}" srcOrd="1" destOrd="1" presId="urn:microsoft.com/office/officeart/2005/8/layout/hierarchy2"/>
    <dgm:cxn modelId="{C44DD96F-CD6F-4BF7-BB59-96927F118106}" type="presParOf" srcId="{48673F39-879C-4946-8DC7-FD68F0552920}" destId="{E81582B1-A130-479F-ACE3-61EF727591CE}" srcOrd="2" destOrd="1" presId="urn:microsoft.com/office/officeart/2005/8/layout/hierarchy2"/>
    <dgm:cxn modelId="{91B993FB-F50C-482B-863A-9A5E50D6C260}" type="presOf" srcId="{581124B7-0397-40F7-9B1D-41220103BA68}" destId="{E81582B1-A130-479F-ACE3-61EF727591CE}" srcOrd="0" destOrd="0" presId="urn:microsoft.com/office/officeart/2005/8/layout/hierarchy2"/>
    <dgm:cxn modelId="{5C46B947-EB2C-4728-86B1-D820823C4E19}" type="presParOf" srcId="{E81582B1-A130-479F-ACE3-61EF727591CE}" destId="{C3EBFA62-33AA-4455-9D61-7B96DA4B37A4}" srcOrd="0" destOrd="2" presId="urn:microsoft.com/office/officeart/2005/8/layout/hierarchy2"/>
    <dgm:cxn modelId="{F0606540-0CC1-4EC4-BB51-D7ACE5DC2D8F}" type="presOf" srcId="{581124B7-0397-40F7-9B1D-41220103BA68}" destId="{C3EBFA62-33AA-4455-9D61-7B96DA4B37A4}" srcOrd="1" destOrd="0" presId="urn:microsoft.com/office/officeart/2005/8/layout/hierarchy2"/>
    <dgm:cxn modelId="{5B51B02F-50C7-4CC8-8E00-BC738549A8FD}" type="presParOf" srcId="{48673F39-879C-4946-8DC7-FD68F0552920}" destId="{2DF34A52-3962-401F-8488-13EE54243675}" srcOrd="3" destOrd="1" presId="urn:microsoft.com/office/officeart/2005/8/layout/hierarchy2"/>
    <dgm:cxn modelId="{83FA5FE1-7DE6-47BE-A199-FFFD042F9F53}" type="presParOf" srcId="{2DF34A52-3962-401F-8488-13EE54243675}" destId="{29F748CF-C0E7-4DEA-B3A3-0E8AEB5CA964}" srcOrd="0" destOrd="3" presId="urn:microsoft.com/office/officeart/2005/8/layout/hierarchy2"/>
    <dgm:cxn modelId="{3F679BA8-2EF7-4F5D-9E76-0670968AB893}" type="presOf" srcId="{C78C4F92-AD69-46C8-910C-41059E8ED0A9}" destId="{29F748CF-C0E7-4DEA-B3A3-0E8AEB5CA964}" srcOrd="0" destOrd="0" presId="urn:microsoft.com/office/officeart/2005/8/layout/hierarchy2"/>
    <dgm:cxn modelId="{3C8F58D0-1808-4AD7-A392-D329136151CE}" type="presParOf" srcId="{2DF34A52-3962-401F-8488-13EE54243675}" destId="{02AC44EF-F1FC-4C54-8D55-2436304955F9}" srcOrd="1" destOrd="3" presId="urn:microsoft.com/office/officeart/2005/8/layout/hierarchy2"/>
    <dgm:cxn modelId="{3D7C8961-8E7B-4E0F-A30B-5B694A7EBEB0}" type="presParOf" srcId="{44F25638-8073-4DA7-9390-5AC06A304565}" destId="{2E81B90F-7494-41FF-808F-F7F82B993B40}" srcOrd="2" destOrd="1" presId="urn:microsoft.com/office/officeart/2005/8/layout/hierarchy2"/>
    <dgm:cxn modelId="{0F2D9197-56D0-492E-A7E9-65F4D184B184}" type="presOf" srcId="{367D7799-1E5C-4947-8AD1-85D1E0D367AF}" destId="{2E81B90F-7494-41FF-808F-F7F82B993B40}" srcOrd="0" destOrd="0" presId="urn:microsoft.com/office/officeart/2005/8/layout/hierarchy2"/>
    <dgm:cxn modelId="{F29DB4F5-7B4C-4922-B377-5D766E4C142E}" type="presParOf" srcId="{2E81B90F-7494-41FF-808F-F7F82B993B40}" destId="{0F4B7785-0023-487B-801C-9850969E1D34}" srcOrd="0" destOrd="2" presId="urn:microsoft.com/office/officeart/2005/8/layout/hierarchy2"/>
    <dgm:cxn modelId="{ECD1F307-1214-4599-8DFE-10F8AA898FE1}" type="presOf" srcId="{367D7799-1E5C-4947-8AD1-85D1E0D367AF}" destId="{0F4B7785-0023-487B-801C-9850969E1D34}" srcOrd="1" destOrd="0" presId="urn:microsoft.com/office/officeart/2005/8/layout/hierarchy2"/>
    <dgm:cxn modelId="{4318520F-2C21-45B8-A457-91D66640194F}" type="presParOf" srcId="{44F25638-8073-4DA7-9390-5AC06A304565}" destId="{4925E953-147A-4210-9A9C-63730A307231}" srcOrd="3" destOrd="1" presId="urn:microsoft.com/office/officeart/2005/8/layout/hierarchy2"/>
    <dgm:cxn modelId="{1608BA51-94EB-45C4-9578-7A7854328BD3}" type="presParOf" srcId="{4925E953-147A-4210-9A9C-63730A307231}" destId="{3D382021-A429-4403-82FF-5A95DD3EBB20}" srcOrd="0" destOrd="3" presId="urn:microsoft.com/office/officeart/2005/8/layout/hierarchy2"/>
    <dgm:cxn modelId="{DD750FF9-D644-4E0C-9C87-0DD9E803F54F}" type="presOf" srcId="{4E4A1E17-A3EC-4A54-9171-277E11A0B287}" destId="{3D382021-A429-4403-82FF-5A95DD3EBB20}" srcOrd="0" destOrd="0" presId="urn:microsoft.com/office/officeart/2005/8/layout/hierarchy2"/>
    <dgm:cxn modelId="{98FE6DA2-04EF-44B2-AFB0-E93A859F6249}" type="presParOf" srcId="{4925E953-147A-4210-9A9C-63730A307231}" destId="{6D231649-1A42-47D5-A289-01058E6A05B6}" srcOrd="1" destOrd="3" presId="urn:microsoft.com/office/officeart/2005/8/layout/hierarchy2"/>
    <dgm:cxn modelId="{77255655-30AA-4304-A282-92F4F5ADE561}" type="presParOf" srcId="{6D231649-1A42-47D5-A289-01058E6A05B6}" destId="{B68D4CB7-ED76-4EEE-B7F0-455597F5F947}" srcOrd="0" destOrd="1" presId="urn:microsoft.com/office/officeart/2005/8/layout/hierarchy2"/>
    <dgm:cxn modelId="{C8CBDB88-1DEC-451D-B4C3-6160018DF00A}" type="presOf" srcId="{9EAB334F-AA91-4141-B6FE-557B19FCD964}" destId="{B68D4CB7-ED76-4EEE-B7F0-455597F5F947}" srcOrd="0" destOrd="0" presId="urn:microsoft.com/office/officeart/2005/8/layout/hierarchy2"/>
    <dgm:cxn modelId="{9D892393-E7B6-4174-A831-2DA75508C7C3}" type="presParOf" srcId="{B68D4CB7-ED76-4EEE-B7F0-455597F5F947}" destId="{5CB1AA4B-5999-455A-85BE-A2532A5BECF0}" srcOrd="0" destOrd="0" presId="urn:microsoft.com/office/officeart/2005/8/layout/hierarchy2"/>
    <dgm:cxn modelId="{5D9EB4C7-363B-4E34-B083-1CAD23413927}" type="presOf" srcId="{9EAB334F-AA91-4141-B6FE-557B19FCD964}" destId="{5CB1AA4B-5999-455A-85BE-A2532A5BECF0}" srcOrd="1" destOrd="0" presId="urn:microsoft.com/office/officeart/2005/8/layout/hierarchy2"/>
    <dgm:cxn modelId="{2020584C-8494-42D8-8697-51208C1F494C}" type="presParOf" srcId="{6D231649-1A42-47D5-A289-01058E6A05B6}" destId="{A1B09372-2280-4FF7-9810-328BF9428FDA}" srcOrd="1" destOrd="1" presId="urn:microsoft.com/office/officeart/2005/8/layout/hierarchy2"/>
    <dgm:cxn modelId="{DECCFB95-30B2-4861-B485-01EE6C1B188A}" type="presParOf" srcId="{A1B09372-2280-4FF7-9810-328BF9428FDA}" destId="{402901F7-4C4B-47C4-BE12-824FDFB99F9B}" srcOrd="0" destOrd="1" presId="urn:microsoft.com/office/officeart/2005/8/layout/hierarchy2"/>
    <dgm:cxn modelId="{7031ECEB-6D60-4B94-9302-B50E910A4B86}" type="presOf" srcId="{2B9D6902-DCB2-4AC4-BFAC-AF964742FD39}" destId="{402901F7-4C4B-47C4-BE12-824FDFB99F9B}" srcOrd="0" destOrd="0" presId="urn:microsoft.com/office/officeart/2005/8/layout/hierarchy2"/>
    <dgm:cxn modelId="{3030153A-E823-43C1-9492-677610FF0141}" type="presParOf" srcId="{A1B09372-2280-4FF7-9810-328BF9428FDA}" destId="{48115C91-152F-4201-BB89-A30029998550}" srcOrd="1" destOrd="1" presId="urn:microsoft.com/office/officeart/2005/8/layout/hierarchy2"/>
    <dgm:cxn modelId="{698EDDA9-D370-4525-B027-78CF1865BA34}" type="presParOf" srcId="{6D231649-1A42-47D5-A289-01058E6A05B6}" destId="{822221A6-39F2-4F5B-AB21-8D528FC2F6BC}" srcOrd="2" destOrd="1" presId="urn:microsoft.com/office/officeart/2005/8/layout/hierarchy2"/>
    <dgm:cxn modelId="{286D8A51-3F91-4515-863A-4CF601DB3F11}" type="presOf" srcId="{1B04F5D4-88C1-4ECE-B993-923B11B92B60}" destId="{822221A6-39F2-4F5B-AB21-8D528FC2F6BC}" srcOrd="0" destOrd="0" presId="urn:microsoft.com/office/officeart/2005/8/layout/hierarchy2"/>
    <dgm:cxn modelId="{352AA94D-77B2-4854-8CC9-FF584AFB16C1}" type="presParOf" srcId="{822221A6-39F2-4F5B-AB21-8D528FC2F6BC}" destId="{9F9A4BB5-9203-4AAE-9C10-3CD12EC6E004}" srcOrd="0" destOrd="2" presId="urn:microsoft.com/office/officeart/2005/8/layout/hierarchy2"/>
    <dgm:cxn modelId="{8C9836A3-1C9E-41F7-8F69-811C9396B7FB}" type="presOf" srcId="{1B04F5D4-88C1-4ECE-B993-923B11B92B60}" destId="{9F9A4BB5-9203-4AAE-9C10-3CD12EC6E004}" srcOrd="1" destOrd="0" presId="urn:microsoft.com/office/officeart/2005/8/layout/hierarchy2"/>
    <dgm:cxn modelId="{9F9A0B00-1B9F-49C8-9767-00C715CFBBE9}" type="presParOf" srcId="{6D231649-1A42-47D5-A289-01058E6A05B6}" destId="{85A68A1A-1FB9-4DAB-AEEB-783822305CE3}" srcOrd="3" destOrd="1" presId="urn:microsoft.com/office/officeart/2005/8/layout/hierarchy2"/>
    <dgm:cxn modelId="{B036F374-D490-40DB-84D2-000F4013E5C6}" type="presParOf" srcId="{85A68A1A-1FB9-4DAB-AEEB-783822305CE3}" destId="{CF69A8F9-67D8-4E21-AB32-A3A9A291ADEC}" srcOrd="0" destOrd="3" presId="urn:microsoft.com/office/officeart/2005/8/layout/hierarchy2"/>
    <dgm:cxn modelId="{454A256C-BA71-49CD-96CE-0AF9F1AB545B}" type="presOf" srcId="{27A784CF-8A0D-41AB-A2A0-99DE941C4B59}" destId="{CF69A8F9-67D8-4E21-AB32-A3A9A291ADEC}" srcOrd="0" destOrd="0" presId="urn:microsoft.com/office/officeart/2005/8/layout/hierarchy2"/>
    <dgm:cxn modelId="{1E731822-9971-476B-BD9A-A1067601BF23}" type="presParOf" srcId="{85A68A1A-1FB9-4DAB-AEEB-783822305CE3}" destId="{88FE3044-3342-4906-82B6-CD07B7D409AF}" srcOrd="1" destOrd="3" presId="urn:microsoft.com/office/officeart/2005/8/layout/hierarchy2"/>
    <dgm:cxn modelId="{B8FBE1DD-4FBA-4AD1-A57D-FF604307DC87}" type="presParOf" srcId="{44F25638-8073-4DA7-9390-5AC06A304565}" destId="{C07A86DC-21BE-4F5A-912B-98B6A09E2868}" srcOrd="4" destOrd="1" presId="urn:microsoft.com/office/officeart/2005/8/layout/hierarchy2"/>
    <dgm:cxn modelId="{3A44A1A8-26ED-41F6-A365-68FFDD17CE1D}" type="presOf" srcId="{5F66BD43-459A-4ABD-A8C5-12CAACAB7DD7}" destId="{C07A86DC-21BE-4F5A-912B-98B6A09E2868}" srcOrd="0" destOrd="0" presId="urn:microsoft.com/office/officeart/2005/8/layout/hierarchy2"/>
    <dgm:cxn modelId="{C342FC2A-675B-45A7-AA80-BF163297A4F4}" type="presParOf" srcId="{C07A86DC-21BE-4F5A-912B-98B6A09E2868}" destId="{EB45D186-E739-4D6F-BF52-9338CD7DFF0C}" srcOrd="0" destOrd="4" presId="urn:microsoft.com/office/officeart/2005/8/layout/hierarchy2"/>
    <dgm:cxn modelId="{93A76C37-3094-4C14-9BF3-7C65424C4EE7}" type="presOf" srcId="{5F66BD43-459A-4ABD-A8C5-12CAACAB7DD7}" destId="{EB45D186-E739-4D6F-BF52-9338CD7DFF0C}" srcOrd="1" destOrd="0" presId="urn:microsoft.com/office/officeart/2005/8/layout/hierarchy2"/>
    <dgm:cxn modelId="{85F54B69-4FC1-4BF5-9039-EFA94B2EE3D8}" type="presParOf" srcId="{44F25638-8073-4DA7-9390-5AC06A304565}" destId="{BB7B546F-3008-4AF8-A4A9-20E05103CBA1}" srcOrd="5" destOrd="1" presId="urn:microsoft.com/office/officeart/2005/8/layout/hierarchy2"/>
    <dgm:cxn modelId="{0D20CE22-2EC0-45FE-BABA-9515237FE478}" type="presParOf" srcId="{BB7B546F-3008-4AF8-A4A9-20E05103CBA1}" destId="{857711B3-0841-4385-B599-2BCAAB1F6E62}" srcOrd="0" destOrd="5" presId="urn:microsoft.com/office/officeart/2005/8/layout/hierarchy2"/>
    <dgm:cxn modelId="{30C90867-7215-4736-B8E7-5CC6985DC1BC}" type="presOf" srcId="{9017B4CC-5416-46C9-97E6-4FA3FB05C64B}" destId="{857711B3-0841-4385-B599-2BCAAB1F6E62}" srcOrd="0" destOrd="0" presId="urn:microsoft.com/office/officeart/2005/8/layout/hierarchy2"/>
    <dgm:cxn modelId="{9F8C5127-7CE7-4925-BC24-FE4EA488B610}" type="presParOf" srcId="{BB7B546F-3008-4AF8-A4A9-20E05103CBA1}" destId="{BC5894A8-C161-4533-96A4-DDB96B69019C}" srcOrd="1" destOrd="5" presId="urn:microsoft.com/office/officeart/2005/8/layout/hierarchy2"/>
    <dgm:cxn modelId="{AF529037-D865-49FB-B8CA-5BA604BCD363}" type="presParOf" srcId="{BC5894A8-C161-4533-96A4-DDB96B69019C}" destId="{11FCBCE8-E62C-45B0-A2C6-4E539F3CF1CD}" srcOrd="0" destOrd="1" presId="urn:microsoft.com/office/officeart/2005/8/layout/hierarchy2"/>
    <dgm:cxn modelId="{3F3EA6EA-FBEB-4AA4-8474-E1D9F30C78A1}" type="presOf" srcId="{1664905D-EEFB-46FE-B9E0-2693B3430905}" destId="{11FCBCE8-E62C-45B0-A2C6-4E539F3CF1CD}" srcOrd="0" destOrd="0" presId="urn:microsoft.com/office/officeart/2005/8/layout/hierarchy2"/>
    <dgm:cxn modelId="{03EB471A-1FE2-45F4-888F-DA6673E570C8}" type="presParOf" srcId="{11FCBCE8-E62C-45B0-A2C6-4E539F3CF1CD}" destId="{F8882961-D9E8-4E70-83F5-8784710EE2B5}" srcOrd="0" destOrd="0" presId="urn:microsoft.com/office/officeart/2005/8/layout/hierarchy2"/>
    <dgm:cxn modelId="{C83D615E-89BC-4292-94F2-C2C1681A3D30}" type="presOf" srcId="{1664905D-EEFB-46FE-B9E0-2693B3430905}" destId="{F8882961-D9E8-4E70-83F5-8784710EE2B5}" srcOrd="1" destOrd="0" presId="urn:microsoft.com/office/officeart/2005/8/layout/hierarchy2"/>
    <dgm:cxn modelId="{F7B5B7E8-32D5-4EAF-A874-CF59367AF6A2}" type="presParOf" srcId="{BC5894A8-C161-4533-96A4-DDB96B69019C}" destId="{DC24434D-24CB-486F-8A66-2D9B35555CC4}" srcOrd="1" destOrd="1" presId="urn:microsoft.com/office/officeart/2005/8/layout/hierarchy2"/>
    <dgm:cxn modelId="{B063BB79-9D30-406B-8ADC-62529883BD70}" type="presParOf" srcId="{DC24434D-24CB-486F-8A66-2D9B35555CC4}" destId="{6E27FE47-C504-4E5C-B963-C1D0F0BBA6E7}" srcOrd="0" destOrd="1" presId="urn:microsoft.com/office/officeart/2005/8/layout/hierarchy2"/>
    <dgm:cxn modelId="{CAF9E486-B757-4B54-B28F-E8A67B5CEC63}" type="presOf" srcId="{53F4B813-80A9-4C8D-81DF-536A5673C419}" destId="{6E27FE47-C504-4E5C-B963-C1D0F0BBA6E7}" srcOrd="0" destOrd="0" presId="urn:microsoft.com/office/officeart/2005/8/layout/hierarchy2"/>
    <dgm:cxn modelId="{6413C23F-69C3-4C52-A186-8E6520B84B06}" type="presParOf" srcId="{DC24434D-24CB-486F-8A66-2D9B35555CC4}" destId="{74B8026E-3D22-47BB-85E1-41EBDB3D551F}" srcOrd="1" destOrd="1" presId="urn:microsoft.com/office/officeart/2005/8/layout/hierarchy2"/>
    <dgm:cxn modelId="{EBBEFB44-4ABB-4027-8897-B9FE557AE15E}" type="presParOf" srcId="{BC5894A8-C161-4533-96A4-DDB96B69019C}" destId="{8D86D05C-6665-4141-B27C-A10C6275A03A}" srcOrd="2" destOrd="1" presId="urn:microsoft.com/office/officeart/2005/8/layout/hierarchy2"/>
    <dgm:cxn modelId="{BF489A65-265B-489C-9AAC-19046B0C04FD}" type="presOf" srcId="{EA169AF4-F135-400F-84B0-36D7705CFF96}" destId="{8D86D05C-6665-4141-B27C-A10C6275A03A}" srcOrd="0" destOrd="0" presId="urn:microsoft.com/office/officeart/2005/8/layout/hierarchy2"/>
    <dgm:cxn modelId="{0E7F8E1D-5D70-4EBC-A549-1EA4E0514F5B}" type="presParOf" srcId="{8D86D05C-6665-4141-B27C-A10C6275A03A}" destId="{532CEF62-9182-4DA4-87B4-490FAAB23AB3}" srcOrd="0" destOrd="2" presId="urn:microsoft.com/office/officeart/2005/8/layout/hierarchy2"/>
    <dgm:cxn modelId="{5F54AE5D-CF62-4C8B-8FD2-556F69AFB267}" type="presOf" srcId="{EA169AF4-F135-400F-84B0-36D7705CFF96}" destId="{532CEF62-9182-4DA4-87B4-490FAAB23AB3}" srcOrd="1" destOrd="0" presId="urn:microsoft.com/office/officeart/2005/8/layout/hierarchy2"/>
    <dgm:cxn modelId="{97B651D2-B67A-43EA-BE72-16A3511D1279}" type="presParOf" srcId="{BC5894A8-C161-4533-96A4-DDB96B69019C}" destId="{F735F25B-F5D6-41F7-A061-476DBE1A4571}" srcOrd="3" destOrd="1" presId="urn:microsoft.com/office/officeart/2005/8/layout/hierarchy2"/>
    <dgm:cxn modelId="{5515851C-2B75-4529-87AB-ED27CB4A2E20}" type="presParOf" srcId="{F735F25B-F5D6-41F7-A061-476DBE1A4571}" destId="{66656410-5D07-4196-85CF-30DD5E5C77B1}" srcOrd="0" destOrd="3" presId="urn:microsoft.com/office/officeart/2005/8/layout/hierarchy2"/>
    <dgm:cxn modelId="{E3E1BF03-A197-40AC-9643-DEE3159BB199}" type="presOf" srcId="{B8765E98-3A39-4301-B775-ADB94483C606}" destId="{66656410-5D07-4196-85CF-30DD5E5C77B1}" srcOrd="0" destOrd="0" presId="urn:microsoft.com/office/officeart/2005/8/layout/hierarchy2"/>
    <dgm:cxn modelId="{5EDE0973-E51D-40A5-9EBA-95EC497C2F61}" type="presParOf" srcId="{F735F25B-F5D6-41F7-A061-476DBE1A4571}" destId="{D600AD48-3A2D-4DED-A70C-B1948AD1E8ED}" srcOrd="1" destOrd="3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735830" cy="4735830"/>
        <a:chOff x="0" y="0"/>
        <a:chExt cx="4735830" cy="4735830"/>
      </a:xfrm>
    </dsp:grpSpPr>
    <dsp:sp modelId="{F44D7D4A-D32E-4C2E-8E39-1F0DA5587066}">
      <dsp:nvSpPr>
        <dsp:cNvPr id="120" name="任意多边形 119"/>
        <dsp:cNvSpPr/>
      </dsp:nvSpPr>
      <dsp:spPr bwMode="white">
        <a:xfrm>
          <a:off x="2723330" y="1591569"/>
          <a:ext cx="605525" cy="0"/>
        </a:xfrm>
        <a:custGeom>
          <a:avLst/>
          <a:gdLst/>
          <a:ahLst/>
          <a:cxnLst/>
          <a:pathLst>
            <a:path w="954">
              <a:moveTo>
                <a:pt x="477" y="477"/>
              </a:moveTo>
              <a:lnTo>
                <a:pt x="477" y="-477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723330" y="1591569"/>
        <a:ext cx="605525" cy="0"/>
      </dsp:txXfrm>
    </dsp:sp>
    <dsp:sp modelId="{A69F45DE-730E-4E33-93CB-A538CC39B9BE}">
      <dsp:nvSpPr>
        <dsp:cNvPr id="132" name="任意多边形 131"/>
        <dsp:cNvSpPr/>
      </dsp:nvSpPr>
      <dsp:spPr bwMode="white">
        <a:xfrm>
          <a:off x="3481547" y="2079573"/>
          <a:ext cx="468633" cy="0"/>
        </a:xfrm>
        <a:custGeom>
          <a:avLst/>
          <a:gdLst/>
          <a:ahLst/>
          <a:cxnLst/>
          <a:pathLst>
            <a:path w="738">
              <a:moveTo>
                <a:pt x="29" y="142"/>
              </a:moveTo>
              <a:lnTo>
                <a:pt x="709" y="-14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81547" y="2079573"/>
        <a:ext cx="468633" cy="0"/>
      </dsp:txXfrm>
    </dsp:sp>
    <dsp:sp modelId="{00090640-E2BE-4A4A-91D5-A21A7B878DAE}">
      <dsp:nvSpPr>
        <dsp:cNvPr id="144" name="任意多边形 143"/>
        <dsp:cNvSpPr/>
      </dsp:nvSpPr>
      <dsp:spPr bwMode="white">
        <a:xfrm>
          <a:off x="3481547" y="2656257"/>
          <a:ext cx="468633" cy="0"/>
        </a:xfrm>
        <a:custGeom>
          <a:avLst/>
          <a:gdLst/>
          <a:ahLst/>
          <a:cxnLst/>
          <a:pathLst>
            <a:path w="738">
              <a:moveTo>
                <a:pt x="29" y="-142"/>
              </a:moveTo>
              <a:lnTo>
                <a:pt x="709" y="14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81547" y="2656257"/>
        <a:ext cx="468633" cy="0"/>
      </dsp:txXfrm>
    </dsp:sp>
    <dsp:sp modelId="{6187A937-FFAD-48A6-B688-955DBD52D475}">
      <dsp:nvSpPr>
        <dsp:cNvPr id="156" name="任意多边形 155"/>
        <dsp:cNvSpPr/>
      </dsp:nvSpPr>
      <dsp:spPr bwMode="white">
        <a:xfrm>
          <a:off x="2723330" y="3144261"/>
          <a:ext cx="605525" cy="0"/>
        </a:xfrm>
        <a:custGeom>
          <a:avLst/>
          <a:gdLst/>
          <a:ahLst/>
          <a:cxnLst/>
          <a:pathLst>
            <a:path w="954">
              <a:moveTo>
                <a:pt x="477" y="-477"/>
              </a:moveTo>
              <a:lnTo>
                <a:pt x="477" y="477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723330" y="3144261"/>
        <a:ext cx="605525" cy="0"/>
      </dsp:txXfrm>
    </dsp:sp>
    <dsp:sp modelId="{785281C0-AA4C-4E95-9F09-58D6AA44307C}">
      <dsp:nvSpPr>
        <dsp:cNvPr id="162" name="任意多边形 161"/>
        <dsp:cNvSpPr/>
      </dsp:nvSpPr>
      <dsp:spPr bwMode="white">
        <a:xfrm>
          <a:off x="2102005" y="2656257"/>
          <a:ext cx="468633" cy="0"/>
        </a:xfrm>
        <a:custGeom>
          <a:avLst/>
          <a:gdLst/>
          <a:ahLst/>
          <a:cxnLst/>
          <a:pathLst>
            <a:path w="738">
              <a:moveTo>
                <a:pt x="709" y="-142"/>
              </a:moveTo>
              <a:lnTo>
                <a:pt x="29" y="14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102005" y="2656257"/>
        <a:ext cx="468633" cy="0"/>
      </dsp:txXfrm>
    </dsp:sp>
    <dsp:sp modelId="{91AA32B3-9B7C-4A6B-BD0D-95AA4652AA39}">
      <dsp:nvSpPr>
        <dsp:cNvPr id="102" name="任意多边形 101"/>
        <dsp:cNvSpPr/>
      </dsp:nvSpPr>
      <dsp:spPr bwMode="white">
        <a:xfrm>
          <a:off x="2102005" y="2079573"/>
          <a:ext cx="468633" cy="0"/>
        </a:xfrm>
        <a:custGeom>
          <a:avLst/>
          <a:gdLst/>
          <a:ahLst/>
          <a:cxnLst/>
          <a:pathLst>
            <a:path w="738">
              <a:moveTo>
                <a:pt x="709" y="142"/>
              </a:moveTo>
              <a:lnTo>
                <a:pt x="29" y="-14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102005" y="2079573"/>
        <a:ext cx="468633" cy="0"/>
      </dsp:txXfrm>
    </dsp:sp>
    <dsp:sp modelId="{A32E7578-FCC5-41D6-8E90-85558B5BDEA8}">
      <dsp:nvSpPr>
        <dsp:cNvPr id="28" name="圆角矩形 27"/>
        <dsp:cNvSpPr/>
      </dsp:nvSpPr>
      <dsp:spPr bwMode="white">
        <a:xfrm>
          <a:off x="2552510" y="1894332"/>
          <a:ext cx="947166" cy="947166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71120" tIns="71120" rIns="71120" bIns="7112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rgbClr val="FF0000"/>
              </a:solidFill>
              <a:latin typeface="+mn-ea"/>
            </a:rPr>
            <a:t>发酵</a:t>
          </a:r>
          <a:endParaRPr lang="zh-CN" altLang="en-US">
            <a:solidFill>
              <a:srgbClr val="FF0000"/>
            </a:solidFill>
            <a:latin typeface="+mn-ea"/>
          </a:endParaRPr>
        </a:p>
      </dsp:txBody>
      <dsp:txXfrm>
        <a:off x="2552510" y="1894332"/>
        <a:ext cx="947166" cy="947166"/>
      </dsp:txXfrm>
    </dsp:sp>
    <dsp:sp modelId="{85AC016F-DD1D-487F-8603-9AF0DF978B75}">
      <dsp:nvSpPr>
        <dsp:cNvPr id="115" name="圆角矩形 114"/>
        <dsp:cNvSpPr/>
      </dsp:nvSpPr>
      <dsp:spPr bwMode="white">
        <a:xfrm>
          <a:off x="2792715" y="822052"/>
          <a:ext cx="466755" cy="466755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0640" tIns="40640" rIns="40640" bIns="406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0000FF"/>
              </a:solidFill>
              <a:latin typeface="+mn-ea"/>
            </a:rPr>
            <a:t>气体</a:t>
          </a:r>
          <a:endParaRPr lang="zh-CN" sz="1600" b="1">
            <a:solidFill>
              <a:srgbClr val="0000FF"/>
            </a:solidFill>
            <a:latin typeface="+mn-ea"/>
          </a:endParaRPr>
        </a:p>
      </dsp:txBody>
      <dsp:txXfrm>
        <a:off x="2792715" y="822052"/>
        <a:ext cx="466755" cy="466755"/>
      </dsp:txXfrm>
    </dsp:sp>
    <dsp:sp modelId="{DDF25A28-48BC-41CF-B7E8-3BEC70C6E1F7}">
      <dsp:nvSpPr>
        <dsp:cNvPr id="116" name="任意多边形 115"/>
        <dsp:cNvSpPr/>
      </dsp:nvSpPr>
      <dsp:spPr bwMode="white">
        <a:xfrm>
          <a:off x="2694602" y="749662"/>
          <a:ext cx="114947" cy="63500"/>
        </a:xfrm>
        <a:custGeom>
          <a:avLst/>
          <a:gdLst/>
          <a:ahLst/>
          <a:cxnLst/>
          <a:pathLst>
            <a:path w="181" h="100">
              <a:moveTo>
                <a:pt x="155" y="114"/>
              </a:moveTo>
              <a:lnTo>
                <a:pt x="27" y="-14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694602" y="749662"/>
        <a:ext cx="114947" cy="63500"/>
      </dsp:txXfrm>
    </dsp:sp>
    <dsp:sp modelId="{FF7A6252-F0B4-4658-BBF1-8B5803B955DF}">
      <dsp:nvSpPr>
        <dsp:cNvPr id="117" name="圆角矩形 116"/>
        <dsp:cNvSpPr/>
      </dsp:nvSpPr>
      <dsp:spPr bwMode="white">
        <a:xfrm>
          <a:off x="2244681" y="274017"/>
          <a:ext cx="466755" cy="466755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33020" tIns="33020" rIns="33020" bIns="3302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>
              <a:solidFill>
                <a:srgbClr val="7030A0"/>
              </a:solidFill>
              <a:latin typeface="+mn-ea"/>
            </a:rPr>
            <a:t>有氧</a:t>
          </a:r>
          <a:endParaRPr lang="zh-CN" b="1">
            <a:solidFill>
              <a:srgbClr val="7030A0"/>
            </a:solidFill>
            <a:latin typeface="+mn-ea"/>
          </a:endParaRPr>
        </a:p>
      </dsp:txBody>
      <dsp:txXfrm>
        <a:off x="2244681" y="274017"/>
        <a:ext cx="466755" cy="466755"/>
      </dsp:txXfrm>
    </dsp:sp>
    <dsp:sp modelId="{F80222CA-F8C7-4C42-B332-D5FBE1836685}">
      <dsp:nvSpPr>
        <dsp:cNvPr id="118" name="任意多边形 117"/>
        <dsp:cNvSpPr/>
      </dsp:nvSpPr>
      <dsp:spPr bwMode="white">
        <a:xfrm>
          <a:off x="3242636" y="749662"/>
          <a:ext cx="114947" cy="63500"/>
        </a:xfrm>
        <a:custGeom>
          <a:avLst/>
          <a:gdLst/>
          <a:ahLst/>
          <a:cxnLst/>
          <a:pathLst>
            <a:path w="181" h="100">
              <a:moveTo>
                <a:pt x="27" y="114"/>
              </a:moveTo>
              <a:lnTo>
                <a:pt x="155" y="-14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242636" y="749662"/>
        <a:ext cx="114947" cy="63500"/>
      </dsp:txXfrm>
    </dsp:sp>
    <dsp:sp modelId="{CB6B44A4-4F70-492B-8EA0-FD41DAA4FB78}">
      <dsp:nvSpPr>
        <dsp:cNvPr id="119" name="圆角矩形 118"/>
        <dsp:cNvSpPr/>
      </dsp:nvSpPr>
      <dsp:spPr bwMode="white">
        <a:xfrm>
          <a:off x="3340750" y="274017"/>
          <a:ext cx="466755" cy="466755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33020" tIns="33020" rIns="33020" bIns="3302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>
              <a:solidFill>
                <a:srgbClr val="7030A0"/>
              </a:solidFill>
              <a:latin typeface="+mn-ea"/>
            </a:rPr>
            <a:t>无氧</a:t>
          </a:r>
          <a:endParaRPr lang="zh-CN" b="1">
            <a:solidFill>
              <a:srgbClr val="7030A0"/>
            </a:solidFill>
            <a:latin typeface="+mn-ea"/>
          </a:endParaRPr>
        </a:p>
      </dsp:txBody>
      <dsp:txXfrm>
        <a:off x="3340750" y="274017"/>
        <a:ext cx="466755" cy="466755"/>
      </dsp:txXfrm>
    </dsp:sp>
    <dsp:sp modelId="{411A2A29-9969-4078-BCB5-E748241C99F1}">
      <dsp:nvSpPr>
        <dsp:cNvPr id="127" name="圆角矩形 126"/>
        <dsp:cNvSpPr/>
      </dsp:nvSpPr>
      <dsp:spPr bwMode="white">
        <a:xfrm>
          <a:off x="3932051" y="1557975"/>
          <a:ext cx="608206" cy="608206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0640" tIns="40640" rIns="40640" bIns="406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0000FF"/>
              </a:solidFill>
              <a:latin typeface="+mn-ea"/>
            </a:rPr>
            <a:t>培养基</a:t>
          </a:r>
          <a:endParaRPr lang="zh-CN" sz="1600" b="1">
            <a:solidFill>
              <a:srgbClr val="0000FF"/>
            </a:solidFill>
            <a:latin typeface="+mn-ea"/>
          </a:endParaRPr>
        </a:p>
      </dsp:txBody>
      <dsp:txXfrm>
        <a:off x="3932051" y="1557975"/>
        <a:ext cx="608206" cy="608206"/>
      </dsp:txXfrm>
    </dsp:sp>
    <dsp:sp modelId="{E7561914-CAE5-4DC2-B13E-642229723778}">
      <dsp:nvSpPr>
        <dsp:cNvPr id="128" name="任意多边形 127"/>
        <dsp:cNvSpPr/>
      </dsp:nvSpPr>
      <dsp:spPr bwMode="white">
        <a:xfrm>
          <a:off x="4262130" y="1453886"/>
          <a:ext cx="149782" cy="63500"/>
        </a:xfrm>
        <a:custGeom>
          <a:avLst/>
          <a:gdLst/>
          <a:ahLst/>
          <a:cxnLst/>
          <a:pathLst>
            <a:path w="236" h="100">
              <a:moveTo>
                <a:pt x="87" y="164"/>
              </a:moveTo>
              <a:lnTo>
                <a:pt x="148" y="-64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262130" y="1453886"/>
        <a:ext cx="149782" cy="63500"/>
      </dsp:txXfrm>
    </dsp:sp>
    <dsp:sp modelId="{647CB12C-64D9-44B2-9E60-63916C49763B}">
      <dsp:nvSpPr>
        <dsp:cNvPr id="129" name="圆角矩形 128"/>
        <dsp:cNvSpPr/>
      </dsp:nvSpPr>
      <dsp:spPr bwMode="white">
        <a:xfrm>
          <a:off x="4133786" y="805091"/>
          <a:ext cx="608206" cy="608206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0640" tIns="40640" rIns="40640" bIns="40640" anchor="t"/>
        <a:lstStyle>
          <a:lvl1pPr algn="l">
            <a:defRPr sz="13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7030A0"/>
              </a:solidFill>
              <a:latin typeface="+mn-ea"/>
            </a:rPr>
            <a:t>成分</a:t>
          </a:r>
          <a:endParaRPr lang="zh-CN" sz="1600" b="1">
            <a:solidFill>
              <a:srgbClr val="7030A0"/>
            </a:solidFill>
            <a:latin typeface="+mn-ea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/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/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/>
        </a:p>
      </dsp:txBody>
      <dsp:txXfrm>
        <a:off x="4133786" y="805091"/>
        <a:ext cx="608206" cy="608206"/>
      </dsp:txXfrm>
    </dsp:sp>
    <dsp:sp modelId="{15E56E36-D42E-48F6-9DFA-E17D3AFEE6B2}">
      <dsp:nvSpPr>
        <dsp:cNvPr id="130" name="任意多边形 129"/>
        <dsp:cNvSpPr/>
      </dsp:nvSpPr>
      <dsp:spPr bwMode="white">
        <a:xfrm>
          <a:off x="4537705" y="1931195"/>
          <a:ext cx="149782" cy="63500"/>
        </a:xfrm>
        <a:custGeom>
          <a:avLst/>
          <a:gdLst/>
          <a:ahLst/>
          <a:cxnLst/>
          <a:pathLst>
            <a:path w="236" h="100">
              <a:moveTo>
                <a:pt x="4" y="19"/>
              </a:moveTo>
              <a:lnTo>
                <a:pt x="232" y="8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537705" y="1931195"/>
        <a:ext cx="149782" cy="63500"/>
      </dsp:txXfrm>
    </dsp:sp>
    <dsp:sp modelId="{2F5891F0-C804-4A49-91D7-240EA80A07C0}">
      <dsp:nvSpPr>
        <dsp:cNvPr id="131" name="圆角矩形 130"/>
        <dsp:cNvSpPr/>
      </dsp:nvSpPr>
      <dsp:spPr bwMode="white">
        <a:xfrm>
          <a:off x="4684935" y="1759709"/>
          <a:ext cx="608206" cy="608206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0640" tIns="40640" rIns="40640" bIns="4064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7030A0"/>
              </a:solidFill>
              <a:latin typeface="+mn-ea"/>
            </a:rPr>
            <a:t>类型</a:t>
          </a:r>
          <a:endParaRPr lang="zh-CN" sz="1600" b="1">
            <a:solidFill>
              <a:srgbClr val="7030A0"/>
            </a:solidFill>
            <a:latin typeface="+mn-ea"/>
          </a:endParaRPr>
        </a:p>
      </dsp:txBody>
      <dsp:txXfrm>
        <a:off x="4684935" y="1759709"/>
        <a:ext cx="608206" cy="608206"/>
      </dsp:txXfrm>
    </dsp:sp>
    <dsp:sp modelId="{3306C25B-C057-443D-AFB0-02DE347C239D}">
      <dsp:nvSpPr>
        <dsp:cNvPr id="139" name="圆角矩形 138"/>
        <dsp:cNvSpPr/>
      </dsp:nvSpPr>
      <dsp:spPr bwMode="white">
        <a:xfrm>
          <a:off x="3932051" y="2569650"/>
          <a:ext cx="608206" cy="608206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0640" tIns="40640" rIns="40640" bIns="406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0000FF"/>
              </a:solidFill>
              <a:latin typeface="+mn-ea"/>
            </a:rPr>
            <a:t>无菌技术</a:t>
          </a:r>
          <a:endParaRPr lang="zh-CN" sz="1600" b="1">
            <a:solidFill>
              <a:srgbClr val="0000FF"/>
            </a:solidFill>
            <a:latin typeface="+mn-ea"/>
          </a:endParaRPr>
        </a:p>
      </dsp:txBody>
      <dsp:txXfrm>
        <a:off x="3932051" y="2569650"/>
        <a:ext cx="608206" cy="608206"/>
      </dsp:txXfrm>
    </dsp:sp>
    <dsp:sp modelId="{E7825DBC-B21A-4E61-B514-1F65E0A8C8FF}">
      <dsp:nvSpPr>
        <dsp:cNvPr id="140" name="任意多边形 139"/>
        <dsp:cNvSpPr/>
      </dsp:nvSpPr>
      <dsp:spPr bwMode="white">
        <a:xfrm>
          <a:off x="4537705" y="2741135"/>
          <a:ext cx="149782" cy="63500"/>
        </a:xfrm>
        <a:custGeom>
          <a:avLst/>
          <a:gdLst/>
          <a:ahLst/>
          <a:cxnLst/>
          <a:pathLst>
            <a:path w="236" h="100">
              <a:moveTo>
                <a:pt x="4" y="81"/>
              </a:moveTo>
              <a:lnTo>
                <a:pt x="232" y="19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537705" y="2741135"/>
        <a:ext cx="149782" cy="63500"/>
      </dsp:txXfrm>
    </dsp:sp>
    <dsp:sp modelId="{2C2DABFC-E942-47A9-B4FD-BB2CD00D24DB}">
      <dsp:nvSpPr>
        <dsp:cNvPr id="141" name="圆角矩形 140"/>
        <dsp:cNvSpPr/>
      </dsp:nvSpPr>
      <dsp:spPr bwMode="white">
        <a:xfrm>
          <a:off x="4684935" y="2367915"/>
          <a:ext cx="608206" cy="608206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0640" tIns="40640" rIns="40640" bIns="4064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7030A0"/>
              </a:solidFill>
              <a:latin typeface="+mn-ea"/>
            </a:rPr>
            <a:t>消毒</a:t>
          </a:r>
          <a:endParaRPr lang="zh-CN" sz="1600" b="1">
            <a:solidFill>
              <a:srgbClr val="7030A0"/>
            </a:solidFill>
            <a:latin typeface="+mn-ea"/>
          </a:endParaRPr>
        </a:p>
      </dsp:txBody>
      <dsp:txXfrm>
        <a:off x="4684935" y="2367915"/>
        <a:ext cx="608206" cy="608206"/>
      </dsp:txXfrm>
    </dsp:sp>
    <dsp:sp modelId="{205E6E9D-D001-4A79-ABA8-43A9427E6517}">
      <dsp:nvSpPr>
        <dsp:cNvPr id="142" name="任意多边形 141"/>
        <dsp:cNvSpPr/>
      </dsp:nvSpPr>
      <dsp:spPr bwMode="white">
        <a:xfrm>
          <a:off x="4262130" y="3218444"/>
          <a:ext cx="149782" cy="63500"/>
        </a:xfrm>
        <a:custGeom>
          <a:avLst/>
          <a:gdLst/>
          <a:ahLst/>
          <a:cxnLst/>
          <a:pathLst>
            <a:path w="236" h="100">
              <a:moveTo>
                <a:pt x="87" y="-64"/>
              </a:moveTo>
              <a:lnTo>
                <a:pt x="148" y="164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262130" y="3218444"/>
        <a:ext cx="149782" cy="63500"/>
      </dsp:txXfrm>
    </dsp:sp>
    <dsp:sp modelId="{E67E5D02-0A2D-42E7-9966-751881969EA4}">
      <dsp:nvSpPr>
        <dsp:cNvPr id="143" name="圆角矩形 142"/>
        <dsp:cNvSpPr/>
      </dsp:nvSpPr>
      <dsp:spPr bwMode="white">
        <a:xfrm>
          <a:off x="4133786" y="3322533"/>
          <a:ext cx="608206" cy="608206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0640" tIns="40640" rIns="40640" bIns="4064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7030A0"/>
              </a:solidFill>
              <a:latin typeface="+mn-ea"/>
            </a:rPr>
            <a:t>灭菌</a:t>
          </a:r>
          <a:endParaRPr lang="zh-CN" sz="1600" b="1">
            <a:solidFill>
              <a:srgbClr val="7030A0"/>
            </a:solidFill>
            <a:latin typeface="+mn-ea"/>
          </a:endParaRPr>
        </a:p>
      </dsp:txBody>
      <dsp:txXfrm>
        <a:off x="4133786" y="3322533"/>
        <a:ext cx="608206" cy="608206"/>
      </dsp:txXfrm>
    </dsp:sp>
    <dsp:sp modelId="{FFB89469-1F3D-49C5-88AA-F24AF0B2B817}">
      <dsp:nvSpPr>
        <dsp:cNvPr id="151" name="圆角矩形 150"/>
        <dsp:cNvSpPr/>
      </dsp:nvSpPr>
      <dsp:spPr bwMode="white">
        <a:xfrm>
          <a:off x="2792715" y="3447023"/>
          <a:ext cx="466755" cy="466755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0640" tIns="40640" rIns="40640" bIns="406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0000FF"/>
              </a:solidFill>
              <a:latin typeface="+mn-ea"/>
            </a:rPr>
            <a:t>环境</a:t>
          </a:r>
          <a:endParaRPr lang="zh-CN" sz="1600" b="1">
            <a:solidFill>
              <a:srgbClr val="0000FF"/>
            </a:solidFill>
            <a:latin typeface="+mn-ea"/>
          </a:endParaRPr>
        </a:p>
      </dsp:txBody>
      <dsp:txXfrm>
        <a:off x="2792715" y="3447023"/>
        <a:ext cx="466755" cy="466755"/>
      </dsp:txXfrm>
    </dsp:sp>
    <dsp:sp modelId="{ED83DCD9-9A77-460D-A86C-DE663469384F}">
      <dsp:nvSpPr>
        <dsp:cNvPr id="152" name="任意多边形 151"/>
        <dsp:cNvSpPr/>
      </dsp:nvSpPr>
      <dsp:spPr bwMode="white">
        <a:xfrm>
          <a:off x="3242636" y="3922668"/>
          <a:ext cx="114947" cy="63500"/>
        </a:xfrm>
        <a:custGeom>
          <a:avLst/>
          <a:gdLst/>
          <a:ahLst/>
          <a:cxnLst/>
          <a:pathLst>
            <a:path w="181" h="100">
              <a:moveTo>
                <a:pt x="27" y="-14"/>
              </a:moveTo>
              <a:lnTo>
                <a:pt x="155" y="114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242636" y="3922668"/>
        <a:ext cx="114947" cy="63500"/>
      </dsp:txXfrm>
    </dsp:sp>
    <dsp:sp modelId="{01F14CCB-077F-4C09-80FC-B279EC2AC87A}">
      <dsp:nvSpPr>
        <dsp:cNvPr id="153" name="圆角矩形 152"/>
        <dsp:cNvSpPr/>
      </dsp:nvSpPr>
      <dsp:spPr bwMode="white">
        <a:xfrm>
          <a:off x="3340750" y="3995058"/>
          <a:ext cx="466755" cy="466755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0640" tIns="40640" rIns="40640" bIns="4064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>
              <a:solidFill>
                <a:srgbClr val="7030A0"/>
              </a:solidFill>
              <a:latin typeface="+mn-ea"/>
            </a:rPr>
            <a:t>pH</a:t>
          </a:r>
          <a:endParaRPr lang="en-US" sz="1600" b="1">
            <a:solidFill>
              <a:srgbClr val="7030A0"/>
            </a:solidFill>
            <a:latin typeface="+mn-ea"/>
          </a:endParaRPr>
        </a:p>
      </dsp:txBody>
      <dsp:txXfrm>
        <a:off x="3340750" y="3995058"/>
        <a:ext cx="466755" cy="466755"/>
      </dsp:txXfrm>
    </dsp:sp>
    <dsp:sp modelId="{8C755AC9-A8E5-428A-937D-9E81DB52C2EE}">
      <dsp:nvSpPr>
        <dsp:cNvPr id="154" name="任意多边形 153"/>
        <dsp:cNvSpPr/>
      </dsp:nvSpPr>
      <dsp:spPr bwMode="white">
        <a:xfrm>
          <a:off x="2694602" y="3922668"/>
          <a:ext cx="114947" cy="63500"/>
        </a:xfrm>
        <a:custGeom>
          <a:avLst/>
          <a:gdLst/>
          <a:ahLst/>
          <a:cxnLst/>
          <a:pathLst>
            <a:path w="181" h="100">
              <a:moveTo>
                <a:pt x="155" y="-14"/>
              </a:moveTo>
              <a:lnTo>
                <a:pt x="27" y="114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694602" y="3922668"/>
        <a:ext cx="114947" cy="63500"/>
      </dsp:txXfrm>
    </dsp:sp>
    <dsp:sp modelId="{3F90B7A0-31D7-4C65-BCD0-7A36C7456C95}">
      <dsp:nvSpPr>
        <dsp:cNvPr id="155" name="圆角矩形 154"/>
        <dsp:cNvSpPr/>
      </dsp:nvSpPr>
      <dsp:spPr bwMode="white">
        <a:xfrm>
          <a:off x="2244681" y="3995058"/>
          <a:ext cx="466755" cy="466755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35560" tIns="35560" rIns="35560" bIns="3556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400" b="1">
              <a:solidFill>
                <a:srgbClr val="7030A0"/>
              </a:solidFill>
              <a:latin typeface="+mn-ea"/>
            </a:rPr>
            <a:t>温度</a:t>
          </a:r>
          <a:endParaRPr lang="zh-CN" sz="1400" b="1">
            <a:solidFill>
              <a:srgbClr val="7030A0"/>
            </a:solidFill>
            <a:latin typeface="+mn-ea"/>
          </a:endParaRPr>
        </a:p>
      </dsp:txBody>
      <dsp:txXfrm>
        <a:off x="2244681" y="3995058"/>
        <a:ext cx="466755" cy="466755"/>
      </dsp:txXfrm>
    </dsp:sp>
    <dsp:sp modelId="{CDAD7544-D7BC-430A-9AD7-42335D228D08}">
      <dsp:nvSpPr>
        <dsp:cNvPr id="157" name="圆角矩形 156"/>
        <dsp:cNvSpPr/>
      </dsp:nvSpPr>
      <dsp:spPr bwMode="white">
        <a:xfrm>
          <a:off x="1511929" y="2569650"/>
          <a:ext cx="608206" cy="608206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0640" tIns="40640" rIns="40640" bIns="406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0000FF"/>
              </a:solidFill>
              <a:latin typeface="+mn-ea"/>
            </a:rPr>
            <a:t>产品</a:t>
          </a:r>
          <a:endParaRPr lang="zh-CN" sz="1600" b="1">
            <a:solidFill>
              <a:srgbClr val="0000FF"/>
            </a:solidFill>
            <a:latin typeface="+mn-ea"/>
          </a:endParaRPr>
        </a:p>
      </dsp:txBody>
      <dsp:txXfrm>
        <a:off x="1511929" y="2569650"/>
        <a:ext cx="608206" cy="608206"/>
      </dsp:txXfrm>
    </dsp:sp>
    <dsp:sp modelId="{59F6EE60-F45B-4045-B259-A69363FB4B48}">
      <dsp:nvSpPr>
        <dsp:cNvPr id="160" name="任意多边形 159"/>
        <dsp:cNvSpPr/>
      </dsp:nvSpPr>
      <dsp:spPr bwMode="white">
        <a:xfrm>
          <a:off x="1640273" y="3218444"/>
          <a:ext cx="149782" cy="63500"/>
        </a:xfrm>
        <a:custGeom>
          <a:avLst/>
          <a:gdLst/>
          <a:ahLst/>
          <a:cxnLst/>
          <a:pathLst>
            <a:path w="236" h="100">
              <a:moveTo>
                <a:pt x="148" y="-64"/>
              </a:moveTo>
              <a:lnTo>
                <a:pt x="87" y="164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640273" y="3218444"/>
        <a:ext cx="149782" cy="63500"/>
      </dsp:txXfrm>
    </dsp:sp>
    <dsp:sp modelId="{F9411C0A-9765-47F0-B0E9-C111990F7429}">
      <dsp:nvSpPr>
        <dsp:cNvPr id="161" name="圆角矩形 160"/>
        <dsp:cNvSpPr/>
      </dsp:nvSpPr>
      <dsp:spPr bwMode="white">
        <a:xfrm>
          <a:off x="1310194" y="3322533"/>
          <a:ext cx="608206" cy="608206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0640" tIns="40640" rIns="40640" bIns="4064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7030A0"/>
              </a:solidFill>
              <a:latin typeface="+mn-ea"/>
            </a:rPr>
            <a:t>代谢产物</a:t>
          </a:r>
          <a:endParaRPr lang="zh-CN" sz="1600" b="1">
            <a:solidFill>
              <a:srgbClr val="7030A0"/>
            </a:solidFill>
            <a:latin typeface="+mn-ea"/>
          </a:endParaRPr>
        </a:p>
      </dsp:txBody>
      <dsp:txXfrm>
        <a:off x="1310194" y="3322533"/>
        <a:ext cx="608206" cy="608206"/>
      </dsp:txXfrm>
    </dsp:sp>
    <dsp:sp modelId="{D37FF066-56C3-4691-85D6-9D99B54E9C17}">
      <dsp:nvSpPr>
        <dsp:cNvPr id="158" name="任意多边形 157"/>
        <dsp:cNvSpPr/>
      </dsp:nvSpPr>
      <dsp:spPr bwMode="white">
        <a:xfrm>
          <a:off x="1364698" y="2741135"/>
          <a:ext cx="149782" cy="63500"/>
        </a:xfrm>
        <a:custGeom>
          <a:avLst/>
          <a:gdLst/>
          <a:ahLst/>
          <a:cxnLst/>
          <a:pathLst>
            <a:path w="236" h="100">
              <a:moveTo>
                <a:pt x="232" y="81"/>
              </a:moveTo>
              <a:lnTo>
                <a:pt x="4" y="19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364698" y="2741135"/>
        <a:ext cx="149782" cy="63500"/>
      </dsp:txXfrm>
    </dsp:sp>
    <dsp:sp modelId="{47892AB9-35AE-4959-9ECC-AB4A9469D2C0}">
      <dsp:nvSpPr>
        <dsp:cNvPr id="159" name="圆角矩形 158"/>
        <dsp:cNvSpPr/>
      </dsp:nvSpPr>
      <dsp:spPr bwMode="white">
        <a:xfrm>
          <a:off x="759045" y="2367915"/>
          <a:ext cx="608206" cy="608206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0640" tIns="40640" rIns="40640" bIns="4064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7030A0"/>
              </a:solidFill>
              <a:latin typeface="+mn-ea"/>
            </a:rPr>
            <a:t>菌体本身</a:t>
          </a:r>
          <a:endParaRPr lang="zh-CN" sz="1600" b="1">
            <a:solidFill>
              <a:srgbClr val="7030A0"/>
            </a:solidFill>
            <a:latin typeface="+mn-ea"/>
          </a:endParaRPr>
        </a:p>
      </dsp:txBody>
      <dsp:txXfrm>
        <a:off x="759045" y="2367915"/>
        <a:ext cx="608206" cy="608206"/>
      </dsp:txXfrm>
    </dsp:sp>
    <dsp:sp modelId="{05C69A2E-9930-42D8-AFBC-1D53ED2FEFD1}">
      <dsp:nvSpPr>
        <dsp:cNvPr id="97" name="圆角矩形 96"/>
        <dsp:cNvSpPr/>
      </dsp:nvSpPr>
      <dsp:spPr bwMode="white">
        <a:xfrm>
          <a:off x="1511929" y="1557975"/>
          <a:ext cx="608206" cy="608206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0640" tIns="40640" rIns="40640" bIns="406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0000FF"/>
              </a:solidFill>
              <a:latin typeface="+mn-ea"/>
            </a:rPr>
            <a:t>微生物</a:t>
          </a:r>
          <a:endParaRPr lang="zh-CN" sz="1600" b="1">
            <a:solidFill>
              <a:srgbClr val="0000FF"/>
            </a:solidFill>
            <a:latin typeface="+mn-ea"/>
          </a:endParaRPr>
        </a:p>
      </dsp:txBody>
      <dsp:txXfrm>
        <a:off x="1511929" y="1557975"/>
        <a:ext cx="608206" cy="608206"/>
      </dsp:txXfrm>
    </dsp:sp>
    <dsp:sp modelId="{94FE4A3F-8320-4B4B-82C2-F72AAD50C4BD}">
      <dsp:nvSpPr>
        <dsp:cNvPr id="100" name="任意多边形 99"/>
        <dsp:cNvSpPr/>
      </dsp:nvSpPr>
      <dsp:spPr bwMode="white">
        <a:xfrm>
          <a:off x="1364698" y="1931195"/>
          <a:ext cx="149782" cy="63500"/>
        </a:xfrm>
        <a:custGeom>
          <a:avLst/>
          <a:gdLst/>
          <a:ahLst/>
          <a:cxnLst/>
          <a:pathLst>
            <a:path w="236" h="100">
              <a:moveTo>
                <a:pt x="232" y="19"/>
              </a:moveTo>
              <a:lnTo>
                <a:pt x="4" y="8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364698" y="1931195"/>
        <a:ext cx="149782" cy="63500"/>
      </dsp:txXfrm>
    </dsp:sp>
    <dsp:sp modelId="{25C5FCA2-C814-4C65-AAEA-81B0CDAACE4C}">
      <dsp:nvSpPr>
        <dsp:cNvPr id="101" name="圆角矩形 100"/>
        <dsp:cNvSpPr/>
      </dsp:nvSpPr>
      <dsp:spPr bwMode="white">
        <a:xfrm>
          <a:off x="759045" y="1759709"/>
          <a:ext cx="608206" cy="608206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35560" tIns="35560" rIns="35560" bIns="3556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400" b="1">
              <a:solidFill>
                <a:srgbClr val="7030A0"/>
              </a:solidFill>
              <a:latin typeface="+mn-ea"/>
            </a:rPr>
            <a:t>工程</a:t>
          </a:r>
          <a:endParaRPr lang="zh-CN" sz="1400" b="1">
            <a:solidFill>
              <a:srgbClr val="7030A0"/>
            </a:solidFill>
            <a:latin typeface="+mn-ea"/>
          </a:endParaRPr>
        </a:p>
      </dsp:txBody>
      <dsp:txXfrm>
        <a:off x="759045" y="1759709"/>
        <a:ext cx="608206" cy="608206"/>
      </dsp:txXfrm>
    </dsp:sp>
    <dsp:sp modelId="{021DFE96-D9F5-4E3C-8D42-3FE1A89D482D}">
      <dsp:nvSpPr>
        <dsp:cNvPr id="98" name="任意多边形 97"/>
        <dsp:cNvSpPr/>
      </dsp:nvSpPr>
      <dsp:spPr bwMode="white">
        <a:xfrm>
          <a:off x="1640273" y="1453886"/>
          <a:ext cx="149782" cy="63500"/>
        </a:xfrm>
        <a:custGeom>
          <a:avLst/>
          <a:gdLst/>
          <a:ahLst/>
          <a:cxnLst/>
          <a:pathLst>
            <a:path w="236" h="100">
              <a:moveTo>
                <a:pt x="148" y="164"/>
              </a:moveTo>
              <a:lnTo>
                <a:pt x="87" y="-64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640273" y="1453886"/>
        <a:ext cx="149782" cy="63500"/>
      </dsp:txXfrm>
    </dsp:sp>
    <dsp:sp modelId="{CF01AC9E-06EC-4089-9B1C-803BD1E2F392}">
      <dsp:nvSpPr>
        <dsp:cNvPr id="99" name="圆角矩形 98"/>
        <dsp:cNvSpPr/>
      </dsp:nvSpPr>
      <dsp:spPr bwMode="white">
        <a:xfrm>
          <a:off x="1310194" y="805091"/>
          <a:ext cx="608206" cy="608206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0640" tIns="40640" rIns="40640" bIns="4064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7030A0"/>
              </a:solidFill>
              <a:latin typeface="+mn-ea"/>
            </a:rPr>
            <a:t>天然</a:t>
          </a:r>
          <a:endParaRPr lang="zh-CN" sz="1600" b="1">
            <a:solidFill>
              <a:srgbClr val="7030A0"/>
            </a:solidFill>
            <a:latin typeface="+mn-ea"/>
          </a:endParaRPr>
        </a:p>
      </dsp:txBody>
      <dsp:txXfrm>
        <a:off x="1310194" y="805091"/>
        <a:ext cx="608206" cy="608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585200" cy="4522470"/>
        <a:chOff x="0" y="0"/>
        <a:chExt cx="8585200" cy="4522470"/>
      </a:xfrm>
    </dsp:grpSpPr>
    <dsp:sp modelId="{24E3F4AB-32FB-4CE0-9DAC-FC4DD26B5900}">
      <dsp:nvSpPr>
        <dsp:cNvPr id="3" name="圆角矩形 2"/>
        <dsp:cNvSpPr/>
      </dsp:nvSpPr>
      <dsp:spPr bwMode="white">
        <a:xfrm>
          <a:off x="1746617" y="1926237"/>
          <a:ext cx="1339991" cy="66999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b="1">
              <a:latin typeface="+mn-ea"/>
            </a:rPr>
            <a:t>培养</a:t>
          </a:r>
          <a:r>
            <a:rPr lang="zh-CN" altLang="en-US" b="1">
              <a:latin typeface="+mn-ea"/>
            </a:rPr>
            <a:t>基</a:t>
          </a:r>
          <a:r>
            <a:rPr lang="zh-CN" altLang="en-US" b="1">
              <a:latin typeface="+mn-ea"/>
            </a:rPr>
            <a:t>类型</a:t>
          </a:r>
          <a:endParaRPr lang="zh-CN" altLang="en-US" b="1">
            <a:latin typeface="+mn-ea"/>
          </a:endParaRPr>
        </a:p>
      </dsp:txBody>
      <dsp:txXfrm>
        <a:off x="1746617" y="1926237"/>
        <a:ext cx="1339991" cy="669996"/>
      </dsp:txXfrm>
    </dsp:sp>
    <dsp:sp modelId="{B47BD6C9-6D53-4A69-975F-9CF96E25F10F}">
      <dsp:nvSpPr>
        <dsp:cNvPr id="4" name="任意多边形 3"/>
        <dsp:cNvSpPr/>
      </dsp:nvSpPr>
      <dsp:spPr bwMode="white">
        <a:xfrm>
          <a:off x="2538833" y="1477407"/>
          <a:ext cx="1631546" cy="26667"/>
        </a:xfrm>
        <a:custGeom>
          <a:avLst/>
          <a:gdLst/>
          <a:ahLst/>
          <a:cxnLst/>
          <a:pathLst>
            <a:path w="2569" h="42">
              <a:moveTo>
                <a:pt x="863" y="1234"/>
              </a:moveTo>
              <a:lnTo>
                <a:pt x="1707" y="-119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538833" y="1477407"/>
        <a:ext cx="1631546" cy="26667"/>
      </dsp:txXfrm>
    </dsp:sp>
    <dsp:sp modelId="{3C0D5057-54F2-42F8-ADAD-AA27A1CC1A1B}">
      <dsp:nvSpPr>
        <dsp:cNvPr id="5" name="圆角矩形 4"/>
        <dsp:cNvSpPr/>
      </dsp:nvSpPr>
      <dsp:spPr bwMode="white">
        <a:xfrm>
          <a:off x="3622604" y="385247"/>
          <a:ext cx="1339991" cy="66999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b="1"/>
            <a:t>物理</a:t>
          </a:r>
          <a:r>
            <a:rPr lang="zh-CN" altLang="en-US" b="1"/>
            <a:t>性质</a:t>
          </a:r>
          <a:endParaRPr lang="zh-CN" altLang="en-US" b="1"/>
        </a:p>
      </dsp:txBody>
      <dsp:txXfrm>
        <a:off x="3622604" y="385247"/>
        <a:ext cx="1339991" cy="669996"/>
      </dsp:txXfrm>
    </dsp:sp>
    <dsp:sp modelId="{FA61825B-C877-4D42-AAFB-0586288A9783}">
      <dsp:nvSpPr>
        <dsp:cNvPr id="6" name="任意多边形 5"/>
        <dsp:cNvSpPr/>
      </dsp:nvSpPr>
      <dsp:spPr bwMode="white">
        <a:xfrm>
          <a:off x="4900553" y="514288"/>
          <a:ext cx="660082" cy="26667"/>
        </a:xfrm>
        <a:custGeom>
          <a:avLst/>
          <a:gdLst/>
          <a:ahLst/>
          <a:cxnLst/>
          <a:pathLst>
            <a:path w="1039" h="42">
              <a:moveTo>
                <a:pt x="98" y="324"/>
              </a:moveTo>
              <a:lnTo>
                <a:pt x="942" y="-28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4900553" y="514288"/>
        <a:ext cx="660082" cy="26667"/>
      </dsp:txXfrm>
    </dsp:sp>
    <dsp:sp modelId="{63712EDC-9AF8-41BC-8F72-ADF8D554FF07}">
      <dsp:nvSpPr>
        <dsp:cNvPr id="7" name="圆角矩形 6"/>
        <dsp:cNvSpPr/>
      </dsp:nvSpPr>
      <dsp:spPr bwMode="white">
        <a:xfrm>
          <a:off x="5498592" y="0"/>
          <a:ext cx="1339991" cy="66999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b="1"/>
        </a:p>
      </dsp:txBody>
      <dsp:txXfrm>
        <a:off x="5498592" y="0"/>
        <a:ext cx="1339991" cy="669996"/>
      </dsp:txXfrm>
    </dsp:sp>
    <dsp:sp modelId="{E81582B1-A130-479F-ACE3-61EF727591CE}">
      <dsp:nvSpPr>
        <dsp:cNvPr id="8" name="任意多边形 7"/>
        <dsp:cNvSpPr/>
      </dsp:nvSpPr>
      <dsp:spPr bwMode="white">
        <a:xfrm>
          <a:off x="4900553" y="899536"/>
          <a:ext cx="660082" cy="26667"/>
        </a:xfrm>
        <a:custGeom>
          <a:avLst/>
          <a:gdLst/>
          <a:ahLst/>
          <a:cxnLst/>
          <a:pathLst>
            <a:path w="1039" h="42">
              <a:moveTo>
                <a:pt x="98" y="-282"/>
              </a:moveTo>
              <a:lnTo>
                <a:pt x="942" y="324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4900553" y="899536"/>
        <a:ext cx="660082" cy="26667"/>
      </dsp:txXfrm>
    </dsp:sp>
    <dsp:sp modelId="{29F748CF-C0E7-4DEA-B3A3-0E8AEB5CA964}">
      <dsp:nvSpPr>
        <dsp:cNvPr id="9" name="圆角矩形 8"/>
        <dsp:cNvSpPr/>
      </dsp:nvSpPr>
      <dsp:spPr bwMode="white">
        <a:xfrm>
          <a:off x="5498592" y="770495"/>
          <a:ext cx="1339991" cy="66999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b="1"/>
        </a:p>
      </dsp:txBody>
      <dsp:txXfrm>
        <a:off x="5498592" y="770495"/>
        <a:ext cx="1339991" cy="669996"/>
      </dsp:txXfrm>
    </dsp:sp>
    <dsp:sp modelId="{2E81B90F-7494-41FF-808F-F7F82B993B40}">
      <dsp:nvSpPr>
        <dsp:cNvPr id="10" name="任意多边形 9"/>
        <dsp:cNvSpPr/>
      </dsp:nvSpPr>
      <dsp:spPr bwMode="white">
        <a:xfrm>
          <a:off x="3086608" y="2247902"/>
          <a:ext cx="535996" cy="26667"/>
        </a:xfrm>
        <a:custGeom>
          <a:avLst/>
          <a:gdLst/>
          <a:ahLst/>
          <a:cxnLst/>
          <a:pathLst>
            <a:path w="844" h="42">
              <a:moveTo>
                <a:pt x="0" y="21"/>
              </a:moveTo>
              <a:lnTo>
                <a:pt x="844" y="21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3086608" y="2247902"/>
        <a:ext cx="535996" cy="26667"/>
      </dsp:txXfrm>
    </dsp:sp>
    <dsp:sp modelId="{3D382021-A429-4403-82FF-5A95DD3EBB20}">
      <dsp:nvSpPr>
        <dsp:cNvPr id="11" name="圆角矩形 10"/>
        <dsp:cNvSpPr/>
      </dsp:nvSpPr>
      <dsp:spPr bwMode="white">
        <a:xfrm>
          <a:off x="3622604" y="1926237"/>
          <a:ext cx="1339991" cy="66999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b="1"/>
            <a:t>化学</a:t>
          </a:r>
          <a:r>
            <a:rPr lang="zh-CN" altLang="en-US" b="1"/>
            <a:t>成分</a:t>
          </a:r>
          <a:endParaRPr lang="zh-CN" altLang="en-US" b="1"/>
        </a:p>
      </dsp:txBody>
      <dsp:txXfrm>
        <a:off x="3622604" y="1926237"/>
        <a:ext cx="1339991" cy="669996"/>
      </dsp:txXfrm>
    </dsp:sp>
    <dsp:sp modelId="{B68D4CB7-ED76-4EEE-B7F0-455597F5F947}">
      <dsp:nvSpPr>
        <dsp:cNvPr id="12" name="任意多边形 11"/>
        <dsp:cNvSpPr/>
      </dsp:nvSpPr>
      <dsp:spPr bwMode="white">
        <a:xfrm>
          <a:off x="4900553" y="2055278"/>
          <a:ext cx="660082" cy="26667"/>
        </a:xfrm>
        <a:custGeom>
          <a:avLst/>
          <a:gdLst/>
          <a:ahLst/>
          <a:cxnLst/>
          <a:pathLst>
            <a:path w="1039" h="42">
              <a:moveTo>
                <a:pt x="98" y="324"/>
              </a:moveTo>
              <a:lnTo>
                <a:pt x="942" y="-28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4900553" y="2055278"/>
        <a:ext cx="660082" cy="26667"/>
      </dsp:txXfrm>
    </dsp:sp>
    <dsp:sp modelId="{402901F7-4C4B-47C4-BE12-824FDFB99F9B}">
      <dsp:nvSpPr>
        <dsp:cNvPr id="13" name="圆角矩形 12"/>
        <dsp:cNvSpPr/>
      </dsp:nvSpPr>
      <dsp:spPr bwMode="white">
        <a:xfrm>
          <a:off x="5498592" y="1540990"/>
          <a:ext cx="1339991" cy="66999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b="1"/>
        </a:p>
      </dsp:txBody>
      <dsp:txXfrm>
        <a:off x="5498592" y="1540990"/>
        <a:ext cx="1339991" cy="669996"/>
      </dsp:txXfrm>
    </dsp:sp>
    <dsp:sp modelId="{822221A6-39F2-4F5B-AB21-8D528FC2F6BC}">
      <dsp:nvSpPr>
        <dsp:cNvPr id="14" name="任意多边形 13"/>
        <dsp:cNvSpPr/>
      </dsp:nvSpPr>
      <dsp:spPr bwMode="white">
        <a:xfrm>
          <a:off x="4900553" y="2440525"/>
          <a:ext cx="660082" cy="26667"/>
        </a:xfrm>
        <a:custGeom>
          <a:avLst/>
          <a:gdLst/>
          <a:ahLst/>
          <a:cxnLst/>
          <a:pathLst>
            <a:path w="1039" h="42">
              <a:moveTo>
                <a:pt x="98" y="-282"/>
              </a:moveTo>
              <a:lnTo>
                <a:pt x="942" y="324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900553" y="2440525"/>
        <a:ext cx="660082" cy="26667"/>
      </dsp:txXfrm>
    </dsp:sp>
    <dsp:sp modelId="{CF69A8F9-67D8-4E21-AB32-A3A9A291ADEC}">
      <dsp:nvSpPr>
        <dsp:cNvPr id="15" name="圆角矩形 14"/>
        <dsp:cNvSpPr/>
      </dsp:nvSpPr>
      <dsp:spPr bwMode="white">
        <a:xfrm>
          <a:off x="5498592" y="2311485"/>
          <a:ext cx="1339991" cy="66999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b="1"/>
        </a:p>
      </dsp:txBody>
      <dsp:txXfrm>
        <a:off x="5498592" y="2311485"/>
        <a:ext cx="1339991" cy="669996"/>
      </dsp:txXfrm>
    </dsp:sp>
    <dsp:sp modelId="{C07A86DC-21BE-4F5A-912B-98B6A09E2868}">
      <dsp:nvSpPr>
        <dsp:cNvPr id="16" name="任意多边形 15"/>
        <dsp:cNvSpPr/>
      </dsp:nvSpPr>
      <dsp:spPr bwMode="white">
        <a:xfrm>
          <a:off x="2538833" y="3018397"/>
          <a:ext cx="1631546" cy="26667"/>
        </a:xfrm>
        <a:custGeom>
          <a:avLst/>
          <a:gdLst/>
          <a:ahLst/>
          <a:cxnLst/>
          <a:pathLst>
            <a:path w="2569" h="42">
              <a:moveTo>
                <a:pt x="863" y="-1192"/>
              </a:moveTo>
              <a:lnTo>
                <a:pt x="1707" y="1234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2538833" y="3018397"/>
        <a:ext cx="1631546" cy="26667"/>
      </dsp:txXfrm>
    </dsp:sp>
    <dsp:sp modelId="{857711B3-0841-4385-B599-2BCAAB1F6E62}">
      <dsp:nvSpPr>
        <dsp:cNvPr id="17" name="圆角矩形 16"/>
        <dsp:cNvSpPr/>
      </dsp:nvSpPr>
      <dsp:spPr bwMode="white">
        <a:xfrm>
          <a:off x="3622604" y="3467227"/>
          <a:ext cx="1339991" cy="66999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b="1"/>
            <a:t>功能</a:t>
          </a:r>
          <a:r>
            <a:rPr lang="zh-CN" b="1"/>
            <a:t>用</a:t>
          </a:r>
          <a:r>
            <a:rPr lang="zh-CN" b="1"/>
            <a:t>途</a:t>
          </a:r>
          <a:endParaRPr lang="zh-CN" b="1"/>
        </a:p>
      </dsp:txBody>
      <dsp:txXfrm>
        <a:off x="3622604" y="3467227"/>
        <a:ext cx="1339991" cy="669996"/>
      </dsp:txXfrm>
    </dsp:sp>
    <dsp:sp modelId="{11FCBCE8-E62C-45B0-A2C6-4E539F3CF1CD}">
      <dsp:nvSpPr>
        <dsp:cNvPr id="18" name="任意多边形 17"/>
        <dsp:cNvSpPr/>
      </dsp:nvSpPr>
      <dsp:spPr bwMode="white">
        <a:xfrm>
          <a:off x="4900553" y="3596268"/>
          <a:ext cx="660082" cy="26667"/>
        </a:xfrm>
        <a:custGeom>
          <a:avLst/>
          <a:gdLst/>
          <a:ahLst/>
          <a:cxnLst/>
          <a:pathLst>
            <a:path w="1039" h="42">
              <a:moveTo>
                <a:pt x="98" y="324"/>
              </a:moveTo>
              <a:lnTo>
                <a:pt x="942" y="-28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900553" y="3596268"/>
        <a:ext cx="660082" cy="26667"/>
      </dsp:txXfrm>
    </dsp:sp>
    <dsp:sp modelId="{6E27FE47-C504-4E5C-B963-C1D0F0BBA6E7}">
      <dsp:nvSpPr>
        <dsp:cNvPr id="19" name="圆角矩形 18"/>
        <dsp:cNvSpPr/>
      </dsp:nvSpPr>
      <dsp:spPr bwMode="white">
        <a:xfrm>
          <a:off x="5498592" y="3081980"/>
          <a:ext cx="1339991" cy="66999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b="1"/>
        </a:p>
      </dsp:txBody>
      <dsp:txXfrm>
        <a:off x="5498592" y="3081980"/>
        <a:ext cx="1339991" cy="669996"/>
      </dsp:txXfrm>
    </dsp:sp>
    <dsp:sp modelId="{8D86D05C-6665-4141-B27C-A10C6275A03A}">
      <dsp:nvSpPr>
        <dsp:cNvPr id="20" name="任意多边形 19"/>
        <dsp:cNvSpPr/>
      </dsp:nvSpPr>
      <dsp:spPr bwMode="white">
        <a:xfrm>
          <a:off x="4900553" y="3981515"/>
          <a:ext cx="660082" cy="26667"/>
        </a:xfrm>
        <a:custGeom>
          <a:avLst/>
          <a:gdLst/>
          <a:ahLst/>
          <a:cxnLst/>
          <a:pathLst>
            <a:path w="1039" h="42">
              <a:moveTo>
                <a:pt x="98" y="-282"/>
              </a:moveTo>
              <a:lnTo>
                <a:pt x="942" y="324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900553" y="3981515"/>
        <a:ext cx="660082" cy="26667"/>
      </dsp:txXfrm>
    </dsp:sp>
    <dsp:sp modelId="{66656410-5D07-4196-85CF-30DD5E5C77B1}">
      <dsp:nvSpPr>
        <dsp:cNvPr id="21" name="圆角矩形 20"/>
        <dsp:cNvSpPr/>
      </dsp:nvSpPr>
      <dsp:spPr bwMode="white">
        <a:xfrm>
          <a:off x="5498592" y="3852474"/>
          <a:ext cx="1339991" cy="66999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b="1"/>
        </a:p>
      </dsp:txBody>
      <dsp:txXfrm>
        <a:off x="5498592" y="3852474"/>
        <a:ext cx="1339991" cy="669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Sty" val="noArr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68">
                            <dgm:alg type="cycle">
                              <dgm:param type="stAng" val="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3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8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3">
                            <dgm:alg type="cycle">
                              <dgm:param type="stAng" val="29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06">
                            <dgm:alg type="cycle">
                              <dgm:param type="stAng" val="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1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6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1">
                            <dgm:alg type="cycle">
                              <dgm:param type="stAng" val="6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srcNode" val="textCenter"/>
                    <dgm:param type="dstNode" val="childCenter1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155">
                            <dgm:alg type="cycle">
                              <dgm:param type="stAng" val="9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stAng" val="3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165">
                            <dgm:alg type="cycle">
                              <dgm:param type="stAng" val="2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stAng" val="27"/>
                              <dgm:param type="spanAng" val="90"/>
                              <dgm:param type="ctrShpMap" val="fNode"/>
                            </dgm:alg>
                          </dgm:if>
                          <dgm:else name="Name17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stAng" val="15"/>
                              <dgm:param type="spanAng" val="90"/>
                              <dgm:param type="ctrShpMap" val="fNode"/>
                            </dgm:alg>
                          </dgm:if>
                          <dgm:else name="Name175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stAng" val="6"/>
                              <dgm:param type="spanAng" val="90"/>
                              <dgm:param type="ctrShpMap" val="fNode"/>
                            </dgm:alg>
                          </dgm:if>
                          <dgm:else name="Name18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188">
                            <dgm:alg type="cycle">
                              <dgm:param type="stAng" val="27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stAng" val="33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98">
                            <dgm:alg type="cycle">
                              <dgm:param type="stAng" val="33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stAng" val="333"/>
                              <dgm:param type="spanAng" val="-90"/>
                              <dgm:param type="ctrShpMap" val="fNode"/>
                            </dgm:alg>
                          </dgm:if>
                          <dgm:else name="Name20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stAng" val="345"/>
                              <dgm:param type="spanAng" val="-90"/>
                              <dgm:param type="ctrShpMap" val="fNode"/>
                            </dgm:alg>
                          </dgm:if>
                          <dgm:else name="Name20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stAng" val="353"/>
                              <dgm:param type="spanAng" val="-90"/>
                              <dgm:param type="ctrShpMap" val="fNode"/>
                            </dgm:alg>
                          </dgm:if>
                          <dgm:else name="Name21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srcNode" val="textCenter"/>
                    <dgm:param type="dstNode" val="childCenter2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stAng" val="15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237">
                            <dgm:alg type="cycle">
                              <dgm:param type="stAng" val="11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stAng" val="99"/>
                              <dgm:param type="spanAng" val="90"/>
                              <dgm:param type="ctrShpMap" val="fNode"/>
                            </dgm:alg>
                          </dgm:if>
                          <dgm:else name="Name24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</dgm:alg>
                          </dgm:if>
                          <dgm:else name="Name247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stAng" val="57"/>
                              <dgm:param type="spanAng" val="90"/>
                              <dgm:param type="ctrShpMap" val="fNode"/>
                            </dgm:alg>
                          </dgm:if>
                          <dgm:else name="Name25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stAng" val="21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265">
                            <dgm:alg type="cycle">
                              <dgm:param type="stAng" val="24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stAng" val="261"/>
                              <dgm:param type="spanAng" val="-90"/>
                              <dgm:param type="ctrShpMap" val="fNode"/>
                            </dgm:alg>
                          </dgm:if>
                          <dgm:else name="Name27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</dgm:alg>
                          </dgm:if>
                          <dgm:else name="Name275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stAng" val="302"/>
                              <dgm:param type="spanAng" val="-90"/>
                              <dgm:param type="ctrShpMap" val="fNode"/>
                            </dgm:alg>
                          </dgm:if>
                          <dgm:else name="Name28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srcNode" val="textCenter"/>
                    <dgm:param type="dstNode" val="childCenter3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stAng" val="225"/>
                              <dgm:param type="spanAng" val="90"/>
                              <dgm:param type="ctrShpMap" val="fNode"/>
                            </dgm:alg>
                          </dgm:if>
                          <dgm:else name="Name299">
                            <dgm:alg type="cycle">
                              <dgm:param type="stAng" val="20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stAng" val="171"/>
                              <dgm:param type="spanAng" val="90"/>
                              <dgm:param type="ctrShpMap" val="fNode"/>
                            </dgm:alg>
                          </dgm:if>
                          <dgm:else name="Name30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309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stAng" val="109"/>
                              <dgm:param type="spanAng" val="90"/>
                              <dgm:param type="ctrShpMap" val="fNode"/>
                            </dgm:alg>
                          </dgm:if>
                          <dgm:else name="Name31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stAng" val="135"/>
                              <dgm:param type="spanAng" val="-90"/>
                              <dgm:param type="ctrShpMap" val="fNode"/>
                            </dgm:alg>
                          </dgm:if>
                          <dgm:else name="Name322">
                            <dgm:alg type="cycle">
                              <dgm:param type="stAng" val="15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stAng" val="189"/>
                              <dgm:param type="spanAng" val="-90"/>
                              <dgm:param type="ctrShpMap" val="fNode"/>
                            </dgm:alg>
                          </dgm:if>
                          <dgm:else name="Name32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332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stAng" val="250"/>
                              <dgm:param type="spanAng" val="-90"/>
                              <dgm:param type="ctrShpMap" val="fNode"/>
                            </dgm:alg>
                          </dgm:if>
                          <dgm:else name="Name33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srcNode" val="textCenter"/>
                    <dgm:param type="dstNode" val="childCenter4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stAng" val="243"/>
                              <dgm:param type="spanAng" val="90"/>
                              <dgm:param type="ctrShpMap" val="fNode"/>
                            </dgm:alg>
                          </dgm:if>
                          <dgm:else name="Name35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</dgm:alg>
                          </dgm:if>
                          <dgm:else name="Name361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stAng" val="160"/>
                              <dgm:param type="spanAng" val="90"/>
                              <dgm:param type="ctrShpMap" val="fNode"/>
                            </dgm:alg>
                          </dgm:if>
                          <dgm:else name="Name36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stAng" val="117"/>
                              <dgm:param type="spanAng" val="-90"/>
                              <dgm:param type="ctrShpMap" val="fNode"/>
                            </dgm:alg>
                          </dgm:if>
                          <dgm:else name="Name37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</dgm:alg>
                          </dgm:if>
                          <dgm:else name="Name379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stAng" val="199"/>
                              <dgm:param type="spanAng" val="-90"/>
                              <dgm:param type="ctrShpMap" val="fNode"/>
                            </dgm:alg>
                          </dgm:if>
                          <dgm:else name="Name38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srcNode" val="textCenter"/>
                    <dgm:param type="dstNode" val="childCenter5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stAng" val="255"/>
                              <dgm:param type="spanAng" val="90"/>
                              <dgm:param type="ctrShpMap" val="fNode"/>
                            </dgm:alg>
                          </dgm:if>
                          <dgm:else name="Name40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stAng" val="212"/>
                              <dgm:param type="spanAng" val="90"/>
                              <dgm:param type="ctrShpMap" val="fNode"/>
                            </dgm:alg>
                          </dgm:if>
                          <dgm:else name="Name40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stAng" val="105"/>
                              <dgm:param type="spanAng" val="-90"/>
                              <dgm:param type="ctrShpMap" val="fNode"/>
                            </dgm:alg>
                          </dgm:if>
                          <dgm:else name="Name41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stAng" val="147"/>
                              <dgm:param type="spanAng" val="-90"/>
                              <dgm:param type="ctrShpMap" val="fNode"/>
                            </dgm:alg>
                          </dgm:if>
                          <dgm:else name="Name42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srcNode" val="textCenter"/>
                    <dgm:param type="dstNode" val="childCenter6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stAng" val="263"/>
                              <dgm:param type="spanAng" val="90"/>
                              <dgm:param type="ctrShpMap" val="fNode"/>
                            </dgm:alg>
                          </dgm:if>
                          <dgm:else name="Name44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stAng" val="96"/>
                              <dgm:param type="spanAng" val="-90"/>
                              <dgm:param type="ctrShpMap" val="fNode"/>
                            </dgm:alg>
                          </dgm:if>
                          <dgm:else name="Name44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srcNode" val="textCenter"/>
                    <dgm:param type="dstNode" val="childCenter7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702030404030204"/>
      </a:defRPr>
    </a:lvl1pPr>
    <a:lvl2pPr indent="228600" latinLnBrk="0">
      <a:defRPr sz="1200">
        <a:latin typeface="+mj-lt"/>
        <a:ea typeface="+mj-ea"/>
        <a:cs typeface="+mj-cs"/>
        <a:sym typeface="Calibri" panose="020F0702030404030204"/>
      </a:defRPr>
    </a:lvl2pPr>
    <a:lvl3pPr indent="457200" latinLnBrk="0">
      <a:defRPr sz="1200">
        <a:latin typeface="+mj-lt"/>
        <a:ea typeface="+mj-ea"/>
        <a:cs typeface="+mj-cs"/>
        <a:sym typeface="Calibri" panose="020F0702030404030204"/>
      </a:defRPr>
    </a:lvl3pPr>
    <a:lvl4pPr indent="685800" latinLnBrk="0">
      <a:defRPr sz="1200">
        <a:latin typeface="+mj-lt"/>
        <a:ea typeface="+mj-ea"/>
        <a:cs typeface="+mj-cs"/>
        <a:sym typeface="Calibri" panose="020F0702030404030204"/>
      </a:defRPr>
    </a:lvl4pPr>
    <a:lvl5pPr indent="914400" latinLnBrk="0">
      <a:defRPr sz="1200">
        <a:latin typeface="+mj-lt"/>
        <a:ea typeface="+mj-ea"/>
        <a:cs typeface="+mj-cs"/>
        <a:sym typeface="Calibri" panose="020F0702030404030204"/>
      </a:defRPr>
    </a:lvl5pPr>
    <a:lvl6pPr indent="1143000" latinLnBrk="0">
      <a:defRPr sz="1200">
        <a:latin typeface="+mj-lt"/>
        <a:ea typeface="+mj-ea"/>
        <a:cs typeface="+mj-cs"/>
        <a:sym typeface="Calibri" panose="020F0702030404030204"/>
      </a:defRPr>
    </a:lvl6pPr>
    <a:lvl7pPr indent="1371600" latinLnBrk="0">
      <a:defRPr sz="1200">
        <a:latin typeface="+mj-lt"/>
        <a:ea typeface="+mj-ea"/>
        <a:cs typeface="+mj-cs"/>
        <a:sym typeface="Calibri" panose="020F0702030404030204"/>
      </a:defRPr>
    </a:lvl7pPr>
    <a:lvl8pPr indent="1600200" latinLnBrk="0">
      <a:defRPr sz="1200">
        <a:latin typeface="+mj-lt"/>
        <a:ea typeface="+mj-ea"/>
        <a:cs typeface="+mj-cs"/>
        <a:sym typeface="Calibri" panose="020F0702030404030204"/>
      </a:defRPr>
    </a:lvl8pPr>
    <a:lvl9pPr indent="1828800" latinLnBrk="0">
      <a:defRPr sz="1200">
        <a:latin typeface="+mj-lt"/>
        <a:ea typeface="+mj-ea"/>
        <a:cs typeface="+mj-cs"/>
        <a:sym typeface="Calibri" panose="020F07020304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9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9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9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9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9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9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61.xml"/><Relationship Id="rId2" Type="http://schemas.openxmlformats.org/officeDocument/2006/relationships/image" Target="../media/image9.jpeg"/><Relationship Id="rId1" Type="http://schemas.openxmlformats.org/officeDocument/2006/relationships/tags" Target="../tags/tag1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0" Type="http://schemas.openxmlformats.org/officeDocument/2006/relationships/slideLayout" Target="../slideLayouts/slideLayout3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7.xml"/><Relationship Id="rId1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158.xml"/><Relationship Id="rId6" Type="http://schemas.openxmlformats.org/officeDocument/2006/relationships/slide" Target="slide6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42026" y="2207905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微生物培养和特定发酵产物的获得</a:t>
            </a:r>
            <a:endParaRPr lang="zh-CN" altLang="en-US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高三年级生物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95064" y="3635430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李春凤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-130810" y="42545"/>
            <a:ext cx="8804275" cy="810895"/>
          </a:xfrm>
        </p:spPr>
        <p:txBody>
          <a:bodyPr/>
          <a:p>
            <a:pPr algn="l"/>
            <a:r>
              <a:rPr lang="zh-CN" altLang="en-US" sz="32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任务一：基础知识梳理</a:t>
            </a:r>
            <a:endParaRPr lang="zh-CN" altLang="en-US" sz="320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6065" y="726440"/>
            <a:ext cx="8611235" cy="4356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1.发酵是指人们借助</a:t>
            </a:r>
            <a:r>
              <a:rPr lang="zh-CN" altLang="en-US" sz="28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在有氧或无氧的条件下获得生物产品的过程。传统发酵不需要严格的</a:t>
            </a:r>
            <a:r>
              <a:rPr lang="zh-CN" altLang="en-US" sz="28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技术，包括</a:t>
            </a:r>
            <a:r>
              <a:rPr lang="zh-CN" altLang="en-US" sz="28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lang="zh-CN" altLang="en-US" sz="28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2.培养基是人们按照微生物对</a:t>
            </a:r>
            <a:r>
              <a:rPr lang="zh-CN" altLang="en-US" sz="28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的不同需求，配制出的供其</a:t>
            </a:r>
            <a:r>
              <a:rPr lang="zh-CN" altLang="en-US" sz="28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的基质，基本成分包括</a:t>
            </a:r>
            <a:r>
              <a:rPr lang="zh-CN" altLang="en-US" sz="28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28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28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28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3.配制牛肉膏蛋白胨培养基的流程为计算、</a:t>
            </a:r>
            <a:r>
              <a:rPr lang="zh-CN" altLang="en-US" sz="28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、溶化、</a:t>
            </a:r>
            <a:r>
              <a:rPr lang="zh-CN" altLang="en-US" sz="28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28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。接种纯化的方法有</a:t>
            </a:r>
            <a:r>
              <a:rPr lang="zh-CN" altLang="en-US" sz="28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2800" b="1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75685" y="726440"/>
            <a:ext cx="1338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微生物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17080" y="1148080"/>
            <a:ext cx="1338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无菌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68170" y="1670050"/>
            <a:ext cx="1338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灭菌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75685" y="1670050"/>
            <a:ext cx="1338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消毒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4130" y="2059940"/>
            <a:ext cx="1833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营养物质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06750" y="2555240"/>
            <a:ext cx="1833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生长繁殖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8525" y="3077210"/>
            <a:ext cx="1338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水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37105" y="3077210"/>
            <a:ext cx="1338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无机盐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12895" y="3077210"/>
            <a:ext cx="1338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碳源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73140" y="3077210"/>
            <a:ext cx="1338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氮源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34885" y="3451860"/>
            <a:ext cx="1338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称量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11475" y="3973830"/>
            <a:ext cx="1338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倒平板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33170" y="3973830"/>
            <a:ext cx="1338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灭菌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24255" y="4495800"/>
            <a:ext cx="2182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平板划线法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75685" y="4495800"/>
            <a:ext cx="3257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稀释涂布平板法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0" name="表格 -1"/>
          <p:cNvGraphicFramePr/>
          <p:nvPr/>
        </p:nvGraphicFramePr>
        <p:xfrm>
          <a:off x="277495" y="1104265"/>
          <a:ext cx="8395970" cy="337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6700"/>
                <a:gridCol w="1397635"/>
                <a:gridCol w="1262380"/>
                <a:gridCol w="1400175"/>
                <a:gridCol w="1399540"/>
                <a:gridCol w="1399540"/>
              </a:tblGrid>
              <a:tr h="8534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发酵产物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主要</a:t>
                      </a:r>
                      <a:endParaRPr lang="zh-CN" altLang="en-US" sz="2800" b="1">
                        <a:latin typeface="Calibri" panose="020F0702030404030204" charset="0"/>
                        <a:cs typeface="Calibri" panose="020F07020304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微生物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生物</a:t>
                      </a:r>
                      <a:endParaRPr lang="zh-CN" altLang="en-US" sz="2800" b="1">
                        <a:latin typeface="Calibri" panose="020F0702030404030204" charset="0"/>
                        <a:cs typeface="Calibri" panose="020F07020304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类群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细胞</a:t>
                      </a:r>
                      <a:endParaRPr lang="zh-CN" altLang="en-US" sz="2800" b="1">
                        <a:latin typeface="Calibri" panose="020F0702030404030204" charset="0"/>
                        <a:cs typeface="Calibri" panose="020F07020304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类型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异化</a:t>
                      </a:r>
                      <a:endParaRPr lang="zh-CN" altLang="en-US" sz="2800" b="1">
                        <a:latin typeface="Calibri" panose="020F0702030404030204" charset="0"/>
                        <a:cs typeface="Calibri" panose="020F07020304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类型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适宜</a:t>
                      </a:r>
                      <a:endParaRPr lang="zh-CN" altLang="en-US" sz="2800" b="1">
                        <a:latin typeface="Calibri" panose="020F0702030404030204" charset="0"/>
                        <a:cs typeface="Calibri" panose="020F07020304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温度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1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果酒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1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果醋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1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腐乳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1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泡菜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ctrTitle" idx="13"/>
          </p:nvPr>
        </p:nvSpPr>
        <p:spPr>
          <a:xfrm>
            <a:off x="-130810" y="168910"/>
            <a:ext cx="8804275" cy="810895"/>
          </a:xfrm>
        </p:spPr>
        <p:txBody>
          <a:bodyPr/>
          <a:p>
            <a:pPr algn="l"/>
            <a:r>
              <a:rPr lang="zh-CN" altLang="en-US" sz="32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任务二：传统发酵技术应用的总结</a:t>
            </a:r>
            <a:endParaRPr lang="zh-CN" altLang="en-US" sz="320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0" name="表格 -1"/>
          <p:cNvGraphicFramePr/>
          <p:nvPr/>
        </p:nvGraphicFramePr>
        <p:xfrm>
          <a:off x="158115" y="971550"/>
          <a:ext cx="8827770" cy="343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5060"/>
                <a:gridCol w="1561465"/>
                <a:gridCol w="1272540"/>
                <a:gridCol w="1289050"/>
                <a:gridCol w="1759585"/>
                <a:gridCol w="1830070"/>
              </a:tblGrid>
              <a:tr h="914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发酵</a:t>
                      </a:r>
                      <a:endParaRPr lang="zh-CN" altLang="en-US" sz="2800" b="1">
                        <a:latin typeface="Calibri" panose="020F0702030404030204" charset="0"/>
                        <a:cs typeface="Calibri" panose="020F07020304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产物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主要</a:t>
                      </a:r>
                      <a:endParaRPr lang="zh-CN" altLang="en-US" sz="2800" b="1">
                        <a:latin typeface="Calibri" panose="020F0702030404030204" charset="0"/>
                        <a:cs typeface="Calibri" panose="020F07020304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微生物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生物</a:t>
                      </a:r>
                      <a:endParaRPr lang="zh-CN" altLang="en-US" sz="2800" b="1">
                        <a:latin typeface="Calibri" panose="020F0702030404030204" charset="0"/>
                        <a:cs typeface="Calibri" panose="020F07020304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类群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细胞</a:t>
                      </a:r>
                      <a:endParaRPr lang="zh-CN" altLang="en-US" sz="2800" b="1">
                        <a:latin typeface="Calibri" panose="020F0702030404030204" charset="0"/>
                        <a:cs typeface="Calibri" panose="020F07020304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类型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异化</a:t>
                      </a:r>
                      <a:endParaRPr lang="zh-CN" altLang="en-US" sz="2800" b="1">
                        <a:latin typeface="Calibri" panose="020F0702030404030204" charset="0"/>
                        <a:cs typeface="Calibri" panose="020F07020304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类型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适宜</a:t>
                      </a:r>
                      <a:endParaRPr lang="zh-CN" altLang="en-US" sz="2800" b="1">
                        <a:latin typeface="Calibri" panose="020F0702030404030204" charset="0"/>
                        <a:cs typeface="Calibri" panose="020F07020304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温度（℃）</a:t>
                      </a:r>
                      <a:endParaRPr lang="zh-CN" altLang="en-US" sz="2800" b="1">
                        <a:latin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1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果酒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Calibri" panose="020F0702030404030204" charset="0"/>
                          <a:cs typeface="Calibri" panose="020F0702030404030204" charset="0"/>
                        </a:rPr>
                        <a:t>酵母菌</a:t>
                      </a: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真菌</a:t>
                      </a:r>
                      <a:endParaRPr lang="zh-CN" altLang="en-US" sz="2800" b="1">
                        <a:latin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真核</a:t>
                      </a: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兼性厌氧</a:t>
                      </a:r>
                      <a:endParaRPr lang="zh-CN" altLang="en-US" sz="2800" b="1">
                        <a:latin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18-25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1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果醋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Calibri" panose="020F0702030404030204" charset="0"/>
                          <a:cs typeface="Calibri" panose="020F0702030404030204" charset="0"/>
                        </a:rPr>
                        <a:t>醋酸菌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solidFill>
                          <a:srgbClr val="FF0000"/>
                        </a:solidFill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细菌</a:t>
                      </a: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原核</a:t>
                      </a: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需氧</a:t>
                      </a: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30-35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1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腐乳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Calibri" panose="020F0702030404030204" charset="0"/>
                          <a:cs typeface="Calibri" panose="020F0702030404030204" charset="0"/>
                        </a:rPr>
                        <a:t>毛霉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真菌</a:t>
                      </a: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真核</a:t>
                      </a: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需氧</a:t>
                      </a: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15-18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1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泡菜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Calibri" panose="020F0702030404030204" charset="0"/>
                          <a:cs typeface="Calibri" panose="020F0702030404030204" charset="0"/>
                        </a:rPr>
                        <a:t>乳酸菌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solidFill>
                          <a:srgbClr val="FF0000"/>
                        </a:solidFill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细菌</a:t>
                      </a: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原核</a:t>
                      </a:r>
                      <a:endParaRPr lang="zh-CN" altLang="en-US" sz="2800" b="1">
                        <a:latin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cs typeface="Calibri" panose="020F0702030404030204" charset="0"/>
                        </a:rPr>
                        <a:t>厌氧</a:t>
                      </a:r>
                      <a:r>
                        <a:rPr lang="en-US" altLang="zh-CN" sz="2800" b="1">
                          <a:latin typeface="Calibri" panose="020F0702030404030204" charset="0"/>
                          <a:cs typeface="Calibri" panose="020F0702030404030204" charset="0"/>
                        </a:rPr>
                        <a:t> </a:t>
                      </a:r>
                      <a:endParaRPr lang="en-US" altLang="zh-CN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Calibri" panose="020F0702030404030204" charset="0"/>
                          <a:ea typeface="Calibri" panose="020F0702030404030204" charset="0"/>
                          <a:cs typeface="Calibri" panose="020F0702030404030204" charset="0"/>
                        </a:rPr>
                        <a:t>常温</a:t>
                      </a:r>
                      <a:endParaRPr lang="zh-CN" altLang="en-US" sz="2800" b="1">
                        <a:latin typeface="Calibri" panose="020F0702030404030204" charset="0"/>
                        <a:ea typeface="Calibri" panose="020F0702030404030204" charset="0"/>
                        <a:cs typeface="Calibri" panose="020F07020304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ctrTitle" idx="13"/>
          </p:nvPr>
        </p:nvSpPr>
        <p:spPr>
          <a:xfrm>
            <a:off x="-130810" y="42545"/>
            <a:ext cx="8804275" cy="810895"/>
          </a:xfrm>
        </p:spPr>
        <p:txBody>
          <a:bodyPr/>
          <a:p>
            <a:pPr algn="l"/>
            <a:r>
              <a:rPr lang="zh-CN" altLang="en-US" sz="32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任务二：传统发酵技术应用的总结</a:t>
            </a:r>
            <a:endParaRPr lang="zh-CN" altLang="en-US" sz="320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334010" y="738505"/>
            <a:ext cx="8476615" cy="1411605"/>
          </a:xfrm>
        </p:spPr>
        <p:txBody>
          <a:bodyPr>
            <a:normAutofit/>
          </a:bodyPr>
          <a:p>
            <a:r>
              <a:rPr lang="zh-CN" altLang="en-US" sz="32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任务三：请以“发酵”为核心，构建概念关系模型。</a:t>
            </a:r>
            <a:endParaRPr lang="zh-CN" altLang="en-US" sz="320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图示 2"/>
          <p:cNvGraphicFramePr/>
          <p:nvPr/>
        </p:nvGraphicFramePr>
        <p:xfrm>
          <a:off x="1350645" y="203835"/>
          <a:ext cx="6052185" cy="4735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cxnSp>
        <p:nvCxnSpPr>
          <p:cNvPr id="4" name="直接连接符 3"/>
          <p:cNvCxnSpPr>
            <a:endCxn id="7" idx="3"/>
          </p:cNvCxnSpPr>
          <p:nvPr/>
        </p:nvCxnSpPr>
        <p:spPr>
          <a:xfrm flipH="1" flipV="1">
            <a:off x="1706880" y="1841500"/>
            <a:ext cx="396240" cy="394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1706880" y="2236470"/>
            <a:ext cx="38100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81000" y="2236470"/>
            <a:ext cx="1325880" cy="3683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细胞工程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81000" y="1657350"/>
            <a:ext cx="1325880" cy="3683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基因工程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 flipV="1">
            <a:off x="2362200" y="3547110"/>
            <a:ext cx="27432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2362200" y="3790950"/>
            <a:ext cx="289560" cy="28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hlinkClick r:id="rId6" action="ppaction://hlinksldjump"/>
          </p:cNvPr>
          <p:cNvSpPr txBox="1"/>
          <p:nvPr/>
        </p:nvSpPr>
        <p:spPr>
          <a:xfrm>
            <a:off x="1036320" y="3303270"/>
            <a:ext cx="1325880" cy="3683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初级产物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36320" y="3882390"/>
            <a:ext cx="1325880" cy="3683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次级产物</a:t>
            </a:r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6035040" y="712470"/>
            <a:ext cx="320040" cy="335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355080" y="453390"/>
            <a:ext cx="2772410" cy="3683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水、无机盐、碳源、氮源</a:t>
            </a:r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6629400" y="1489710"/>
            <a:ext cx="289560" cy="502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629400" y="1977390"/>
            <a:ext cx="411480" cy="3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614160" y="2007870"/>
            <a:ext cx="441960" cy="411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hlinkClick r:id="rId7" action="ppaction://hlinksldjump"/>
          </p:cNvPr>
          <p:cNvSpPr txBox="1"/>
          <p:nvPr/>
        </p:nvSpPr>
        <p:spPr>
          <a:xfrm>
            <a:off x="6918960" y="1121410"/>
            <a:ext cx="1325880" cy="3683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物理性质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040880" y="1657350"/>
            <a:ext cx="1325880" cy="3683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化学成分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040880" y="2236470"/>
            <a:ext cx="1325880" cy="3683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功能用途</a:t>
            </a:r>
            <a:endParaRPr lang="zh-CN" altLang="en-US"/>
          </a:p>
        </p:txBody>
      </p:sp>
      <p:sp>
        <p:nvSpPr>
          <p:cNvPr id="21" name="右箭头 20">
            <a:hlinkClick r:id="rId8" action="ppaction://hlinksldjump"/>
          </p:cNvPr>
          <p:cNvSpPr/>
          <p:nvPr/>
        </p:nvSpPr>
        <p:spPr>
          <a:xfrm>
            <a:off x="7894320" y="4598670"/>
            <a:ext cx="50292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72440" y="148590"/>
            <a:ext cx="8030845" cy="4570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微生物代谢产物：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初级代谢产物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：自身生长繁殖必须的代谢产物，如：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氨基酸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维生素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等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次级代谢产物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：一定阶段才产生的化学结构复杂、对自身无明显功能，或并非是微生物生长繁殖所必需的物质，如：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抗生素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毒素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激素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色素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等。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左箭头 4">
            <a:hlinkClick r:id="rId1" action="ppaction://hlinksldjump"/>
          </p:cNvPr>
          <p:cNvSpPr/>
          <p:nvPr/>
        </p:nvSpPr>
        <p:spPr>
          <a:xfrm>
            <a:off x="8275320" y="4613910"/>
            <a:ext cx="518160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图示 4"/>
          <p:cNvGraphicFramePr/>
          <p:nvPr/>
        </p:nvGraphicFramePr>
        <p:xfrm>
          <a:off x="187960" y="195580"/>
          <a:ext cx="8585200" cy="4522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左箭头 5">
            <a:hlinkClick r:id="rId6" action="ppaction://hlinksldjump"/>
          </p:cNvPr>
          <p:cNvSpPr/>
          <p:nvPr/>
        </p:nvSpPr>
        <p:spPr>
          <a:xfrm>
            <a:off x="8275320" y="4613910"/>
            <a:ext cx="518160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760720" y="195580"/>
            <a:ext cx="1402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sym typeface="+mn-ea"/>
              </a:rPr>
              <a:t>固体～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60720" y="1032510"/>
            <a:ext cx="1402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/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sym typeface="+mn-ea"/>
              </a:rPr>
              <a:t>液体～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60720" y="1809750"/>
            <a:ext cx="1401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/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sym typeface="+mn-ea"/>
              </a:rPr>
              <a:t>天然～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60720" y="2571750"/>
            <a:ext cx="1402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/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sym typeface="+mn-ea"/>
              </a:rPr>
              <a:t>合成～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60720" y="3379470"/>
            <a:ext cx="1402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/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sym typeface="+mn-ea"/>
              </a:rPr>
              <a:t>选择～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91200" y="4154170"/>
            <a:ext cx="1372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/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  <a:sym typeface="+mn-ea"/>
              </a:rPr>
              <a:t>鉴别～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/>
        </p:nvGraphicFramePr>
        <p:xfrm>
          <a:off x="731520" y="499110"/>
          <a:ext cx="7894320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580"/>
                <a:gridCol w="1973580"/>
                <a:gridCol w="1973580"/>
                <a:gridCol w="1973580"/>
              </a:tblGrid>
              <a:tr h="9093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无菌技术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物理化学方法的程度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杀死微生物的范围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实验室常用方法</a:t>
                      </a:r>
                      <a:endParaRPr lang="zh-CN" altLang="en-US" sz="2800"/>
                    </a:p>
                  </a:txBody>
                  <a:tcPr/>
                </a:tc>
              </a:tr>
              <a:tr h="90932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3200" b="1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</a:rPr>
                        <a:t>消毒</a:t>
                      </a:r>
                      <a:endParaRPr lang="zh-CN" altLang="en-US" sz="32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1"/>
                    </a:p>
                    <a:p>
                      <a:pPr>
                        <a:buNone/>
                      </a:pPr>
                      <a:endParaRPr lang="zh-CN" altLang="en-US" sz="2800" b="1"/>
                    </a:p>
                    <a:p>
                      <a:pPr>
                        <a:buNone/>
                      </a:pPr>
                      <a:endParaRPr lang="zh-CN" altLang="en-US" sz="2800" b="1"/>
                    </a:p>
                  </a:txBody>
                  <a:tcPr/>
                </a:tc>
              </a:tr>
              <a:tr h="13716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3200" b="1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 sz="3200" b="1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</a:rPr>
                        <a:t>灭菌</a:t>
                      </a:r>
                      <a:endParaRPr lang="zh-CN" altLang="en-US" sz="3200" b="1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 sz="32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1" u="sng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154680" y="1764030"/>
            <a:ext cx="1569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ym typeface="+mn-ea"/>
              </a:rPr>
              <a:t>温和</a:t>
            </a:r>
            <a:endParaRPr lang="zh-CN" altLang="en-US" sz="3200" b="1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24400" y="1474470"/>
            <a:ext cx="18288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2800" b="1">
                <a:sym typeface="+mn-ea"/>
              </a:rPr>
              <a:t>物体表面或内部的微生物</a:t>
            </a:r>
            <a:endParaRPr lang="zh-CN" altLang="en-US" sz="2800" b="1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53200" y="1474470"/>
            <a:ext cx="20878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煮沸、巴氏、化学药剂消毒法</a:t>
            </a:r>
            <a:endParaRPr lang="zh-CN" altLang="en-US" sz="2800" b="1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46120" y="3722370"/>
            <a:ext cx="1478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ym typeface="+mn-ea"/>
              </a:rPr>
              <a:t>强烈</a:t>
            </a:r>
            <a:endParaRPr lang="zh-CN" altLang="en-US" sz="3200" b="1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78680" y="2861310"/>
            <a:ext cx="19659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物体内外所有的微生物，包括芽孢和孢子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6644640" y="2922270"/>
            <a:ext cx="20269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2800" b="1">
                <a:sym typeface="+mn-ea"/>
              </a:rPr>
              <a:t>灼烧、干热、高压蒸汽灭菌法</a:t>
            </a:r>
            <a:endParaRPr lang="zh-CN" altLang="en-US" sz="2800" b="1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7020304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7020304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WPS 表格</Application>
  <PresentationFormat>全屏显示(16:9)</PresentationFormat>
  <Paragraphs>244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方正书宋_GBK</vt:lpstr>
      <vt:lpstr>Wingdings</vt:lpstr>
      <vt:lpstr>Calibri</vt:lpstr>
      <vt:lpstr>微软雅黑</vt:lpstr>
      <vt:lpstr>汉仪旗黑-85S</vt:lpstr>
      <vt:lpstr>苹方-简</vt:lpstr>
      <vt:lpstr>楷体</vt:lpstr>
      <vt:lpstr>宋体</vt:lpstr>
      <vt:lpstr>Arial Unicode MS</vt:lpstr>
      <vt:lpstr>汉仪书宋二KW</vt:lpstr>
      <vt:lpstr>黑体</vt:lpstr>
      <vt:lpstr>Calibri</vt:lpstr>
      <vt:lpstr>宋体-简</vt:lpstr>
      <vt:lpstr>1_Office 主题​​</vt:lpstr>
      <vt:lpstr>微生物培养和特定发酵产物的获得</vt:lpstr>
      <vt:lpstr>PowerPoint 演示文稿</vt:lpstr>
      <vt:lpstr>任务一：基础知识梳理</vt:lpstr>
      <vt:lpstr>任务二：传统发酵技术应用的总结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cjl</cp:lastModifiedBy>
  <cp:revision>27</cp:revision>
  <dcterms:created xsi:type="dcterms:W3CDTF">2020-02-03T14:11:42Z</dcterms:created>
  <dcterms:modified xsi:type="dcterms:W3CDTF">2020-02-03T14:11:42Z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2052-1.9.1.2994</vt:lpwstr>
  </property>
</Properties>
</file>