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sldIdLst>
    <p:sldId id="274" r:id="rId2"/>
    <p:sldId id="290" r:id="rId3"/>
    <p:sldId id="291" r:id="rId4"/>
    <p:sldId id="292" r:id="rId5"/>
    <p:sldId id="293" r:id="rId6"/>
    <p:sldId id="310" r:id="rId7"/>
    <p:sldId id="311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8" r:id="rId21"/>
    <p:sldId id="312" r:id="rId22"/>
    <p:sldId id="309" r:id="rId23"/>
    <p:sldId id="27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3933"/>
  </p:normalViewPr>
  <p:slideViewPr>
    <p:cSldViewPr>
      <p:cViewPr varScale="1">
        <p:scale>
          <a:sx n="75" d="100"/>
          <a:sy n="75" d="100"/>
        </p:scale>
        <p:origin x="56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2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14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1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0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51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288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5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71318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51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4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19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87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92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05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66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08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4.jpe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-17140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5020943" y="2558642"/>
            <a:ext cx="5412105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《红楼梦》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中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的判词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95085" y="4847167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90621" y="1592166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高二语文</a:t>
            </a:r>
            <a:r>
              <a:rPr lang="zh-CN" altLang="en-US" sz="24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48226" y="4932681"/>
            <a:ext cx="50450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北京市日坛中学  陶然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1735471" y="332657"/>
            <a:ext cx="89079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后面又画着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两人放风筝，一片大海，一只大船，船中有一女子掩面泣涕之状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．也有四句写云： 　　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才自精明志自高，生于末世运偏消。 　　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清明涕送江边望，千里东风一梦遥。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en-US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分骨肉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lang="zh-CN" altLang="en-US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一帆风雨路三千，把骨肉家园齐来抛闪。恐哭损残年，告爹娘，休把儿悬念．自古穷通皆有定，离合岂无缘？从今分两地，各自保平安．奴去也，莫牵连． 　</a:t>
            </a:r>
          </a:p>
        </p:txBody>
      </p:sp>
    </p:spTree>
    <p:extLst>
      <p:ext uri="{BB962C8B-B14F-4D97-AF65-F5344CB8AC3E}">
        <p14:creationId xmlns:p14="http://schemas.microsoft.com/office/powerpoint/2010/main" val="19448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1847529" y="332656"/>
            <a:ext cx="84759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后面又画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几缕飞云，一湾逝水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．其词曰： 　　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富贵又何为，襁褓之间父母违。 　　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展眼吊斜晖，湘江水逝楚云飞。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</a:t>
            </a:r>
            <a:r>
              <a:rPr lang="en-US" altLang="zh-CN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乐中悲</a:t>
            </a:r>
            <a:r>
              <a:rPr lang="en-US" altLang="zh-CN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襁褓中，父母叹双亡。纵居那绮罗丛，谁知娇养？幸生来，英豪阔大宽宏量，从未将儿女私情略萦心上。好一似，霁月光风耀玉堂。厮配得才貌仙郎，博得个地久天长，准折得幼年时坎坷形状。终久是云散高唐，水涸湘江。这是尘寰中消长数应当，何必枉悲伤！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616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1919536" y="188640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后面又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画着一块美玉，落在泥垢之中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．其断语云： 　　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欲洁何曾洁，云空未必空。可怜金玉质，终陷淖泥中。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en-US" altLang="zh-CN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世难容</a:t>
            </a:r>
            <a:r>
              <a:rPr lang="en-US" altLang="zh-CN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气质美如兰，才华阜比仙．天生成孤癖人皆罕。你道是啖肉食腥膻，视绮罗俗厌，却不知太高人愈妒，过洁世同嫌。可叹这，青灯古殿人将老，辜负了，红粉朱楼春色阑。到头来，依旧是风尘肮脏违心愿。好一似，无瑕白玉遭泥陷，又何须，王孙公子叹无缘。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13814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1524001" y="260649"/>
            <a:ext cx="872743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后面忽见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画着个恶狼，追扑一美女，欲啖之意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。其书云： 　　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子系中山狼，得志便猖狂。 　　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金闺花柳质，一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载赴黄粱。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en-US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喜冤家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lang="zh-CN" altLang="en-US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中山狼，无情兽，全不念当日根由。一味的骄奢滢荡贪还构。觑着那，侯门艳质同蒲柳，作践的，公府千金似下流。叹芳魂艳魄，一载荡悠悠。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8921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1847528" y="116632"/>
            <a:ext cx="8820472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后面便是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一所古庙，里面有一美人在内看经独坐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。其判云： 　　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勘破三春景不长，缁衣顿改昔年妆。 　　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可怜绣户侯门女，独卧青灯古佛旁。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虚花悟</a:t>
            </a:r>
            <a:r>
              <a:rPr lang="en-US" altLang="zh-CN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将那三春看破，桃红柳绿待如何？把这韶华打灭，觅那清淡天和。说什么，天上夭桃盛，云中杏蕊多。到头来，谁把秋捱过？则看那，白杨村里人呜咽，青枫林下鬼吟哦。更兼着，连天衰草遮坟墓．这的是，昨贫今富人劳碌，春荣秋谢花折磨。似这般，生关死劫谁能躲？闻说道，西方宝树唤婆娑，上结着长生果。 　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51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1847529" y="404665"/>
            <a:ext cx="84039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后面便是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一片冰山，上面有一只雌凤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。其判曰： 　　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凡鸟偏从末世来，都知爱慕此生才。 　　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一从二令三人木，哭向金陵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事</a:t>
            </a:r>
            <a:r>
              <a:rPr lang="zh-CN" alt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更</a:t>
            </a:r>
            <a:r>
              <a:rPr lang="zh-CN" alt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哀</a:t>
            </a:r>
            <a:r>
              <a:rPr lang="zh-CN" alt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en-US" altLang="zh-CN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聪明累</a:t>
            </a:r>
            <a:r>
              <a:rPr lang="en-US" altLang="zh-CN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机关算尽太聪明，反算了卿卿性命。生前心已碎，死后性空灵。家富人宁，终有个家亡人散各奔腾。枉费了，意悬悬半世心，好一似，荡悠悠三更梦。忽喇喇似大厦倾，昏惨惨似灯将尽。呀！一场欢喜忽悲辛。叹人世，终难定！ 　　</a:t>
            </a:r>
          </a:p>
        </p:txBody>
      </p:sp>
    </p:spTree>
    <p:extLst>
      <p:ext uri="{BB962C8B-B14F-4D97-AF65-F5344CB8AC3E}">
        <p14:creationId xmlns:p14="http://schemas.microsoft.com/office/powerpoint/2010/main" val="20682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1991545" y="332657"/>
            <a:ext cx="82598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后面又是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一座荒村野店，有一美人在那里纺绩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．其判云： 　　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势败休云贵，家亡莫论亲。 　　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偶因济刘氏，巧得遇恩人。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en-US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留余庆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lang="zh-CN" altLang="en-US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留余庆，留余庆，忽遇恩人，幸娘亲，幸娘亲，积得陰功。劝人生，济困扶穷，休似俺那爱银钱忘骨肉的狠舅奸兄！正是乘除加减，上有苍穹。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20330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1703512" y="188641"/>
            <a:ext cx="8784976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后面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又画着一盆茂兰，旁有一位凤冠霞帔的美人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。也有判云： 　　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桃李春风结子完，到头谁似一盆兰． 　　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如冰水好空相妒，枉与他人作笑谈．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晚韶华</a:t>
            </a:r>
            <a:r>
              <a:rPr lang="en-US" altLang="zh-CN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镜里恩情，更那堪梦里功名！那美韶华去之何迅！再休提锈帐鸳衾。只这带珠冠，披凤袄，也抵不了无常性命。虽说是，人生莫受老来贫，也须要陰骘积儿孙。气昂昂头戴簪缨，气昂昂头戴簪缨，光灿灿胸悬金印，威赫赫爵禄高登，威赫赫爵禄高登，昏惨惨黄泉路近．问古来将相可还存？也只是虚名儿与后人钦敬。 　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60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1919537" y="404665"/>
            <a:ext cx="81158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后面又画着高楼大厦，有一美人悬梁自缢．其判云： 　　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情天情海幻情身，情既相逢必主淫。 　　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漫言不肖皆荣出，造衅开端实在宁。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好事终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画梁春尽落香尘。擅风情，秉月貌，便是败家的根本。箕裘颓堕皆从敬，家事消亡首罪宁。宿孽总因情。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 　</a:t>
            </a:r>
          </a:p>
        </p:txBody>
      </p:sp>
    </p:spTree>
    <p:extLst>
      <p:ext uri="{BB962C8B-B14F-4D97-AF65-F5344CB8AC3E}">
        <p14:creationId xmlns:p14="http://schemas.microsoft.com/office/powerpoint/2010/main" val="516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2135560" y="1743924"/>
            <a:ext cx="601542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群芳髓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千红一窟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万艳同杯</a:t>
            </a:r>
            <a:endParaRPr lang="zh-CN" altLang="en-US" sz="3600" dirty="0"/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80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1703512" y="116633"/>
            <a:ext cx="85470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宝玉看了，便知感叹．进入门来，只见有十数个大大厨，皆用封条封着。看那封条上，皆是各省的地名。宝玉一心只拣自己的家乡封条看，遂无心看别省的了。只见那边厨上封条上大书七字云：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金陵十二钗正册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。宝玉问道：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何为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`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金陵十二钗正册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‘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警幻道：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即贵省中十二冠首女子之册，故为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`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正册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’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宝玉道：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常听人说，金陵极大，怎么只十二个女子？如今单我家里，上上下下，就有几百女孩子呢。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警幻冷笑道：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贵省女子固多，不过择其紧要者录之．下边二厨则又次之。余者庸常之辈，则无册可录矣。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183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1703513" y="1"/>
            <a:ext cx="869016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收尾  飞鸟各投林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为官的，家业凋零，富贵的，金银散尽，有恩的，死里逃生，无情的，分明报应。欠命的，命已还，欠泪的，泪已尽。冤冤相报实非轻，分离聚合皆前定。欲知命短问前生，老来富贵也真侥幸。看破的，遁入空门，痴迷的，枉送了性命。好一似食尽鸟投林，落了片白茫茫大地真干净！ 　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鲁迅：“悲凉之雾，遍被华林，呼吸领会者，唯宝玉而已”。</a:t>
            </a:r>
          </a:p>
        </p:txBody>
      </p:sp>
    </p:spTree>
    <p:extLst>
      <p:ext uri="{BB962C8B-B14F-4D97-AF65-F5344CB8AC3E}">
        <p14:creationId xmlns:p14="http://schemas.microsoft.com/office/powerpoint/2010/main" val="2084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 noChangeArrowheads="1"/>
          </p:cNvSpPr>
          <p:nvPr>
            <p:ph idx="1"/>
          </p:nvPr>
        </p:nvSpPr>
        <p:spPr>
          <a:xfrm>
            <a:off x="2055814" y="333376"/>
            <a:ext cx="8288337" cy="5781675"/>
          </a:xfrm>
        </p:spPr>
        <p:txBody>
          <a:bodyPr/>
          <a:lstStyle/>
          <a:p>
            <a:r>
              <a:rPr lang="zh-CN" altLang="en-US" sz="4800" b="1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什么样的人生才值得一过？</a:t>
            </a:r>
          </a:p>
          <a:p>
            <a:r>
              <a:rPr lang="zh-CN" altLang="en-US" sz="4800" b="1" dirty="0">
                <a:latin typeface="Kaiti SC" charset="-122"/>
                <a:ea typeface="Kaiti SC" charset="-122"/>
                <a:cs typeface="Kaiti SC" charset="-122"/>
              </a:rPr>
              <a:t>     </a:t>
            </a:r>
            <a:r>
              <a:rPr lang="zh-CN" altLang="en-US" sz="3200" b="1" dirty="0">
                <a:solidFill>
                  <a:srgbClr val="7030A0"/>
                </a:solidFill>
                <a:latin typeface="Kaiti SC" charset="-122"/>
                <a:ea typeface="Kaiti SC" charset="-122"/>
                <a:cs typeface="Kaiti SC" charset="-122"/>
              </a:rPr>
              <a:t>在薄情的世界里，满怀深情；在战战兢兢的世界里，敞开肺腑</a:t>
            </a:r>
            <a:r>
              <a:rPr lang="zh-CN" altLang="en-US" sz="3200" b="1" dirty="0">
                <a:latin typeface="Kaiti SC" charset="-122"/>
                <a:ea typeface="Kaiti SC" charset="-122"/>
                <a:cs typeface="Kaiti SC" charset="-122"/>
              </a:rPr>
              <a:t>。这不仅是勇气，也是自由意志。</a:t>
            </a:r>
            <a:r>
              <a:rPr lang="zh-CN" altLang="en-US" sz="3200" b="1" dirty="0">
                <a:solidFill>
                  <a:srgbClr val="7030A0"/>
                </a:solidFill>
                <a:latin typeface="Kaiti SC" charset="-122"/>
                <a:ea typeface="Kaiti SC" charset="-122"/>
                <a:cs typeface="Kaiti SC" charset="-122"/>
              </a:rPr>
              <a:t>既然人终有一死，不如在有限的生命里，活出鲜烈、丰富而充满勇气的人生来。</a:t>
            </a:r>
          </a:p>
          <a:p>
            <a:r>
              <a:rPr lang="zh-CN" altLang="en-US" sz="3200" b="1" dirty="0">
                <a:solidFill>
                  <a:srgbClr val="7030A0"/>
                </a:solidFill>
                <a:latin typeface="Kaiti SC" charset="-122"/>
                <a:ea typeface="Kaiti SC" charset="-122"/>
                <a:cs typeface="Kaiti SC" charset="-122"/>
              </a:rPr>
              <a:t>        一切都成空又如何？即使老了，残了，也因爱过，活过，感受过美和自由，而</a:t>
            </a:r>
            <a:r>
              <a:rPr lang="zh-CN" altLang="en-US" sz="3200" b="1" dirty="0" smtClean="0">
                <a:solidFill>
                  <a:srgbClr val="7030A0"/>
                </a:solidFill>
                <a:latin typeface="Kaiti SC" charset="-122"/>
                <a:ea typeface="Kaiti SC" charset="-122"/>
                <a:cs typeface="Kaiti SC" charset="-122"/>
              </a:rPr>
              <a:t>内心通透。</a:t>
            </a:r>
            <a:endParaRPr lang="zh-CN" altLang="en-US" sz="3200" b="1" dirty="0">
              <a:solidFill>
                <a:srgbClr val="7030A0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4" name="横卷形 3"/>
          <p:cNvSpPr>
            <a:spLocks noChangeArrowheads="1"/>
          </p:cNvSpPr>
          <p:nvPr/>
        </p:nvSpPr>
        <p:spPr bwMode="auto">
          <a:xfrm>
            <a:off x="6600826" y="4724400"/>
            <a:ext cx="3311525" cy="1944688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3600" b="1" dirty="0">
              <a:solidFill>
                <a:schemeClr val="bg1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爱、美、自由</a:t>
            </a:r>
          </a:p>
        </p:txBody>
      </p:sp>
    </p:spTree>
    <p:extLst>
      <p:ext uri="{BB962C8B-B14F-4D97-AF65-F5344CB8AC3E}">
        <p14:creationId xmlns:p14="http://schemas.microsoft.com/office/powerpoint/2010/main" val="20494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2135560" y="1743923"/>
            <a:ext cx="6015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草蛇灰线</a:t>
            </a: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伏脉千里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1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8780" y="1058444"/>
            <a:ext cx="123444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900807" y="3147060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4156710" y="4676988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1919537" y="1"/>
            <a:ext cx="84030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宝玉听说，再看下首二厨上，果然写着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金陵十二钗副册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，又一个写着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金陵十二钗又副册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．宝玉便伸手先将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又副册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厨开了，拿出一本册来，揭开一看，只见这首页上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画着一幅画，又非人物，也无山水，不过是水墨滃染的满纸乌云浊雾而已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。后有几行字迹，写的是： 　　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霁月难逢，彩云易散。心比天高，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身为下贱。风流灵巧招人怨。寿夭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多因毁谤生，多情公子空牵念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。 　　</a:t>
            </a:r>
          </a:p>
        </p:txBody>
      </p:sp>
    </p:spTree>
    <p:extLst>
      <p:ext uri="{BB962C8B-B14F-4D97-AF65-F5344CB8AC3E}">
        <p14:creationId xmlns:p14="http://schemas.microsoft.com/office/powerpoint/2010/main" val="4488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1991545" y="980728"/>
            <a:ext cx="8259007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宝玉看了，又见后面画着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一簇鲜花，一床破席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，也有几句言词，写道是： 　　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枉自温柔和顺，空云似桂如兰， 　　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堪羡优伶有福，谁知公子无缘。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14459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1869441" y="1349932"/>
            <a:ext cx="86190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宝玉看了不解．遂掷下这个，又去开了副册厨门，拿起一本册来，揭开看时，只见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画着一株桂花，下面有一池沼，其中水涸泥干，莲枯藕败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，后面书云： 　　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根并荷花一茎香，平生遭际实堪伤。 　　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自从两地生孤木，致使香魂返故乡。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5302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03512" y="827431"/>
            <a:ext cx="8964488" cy="593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600" b="1" dirty="0">
                <a:solidFill>
                  <a:srgbClr val="0070C0"/>
                </a:solidFill>
                <a:latin typeface="Heiti SC Light" charset="-122"/>
                <a:ea typeface="Heiti SC Light" charset="-122"/>
                <a:cs typeface="Heiti SC Light" charset="-122"/>
              </a:rPr>
              <a:t>     </a:t>
            </a:r>
            <a:r>
              <a:rPr lang="zh-CN" altLang="en-US" sz="2400" b="1" dirty="0">
                <a:solidFill>
                  <a:srgbClr val="0070C0"/>
                </a:solidFill>
                <a:latin typeface="Heiti SC Light" charset="-122"/>
                <a:ea typeface="Heiti SC Light" charset="-122"/>
                <a:cs typeface="Heiti SC Light" charset="-122"/>
              </a:rPr>
              <a:t>第一百零三回：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</a:p>
          <a:p>
            <a:pPr>
              <a:lnSpc>
                <a:spcPct val="114000"/>
              </a:lnSpc>
            </a:pPr>
            <a:r>
              <a:rPr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宝蟾不待说完便道："是了!我老实说罢。昨儿奶奶叫我做两碗汤，说是和香菱同喝。我气不过，心里想着：香菱那里配我做汤给他喝呢?我故意的一碗里头多抓了一把盐，记了暗记儿，原想给香菱喝的。刚端进来，奶奶却拦着我叫外头叫小子们雇车，说今日回家去。我出去说了回来，见盐多的这碗汤在奶奶跟前呢。我恐怕奶奶喝着咸，又要骂我。正没法的时候，奶奶往后头走动，我眼错不见，就把香菱这碗汤换过来了。也是合该如此。奶奶回来就拿了汤去到香菱床边，喝着说：'你到底尝尝。'那香菱也不觉咸，两个人都喝完了。我正笑香菱没嘴道儿，那里知道这死鬼奶奶要药香菱，必定趁我不在，</a:t>
            </a:r>
            <a:r>
              <a:rPr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将砒霜撒上了，也不知道我换碗。这可就是天理昭彰，自害自身了。</a:t>
            </a:r>
            <a:r>
              <a:rPr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"于是众人往前后一想，真正一丝不错，便将香菱也放了，扶着他仍旧睡在床上。</a:t>
            </a:r>
          </a:p>
          <a:p>
            <a:pPr>
              <a:lnSpc>
                <a:spcPct val="150000"/>
              </a:lnSpc>
            </a:pP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351584" y="476673"/>
            <a:ext cx="6073402" cy="350759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续书之谜</a:t>
            </a:r>
          </a:p>
        </p:txBody>
      </p:sp>
    </p:spTree>
    <p:extLst>
      <p:ext uri="{BB962C8B-B14F-4D97-AF65-F5344CB8AC3E}">
        <p14:creationId xmlns:p14="http://schemas.microsoft.com/office/powerpoint/2010/main" val="3122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7515" y="764705"/>
            <a:ext cx="907300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Heiti SC Light" charset="-122"/>
                <a:ea typeface="Heiti SC Light" charset="-122"/>
                <a:cs typeface="Heiti SC Light" charset="-122"/>
              </a:rPr>
              <a:t>    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2400" b="1" dirty="0">
                <a:solidFill>
                  <a:schemeClr val="accent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第一百二十回：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且说薛姨妈得了赦罪的信，便命薛蝌去各处借贷，并自己凑齐了赎罪银两。刑部准了，收兑了银子，一角文书，将薛蟠放出。他们母子姊妹弟兄见面，不必细述，自然是悲喜交集了。薛蟠自己立誓说道："若是再犯前病，必定犯杀犯剐！"薛姨妈见他这样，便握他的嘴，说："只要自己拿定主意，必定还要妄口巴舌血淋淋的起这样恶誓么?只是香菱跟你受了多少苦处，你媳妇儿已经自己治死自己了，如今虽说穷了，这碗饭还有得吃：据我的主意，我便算他是媳妇了。你心里怎么样？"薛蟠点头愿意。宝钗等也说："很该这样。"倒把香菱急得脸胀通红，说是："伏侍大爷一样的，何必如此？"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众人便称起"大奶奶"来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，无人不服。</a:t>
            </a:r>
          </a:p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士隐道："老先生有所不知：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小女英莲，幼遭尘劫，老先生初任之时，曾经判断。今归薛姓，产难完劫，遗一子于薛家，以承宗祧。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此时正是尘缘脱尽之时，只好接引接引。"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3041332" y="188641"/>
            <a:ext cx="6073402" cy="350759"/>
          </a:xfrm>
        </p:spPr>
        <p:txBody>
          <a:bodyPr>
            <a:normAutofit fontScale="90000"/>
          </a:bodyPr>
          <a:lstStyle/>
          <a:p>
            <a:r>
              <a:rPr lang="zh-CN" altLang="en-US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续书之谜</a:t>
            </a:r>
            <a:endParaRPr lang="zh-CN" altLang="en-US" dirty="0" smtClean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1524000" y="260648"/>
            <a:ext cx="9091736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宝玉看了仍不解．便又掷了，再去取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"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正册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"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看，只见头一页上便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画着两株枯木，木上悬着一围玉带，又有一堆雪，雪下一股金簪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．也有四句言词，道是： 　　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可叹停机德，堪怜咏絮才。玉带林中挂，金簪雪里埋。</a:t>
            </a:r>
          </a:p>
          <a:p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终身误</a:t>
            </a:r>
            <a:r>
              <a:rPr lang="en-US" altLang="zh-CN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都道是金玉良姻，俺只念木石前盟。空对着，山中高士晶莹雪，终不忘，世外仙姝寂寞林。叹人间，美中不足今方信。纵然是齐眉举案，到底意难平。 　　</a:t>
            </a:r>
          </a:p>
          <a:p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枉凝眉</a:t>
            </a:r>
            <a:r>
              <a:rPr lang="en-US" altLang="zh-CN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lang="zh-CN" alt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个是阆苑仙葩，一个是美玉无瑕。若说没奇缘，今生偏又遇着他，若说有奇缘，如何心事终虚化？一个枉自嗟呀，一个空劳牵挂。一个是水中月，一个是镜中花。想眼中能有多少泪珠儿，怎经得秋流到冬尽，春流到夏！ 　　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39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1832042" y="117694"/>
            <a:ext cx="883595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宝玉看了仍不解。待要问时，情知他必不肯泄漏，待要丢下，又不舍。遂又往后看时，只见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画着一张弓，弓上挂着香橼．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也有一首歌词云： 　　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二十年来辨是非，榴花开处照宫闱。 　　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三春争及初春景，虎兕相逢大梦归。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en-US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恨无常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lang="zh-CN" altLang="en-US" sz="32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喜荣华正好，恨无常又到。眼睁睁，把万事全抛。荡悠悠，把芳魂消耗。望家乡，路远山高。故向爹娘梦里相寻告：儿命已入黄泉，天轮呵，须要退步抽身早！</a:t>
            </a:r>
          </a:p>
        </p:txBody>
      </p:sp>
    </p:spTree>
    <p:extLst>
      <p:ext uri="{BB962C8B-B14F-4D97-AF65-F5344CB8AC3E}">
        <p14:creationId xmlns:p14="http://schemas.microsoft.com/office/powerpoint/2010/main" val="9920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暗香扑面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1122</Words>
  <Application>Microsoft Macintosh PowerPoint</Application>
  <PresentationFormat>宽屏</PresentationFormat>
  <Paragraphs>78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Calibri Light</vt:lpstr>
      <vt:lpstr>Heiti SC Light</vt:lpstr>
      <vt:lpstr>Kaiti SC</vt:lpstr>
      <vt:lpstr>汉仪旗黑-85S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暗香扑面</vt:lpstr>
      <vt:lpstr>《红楼梦》中的判词</vt:lpstr>
      <vt:lpstr>PowerPoint 演示文稿</vt:lpstr>
      <vt:lpstr>PowerPoint 演示文稿</vt:lpstr>
      <vt:lpstr>PowerPoint 演示文稿</vt:lpstr>
      <vt:lpstr>PowerPoint 演示文稿</vt:lpstr>
      <vt:lpstr>续书之谜</vt:lpstr>
      <vt:lpstr>续书之谜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Microsoft Office 用户</cp:lastModifiedBy>
  <cp:revision>70</cp:revision>
  <dcterms:created xsi:type="dcterms:W3CDTF">2020-02-01T16:43:00Z</dcterms:created>
  <dcterms:modified xsi:type="dcterms:W3CDTF">2020-02-04T16:36:06Z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