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8" r:id="rId3"/>
    <p:sldId id="268" r:id="rId4"/>
    <p:sldId id="262" r:id="rId5"/>
    <p:sldId id="265" r:id="rId6"/>
    <p:sldId id="270" r:id="rId7"/>
    <p:sldId id="272" r:id="rId8"/>
    <p:sldId id="271" r:id="rId9"/>
    <p:sldId id="273" r:id="rId10"/>
    <p:sldId id="274" r:id="rId11"/>
    <p:sldId id="263" r:id="rId12"/>
    <p:sldId id="264" r:id="rId13"/>
    <p:sldId id="276" r:id="rId14"/>
    <p:sldId id="277" r:id="rId15"/>
    <p:sldId id="278" r:id="rId16"/>
    <p:sldId id="275" r:id="rId17"/>
    <p:sldId id="26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9A50-7084-4831-9E5E-C591BE5E509C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2B88A-DD4C-457C-9E30-5D50061B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41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06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0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53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44341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4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24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0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2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5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06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5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801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39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06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38703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60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0293950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8598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6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6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9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3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64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0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FEF16-D82A-48A0-A4A3-861D7F8506C3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380C-FFC8-4434-9D9F-B38CCE92B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8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4119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437888" y="2874006"/>
            <a:ext cx="6156959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乡土中国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“文字”必要性探究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5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0621" y="1592166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8226" y="4932681"/>
            <a:ext cx="504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 廖瑾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3024" y="3117703"/>
            <a:ext cx="8505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4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请用思维导图呈现作者阐述</a:t>
            </a:r>
            <a:r>
              <a:rPr lang="en-US" altLang="zh-CN" sz="4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4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年代的乡土中国不需要文字的说理逻辑。</a:t>
            </a:r>
            <a:endParaRPr lang="zh-CN" altLang="zh-CN" sz="4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《乡土中国》中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“文字下乡”的</a:t>
            </a:r>
            <a:r>
              <a:rPr lang="zh-CN" altLang="en-US" sz="2800" b="1" dirty="0">
                <a:solidFill>
                  <a:srgbClr val="FF0000"/>
                </a:solidFill>
              </a:rPr>
              <a:t>必要性探究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2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615365" y="1864574"/>
            <a:ext cx="79124" cy="78009"/>
          </a:xfrm>
          <a:custGeom>
            <a:avLst/>
            <a:gdLst/>
            <a:ahLst/>
            <a:cxnLst/>
            <a:rect l="l" t="t" r="r" b="b"/>
            <a:pathLst>
              <a:path w="79124" h="78009">
                <a:moveTo>
                  <a:pt x="45691" y="0"/>
                </a:moveTo>
                <a:cubicBezTo>
                  <a:pt x="67980" y="0"/>
                  <a:pt x="79124" y="10772"/>
                  <a:pt x="79124" y="32318"/>
                </a:cubicBezTo>
                <a:cubicBezTo>
                  <a:pt x="79124" y="47920"/>
                  <a:pt x="78009" y="58135"/>
                  <a:pt x="75781" y="62965"/>
                </a:cubicBezTo>
                <a:cubicBezTo>
                  <a:pt x="73552" y="67794"/>
                  <a:pt x="68351" y="70580"/>
                  <a:pt x="60179" y="71323"/>
                </a:cubicBezTo>
                <a:cubicBezTo>
                  <a:pt x="52006" y="72066"/>
                  <a:pt x="42348" y="73366"/>
                  <a:pt x="31203" y="75223"/>
                </a:cubicBezTo>
                <a:cubicBezTo>
                  <a:pt x="20059" y="77081"/>
                  <a:pt x="13744" y="78009"/>
                  <a:pt x="12258" y="78009"/>
                </a:cubicBezTo>
                <a:cubicBezTo>
                  <a:pt x="4086" y="78009"/>
                  <a:pt x="0" y="74295"/>
                  <a:pt x="0" y="66865"/>
                </a:cubicBezTo>
                <a:cubicBezTo>
                  <a:pt x="0" y="59436"/>
                  <a:pt x="1485" y="48106"/>
                  <a:pt x="4457" y="32875"/>
                </a:cubicBezTo>
                <a:cubicBezTo>
                  <a:pt x="7429" y="17645"/>
                  <a:pt x="12630" y="8358"/>
                  <a:pt x="20059" y="5015"/>
                </a:cubicBezTo>
                <a:cubicBezTo>
                  <a:pt x="27489" y="1671"/>
                  <a:pt x="36032" y="0"/>
                  <a:pt x="45691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310702" y="5577252"/>
            <a:ext cx="131503" cy="150448"/>
          </a:xfrm>
          <a:custGeom>
            <a:avLst/>
            <a:gdLst/>
            <a:ahLst/>
            <a:cxnLst/>
            <a:rect l="l" t="t" r="r" b="b"/>
            <a:pathLst>
              <a:path w="131503" h="150448">
                <a:moveTo>
                  <a:pt x="43463" y="0"/>
                </a:moveTo>
                <a:cubicBezTo>
                  <a:pt x="55350" y="0"/>
                  <a:pt x="63708" y="7430"/>
                  <a:pt x="68538" y="22289"/>
                </a:cubicBezTo>
                <a:cubicBezTo>
                  <a:pt x="73367" y="37148"/>
                  <a:pt x="85068" y="53679"/>
                  <a:pt x="103642" y="71881"/>
                </a:cubicBezTo>
                <a:cubicBezTo>
                  <a:pt x="122216" y="90083"/>
                  <a:pt x="131503" y="105499"/>
                  <a:pt x="131503" y="118129"/>
                </a:cubicBezTo>
                <a:cubicBezTo>
                  <a:pt x="131503" y="127788"/>
                  <a:pt x="128902" y="135589"/>
                  <a:pt x="123702" y="141532"/>
                </a:cubicBezTo>
                <a:cubicBezTo>
                  <a:pt x="118501" y="147476"/>
                  <a:pt x="108657" y="150448"/>
                  <a:pt x="94169" y="150448"/>
                </a:cubicBezTo>
                <a:cubicBezTo>
                  <a:pt x="79682" y="150448"/>
                  <a:pt x="66680" y="147104"/>
                  <a:pt x="55164" y="140418"/>
                </a:cubicBezTo>
                <a:cubicBezTo>
                  <a:pt x="43649" y="133731"/>
                  <a:pt x="33062" y="129274"/>
                  <a:pt x="23403" y="127045"/>
                </a:cubicBezTo>
                <a:cubicBezTo>
                  <a:pt x="13745" y="124816"/>
                  <a:pt x="7430" y="120544"/>
                  <a:pt x="4458" y="114229"/>
                </a:cubicBezTo>
                <a:cubicBezTo>
                  <a:pt x="1486" y="107914"/>
                  <a:pt x="0" y="93612"/>
                  <a:pt x="0" y="71324"/>
                </a:cubicBezTo>
                <a:cubicBezTo>
                  <a:pt x="0" y="49035"/>
                  <a:pt x="4830" y="31576"/>
                  <a:pt x="14488" y="18946"/>
                </a:cubicBezTo>
                <a:cubicBezTo>
                  <a:pt x="24146" y="6315"/>
                  <a:pt x="33805" y="0"/>
                  <a:pt x="43463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996657" y="757899"/>
            <a:ext cx="439083" cy="540496"/>
          </a:xfrm>
          <a:custGeom>
            <a:avLst/>
            <a:gdLst/>
            <a:ahLst/>
            <a:cxnLst/>
            <a:rect l="l" t="t" r="r" b="b"/>
            <a:pathLst>
              <a:path w="439083" h="540496">
                <a:moveTo>
                  <a:pt x="322626" y="0"/>
                </a:moveTo>
                <a:cubicBezTo>
                  <a:pt x="328941" y="0"/>
                  <a:pt x="335628" y="1671"/>
                  <a:pt x="342686" y="5015"/>
                </a:cubicBezTo>
                <a:cubicBezTo>
                  <a:pt x="349744" y="8358"/>
                  <a:pt x="355501" y="10773"/>
                  <a:pt x="359959" y="12258"/>
                </a:cubicBezTo>
                <a:cubicBezTo>
                  <a:pt x="373332" y="16716"/>
                  <a:pt x="380019" y="21545"/>
                  <a:pt x="380019" y="26746"/>
                </a:cubicBezTo>
                <a:cubicBezTo>
                  <a:pt x="380019" y="31947"/>
                  <a:pt x="378347" y="36962"/>
                  <a:pt x="375004" y="41791"/>
                </a:cubicBezTo>
                <a:cubicBezTo>
                  <a:pt x="371661" y="46620"/>
                  <a:pt x="367760" y="59064"/>
                  <a:pt x="363302" y="79124"/>
                </a:cubicBezTo>
                <a:cubicBezTo>
                  <a:pt x="358845" y="99184"/>
                  <a:pt x="356616" y="115900"/>
                  <a:pt x="356616" y="129273"/>
                </a:cubicBezTo>
                <a:cubicBezTo>
                  <a:pt x="356616" y="142646"/>
                  <a:pt x="357730" y="151562"/>
                  <a:pt x="359959" y="156019"/>
                </a:cubicBezTo>
                <a:cubicBezTo>
                  <a:pt x="362188" y="160477"/>
                  <a:pt x="367760" y="162706"/>
                  <a:pt x="376676" y="162706"/>
                </a:cubicBezTo>
                <a:lnTo>
                  <a:pt x="405651" y="160477"/>
                </a:lnTo>
                <a:cubicBezTo>
                  <a:pt x="419024" y="160477"/>
                  <a:pt x="425710" y="166235"/>
                  <a:pt x="425710" y="177751"/>
                </a:cubicBezTo>
                <a:cubicBezTo>
                  <a:pt x="425710" y="189266"/>
                  <a:pt x="424224" y="197624"/>
                  <a:pt x="421253" y="202825"/>
                </a:cubicBezTo>
                <a:cubicBezTo>
                  <a:pt x="418281" y="208026"/>
                  <a:pt x="409365" y="214898"/>
                  <a:pt x="394506" y="223442"/>
                </a:cubicBezTo>
                <a:cubicBezTo>
                  <a:pt x="379647" y="231986"/>
                  <a:pt x="369432" y="238115"/>
                  <a:pt x="363860" y="241830"/>
                </a:cubicBezTo>
                <a:cubicBezTo>
                  <a:pt x="358288" y="245545"/>
                  <a:pt x="355501" y="251303"/>
                  <a:pt x="355501" y="259104"/>
                </a:cubicBezTo>
                <a:cubicBezTo>
                  <a:pt x="355501" y="266905"/>
                  <a:pt x="360331" y="270805"/>
                  <a:pt x="369989" y="270805"/>
                </a:cubicBezTo>
                <a:lnTo>
                  <a:pt x="394506" y="268576"/>
                </a:lnTo>
                <a:cubicBezTo>
                  <a:pt x="404908" y="268576"/>
                  <a:pt x="410108" y="274891"/>
                  <a:pt x="410108" y="287521"/>
                </a:cubicBezTo>
                <a:cubicBezTo>
                  <a:pt x="410108" y="303866"/>
                  <a:pt x="402679" y="316496"/>
                  <a:pt x="387820" y="325412"/>
                </a:cubicBezTo>
                <a:lnTo>
                  <a:pt x="367760" y="338785"/>
                </a:lnTo>
                <a:cubicBezTo>
                  <a:pt x="355130" y="345472"/>
                  <a:pt x="348815" y="354387"/>
                  <a:pt x="348815" y="365531"/>
                </a:cubicBezTo>
                <a:cubicBezTo>
                  <a:pt x="348815" y="369989"/>
                  <a:pt x="354387" y="372218"/>
                  <a:pt x="365531" y="372218"/>
                </a:cubicBezTo>
                <a:cubicBezTo>
                  <a:pt x="376676" y="372218"/>
                  <a:pt x="385591" y="371103"/>
                  <a:pt x="392278" y="368874"/>
                </a:cubicBezTo>
                <a:cubicBezTo>
                  <a:pt x="398964" y="366646"/>
                  <a:pt x="405465" y="365531"/>
                  <a:pt x="411780" y="365531"/>
                </a:cubicBezTo>
                <a:cubicBezTo>
                  <a:pt x="418095" y="365531"/>
                  <a:pt x="424224" y="369246"/>
                  <a:pt x="430168" y="376675"/>
                </a:cubicBezTo>
                <a:cubicBezTo>
                  <a:pt x="436112" y="384105"/>
                  <a:pt x="439083" y="391906"/>
                  <a:pt x="439083" y="400078"/>
                </a:cubicBezTo>
                <a:cubicBezTo>
                  <a:pt x="439083" y="409737"/>
                  <a:pt x="437969" y="416981"/>
                  <a:pt x="435740" y="421810"/>
                </a:cubicBezTo>
                <a:cubicBezTo>
                  <a:pt x="433511" y="426639"/>
                  <a:pt x="430540" y="429425"/>
                  <a:pt x="426825" y="430168"/>
                </a:cubicBezTo>
                <a:cubicBezTo>
                  <a:pt x="423110" y="430911"/>
                  <a:pt x="413080" y="431282"/>
                  <a:pt x="396735" y="431282"/>
                </a:cubicBezTo>
                <a:cubicBezTo>
                  <a:pt x="380390" y="431282"/>
                  <a:pt x="362188" y="435369"/>
                  <a:pt x="342128" y="443541"/>
                </a:cubicBezTo>
                <a:cubicBezTo>
                  <a:pt x="322069" y="451713"/>
                  <a:pt x="296437" y="457843"/>
                  <a:pt x="265233" y="461929"/>
                </a:cubicBezTo>
                <a:cubicBezTo>
                  <a:pt x="234029" y="466015"/>
                  <a:pt x="192795" y="477159"/>
                  <a:pt x="141532" y="495362"/>
                </a:cubicBezTo>
                <a:cubicBezTo>
                  <a:pt x="90268" y="513564"/>
                  <a:pt x="59807" y="525637"/>
                  <a:pt x="50149" y="531581"/>
                </a:cubicBezTo>
                <a:cubicBezTo>
                  <a:pt x="40491" y="537524"/>
                  <a:pt x="33804" y="540496"/>
                  <a:pt x="30089" y="540496"/>
                </a:cubicBezTo>
                <a:cubicBezTo>
                  <a:pt x="26375" y="540496"/>
                  <a:pt x="20431" y="535667"/>
                  <a:pt x="12259" y="526008"/>
                </a:cubicBezTo>
                <a:cubicBezTo>
                  <a:pt x="4086" y="516350"/>
                  <a:pt x="0" y="508363"/>
                  <a:pt x="0" y="502048"/>
                </a:cubicBezTo>
                <a:cubicBezTo>
                  <a:pt x="0" y="495733"/>
                  <a:pt x="7429" y="491090"/>
                  <a:pt x="22288" y="488118"/>
                </a:cubicBezTo>
                <a:cubicBezTo>
                  <a:pt x="37147" y="485146"/>
                  <a:pt x="62222" y="477902"/>
                  <a:pt x="97512" y="466387"/>
                </a:cubicBezTo>
                <a:cubicBezTo>
                  <a:pt x="132802" y="454871"/>
                  <a:pt x="166421" y="442798"/>
                  <a:pt x="198368" y="430168"/>
                </a:cubicBezTo>
                <a:cubicBezTo>
                  <a:pt x="230314" y="417538"/>
                  <a:pt x="248145" y="409551"/>
                  <a:pt x="251860" y="406208"/>
                </a:cubicBezTo>
                <a:cubicBezTo>
                  <a:pt x="255575" y="402864"/>
                  <a:pt x="257432" y="397107"/>
                  <a:pt x="257432" y="388934"/>
                </a:cubicBezTo>
                <a:cubicBezTo>
                  <a:pt x="257432" y="380762"/>
                  <a:pt x="254089" y="376675"/>
                  <a:pt x="247402" y="376675"/>
                </a:cubicBezTo>
                <a:lnTo>
                  <a:pt x="197253" y="386705"/>
                </a:lnTo>
                <a:cubicBezTo>
                  <a:pt x="188338" y="386705"/>
                  <a:pt x="182208" y="381319"/>
                  <a:pt x="178865" y="370546"/>
                </a:cubicBezTo>
                <a:cubicBezTo>
                  <a:pt x="175522" y="359773"/>
                  <a:pt x="173850" y="351787"/>
                  <a:pt x="173850" y="346586"/>
                </a:cubicBezTo>
                <a:cubicBezTo>
                  <a:pt x="173850" y="334699"/>
                  <a:pt x="183509" y="327641"/>
                  <a:pt x="202825" y="325412"/>
                </a:cubicBezTo>
                <a:cubicBezTo>
                  <a:pt x="210255" y="324669"/>
                  <a:pt x="219542" y="321883"/>
                  <a:pt x="230686" y="317054"/>
                </a:cubicBezTo>
                <a:cubicBezTo>
                  <a:pt x="241830" y="312225"/>
                  <a:pt x="250188" y="308881"/>
                  <a:pt x="255760" y="307024"/>
                </a:cubicBezTo>
                <a:cubicBezTo>
                  <a:pt x="261333" y="305166"/>
                  <a:pt x="265233" y="302195"/>
                  <a:pt x="267462" y="298108"/>
                </a:cubicBezTo>
                <a:cubicBezTo>
                  <a:pt x="269691" y="294022"/>
                  <a:pt x="270805" y="288079"/>
                  <a:pt x="270805" y="280278"/>
                </a:cubicBezTo>
                <a:cubicBezTo>
                  <a:pt x="270805" y="272477"/>
                  <a:pt x="265976" y="268576"/>
                  <a:pt x="256318" y="268576"/>
                </a:cubicBezTo>
                <a:cubicBezTo>
                  <a:pt x="246659" y="268576"/>
                  <a:pt x="235887" y="270248"/>
                  <a:pt x="223999" y="273591"/>
                </a:cubicBezTo>
                <a:cubicBezTo>
                  <a:pt x="212112" y="276934"/>
                  <a:pt x="203382" y="278606"/>
                  <a:pt x="197810" y="278606"/>
                </a:cubicBezTo>
                <a:cubicBezTo>
                  <a:pt x="192238" y="278606"/>
                  <a:pt x="186852" y="271177"/>
                  <a:pt x="181651" y="256318"/>
                </a:cubicBezTo>
                <a:cubicBezTo>
                  <a:pt x="176451" y="241459"/>
                  <a:pt x="173850" y="230871"/>
                  <a:pt x="173850" y="224556"/>
                </a:cubicBezTo>
                <a:cubicBezTo>
                  <a:pt x="173850" y="218241"/>
                  <a:pt x="178122" y="213226"/>
                  <a:pt x="186666" y="209512"/>
                </a:cubicBezTo>
                <a:cubicBezTo>
                  <a:pt x="195210" y="205797"/>
                  <a:pt x="210812" y="202082"/>
                  <a:pt x="233472" y="198367"/>
                </a:cubicBezTo>
                <a:cubicBezTo>
                  <a:pt x="256132" y="194653"/>
                  <a:pt x="270248" y="190938"/>
                  <a:pt x="275820" y="187223"/>
                </a:cubicBezTo>
                <a:cubicBezTo>
                  <a:pt x="281392" y="183508"/>
                  <a:pt x="284921" y="175707"/>
                  <a:pt x="286407" y="163820"/>
                </a:cubicBezTo>
                <a:cubicBezTo>
                  <a:pt x="296809" y="81353"/>
                  <a:pt x="303866" y="33432"/>
                  <a:pt x="307581" y="20059"/>
                </a:cubicBezTo>
                <a:cubicBezTo>
                  <a:pt x="311296" y="6686"/>
                  <a:pt x="316311" y="0"/>
                  <a:pt x="322626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096500" y="5727700"/>
            <a:ext cx="614048" cy="911600"/>
          </a:xfrm>
          <a:custGeom>
            <a:avLst/>
            <a:gdLst/>
            <a:ahLst/>
            <a:cxnLst/>
            <a:rect l="l" t="t" r="r" b="b"/>
            <a:pathLst>
              <a:path w="614048" h="911600">
                <a:moveTo>
                  <a:pt x="207283" y="0"/>
                </a:moveTo>
                <a:cubicBezTo>
                  <a:pt x="210998" y="0"/>
                  <a:pt x="217499" y="1857"/>
                  <a:pt x="226786" y="5572"/>
                </a:cubicBezTo>
                <a:cubicBezTo>
                  <a:pt x="236073" y="9287"/>
                  <a:pt x="245917" y="14487"/>
                  <a:pt x="256318" y="21174"/>
                </a:cubicBezTo>
                <a:cubicBezTo>
                  <a:pt x="266719" y="27860"/>
                  <a:pt x="272663" y="32132"/>
                  <a:pt x="274149" y="33990"/>
                </a:cubicBezTo>
                <a:cubicBezTo>
                  <a:pt x="275635" y="35847"/>
                  <a:pt x="276378" y="38633"/>
                  <a:pt x="276378" y="42348"/>
                </a:cubicBezTo>
                <a:cubicBezTo>
                  <a:pt x="276378" y="54235"/>
                  <a:pt x="262819" y="98998"/>
                  <a:pt x="235701" y="176636"/>
                </a:cubicBezTo>
                <a:cubicBezTo>
                  <a:pt x="208584" y="254275"/>
                  <a:pt x="195024" y="303866"/>
                  <a:pt x="195024" y="325412"/>
                </a:cubicBezTo>
                <a:cubicBezTo>
                  <a:pt x="195024" y="338042"/>
                  <a:pt x="202082" y="344357"/>
                  <a:pt x="216199" y="344357"/>
                </a:cubicBezTo>
                <a:cubicBezTo>
                  <a:pt x="230315" y="344357"/>
                  <a:pt x="260590" y="331356"/>
                  <a:pt x="307024" y="305352"/>
                </a:cubicBezTo>
                <a:cubicBezTo>
                  <a:pt x="353459" y="279349"/>
                  <a:pt x="380019" y="266347"/>
                  <a:pt x="386706" y="266347"/>
                </a:cubicBezTo>
                <a:cubicBezTo>
                  <a:pt x="395621" y="266347"/>
                  <a:pt x="400079" y="283807"/>
                  <a:pt x="400079" y="318725"/>
                </a:cubicBezTo>
                <a:cubicBezTo>
                  <a:pt x="400079" y="327641"/>
                  <a:pt x="399150" y="333956"/>
                  <a:pt x="397293" y="337671"/>
                </a:cubicBezTo>
                <a:cubicBezTo>
                  <a:pt x="395435" y="341386"/>
                  <a:pt x="389492" y="347886"/>
                  <a:pt x="379462" y="357173"/>
                </a:cubicBezTo>
                <a:cubicBezTo>
                  <a:pt x="369432" y="366460"/>
                  <a:pt x="358659" y="375375"/>
                  <a:pt x="347144" y="383919"/>
                </a:cubicBezTo>
                <a:cubicBezTo>
                  <a:pt x="335628" y="392463"/>
                  <a:pt x="327084" y="403608"/>
                  <a:pt x="321512" y="417352"/>
                </a:cubicBezTo>
                <a:cubicBezTo>
                  <a:pt x="315940" y="431097"/>
                  <a:pt x="305353" y="477717"/>
                  <a:pt x="289751" y="557212"/>
                </a:cubicBezTo>
                <a:cubicBezTo>
                  <a:pt x="283064" y="594360"/>
                  <a:pt x="273034" y="631507"/>
                  <a:pt x="259661" y="668655"/>
                </a:cubicBezTo>
                <a:cubicBezTo>
                  <a:pt x="258176" y="673113"/>
                  <a:pt x="257432" y="677199"/>
                  <a:pt x="257432" y="680914"/>
                </a:cubicBezTo>
                <a:cubicBezTo>
                  <a:pt x="257432" y="683885"/>
                  <a:pt x="258361" y="686857"/>
                  <a:pt x="260218" y="689829"/>
                </a:cubicBezTo>
                <a:cubicBezTo>
                  <a:pt x="262076" y="692801"/>
                  <a:pt x="276378" y="703759"/>
                  <a:pt x="303124" y="722705"/>
                </a:cubicBezTo>
                <a:cubicBezTo>
                  <a:pt x="329870" y="741650"/>
                  <a:pt x="357545" y="758923"/>
                  <a:pt x="386149" y="774525"/>
                </a:cubicBezTo>
                <a:cubicBezTo>
                  <a:pt x="414752" y="790127"/>
                  <a:pt x="446142" y="805172"/>
                  <a:pt x="480318" y="819660"/>
                </a:cubicBezTo>
                <a:cubicBezTo>
                  <a:pt x="514493" y="834147"/>
                  <a:pt x="544026" y="848263"/>
                  <a:pt x="568914" y="862008"/>
                </a:cubicBezTo>
                <a:cubicBezTo>
                  <a:pt x="593803" y="875752"/>
                  <a:pt x="607548" y="884110"/>
                  <a:pt x="610148" y="887082"/>
                </a:cubicBezTo>
                <a:cubicBezTo>
                  <a:pt x="612748" y="890054"/>
                  <a:pt x="614048" y="893583"/>
                  <a:pt x="614048" y="897669"/>
                </a:cubicBezTo>
                <a:cubicBezTo>
                  <a:pt x="614048" y="901756"/>
                  <a:pt x="610705" y="905099"/>
                  <a:pt x="604019" y="907699"/>
                </a:cubicBezTo>
                <a:cubicBezTo>
                  <a:pt x="597332" y="910300"/>
                  <a:pt x="581173" y="911600"/>
                  <a:pt x="555541" y="911600"/>
                </a:cubicBezTo>
                <a:cubicBezTo>
                  <a:pt x="529909" y="911600"/>
                  <a:pt x="498334" y="909185"/>
                  <a:pt x="460815" y="904356"/>
                </a:cubicBezTo>
                <a:cubicBezTo>
                  <a:pt x="423296" y="899527"/>
                  <a:pt x="391163" y="893769"/>
                  <a:pt x="364417" y="887082"/>
                </a:cubicBezTo>
                <a:cubicBezTo>
                  <a:pt x="337671" y="880396"/>
                  <a:pt x="322441" y="875195"/>
                  <a:pt x="318726" y="871480"/>
                </a:cubicBezTo>
                <a:cubicBezTo>
                  <a:pt x="315011" y="867766"/>
                  <a:pt x="312411" y="861079"/>
                  <a:pt x="310925" y="851421"/>
                </a:cubicBezTo>
                <a:cubicBezTo>
                  <a:pt x="308696" y="828389"/>
                  <a:pt x="303681" y="811673"/>
                  <a:pt x="295880" y="801272"/>
                </a:cubicBezTo>
                <a:cubicBezTo>
                  <a:pt x="288079" y="790870"/>
                  <a:pt x="274149" y="779540"/>
                  <a:pt x="254089" y="767282"/>
                </a:cubicBezTo>
                <a:cubicBezTo>
                  <a:pt x="234029" y="755023"/>
                  <a:pt x="220656" y="748894"/>
                  <a:pt x="213970" y="748894"/>
                </a:cubicBezTo>
                <a:cubicBezTo>
                  <a:pt x="210998" y="748894"/>
                  <a:pt x="206540" y="752608"/>
                  <a:pt x="200597" y="760038"/>
                </a:cubicBezTo>
                <a:cubicBezTo>
                  <a:pt x="194653" y="767467"/>
                  <a:pt x="188709" y="777126"/>
                  <a:pt x="182766" y="789013"/>
                </a:cubicBezTo>
                <a:cubicBezTo>
                  <a:pt x="176822" y="800900"/>
                  <a:pt x="171622" y="808701"/>
                  <a:pt x="167164" y="812416"/>
                </a:cubicBezTo>
                <a:cubicBezTo>
                  <a:pt x="162706" y="816131"/>
                  <a:pt x="151748" y="821517"/>
                  <a:pt x="134288" y="828575"/>
                </a:cubicBezTo>
                <a:cubicBezTo>
                  <a:pt x="116829" y="835633"/>
                  <a:pt x="98255" y="841019"/>
                  <a:pt x="78567" y="844734"/>
                </a:cubicBezTo>
                <a:cubicBezTo>
                  <a:pt x="58879" y="848449"/>
                  <a:pt x="40863" y="850306"/>
                  <a:pt x="24517" y="850306"/>
                </a:cubicBezTo>
                <a:cubicBezTo>
                  <a:pt x="8172" y="850306"/>
                  <a:pt x="0" y="847334"/>
                  <a:pt x="0" y="841391"/>
                </a:cubicBezTo>
                <a:cubicBezTo>
                  <a:pt x="0" y="835447"/>
                  <a:pt x="4458" y="829504"/>
                  <a:pt x="13373" y="823560"/>
                </a:cubicBezTo>
                <a:cubicBezTo>
                  <a:pt x="40119" y="806472"/>
                  <a:pt x="65008" y="788084"/>
                  <a:pt x="88040" y="768396"/>
                </a:cubicBezTo>
                <a:cubicBezTo>
                  <a:pt x="111071" y="748708"/>
                  <a:pt x="127602" y="732920"/>
                  <a:pt x="137632" y="721033"/>
                </a:cubicBezTo>
                <a:cubicBezTo>
                  <a:pt x="147662" y="709146"/>
                  <a:pt x="152676" y="701716"/>
                  <a:pt x="152676" y="698744"/>
                </a:cubicBezTo>
                <a:cubicBezTo>
                  <a:pt x="152676" y="692801"/>
                  <a:pt x="146547" y="682400"/>
                  <a:pt x="134288" y="667541"/>
                </a:cubicBezTo>
                <a:cubicBezTo>
                  <a:pt x="122030" y="652682"/>
                  <a:pt x="106242" y="637451"/>
                  <a:pt x="86925" y="621849"/>
                </a:cubicBezTo>
                <a:cubicBezTo>
                  <a:pt x="73552" y="611448"/>
                  <a:pt x="66866" y="599561"/>
                  <a:pt x="66866" y="586187"/>
                </a:cubicBezTo>
                <a:cubicBezTo>
                  <a:pt x="66866" y="551269"/>
                  <a:pt x="67609" y="530838"/>
                  <a:pt x="69095" y="524894"/>
                </a:cubicBezTo>
                <a:cubicBezTo>
                  <a:pt x="70580" y="518951"/>
                  <a:pt x="73738" y="515979"/>
                  <a:pt x="78567" y="515979"/>
                </a:cubicBezTo>
                <a:cubicBezTo>
                  <a:pt x="83396" y="515979"/>
                  <a:pt x="87669" y="518208"/>
                  <a:pt x="91383" y="522665"/>
                </a:cubicBezTo>
                <a:cubicBezTo>
                  <a:pt x="152305" y="593988"/>
                  <a:pt x="187223" y="629650"/>
                  <a:pt x="196139" y="629650"/>
                </a:cubicBezTo>
                <a:cubicBezTo>
                  <a:pt x="202825" y="629650"/>
                  <a:pt x="208955" y="614420"/>
                  <a:pt x="214527" y="583959"/>
                </a:cubicBezTo>
                <a:cubicBezTo>
                  <a:pt x="220099" y="553498"/>
                  <a:pt x="222885" y="528980"/>
                  <a:pt x="222885" y="510407"/>
                </a:cubicBezTo>
                <a:cubicBezTo>
                  <a:pt x="222885" y="491833"/>
                  <a:pt x="221957" y="476045"/>
                  <a:pt x="220099" y="463044"/>
                </a:cubicBezTo>
                <a:cubicBezTo>
                  <a:pt x="218242" y="450042"/>
                  <a:pt x="215642" y="442055"/>
                  <a:pt x="212298" y="439083"/>
                </a:cubicBezTo>
                <a:cubicBezTo>
                  <a:pt x="208955" y="436112"/>
                  <a:pt x="196882" y="434626"/>
                  <a:pt x="176079" y="434626"/>
                </a:cubicBezTo>
                <a:cubicBezTo>
                  <a:pt x="155277" y="434626"/>
                  <a:pt x="140418" y="439083"/>
                  <a:pt x="131502" y="447999"/>
                </a:cubicBezTo>
                <a:cubicBezTo>
                  <a:pt x="115901" y="464344"/>
                  <a:pt x="100299" y="477345"/>
                  <a:pt x="84697" y="487004"/>
                </a:cubicBezTo>
                <a:cubicBezTo>
                  <a:pt x="69095" y="496662"/>
                  <a:pt x="57022" y="501491"/>
                  <a:pt x="48478" y="501491"/>
                </a:cubicBezTo>
                <a:cubicBezTo>
                  <a:pt x="39934" y="501491"/>
                  <a:pt x="35662" y="498891"/>
                  <a:pt x="35662" y="493690"/>
                </a:cubicBezTo>
                <a:cubicBezTo>
                  <a:pt x="35662" y="488490"/>
                  <a:pt x="37519" y="482917"/>
                  <a:pt x="41234" y="476974"/>
                </a:cubicBezTo>
                <a:cubicBezTo>
                  <a:pt x="98441" y="381876"/>
                  <a:pt x="147847" y="232172"/>
                  <a:pt x="189452" y="27860"/>
                </a:cubicBezTo>
                <a:cubicBezTo>
                  <a:pt x="193167" y="9287"/>
                  <a:pt x="199111" y="0"/>
                  <a:pt x="207283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864101" y="2581614"/>
            <a:ext cx="247403" cy="161591"/>
          </a:xfrm>
          <a:custGeom>
            <a:avLst/>
            <a:gdLst/>
            <a:ahLst/>
            <a:cxnLst/>
            <a:rect l="l" t="t" r="r" b="b"/>
            <a:pathLst>
              <a:path w="247403" h="161591">
                <a:moveTo>
                  <a:pt x="220657" y="0"/>
                </a:moveTo>
                <a:cubicBezTo>
                  <a:pt x="231801" y="0"/>
                  <a:pt x="239045" y="2043"/>
                  <a:pt x="242388" y="6129"/>
                </a:cubicBezTo>
                <a:cubicBezTo>
                  <a:pt x="245731" y="10215"/>
                  <a:pt x="247403" y="18574"/>
                  <a:pt x="247403" y="31204"/>
                </a:cubicBezTo>
                <a:cubicBezTo>
                  <a:pt x="247403" y="43834"/>
                  <a:pt x="246660" y="52749"/>
                  <a:pt x="245174" y="57950"/>
                </a:cubicBezTo>
                <a:cubicBezTo>
                  <a:pt x="243688" y="63151"/>
                  <a:pt x="233844" y="75409"/>
                  <a:pt x="215642" y="94726"/>
                </a:cubicBezTo>
                <a:cubicBezTo>
                  <a:pt x="197440" y="114043"/>
                  <a:pt x="181466" y="127973"/>
                  <a:pt x="167722" y="136517"/>
                </a:cubicBezTo>
                <a:cubicBezTo>
                  <a:pt x="153977" y="145061"/>
                  <a:pt x="141533" y="149333"/>
                  <a:pt x="130388" y="149333"/>
                </a:cubicBezTo>
                <a:lnTo>
                  <a:pt x="117015" y="148218"/>
                </a:lnTo>
                <a:cubicBezTo>
                  <a:pt x="108843" y="148218"/>
                  <a:pt x="98813" y="149333"/>
                  <a:pt x="86926" y="151562"/>
                </a:cubicBezTo>
                <a:cubicBezTo>
                  <a:pt x="75038" y="153790"/>
                  <a:pt x="67609" y="156019"/>
                  <a:pt x="64637" y="158248"/>
                </a:cubicBezTo>
                <a:cubicBezTo>
                  <a:pt x="61665" y="160477"/>
                  <a:pt x="57579" y="161591"/>
                  <a:pt x="52379" y="161591"/>
                </a:cubicBezTo>
                <a:cubicBezTo>
                  <a:pt x="47178" y="161591"/>
                  <a:pt x="41234" y="156019"/>
                  <a:pt x="34548" y="144875"/>
                </a:cubicBezTo>
                <a:lnTo>
                  <a:pt x="12259" y="105870"/>
                </a:lnTo>
                <a:cubicBezTo>
                  <a:pt x="4087" y="91011"/>
                  <a:pt x="0" y="78195"/>
                  <a:pt x="0" y="67423"/>
                </a:cubicBezTo>
                <a:cubicBezTo>
                  <a:pt x="0" y="56650"/>
                  <a:pt x="10773" y="49777"/>
                  <a:pt x="32319" y="46806"/>
                </a:cubicBezTo>
                <a:cubicBezTo>
                  <a:pt x="53864" y="43834"/>
                  <a:pt x="83583" y="35290"/>
                  <a:pt x="121473" y="21174"/>
                </a:cubicBezTo>
                <a:cubicBezTo>
                  <a:pt x="159363" y="7058"/>
                  <a:pt x="192425" y="0"/>
                  <a:pt x="220657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706102" y="1076923"/>
            <a:ext cx="484775" cy="878167"/>
          </a:xfrm>
          <a:custGeom>
            <a:avLst/>
            <a:gdLst/>
            <a:ahLst/>
            <a:cxnLst/>
            <a:rect l="l" t="t" r="r" b="b"/>
            <a:pathLst>
              <a:path w="484775" h="878167">
                <a:moveTo>
                  <a:pt x="188895" y="0"/>
                </a:moveTo>
                <a:cubicBezTo>
                  <a:pt x="192981" y="0"/>
                  <a:pt x="201897" y="5758"/>
                  <a:pt x="215641" y="17273"/>
                </a:cubicBezTo>
                <a:cubicBezTo>
                  <a:pt x="229386" y="28789"/>
                  <a:pt x="239601" y="36033"/>
                  <a:pt x="246288" y="39005"/>
                </a:cubicBezTo>
                <a:cubicBezTo>
                  <a:pt x="272291" y="50892"/>
                  <a:pt x="295880" y="64265"/>
                  <a:pt x="317054" y="79124"/>
                </a:cubicBezTo>
                <a:cubicBezTo>
                  <a:pt x="338228" y="93983"/>
                  <a:pt x="348815" y="105127"/>
                  <a:pt x="348815" y="112557"/>
                </a:cubicBezTo>
                <a:cubicBezTo>
                  <a:pt x="348815" y="118500"/>
                  <a:pt x="342314" y="125744"/>
                  <a:pt x="329313" y="134288"/>
                </a:cubicBezTo>
                <a:cubicBezTo>
                  <a:pt x="316311" y="142832"/>
                  <a:pt x="303124" y="155091"/>
                  <a:pt x="289751" y="171064"/>
                </a:cubicBezTo>
                <a:cubicBezTo>
                  <a:pt x="276378" y="187038"/>
                  <a:pt x="269691" y="197810"/>
                  <a:pt x="269691" y="203382"/>
                </a:cubicBezTo>
                <a:cubicBezTo>
                  <a:pt x="269691" y="208954"/>
                  <a:pt x="274520" y="212112"/>
                  <a:pt x="284178" y="212855"/>
                </a:cubicBezTo>
                <a:cubicBezTo>
                  <a:pt x="306467" y="214341"/>
                  <a:pt x="330613" y="219356"/>
                  <a:pt x="356616" y="227900"/>
                </a:cubicBezTo>
                <a:cubicBezTo>
                  <a:pt x="382619" y="236444"/>
                  <a:pt x="398035" y="242759"/>
                  <a:pt x="402865" y="246845"/>
                </a:cubicBezTo>
                <a:cubicBezTo>
                  <a:pt x="407694" y="250931"/>
                  <a:pt x="410108" y="255946"/>
                  <a:pt x="410108" y="261890"/>
                </a:cubicBezTo>
                <a:cubicBezTo>
                  <a:pt x="410108" y="267833"/>
                  <a:pt x="407880" y="274148"/>
                  <a:pt x="403422" y="280835"/>
                </a:cubicBezTo>
                <a:cubicBezTo>
                  <a:pt x="395992" y="293465"/>
                  <a:pt x="392277" y="304981"/>
                  <a:pt x="392277" y="315382"/>
                </a:cubicBezTo>
                <a:cubicBezTo>
                  <a:pt x="392277" y="325040"/>
                  <a:pt x="403051" y="329498"/>
                  <a:pt x="424596" y="328755"/>
                </a:cubicBezTo>
                <a:cubicBezTo>
                  <a:pt x="446142" y="328012"/>
                  <a:pt x="461558" y="332098"/>
                  <a:pt x="470845" y="341014"/>
                </a:cubicBezTo>
                <a:cubicBezTo>
                  <a:pt x="480131" y="349929"/>
                  <a:pt x="484775" y="363674"/>
                  <a:pt x="484775" y="382248"/>
                </a:cubicBezTo>
                <a:cubicBezTo>
                  <a:pt x="484775" y="400821"/>
                  <a:pt x="480131" y="410108"/>
                  <a:pt x="470845" y="410108"/>
                </a:cubicBezTo>
                <a:cubicBezTo>
                  <a:pt x="461558" y="410108"/>
                  <a:pt x="449670" y="408437"/>
                  <a:pt x="435183" y="405093"/>
                </a:cubicBezTo>
                <a:cubicBezTo>
                  <a:pt x="420696" y="401750"/>
                  <a:pt x="408623" y="400078"/>
                  <a:pt x="398964" y="400078"/>
                </a:cubicBezTo>
                <a:cubicBezTo>
                  <a:pt x="389306" y="400078"/>
                  <a:pt x="382805" y="401193"/>
                  <a:pt x="379462" y="403422"/>
                </a:cubicBezTo>
                <a:cubicBezTo>
                  <a:pt x="376118" y="405651"/>
                  <a:pt x="373704" y="410851"/>
                  <a:pt x="372218" y="419024"/>
                </a:cubicBezTo>
                <a:cubicBezTo>
                  <a:pt x="357359" y="486632"/>
                  <a:pt x="342686" y="522665"/>
                  <a:pt x="328198" y="527123"/>
                </a:cubicBezTo>
                <a:cubicBezTo>
                  <a:pt x="313711" y="531581"/>
                  <a:pt x="284550" y="534924"/>
                  <a:pt x="240716" y="537153"/>
                </a:cubicBezTo>
                <a:cubicBezTo>
                  <a:pt x="225857" y="538639"/>
                  <a:pt x="218427" y="547554"/>
                  <a:pt x="218427" y="563899"/>
                </a:cubicBezTo>
                <a:cubicBezTo>
                  <a:pt x="218427" y="615162"/>
                  <a:pt x="219170" y="658068"/>
                  <a:pt x="220656" y="692615"/>
                </a:cubicBezTo>
                <a:cubicBezTo>
                  <a:pt x="222142" y="727162"/>
                  <a:pt x="222328" y="749822"/>
                  <a:pt x="221213" y="760595"/>
                </a:cubicBezTo>
                <a:cubicBezTo>
                  <a:pt x="220099" y="771368"/>
                  <a:pt x="219542" y="783255"/>
                  <a:pt x="219542" y="796257"/>
                </a:cubicBezTo>
                <a:cubicBezTo>
                  <a:pt x="219542" y="809258"/>
                  <a:pt x="220099" y="820588"/>
                  <a:pt x="221213" y="830247"/>
                </a:cubicBezTo>
                <a:cubicBezTo>
                  <a:pt x="222328" y="839905"/>
                  <a:pt x="222885" y="847334"/>
                  <a:pt x="222885" y="852535"/>
                </a:cubicBezTo>
                <a:cubicBezTo>
                  <a:pt x="222885" y="869623"/>
                  <a:pt x="217313" y="878167"/>
                  <a:pt x="206169" y="878167"/>
                </a:cubicBezTo>
                <a:cubicBezTo>
                  <a:pt x="195024" y="878167"/>
                  <a:pt x="173293" y="872038"/>
                  <a:pt x="140975" y="859779"/>
                </a:cubicBezTo>
                <a:cubicBezTo>
                  <a:pt x="108657" y="847520"/>
                  <a:pt x="79310" y="832290"/>
                  <a:pt x="52935" y="814087"/>
                </a:cubicBezTo>
                <a:cubicBezTo>
                  <a:pt x="26561" y="795885"/>
                  <a:pt x="13373" y="782326"/>
                  <a:pt x="13373" y="773411"/>
                </a:cubicBezTo>
                <a:cubicBezTo>
                  <a:pt x="13373" y="768953"/>
                  <a:pt x="15416" y="766724"/>
                  <a:pt x="19502" y="766724"/>
                </a:cubicBezTo>
                <a:cubicBezTo>
                  <a:pt x="23589" y="766724"/>
                  <a:pt x="28232" y="767653"/>
                  <a:pt x="33433" y="769510"/>
                </a:cubicBezTo>
                <a:cubicBezTo>
                  <a:pt x="38633" y="771368"/>
                  <a:pt x="49035" y="773782"/>
                  <a:pt x="64637" y="776754"/>
                </a:cubicBezTo>
                <a:cubicBezTo>
                  <a:pt x="80239" y="779726"/>
                  <a:pt x="91383" y="781212"/>
                  <a:pt x="98069" y="781212"/>
                </a:cubicBezTo>
                <a:cubicBezTo>
                  <a:pt x="118872" y="781212"/>
                  <a:pt x="133545" y="775640"/>
                  <a:pt x="142089" y="764495"/>
                </a:cubicBezTo>
                <a:cubicBezTo>
                  <a:pt x="150633" y="753351"/>
                  <a:pt x="154905" y="736263"/>
                  <a:pt x="154905" y="713232"/>
                </a:cubicBezTo>
                <a:lnTo>
                  <a:pt x="153791" y="657511"/>
                </a:lnTo>
                <a:lnTo>
                  <a:pt x="151562" y="598446"/>
                </a:lnTo>
                <a:cubicBezTo>
                  <a:pt x="150819" y="577643"/>
                  <a:pt x="150076" y="565571"/>
                  <a:pt x="149333" y="562227"/>
                </a:cubicBezTo>
                <a:cubicBezTo>
                  <a:pt x="148590" y="558884"/>
                  <a:pt x="147290" y="556284"/>
                  <a:pt x="145432" y="554426"/>
                </a:cubicBezTo>
                <a:cubicBezTo>
                  <a:pt x="143575" y="552569"/>
                  <a:pt x="140789" y="551640"/>
                  <a:pt x="137074" y="551640"/>
                </a:cubicBezTo>
                <a:cubicBezTo>
                  <a:pt x="133360" y="551640"/>
                  <a:pt x="125001" y="552940"/>
                  <a:pt x="112000" y="555541"/>
                </a:cubicBezTo>
                <a:cubicBezTo>
                  <a:pt x="98998" y="558141"/>
                  <a:pt x="88783" y="560741"/>
                  <a:pt x="81353" y="563342"/>
                </a:cubicBezTo>
                <a:cubicBezTo>
                  <a:pt x="73924" y="565942"/>
                  <a:pt x="67237" y="567242"/>
                  <a:pt x="61294" y="567242"/>
                </a:cubicBezTo>
                <a:cubicBezTo>
                  <a:pt x="55350" y="567242"/>
                  <a:pt x="48663" y="561670"/>
                  <a:pt x="41234" y="550526"/>
                </a:cubicBezTo>
                <a:cubicBezTo>
                  <a:pt x="33804" y="539382"/>
                  <a:pt x="30089" y="531395"/>
                  <a:pt x="30089" y="526566"/>
                </a:cubicBezTo>
                <a:cubicBezTo>
                  <a:pt x="30089" y="521736"/>
                  <a:pt x="31761" y="518022"/>
                  <a:pt x="35105" y="515421"/>
                </a:cubicBezTo>
                <a:cubicBezTo>
                  <a:pt x="38448" y="512821"/>
                  <a:pt x="52935" y="508363"/>
                  <a:pt x="78567" y="502048"/>
                </a:cubicBezTo>
                <a:cubicBezTo>
                  <a:pt x="104199" y="495733"/>
                  <a:pt x="121101" y="491647"/>
                  <a:pt x="129273" y="489790"/>
                </a:cubicBezTo>
                <a:cubicBezTo>
                  <a:pt x="137446" y="487932"/>
                  <a:pt x="142647" y="484960"/>
                  <a:pt x="144875" y="480874"/>
                </a:cubicBezTo>
                <a:cubicBezTo>
                  <a:pt x="147104" y="476788"/>
                  <a:pt x="148219" y="468801"/>
                  <a:pt x="148219" y="456914"/>
                </a:cubicBezTo>
                <a:cubicBezTo>
                  <a:pt x="148219" y="445027"/>
                  <a:pt x="146918" y="437226"/>
                  <a:pt x="144318" y="433511"/>
                </a:cubicBezTo>
                <a:cubicBezTo>
                  <a:pt x="141718" y="429796"/>
                  <a:pt x="137446" y="427939"/>
                  <a:pt x="131502" y="427939"/>
                </a:cubicBezTo>
                <a:lnTo>
                  <a:pt x="98069" y="429053"/>
                </a:lnTo>
                <a:cubicBezTo>
                  <a:pt x="89154" y="429053"/>
                  <a:pt x="78010" y="430168"/>
                  <a:pt x="64637" y="432397"/>
                </a:cubicBezTo>
                <a:cubicBezTo>
                  <a:pt x="51263" y="434626"/>
                  <a:pt x="41791" y="437040"/>
                  <a:pt x="36219" y="439641"/>
                </a:cubicBezTo>
                <a:cubicBezTo>
                  <a:pt x="30647" y="442241"/>
                  <a:pt x="25260" y="443541"/>
                  <a:pt x="20060" y="443541"/>
                </a:cubicBezTo>
                <a:cubicBezTo>
                  <a:pt x="14859" y="443541"/>
                  <a:pt x="10216" y="436297"/>
                  <a:pt x="6129" y="421810"/>
                </a:cubicBezTo>
                <a:cubicBezTo>
                  <a:pt x="2043" y="407322"/>
                  <a:pt x="0" y="396735"/>
                  <a:pt x="0" y="390049"/>
                </a:cubicBezTo>
                <a:cubicBezTo>
                  <a:pt x="0" y="383362"/>
                  <a:pt x="4272" y="380019"/>
                  <a:pt x="12816" y="380019"/>
                </a:cubicBezTo>
                <a:cubicBezTo>
                  <a:pt x="21360" y="380019"/>
                  <a:pt x="37147" y="376861"/>
                  <a:pt x="60179" y="370546"/>
                </a:cubicBezTo>
                <a:cubicBezTo>
                  <a:pt x="83211" y="364231"/>
                  <a:pt x="104756" y="358845"/>
                  <a:pt x="124816" y="354387"/>
                </a:cubicBezTo>
                <a:cubicBezTo>
                  <a:pt x="135217" y="352158"/>
                  <a:pt x="140417" y="348258"/>
                  <a:pt x="140417" y="342686"/>
                </a:cubicBezTo>
                <a:cubicBezTo>
                  <a:pt x="140417" y="337113"/>
                  <a:pt x="138003" y="329127"/>
                  <a:pt x="133174" y="318725"/>
                </a:cubicBezTo>
                <a:cubicBezTo>
                  <a:pt x="128345" y="308324"/>
                  <a:pt x="119243" y="303123"/>
                  <a:pt x="105870" y="303123"/>
                </a:cubicBezTo>
                <a:cubicBezTo>
                  <a:pt x="92497" y="303123"/>
                  <a:pt x="82282" y="305352"/>
                  <a:pt x="75224" y="309810"/>
                </a:cubicBezTo>
                <a:cubicBezTo>
                  <a:pt x="68166" y="314268"/>
                  <a:pt x="62965" y="316497"/>
                  <a:pt x="59622" y="316497"/>
                </a:cubicBezTo>
                <a:cubicBezTo>
                  <a:pt x="56279" y="316497"/>
                  <a:pt x="51450" y="312225"/>
                  <a:pt x="45134" y="303681"/>
                </a:cubicBezTo>
                <a:cubicBezTo>
                  <a:pt x="38819" y="295137"/>
                  <a:pt x="35662" y="288264"/>
                  <a:pt x="35662" y="283064"/>
                </a:cubicBezTo>
                <a:cubicBezTo>
                  <a:pt x="35662" y="271920"/>
                  <a:pt x="47920" y="264119"/>
                  <a:pt x="72438" y="259661"/>
                </a:cubicBezTo>
                <a:cubicBezTo>
                  <a:pt x="96955" y="255203"/>
                  <a:pt x="117572" y="246288"/>
                  <a:pt x="134288" y="232915"/>
                </a:cubicBezTo>
                <a:cubicBezTo>
                  <a:pt x="151005" y="219542"/>
                  <a:pt x="168092" y="204311"/>
                  <a:pt x="185552" y="187223"/>
                </a:cubicBezTo>
                <a:cubicBezTo>
                  <a:pt x="203011" y="170135"/>
                  <a:pt x="216570" y="153790"/>
                  <a:pt x="226228" y="138188"/>
                </a:cubicBezTo>
                <a:cubicBezTo>
                  <a:pt x="235887" y="122587"/>
                  <a:pt x="240716" y="111071"/>
                  <a:pt x="240716" y="103641"/>
                </a:cubicBezTo>
                <a:cubicBezTo>
                  <a:pt x="240716" y="96212"/>
                  <a:pt x="238673" y="90825"/>
                  <a:pt x="234587" y="87482"/>
                </a:cubicBezTo>
                <a:cubicBezTo>
                  <a:pt x="230500" y="84139"/>
                  <a:pt x="225300" y="82467"/>
                  <a:pt x="218985" y="82467"/>
                </a:cubicBezTo>
                <a:cubicBezTo>
                  <a:pt x="212669" y="82467"/>
                  <a:pt x="204311" y="87296"/>
                  <a:pt x="193910" y="96955"/>
                </a:cubicBezTo>
                <a:cubicBezTo>
                  <a:pt x="167907" y="121472"/>
                  <a:pt x="140232" y="145618"/>
                  <a:pt x="110885" y="169392"/>
                </a:cubicBezTo>
                <a:cubicBezTo>
                  <a:pt x="81539" y="193167"/>
                  <a:pt x="63336" y="206354"/>
                  <a:pt x="56279" y="208954"/>
                </a:cubicBezTo>
                <a:cubicBezTo>
                  <a:pt x="49221" y="211555"/>
                  <a:pt x="41419" y="216013"/>
                  <a:pt x="32876" y="222328"/>
                </a:cubicBezTo>
                <a:cubicBezTo>
                  <a:pt x="24332" y="228643"/>
                  <a:pt x="17274" y="231800"/>
                  <a:pt x="11702" y="231800"/>
                </a:cubicBezTo>
                <a:cubicBezTo>
                  <a:pt x="6129" y="231800"/>
                  <a:pt x="3343" y="228828"/>
                  <a:pt x="3343" y="222885"/>
                </a:cubicBezTo>
                <a:cubicBezTo>
                  <a:pt x="3343" y="216941"/>
                  <a:pt x="7244" y="206726"/>
                  <a:pt x="15045" y="192238"/>
                </a:cubicBezTo>
                <a:cubicBezTo>
                  <a:pt x="22846" y="177751"/>
                  <a:pt x="36033" y="158805"/>
                  <a:pt x="54607" y="135402"/>
                </a:cubicBezTo>
                <a:cubicBezTo>
                  <a:pt x="73181" y="111999"/>
                  <a:pt x="96584" y="85625"/>
                  <a:pt x="124816" y="56278"/>
                </a:cubicBezTo>
                <a:cubicBezTo>
                  <a:pt x="153048" y="26932"/>
                  <a:pt x="169764" y="10215"/>
                  <a:pt x="174965" y="6129"/>
                </a:cubicBezTo>
                <a:cubicBezTo>
                  <a:pt x="180166" y="2043"/>
                  <a:pt x="184809" y="0"/>
                  <a:pt x="188895" y="0"/>
                </a:cubicBezTo>
                <a:close/>
                <a:moveTo>
                  <a:pt x="267462" y="256318"/>
                </a:moveTo>
                <a:cubicBezTo>
                  <a:pt x="257803" y="256318"/>
                  <a:pt x="249260" y="257989"/>
                  <a:pt x="241830" y="261333"/>
                </a:cubicBezTo>
                <a:cubicBezTo>
                  <a:pt x="234401" y="264676"/>
                  <a:pt x="229200" y="273963"/>
                  <a:pt x="226228" y="289193"/>
                </a:cubicBezTo>
                <a:cubicBezTo>
                  <a:pt x="223256" y="304424"/>
                  <a:pt x="221771" y="315754"/>
                  <a:pt x="221771" y="323183"/>
                </a:cubicBezTo>
                <a:cubicBezTo>
                  <a:pt x="221771" y="330613"/>
                  <a:pt x="225857" y="334327"/>
                  <a:pt x="234029" y="334327"/>
                </a:cubicBezTo>
                <a:cubicBezTo>
                  <a:pt x="235515" y="334327"/>
                  <a:pt x="241830" y="333399"/>
                  <a:pt x="252974" y="331541"/>
                </a:cubicBezTo>
                <a:cubicBezTo>
                  <a:pt x="264119" y="329684"/>
                  <a:pt x="273777" y="328384"/>
                  <a:pt x="281950" y="327641"/>
                </a:cubicBezTo>
                <a:cubicBezTo>
                  <a:pt x="290122" y="326898"/>
                  <a:pt x="295323" y="324112"/>
                  <a:pt x="297552" y="319283"/>
                </a:cubicBezTo>
                <a:cubicBezTo>
                  <a:pt x="299780" y="314453"/>
                  <a:pt x="300895" y="304238"/>
                  <a:pt x="300895" y="288636"/>
                </a:cubicBezTo>
                <a:cubicBezTo>
                  <a:pt x="300895" y="267090"/>
                  <a:pt x="289751" y="256318"/>
                  <a:pt x="267462" y="256318"/>
                </a:cubicBezTo>
                <a:close/>
                <a:moveTo>
                  <a:pt x="271363" y="402307"/>
                </a:moveTo>
                <a:cubicBezTo>
                  <a:pt x="264305" y="402307"/>
                  <a:pt x="255204" y="403793"/>
                  <a:pt x="244059" y="406765"/>
                </a:cubicBezTo>
                <a:cubicBezTo>
                  <a:pt x="232915" y="409737"/>
                  <a:pt x="225857" y="413266"/>
                  <a:pt x="222885" y="417352"/>
                </a:cubicBezTo>
                <a:cubicBezTo>
                  <a:pt x="219913" y="421438"/>
                  <a:pt x="218427" y="429611"/>
                  <a:pt x="218427" y="441869"/>
                </a:cubicBezTo>
                <a:cubicBezTo>
                  <a:pt x="218427" y="454128"/>
                  <a:pt x="219356" y="461558"/>
                  <a:pt x="221213" y="464158"/>
                </a:cubicBezTo>
                <a:cubicBezTo>
                  <a:pt x="223071" y="466758"/>
                  <a:pt x="226600" y="468058"/>
                  <a:pt x="231800" y="468058"/>
                </a:cubicBezTo>
                <a:cubicBezTo>
                  <a:pt x="239230" y="468058"/>
                  <a:pt x="248145" y="466758"/>
                  <a:pt x="258547" y="464158"/>
                </a:cubicBezTo>
                <a:cubicBezTo>
                  <a:pt x="268948" y="461558"/>
                  <a:pt x="275449" y="453385"/>
                  <a:pt x="278049" y="439641"/>
                </a:cubicBezTo>
                <a:cubicBezTo>
                  <a:pt x="280649" y="425896"/>
                  <a:pt x="281950" y="416238"/>
                  <a:pt x="281950" y="410665"/>
                </a:cubicBezTo>
                <a:cubicBezTo>
                  <a:pt x="281950" y="405093"/>
                  <a:pt x="278420" y="402307"/>
                  <a:pt x="271363" y="40230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49293" y="5554732"/>
            <a:ext cx="533811" cy="198368"/>
          </a:xfrm>
          <a:custGeom>
            <a:avLst/>
            <a:gdLst/>
            <a:ahLst/>
            <a:cxnLst/>
            <a:rect l="l" t="t" r="r" b="b"/>
            <a:pathLst>
              <a:path w="533810" h="198368">
                <a:moveTo>
                  <a:pt x="355502" y="0"/>
                </a:moveTo>
                <a:cubicBezTo>
                  <a:pt x="385963" y="0"/>
                  <a:pt x="413823" y="10030"/>
                  <a:pt x="439084" y="30090"/>
                </a:cubicBezTo>
                <a:cubicBezTo>
                  <a:pt x="464344" y="50149"/>
                  <a:pt x="482361" y="69838"/>
                  <a:pt x="493133" y="89154"/>
                </a:cubicBezTo>
                <a:cubicBezTo>
                  <a:pt x="503906" y="108471"/>
                  <a:pt x="513379" y="123701"/>
                  <a:pt x="521551" y="134846"/>
                </a:cubicBezTo>
                <a:cubicBezTo>
                  <a:pt x="529724" y="145990"/>
                  <a:pt x="533810" y="153791"/>
                  <a:pt x="533810" y="158249"/>
                </a:cubicBezTo>
                <a:cubicBezTo>
                  <a:pt x="533810" y="162706"/>
                  <a:pt x="530838" y="166050"/>
                  <a:pt x="524894" y="168278"/>
                </a:cubicBezTo>
                <a:cubicBezTo>
                  <a:pt x="518951" y="170507"/>
                  <a:pt x="508364" y="174965"/>
                  <a:pt x="493133" y="181652"/>
                </a:cubicBezTo>
                <a:cubicBezTo>
                  <a:pt x="477903" y="188338"/>
                  <a:pt x="465458" y="192796"/>
                  <a:pt x="455800" y="195025"/>
                </a:cubicBezTo>
                <a:cubicBezTo>
                  <a:pt x="446142" y="197254"/>
                  <a:pt x="433883" y="198368"/>
                  <a:pt x="419024" y="198368"/>
                </a:cubicBezTo>
                <a:cubicBezTo>
                  <a:pt x="404165" y="198368"/>
                  <a:pt x="388935" y="196325"/>
                  <a:pt x="373333" y="192239"/>
                </a:cubicBezTo>
                <a:cubicBezTo>
                  <a:pt x="357731" y="188152"/>
                  <a:pt x="349930" y="183880"/>
                  <a:pt x="349930" y="179423"/>
                </a:cubicBezTo>
                <a:cubicBezTo>
                  <a:pt x="349930" y="174965"/>
                  <a:pt x="355873" y="169393"/>
                  <a:pt x="367761" y="162706"/>
                </a:cubicBezTo>
                <a:cubicBezTo>
                  <a:pt x="404908" y="141904"/>
                  <a:pt x="423482" y="119987"/>
                  <a:pt x="423482" y="96955"/>
                </a:cubicBezTo>
                <a:cubicBezTo>
                  <a:pt x="423482" y="81353"/>
                  <a:pt x="418095" y="66866"/>
                  <a:pt x="407323" y="53493"/>
                </a:cubicBezTo>
                <a:cubicBezTo>
                  <a:pt x="396550" y="40120"/>
                  <a:pt x="382248" y="33433"/>
                  <a:pt x="364417" y="33433"/>
                </a:cubicBezTo>
                <a:cubicBezTo>
                  <a:pt x="354759" y="33433"/>
                  <a:pt x="336371" y="38076"/>
                  <a:pt x="309253" y="47363"/>
                </a:cubicBezTo>
                <a:cubicBezTo>
                  <a:pt x="282135" y="56650"/>
                  <a:pt x="261147" y="65008"/>
                  <a:pt x="246288" y="72438"/>
                </a:cubicBezTo>
                <a:cubicBezTo>
                  <a:pt x="189824" y="99927"/>
                  <a:pt x="136332" y="118501"/>
                  <a:pt x="85811" y="128159"/>
                </a:cubicBezTo>
                <a:cubicBezTo>
                  <a:pt x="62036" y="133360"/>
                  <a:pt x="47549" y="138746"/>
                  <a:pt x="42348" y="144318"/>
                </a:cubicBezTo>
                <a:cubicBezTo>
                  <a:pt x="37148" y="149890"/>
                  <a:pt x="31761" y="152677"/>
                  <a:pt x="26189" y="152677"/>
                </a:cubicBezTo>
                <a:cubicBezTo>
                  <a:pt x="20617" y="152677"/>
                  <a:pt x="14859" y="145619"/>
                  <a:pt x="8916" y="131502"/>
                </a:cubicBezTo>
                <a:cubicBezTo>
                  <a:pt x="2972" y="117386"/>
                  <a:pt x="0" y="105871"/>
                  <a:pt x="0" y="96955"/>
                </a:cubicBezTo>
                <a:cubicBezTo>
                  <a:pt x="0" y="88040"/>
                  <a:pt x="5944" y="83582"/>
                  <a:pt x="17831" y="83582"/>
                </a:cubicBezTo>
                <a:cubicBezTo>
                  <a:pt x="29718" y="83582"/>
                  <a:pt x="55907" y="78010"/>
                  <a:pt x="96398" y="66866"/>
                </a:cubicBezTo>
                <a:cubicBezTo>
                  <a:pt x="136889" y="55722"/>
                  <a:pt x="169764" y="45320"/>
                  <a:pt x="195025" y="35662"/>
                </a:cubicBezTo>
                <a:cubicBezTo>
                  <a:pt x="261147" y="11888"/>
                  <a:pt x="314640" y="0"/>
                  <a:pt x="355502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08925" y="3102438"/>
            <a:ext cx="361075" cy="734407"/>
          </a:xfrm>
          <a:custGeom>
            <a:avLst/>
            <a:gdLst/>
            <a:ahLst/>
            <a:cxnLst/>
            <a:rect l="l" t="t" r="r" b="b"/>
            <a:pathLst>
              <a:path w="361074" h="734406">
                <a:moveTo>
                  <a:pt x="303124" y="0"/>
                </a:moveTo>
                <a:cubicBezTo>
                  <a:pt x="309067" y="0"/>
                  <a:pt x="313711" y="1857"/>
                  <a:pt x="317054" y="5572"/>
                </a:cubicBezTo>
                <a:cubicBezTo>
                  <a:pt x="320398" y="9287"/>
                  <a:pt x="326155" y="17087"/>
                  <a:pt x="334328" y="28975"/>
                </a:cubicBezTo>
                <a:cubicBezTo>
                  <a:pt x="342500" y="40862"/>
                  <a:pt x="349001" y="52006"/>
                  <a:pt x="353830" y="62407"/>
                </a:cubicBezTo>
                <a:cubicBezTo>
                  <a:pt x="358659" y="72809"/>
                  <a:pt x="361074" y="80981"/>
                  <a:pt x="361074" y="86925"/>
                </a:cubicBezTo>
                <a:cubicBezTo>
                  <a:pt x="361074" y="92868"/>
                  <a:pt x="359402" y="97512"/>
                  <a:pt x="356059" y="100855"/>
                </a:cubicBezTo>
                <a:cubicBezTo>
                  <a:pt x="352716" y="104198"/>
                  <a:pt x="347701" y="105870"/>
                  <a:pt x="341014" y="105870"/>
                </a:cubicBezTo>
                <a:lnTo>
                  <a:pt x="322069" y="104756"/>
                </a:lnTo>
                <a:cubicBezTo>
                  <a:pt x="312411" y="104756"/>
                  <a:pt x="299409" y="106799"/>
                  <a:pt x="283064" y="110885"/>
                </a:cubicBezTo>
                <a:cubicBezTo>
                  <a:pt x="266719" y="114971"/>
                  <a:pt x="248146" y="127601"/>
                  <a:pt x="227343" y="148775"/>
                </a:cubicBezTo>
                <a:cubicBezTo>
                  <a:pt x="206540" y="169950"/>
                  <a:pt x="189267" y="190566"/>
                  <a:pt x="175522" y="210626"/>
                </a:cubicBezTo>
                <a:cubicBezTo>
                  <a:pt x="161778" y="230686"/>
                  <a:pt x="154905" y="242759"/>
                  <a:pt x="154905" y="246845"/>
                </a:cubicBezTo>
                <a:cubicBezTo>
                  <a:pt x="154905" y="250931"/>
                  <a:pt x="160849" y="251860"/>
                  <a:pt x="172736" y="249631"/>
                </a:cubicBezTo>
                <a:cubicBezTo>
                  <a:pt x="184624" y="247402"/>
                  <a:pt x="203940" y="244802"/>
                  <a:pt x="230686" y="241830"/>
                </a:cubicBezTo>
                <a:cubicBezTo>
                  <a:pt x="241831" y="240344"/>
                  <a:pt x="247031" y="237001"/>
                  <a:pt x="246288" y="231800"/>
                </a:cubicBezTo>
                <a:cubicBezTo>
                  <a:pt x="245545" y="226600"/>
                  <a:pt x="245174" y="220470"/>
                  <a:pt x="245174" y="213412"/>
                </a:cubicBezTo>
                <a:cubicBezTo>
                  <a:pt x="245174" y="206354"/>
                  <a:pt x="246660" y="195581"/>
                  <a:pt x="249632" y="181094"/>
                </a:cubicBezTo>
                <a:cubicBezTo>
                  <a:pt x="252603" y="166606"/>
                  <a:pt x="256132" y="159362"/>
                  <a:pt x="260219" y="159362"/>
                </a:cubicBezTo>
                <a:cubicBezTo>
                  <a:pt x="264305" y="159362"/>
                  <a:pt x="268577" y="164006"/>
                  <a:pt x="273034" y="173293"/>
                </a:cubicBezTo>
                <a:cubicBezTo>
                  <a:pt x="277492" y="182580"/>
                  <a:pt x="282693" y="190195"/>
                  <a:pt x="288636" y="196139"/>
                </a:cubicBezTo>
                <a:cubicBezTo>
                  <a:pt x="302009" y="207283"/>
                  <a:pt x="312968" y="221585"/>
                  <a:pt x="321512" y="239044"/>
                </a:cubicBezTo>
                <a:cubicBezTo>
                  <a:pt x="330056" y="256503"/>
                  <a:pt x="334328" y="275077"/>
                  <a:pt x="334328" y="294765"/>
                </a:cubicBezTo>
                <a:cubicBezTo>
                  <a:pt x="334328" y="314453"/>
                  <a:pt x="330613" y="324297"/>
                  <a:pt x="323183" y="324297"/>
                </a:cubicBezTo>
                <a:cubicBezTo>
                  <a:pt x="318726" y="324297"/>
                  <a:pt x="311854" y="321511"/>
                  <a:pt x="302567" y="315939"/>
                </a:cubicBezTo>
                <a:cubicBezTo>
                  <a:pt x="293280" y="310367"/>
                  <a:pt x="286407" y="305352"/>
                  <a:pt x="281950" y="300894"/>
                </a:cubicBezTo>
                <a:cubicBezTo>
                  <a:pt x="277492" y="296437"/>
                  <a:pt x="273406" y="294208"/>
                  <a:pt x="269691" y="294208"/>
                </a:cubicBezTo>
                <a:cubicBezTo>
                  <a:pt x="265976" y="294208"/>
                  <a:pt x="257990" y="296808"/>
                  <a:pt x="245731" y="302009"/>
                </a:cubicBezTo>
                <a:cubicBezTo>
                  <a:pt x="233472" y="307210"/>
                  <a:pt x="226600" y="311110"/>
                  <a:pt x="225114" y="313710"/>
                </a:cubicBezTo>
                <a:cubicBezTo>
                  <a:pt x="223628" y="316311"/>
                  <a:pt x="221771" y="327084"/>
                  <a:pt x="219542" y="346029"/>
                </a:cubicBezTo>
                <a:cubicBezTo>
                  <a:pt x="217313" y="364974"/>
                  <a:pt x="216199" y="378719"/>
                  <a:pt x="216199" y="387262"/>
                </a:cubicBezTo>
                <a:cubicBezTo>
                  <a:pt x="216199" y="395806"/>
                  <a:pt x="220285" y="398964"/>
                  <a:pt x="228458" y="396735"/>
                </a:cubicBezTo>
                <a:cubicBezTo>
                  <a:pt x="255204" y="388563"/>
                  <a:pt x="274520" y="384476"/>
                  <a:pt x="286407" y="384476"/>
                </a:cubicBezTo>
                <a:cubicBezTo>
                  <a:pt x="294580" y="384476"/>
                  <a:pt x="298666" y="390048"/>
                  <a:pt x="298666" y="401193"/>
                </a:cubicBezTo>
                <a:cubicBezTo>
                  <a:pt x="298666" y="423481"/>
                  <a:pt x="296623" y="439455"/>
                  <a:pt x="292537" y="449113"/>
                </a:cubicBezTo>
                <a:cubicBezTo>
                  <a:pt x="288451" y="458771"/>
                  <a:pt x="280464" y="466201"/>
                  <a:pt x="268577" y="471402"/>
                </a:cubicBezTo>
                <a:cubicBezTo>
                  <a:pt x="241831" y="484032"/>
                  <a:pt x="225300" y="492947"/>
                  <a:pt x="218985" y="498148"/>
                </a:cubicBezTo>
                <a:cubicBezTo>
                  <a:pt x="212670" y="503348"/>
                  <a:pt x="209512" y="509292"/>
                  <a:pt x="209512" y="515979"/>
                </a:cubicBezTo>
                <a:lnTo>
                  <a:pt x="208398" y="546068"/>
                </a:lnTo>
                <a:cubicBezTo>
                  <a:pt x="208398" y="555726"/>
                  <a:pt x="213413" y="558884"/>
                  <a:pt x="223442" y="555541"/>
                </a:cubicBezTo>
                <a:cubicBezTo>
                  <a:pt x="233472" y="552197"/>
                  <a:pt x="247589" y="548297"/>
                  <a:pt x="265791" y="543839"/>
                </a:cubicBezTo>
                <a:cubicBezTo>
                  <a:pt x="283993" y="539381"/>
                  <a:pt x="294580" y="537153"/>
                  <a:pt x="297552" y="537153"/>
                </a:cubicBezTo>
                <a:cubicBezTo>
                  <a:pt x="305724" y="537153"/>
                  <a:pt x="309810" y="540682"/>
                  <a:pt x="309810" y="547740"/>
                </a:cubicBezTo>
                <a:cubicBezTo>
                  <a:pt x="309810" y="554798"/>
                  <a:pt x="302938" y="565756"/>
                  <a:pt x="289194" y="580615"/>
                </a:cubicBezTo>
                <a:cubicBezTo>
                  <a:pt x="275449" y="595474"/>
                  <a:pt x="257432" y="608662"/>
                  <a:pt x="235144" y="620177"/>
                </a:cubicBezTo>
                <a:cubicBezTo>
                  <a:pt x="212856" y="631693"/>
                  <a:pt x="177565" y="652310"/>
                  <a:pt x="129274" y="682028"/>
                </a:cubicBezTo>
                <a:cubicBezTo>
                  <a:pt x="80982" y="711746"/>
                  <a:pt x="54607" y="727905"/>
                  <a:pt x="50150" y="730505"/>
                </a:cubicBezTo>
                <a:cubicBezTo>
                  <a:pt x="45692" y="733106"/>
                  <a:pt x="41048" y="734406"/>
                  <a:pt x="36219" y="734406"/>
                </a:cubicBezTo>
                <a:cubicBezTo>
                  <a:pt x="31390" y="734406"/>
                  <a:pt x="24146" y="726419"/>
                  <a:pt x="14488" y="710446"/>
                </a:cubicBezTo>
                <a:cubicBezTo>
                  <a:pt x="4829" y="694472"/>
                  <a:pt x="0" y="682771"/>
                  <a:pt x="0" y="675341"/>
                </a:cubicBezTo>
                <a:cubicBezTo>
                  <a:pt x="0" y="667912"/>
                  <a:pt x="9659" y="659739"/>
                  <a:pt x="28975" y="650824"/>
                </a:cubicBezTo>
                <a:cubicBezTo>
                  <a:pt x="52007" y="640423"/>
                  <a:pt x="74481" y="628907"/>
                  <a:pt x="96398" y="616277"/>
                </a:cubicBezTo>
                <a:cubicBezTo>
                  <a:pt x="118315" y="603647"/>
                  <a:pt x="129831" y="595288"/>
                  <a:pt x="130945" y="591202"/>
                </a:cubicBezTo>
                <a:cubicBezTo>
                  <a:pt x="132060" y="587116"/>
                  <a:pt x="132988" y="578015"/>
                  <a:pt x="133731" y="563899"/>
                </a:cubicBezTo>
                <a:lnTo>
                  <a:pt x="135960" y="546068"/>
                </a:lnTo>
                <a:cubicBezTo>
                  <a:pt x="135960" y="539381"/>
                  <a:pt x="132988" y="536038"/>
                  <a:pt x="127045" y="536038"/>
                </a:cubicBezTo>
                <a:cubicBezTo>
                  <a:pt x="125559" y="536038"/>
                  <a:pt x="119430" y="536967"/>
                  <a:pt x="108657" y="538824"/>
                </a:cubicBezTo>
                <a:cubicBezTo>
                  <a:pt x="97884" y="540682"/>
                  <a:pt x="89340" y="543468"/>
                  <a:pt x="83025" y="547182"/>
                </a:cubicBezTo>
                <a:cubicBezTo>
                  <a:pt x="76710" y="550897"/>
                  <a:pt x="71695" y="552755"/>
                  <a:pt x="67980" y="552755"/>
                </a:cubicBezTo>
                <a:cubicBezTo>
                  <a:pt x="60551" y="552755"/>
                  <a:pt x="50892" y="541982"/>
                  <a:pt x="39005" y="520436"/>
                </a:cubicBezTo>
                <a:cubicBezTo>
                  <a:pt x="27118" y="498891"/>
                  <a:pt x="21174" y="482546"/>
                  <a:pt x="21174" y="471402"/>
                </a:cubicBezTo>
                <a:cubicBezTo>
                  <a:pt x="21174" y="464715"/>
                  <a:pt x="28232" y="459514"/>
                  <a:pt x="42349" y="455800"/>
                </a:cubicBezTo>
                <a:cubicBezTo>
                  <a:pt x="60922" y="450599"/>
                  <a:pt x="81167" y="444284"/>
                  <a:pt x="103085" y="436854"/>
                </a:cubicBezTo>
                <a:cubicBezTo>
                  <a:pt x="125002" y="429425"/>
                  <a:pt x="137260" y="424410"/>
                  <a:pt x="139861" y="421810"/>
                </a:cubicBezTo>
                <a:cubicBezTo>
                  <a:pt x="142461" y="419209"/>
                  <a:pt x="143761" y="410108"/>
                  <a:pt x="143761" y="394506"/>
                </a:cubicBezTo>
                <a:cubicBezTo>
                  <a:pt x="143761" y="378904"/>
                  <a:pt x="143390" y="367017"/>
                  <a:pt x="142647" y="358845"/>
                </a:cubicBezTo>
                <a:cubicBezTo>
                  <a:pt x="141904" y="350672"/>
                  <a:pt x="139675" y="346586"/>
                  <a:pt x="135960" y="346586"/>
                </a:cubicBezTo>
                <a:cubicBezTo>
                  <a:pt x="132245" y="346586"/>
                  <a:pt x="121659" y="350672"/>
                  <a:pt x="104199" y="358845"/>
                </a:cubicBezTo>
                <a:cubicBezTo>
                  <a:pt x="86740" y="367017"/>
                  <a:pt x="74295" y="373146"/>
                  <a:pt x="66866" y="377233"/>
                </a:cubicBezTo>
                <a:cubicBezTo>
                  <a:pt x="59436" y="381319"/>
                  <a:pt x="53493" y="383362"/>
                  <a:pt x="49035" y="383362"/>
                </a:cubicBezTo>
                <a:cubicBezTo>
                  <a:pt x="44577" y="383362"/>
                  <a:pt x="40305" y="380390"/>
                  <a:pt x="36219" y="374447"/>
                </a:cubicBezTo>
                <a:cubicBezTo>
                  <a:pt x="32133" y="368503"/>
                  <a:pt x="27675" y="359402"/>
                  <a:pt x="22846" y="347143"/>
                </a:cubicBezTo>
                <a:cubicBezTo>
                  <a:pt x="18017" y="334884"/>
                  <a:pt x="15602" y="324669"/>
                  <a:pt x="15602" y="316496"/>
                </a:cubicBezTo>
                <a:cubicBezTo>
                  <a:pt x="15602" y="308324"/>
                  <a:pt x="21360" y="301080"/>
                  <a:pt x="32876" y="294765"/>
                </a:cubicBezTo>
                <a:cubicBezTo>
                  <a:pt x="44391" y="288450"/>
                  <a:pt x="53679" y="281764"/>
                  <a:pt x="60736" y="274706"/>
                </a:cubicBezTo>
                <a:cubicBezTo>
                  <a:pt x="67794" y="267647"/>
                  <a:pt x="78196" y="255760"/>
                  <a:pt x="91940" y="239044"/>
                </a:cubicBezTo>
                <a:cubicBezTo>
                  <a:pt x="105685" y="222328"/>
                  <a:pt x="117944" y="203940"/>
                  <a:pt x="128717" y="183880"/>
                </a:cubicBezTo>
                <a:cubicBezTo>
                  <a:pt x="139489" y="163820"/>
                  <a:pt x="144876" y="150819"/>
                  <a:pt x="144876" y="144875"/>
                </a:cubicBezTo>
                <a:cubicBezTo>
                  <a:pt x="144876" y="138931"/>
                  <a:pt x="137260" y="135960"/>
                  <a:pt x="122030" y="135960"/>
                </a:cubicBezTo>
                <a:cubicBezTo>
                  <a:pt x="106799" y="135960"/>
                  <a:pt x="96212" y="137817"/>
                  <a:pt x="90269" y="141532"/>
                </a:cubicBezTo>
                <a:cubicBezTo>
                  <a:pt x="84325" y="145246"/>
                  <a:pt x="79867" y="147104"/>
                  <a:pt x="76896" y="147104"/>
                </a:cubicBezTo>
                <a:cubicBezTo>
                  <a:pt x="73924" y="147104"/>
                  <a:pt x="71138" y="144318"/>
                  <a:pt x="68537" y="138746"/>
                </a:cubicBezTo>
                <a:cubicBezTo>
                  <a:pt x="65937" y="133173"/>
                  <a:pt x="62408" y="121101"/>
                  <a:pt x="57950" y="102527"/>
                </a:cubicBezTo>
                <a:cubicBezTo>
                  <a:pt x="53493" y="83953"/>
                  <a:pt x="51264" y="69280"/>
                  <a:pt x="51264" y="58507"/>
                </a:cubicBezTo>
                <a:cubicBezTo>
                  <a:pt x="51264" y="47734"/>
                  <a:pt x="57950" y="41976"/>
                  <a:pt x="71324" y="41233"/>
                </a:cubicBezTo>
                <a:cubicBezTo>
                  <a:pt x="123330" y="39005"/>
                  <a:pt x="194282" y="26374"/>
                  <a:pt x="284179" y="3343"/>
                </a:cubicBezTo>
                <a:cubicBezTo>
                  <a:pt x="292351" y="1114"/>
                  <a:pt x="298666" y="0"/>
                  <a:pt x="303124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265446" y="2915576"/>
            <a:ext cx="131503" cy="150448"/>
          </a:xfrm>
          <a:custGeom>
            <a:avLst/>
            <a:gdLst/>
            <a:ahLst/>
            <a:cxnLst/>
            <a:rect l="l" t="t" r="r" b="b"/>
            <a:pathLst>
              <a:path w="131502" h="150448">
                <a:moveTo>
                  <a:pt x="37890" y="0"/>
                </a:moveTo>
                <a:cubicBezTo>
                  <a:pt x="44576" y="0"/>
                  <a:pt x="49406" y="4458"/>
                  <a:pt x="52377" y="13373"/>
                </a:cubicBezTo>
                <a:cubicBezTo>
                  <a:pt x="55349" y="24518"/>
                  <a:pt x="67608" y="37891"/>
                  <a:pt x="89153" y="53493"/>
                </a:cubicBezTo>
                <a:cubicBezTo>
                  <a:pt x="117385" y="74295"/>
                  <a:pt x="131502" y="95655"/>
                  <a:pt x="131502" y="117572"/>
                </a:cubicBezTo>
                <a:cubicBezTo>
                  <a:pt x="131502" y="139489"/>
                  <a:pt x="113671" y="150448"/>
                  <a:pt x="78009" y="150448"/>
                </a:cubicBezTo>
                <a:cubicBezTo>
                  <a:pt x="57207" y="150448"/>
                  <a:pt x="39004" y="144876"/>
                  <a:pt x="23402" y="133731"/>
                </a:cubicBezTo>
                <a:cubicBezTo>
                  <a:pt x="7800" y="122587"/>
                  <a:pt x="0" y="96955"/>
                  <a:pt x="0" y="56836"/>
                </a:cubicBezTo>
                <a:cubicBezTo>
                  <a:pt x="0" y="39005"/>
                  <a:pt x="4643" y="25075"/>
                  <a:pt x="13930" y="15045"/>
                </a:cubicBezTo>
                <a:cubicBezTo>
                  <a:pt x="23216" y="5015"/>
                  <a:pt x="31203" y="0"/>
                  <a:pt x="37890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119633" y="1194785"/>
            <a:ext cx="445771" cy="380019"/>
          </a:xfrm>
          <a:custGeom>
            <a:avLst/>
            <a:gdLst/>
            <a:ahLst/>
            <a:cxnLst/>
            <a:rect l="l" t="t" r="r" b="b"/>
            <a:pathLst>
              <a:path w="445770" h="380019">
                <a:moveTo>
                  <a:pt x="397849" y="0"/>
                </a:moveTo>
                <a:cubicBezTo>
                  <a:pt x="406022" y="0"/>
                  <a:pt x="416052" y="7429"/>
                  <a:pt x="427939" y="22288"/>
                </a:cubicBezTo>
                <a:cubicBezTo>
                  <a:pt x="439826" y="37147"/>
                  <a:pt x="445770" y="52192"/>
                  <a:pt x="445770" y="67422"/>
                </a:cubicBezTo>
                <a:cubicBezTo>
                  <a:pt x="445770" y="82653"/>
                  <a:pt x="443912" y="92126"/>
                  <a:pt x="440198" y="95840"/>
                </a:cubicBezTo>
                <a:cubicBezTo>
                  <a:pt x="436483" y="99555"/>
                  <a:pt x="428682" y="101412"/>
                  <a:pt x="416795" y="101412"/>
                </a:cubicBezTo>
                <a:cubicBezTo>
                  <a:pt x="381876" y="101412"/>
                  <a:pt x="349186" y="104941"/>
                  <a:pt x="318725" y="112000"/>
                </a:cubicBezTo>
                <a:cubicBezTo>
                  <a:pt x="288264" y="119058"/>
                  <a:pt x="270062" y="125187"/>
                  <a:pt x="264118" y="130387"/>
                </a:cubicBezTo>
                <a:cubicBezTo>
                  <a:pt x="250002" y="143761"/>
                  <a:pt x="235143" y="164935"/>
                  <a:pt x="219541" y="193910"/>
                </a:cubicBezTo>
                <a:cubicBezTo>
                  <a:pt x="189823" y="248888"/>
                  <a:pt x="173479" y="283064"/>
                  <a:pt x="170507" y="296437"/>
                </a:cubicBezTo>
                <a:cubicBezTo>
                  <a:pt x="166049" y="320954"/>
                  <a:pt x="147661" y="341014"/>
                  <a:pt x="115343" y="356616"/>
                </a:cubicBezTo>
                <a:cubicBezTo>
                  <a:pt x="83024" y="372218"/>
                  <a:pt x="60921" y="380019"/>
                  <a:pt x="49034" y="380019"/>
                </a:cubicBezTo>
                <a:cubicBezTo>
                  <a:pt x="37147" y="380019"/>
                  <a:pt x="26003" y="378904"/>
                  <a:pt x="15602" y="376675"/>
                </a:cubicBezTo>
                <a:cubicBezTo>
                  <a:pt x="5200" y="374447"/>
                  <a:pt x="0" y="370918"/>
                  <a:pt x="0" y="366088"/>
                </a:cubicBezTo>
                <a:cubicBezTo>
                  <a:pt x="0" y="361259"/>
                  <a:pt x="5572" y="353458"/>
                  <a:pt x="16716" y="342685"/>
                </a:cubicBezTo>
                <a:cubicBezTo>
                  <a:pt x="27860" y="331913"/>
                  <a:pt x="37519" y="323926"/>
                  <a:pt x="45691" y="318725"/>
                </a:cubicBezTo>
                <a:cubicBezTo>
                  <a:pt x="93240" y="288264"/>
                  <a:pt x="126858" y="256689"/>
                  <a:pt x="146546" y="223999"/>
                </a:cubicBezTo>
                <a:cubicBezTo>
                  <a:pt x="166235" y="191309"/>
                  <a:pt x="176079" y="169021"/>
                  <a:pt x="176079" y="157134"/>
                </a:cubicBezTo>
                <a:cubicBezTo>
                  <a:pt x="176079" y="154905"/>
                  <a:pt x="174778" y="153790"/>
                  <a:pt x="172178" y="153790"/>
                </a:cubicBezTo>
                <a:cubicBezTo>
                  <a:pt x="169578" y="153790"/>
                  <a:pt x="156762" y="157505"/>
                  <a:pt x="133730" y="164935"/>
                </a:cubicBezTo>
                <a:cubicBezTo>
                  <a:pt x="110699" y="172364"/>
                  <a:pt x="96397" y="177751"/>
                  <a:pt x="90825" y="181094"/>
                </a:cubicBezTo>
                <a:cubicBezTo>
                  <a:pt x="85253" y="184437"/>
                  <a:pt x="80238" y="186109"/>
                  <a:pt x="75780" y="186109"/>
                </a:cubicBezTo>
                <a:cubicBezTo>
                  <a:pt x="64636" y="186109"/>
                  <a:pt x="55721" y="175707"/>
                  <a:pt x="49034" y="154905"/>
                </a:cubicBezTo>
                <a:cubicBezTo>
                  <a:pt x="48291" y="152676"/>
                  <a:pt x="45320" y="148033"/>
                  <a:pt x="40119" y="140975"/>
                </a:cubicBezTo>
                <a:cubicBezTo>
                  <a:pt x="34918" y="133917"/>
                  <a:pt x="32318" y="126858"/>
                  <a:pt x="32318" y="119800"/>
                </a:cubicBezTo>
                <a:cubicBezTo>
                  <a:pt x="32318" y="112742"/>
                  <a:pt x="36404" y="107170"/>
                  <a:pt x="44577" y="103084"/>
                </a:cubicBezTo>
                <a:cubicBezTo>
                  <a:pt x="52749" y="98998"/>
                  <a:pt x="69094" y="95097"/>
                  <a:pt x="93611" y="91383"/>
                </a:cubicBezTo>
                <a:cubicBezTo>
                  <a:pt x="118128" y="87668"/>
                  <a:pt x="135588" y="83582"/>
                  <a:pt x="145989" y="79124"/>
                </a:cubicBezTo>
                <a:cubicBezTo>
                  <a:pt x="180908" y="64265"/>
                  <a:pt x="229200" y="47363"/>
                  <a:pt x="290864" y="28418"/>
                </a:cubicBezTo>
                <a:cubicBezTo>
                  <a:pt x="352529" y="9472"/>
                  <a:pt x="388191" y="0"/>
                  <a:pt x="397849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solidFill>
              <a:srgbClr val="BFBFBF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204207" y="2528121"/>
            <a:ext cx="123701" cy="106985"/>
          </a:xfrm>
          <a:custGeom>
            <a:avLst/>
            <a:gdLst/>
            <a:ahLst/>
            <a:cxnLst/>
            <a:rect l="l" t="t" r="r" b="b"/>
            <a:pathLst>
              <a:path w="123701" h="106985">
                <a:moveTo>
                  <a:pt x="92498" y="0"/>
                </a:moveTo>
                <a:cubicBezTo>
                  <a:pt x="95469" y="0"/>
                  <a:pt x="97141" y="2415"/>
                  <a:pt x="97513" y="7244"/>
                </a:cubicBezTo>
                <a:cubicBezTo>
                  <a:pt x="97884" y="12073"/>
                  <a:pt x="98070" y="16717"/>
                  <a:pt x="98070" y="21174"/>
                </a:cubicBezTo>
                <a:cubicBezTo>
                  <a:pt x="98070" y="30833"/>
                  <a:pt x="102342" y="41605"/>
                  <a:pt x="110886" y="53493"/>
                </a:cubicBezTo>
                <a:cubicBezTo>
                  <a:pt x="119430" y="65380"/>
                  <a:pt x="123701" y="75410"/>
                  <a:pt x="123701" y="83582"/>
                </a:cubicBezTo>
                <a:cubicBezTo>
                  <a:pt x="123701" y="96212"/>
                  <a:pt x="115158" y="102527"/>
                  <a:pt x="98070" y="102527"/>
                </a:cubicBezTo>
                <a:cubicBezTo>
                  <a:pt x="80982" y="102527"/>
                  <a:pt x="66866" y="102899"/>
                  <a:pt x="55722" y="103642"/>
                </a:cubicBezTo>
                <a:lnTo>
                  <a:pt x="24518" y="106985"/>
                </a:lnTo>
                <a:cubicBezTo>
                  <a:pt x="17831" y="106985"/>
                  <a:pt x="12073" y="104570"/>
                  <a:pt x="7244" y="99741"/>
                </a:cubicBezTo>
                <a:cubicBezTo>
                  <a:pt x="2415" y="94912"/>
                  <a:pt x="0" y="89526"/>
                  <a:pt x="0" y="83582"/>
                </a:cubicBezTo>
                <a:cubicBezTo>
                  <a:pt x="0" y="68723"/>
                  <a:pt x="13931" y="51078"/>
                  <a:pt x="41791" y="30647"/>
                </a:cubicBezTo>
                <a:cubicBezTo>
                  <a:pt x="69652" y="10216"/>
                  <a:pt x="86554" y="0"/>
                  <a:pt x="92498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839861" y="729485"/>
            <a:ext cx="283064" cy="298667"/>
          </a:xfrm>
          <a:custGeom>
            <a:avLst/>
            <a:gdLst/>
            <a:ahLst/>
            <a:cxnLst/>
            <a:rect l="l" t="t" r="r" b="b"/>
            <a:pathLst>
              <a:path w="283064" h="298666">
                <a:moveTo>
                  <a:pt x="35104" y="0"/>
                </a:moveTo>
                <a:cubicBezTo>
                  <a:pt x="42905" y="0"/>
                  <a:pt x="54793" y="2972"/>
                  <a:pt x="70766" y="8916"/>
                </a:cubicBezTo>
                <a:cubicBezTo>
                  <a:pt x="86739" y="14859"/>
                  <a:pt x="94726" y="22103"/>
                  <a:pt x="94726" y="30647"/>
                </a:cubicBezTo>
                <a:cubicBezTo>
                  <a:pt x="94726" y="39191"/>
                  <a:pt x="89525" y="47735"/>
                  <a:pt x="79124" y="56279"/>
                </a:cubicBezTo>
                <a:cubicBezTo>
                  <a:pt x="68723" y="64823"/>
                  <a:pt x="62222" y="77081"/>
                  <a:pt x="59622" y="93055"/>
                </a:cubicBezTo>
                <a:cubicBezTo>
                  <a:pt x="57021" y="109028"/>
                  <a:pt x="53678" y="120544"/>
                  <a:pt x="49592" y="127602"/>
                </a:cubicBezTo>
                <a:cubicBezTo>
                  <a:pt x="45506" y="134660"/>
                  <a:pt x="43462" y="147847"/>
                  <a:pt x="43462" y="167164"/>
                </a:cubicBezTo>
                <a:cubicBezTo>
                  <a:pt x="43462" y="186481"/>
                  <a:pt x="46992" y="199668"/>
                  <a:pt x="54050" y="206726"/>
                </a:cubicBezTo>
                <a:cubicBezTo>
                  <a:pt x="61108" y="213784"/>
                  <a:pt x="72437" y="217313"/>
                  <a:pt x="88039" y="217313"/>
                </a:cubicBezTo>
                <a:cubicBezTo>
                  <a:pt x="103641" y="217313"/>
                  <a:pt x="120358" y="215084"/>
                  <a:pt x="138189" y="210627"/>
                </a:cubicBezTo>
                <a:cubicBezTo>
                  <a:pt x="156020" y="206169"/>
                  <a:pt x="167535" y="201897"/>
                  <a:pt x="172736" y="197811"/>
                </a:cubicBezTo>
                <a:cubicBezTo>
                  <a:pt x="177937" y="193724"/>
                  <a:pt x="182208" y="184809"/>
                  <a:pt x="185552" y="171064"/>
                </a:cubicBezTo>
                <a:cubicBezTo>
                  <a:pt x="188895" y="157320"/>
                  <a:pt x="190567" y="139675"/>
                  <a:pt x="190567" y="118129"/>
                </a:cubicBezTo>
                <a:cubicBezTo>
                  <a:pt x="190567" y="96584"/>
                  <a:pt x="194281" y="85811"/>
                  <a:pt x="201711" y="85811"/>
                </a:cubicBezTo>
                <a:cubicBezTo>
                  <a:pt x="206169" y="85811"/>
                  <a:pt x="215270" y="90826"/>
                  <a:pt x="229014" y="100856"/>
                </a:cubicBezTo>
                <a:cubicBezTo>
                  <a:pt x="242759" y="110886"/>
                  <a:pt x="250374" y="120730"/>
                  <a:pt x="251860" y="130388"/>
                </a:cubicBezTo>
                <a:cubicBezTo>
                  <a:pt x="253346" y="140046"/>
                  <a:pt x="256318" y="149333"/>
                  <a:pt x="260775" y="158249"/>
                </a:cubicBezTo>
                <a:cubicBezTo>
                  <a:pt x="265233" y="167164"/>
                  <a:pt x="269134" y="178865"/>
                  <a:pt x="272477" y="193353"/>
                </a:cubicBezTo>
                <a:cubicBezTo>
                  <a:pt x="275820" y="207840"/>
                  <a:pt x="277492" y="219170"/>
                  <a:pt x="277492" y="227343"/>
                </a:cubicBezTo>
                <a:cubicBezTo>
                  <a:pt x="277492" y="235515"/>
                  <a:pt x="278421" y="242573"/>
                  <a:pt x="280278" y="248517"/>
                </a:cubicBezTo>
                <a:cubicBezTo>
                  <a:pt x="282135" y="254461"/>
                  <a:pt x="283064" y="260218"/>
                  <a:pt x="283064" y="265791"/>
                </a:cubicBezTo>
                <a:cubicBezTo>
                  <a:pt x="283064" y="271363"/>
                  <a:pt x="279164" y="276192"/>
                  <a:pt x="271363" y="280278"/>
                </a:cubicBezTo>
                <a:cubicBezTo>
                  <a:pt x="263562" y="284364"/>
                  <a:pt x="240530" y="288451"/>
                  <a:pt x="202268" y="292537"/>
                </a:cubicBezTo>
                <a:cubicBezTo>
                  <a:pt x="164006" y="296623"/>
                  <a:pt x="128716" y="298666"/>
                  <a:pt x="96398" y="298666"/>
                </a:cubicBezTo>
                <a:cubicBezTo>
                  <a:pt x="64079" y="298666"/>
                  <a:pt x="39933" y="284364"/>
                  <a:pt x="23960" y="255761"/>
                </a:cubicBezTo>
                <a:cubicBezTo>
                  <a:pt x="7987" y="227157"/>
                  <a:pt x="0" y="199297"/>
                  <a:pt x="0" y="172179"/>
                </a:cubicBezTo>
                <a:cubicBezTo>
                  <a:pt x="0" y="145061"/>
                  <a:pt x="2600" y="123144"/>
                  <a:pt x="7801" y="106428"/>
                </a:cubicBezTo>
                <a:cubicBezTo>
                  <a:pt x="13002" y="89711"/>
                  <a:pt x="15788" y="69095"/>
                  <a:pt x="16159" y="44577"/>
                </a:cubicBezTo>
                <a:cubicBezTo>
                  <a:pt x="16530" y="20060"/>
                  <a:pt x="17831" y="6501"/>
                  <a:pt x="20060" y="3901"/>
                </a:cubicBezTo>
                <a:cubicBezTo>
                  <a:pt x="22288" y="1300"/>
                  <a:pt x="27303" y="0"/>
                  <a:pt x="35104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395609" y="858117"/>
            <a:ext cx="770067" cy="508179"/>
          </a:xfrm>
          <a:custGeom>
            <a:avLst/>
            <a:gdLst/>
            <a:ahLst/>
            <a:cxnLst/>
            <a:rect l="l" t="t" r="r" b="b"/>
            <a:pathLst>
              <a:path w="770067" h="508178">
                <a:moveTo>
                  <a:pt x="711003" y="0"/>
                </a:moveTo>
                <a:cubicBezTo>
                  <a:pt x="729577" y="0"/>
                  <a:pt x="744064" y="11144"/>
                  <a:pt x="754465" y="33433"/>
                </a:cubicBezTo>
                <a:cubicBezTo>
                  <a:pt x="764867" y="55721"/>
                  <a:pt x="770067" y="74666"/>
                  <a:pt x="770067" y="90268"/>
                </a:cubicBezTo>
                <a:cubicBezTo>
                  <a:pt x="770067" y="100669"/>
                  <a:pt x="768767" y="107727"/>
                  <a:pt x="766167" y="111442"/>
                </a:cubicBezTo>
                <a:cubicBezTo>
                  <a:pt x="763567" y="115157"/>
                  <a:pt x="758180" y="117014"/>
                  <a:pt x="750008" y="117014"/>
                </a:cubicBezTo>
                <a:cubicBezTo>
                  <a:pt x="741835" y="117014"/>
                  <a:pt x="728834" y="114414"/>
                  <a:pt x="711003" y="109213"/>
                </a:cubicBezTo>
                <a:cubicBezTo>
                  <a:pt x="671626" y="97326"/>
                  <a:pt x="635222" y="91383"/>
                  <a:pt x="601789" y="91383"/>
                </a:cubicBezTo>
                <a:cubicBezTo>
                  <a:pt x="568356" y="91383"/>
                  <a:pt x="542353" y="92311"/>
                  <a:pt x="523779" y="94169"/>
                </a:cubicBezTo>
                <a:cubicBezTo>
                  <a:pt x="505206" y="96026"/>
                  <a:pt x="494061" y="97883"/>
                  <a:pt x="490347" y="99741"/>
                </a:cubicBezTo>
                <a:cubicBezTo>
                  <a:pt x="486632" y="101598"/>
                  <a:pt x="484403" y="104013"/>
                  <a:pt x="483660" y="106984"/>
                </a:cubicBezTo>
                <a:cubicBezTo>
                  <a:pt x="482917" y="109956"/>
                  <a:pt x="482546" y="124072"/>
                  <a:pt x="482546" y="149333"/>
                </a:cubicBezTo>
                <a:cubicBezTo>
                  <a:pt x="482546" y="174593"/>
                  <a:pt x="480874" y="223813"/>
                  <a:pt x="477531" y="296994"/>
                </a:cubicBezTo>
                <a:cubicBezTo>
                  <a:pt x="474187" y="370175"/>
                  <a:pt x="472516" y="421624"/>
                  <a:pt x="472516" y="451342"/>
                </a:cubicBezTo>
                <a:lnTo>
                  <a:pt x="473630" y="488118"/>
                </a:lnTo>
                <a:cubicBezTo>
                  <a:pt x="473630" y="501491"/>
                  <a:pt x="466201" y="508178"/>
                  <a:pt x="451342" y="508178"/>
                </a:cubicBezTo>
                <a:cubicBezTo>
                  <a:pt x="442426" y="508178"/>
                  <a:pt x="426267" y="504091"/>
                  <a:pt x="402864" y="495919"/>
                </a:cubicBezTo>
                <a:cubicBezTo>
                  <a:pt x="379461" y="487746"/>
                  <a:pt x="351415" y="479760"/>
                  <a:pt x="318725" y="471959"/>
                </a:cubicBezTo>
                <a:cubicBezTo>
                  <a:pt x="286035" y="464158"/>
                  <a:pt x="257060" y="452456"/>
                  <a:pt x="231800" y="436854"/>
                </a:cubicBezTo>
                <a:cubicBezTo>
                  <a:pt x="206540" y="421252"/>
                  <a:pt x="193909" y="409365"/>
                  <a:pt x="193909" y="401193"/>
                </a:cubicBezTo>
                <a:cubicBezTo>
                  <a:pt x="193909" y="397478"/>
                  <a:pt x="196138" y="395621"/>
                  <a:pt x="200596" y="395621"/>
                </a:cubicBezTo>
                <a:cubicBezTo>
                  <a:pt x="205054" y="395621"/>
                  <a:pt x="209140" y="395992"/>
                  <a:pt x="212855" y="396735"/>
                </a:cubicBezTo>
                <a:cubicBezTo>
                  <a:pt x="247030" y="403422"/>
                  <a:pt x="282692" y="406765"/>
                  <a:pt x="319840" y="406765"/>
                </a:cubicBezTo>
                <a:cubicBezTo>
                  <a:pt x="356987" y="406765"/>
                  <a:pt x="379276" y="401750"/>
                  <a:pt x="386705" y="391720"/>
                </a:cubicBezTo>
                <a:cubicBezTo>
                  <a:pt x="394135" y="381690"/>
                  <a:pt x="397849" y="354573"/>
                  <a:pt x="397849" y="310367"/>
                </a:cubicBezTo>
                <a:cubicBezTo>
                  <a:pt x="397849" y="266162"/>
                  <a:pt x="397292" y="226414"/>
                  <a:pt x="396178" y="191124"/>
                </a:cubicBezTo>
                <a:cubicBezTo>
                  <a:pt x="395063" y="155833"/>
                  <a:pt x="394320" y="135588"/>
                  <a:pt x="393949" y="130387"/>
                </a:cubicBezTo>
                <a:cubicBezTo>
                  <a:pt x="393577" y="125187"/>
                  <a:pt x="392463" y="121101"/>
                  <a:pt x="390606" y="118129"/>
                </a:cubicBezTo>
                <a:cubicBezTo>
                  <a:pt x="388748" y="115157"/>
                  <a:pt x="385219" y="113671"/>
                  <a:pt x="380019" y="113671"/>
                </a:cubicBezTo>
                <a:cubicBezTo>
                  <a:pt x="372589" y="113671"/>
                  <a:pt x="327641" y="120543"/>
                  <a:pt x="245173" y="134288"/>
                </a:cubicBezTo>
                <a:cubicBezTo>
                  <a:pt x="162706" y="148032"/>
                  <a:pt x="112371" y="157505"/>
                  <a:pt x="94168" y="162706"/>
                </a:cubicBezTo>
                <a:cubicBezTo>
                  <a:pt x="75966" y="167906"/>
                  <a:pt x="62965" y="174036"/>
                  <a:pt x="55164" y="181094"/>
                </a:cubicBezTo>
                <a:cubicBezTo>
                  <a:pt x="47363" y="188152"/>
                  <a:pt x="41233" y="191681"/>
                  <a:pt x="36776" y="191681"/>
                </a:cubicBezTo>
                <a:cubicBezTo>
                  <a:pt x="32318" y="191681"/>
                  <a:pt x="28417" y="188523"/>
                  <a:pt x="25074" y="182208"/>
                </a:cubicBezTo>
                <a:cubicBezTo>
                  <a:pt x="21731" y="175893"/>
                  <a:pt x="16716" y="168092"/>
                  <a:pt x="10029" y="158805"/>
                </a:cubicBezTo>
                <a:cubicBezTo>
                  <a:pt x="3343" y="149518"/>
                  <a:pt x="0" y="142460"/>
                  <a:pt x="0" y="137631"/>
                </a:cubicBezTo>
                <a:cubicBezTo>
                  <a:pt x="0" y="132802"/>
                  <a:pt x="5757" y="128344"/>
                  <a:pt x="17273" y="124258"/>
                </a:cubicBezTo>
                <a:cubicBezTo>
                  <a:pt x="28789" y="120172"/>
                  <a:pt x="57578" y="113671"/>
                  <a:pt x="103641" y="104756"/>
                </a:cubicBezTo>
                <a:cubicBezTo>
                  <a:pt x="149704" y="95840"/>
                  <a:pt x="201339" y="83210"/>
                  <a:pt x="258546" y="66865"/>
                </a:cubicBezTo>
                <a:cubicBezTo>
                  <a:pt x="406393" y="23031"/>
                  <a:pt x="526008" y="1114"/>
                  <a:pt x="617391" y="1114"/>
                </a:cubicBezTo>
                <a:cubicBezTo>
                  <a:pt x="664940" y="1114"/>
                  <a:pt x="691500" y="928"/>
                  <a:pt x="697072" y="557"/>
                </a:cubicBezTo>
                <a:cubicBezTo>
                  <a:pt x="702645" y="185"/>
                  <a:pt x="707288" y="0"/>
                  <a:pt x="711003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754360" y="4445030"/>
            <a:ext cx="960635" cy="484775"/>
          </a:xfrm>
          <a:custGeom>
            <a:avLst/>
            <a:gdLst/>
            <a:ahLst/>
            <a:cxnLst/>
            <a:rect l="l" t="t" r="r" b="b"/>
            <a:pathLst>
              <a:path w="960634" h="484775">
                <a:moveTo>
                  <a:pt x="75223" y="0"/>
                </a:moveTo>
                <a:cubicBezTo>
                  <a:pt x="85253" y="0"/>
                  <a:pt x="102341" y="3158"/>
                  <a:pt x="126487" y="9473"/>
                </a:cubicBezTo>
                <a:cubicBezTo>
                  <a:pt x="150633" y="15788"/>
                  <a:pt x="164749" y="20432"/>
                  <a:pt x="168835" y="23403"/>
                </a:cubicBezTo>
                <a:cubicBezTo>
                  <a:pt x="172922" y="26375"/>
                  <a:pt x="174964" y="31762"/>
                  <a:pt x="174964" y="39563"/>
                </a:cubicBezTo>
                <a:cubicBezTo>
                  <a:pt x="174964" y="47364"/>
                  <a:pt x="168278" y="57951"/>
                  <a:pt x="154905" y="71324"/>
                </a:cubicBezTo>
                <a:cubicBezTo>
                  <a:pt x="143761" y="82468"/>
                  <a:pt x="138188" y="95841"/>
                  <a:pt x="138188" y="111443"/>
                </a:cubicBezTo>
                <a:cubicBezTo>
                  <a:pt x="138188" y="152305"/>
                  <a:pt x="160848" y="187224"/>
                  <a:pt x="206168" y="216199"/>
                </a:cubicBezTo>
                <a:cubicBezTo>
                  <a:pt x="228457" y="230315"/>
                  <a:pt x="244802" y="243688"/>
                  <a:pt x="255203" y="256318"/>
                </a:cubicBezTo>
                <a:cubicBezTo>
                  <a:pt x="258918" y="260033"/>
                  <a:pt x="265419" y="262633"/>
                  <a:pt x="274705" y="264119"/>
                </a:cubicBezTo>
                <a:cubicBezTo>
                  <a:pt x="283992" y="265605"/>
                  <a:pt x="296808" y="269320"/>
                  <a:pt x="313153" y="275263"/>
                </a:cubicBezTo>
                <a:cubicBezTo>
                  <a:pt x="358473" y="291608"/>
                  <a:pt x="408251" y="299781"/>
                  <a:pt x="462486" y="299781"/>
                </a:cubicBezTo>
                <a:cubicBezTo>
                  <a:pt x="510778" y="299781"/>
                  <a:pt x="569842" y="315383"/>
                  <a:pt x="639680" y="346587"/>
                </a:cubicBezTo>
                <a:cubicBezTo>
                  <a:pt x="653053" y="352530"/>
                  <a:pt x="684628" y="357359"/>
                  <a:pt x="734406" y="361074"/>
                </a:cubicBezTo>
                <a:cubicBezTo>
                  <a:pt x="826532" y="367018"/>
                  <a:pt x="887268" y="375933"/>
                  <a:pt x="916614" y="387820"/>
                </a:cubicBezTo>
                <a:cubicBezTo>
                  <a:pt x="945961" y="399708"/>
                  <a:pt x="960634" y="410480"/>
                  <a:pt x="960634" y="420139"/>
                </a:cubicBezTo>
                <a:cubicBezTo>
                  <a:pt x="960634" y="426825"/>
                  <a:pt x="955248" y="431654"/>
                  <a:pt x="944475" y="434626"/>
                </a:cubicBezTo>
                <a:cubicBezTo>
                  <a:pt x="933702" y="437598"/>
                  <a:pt x="925901" y="442056"/>
                  <a:pt x="921072" y="447999"/>
                </a:cubicBezTo>
                <a:cubicBezTo>
                  <a:pt x="916243" y="453943"/>
                  <a:pt x="908628" y="458401"/>
                  <a:pt x="898227" y="461372"/>
                </a:cubicBezTo>
                <a:cubicBezTo>
                  <a:pt x="887825" y="464344"/>
                  <a:pt x="860893" y="468988"/>
                  <a:pt x="817431" y="475303"/>
                </a:cubicBezTo>
                <a:cubicBezTo>
                  <a:pt x="773968" y="481618"/>
                  <a:pt x="743879" y="484775"/>
                  <a:pt x="727162" y="484775"/>
                </a:cubicBezTo>
                <a:cubicBezTo>
                  <a:pt x="710446" y="484775"/>
                  <a:pt x="699487" y="484032"/>
                  <a:pt x="694287" y="482547"/>
                </a:cubicBezTo>
                <a:cubicBezTo>
                  <a:pt x="689086" y="481061"/>
                  <a:pt x="684257" y="480318"/>
                  <a:pt x="679799" y="480318"/>
                </a:cubicBezTo>
                <a:lnTo>
                  <a:pt x="664197" y="483661"/>
                </a:lnTo>
                <a:cubicBezTo>
                  <a:pt x="652310" y="483661"/>
                  <a:pt x="642280" y="473631"/>
                  <a:pt x="634108" y="453572"/>
                </a:cubicBezTo>
                <a:cubicBezTo>
                  <a:pt x="621478" y="423111"/>
                  <a:pt x="594917" y="398965"/>
                  <a:pt x="554426" y="381134"/>
                </a:cubicBezTo>
                <a:cubicBezTo>
                  <a:pt x="513936" y="363303"/>
                  <a:pt x="464344" y="354388"/>
                  <a:pt x="405650" y="354388"/>
                </a:cubicBezTo>
                <a:cubicBezTo>
                  <a:pt x="385591" y="354388"/>
                  <a:pt x="366460" y="355316"/>
                  <a:pt x="348258" y="357174"/>
                </a:cubicBezTo>
                <a:cubicBezTo>
                  <a:pt x="330056" y="359031"/>
                  <a:pt x="315011" y="359960"/>
                  <a:pt x="303123" y="359960"/>
                </a:cubicBezTo>
                <a:cubicBezTo>
                  <a:pt x="291236" y="359960"/>
                  <a:pt x="280092" y="358102"/>
                  <a:pt x="269691" y="354388"/>
                </a:cubicBezTo>
                <a:cubicBezTo>
                  <a:pt x="248145" y="346958"/>
                  <a:pt x="215827" y="343243"/>
                  <a:pt x="172736" y="343243"/>
                </a:cubicBezTo>
                <a:cubicBezTo>
                  <a:pt x="118500" y="343243"/>
                  <a:pt x="80610" y="348816"/>
                  <a:pt x="59064" y="359960"/>
                </a:cubicBezTo>
                <a:cubicBezTo>
                  <a:pt x="52378" y="363675"/>
                  <a:pt x="47549" y="365532"/>
                  <a:pt x="44577" y="365532"/>
                </a:cubicBezTo>
                <a:cubicBezTo>
                  <a:pt x="37147" y="365532"/>
                  <a:pt x="27860" y="354573"/>
                  <a:pt x="16716" y="332656"/>
                </a:cubicBezTo>
                <a:cubicBezTo>
                  <a:pt x="5572" y="310739"/>
                  <a:pt x="0" y="295323"/>
                  <a:pt x="0" y="286408"/>
                </a:cubicBezTo>
                <a:cubicBezTo>
                  <a:pt x="0" y="273035"/>
                  <a:pt x="7429" y="266348"/>
                  <a:pt x="22288" y="266348"/>
                </a:cubicBezTo>
                <a:cubicBezTo>
                  <a:pt x="26003" y="266348"/>
                  <a:pt x="31204" y="267277"/>
                  <a:pt x="37890" y="269134"/>
                </a:cubicBezTo>
                <a:cubicBezTo>
                  <a:pt x="44577" y="270991"/>
                  <a:pt x="54978" y="271920"/>
                  <a:pt x="69094" y="271920"/>
                </a:cubicBezTo>
                <a:lnTo>
                  <a:pt x="115900" y="268577"/>
                </a:lnTo>
                <a:cubicBezTo>
                  <a:pt x="152305" y="266348"/>
                  <a:pt x="170507" y="264119"/>
                  <a:pt x="170507" y="261890"/>
                </a:cubicBezTo>
                <a:cubicBezTo>
                  <a:pt x="170507" y="259662"/>
                  <a:pt x="169392" y="257804"/>
                  <a:pt x="167163" y="256318"/>
                </a:cubicBezTo>
                <a:cubicBezTo>
                  <a:pt x="150819" y="242202"/>
                  <a:pt x="135588" y="225672"/>
                  <a:pt x="121472" y="206726"/>
                </a:cubicBezTo>
                <a:cubicBezTo>
                  <a:pt x="107356" y="187781"/>
                  <a:pt x="95469" y="168279"/>
                  <a:pt x="85811" y="148219"/>
                </a:cubicBezTo>
                <a:cubicBezTo>
                  <a:pt x="76152" y="128159"/>
                  <a:pt x="69837" y="110514"/>
                  <a:pt x="66865" y="95284"/>
                </a:cubicBezTo>
                <a:cubicBezTo>
                  <a:pt x="63893" y="80053"/>
                  <a:pt x="62408" y="68723"/>
                  <a:pt x="62408" y="61294"/>
                </a:cubicBezTo>
                <a:lnTo>
                  <a:pt x="62408" y="42349"/>
                </a:lnTo>
                <a:cubicBezTo>
                  <a:pt x="62408" y="31947"/>
                  <a:pt x="62036" y="24889"/>
                  <a:pt x="61293" y="21175"/>
                </a:cubicBezTo>
                <a:cubicBezTo>
                  <a:pt x="60550" y="17460"/>
                  <a:pt x="60179" y="14488"/>
                  <a:pt x="60179" y="12259"/>
                </a:cubicBezTo>
                <a:cubicBezTo>
                  <a:pt x="60179" y="4087"/>
                  <a:pt x="65194" y="0"/>
                  <a:pt x="75223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626756" y="6131365"/>
            <a:ext cx="247403" cy="444132"/>
          </a:xfrm>
          <a:custGeom>
            <a:avLst/>
            <a:gdLst/>
            <a:ahLst/>
            <a:cxnLst/>
            <a:rect l="l" t="t" r="r" b="b"/>
            <a:pathLst>
              <a:path w="247403" h="444132">
                <a:moveTo>
                  <a:pt x="177194" y="33"/>
                </a:moveTo>
                <a:cubicBezTo>
                  <a:pt x="194282" y="405"/>
                  <a:pt x="210255" y="3562"/>
                  <a:pt x="225114" y="9506"/>
                </a:cubicBezTo>
                <a:cubicBezTo>
                  <a:pt x="239974" y="15450"/>
                  <a:pt x="247403" y="23250"/>
                  <a:pt x="247403" y="32909"/>
                </a:cubicBezTo>
                <a:cubicBezTo>
                  <a:pt x="247403" y="36624"/>
                  <a:pt x="246288" y="41824"/>
                  <a:pt x="244060" y="48511"/>
                </a:cubicBezTo>
                <a:cubicBezTo>
                  <a:pt x="241831" y="55197"/>
                  <a:pt x="240716" y="73771"/>
                  <a:pt x="240716" y="104232"/>
                </a:cubicBezTo>
                <a:lnTo>
                  <a:pt x="246288" y="293684"/>
                </a:lnTo>
                <a:cubicBezTo>
                  <a:pt x="246288" y="321173"/>
                  <a:pt x="245174" y="341605"/>
                  <a:pt x="242945" y="354978"/>
                </a:cubicBezTo>
                <a:cubicBezTo>
                  <a:pt x="239974" y="374294"/>
                  <a:pt x="239602" y="392497"/>
                  <a:pt x="241831" y="409585"/>
                </a:cubicBezTo>
                <a:cubicBezTo>
                  <a:pt x="242574" y="415528"/>
                  <a:pt x="242945" y="420357"/>
                  <a:pt x="242945" y="424072"/>
                </a:cubicBezTo>
                <a:cubicBezTo>
                  <a:pt x="242945" y="437445"/>
                  <a:pt x="237559" y="444132"/>
                  <a:pt x="226786" y="444132"/>
                </a:cubicBezTo>
                <a:cubicBezTo>
                  <a:pt x="216013" y="444132"/>
                  <a:pt x="197997" y="439117"/>
                  <a:pt x="172736" y="429087"/>
                </a:cubicBezTo>
                <a:cubicBezTo>
                  <a:pt x="147476" y="419057"/>
                  <a:pt x="111071" y="388039"/>
                  <a:pt x="63523" y="336032"/>
                </a:cubicBezTo>
                <a:cubicBezTo>
                  <a:pt x="60551" y="332318"/>
                  <a:pt x="57579" y="330460"/>
                  <a:pt x="54607" y="330460"/>
                </a:cubicBezTo>
                <a:cubicBezTo>
                  <a:pt x="46435" y="330460"/>
                  <a:pt x="39377" y="350149"/>
                  <a:pt x="33433" y="389525"/>
                </a:cubicBezTo>
                <a:cubicBezTo>
                  <a:pt x="31947" y="401412"/>
                  <a:pt x="28604" y="409585"/>
                  <a:pt x="23403" y="414042"/>
                </a:cubicBezTo>
                <a:cubicBezTo>
                  <a:pt x="18203" y="418500"/>
                  <a:pt x="13745" y="420729"/>
                  <a:pt x="10030" y="420729"/>
                </a:cubicBezTo>
                <a:cubicBezTo>
                  <a:pt x="3344" y="420729"/>
                  <a:pt x="0" y="412742"/>
                  <a:pt x="0" y="396769"/>
                </a:cubicBezTo>
                <a:cubicBezTo>
                  <a:pt x="0" y="380795"/>
                  <a:pt x="3529" y="334918"/>
                  <a:pt x="10588" y="259137"/>
                </a:cubicBezTo>
                <a:cubicBezTo>
                  <a:pt x="17646" y="183356"/>
                  <a:pt x="23032" y="132093"/>
                  <a:pt x="26747" y="105346"/>
                </a:cubicBezTo>
                <a:cubicBezTo>
                  <a:pt x="30461" y="78600"/>
                  <a:pt x="34176" y="61512"/>
                  <a:pt x="37891" y="54083"/>
                </a:cubicBezTo>
                <a:cubicBezTo>
                  <a:pt x="41606" y="46653"/>
                  <a:pt x="50335" y="39595"/>
                  <a:pt x="64080" y="32909"/>
                </a:cubicBezTo>
                <a:cubicBezTo>
                  <a:pt x="77825" y="26222"/>
                  <a:pt x="88969" y="21950"/>
                  <a:pt x="97513" y="20093"/>
                </a:cubicBezTo>
                <a:cubicBezTo>
                  <a:pt x="106057" y="18236"/>
                  <a:pt x="117201" y="14335"/>
                  <a:pt x="130945" y="8391"/>
                </a:cubicBezTo>
                <a:cubicBezTo>
                  <a:pt x="144690" y="2448"/>
                  <a:pt x="160106" y="-338"/>
                  <a:pt x="177194" y="33"/>
                </a:cubicBezTo>
                <a:close/>
                <a:moveTo>
                  <a:pt x="132060" y="46282"/>
                </a:moveTo>
                <a:cubicBezTo>
                  <a:pt x="122030" y="46282"/>
                  <a:pt x="110886" y="49811"/>
                  <a:pt x="98627" y="56869"/>
                </a:cubicBezTo>
                <a:cubicBezTo>
                  <a:pt x="86368" y="63927"/>
                  <a:pt x="80239" y="73771"/>
                  <a:pt x="80239" y="86401"/>
                </a:cubicBezTo>
                <a:cubicBezTo>
                  <a:pt x="80239" y="93088"/>
                  <a:pt x="83025" y="96431"/>
                  <a:pt x="88597" y="96431"/>
                </a:cubicBezTo>
                <a:cubicBezTo>
                  <a:pt x="94169" y="96431"/>
                  <a:pt x="101227" y="94574"/>
                  <a:pt x="109771" y="90859"/>
                </a:cubicBezTo>
                <a:cubicBezTo>
                  <a:pt x="118315" y="87144"/>
                  <a:pt x="126116" y="85287"/>
                  <a:pt x="133174" y="85287"/>
                </a:cubicBezTo>
                <a:cubicBezTo>
                  <a:pt x="140233" y="85287"/>
                  <a:pt x="143761" y="91602"/>
                  <a:pt x="143761" y="104232"/>
                </a:cubicBezTo>
                <a:cubicBezTo>
                  <a:pt x="143761" y="116862"/>
                  <a:pt x="133731" y="129492"/>
                  <a:pt x="113672" y="142122"/>
                </a:cubicBezTo>
                <a:cubicBezTo>
                  <a:pt x="89897" y="155496"/>
                  <a:pt x="76524" y="166454"/>
                  <a:pt x="73552" y="174998"/>
                </a:cubicBezTo>
                <a:cubicBezTo>
                  <a:pt x="70581" y="183542"/>
                  <a:pt x="69095" y="190600"/>
                  <a:pt x="69095" y="196172"/>
                </a:cubicBezTo>
                <a:cubicBezTo>
                  <a:pt x="69095" y="201744"/>
                  <a:pt x="70767" y="204530"/>
                  <a:pt x="74110" y="204530"/>
                </a:cubicBezTo>
                <a:cubicBezTo>
                  <a:pt x="77453" y="204530"/>
                  <a:pt x="85440" y="202301"/>
                  <a:pt x="98070" y="197844"/>
                </a:cubicBezTo>
                <a:cubicBezTo>
                  <a:pt x="110700" y="193386"/>
                  <a:pt x="121101" y="191157"/>
                  <a:pt x="129274" y="191157"/>
                </a:cubicBezTo>
                <a:cubicBezTo>
                  <a:pt x="141161" y="191157"/>
                  <a:pt x="147104" y="198215"/>
                  <a:pt x="147104" y="212331"/>
                </a:cubicBezTo>
                <a:cubicBezTo>
                  <a:pt x="147104" y="226447"/>
                  <a:pt x="139675" y="236849"/>
                  <a:pt x="124816" y="243535"/>
                </a:cubicBezTo>
                <a:cubicBezTo>
                  <a:pt x="100299" y="255422"/>
                  <a:pt x="82282" y="267495"/>
                  <a:pt x="70767" y="279754"/>
                </a:cubicBezTo>
                <a:cubicBezTo>
                  <a:pt x="59251" y="292013"/>
                  <a:pt x="53493" y="300742"/>
                  <a:pt x="53493" y="305943"/>
                </a:cubicBezTo>
                <a:cubicBezTo>
                  <a:pt x="53493" y="311144"/>
                  <a:pt x="65566" y="320802"/>
                  <a:pt x="89712" y="334918"/>
                </a:cubicBezTo>
                <a:cubicBezTo>
                  <a:pt x="113858" y="349034"/>
                  <a:pt x="133731" y="356092"/>
                  <a:pt x="149334" y="356092"/>
                </a:cubicBezTo>
                <a:cubicBezTo>
                  <a:pt x="169393" y="356092"/>
                  <a:pt x="179423" y="342719"/>
                  <a:pt x="179423" y="315973"/>
                </a:cubicBezTo>
                <a:lnTo>
                  <a:pt x="173851" y="203416"/>
                </a:lnTo>
                <a:cubicBezTo>
                  <a:pt x="170136" y="117234"/>
                  <a:pt x="164750" y="69499"/>
                  <a:pt x="157692" y="60212"/>
                </a:cubicBezTo>
                <a:cubicBezTo>
                  <a:pt x="150633" y="50925"/>
                  <a:pt x="142090" y="46282"/>
                  <a:pt x="132060" y="4628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745692" y="4637740"/>
            <a:ext cx="102413" cy="99365"/>
          </a:xfrm>
          <a:custGeom>
            <a:avLst/>
            <a:gdLst/>
            <a:ahLst/>
            <a:cxnLst/>
            <a:rect l="l" t="t" r="r" b="b"/>
            <a:pathLst>
              <a:path w="102413" h="99365">
                <a:moveTo>
                  <a:pt x="60351" y="0"/>
                </a:moveTo>
                <a:cubicBezTo>
                  <a:pt x="74981" y="0"/>
                  <a:pt x="85649" y="2337"/>
                  <a:pt x="92355" y="7011"/>
                </a:cubicBezTo>
                <a:cubicBezTo>
                  <a:pt x="99060" y="11684"/>
                  <a:pt x="102413" y="18898"/>
                  <a:pt x="102413" y="28651"/>
                </a:cubicBezTo>
                <a:cubicBezTo>
                  <a:pt x="102413" y="38405"/>
                  <a:pt x="100280" y="49683"/>
                  <a:pt x="96012" y="62484"/>
                </a:cubicBezTo>
                <a:cubicBezTo>
                  <a:pt x="91745" y="75286"/>
                  <a:pt x="87478" y="83312"/>
                  <a:pt x="83211" y="86563"/>
                </a:cubicBezTo>
                <a:cubicBezTo>
                  <a:pt x="78944" y="89815"/>
                  <a:pt x="69698" y="92253"/>
                  <a:pt x="55474" y="93879"/>
                </a:cubicBezTo>
                <a:lnTo>
                  <a:pt x="8535" y="99365"/>
                </a:lnTo>
                <a:cubicBezTo>
                  <a:pt x="2845" y="99365"/>
                  <a:pt x="0" y="95504"/>
                  <a:pt x="0" y="87783"/>
                </a:cubicBezTo>
                <a:lnTo>
                  <a:pt x="1829" y="37795"/>
                </a:lnTo>
                <a:cubicBezTo>
                  <a:pt x="2236" y="19914"/>
                  <a:pt x="2744" y="10363"/>
                  <a:pt x="3353" y="9144"/>
                </a:cubicBezTo>
                <a:cubicBezTo>
                  <a:pt x="3963" y="7925"/>
                  <a:pt x="4979" y="6706"/>
                  <a:pt x="6401" y="5487"/>
                </a:cubicBezTo>
                <a:cubicBezTo>
                  <a:pt x="7824" y="4267"/>
                  <a:pt x="11786" y="3251"/>
                  <a:pt x="18288" y="2439"/>
                </a:cubicBezTo>
                <a:cubicBezTo>
                  <a:pt x="33325" y="813"/>
                  <a:pt x="47346" y="0"/>
                  <a:pt x="60351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0614053" y="5202534"/>
            <a:ext cx="92051" cy="106071"/>
          </a:xfrm>
          <a:custGeom>
            <a:avLst/>
            <a:gdLst/>
            <a:ahLst/>
            <a:cxnLst/>
            <a:rect l="l" t="t" r="r" b="b"/>
            <a:pathLst>
              <a:path w="92050" h="106070">
                <a:moveTo>
                  <a:pt x="84430" y="0"/>
                </a:moveTo>
                <a:cubicBezTo>
                  <a:pt x="87885" y="0"/>
                  <a:pt x="89612" y="1829"/>
                  <a:pt x="89612" y="5486"/>
                </a:cubicBezTo>
                <a:cubicBezTo>
                  <a:pt x="89612" y="9144"/>
                  <a:pt x="90018" y="22555"/>
                  <a:pt x="90831" y="45720"/>
                </a:cubicBezTo>
                <a:lnTo>
                  <a:pt x="92050" y="79248"/>
                </a:lnTo>
                <a:cubicBezTo>
                  <a:pt x="92050" y="82905"/>
                  <a:pt x="91136" y="85953"/>
                  <a:pt x="89307" y="88392"/>
                </a:cubicBezTo>
                <a:cubicBezTo>
                  <a:pt x="87478" y="90830"/>
                  <a:pt x="85548" y="92253"/>
                  <a:pt x="83516" y="92659"/>
                </a:cubicBezTo>
                <a:cubicBezTo>
                  <a:pt x="70104" y="95504"/>
                  <a:pt x="58319" y="98450"/>
                  <a:pt x="48159" y="101498"/>
                </a:cubicBezTo>
                <a:cubicBezTo>
                  <a:pt x="37999" y="104546"/>
                  <a:pt x="30277" y="106070"/>
                  <a:pt x="24994" y="106070"/>
                </a:cubicBezTo>
                <a:cubicBezTo>
                  <a:pt x="19711" y="106070"/>
                  <a:pt x="15647" y="104546"/>
                  <a:pt x="12802" y="101498"/>
                </a:cubicBezTo>
                <a:cubicBezTo>
                  <a:pt x="9957" y="98450"/>
                  <a:pt x="7112" y="89916"/>
                  <a:pt x="4268" y="75895"/>
                </a:cubicBezTo>
                <a:cubicBezTo>
                  <a:pt x="1423" y="61874"/>
                  <a:pt x="0" y="51613"/>
                  <a:pt x="0" y="45110"/>
                </a:cubicBezTo>
                <a:cubicBezTo>
                  <a:pt x="0" y="38608"/>
                  <a:pt x="2134" y="33223"/>
                  <a:pt x="6401" y="28956"/>
                </a:cubicBezTo>
                <a:cubicBezTo>
                  <a:pt x="10668" y="24689"/>
                  <a:pt x="23877" y="18796"/>
                  <a:pt x="46025" y="11277"/>
                </a:cubicBezTo>
                <a:cubicBezTo>
                  <a:pt x="68174" y="3759"/>
                  <a:pt x="80976" y="0"/>
                  <a:pt x="84430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697724" y="2990801"/>
            <a:ext cx="36576" cy="44500"/>
          </a:xfrm>
          <a:custGeom>
            <a:avLst/>
            <a:gdLst/>
            <a:ahLst/>
            <a:cxnLst/>
            <a:rect l="l" t="t" r="r" b="b"/>
            <a:pathLst>
              <a:path w="36576" h="44500">
                <a:moveTo>
                  <a:pt x="17678" y="0"/>
                </a:moveTo>
                <a:cubicBezTo>
                  <a:pt x="20523" y="0"/>
                  <a:pt x="22352" y="1828"/>
                  <a:pt x="23165" y="5486"/>
                </a:cubicBezTo>
                <a:cubicBezTo>
                  <a:pt x="24790" y="14427"/>
                  <a:pt x="27432" y="21640"/>
                  <a:pt x="31089" y="27127"/>
                </a:cubicBezTo>
                <a:cubicBezTo>
                  <a:pt x="34747" y="32613"/>
                  <a:pt x="36576" y="36169"/>
                  <a:pt x="36576" y="37795"/>
                </a:cubicBezTo>
                <a:cubicBezTo>
                  <a:pt x="36576" y="39420"/>
                  <a:pt x="35864" y="40538"/>
                  <a:pt x="34442" y="41148"/>
                </a:cubicBezTo>
                <a:cubicBezTo>
                  <a:pt x="33020" y="41757"/>
                  <a:pt x="28143" y="42468"/>
                  <a:pt x="19812" y="43281"/>
                </a:cubicBezTo>
                <a:cubicBezTo>
                  <a:pt x="11480" y="44094"/>
                  <a:pt x="6502" y="44500"/>
                  <a:pt x="4877" y="44500"/>
                </a:cubicBezTo>
                <a:cubicBezTo>
                  <a:pt x="3251" y="44500"/>
                  <a:pt x="2032" y="42265"/>
                  <a:pt x="1219" y="37795"/>
                </a:cubicBezTo>
                <a:cubicBezTo>
                  <a:pt x="406" y="33324"/>
                  <a:pt x="0" y="27635"/>
                  <a:pt x="0" y="20726"/>
                </a:cubicBezTo>
                <a:cubicBezTo>
                  <a:pt x="0" y="13817"/>
                  <a:pt x="508" y="9448"/>
                  <a:pt x="1524" y="7620"/>
                </a:cubicBezTo>
                <a:cubicBezTo>
                  <a:pt x="2540" y="5791"/>
                  <a:pt x="4775" y="4064"/>
                  <a:pt x="8229" y="2438"/>
                </a:cubicBezTo>
                <a:cubicBezTo>
                  <a:pt x="11684" y="812"/>
                  <a:pt x="14833" y="0"/>
                  <a:pt x="17678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171627" y="585932"/>
            <a:ext cx="409651" cy="544373"/>
          </a:xfrm>
          <a:custGeom>
            <a:avLst/>
            <a:gdLst/>
            <a:ahLst/>
            <a:cxnLst/>
            <a:rect l="l" t="t" r="r" b="b"/>
            <a:pathLst>
              <a:path w="409651" h="544373">
                <a:moveTo>
                  <a:pt x="172212" y="0"/>
                </a:moveTo>
                <a:cubicBezTo>
                  <a:pt x="180137" y="0"/>
                  <a:pt x="190805" y="1625"/>
                  <a:pt x="204216" y="4877"/>
                </a:cubicBezTo>
                <a:cubicBezTo>
                  <a:pt x="217627" y="8128"/>
                  <a:pt x="225654" y="10668"/>
                  <a:pt x="228295" y="12497"/>
                </a:cubicBezTo>
                <a:cubicBezTo>
                  <a:pt x="230937" y="14325"/>
                  <a:pt x="232258" y="16459"/>
                  <a:pt x="232258" y="18897"/>
                </a:cubicBezTo>
                <a:cubicBezTo>
                  <a:pt x="232258" y="21336"/>
                  <a:pt x="230226" y="23977"/>
                  <a:pt x="226162" y="26822"/>
                </a:cubicBezTo>
                <a:cubicBezTo>
                  <a:pt x="222098" y="29667"/>
                  <a:pt x="219253" y="35357"/>
                  <a:pt x="217627" y="43891"/>
                </a:cubicBezTo>
                <a:cubicBezTo>
                  <a:pt x="216002" y="52425"/>
                  <a:pt x="215189" y="69088"/>
                  <a:pt x="215189" y="93878"/>
                </a:cubicBezTo>
                <a:cubicBezTo>
                  <a:pt x="215189" y="96723"/>
                  <a:pt x="215900" y="99161"/>
                  <a:pt x="217322" y="101193"/>
                </a:cubicBezTo>
                <a:cubicBezTo>
                  <a:pt x="218745" y="103225"/>
                  <a:pt x="220269" y="104038"/>
                  <a:pt x="221894" y="103632"/>
                </a:cubicBezTo>
                <a:cubicBezTo>
                  <a:pt x="249123" y="100381"/>
                  <a:pt x="272085" y="98755"/>
                  <a:pt x="290779" y="98755"/>
                </a:cubicBezTo>
                <a:cubicBezTo>
                  <a:pt x="309474" y="98755"/>
                  <a:pt x="327762" y="102921"/>
                  <a:pt x="345643" y="111252"/>
                </a:cubicBezTo>
                <a:cubicBezTo>
                  <a:pt x="363525" y="119583"/>
                  <a:pt x="378663" y="127609"/>
                  <a:pt x="391058" y="135331"/>
                </a:cubicBezTo>
                <a:cubicBezTo>
                  <a:pt x="403454" y="143053"/>
                  <a:pt x="409651" y="150774"/>
                  <a:pt x="409651" y="158496"/>
                </a:cubicBezTo>
                <a:cubicBezTo>
                  <a:pt x="409651" y="163373"/>
                  <a:pt x="407314" y="166725"/>
                  <a:pt x="402641" y="168554"/>
                </a:cubicBezTo>
                <a:cubicBezTo>
                  <a:pt x="397967" y="170383"/>
                  <a:pt x="391566" y="175260"/>
                  <a:pt x="383438" y="183185"/>
                </a:cubicBezTo>
                <a:cubicBezTo>
                  <a:pt x="375310" y="191109"/>
                  <a:pt x="369418" y="198425"/>
                  <a:pt x="365760" y="205130"/>
                </a:cubicBezTo>
                <a:cubicBezTo>
                  <a:pt x="362102" y="211836"/>
                  <a:pt x="359258" y="216611"/>
                  <a:pt x="357226" y="219456"/>
                </a:cubicBezTo>
                <a:cubicBezTo>
                  <a:pt x="355194" y="222301"/>
                  <a:pt x="352349" y="224739"/>
                  <a:pt x="348691" y="226771"/>
                </a:cubicBezTo>
                <a:cubicBezTo>
                  <a:pt x="340970" y="231241"/>
                  <a:pt x="336499" y="243027"/>
                  <a:pt x="335280" y="262128"/>
                </a:cubicBezTo>
                <a:cubicBezTo>
                  <a:pt x="334874" y="269849"/>
                  <a:pt x="333959" y="274828"/>
                  <a:pt x="332537" y="277063"/>
                </a:cubicBezTo>
                <a:cubicBezTo>
                  <a:pt x="331114" y="279298"/>
                  <a:pt x="328575" y="280416"/>
                  <a:pt x="324917" y="280416"/>
                </a:cubicBezTo>
                <a:cubicBezTo>
                  <a:pt x="321259" y="280416"/>
                  <a:pt x="317297" y="280213"/>
                  <a:pt x="313030" y="279806"/>
                </a:cubicBezTo>
                <a:cubicBezTo>
                  <a:pt x="308762" y="279400"/>
                  <a:pt x="302260" y="279197"/>
                  <a:pt x="293522" y="279197"/>
                </a:cubicBezTo>
                <a:cubicBezTo>
                  <a:pt x="284785" y="279197"/>
                  <a:pt x="271272" y="280009"/>
                  <a:pt x="252984" y="281635"/>
                </a:cubicBezTo>
                <a:cubicBezTo>
                  <a:pt x="234696" y="283261"/>
                  <a:pt x="222910" y="284480"/>
                  <a:pt x="217627" y="285293"/>
                </a:cubicBezTo>
                <a:cubicBezTo>
                  <a:pt x="212344" y="286105"/>
                  <a:pt x="209601" y="291490"/>
                  <a:pt x="209398" y="301447"/>
                </a:cubicBezTo>
                <a:cubicBezTo>
                  <a:pt x="209194" y="311404"/>
                  <a:pt x="207671" y="333045"/>
                  <a:pt x="204826" y="366369"/>
                </a:cubicBezTo>
                <a:cubicBezTo>
                  <a:pt x="201981" y="399694"/>
                  <a:pt x="200558" y="432105"/>
                  <a:pt x="200558" y="463601"/>
                </a:cubicBezTo>
                <a:cubicBezTo>
                  <a:pt x="200558" y="495097"/>
                  <a:pt x="202590" y="514096"/>
                  <a:pt x="206654" y="520598"/>
                </a:cubicBezTo>
                <a:cubicBezTo>
                  <a:pt x="208686" y="524256"/>
                  <a:pt x="209702" y="527507"/>
                  <a:pt x="209702" y="530352"/>
                </a:cubicBezTo>
                <a:cubicBezTo>
                  <a:pt x="209702" y="539699"/>
                  <a:pt x="199542" y="544373"/>
                  <a:pt x="179222" y="544373"/>
                </a:cubicBezTo>
                <a:cubicBezTo>
                  <a:pt x="171907" y="544373"/>
                  <a:pt x="166726" y="543357"/>
                  <a:pt x="163678" y="541325"/>
                </a:cubicBezTo>
                <a:cubicBezTo>
                  <a:pt x="160630" y="539293"/>
                  <a:pt x="159106" y="535940"/>
                  <a:pt x="159106" y="531266"/>
                </a:cubicBezTo>
                <a:cubicBezTo>
                  <a:pt x="159106" y="526593"/>
                  <a:pt x="159918" y="520598"/>
                  <a:pt x="161544" y="513283"/>
                </a:cubicBezTo>
                <a:cubicBezTo>
                  <a:pt x="166014" y="491744"/>
                  <a:pt x="168250" y="463093"/>
                  <a:pt x="168250" y="427329"/>
                </a:cubicBezTo>
                <a:cubicBezTo>
                  <a:pt x="168250" y="415950"/>
                  <a:pt x="168047" y="406400"/>
                  <a:pt x="167640" y="398678"/>
                </a:cubicBezTo>
                <a:lnTo>
                  <a:pt x="165202" y="345033"/>
                </a:lnTo>
                <a:cubicBezTo>
                  <a:pt x="164389" y="316179"/>
                  <a:pt x="163881" y="301041"/>
                  <a:pt x="163678" y="299618"/>
                </a:cubicBezTo>
                <a:cubicBezTo>
                  <a:pt x="163475" y="298196"/>
                  <a:pt x="162357" y="296977"/>
                  <a:pt x="160325" y="295961"/>
                </a:cubicBezTo>
                <a:cubicBezTo>
                  <a:pt x="158293" y="294945"/>
                  <a:pt x="155855" y="294437"/>
                  <a:pt x="153010" y="294437"/>
                </a:cubicBezTo>
                <a:cubicBezTo>
                  <a:pt x="150165" y="294437"/>
                  <a:pt x="140310" y="296164"/>
                  <a:pt x="123444" y="299618"/>
                </a:cubicBezTo>
                <a:cubicBezTo>
                  <a:pt x="106578" y="303073"/>
                  <a:pt x="96012" y="306019"/>
                  <a:pt x="91745" y="308457"/>
                </a:cubicBezTo>
                <a:cubicBezTo>
                  <a:pt x="87478" y="310896"/>
                  <a:pt x="83515" y="312115"/>
                  <a:pt x="79858" y="312115"/>
                </a:cubicBezTo>
                <a:cubicBezTo>
                  <a:pt x="76200" y="312115"/>
                  <a:pt x="72136" y="307441"/>
                  <a:pt x="67666" y="298094"/>
                </a:cubicBezTo>
                <a:cubicBezTo>
                  <a:pt x="61976" y="285902"/>
                  <a:pt x="53442" y="273101"/>
                  <a:pt x="42062" y="259689"/>
                </a:cubicBezTo>
                <a:cubicBezTo>
                  <a:pt x="30683" y="246278"/>
                  <a:pt x="20828" y="228295"/>
                  <a:pt x="12497" y="205740"/>
                </a:cubicBezTo>
                <a:cubicBezTo>
                  <a:pt x="4166" y="183185"/>
                  <a:pt x="0" y="168859"/>
                  <a:pt x="0" y="162763"/>
                </a:cubicBezTo>
                <a:cubicBezTo>
                  <a:pt x="0" y="156667"/>
                  <a:pt x="2337" y="152400"/>
                  <a:pt x="7010" y="149961"/>
                </a:cubicBezTo>
                <a:cubicBezTo>
                  <a:pt x="11684" y="147523"/>
                  <a:pt x="21743" y="146304"/>
                  <a:pt x="37186" y="146304"/>
                </a:cubicBezTo>
                <a:cubicBezTo>
                  <a:pt x="52629" y="146304"/>
                  <a:pt x="74371" y="141427"/>
                  <a:pt x="102413" y="131673"/>
                </a:cubicBezTo>
                <a:cubicBezTo>
                  <a:pt x="109322" y="129235"/>
                  <a:pt x="124358" y="124968"/>
                  <a:pt x="147523" y="118872"/>
                </a:cubicBezTo>
                <a:cubicBezTo>
                  <a:pt x="154026" y="117246"/>
                  <a:pt x="157277" y="110337"/>
                  <a:pt x="157277" y="98145"/>
                </a:cubicBezTo>
                <a:lnTo>
                  <a:pt x="155448" y="18288"/>
                </a:lnTo>
                <a:cubicBezTo>
                  <a:pt x="155448" y="10973"/>
                  <a:pt x="156261" y="6096"/>
                  <a:pt x="157886" y="3657"/>
                </a:cubicBezTo>
                <a:cubicBezTo>
                  <a:pt x="159512" y="1219"/>
                  <a:pt x="164287" y="0"/>
                  <a:pt x="172212" y="0"/>
                </a:cubicBezTo>
                <a:close/>
                <a:moveTo>
                  <a:pt x="273101" y="136550"/>
                </a:moveTo>
                <a:cubicBezTo>
                  <a:pt x="260096" y="136550"/>
                  <a:pt x="246075" y="137363"/>
                  <a:pt x="231038" y="138989"/>
                </a:cubicBezTo>
                <a:cubicBezTo>
                  <a:pt x="224536" y="139801"/>
                  <a:pt x="220574" y="140817"/>
                  <a:pt x="219151" y="142037"/>
                </a:cubicBezTo>
                <a:cubicBezTo>
                  <a:pt x="217729" y="143256"/>
                  <a:pt x="216713" y="144475"/>
                  <a:pt x="216103" y="145694"/>
                </a:cubicBezTo>
                <a:cubicBezTo>
                  <a:pt x="215494" y="146913"/>
                  <a:pt x="214986" y="156464"/>
                  <a:pt x="214579" y="174345"/>
                </a:cubicBezTo>
                <a:lnTo>
                  <a:pt x="212750" y="224333"/>
                </a:lnTo>
                <a:cubicBezTo>
                  <a:pt x="212750" y="232054"/>
                  <a:pt x="215595" y="235915"/>
                  <a:pt x="221285" y="235915"/>
                </a:cubicBezTo>
                <a:lnTo>
                  <a:pt x="268224" y="230429"/>
                </a:lnTo>
                <a:cubicBezTo>
                  <a:pt x="282448" y="228803"/>
                  <a:pt x="291694" y="226365"/>
                  <a:pt x="295961" y="223113"/>
                </a:cubicBezTo>
                <a:cubicBezTo>
                  <a:pt x="300228" y="219862"/>
                  <a:pt x="304495" y="211836"/>
                  <a:pt x="308762" y="199034"/>
                </a:cubicBezTo>
                <a:cubicBezTo>
                  <a:pt x="313030" y="186233"/>
                  <a:pt x="315163" y="174955"/>
                  <a:pt x="315163" y="165201"/>
                </a:cubicBezTo>
                <a:cubicBezTo>
                  <a:pt x="315163" y="155448"/>
                  <a:pt x="311810" y="148234"/>
                  <a:pt x="305105" y="143561"/>
                </a:cubicBezTo>
                <a:cubicBezTo>
                  <a:pt x="298399" y="138887"/>
                  <a:pt x="287731" y="136550"/>
                  <a:pt x="273101" y="136550"/>
                </a:cubicBezTo>
                <a:close/>
                <a:moveTo>
                  <a:pt x="153924" y="155448"/>
                </a:moveTo>
                <a:cubicBezTo>
                  <a:pt x="150470" y="155448"/>
                  <a:pt x="137668" y="159207"/>
                  <a:pt x="115519" y="166725"/>
                </a:cubicBezTo>
                <a:cubicBezTo>
                  <a:pt x="93371" y="174244"/>
                  <a:pt x="80162" y="180137"/>
                  <a:pt x="75895" y="184404"/>
                </a:cubicBezTo>
                <a:cubicBezTo>
                  <a:pt x="71628" y="188671"/>
                  <a:pt x="69494" y="194056"/>
                  <a:pt x="69494" y="200558"/>
                </a:cubicBezTo>
                <a:cubicBezTo>
                  <a:pt x="69494" y="207061"/>
                  <a:pt x="70917" y="217322"/>
                  <a:pt x="73762" y="231343"/>
                </a:cubicBezTo>
                <a:cubicBezTo>
                  <a:pt x="76606" y="245364"/>
                  <a:pt x="79451" y="253898"/>
                  <a:pt x="82296" y="256946"/>
                </a:cubicBezTo>
                <a:cubicBezTo>
                  <a:pt x="85141" y="259994"/>
                  <a:pt x="89205" y="261518"/>
                  <a:pt x="94488" y="261518"/>
                </a:cubicBezTo>
                <a:cubicBezTo>
                  <a:pt x="99771" y="261518"/>
                  <a:pt x="107493" y="259994"/>
                  <a:pt x="117653" y="256946"/>
                </a:cubicBezTo>
                <a:cubicBezTo>
                  <a:pt x="127813" y="253898"/>
                  <a:pt x="139598" y="250952"/>
                  <a:pt x="153010" y="248107"/>
                </a:cubicBezTo>
                <a:cubicBezTo>
                  <a:pt x="155042" y="247701"/>
                  <a:pt x="156972" y="246278"/>
                  <a:pt x="158801" y="243840"/>
                </a:cubicBezTo>
                <a:cubicBezTo>
                  <a:pt x="160630" y="241401"/>
                  <a:pt x="161544" y="238353"/>
                  <a:pt x="161544" y="234696"/>
                </a:cubicBezTo>
                <a:lnTo>
                  <a:pt x="160325" y="201168"/>
                </a:lnTo>
                <a:cubicBezTo>
                  <a:pt x="159512" y="178003"/>
                  <a:pt x="159106" y="164592"/>
                  <a:pt x="159106" y="160934"/>
                </a:cubicBezTo>
                <a:cubicBezTo>
                  <a:pt x="159106" y="157277"/>
                  <a:pt x="157379" y="155448"/>
                  <a:pt x="153924" y="15544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569558" y="1903582"/>
            <a:ext cx="66447" cy="103023"/>
          </a:xfrm>
          <a:custGeom>
            <a:avLst/>
            <a:gdLst/>
            <a:ahLst/>
            <a:cxnLst/>
            <a:rect l="l" t="t" r="r" b="b"/>
            <a:pathLst>
              <a:path w="66446" h="103022">
                <a:moveTo>
                  <a:pt x="26212" y="0"/>
                </a:moveTo>
                <a:cubicBezTo>
                  <a:pt x="31089" y="0"/>
                  <a:pt x="33934" y="3556"/>
                  <a:pt x="34747" y="10668"/>
                </a:cubicBezTo>
                <a:cubicBezTo>
                  <a:pt x="35560" y="17780"/>
                  <a:pt x="41046" y="28549"/>
                  <a:pt x="51206" y="42977"/>
                </a:cubicBezTo>
                <a:cubicBezTo>
                  <a:pt x="61366" y="57404"/>
                  <a:pt x="66446" y="70917"/>
                  <a:pt x="66446" y="83515"/>
                </a:cubicBezTo>
                <a:cubicBezTo>
                  <a:pt x="66446" y="89204"/>
                  <a:pt x="65227" y="93878"/>
                  <a:pt x="62788" y="97536"/>
                </a:cubicBezTo>
                <a:cubicBezTo>
                  <a:pt x="60350" y="101193"/>
                  <a:pt x="57302" y="103022"/>
                  <a:pt x="53644" y="103022"/>
                </a:cubicBezTo>
                <a:cubicBezTo>
                  <a:pt x="47955" y="103022"/>
                  <a:pt x="39522" y="100177"/>
                  <a:pt x="28346" y="94488"/>
                </a:cubicBezTo>
                <a:cubicBezTo>
                  <a:pt x="17170" y="88798"/>
                  <a:pt x="9652" y="83312"/>
                  <a:pt x="5791" y="78029"/>
                </a:cubicBezTo>
                <a:cubicBezTo>
                  <a:pt x="1930" y="72745"/>
                  <a:pt x="0" y="64414"/>
                  <a:pt x="0" y="53035"/>
                </a:cubicBezTo>
                <a:cubicBezTo>
                  <a:pt x="0" y="36373"/>
                  <a:pt x="3149" y="23368"/>
                  <a:pt x="9448" y="14021"/>
                </a:cubicBezTo>
                <a:cubicBezTo>
                  <a:pt x="15748" y="4673"/>
                  <a:pt x="21336" y="0"/>
                  <a:pt x="26212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804561" y="6020576"/>
            <a:ext cx="326745" cy="420624"/>
          </a:xfrm>
          <a:custGeom>
            <a:avLst/>
            <a:gdLst/>
            <a:ahLst/>
            <a:cxnLst/>
            <a:rect l="l" t="t" r="r" b="b"/>
            <a:pathLst>
              <a:path w="326745" h="420624">
                <a:moveTo>
                  <a:pt x="80467" y="0"/>
                </a:moveTo>
                <a:cubicBezTo>
                  <a:pt x="82905" y="0"/>
                  <a:pt x="85140" y="711"/>
                  <a:pt x="87172" y="2133"/>
                </a:cubicBezTo>
                <a:cubicBezTo>
                  <a:pt x="89204" y="3556"/>
                  <a:pt x="91236" y="4267"/>
                  <a:pt x="93268" y="4267"/>
                </a:cubicBezTo>
                <a:cubicBezTo>
                  <a:pt x="95300" y="4267"/>
                  <a:pt x="97942" y="3759"/>
                  <a:pt x="101193" y="2743"/>
                </a:cubicBezTo>
                <a:cubicBezTo>
                  <a:pt x="104444" y="1727"/>
                  <a:pt x="107086" y="1219"/>
                  <a:pt x="109118" y="1219"/>
                </a:cubicBezTo>
                <a:cubicBezTo>
                  <a:pt x="115620" y="1219"/>
                  <a:pt x="118872" y="4470"/>
                  <a:pt x="118872" y="10972"/>
                </a:cubicBezTo>
                <a:cubicBezTo>
                  <a:pt x="118872" y="13411"/>
                  <a:pt x="118364" y="15951"/>
                  <a:pt x="117348" y="18592"/>
                </a:cubicBezTo>
                <a:cubicBezTo>
                  <a:pt x="116332" y="21234"/>
                  <a:pt x="115214" y="28244"/>
                  <a:pt x="113995" y="39624"/>
                </a:cubicBezTo>
                <a:cubicBezTo>
                  <a:pt x="112776" y="51003"/>
                  <a:pt x="112166" y="59842"/>
                  <a:pt x="112166" y="66141"/>
                </a:cubicBezTo>
                <a:cubicBezTo>
                  <a:pt x="112166" y="72440"/>
                  <a:pt x="110134" y="83718"/>
                  <a:pt x="106070" y="99974"/>
                </a:cubicBezTo>
                <a:cubicBezTo>
                  <a:pt x="102006" y="116230"/>
                  <a:pt x="99974" y="126796"/>
                  <a:pt x="99974" y="131673"/>
                </a:cubicBezTo>
                <a:cubicBezTo>
                  <a:pt x="99974" y="136550"/>
                  <a:pt x="100787" y="138988"/>
                  <a:pt x="102412" y="138988"/>
                </a:cubicBezTo>
                <a:cubicBezTo>
                  <a:pt x="104038" y="138988"/>
                  <a:pt x="107594" y="136550"/>
                  <a:pt x="113080" y="131673"/>
                </a:cubicBezTo>
                <a:cubicBezTo>
                  <a:pt x="118567" y="126796"/>
                  <a:pt x="123444" y="122732"/>
                  <a:pt x="127711" y="119481"/>
                </a:cubicBezTo>
                <a:cubicBezTo>
                  <a:pt x="131978" y="116230"/>
                  <a:pt x="141020" y="107797"/>
                  <a:pt x="154838" y="94183"/>
                </a:cubicBezTo>
                <a:cubicBezTo>
                  <a:pt x="168656" y="80568"/>
                  <a:pt x="177292" y="71526"/>
                  <a:pt x="180746" y="67056"/>
                </a:cubicBezTo>
                <a:cubicBezTo>
                  <a:pt x="184200" y="62585"/>
                  <a:pt x="188163" y="60350"/>
                  <a:pt x="192633" y="60350"/>
                </a:cubicBezTo>
                <a:cubicBezTo>
                  <a:pt x="197104" y="60350"/>
                  <a:pt x="200253" y="62890"/>
                  <a:pt x="202082" y="67970"/>
                </a:cubicBezTo>
                <a:cubicBezTo>
                  <a:pt x="203911" y="73050"/>
                  <a:pt x="206959" y="77419"/>
                  <a:pt x="211226" y="81076"/>
                </a:cubicBezTo>
                <a:cubicBezTo>
                  <a:pt x="215493" y="84734"/>
                  <a:pt x="217627" y="87782"/>
                  <a:pt x="217627" y="90220"/>
                </a:cubicBezTo>
                <a:cubicBezTo>
                  <a:pt x="217627" y="92659"/>
                  <a:pt x="215696" y="94996"/>
                  <a:pt x="211836" y="97231"/>
                </a:cubicBezTo>
                <a:cubicBezTo>
                  <a:pt x="207975" y="99466"/>
                  <a:pt x="198120" y="109220"/>
                  <a:pt x="182270" y="126492"/>
                </a:cubicBezTo>
                <a:cubicBezTo>
                  <a:pt x="166420" y="143764"/>
                  <a:pt x="153822" y="156565"/>
                  <a:pt x="144475" y="164896"/>
                </a:cubicBezTo>
                <a:cubicBezTo>
                  <a:pt x="135128" y="173228"/>
                  <a:pt x="120294" y="184302"/>
                  <a:pt x="99974" y="198120"/>
                </a:cubicBezTo>
                <a:cubicBezTo>
                  <a:pt x="96316" y="200558"/>
                  <a:pt x="93776" y="203809"/>
                  <a:pt x="92354" y="207873"/>
                </a:cubicBezTo>
                <a:cubicBezTo>
                  <a:pt x="90932" y="211937"/>
                  <a:pt x="89611" y="223723"/>
                  <a:pt x="88392" y="243230"/>
                </a:cubicBezTo>
                <a:cubicBezTo>
                  <a:pt x="87172" y="262737"/>
                  <a:pt x="86563" y="281838"/>
                  <a:pt x="86563" y="300532"/>
                </a:cubicBezTo>
                <a:cubicBezTo>
                  <a:pt x="86563" y="319227"/>
                  <a:pt x="88798" y="332943"/>
                  <a:pt x="93268" y="341680"/>
                </a:cubicBezTo>
                <a:cubicBezTo>
                  <a:pt x="97739" y="350418"/>
                  <a:pt x="105663" y="357022"/>
                  <a:pt x="117043" y="361492"/>
                </a:cubicBezTo>
                <a:cubicBezTo>
                  <a:pt x="128422" y="365963"/>
                  <a:pt x="145592" y="368198"/>
                  <a:pt x="168554" y="368198"/>
                </a:cubicBezTo>
                <a:cubicBezTo>
                  <a:pt x="191516" y="368198"/>
                  <a:pt x="213055" y="365658"/>
                  <a:pt x="233172" y="360578"/>
                </a:cubicBezTo>
                <a:cubicBezTo>
                  <a:pt x="253288" y="355498"/>
                  <a:pt x="264464" y="346862"/>
                  <a:pt x="266700" y="334670"/>
                </a:cubicBezTo>
                <a:cubicBezTo>
                  <a:pt x="268935" y="322478"/>
                  <a:pt x="271475" y="311200"/>
                  <a:pt x="274320" y="300837"/>
                </a:cubicBezTo>
                <a:cubicBezTo>
                  <a:pt x="277165" y="290474"/>
                  <a:pt x="280111" y="277977"/>
                  <a:pt x="283159" y="263347"/>
                </a:cubicBezTo>
                <a:cubicBezTo>
                  <a:pt x="286207" y="248716"/>
                  <a:pt x="288036" y="238658"/>
                  <a:pt x="288645" y="233172"/>
                </a:cubicBezTo>
                <a:cubicBezTo>
                  <a:pt x="289255" y="227685"/>
                  <a:pt x="290982" y="224942"/>
                  <a:pt x="293827" y="224942"/>
                </a:cubicBezTo>
                <a:cubicBezTo>
                  <a:pt x="296672" y="224942"/>
                  <a:pt x="300634" y="234899"/>
                  <a:pt x="305714" y="254812"/>
                </a:cubicBezTo>
                <a:cubicBezTo>
                  <a:pt x="310794" y="274726"/>
                  <a:pt x="313334" y="289763"/>
                  <a:pt x="313334" y="299923"/>
                </a:cubicBezTo>
                <a:lnTo>
                  <a:pt x="312724" y="313334"/>
                </a:lnTo>
                <a:cubicBezTo>
                  <a:pt x="312724" y="321056"/>
                  <a:pt x="313537" y="326542"/>
                  <a:pt x="315163" y="329793"/>
                </a:cubicBezTo>
                <a:cubicBezTo>
                  <a:pt x="319227" y="337921"/>
                  <a:pt x="321259" y="347268"/>
                  <a:pt x="321259" y="357835"/>
                </a:cubicBezTo>
                <a:cubicBezTo>
                  <a:pt x="321259" y="363118"/>
                  <a:pt x="322173" y="370738"/>
                  <a:pt x="324002" y="380695"/>
                </a:cubicBezTo>
                <a:cubicBezTo>
                  <a:pt x="325831" y="390652"/>
                  <a:pt x="326745" y="397560"/>
                  <a:pt x="326745" y="401421"/>
                </a:cubicBezTo>
                <a:cubicBezTo>
                  <a:pt x="326745" y="405282"/>
                  <a:pt x="324713" y="408330"/>
                  <a:pt x="320649" y="410565"/>
                </a:cubicBezTo>
                <a:cubicBezTo>
                  <a:pt x="316585" y="412800"/>
                  <a:pt x="306019" y="415036"/>
                  <a:pt x="288950" y="417271"/>
                </a:cubicBezTo>
                <a:cubicBezTo>
                  <a:pt x="271881" y="419506"/>
                  <a:pt x="253593" y="420624"/>
                  <a:pt x="234086" y="420624"/>
                </a:cubicBezTo>
                <a:lnTo>
                  <a:pt x="133502" y="416966"/>
                </a:lnTo>
                <a:cubicBezTo>
                  <a:pt x="125780" y="416966"/>
                  <a:pt x="120192" y="416255"/>
                  <a:pt x="116738" y="414832"/>
                </a:cubicBezTo>
                <a:cubicBezTo>
                  <a:pt x="113284" y="413410"/>
                  <a:pt x="106680" y="409346"/>
                  <a:pt x="96926" y="402640"/>
                </a:cubicBezTo>
                <a:cubicBezTo>
                  <a:pt x="87172" y="395935"/>
                  <a:pt x="78130" y="387705"/>
                  <a:pt x="69799" y="377952"/>
                </a:cubicBezTo>
                <a:cubicBezTo>
                  <a:pt x="61468" y="368198"/>
                  <a:pt x="54864" y="358648"/>
                  <a:pt x="49987" y="349300"/>
                </a:cubicBezTo>
                <a:cubicBezTo>
                  <a:pt x="48768" y="346049"/>
                  <a:pt x="47447" y="340360"/>
                  <a:pt x="46025" y="332232"/>
                </a:cubicBezTo>
                <a:cubicBezTo>
                  <a:pt x="44602" y="324104"/>
                  <a:pt x="44094" y="316992"/>
                  <a:pt x="44500" y="310896"/>
                </a:cubicBezTo>
                <a:cubicBezTo>
                  <a:pt x="48564" y="268224"/>
                  <a:pt x="50596" y="244754"/>
                  <a:pt x="50596" y="240487"/>
                </a:cubicBezTo>
                <a:cubicBezTo>
                  <a:pt x="50596" y="236220"/>
                  <a:pt x="49580" y="234086"/>
                  <a:pt x="47548" y="234086"/>
                </a:cubicBezTo>
                <a:cubicBezTo>
                  <a:pt x="45516" y="234086"/>
                  <a:pt x="42265" y="235305"/>
                  <a:pt x="37795" y="237744"/>
                </a:cubicBezTo>
                <a:cubicBezTo>
                  <a:pt x="26009" y="244652"/>
                  <a:pt x="16764" y="248107"/>
                  <a:pt x="10058" y="248107"/>
                </a:cubicBezTo>
                <a:cubicBezTo>
                  <a:pt x="3352" y="248107"/>
                  <a:pt x="0" y="246989"/>
                  <a:pt x="0" y="244754"/>
                </a:cubicBezTo>
                <a:cubicBezTo>
                  <a:pt x="0" y="242519"/>
                  <a:pt x="609" y="240487"/>
                  <a:pt x="1829" y="238658"/>
                </a:cubicBezTo>
                <a:cubicBezTo>
                  <a:pt x="3048" y="236829"/>
                  <a:pt x="10363" y="229108"/>
                  <a:pt x="23774" y="215493"/>
                </a:cubicBezTo>
                <a:cubicBezTo>
                  <a:pt x="37185" y="201879"/>
                  <a:pt x="46228" y="193040"/>
                  <a:pt x="50901" y="188976"/>
                </a:cubicBezTo>
                <a:cubicBezTo>
                  <a:pt x="55575" y="184912"/>
                  <a:pt x="58318" y="178003"/>
                  <a:pt x="59131" y="168249"/>
                </a:cubicBezTo>
                <a:cubicBezTo>
                  <a:pt x="67259" y="99974"/>
                  <a:pt x="72237" y="60960"/>
                  <a:pt x="74066" y="51206"/>
                </a:cubicBezTo>
                <a:cubicBezTo>
                  <a:pt x="75895" y="41452"/>
                  <a:pt x="76809" y="34137"/>
                  <a:pt x="76809" y="29260"/>
                </a:cubicBezTo>
                <a:cubicBezTo>
                  <a:pt x="76809" y="24384"/>
                  <a:pt x="75895" y="20218"/>
                  <a:pt x="74066" y="16764"/>
                </a:cubicBezTo>
                <a:cubicBezTo>
                  <a:pt x="72237" y="13309"/>
                  <a:pt x="71323" y="10566"/>
                  <a:pt x="71323" y="8534"/>
                </a:cubicBezTo>
                <a:cubicBezTo>
                  <a:pt x="71323" y="6502"/>
                  <a:pt x="72237" y="4572"/>
                  <a:pt x="74066" y="2743"/>
                </a:cubicBezTo>
                <a:cubicBezTo>
                  <a:pt x="75895" y="914"/>
                  <a:pt x="78029" y="0"/>
                  <a:pt x="80467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892284" y="3530401"/>
            <a:ext cx="204216" cy="406603"/>
          </a:xfrm>
          <a:custGeom>
            <a:avLst/>
            <a:gdLst/>
            <a:ahLst/>
            <a:cxnLst/>
            <a:rect l="l" t="t" r="r" b="b"/>
            <a:pathLst>
              <a:path w="204216" h="406603">
                <a:moveTo>
                  <a:pt x="170079" y="0"/>
                </a:moveTo>
                <a:cubicBezTo>
                  <a:pt x="172923" y="0"/>
                  <a:pt x="179324" y="2743"/>
                  <a:pt x="189281" y="8229"/>
                </a:cubicBezTo>
                <a:cubicBezTo>
                  <a:pt x="199238" y="13716"/>
                  <a:pt x="204216" y="18389"/>
                  <a:pt x="204216" y="22250"/>
                </a:cubicBezTo>
                <a:cubicBezTo>
                  <a:pt x="204216" y="26111"/>
                  <a:pt x="200965" y="31597"/>
                  <a:pt x="194463" y="38709"/>
                </a:cubicBezTo>
                <a:cubicBezTo>
                  <a:pt x="187960" y="45821"/>
                  <a:pt x="173127" y="73152"/>
                  <a:pt x="149962" y="120700"/>
                </a:cubicBezTo>
                <a:cubicBezTo>
                  <a:pt x="146304" y="128422"/>
                  <a:pt x="140411" y="135940"/>
                  <a:pt x="132283" y="143256"/>
                </a:cubicBezTo>
                <a:cubicBezTo>
                  <a:pt x="123343" y="150977"/>
                  <a:pt x="118872" y="164490"/>
                  <a:pt x="118872" y="183794"/>
                </a:cubicBezTo>
                <a:cubicBezTo>
                  <a:pt x="118872" y="203098"/>
                  <a:pt x="123546" y="213969"/>
                  <a:pt x="132893" y="216408"/>
                </a:cubicBezTo>
                <a:cubicBezTo>
                  <a:pt x="143459" y="220472"/>
                  <a:pt x="149251" y="223316"/>
                  <a:pt x="150267" y="224942"/>
                </a:cubicBezTo>
                <a:cubicBezTo>
                  <a:pt x="151283" y="226568"/>
                  <a:pt x="151791" y="229717"/>
                  <a:pt x="151791" y="234391"/>
                </a:cubicBezTo>
                <a:cubicBezTo>
                  <a:pt x="151791" y="239064"/>
                  <a:pt x="150368" y="250444"/>
                  <a:pt x="147523" y="268528"/>
                </a:cubicBezTo>
                <a:cubicBezTo>
                  <a:pt x="144679" y="286613"/>
                  <a:pt x="142443" y="307746"/>
                  <a:pt x="140818" y="331927"/>
                </a:cubicBezTo>
                <a:cubicBezTo>
                  <a:pt x="139192" y="356108"/>
                  <a:pt x="138379" y="373176"/>
                  <a:pt x="138379" y="383133"/>
                </a:cubicBezTo>
                <a:cubicBezTo>
                  <a:pt x="138379" y="393090"/>
                  <a:pt x="135636" y="399491"/>
                  <a:pt x="130150" y="402336"/>
                </a:cubicBezTo>
                <a:cubicBezTo>
                  <a:pt x="124663" y="405180"/>
                  <a:pt x="118059" y="406603"/>
                  <a:pt x="110338" y="406603"/>
                </a:cubicBezTo>
                <a:cubicBezTo>
                  <a:pt x="102616" y="406603"/>
                  <a:pt x="98755" y="400913"/>
                  <a:pt x="98755" y="389534"/>
                </a:cubicBezTo>
                <a:lnTo>
                  <a:pt x="101194" y="346252"/>
                </a:lnTo>
                <a:cubicBezTo>
                  <a:pt x="102007" y="329590"/>
                  <a:pt x="102413" y="314147"/>
                  <a:pt x="102413" y="299923"/>
                </a:cubicBezTo>
                <a:cubicBezTo>
                  <a:pt x="102413" y="285699"/>
                  <a:pt x="101803" y="273913"/>
                  <a:pt x="100584" y="264566"/>
                </a:cubicBezTo>
                <a:cubicBezTo>
                  <a:pt x="99365" y="255219"/>
                  <a:pt x="97841" y="250545"/>
                  <a:pt x="96012" y="250545"/>
                </a:cubicBezTo>
                <a:cubicBezTo>
                  <a:pt x="94183" y="250545"/>
                  <a:pt x="92050" y="251968"/>
                  <a:pt x="89611" y="254812"/>
                </a:cubicBezTo>
                <a:cubicBezTo>
                  <a:pt x="52629" y="295859"/>
                  <a:pt x="23978" y="316382"/>
                  <a:pt x="3658" y="316382"/>
                </a:cubicBezTo>
                <a:cubicBezTo>
                  <a:pt x="1219" y="316382"/>
                  <a:pt x="0" y="315163"/>
                  <a:pt x="0" y="312724"/>
                </a:cubicBezTo>
                <a:cubicBezTo>
                  <a:pt x="0" y="310286"/>
                  <a:pt x="3353" y="302056"/>
                  <a:pt x="10059" y="288036"/>
                </a:cubicBezTo>
                <a:cubicBezTo>
                  <a:pt x="16764" y="274015"/>
                  <a:pt x="36373" y="242824"/>
                  <a:pt x="68885" y="194462"/>
                </a:cubicBezTo>
                <a:cubicBezTo>
                  <a:pt x="74981" y="185928"/>
                  <a:pt x="85954" y="162763"/>
                  <a:pt x="101803" y="124968"/>
                </a:cubicBezTo>
                <a:lnTo>
                  <a:pt x="137770" y="48158"/>
                </a:lnTo>
                <a:cubicBezTo>
                  <a:pt x="149962" y="22961"/>
                  <a:pt x="157379" y="8636"/>
                  <a:pt x="160020" y="5181"/>
                </a:cubicBezTo>
                <a:cubicBezTo>
                  <a:pt x="162662" y="1727"/>
                  <a:pt x="166015" y="0"/>
                  <a:pt x="170079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883973" y="4842972"/>
            <a:ext cx="363931" cy="452933"/>
          </a:xfrm>
          <a:custGeom>
            <a:avLst/>
            <a:gdLst/>
            <a:ahLst/>
            <a:cxnLst/>
            <a:rect l="l" t="t" r="r" b="b"/>
            <a:pathLst>
              <a:path w="363931" h="452933">
                <a:moveTo>
                  <a:pt x="263957" y="0"/>
                </a:moveTo>
                <a:cubicBezTo>
                  <a:pt x="291592" y="0"/>
                  <a:pt x="315163" y="3556"/>
                  <a:pt x="334670" y="10668"/>
                </a:cubicBezTo>
                <a:cubicBezTo>
                  <a:pt x="354178" y="17780"/>
                  <a:pt x="363931" y="24994"/>
                  <a:pt x="363931" y="32309"/>
                </a:cubicBezTo>
                <a:cubicBezTo>
                  <a:pt x="363931" y="35560"/>
                  <a:pt x="362509" y="39624"/>
                  <a:pt x="359664" y="44501"/>
                </a:cubicBezTo>
                <a:cubicBezTo>
                  <a:pt x="353568" y="54661"/>
                  <a:pt x="350520" y="69495"/>
                  <a:pt x="350520" y="89002"/>
                </a:cubicBezTo>
                <a:cubicBezTo>
                  <a:pt x="350520" y="96317"/>
                  <a:pt x="351434" y="107290"/>
                  <a:pt x="353263" y="121920"/>
                </a:cubicBezTo>
                <a:cubicBezTo>
                  <a:pt x="355092" y="136551"/>
                  <a:pt x="356006" y="150368"/>
                  <a:pt x="356006" y="163373"/>
                </a:cubicBezTo>
                <a:lnTo>
                  <a:pt x="352958" y="214579"/>
                </a:lnTo>
                <a:cubicBezTo>
                  <a:pt x="352146" y="234899"/>
                  <a:pt x="351739" y="270053"/>
                  <a:pt x="351739" y="320040"/>
                </a:cubicBezTo>
                <a:cubicBezTo>
                  <a:pt x="351739" y="370027"/>
                  <a:pt x="352857" y="400711"/>
                  <a:pt x="355092" y="412090"/>
                </a:cubicBezTo>
                <a:cubicBezTo>
                  <a:pt x="357327" y="423469"/>
                  <a:pt x="358445" y="433121"/>
                  <a:pt x="358445" y="441046"/>
                </a:cubicBezTo>
                <a:cubicBezTo>
                  <a:pt x="358445" y="448971"/>
                  <a:pt x="354990" y="452933"/>
                  <a:pt x="348082" y="452933"/>
                </a:cubicBezTo>
                <a:cubicBezTo>
                  <a:pt x="341173" y="452933"/>
                  <a:pt x="327863" y="447548"/>
                  <a:pt x="308153" y="436779"/>
                </a:cubicBezTo>
                <a:cubicBezTo>
                  <a:pt x="288442" y="426009"/>
                  <a:pt x="271983" y="415036"/>
                  <a:pt x="258775" y="403860"/>
                </a:cubicBezTo>
                <a:cubicBezTo>
                  <a:pt x="245567" y="392684"/>
                  <a:pt x="238963" y="385674"/>
                  <a:pt x="238963" y="382829"/>
                </a:cubicBezTo>
                <a:cubicBezTo>
                  <a:pt x="238963" y="382016"/>
                  <a:pt x="239878" y="381610"/>
                  <a:pt x="241706" y="381610"/>
                </a:cubicBezTo>
                <a:cubicBezTo>
                  <a:pt x="243535" y="381610"/>
                  <a:pt x="247294" y="382626"/>
                  <a:pt x="252984" y="384658"/>
                </a:cubicBezTo>
                <a:cubicBezTo>
                  <a:pt x="258673" y="386690"/>
                  <a:pt x="267005" y="387706"/>
                  <a:pt x="277978" y="387706"/>
                </a:cubicBezTo>
                <a:cubicBezTo>
                  <a:pt x="288950" y="387706"/>
                  <a:pt x="296164" y="386588"/>
                  <a:pt x="299618" y="384353"/>
                </a:cubicBezTo>
                <a:cubicBezTo>
                  <a:pt x="303073" y="382118"/>
                  <a:pt x="305714" y="378155"/>
                  <a:pt x="307543" y="372466"/>
                </a:cubicBezTo>
                <a:cubicBezTo>
                  <a:pt x="309372" y="366776"/>
                  <a:pt x="310286" y="359867"/>
                  <a:pt x="310286" y="351739"/>
                </a:cubicBezTo>
                <a:cubicBezTo>
                  <a:pt x="310286" y="343611"/>
                  <a:pt x="309474" y="334467"/>
                  <a:pt x="307848" y="324307"/>
                </a:cubicBezTo>
                <a:cubicBezTo>
                  <a:pt x="305003" y="307239"/>
                  <a:pt x="303581" y="285293"/>
                  <a:pt x="303581" y="258471"/>
                </a:cubicBezTo>
                <a:cubicBezTo>
                  <a:pt x="303581" y="231648"/>
                  <a:pt x="302565" y="197714"/>
                  <a:pt x="300533" y="156667"/>
                </a:cubicBezTo>
                <a:cubicBezTo>
                  <a:pt x="298501" y="115621"/>
                  <a:pt x="296773" y="90526"/>
                  <a:pt x="295351" y="81382"/>
                </a:cubicBezTo>
                <a:cubicBezTo>
                  <a:pt x="293929" y="72238"/>
                  <a:pt x="291186" y="63094"/>
                  <a:pt x="287122" y="53950"/>
                </a:cubicBezTo>
                <a:cubicBezTo>
                  <a:pt x="283058" y="44806"/>
                  <a:pt x="277368" y="37186"/>
                  <a:pt x="270053" y="31090"/>
                </a:cubicBezTo>
                <a:cubicBezTo>
                  <a:pt x="262738" y="24994"/>
                  <a:pt x="253797" y="21946"/>
                  <a:pt x="243230" y="21946"/>
                </a:cubicBezTo>
                <a:cubicBezTo>
                  <a:pt x="212344" y="21946"/>
                  <a:pt x="181254" y="26416"/>
                  <a:pt x="149962" y="35357"/>
                </a:cubicBezTo>
                <a:cubicBezTo>
                  <a:pt x="118669" y="44298"/>
                  <a:pt x="96520" y="53340"/>
                  <a:pt x="83515" y="62484"/>
                </a:cubicBezTo>
                <a:cubicBezTo>
                  <a:pt x="70510" y="71628"/>
                  <a:pt x="62382" y="81179"/>
                  <a:pt x="59131" y="91135"/>
                </a:cubicBezTo>
                <a:cubicBezTo>
                  <a:pt x="55880" y="101092"/>
                  <a:pt x="48362" y="141427"/>
                  <a:pt x="36576" y="212141"/>
                </a:cubicBezTo>
                <a:cubicBezTo>
                  <a:pt x="30074" y="249936"/>
                  <a:pt x="26822" y="275539"/>
                  <a:pt x="26822" y="288951"/>
                </a:cubicBezTo>
                <a:cubicBezTo>
                  <a:pt x="26822" y="297891"/>
                  <a:pt x="28143" y="306019"/>
                  <a:pt x="30785" y="313335"/>
                </a:cubicBezTo>
                <a:cubicBezTo>
                  <a:pt x="33426" y="320650"/>
                  <a:pt x="35966" y="325628"/>
                  <a:pt x="38405" y="328270"/>
                </a:cubicBezTo>
                <a:cubicBezTo>
                  <a:pt x="40843" y="330911"/>
                  <a:pt x="44501" y="332232"/>
                  <a:pt x="49378" y="332232"/>
                </a:cubicBezTo>
                <a:cubicBezTo>
                  <a:pt x="54254" y="332232"/>
                  <a:pt x="64313" y="331013"/>
                  <a:pt x="79553" y="328575"/>
                </a:cubicBezTo>
                <a:cubicBezTo>
                  <a:pt x="94793" y="326136"/>
                  <a:pt x="107899" y="323190"/>
                  <a:pt x="118872" y="319735"/>
                </a:cubicBezTo>
                <a:cubicBezTo>
                  <a:pt x="129845" y="316281"/>
                  <a:pt x="145491" y="313538"/>
                  <a:pt x="165811" y="311506"/>
                </a:cubicBezTo>
                <a:cubicBezTo>
                  <a:pt x="186131" y="309474"/>
                  <a:pt x="210922" y="308458"/>
                  <a:pt x="240182" y="308458"/>
                </a:cubicBezTo>
                <a:cubicBezTo>
                  <a:pt x="247091" y="308458"/>
                  <a:pt x="252679" y="309067"/>
                  <a:pt x="256946" y="310287"/>
                </a:cubicBezTo>
                <a:cubicBezTo>
                  <a:pt x="261214" y="311506"/>
                  <a:pt x="263855" y="313030"/>
                  <a:pt x="264871" y="314859"/>
                </a:cubicBezTo>
                <a:cubicBezTo>
                  <a:pt x="265887" y="316687"/>
                  <a:pt x="266903" y="320447"/>
                  <a:pt x="267919" y="326136"/>
                </a:cubicBezTo>
                <a:cubicBezTo>
                  <a:pt x="268935" y="331826"/>
                  <a:pt x="269443" y="337719"/>
                  <a:pt x="269443" y="343815"/>
                </a:cubicBezTo>
                <a:cubicBezTo>
                  <a:pt x="269443" y="349911"/>
                  <a:pt x="265583" y="352959"/>
                  <a:pt x="257861" y="352959"/>
                </a:cubicBezTo>
                <a:cubicBezTo>
                  <a:pt x="254610" y="352959"/>
                  <a:pt x="249733" y="351943"/>
                  <a:pt x="243230" y="349911"/>
                </a:cubicBezTo>
                <a:cubicBezTo>
                  <a:pt x="236728" y="347879"/>
                  <a:pt x="223926" y="346863"/>
                  <a:pt x="204826" y="346863"/>
                </a:cubicBezTo>
                <a:cubicBezTo>
                  <a:pt x="173126" y="346863"/>
                  <a:pt x="149352" y="349301"/>
                  <a:pt x="133502" y="354178"/>
                </a:cubicBezTo>
                <a:cubicBezTo>
                  <a:pt x="117653" y="359055"/>
                  <a:pt x="98958" y="361493"/>
                  <a:pt x="77419" y="361493"/>
                </a:cubicBezTo>
                <a:cubicBezTo>
                  <a:pt x="71323" y="361493"/>
                  <a:pt x="62586" y="363728"/>
                  <a:pt x="51206" y="368199"/>
                </a:cubicBezTo>
                <a:cubicBezTo>
                  <a:pt x="39827" y="372669"/>
                  <a:pt x="32004" y="376835"/>
                  <a:pt x="27737" y="380695"/>
                </a:cubicBezTo>
                <a:cubicBezTo>
                  <a:pt x="23470" y="384556"/>
                  <a:pt x="20117" y="386487"/>
                  <a:pt x="17679" y="386487"/>
                </a:cubicBezTo>
                <a:cubicBezTo>
                  <a:pt x="5893" y="386487"/>
                  <a:pt x="0" y="361290"/>
                  <a:pt x="0" y="310896"/>
                </a:cubicBezTo>
                <a:cubicBezTo>
                  <a:pt x="0" y="298704"/>
                  <a:pt x="508" y="288443"/>
                  <a:pt x="1524" y="280111"/>
                </a:cubicBezTo>
                <a:cubicBezTo>
                  <a:pt x="2540" y="271780"/>
                  <a:pt x="3048" y="259690"/>
                  <a:pt x="3048" y="243840"/>
                </a:cubicBezTo>
                <a:lnTo>
                  <a:pt x="2438" y="204216"/>
                </a:lnTo>
                <a:cubicBezTo>
                  <a:pt x="2438" y="191211"/>
                  <a:pt x="3353" y="167945"/>
                  <a:pt x="5182" y="134417"/>
                </a:cubicBezTo>
                <a:cubicBezTo>
                  <a:pt x="7010" y="100889"/>
                  <a:pt x="8738" y="80163"/>
                  <a:pt x="10363" y="72238"/>
                </a:cubicBezTo>
                <a:cubicBezTo>
                  <a:pt x="11989" y="64313"/>
                  <a:pt x="14935" y="57709"/>
                  <a:pt x="19202" y="52426"/>
                </a:cubicBezTo>
                <a:cubicBezTo>
                  <a:pt x="23470" y="47143"/>
                  <a:pt x="29261" y="43485"/>
                  <a:pt x="36576" y="41453"/>
                </a:cubicBezTo>
                <a:cubicBezTo>
                  <a:pt x="58115" y="35763"/>
                  <a:pt x="78029" y="29464"/>
                  <a:pt x="96317" y="22555"/>
                </a:cubicBezTo>
                <a:cubicBezTo>
                  <a:pt x="138582" y="7519"/>
                  <a:pt x="194462" y="0"/>
                  <a:pt x="263957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40442" y="729482"/>
            <a:ext cx="498044" cy="376733"/>
          </a:xfrm>
          <a:custGeom>
            <a:avLst/>
            <a:gdLst/>
            <a:ahLst/>
            <a:cxnLst/>
            <a:rect l="l" t="t" r="r" b="b"/>
            <a:pathLst>
              <a:path w="498044" h="376733">
                <a:moveTo>
                  <a:pt x="352959" y="0"/>
                </a:moveTo>
                <a:cubicBezTo>
                  <a:pt x="359055" y="0"/>
                  <a:pt x="366980" y="7721"/>
                  <a:pt x="376733" y="23165"/>
                </a:cubicBezTo>
                <a:cubicBezTo>
                  <a:pt x="386487" y="38608"/>
                  <a:pt x="391364" y="50190"/>
                  <a:pt x="391364" y="57912"/>
                </a:cubicBezTo>
                <a:cubicBezTo>
                  <a:pt x="391364" y="66853"/>
                  <a:pt x="387096" y="70409"/>
                  <a:pt x="378562" y="68580"/>
                </a:cubicBezTo>
                <a:cubicBezTo>
                  <a:pt x="370028" y="66751"/>
                  <a:pt x="361696" y="65837"/>
                  <a:pt x="353568" y="65837"/>
                </a:cubicBezTo>
                <a:cubicBezTo>
                  <a:pt x="336500" y="65837"/>
                  <a:pt x="324104" y="67767"/>
                  <a:pt x="316383" y="71628"/>
                </a:cubicBezTo>
                <a:cubicBezTo>
                  <a:pt x="308661" y="75489"/>
                  <a:pt x="299009" y="87985"/>
                  <a:pt x="287427" y="109118"/>
                </a:cubicBezTo>
                <a:cubicBezTo>
                  <a:pt x="275844" y="130251"/>
                  <a:pt x="268631" y="150977"/>
                  <a:pt x="265786" y="171297"/>
                </a:cubicBezTo>
                <a:cubicBezTo>
                  <a:pt x="262128" y="191617"/>
                  <a:pt x="259690" y="203809"/>
                  <a:pt x="258471" y="207873"/>
                </a:cubicBezTo>
                <a:cubicBezTo>
                  <a:pt x="257252" y="211937"/>
                  <a:pt x="256642" y="214782"/>
                  <a:pt x="256642" y="216408"/>
                </a:cubicBezTo>
                <a:cubicBezTo>
                  <a:pt x="256642" y="219253"/>
                  <a:pt x="258471" y="222097"/>
                  <a:pt x="262128" y="224942"/>
                </a:cubicBezTo>
                <a:cubicBezTo>
                  <a:pt x="279604" y="239573"/>
                  <a:pt x="294640" y="252984"/>
                  <a:pt x="307239" y="265176"/>
                </a:cubicBezTo>
                <a:cubicBezTo>
                  <a:pt x="319837" y="277368"/>
                  <a:pt x="332842" y="286410"/>
                  <a:pt x="346253" y="292303"/>
                </a:cubicBezTo>
                <a:cubicBezTo>
                  <a:pt x="359664" y="298196"/>
                  <a:pt x="381915" y="305816"/>
                  <a:pt x="413004" y="315163"/>
                </a:cubicBezTo>
                <a:cubicBezTo>
                  <a:pt x="444094" y="324510"/>
                  <a:pt x="466040" y="334569"/>
                  <a:pt x="478841" y="345338"/>
                </a:cubicBezTo>
                <a:cubicBezTo>
                  <a:pt x="491643" y="356108"/>
                  <a:pt x="498044" y="363321"/>
                  <a:pt x="498044" y="366979"/>
                </a:cubicBezTo>
                <a:cubicBezTo>
                  <a:pt x="498044" y="370637"/>
                  <a:pt x="491135" y="373177"/>
                  <a:pt x="477317" y="374599"/>
                </a:cubicBezTo>
                <a:cubicBezTo>
                  <a:pt x="463500" y="376021"/>
                  <a:pt x="447853" y="376733"/>
                  <a:pt x="430378" y="376733"/>
                </a:cubicBezTo>
                <a:cubicBezTo>
                  <a:pt x="412903" y="376733"/>
                  <a:pt x="392786" y="374904"/>
                  <a:pt x="370028" y="371246"/>
                </a:cubicBezTo>
                <a:cubicBezTo>
                  <a:pt x="347269" y="367589"/>
                  <a:pt x="333553" y="364744"/>
                  <a:pt x="328880" y="362712"/>
                </a:cubicBezTo>
                <a:cubicBezTo>
                  <a:pt x="324206" y="360680"/>
                  <a:pt x="321260" y="357429"/>
                  <a:pt x="320040" y="352958"/>
                </a:cubicBezTo>
                <a:cubicBezTo>
                  <a:pt x="304597" y="300126"/>
                  <a:pt x="282042" y="272085"/>
                  <a:pt x="252375" y="268833"/>
                </a:cubicBezTo>
                <a:lnTo>
                  <a:pt x="232868" y="266395"/>
                </a:lnTo>
                <a:cubicBezTo>
                  <a:pt x="228804" y="266395"/>
                  <a:pt x="225349" y="268021"/>
                  <a:pt x="222504" y="271272"/>
                </a:cubicBezTo>
                <a:cubicBezTo>
                  <a:pt x="212344" y="283870"/>
                  <a:pt x="200559" y="294538"/>
                  <a:pt x="187148" y="303276"/>
                </a:cubicBezTo>
                <a:cubicBezTo>
                  <a:pt x="173736" y="312013"/>
                  <a:pt x="153823" y="322072"/>
                  <a:pt x="127407" y="333451"/>
                </a:cubicBezTo>
                <a:cubicBezTo>
                  <a:pt x="122936" y="335483"/>
                  <a:pt x="115621" y="340766"/>
                  <a:pt x="105461" y="349301"/>
                </a:cubicBezTo>
                <a:cubicBezTo>
                  <a:pt x="100178" y="353771"/>
                  <a:pt x="93472" y="356006"/>
                  <a:pt x="85344" y="356006"/>
                </a:cubicBezTo>
                <a:cubicBezTo>
                  <a:pt x="77216" y="356006"/>
                  <a:pt x="65736" y="353060"/>
                  <a:pt x="50902" y="347167"/>
                </a:cubicBezTo>
                <a:cubicBezTo>
                  <a:pt x="36068" y="341274"/>
                  <a:pt x="23876" y="333959"/>
                  <a:pt x="14326" y="325221"/>
                </a:cubicBezTo>
                <a:cubicBezTo>
                  <a:pt x="4776" y="316484"/>
                  <a:pt x="0" y="310591"/>
                  <a:pt x="0" y="307543"/>
                </a:cubicBezTo>
                <a:cubicBezTo>
                  <a:pt x="0" y="304495"/>
                  <a:pt x="4471" y="303581"/>
                  <a:pt x="13412" y="304800"/>
                </a:cubicBezTo>
                <a:cubicBezTo>
                  <a:pt x="30887" y="306425"/>
                  <a:pt x="44298" y="307238"/>
                  <a:pt x="53645" y="307238"/>
                </a:cubicBezTo>
                <a:cubicBezTo>
                  <a:pt x="62992" y="307238"/>
                  <a:pt x="77623" y="305917"/>
                  <a:pt x="97536" y="303276"/>
                </a:cubicBezTo>
                <a:cubicBezTo>
                  <a:pt x="117450" y="300634"/>
                  <a:pt x="133503" y="295554"/>
                  <a:pt x="145695" y="288036"/>
                </a:cubicBezTo>
                <a:cubicBezTo>
                  <a:pt x="157887" y="280517"/>
                  <a:pt x="167336" y="273710"/>
                  <a:pt x="174041" y="267614"/>
                </a:cubicBezTo>
                <a:cubicBezTo>
                  <a:pt x="180747" y="261518"/>
                  <a:pt x="186030" y="256540"/>
                  <a:pt x="189891" y="252679"/>
                </a:cubicBezTo>
                <a:cubicBezTo>
                  <a:pt x="193752" y="248818"/>
                  <a:pt x="195682" y="244856"/>
                  <a:pt x="195682" y="240792"/>
                </a:cubicBezTo>
                <a:cubicBezTo>
                  <a:pt x="195682" y="235102"/>
                  <a:pt x="189891" y="228905"/>
                  <a:pt x="178308" y="222199"/>
                </a:cubicBezTo>
                <a:cubicBezTo>
                  <a:pt x="166726" y="215493"/>
                  <a:pt x="156464" y="211633"/>
                  <a:pt x="147524" y="210617"/>
                </a:cubicBezTo>
                <a:cubicBezTo>
                  <a:pt x="138583" y="209601"/>
                  <a:pt x="133198" y="207873"/>
                  <a:pt x="131369" y="205435"/>
                </a:cubicBezTo>
                <a:cubicBezTo>
                  <a:pt x="129540" y="202997"/>
                  <a:pt x="128626" y="196494"/>
                  <a:pt x="128626" y="185928"/>
                </a:cubicBezTo>
                <a:cubicBezTo>
                  <a:pt x="128626" y="175361"/>
                  <a:pt x="130048" y="166725"/>
                  <a:pt x="132893" y="160020"/>
                </a:cubicBezTo>
                <a:cubicBezTo>
                  <a:pt x="135738" y="153314"/>
                  <a:pt x="138380" y="149961"/>
                  <a:pt x="140818" y="149961"/>
                </a:cubicBezTo>
                <a:cubicBezTo>
                  <a:pt x="143256" y="149961"/>
                  <a:pt x="145390" y="151181"/>
                  <a:pt x="147219" y="153619"/>
                </a:cubicBezTo>
                <a:cubicBezTo>
                  <a:pt x="149048" y="156057"/>
                  <a:pt x="155448" y="159512"/>
                  <a:pt x="166421" y="163982"/>
                </a:cubicBezTo>
                <a:cubicBezTo>
                  <a:pt x="177394" y="168453"/>
                  <a:pt x="187859" y="173736"/>
                  <a:pt x="197816" y="179832"/>
                </a:cubicBezTo>
                <a:cubicBezTo>
                  <a:pt x="207772" y="185928"/>
                  <a:pt x="214376" y="188976"/>
                  <a:pt x="217628" y="188976"/>
                </a:cubicBezTo>
                <a:cubicBezTo>
                  <a:pt x="220879" y="188976"/>
                  <a:pt x="223216" y="187757"/>
                  <a:pt x="224638" y="185318"/>
                </a:cubicBezTo>
                <a:cubicBezTo>
                  <a:pt x="226060" y="182880"/>
                  <a:pt x="228296" y="175565"/>
                  <a:pt x="231344" y="163373"/>
                </a:cubicBezTo>
                <a:cubicBezTo>
                  <a:pt x="234392" y="151181"/>
                  <a:pt x="235916" y="140411"/>
                  <a:pt x="235916" y="131064"/>
                </a:cubicBezTo>
                <a:cubicBezTo>
                  <a:pt x="235916" y="113995"/>
                  <a:pt x="232055" y="105461"/>
                  <a:pt x="224333" y="105461"/>
                </a:cubicBezTo>
                <a:cubicBezTo>
                  <a:pt x="222301" y="105461"/>
                  <a:pt x="220269" y="105867"/>
                  <a:pt x="218237" y="106680"/>
                </a:cubicBezTo>
                <a:cubicBezTo>
                  <a:pt x="200356" y="113995"/>
                  <a:pt x="188875" y="117653"/>
                  <a:pt x="183795" y="117653"/>
                </a:cubicBezTo>
                <a:cubicBezTo>
                  <a:pt x="178715" y="117653"/>
                  <a:pt x="172517" y="116840"/>
                  <a:pt x="165202" y="115214"/>
                </a:cubicBezTo>
                <a:cubicBezTo>
                  <a:pt x="157887" y="113589"/>
                  <a:pt x="149556" y="112776"/>
                  <a:pt x="140208" y="112776"/>
                </a:cubicBezTo>
                <a:cubicBezTo>
                  <a:pt x="121108" y="112776"/>
                  <a:pt x="103632" y="116637"/>
                  <a:pt x="87783" y="124358"/>
                </a:cubicBezTo>
                <a:cubicBezTo>
                  <a:pt x="83719" y="126390"/>
                  <a:pt x="80671" y="127406"/>
                  <a:pt x="78639" y="127406"/>
                </a:cubicBezTo>
                <a:cubicBezTo>
                  <a:pt x="76607" y="127406"/>
                  <a:pt x="74778" y="126085"/>
                  <a:pt x="73152" y="123444"/>
                </a:cubicBezTo>
                <a:cubicBezTo>
                  <a:pt x="71527" y="120802"/>
                  <a:pt x="69089" y="114097"/>
                  <a:pt x="65837" y="103327"/>
                </a:cubicBezTo>
                <a:cubicBezTo>
                  <a:pt x="62586" y="92557"/>
                  <a:pt x="60960" y="85445"/>
                  <a:pt x="60960" y="81991"/>
                </a:cubicBezTo>
                <a:cubicBezTo>
                  <a:pt x="60960" y="78537"/>
                  <a:pt x="61672" y="76098"/>
                  <a:pt x="63094" y="74676"/>
                </a:cubicBezTo>
                <a:cubicBezTo>
                  <a:pt x="64516" y="73253"/>
                  <a:pt x="68072" y="72136"/>
                  <a:pt x="73762" y="71323"/>
                </a:cubicBezTo>
                <a:cubicBezTo>
                  <a:pt x="131064" y="64008"/>
                  <a:pt x="167234" y="58826"/>
                  <a:pt x="182271" y="55778"/>
                </a:cubicBezTo>
                <a:cubicBezTo>
                  <a:pt x="197308" y="52730"/>
                  <a:pt x="210820" y="48768"/>
                  <a:pt x="222809" y="43891"/>
                </a:cubicBezTo>
                <a:cubicBezTo>
                  <a:pt x="234798" y="39014"/>
                  <a:pt x="250241" y="33629"/>
                  <a:pt x="269139" y="27737"/>
                </a:cubicBezTo>
                <a:cubicBezTo>
                  <a:pt x="288036" y="21844"/>
                  <a:pt x="302057" y="17780"/>
                  <a:pt x="311201" y="15545"/>
                </a:cubicBezTo>
                <a:cubicBezTo>
                  <a:pt x="320345" y="13309"/>
                  <a:pt x="328880" y="10160"/>
                  <a:pt x="336804" y="6096"/>
                </a:cubicBezTo>
                <a:cubicBezTo>
                  <a:pt x="344729" y="2032"/>
                  <a:pt x="350114" y="0"/>
                  <a:pt x="352959" y="0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342521" y="6414362"/>
            <a:ext cx="232257" cy="224943"/>
          </a:xfrm>
          <a:custGeom>
            <a:avLst/>
            <a:gdLst/>
            <a:ahLst/>
            <a:cxnLst/>
            <a:rect l="l" t="t" r="r" b="b"/>
            <a:pathLst>
              <a:path w="232257" h="224943">
                <a:moveTo>
                  <a:pt x="180136" y="0"/>
                </a:moveTo>
                <a:cubicBezTo>
                  <a:pt x="191719" y="0"/>
                  <a:pt x="197510" y="3455"/>
                  <a:pt x="197510" y="10363"/>
                </a:cubicBezTo>
                <a:cubicBezTo>
                  <a:pt x="197510" y="11989"/>
                  <a:pt x="197104" y="14326"/>
                  <a:pt x="196291" y="17374"/>
                </a:cubicBezTo>
                <a:cubicBezTo>
                  <a:pt x="195478" y="20422"/>
                  <a:pt x="195072" y="23876"/>
                  <a:pt x="195072" y="27737"/>
                </a:cubicBezTo>
                <a:cubicBezTo>
                  <a:pt x="195072" y="31598"/>
                  <a:pt x="193751" y="35052"/>
                  <a:pt x="191109" y="38100"/>
                </a:cubicBezTo>
                <a:cubicBezTo>
                  <a:pt x="188468" y="41148"/>
                  <a:pt x="184708" y="43079"/>
                  <a:pt x="179832" y="43891"/>
                </a:cubicBezTo>
                <a:cubicBezTo>
                  <a:pt x="174955" y="44704"/>
                  <a:pt x="167538" y="47244"/>
                  <a:pt x="157581" y="51511"/>
                </a:cubicBezTo>
                <a:cubicBezTo>
                  <a:pt x="147624" y="55779"/>
                  <a:pt x="141732" y="59944"/>
                  <a:pt x="139903" y="64008"/>
                </a:cubicBezTo>
                <a:cubicBezTo>
                  <a:pt x="138074" y="68072"/>
                  <a:pt x="137160" y="71933"/>
                  <a:pt x="137160" y="75591"/>
                </a:cubicBezTo>
                <a:cubicBezTo>
                  <a:pt x="137160" y="79248"/>
                  <a:pt x="140004" y="80467"/>
                  <a:pt x="145694" y="79248"/>
                </a:cubicBezTo>
                <a:cubicBezTo>
                  <a:pt x="157480" y="75997"/>
                  <a:pt x="168046" y="74371"/>
                  <a:pt x="177393" y="74371"/>
                </a:cubicBezTo>
                <a:cubicBezTo>
                  <a:pt x="186740" y="74371"/>
                  <a:pt x="192938" y="75083"/>
                  <a:pt x="195986" y="76505"/>
                </a:cubicBezTo>
                <a:cubicBezTo>
                  <a:pt x="199034" y="77927"/>
                  <a:pt x="200558" y="81483"/>
                  <a:pt x="200558" y="87173"/>
                </a:cubicBezTo>
                <a:cubicBezTo>
                  <a:pt x="200558" y="97333"/>
                  <a:pt x="198628" y="103937"/>
                  <a:pt x="194767" y="106985"/>
                </a:cubicBezTo>
                <a:cubicBezTo>
                  <a:pt x="190906" y="110033"/>
                  <a:pt x="188468" y="112370"/>
                  <a:pt x="187452" y="113995"/>
                </a:cubicBezTo>
                <a:cubicBezTo>
                  <a:pt x="186436" y="115621"/>
                  <a:pt x="185928" y="118771"/>
                  <a:pt x="185928" y="123444"/>
                </a:cubicBezTo>
                <a:cubicBezTo>
                  <a:pt x="185928" y="128118"/>
                  <a:pt x="188976" y="133909"/>
                  <a:pt x="195072" y="140818"/>
                </a:cubicBezTo>
                <a:cubicBezTo>
                  <a:pt x="201168" y="147727"/>
                  <a:pt x="205028" y="154432"/>
                  <a:pt x="206654" y="160935"/>
                </a:cubicBezTo>
                <a:cubicBezTo>
                  <a:pt x="207873" y="165405"/>
                  <a:pt x="210515" y="167843"/>
                  <a:pt x="214579" y="168250"/>
                </a:cubicBezTo>
                <a:cubicBezTo>
                  <a:pt x="226364" y="169469"/>
                  <a:pt x="232257" y="174143"/>
                  <a:pt x="232257" y="182271"/>
                </a:cubicBezTo>
                <a:cubicBezTo>
                  <a:pt x="232257" y="198933"/>
                  <a:pt x="226161" y="206655"/>
                  <a:pt x="213969" y="205435"/>
                </a:cubicBezTo>
                <a:cubicBezTo>
                  <a:pt x="201777" y="203810"/>
                  <a:pt x="190601" y="202997"/>
                  <a:pt x="180441" y="202997"/>
                </a:cubicBezTo>
                <a:cubicBezTo>
                  <a:pt x="170281" y="202997"/>
                  <a:pt x="160832" y="203708"/>
                  <a:pt x="152095" y="205131"/>
                </a:cubicBezTo>
                <a:cubicBezTo>
                  <a:pt x="143357" y="206553"/>
                  <a:pt x="130860" y="207569"/>
                  <a:pt x="114604" y="208179"/>
                </a:cubicBezTo>
                <a:cubicBezTo>
                  <a:pt x="98348" y="208788"/>
                  <a:pt x="79755" y="210922"/>
                  <a:pt x="58826" y="214579"/>
                </a:cubicBezTo>
                <a:cubicBezTo>
                  <a:pt x="37896" y="218237"/>
                  <a:pt x="25196" y="220879"/>
                  <a:pt x="20726" y="222504"/>
                </a:cubicBezTo>
                <a:cubicBezTo>
                  <a:pt x="16256" y="224130"/>
                  <a:pt x="13004" y="224943"/>
                  <a:pt x="10972" y="224943"/>
                </a:cubicBezTo>
                <a:cubicBezTo>
                  <a:pt x="3657" y="224943"/>
                  <a:pt x="0" y="219659"/>
                  <a:pt x="0" y="209093"/>
                </a:cubicBezTo>
                <a:cubicBezTo>
                  <a:pt x="0" y="200965"/>
                  <a:pt x="3048" y="196901"/>
                  <a:pt x="9144" y="196901"/>
                </a:cubicBezTo>
                <a:cubicBezTo>
                  <a:pt x="13208" y="196901"/>
                  <a:pt x="23164" y="195072"/>
                  <a:pt x="39014" y="191415"/>
                </a:cubicBezTo>
                <a:cubicBezTo>
                  <a:pt x="54864" y="187757"/>
                  <a:pt x="64617" y="184811"/>
                  <a:pt x="68275" y="182575"/>
                </a:cubicBezTo>
                <a:cubicBezTo>
                  <a:pt x="71932" y="180340"/>
                  <a:pt x="75082" y="176073"/>
                  <a:pt x="77724" y="169774"/>
                </a:cubicBezTo>
                <a:cubicBezTo>
                  <a:pt x="80365" y="163475"/>
                  <a:pt x="81686" y="156058"/>
                  <a:pt x="81686" y="147523"/>
                </a:cubicBezTo>
                <a:cubicBezTo>
                  <a:pt x="81686" y="141834"/>
                  <a:pt x="78232" y="138989"/>
                  <a:pt x="71323" y="138989"/>
                </a:cubicBezTo>
                <a:cubicBezTo>
                  <a:pt x="64414" y="138989"/>
                  <a:pt x="57099" y="140005"/>
                  <a:pt x="49377" y="142037"/>
                </a:cubicBezTo>
                <a:cubicBezTo>
                  <a:pt x="41655" y="144069"/>
                  <a:pt x="35661" y="145085"/>
                  <a:pt x="31394" y="145085"/>
                </a:cubicBezTo>
                <a:cubicBezTo>
                  <a:pt x="27127" y="145085"/>
                  <a:pt x="24485" y="142037"/>
                  <a:pt x="23469" y="135941"/>
                </a:cubicBezTo>
                <a:cubicBezTo>
                  <a:pt x="22453" y="129845"/>
                  <a:pt x="21945" y="125171"/>
                  <a:pt x="21945" y="121920"/>
                </a:cubicBezTo>
                <a:cubicBezTo>
                  <a:pt x="21945" y="111354"/>
                  <a:pt x="26416" y="105766"/>
                  <a:pt x="35356" y="105156"/>
                </a:cubicBezTo>
                <a:cubicBezTo>
                  <a:pt x="44297" y="104547"/>
                  <a:pt x="54051" y="103023"/>
                  <a:pt x="64617" y="100584"/>
                </a:cubicBezTo>
                <a:cubicBezTo>
                  <a:pt x="75184" y="98146"/>
                  <a:pt x="81280" y="96419"/>
                  <a:pt x="82905" y="95403"/>
                </a:cubicBezTo>
                <a:cubicBezTo>
                  <a:pt x="84531" y="94387"/>
                  <a:pt x="85344" y="92659"/>
                  <a:pt x="85344" y="90221"/>
                </a:cubicBezTo>
                <a:cubicBezTo>
                  <a:pt x="85344" y="80874"/>
                  <a:pt x="83820" y="74473"/>
                  <a:pt x="80772" y="71019"/>
                </a:cubicBezTo>
                <a:cubicBezTo>
                  <a:pt x="77724" y="67564"/>
                  <a:pt x="73456" y="65837"/>
                  <a:pt x="67970" y="65837"/>
                </a:cubicBezTo>
                <a:cubicBezTo>
                  <a:pt x="62484" y="65837"/>
                  <a:pt x="58826" y="66040"/>
                  <a:pt x="56997" y="66447"/>
                </a:cubicBezTo>
                <a:cubicBezTo>
                  <a:pt x="55168" y="66853"/>
                  <a:pt x="53644" y="67056"/>
                  <a:pt x="52425" y="67056"/>
                </a:cubicBezTo>
                <a:cubicBezTo>
                  <a:pt x="44297" y="67056"/>
                  <a:pt x="40233" y="59538"/>
                  <a:pt x="40233" y="44501"/>
                </a:cubicBezTo>
                <a:cubicBezTo>
                  <a:pt x="40233" y="35154"/>
                  <a:pt x="43891" y="29871"/>
                  <a:pt x="51206" y="28651"/>
                </a:cubicBezTo>
                <a:cubicBezTo>
                  <a:pt x="64211" y="26213"/>
                  <a:pt x="76708" y="22759"/>
                  <a:pt x="88696" y="18288"/>
                </a:cubicBezTo>
                <a:cubicBezTo>
                  <a:pt x="100685" y="13818"/>
                  <a:pt x="116027" y="9652"/>
                  <a:pt x="134721" y="5791"/>
                </a:cubicBezTo>
                <a:cubicBezTo>
                  <a:pt x="153416" y="1931"/>
                  <a:pt x="168554" y="0"/>
                  <a:pt x="180136" y="0"/>
                </a:cubicBezTo>
                <a:close/>
                <a:moveTo>
                  <a:pt x="149961" y="127407"/>
                </a:moveTo>
                <a:cubicBezTo>
                  <a:pt x="147116" y="127407"/>
                  <a:pt x="143967" y="128219"/>
                  <a:pt x="140512" y="129845"/>
                </a:cubicBezTo>
                <a:cubicBezTo>
                  <a:pt x="137058" y="131471"/>
                  <a:pt x="134823" y="133198"/>
                  <a:pt x="133807" y="135027"/>
                </a:cubicBezTo>
                <a:cubicBezTo>
                  <a:pt x="132791" y="136855"/>
                  <a:pt x="132283" y="141224"/>
                  <a:pt x="132283" y="148133"/>
                </a:cubicBezTo>
                <a:cubicBezTo>
                  <a:pt x="132283" y="155042"/>
                  <a:pt x="132689" y="160731"/>
                  <a:pt x="133502" y="165202"/>
                </a:cubicBezTo>
                <a:cubicBezTo>
                  <a:pt x="134315" y="169672"/>
                  <a:pt x="135534" y="171907"/>
                  <a:pt x="137160" y="171907"/>
                </a:cubicBezTo>
                <a:cubicBezTo>
                  <a:pt x="138785" y="171907"/>
                  <a:pt x="143763" y="171501"/>
                  <a:pt x="152095" y="170688"/>
                </a:cubicBezTo>
                <a:cubicBezTo>
                  <a:pt x="160426" y="169875"/>
                  <a:pt x="165303" y="169164"/>
                  <a:pt x="166725" y="168555"/>
                </a:cubicBezTo>
                <a:cubicBezTo>
                  <a:pt x="168147" y="167945"/>
                  <a:pt x="168859" y="166827"/>
                  <a:pt x="168859" y="165202"/>
                </a:cubicBezTo>
                <a:cubicBezTo>
                  <a:pt x="168859" y="163576"/>
                  <a:pt x="167030" y="160020"/>
                  <a:pt x="163372" y="154534"/>
                </a:cubicBezTo>
                <a:cubicBezTo>
                  <a:pt x="159715" y="149047"/>
                  <a:pt x="157073" y="141834"/>
                  <a:pt x="155448" y="132893"/>
                </a:cubicBezTo>
                <a:cubicBezTo>
                  <a:pt x="154635" y="129235"/>
                  <a:pt x="152806" y="127407"/>
                  <a:pt x="149961" y="12740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30641" y="586105"/>
            <a:ext cx="12227892" cy="632213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63168" y="1708105"/>
            <a:ext cx="1206169" cy="38555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乡土中国不需要文字</a:t>
            </a:r>
          </a:p>
        </p:txBody>
      </p:sp>
      <p:sp>
        <p:nvSpPr>
          <p:cNvPr id="5" name="椭圆 4"/>
          <p:cNvSpPr/>
          <p:nvPr/>
        </p:nvSpPr>
        <p:spPr>
          <a:xfrm>
            <a:off x="1469337" y="1268602"/>
            <a:ext cx="1164324" cy="12431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空间格局</a:t>
            </a:r>
          </a:p>
        </p:txBody>
      </p:sp>
      <p:sp>
        <p:nvSpPr>
          <p:cNvPr id="6" name="椭圆 5"/>
          <p:cNvSpPr/>
          <p:nvPr/>
        </p:nvSpPr>
        <p:spPr>
          <a:xfrm>
            <a:off x="2945795" y="4429762"/>
            <a:ext cx="1563384" cy="7077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乡土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社会</a:t>
            </a:r>
          </a:p>
        </p:txBody>
      </p:sp>
      <p:sp>
        <p:nvSpPr>
          <p:cNvPr id="7" name="椭圆 6"/>
          <p:cNvSpPr/>
          <p:nvPr/>
        </p:nvSpPr>
        <p:spPr>
          <a:xfrm>
            <a:off x="1469336" y="4742127"/>
            <a:ext cx="1269915" cy="12431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时间格局</a:t>
            </a:r>
          </a:p>
        </p:txBody>
      </p:sp>
      <p:sp>
        <p:nvSpPr>
          <p:cNvPr id="8" name="椭圆 7"/>
          <p:cNvSpPr/>
          <p:nvPr/>
        </p:nvSpPr>
        <p:spPr>
          <a:xfrm>
            <a:off x="2945795" y="5648099"/>
            <a:ext cx="1563384" cy="7077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文字</a:t>
            </a:r>
          </a:p>
        </p:txBody>
      </p:sp>
      <p:sp>
        <p:nvSpPr>
          <p:cNvPr id="9" name="椭圆 8"/>
          <p:cNvSpPr/>
          <p:nvPr/>
        </p:nvSpPr>
        <p:spPr>
          <a:xfrm>
            <a:off x="5701107" y="915822"/>
            <a:ext cx="1880171" cy="7077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面对面社群</a:t>
            </a:r>
          </a:p>
        </p:txBody>
      </p:sp>
      <p:sp>
        <p:nvSpPr>
          <p:cNvPr id="10" name="椭圆 9"/>
          <p:cNvSpPr/>
          <p:nvPr/>
        </p:nvSpPr>
        <p:spPr>
          <a:xfrm>
            <a:off x="3843495" y="2193823"/>
            <a:ext cx="1563384" cy="7077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文字</a:t>
            </a:r>
          </a:p>
        </p:txBody>
      </p:sp>
      <p:sp>
        <p:nvSpPr>
          <p:cNvPr id="11" name="椭圆 10"/>
          <p:cNvSpPr/>
          <p:nvPr/>
        </p:nvSpPr>
        <p:spPr>
          <a:xfrm>
            <a:off x="3843495" y="894966"/>
            <a:ext cx="1783256" cy="7077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乡土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社会</a:t>
            </a:r>
          </a:p>
        </p:txBody>
      </p:sp>
      <p:sp>
        <p:nvSpPr>
          <p:cNvPr id="12" name="椭圆 11"/>
          <p:cNvSpPr/>
          <p:nvPr/>
        </p:nvSpPr>
        <p:spPr>
          <a:xfrm>
            <a:off x="9727402" y="4093829"/>
            <a:ext cx="1669551" cy="8359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社会世代之隔</a:t>
            </a:r>
          </a:p>
        </p:txBody>
      </p:sp>
      <p:sp>
        <p:nvSpPr>
          <p:cNvPr id="14" name="标题 13"/>
          <p:cNvSpPr>
            <a:spLocks noGrp="1"/>
          </p:cNvSpPr>
          <p:nvPr/>
        </p:nvSpPr>
        <p:spPr>
          <a:xfrm>
            <a:off x="4625193" y="4429762"/>
            <a:ext cx="3285631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反复生活在同一社会中</a:t>
            </a:r>
          </a:p>
        </p:txBody>
      </p:sp>
      <p:sp>
        <p:nvSpPr>
          <p:cNvPr id="15" name="标题 13"/>
          <p:cNvSpPr txBox="1"/>
          <p:nvPr/>
        </p:nvSpPr>
        <p:spPr>
          <a:xfrm>
            <a:off x="4718299" y="5648099"/>
            <a:ext cx="3125164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外在象征辅助记忆</a:t>
            </a:r>
            <a:endParaRPr lang="en-US" altLang="zh-CN" sz="2400" b="1" dirty="0"/>
          </a:p>
          <a:p>
            <a:r>
              <a:rPr lang="zh-CN" altLang="en-US" sz="2400" b="1" dirty="0"/>
              <a:t>突破今昔、世代之隔</a:t>
            </a:r>
          </a:p>
        </p:txBody>
      </p:sp>
      <p:sp>
        <p:nvSpPr>
          <p:cNvPr id="16" name="标题 13"/>
          <p:cNvSpPr txBox="1"/>
          <p:nvPr/>
        </p:nvSpPr>
        <p:spPr>
          <a:xfrm>
            <a:off x="6364973" y="2157887"/>
            <a:ext cx="2956991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传情达意不到位</a:t>
            </a:r>
          </a:p>
        </p:txBody>
      </p:sp>
      <p:grpSp>
        <p:nvGrpSpPr>
          <p:cNvPr id="3" name="组合 21"/>
          <p:cNvGrpSpPr/>
          <p:nvPr/>
        </p:nvGrpSpPr>
        <p:grpSpPr>
          <a:xfrm>
            <a:off x="2588335" y="894966"/>
            <a:ext cx="1255160" cy="707780"/>
            <a:chOff x="2407360" y="332990"/>
            <a:chExt cx="1255160" cy="707780"/>
          </a:xfrm>
        </p:grpSpPr>
        <p:sp>
          <p:nvSpPr>
            <p:cNvPr id="19" name="标题 13"/>
            <p:cNvSpPr txBox="1"/>
            <p:nvPr/>
          </p:nvSpPr>
          <p:spPr>
            <a:xfrm rot="20884989">
              <a:off x="2557614" y="332990"/>
              <a:ext cx="846335" cy="7077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400" dirty="0"/>
                <a:t>正面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2407360" y="766280"/>
              <a:ext cx="1255160" cy="270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组合 25"/>
          <p:cNvGrpSpPr/>
          <p:nvPr/>
        </p:nvGrpSpPr>
        <p:grpSpPr>
          <a:xfrm>
            <a:off x="2601183" y="2172572"/>
            <a:ext cx="1242317" cy="957947"/>
            <a:chOff x="2420186" y="1610592"/>
            <a:chExt cx="1240901" cy="803479"/>
          </a:xfrm>
        </p:grpSpPr>
        <p:sp>
          <p:nvSpPr>
            <p:cNvPr id="18" name="标题 13"/>
            <p:cNvSpPr txBox="1"/>
            <p:nvPr/>
          </p:nvSpPr>
          <p:spPr>
            <a:xfrm rot="879611">
              <a:off x="2483148" y="1706291"/>
              <a:ext cx="846335" cy="7077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400" dirty="0"/>
                <a:t>反面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420186" y="1610592"/>
              <a:ext cx="1240901" cy="3312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直接箭头连接符 37"/>
          <p:cNvCxnSpPr/>
          <p:nvPr/>
        </p:nvCxnSpPr>
        <p:spPr>
          <a:xfrm>
            <a:off x="5511541" y="2528116"/>
            <a:ext cx="8281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7682718" y="1295053"/>
            <a:ext cx="657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标题 13"/>
          <p:cNvSpPr txBox="1"/>
          <p:nvPr/>
        </p:nvSpPr>
        <p:spPr>
          <a:xfrm>
            <a:off x="8363259" y="919265"/>
            <a:ext cx="2728285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人与人间无阻碍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8680185" y="2130319"/>
            <a:ext cx="667263" cy="1765464"/>
          </a:xfrm>
          <a:prstGeom prst="leftBrace">
            <a:avLst>
              <a:gd name="adj1" fmla="val 14059"/>
              <a:gd name="adj2" fmla="val 2104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标题 13"/>
          <p:cNvSpPr txBox="1"/>
          <p:nvPr/>
        </p:nvSpPr>
        <p:spPr>
          <a:xfrm>
            <a:off x="9046771" y="2834923"/>
            <a:ext cx="2550572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相同经历与环境</a:t>
            </a:r>
          </a:p>
        </p:txBody>
      </p:sp>
      <p:sp>
        <p:nvSpPr>
          <p:cNvPr id="26" name="标题 13"/>
          <p:cNvSpPr txBox="1"/>
          <p:nvPr/>
        </p:nvSpPr>
        <p:spPr>
          <a:xfrm>
            <a:off x="9260175" y="3451907"/>
            <a:ext cx="2253895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情意公式化</a:t>
            </a:r>
          </a:p>
        </p:txBody>
      </p:sp>
      <p:sp>
        <p:nvSpPr>
          <p:cNvPr id="27" name="标题 13"/>
          <p:cNvSpPr txBox="1"/>
          <p:nvPr/>
        </p:nvSpPr>
        <p:spPr>
          <a:xfrm>
            <a:off x="9046777" y="2213579"/>
            <a:ext cx="2253895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当时当地</a:t>
            </a:r>
          </a:p>
        </p:txBody>
      </p:sp>
      <p:sp>
        <p:nvSpPr>
          <p:cNvPr id="28" name="标题 13"/>
          <p:cNvSpPr txBox="1"/>
          <p:nvPr/>
        </p:nvSpPr>
        <p:spPr>
          <a:xfrm>
            <a:off x="9457273" y="1682499"/>
            <a:ext cx="2253895" cy="70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间接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7843467" y="5189299"/>
            <a:ext cx="9542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标题 13"/>
          <p:cNvSpPr txBox="1"/>
          <p:nvPr/>
        </p:nvSpPr>
        <p:spPr>
          <a:xfrm>
            <a:off x="7778313" y="4742129"/>
            <a:ext cx="1062731" cy="56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C00000"/>
                </a:solidFill>
              </a:rPr>
              <a:t>不存在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815811" y="4639666"/>
            <a:ext cx="2698259" cy="1282967"/>
            <a:chOff x="8214077" y="5602219"/>
            <a:chExt cx="2561897" cy="1152934"/>
          </a:xfrm>
        </p:grpSpPr>
        <p:sp>
          <p:nvSpPr>
            <p:cNvPr id="13" name="椭圆 12"/>
            <p:cNvSpPr/>
            <p:nvPr/>
          </p:nvSpPr>
          <p:spPr>
            <a:xfrm>
              <a:off x="9106424" y="6026824"/>
              <a:ext cx="1669550" cy="72832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个人今昔之隔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8230951" y="5602219"/>
              <a:ext cx="888728" cy="4246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214077" y="6026824"/>
              <a:ext cx="888728" cy="3290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直接连接符 30"/>
          <p:cNvCxnSpPr>
            <a:stCxn id="7" idx="6"/>
            <a:endCxn id="6" idx="2"/>
          </p:cNvCxnSpPr>
          <p:nvPr/>
        </p:nvCxnSpPr>
        <p:spPr>
          <a:xfrm flipV="1">
            <a:off x="2739256" y="4783655"/>
            <a:ext cx="206545" cy="580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7" idx="6"/>
            <a:endCxn id="8" idx="2"/>
          </p:cNvCxnSpPr>
          <p:nvPr/>
        </p:nvCxnSpPr>
        <p:spPr>
          <a:xfrm>
            <a:off x="2739256" y="5363717"/>
            <a:ext cx="206545" cy="638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2500827" y="3188815"/>
            <a:ext cx="5743320" cy="905018"/>
            <a:chOff x="2500826" y="3188812"/>
            <a:chExt cx="5743320" cy="905017"/>
          </a:xfrm>
        </p:grpSpPr>
        <p:sp>
          <p:nvSpPr>
            <p:cNvPr id="74" name="圆角矩形 73"/>
            <p:cNvSpPr/>
            <p:nvPr/>
          </p:nvSpPr>
          <p:spPr>
            <a:xfrm>
              <a:off x="2500826" y="3195126"/>
              <a:ext cx="5743320" cy="89870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2727" y="3188812"/>
              <a:ext cx="556830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只有中国社会乡土性的基层发生了变化，</a:t>
              </a:r>
              <a:endParaRPr lang="en-US" altLang="zh-CN" sz="2400" b="1" dirty="0">
                <a:solidFill>
                  <a:srgbClr val="FF0000"/>
                </a:solidFill>
              </a:endParaRPr>
            </a:p>
            <a:p>
              <a:r>
                <a:rPr lang="zh-CN" altLang="en-US" sz="2400" b="1" dirty="0">
                  <a:solidFill>
                    <a:srgbClr val="FF0000"/>
                  </a:solidFill>
                </a:rPr>
                <a:t>文字才能下乡。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3507285" y="184275"/>
            <a:ext cx="460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《乡土中国》中“文字下乡”的必要性探究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86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《乡土中国》“文字”必要性探究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75968" y="3113963"/>
            <a:ext cx="879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zh-CN" sz="40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查阅资料，谈谈你是否认同费孝通认为</a:t>
            </a:r>
            <a:r>
              <a:rPr lang="en-US" altLang="zh-CN" sz="40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zh-CN" sz="40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年代的乡土中国不需要文字这一观点，并阐述理由。</a:t>
            </a:r>
          </a:p>
        </p:txBody>
      </p:sp>
    </p:spTree>
    <p:extLst>
      <p:ext uri="{BB962C8B-B14F-4D97-AF65-F5344CB8AC3E}">
        <p14:creationId xmlns:p14="http://schemas.microsoft.com/office/powerpoint/2010/main" val="3325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《乡土中国》“文字”必要性探究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59712" y="2878251"/>
            <a:ext cx="879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zh-CN" sz="40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查阅资料，谈谈你是否认同费孝通认为</a:t>
            </a:r>
            <a:r>
              <a:rPr lang="en-US" altLang="zh-CN" sz="40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zh-CN" sz="40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年代的乡土中国不需要文字这一观点，并阐述理由。</a:t>
            </a:r>
          </a:p>
        </p:txBody>
      </p:sp>
    </p:spTree>
    <p:extLst>
      <p:ext uri="{BB962C8B-B14F-4D97-AF65-F5344CB8AC3E}">
        <p14:creationId xmlns:p14="http://schemas.microsoft.com/office/powerpoint/2010/main" val="10780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《乡土中国》“文字”必要性探究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5408" y="2593124"/>
            <a:ext cx="10513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历史的连续性</a:t>
            </a:r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非简单重复</a:t>
            </a:r>
            <a:endParaRPr lang="en-US" altLang="zh-CN" sz="36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/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农民的精神需求</a:t>
            </a:r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不止局限于面对面的交流</a:t>
            </a:r>
            <a:endParaRPr lang="en-US" altLang="zh-CN" sz="36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/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文字上移的后果</a:t>
            </a:r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农村发展的止步不前</a:t>
            </a:r>
            <a:endParaRPr lang="en-US" altLang="zh-CN" sz="36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/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</a:rPr>
              <a:t>4.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</a:rPr>
              <a:t>口口传播的弊端</a:t>
            </a:r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</a:rPr>
              <a:t>认识的偏差和传播的局限</a:t>
            </a:r>
            <a:endParaRPr lang="zh-CN" altLang="en-US" sz="36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00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328" y="2231751"/>
            <a:ext cx="1097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学术类作品阅读提要：</a:t>
            </a:r>
            <a:endParaRPr kumimoji="0" lang="en-US" altLang="zh-CN" sz="4000" b="1" i="0" u="none" strike="noStrike" kern="1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40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精读文本，筛选信息，把握作者的学术观点。</a:t>
            </a:r>
            <a:endParaRPr lang="en-US" altLang="zh-CN" sz="4000" b="1" kern="100" dirty="0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4000" b="1" kern="100" noProof="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4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捋</a:t>
            </a:r>
            <a:r>
              <a:rPr lang="zh-CN" altLang="en-US" sz="40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清思路，分析逻辑，把握作者的论述思路。</a:t>
            </a:r>
            <a:endParaRPr lang="en-US" altLang="zh-CN" sz="4000" b="1" kern="100" dirty="0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40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对作者的学术观点形成自己的认识和判断。</a:t>
            </a:r>
            <a:endParaRPr kumimoji="0" lang="en-US" altLang="zh-CN" sz="40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40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用作者的学术情怀和视角、方法关照现实社会。</a:t>
            </a:r>
            <a:endParaRPr kumimoji="0" lang="zh-CN" altLang="zh-CN" sz="40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《乡土中国》“文字”必要性探究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3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00807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4156710" y="4676988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4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2752" y="1837543"/>
            <a:ext cx="1097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学习重点：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阅读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乡土中国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“文字下乡”</a:t>
            </a:r>
            <a:r>
              <a:rPr lang="zh-CN" alt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和“再论文字下乡”部分，阐述作者认为</a:t>
            </a:r>
            <a:r>
              <a:rPr lang="en-US" altLang="zh-CN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年代的乡土中国不需要文字的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理由，并</a:t>
            </a:r>
            <a:r>
              <a:rPr lang="zh-CN" alt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以思维导图的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形式呈现作者阐述观点的思路。</a:t>
            </a:r>
            <a:endParaRPr lang="en-US" altLang="zh-CN" sz="2800" b="1" kern="100" dirty="0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endParaRPr kumimoji="0" lang="en-US" altLang="zh-CN" sz="28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zh-CN" alt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学法指导：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通过筛选和概括</a:t>
            </a:r>
            <a:r>
              <a:rPr lang="zh-CN" alt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信息，明确作者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观点；通过绘制思维</a:t>
            </a:r>
            <a:r>
              <a:rPr lang="zh-CN" alt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导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图，把握</a:t>
            </a:r>
            <a:r>
              <a:rPr lang="zh-CN" alt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作者阐述观点的逻辑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endParaRPr lang="en-US" altLang="zh-CN" sz="2800" b="1" kern="100" dirty="0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居家学习指导：</a:t>
            </a:r>
            <a:r>
              <a:rPr lang="zh-CN" altLang="en-US" sz="28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把握作者观点，需精读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文本，圈点勾画；绘制思维导图，可对比微课中范例或在微信群中互相评价，找出自己的问题，优化导图。</a:t>
            </a:r>
            <a:endParaRPr lang="en-US" altLang="zh-CN" sz="2800" b="1" kern="100" dirty="0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《乡土中国》“文字”必要性探究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6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82368" y="2808839"/>
            <a:ext cx="7945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zh-CN" sz="4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作者</a:t>
            </a:r>
            <a:r>
              <a:rPr lang="zh-CN" altLang="zh-CN" sz="4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认为</a:t>
            </a:r>
            <a:r>
              <a:rPr lang="en-US" altLang="zh-CN" sz="4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zh-CN" sz="4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年代的乡土</a:t>
            </a:r>
            <a:r>
              <a:rPr lang="zh-CN" altLang="zh-CN" sz="4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中国需要文字</a:t>
            </a:r>
            <a:r>
              <a:rPr lang="zh-CN" altLang="en-US" sz="4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吗？请从文中找出作者的观点，并概括作者的理由。</a:t>
            </a:r>
            <a:endParaRPr lang="zh-CN" altLang="zh-CN" sz="4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《乡土中国》“文字”必要性</a:t>
            </a:r>
            <a:r>
              <a:rPr lang="zh-CN" altLang="en-US" sz="2800" b="1" dirty="0">
                <a:solidFill>
                  <a:srgbClr val="FF0000"/>
                </a:solidFill>
              </a:rPr>
              <a:t>探究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《乡土中国》中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“文字下乡”的</a:t>
            </a:r>
            <a:r>
              <a:rPr lang="zh-CN" altLang="en-US" sz="2800" b="1" dirty="0">
                <a:solidFill>
                  <a:srgbClr val="FF0000"/>
                </a:solidFill>
              </a:rPr>
              <a:t>必要性探究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67360" y="2149178"/>
            <a:ext cx="11338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把握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作者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总体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观点</a:t>
            </a:r>
            <a:r>
              <a:rPr lang="zh-CN" altLang="zh-CN" sz="3200" b="1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en-US" altLang="zh-CN" sz="32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在本文所需要指出的是在这基层上，有语言而无文字。</a:t>
            </a:r>
            <a:r>
              <a:rPr lang="zh-CN" altLang="zh-CN" sz="32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不论在空间和时间的格局上，这种乡土社会，在面对面的亲密接触中，在反复地在同一生活定型中生活的人们，并不是愚到字都不认得，而是没有用字来帮助他们在社会中生活的需要。</a:t>
            </a:r>
            <a:r>
              <a:rPr lang="zh-CN" altLang="zh-CN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我同时也等于说，如果中国社会乡土性的基层发生了变化，也只有发生了变化之后，文字才能下乡。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《乡土中国》中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“文字下乡”的</a:t>
            </a:r>
            <a:r>
              <a:rPr lang="zh-CN" altLang="en-US" sz="2800" b="1" dirty="0">
                <a:solidFill>
                  <a:srgbClr val="FF0000"/>
                </a:solidFill>
              </a:rPr>
              <a:t>必要性探究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422656" y="1625610"/>
            <a:ext cx="11212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空间格局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zh-CN" altLang="en-US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文字下乡</a:t>
            </a:r>
            <a:r>
              <a:rPr lang="en-US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乡土社会的一个特点</a:t>
            </a:r>
            <a:r>
              <a:rPr lang="zh-CN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就是这种社会的人是</a:t>
            </a:r>
            <a:r>
              <a:rPr lang="zh-CN" altLang="zh-CN" sz="2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在熟人里长大的</a:t>
            </a:r>
            <a:r>
              <a:rPr lang="zh-CN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。他们生活上互相合作的人都是天天见面的。在社会学里我们称之作</a:t>
            </a:r>
            <a:r>
              <a:rPr lang="en-US" altLang="zh-CN" sz="2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面对面的社群</a:t>
            </a:r>
            <a:r>
              <a:rPr lang="en-US" altLang="zh-CN" sz="2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。文字发生之初是“结绳记事”，需要结绳来记事是为了在空间和时间中人和人的接触发生了阻碍。</a:t>
            </a:r>
            <a:r>
              <a:rPr lang="zh-CN" altLang="zh-CN" sz="2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如果是面对面可以直接说话时，这种被预先约好的意义所拘束的记号，不但多余，而且有时会词不达意引起误会的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8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于是在熟人中，我们话也少了，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</a:t>
            </a:r>
            <a:r>
              <a:rPr lang="en-US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眉目传情</a:t>
            </a:r>
            <a:r>
              <a:rPr lang="en-US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，我们</a:t>
            </a:r>
            <a:r>
              <a:rPr lang="en-US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指石相证</a:t>
            </a:r>
            <a:r>
              <a:rPr lang="en-US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我们抛开了比较间接的象征原料，而</a:t>
            </a:r>
            <a:r>
              <a:rPr lang="zh-CN" altLang="zh-CN" sz="28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求更直接的会意了。</a:t>
            </a:r>
            <a:r>
              <a:rPr lang="zh-CN" altLang="zh-CN" sz="28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所以在乡土社会中，不但文字是多余的，连语言都并不是传达情意的惟一象征体系。</a:t>
            </a:r>
          </a:p>
          <a:p>
            <a:pPr indent="266700"/>
            <a:endParaRPr lang="en-US" altLang="zh-CN" sz="2800" b="1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72768" y="2275848"/>
            <a:ext cx="8912352" cy="3531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FF00"/>
                </a:solidFill>
              </a:rPr>
              <a:t>概括为：</a:t>
            </a:r>
            <a:r>
              <a:rPr lang="zh-CN" altLang="en-US" sz="3200" dirty="0" smtClean="0"/>
              <a:t>乡土社会是面对面的社群，我们可以直接说话，甚至眉目传情，此时文字变得多余。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2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《乡土中国》中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“文字下乡”的</a:t>
            </a:r>
            <a:r>
              <a:rPr lang="zh-CN" altLang="en-US" sz="2800" b="1" dirty="0">
                <a:solidFill>
                  <a:srgbClr val="FF0000"/>
                </a:solidFill>
              </a:rPr>
              <a:t>必要性探究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25984" y="1857258"/>
            <a:ext cx="12106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空间格局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文字下乡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b="1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文字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所能传的情、达的意是不完全的</a:t>
            </a:r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这不完全是出于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“间接接触”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的原因</a:t>
            </a:r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我们所要传达的情意是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和当时当地的外局相配合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。如果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在异时异地</a:t>
            </a:r>
            <a:r>
              <a:rPr lang="zh-CN" altLang="zh-CN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圈</a:t>
            </a:r>
            <a:r>
              <a:rPr lang="zh-CN" altLang="zh-CN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局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去看，所会引起的反应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很难尽合于当时当地的圈局中可能引起的反应</a:t>
            </a:r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语言本是用声音来表达的象征体系。象征是附着意义的事物或动作。所以象征是包括多数人共认的意义，也就是这一事物或动作会在多数人中引起相同的反应。因之，我们绝不能有个人的语言，只能有社会的语言。要使多数人能对同一象征具有同一意义，他们必须有着相同的经历，就是说在相似的环境中接触和使用同一象征，因而在象征上附着了同一意义。因此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在每个特殊的生活团体中，必有他们特殊的语言，有许多别种语言所无法翻译的字句</a:t>
            </a:r>
            <a:r>
              <a:rPr lang="zh-CN" altLang="zh-CN" sz="20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b="1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语言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像是个社会定下的筛子，如果我们有一种情意和这筛子的格子不同也就漏不过去</a:t>
            </a:r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。其实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这个筛子虽则帮助了人和人间的了解，而同时也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使人和人间的情意公式化了，使每一人、每一刻的实际情意都走了一点样。</a:t>
            </a: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我们永远在削足适履，使感觉敏锐的人怨恨语言的束缚</a:t>
            </a:r>
            <a:r>
              <a:rPr lang="zh-CN" altLang="zh-CN" sz="20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75360" y="2194560"/>
            <a:ext cx="9794240" cy="386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概括为：文字的传情达意不完全。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zh-CN" altLang="en-US" sz="2800" dirty="0" smtClean="0"/>
              <a:t>①文字是 “间接接触” 。</a:t>
            </a:r>
          </a:p>
          <a:p>
            <a:r>
              <a:rPr lang="zh-CN" altLang="en-US" sz="2800" dirty="0" smtClean="0"/>
              <a:t>②文字需要和当时当地的外局相配合。如果在异时异地，很难尽合于当时当地的圈局中可能引起的反应。</a:t>
            </a:r>
          </a:p>
          <a:p>
            <a:r>
              <a:rPr lang="zh-CN" altLang="en-US" sz="2800" dirty="0" smtClean="0"/>
              <a:t>③在每个特殊的生活团体中，必有他们特殊的语言，有许多别种语言所无法翻译的字句。</a:t>
            </a:r>
          </a:p>
          <a:p>
            <a:r>
              <a:rPr lang="zh-CN" altLang="en-US" sz="2800" dirty="0" smtClean="0"/>
              <a:t>④语言使人和人间的情意公式化了，使每一人、每一刻的实际情意都走了一点样。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3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《乡土中国》中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“文字下乡”的</a:t>
            </a:r>
            <a:r>
              <a:rPr lang="zh-CN" altLang="en-US" sz="2800" b="1" dirty="0">
                <a:solidFill>
                  <a:srgbClr val="FF0000"/>
                </a:solidFill>
              </a:rPr>
              <a:t>必要性探究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422656" y="1625610"/>
            <a:ext cx="11212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624" y="1591481"/>
            <a:ext cx="11724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时间格局上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再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论文字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下乡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4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个人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的今昔之隔</a:t>
            </a:r>
            <a:r>
              <a:rPr lang="zh-CN" altLang="zh-CN" sz="24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人的生活和其他动物所不同的，是在他富于学习的能力。他的行为方式并不固执地受着不学而能的生理反应所支配。</a:t>
            </a:r>
            <a:r>
              <a:rPr lang="zh-CN" altLang="zh-CN" sz="24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所谓学就是在出生之后以一套人为的行为方式作模型，把本能的那一套方式加以改造的过程。</a:t>
            </a:r>
            <a:r>
              <a:rPr lang="zh-CN" altLang="zh-CN" sz="2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学的方法是</a:t>
            </a:r>
            <a:r>
              <a:rPr lang="en-US" altLang="zh-CN" sz="2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习</a:t>
            </a:r>
            <a:r>
              <a:rPr lang="en-US" altLang="zh-CN" sz="2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。习是指反复地做，靠时间中的磨练，使一个人惯于一种新的做法。</a:t>
            </a:r>
            <a:r>
              <a:rPr lang="zh-CN" altLang="zh-CN" sz="24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因之，学习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必须打破个人今昔之隔。这是靠了我们人类的一种特别发达的能力，时间中的桥梁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―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记忆。但是人类却时常多一个象征体系帮他的忙。所谓象征体系中重要的是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词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。我们不断地在学习时说着话，把具体的情境抽象成一套能普遍应用的概念，概念必然是用词来表现的，于是我们靠着词，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使我们从特殊走上普遍，在个别情境中搭下了桥梁；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又使我们从当前走到今后，在片刻情境中搭下了桥梁。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从这方面看去，一个动物和时间的接触，可以说是一条直线的，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而人和时间的接触，靠了概念，也就是词，却比一条直线来得复杂。他有能力闭了眼睛置身于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昔日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的情境中，人的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当前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中包含着从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过去</a:t>
            </a: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拔萃出来的投影，时间的选择累积</a:t>
            </a:r>
            <a:r>
              <a:rPr lang="zh-CN" altLang="zh-CN" sz="24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8961" y="2335488"/>
            <a:ext cx="10513568" cy="3405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</a:rPr>
              <a:t>概括为：</a:t>
            </a:r>
            <a:r>
              <a:rPr lang="zh-CN" altLang="en-US" sz="3200" dirty="0" smtClean="0"/>
              <a:t>我们在学习时，常把具体的情境抽象成概念，而概念即是用词来表达。因而词，可以帮助我们跨越时间的今昔之隔，体会过去的情境。因而为打破今昔之隔我们需要文字。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《乡土中国》中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“文字下乡”的</a:t>
            </a:r>
            <a:r>
              <a:rPr lang="zh-CN" altLang="en-US" sz="2800" b="1" dirty="0">
                <a:solidFill>
                  <a:srgbClr val="FF0000"/>
                </a:solidFill>
              </a:rPr>
              <a:t>必要性探究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422656" y="1625610"/>
            <a:ext cx="11212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680" y="1847513"/>
            <a:ext cx="11724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时间格局上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再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论文字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下乡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zh-CN" sz="2400" b="1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社会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的世代之隔：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人之所以要有记忆，也许并不是因为他的脑子是个自动的摄影箱。人有此能力是事实，人利用此能力，发展此能力，还是因为他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当前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的生活必需有着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过去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所传下来的办法。我曾说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人的学习是向一套已有的方式的学习。惟有学会了这套方式才能在人群中生活下去。这套方式并不是每个人个别的创制，而是社会的遗业。文化是依赖象征体系和个人的记忆而维持着的社会共同经验。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这样说来，每个人的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当前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，不但包括他个人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过去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的投影，而且是整个民族的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过去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的投影。历史对于个人并不是点缀的饰物，而是实用的、不能或缺的生活基础。</a:t>
            </a:r>
            <a:r>
              <a:rPr lang="zh-CN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不能离开社会生活，就不能不学习文化。文化得靠记忆，不能靠本能，所以人在记忆力上不能不力求发展。我们不但要在个人的今昔之间筑通桥梁，而且在社会的世代之间也得筑通桥梁，不然就没有了文化，也没有了我们现在所能享受的生活。 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-213360" y="274638"/>
            <a:ext cx="10704576" cy="3287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 smtClean="0">
                <a:solidFill>
                  <a:schemeClr val="bg2">
                    <a:lumMod val="75000"/>
                  </a:schemeClr>
                </a:solidFill>
              </a:rPr>
              <a:t>概括为：</a:t>
            </a:r>
            <a:r>
              <a:rPr lang="zh-CN" altLang="en-US" sz="3600" dirty="0" smtClean="0"/>
              <a:t>社会存在世代之隔，人们学习的是社会遗业，是文化传承，没有了文化，也没有了我们现在所能享受的生活。而文化的继承需要靠记忆，靠词这一象征体系来维系，所以为了打破世代之隔，我们需要文字。</a:t>
            </a:r>
            <a:endParaRPr lang="zh-CN" alt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1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《乡土中国》中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“文字下乡”的</a:t>
            </a:r>
            <a:r>
              <a:rPr lang="zh-CN" altLang="en-US" sz="2800" b="1" dirty="0">
                <a:solidFill>
                  <a:srgbClr val="FF0000"/>
                </a:solidFill>
              </a:rPr>
              <a:t>必要性探究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422656" y="1625610"/>
            <a:ext cx="11212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680" y="2202914"/>
            <a:ext cx="11724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时间格局上无需文字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：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zh-CN" altLang="zh-CN" sz="2400" dirty="0" smtClean="0"/>
              <a:t>在</a:t>
            </a:r>
            <a:r>
              <a:rPr lang="zh-CN" altLang="zh-CN" sz="2400" b="1" dirty="0"/>
              <a:t>乡土社会是一个生活很安定的社会。</a:t>
            </a:r>
            <a:r>
              <a:rPr lang="zh-CN" altLang="zh-CN" sz="2400" dirty="0"/>
              <a:t>我已说过，向泥土讨生活的人是不能老是移动的。在一个地方出生的就在这地方生长下去，一直到死。</a:t>
            </a:r>
            <a:r>
              <a:rPr lang="zh-CN" altLang="zh-CN" sz="2400" b="1" dirty="0"/>
              <a:t>历世不移</a:t>
            </a:r>
            <a:r>
              <a:rPr lang="zh-CN" altLang="zh-CN" sz="2400" dirty="0"/>
              <a:t>的结果，</a:t>
            </a:r>
            <a:r>
              <a:rPr lang="zh-CN" altLang="zh-CN" sz="2400" b="1" dirty="0"/>
              <a:t>人不但在熟人中长大，而且在熟悉的地方上生长大</a:t>
            </a:r>
            <a:r>
              <a:rPr lang="zh-CN" altLang="zh-CN" sz="2400" dirty="0"/>
              <a:t>。熟悉的地方可以包括极长时间的人和土的混合。祖先们在这地方混熟了，他们的经验也必然就是子孙们所会得到的经验。时间的悠久是从谱系上说的，从</a:t>
            </a:r>
            <a:r>
              <a:rPr lang="zh-CN" altLang="zh-CN" sz="2400" b="1" dirty="0"/>
              <a:t>每个人可能得到的经验说，却是同一方式的反复重演。他们个别的经验，就等于世代的经验。经验无需不断累积，只需老是保存。</a:t>
            </a:r>
            <a:r>
              <a:rPr lang="zh-CN" altLang="zh-CN" sz="2400" b="1" dirty="0">
                <a:solidFill>
                  <a:srgbClr val="C00000"/>
                </a:solidFill>
              </a:rPr>
              <a:t>在定型生活中长大的有着深入生理基础的习惯帮着我们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‘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日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出</a:t>
            </a:r>
            <a:r>
              <a:rPr lang="zh-CN" altLang="zh-CN" sz="2400" b="1" dirty="0">
                <a:solidFill>
                  <a:srgbClr val="C00000"/>
                </a:solidFill>
              </a:rPr>
              <a:t>而起，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日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入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而</a:t>
            </a:r>
            <a:r>
              <a:rPr lang="zh-CN" altLang="zh-CN" sz="2400" b="1" dirty="0">
                <a:solidFill>
                  <a:srgbClr val="C00000"/>
                </a:solidFill>
              </a:rPr>
              <a:t>息</a:t>
            </a:r>
            <a:r>
              <a:rPr lang="en-US" altLang="zh-CN" sz="2400" b="1" dirty="0">
                <a:solidFill>
                  <a:srgbClr val="C00000"/>
                </a:solidFill>
              </a:rPr>
              <a:t>”</a:t>
            </a:r>
            <a:r>
              <a:rPr lang="zh-CN" altLang="zh-CN" sz="2400" b="1" dirty="0">
                <a:solidFill>
                  <a:srgbClr val="C00000"/>
                </a:solidFill>
              </a:rPr>
              <a:t>的工作节奏。记忆都是多余的。秦亡汉兴，没有关系。乡土社会中不怕忘，而且忘得舒服。</a:t>
            </a:r>
          </a:p>
          <a:p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8896" y="2202914"/>
            <a:ext cx="10554208" cy="3239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dirty="0" smtClean="0">
                <a:solidFill>
                  <a:schemeClr val="bg2">
                    <a:lumMod val="75000"/>
                  </a:schemeClr>
                </a:solidFill>
              </a:rPr>
              <a:t>概括为：</a:t>
            </a:r>
            <a:r>
              <a:rPr lang="zh-CN" altLang="en-US" sz="3600" dirty="0" smtClean="0"/>
              <a:t>乡土社会是一个安定的社会，历世不移，人们在熟悉的任何地方长大，所需的经验只是同一方式的反复，无需积累，只需保存。因而不存在今昔和世代之隔，所以不需要记忆和文字。</a:t>
            </a:r>
            <a:endParaRPr lang="zh-CN" alt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9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363</TotalTime>
  <Words>2148</Words>
  <Application>Microsoft Office PowerPoint</Application>
  <PresentationFormat>宽屏</PresentationFormat>
  <Paragraphs>91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等线</vt:lpstr>
      <vt:lpstr>等线 Light</vt:lpstr>
      <vt:lpstr>仿宋</vt:lpstr>
      <vt:lpstr>汉仪旗黑-85S</vt:lpstr>
      <vt:lpstr>黑体</vt:lpstr>
      <vt:lpstr>华文新魏</vt:lpstr>
      <vt:lpstr>华文中宋</vt:lpstr>
      <vt:lpstr>楷体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 2</vt:lpstr>
      <vt:lpstr>Office 主题​​</vt:lpstr>
      <vt:lpstr>暗香扑面</vt:lpstr>
      <vt:lpstr>《乡土中国》 “文字”必要性探究</vt:lpstr>
      <vt:lpstr>《乡土中国》“文字”必要性探究</vt:lpstr>
      <vt:lpstr>《乡土中国》“文字”必要性探究</vt:lpstr>
      <vt:lpstr>《乡土中国》中“文字下乡”的必要性探究</vt:lpstr>
      <vt:lpstr>《乡土中国》中“文字下乡”的必要性探究</vt:lpstr>
      <vt:lpstr>《乡土中国》中“文字下乡”的必要性探究</vt:lpstr>
      <vt:lpstr>《乡土中国》中“文字下乡”的必要性探究</vt:lpstr>
      <vt:lpstr>《乡土中国》中“文字下乡”的必要性探究</vt:lpstr>
      <vt:lpstr>《乡土中国》中“文字下乡”的必要性探究</vt:lpstr>
      <vt:lpstr>《乡土中国》中“文字下乡”的必要性探究</vt:lpstr>
      <vt:lpstr>PowerPoint 演示文稿</vt:lpstr>
      <vt:lpstr>《乡土中国》“文字”必要性探究</vt:lpstr>
      <vt:lpstr>《乡土中国》“文字”必要性探究</vt:lpstr>
      <vt:lpstr>《乡土中国》“文字”必要性探究</vt:lpstr>
      <vt:lpstr>《乡土中国》“文字”必要性探究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28</cp:revision>
  <dcterms:created xsi:type="dcterms:W3CDTF">2020-02-04T05:07:26Z</dcterms:created>
  <dcterms:modified xsi:type="dcterms:W3CDTF">2020-02-05T04:11:42Z</dcterms:modified>
</cp:coreProperties>
</file>