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heme/theme2.xml" ContentType="application/vnd.openxmlformats-officedocument.theme+xml"/>
  <Override PartName="/ppt/tags/tag8.xml" ContentType="application/vnd.openxmlformats-officedocument.presentationml.tags+xml"/>
  <Override PartName="/ppt/notesSlides/notesSlide1.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5"/>
  </p:notesMasterIdLst>
  <p:sldIdLst>
    <p:sldId id="274" r:id="rId2"/>
    <p:sldId id="259" r:id="rId3"/>
    <p:sldId id="265" r:id="rId4"/>
    <p:sldId id="266" r:id="rId5"/>
    <p:sldId id="267" r:id="rId6"/>
    <p:sldId id="260" r:id="rId7"/>
    <p:sldId id="262" r:id="rId8"/>
    <p:sldId id="287" r:id="rId9"/>
    <p:sldId id="288" r:id="rId10"/>
    <p:sldId id="261" r:id="rId11"/>
    <p:sldId id="286" r:id="rId12"/>
    <p:sldId id="289" r:id="rId13"/>
    <p:sldId id="275" r:id="rId14"/>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505F2C04-C923-438B-8C0F-E0CD2BADF298}">
      <wppc:fontMiss xmlns:wppc="http://www.wps.cn/officeDocument/PresentationCustomData" xmlns="" type="true"/>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4" d="100"/>
          <a:sy n="64" d="100"/>
        </p:scale>
        <p:origin x="276" y="66"/>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5A8C9C0-B49A-4A86-876C-F5DA9F4DC03D}" type="datetimeFigureOut">
              <a:rPr lang="zh-CN" altLang="en-US" smtClean="0"/>
              <a:t>2020/2/5</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7DF43E4-DBD4-43FD-B0C5-99B53337B752}" type="slidenum">
              <a:rPr lang="zh-CN" altLang="en-US" smtClean="0"/>
              <a:t>‹#›</a:t>
            </a:fld>
            <a:endParaRPr lang="zh-CN" altLang="en-US"/>
          </a:p>
        </p:txBody>
      </p:sp>
    </p:spTree>
    <p:extLst>
      <p:ext uri="{BB962C8B-B14F-4D97-AF65-F5344CB8AC3E}">
        <p14:creationId xmlns:p14="http://schemas.microsoft.com/office/powerpoint/2010/main" val="7969816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9E6FDB6-6D2B-46C1-9FA1-D82906A37C3A}" type="slidenum">
              <a:rPr lang="zh-CN" altLang="en-US" smtClean="0"/>
              <a:t>1</a:t>
            </a:fld>
            <a:endParaRPr lang="zh-CN" altLang="en-US"/>
          </a:p>
        </p:txBody>
      </p:sp>
    </p:spTree>
    <p:extLst>
      <p:ext uri="{BB962C8B-B14F-4D97-AF65-F5344CB8AC3E}">
        <p14:creationId xmlns:p14="http://schemas.microsoft.com/office/powerpoint/2010/main" val="11803724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3.xml"/><Relationship Id="rId7" Type="http://schemas.openxmlformats.org/officeDocument/2006/relationships/tags" Target="../tags/tag7.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 Id="rId9"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7" name="矩形 6"/>
          <p:cNvSpPr/>
          <p:nvPr/>
        </p:nvSpPr>
        <p:spPr>
          <a:xfrm>
            <a:off x="914400" y="3196686"/>
            <a:ext cx="10363200" cy="18000"/>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sz="2400"/>
          </a:p>
        </p:txBody>
      </p:sp>
      <p:sp>
        <p:nvSpPr>
          <p:cNvPr id="2" name="标题 1"/>
          <p:cNvSpPr>
            <a:spLocks noGrp="1"/>
          </p:cNvSpPr>
          <p:nvPr>
            <p:ph type="ctrTitle"/>
          </p:nvPr>
        </p:nvSpPr>
        <p:spPr>
          <a:xfrm>
            <a:off x="914400" y="1676401"/>
            <a:ext cx="10363200" cy="1538286"/>
          </a:xfrm>
        </p:spPr>
        <p:txBody>
          <a:bodyPr anchor="b"/>
          <a:lstStyle/>
          <a:p>
            <a:r>
              <a:rPr kumimoji="0" lang="zh-CN" altLang="en-US" smtClean="0"/>
              <a:t>单击此处编辑母版标题样式</a:t>
            </a:r>
            <a:endParaRPr kumimoji="0" lang="en-US"/>
          </a:p>
        </p:txBody>
      </p:sp>
      <p:sp>
        <p:nvSpPr>
          <p:cNvPr id="3" name="副标题 2"/>
          <p:cNvSpPr>
            <a:spLocks noGrp="1"/>
          </p:cNvSpPr>
          <p:nvPr>
            <p:ph type="subTitle" idx="1"/>
          </p:nvPr>
        </p:nvSpPr>
        <p:spPr>
          <a:xfrm>
            <a:off x="1828800" y="3214686"/>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0" lang="zh-CN" altLang="en-US" smtClean="0"/>
              <a:t>单击此处编辑母版副标题样式</a:t>
            </a:r>
            <a:endParaRPr kumimoji="0" lang="en-US"/>
          </a:p>
        </p:txBody>
      </p:sp>
      <p:sp>
        <p:nvSpPr>
          <p:cNvPr id="4" name="日期占位符 3"/>
          <p:cNvSpPr>
            <a:spLocks noGrp="1"/>
          </p:cNvSpPr>
          <p:nvPr>
            <p:ph type="dt" sz="half" idx="10"/>
          </p:nvPr>
        </p:nvSpPr>
        <p:spPr/>
        <p:txBody>
          <a:bodyPr/>
          <a:lstStyle/>
          <a:p>
            <a:fld id="{17D8EC45-DB38-44E3-AE20-56286E95035A}" type="datetimeFigureOut">
              <a:rPr lang="zh-CN" altLang="en-US" smtClean="0"/>
              <a:t>2020/2/5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299561A-E460-485F-A25A-91B541B651A0}"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smtClean="0"/>
              <a:t>单击此处编辑母版标题样式</a:t>
            </a:r>
            <a:endParaRPr kumimoji="0" lang="en-US"/>
          </a:p>
        </p:txBody>
      </p:sp>
      <p:sp>
        <p:nvSpPr>
          <p:cNvPr id="3" name="竖排文字占位符 2"/>
          <p:cNvSpPr>
            <a:spLocks noGrp="1"/>
          </p:cNvSpPr>
          <p:nvPr>
            <p:ph type="body" orient="vert" idx="1"/>
          </p:nvPr>
        </p:nvSpPr>
        <p:spPr/>
        <p:txBody>
          <a:bodyPr vert="eaVer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p>
            <a:fld id="{17D8EC45-DB38-44E3-AE20-56286E95035A}" type="datetimeFigureOut">
              <a:rPr lang="zh-CN" altLang="en-US" smtClean="0"/>
              <a:t>2020/2/5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299561A-E460-485F-A25A-91B541B651A0}" type="slidenum">
              <a:rPr lang="zh-CN" altLang="en-US" smtClean="0"/>
              <a:t>‹#›</a:t>
            </a:fld>
            <a:endParaRPr lang="zh-CN" altLang="en-US"/>
          </a:p>
        </p:txBody>
      </p:sp>
      <p:sp>
        <p:nvSpPr>
          <p:cNvPr id="7" name="矩形 6"/>
          <p:cNvSpPr/>
          <p:nvPr/>
        </p:nvSpPr>
        <p:spPr>
          <a:xfrm>
            <a:off x="609600" y="1410736"/>
            <a:ext cx="10972800" cy="18000"/>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sz="240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9620275" y="274638"/>
            <a:ext cx="1962125" cy="6011882"/>
          </a:xfrm>
        </p:spPr>
        <p:txBody>
          <a:bodyPr vert="eaVert"/>
          <a:lstStyle/>
          <a:p>
            <a:r>
              <a:rPr kumimoji="0" lang="zh-CN" altLang="en-US" smtClean="0"/>
              <a:t>单击此处编辑母版标题样式</a:t>
            </a:r>
            <a:endParaRPr kumimoji="0" lang="en-US"/>
          </a:p>
        </p:txBody>
      </p:sp>
      <p:sp>
        <p:nvSpPr>
          <p:cNvPr id="3" name="竖排文字占位符 2"/>
          <p:cNvSpPr>
            <a:spLocks noGrp="1"/>
          </p:cNvSpPr>
          <p:nvPr>
            <p:ph type="body" orient="vert" idx="1"/>
          </p:nvPr>
        </p:nvSpPr>
        <p:spPr>
          <a:xfrm>
            <a:off x="609600" y="274638"/>
            <a:ext cx="8915424" cy="6011882"/>
          </a:xfrm>
        </p:spPr>
        <p:txBody>
          <a:bodyPr vert="eaVer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p>
            <a:fld id="{17D8EC45-DB38-44E3-AE20-56286E95035A}" type="datetimeFigureOut">
              <a:rPr lang="zh-CN" altLang="en-US" smtClean="0"/>
              <a:t>2020/2/5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299561A-E460-485F-A25A-91B541B651A0}"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914400" y="768350"/>
            <a:ext cx="10363200" cy="1143000"/>
          </a:xfr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914400" y="1981200"/>
            <a:ext cx="5080000" cy="41148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97600" y="1981200"/>
            <a:ext cx="5080000" cy="41148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31"/>
          <p:cNvSpPr>
            <a:spLocks noGrp="1" noChangeArrowheads="1"/>
          </p:cNvSpPr>
          <p:nvPr>
            <p:ph type="dt" sz="half" idx="10"/>
          </p:nvPr>
        </p:nvSpPr>
        <p:spPr/>
        <p:txBody>
          <a:bodyPr/>
          <a:lstStyle>
            <a:lvl1pPr>
              <a:defRPr/>
            </a:lvl1pPr>
          </a:lstStyle>
          <a:p>
            <a:pPr>
              <a:defRPr/>
            </a:pPr>
            <a:endParaRPr lang="en-US" altLang="zh-CN"/>
          </a:p>
        </p:txBody>
      </p:sp>
      <p:sp>
        <p:nvSpPr>
          <p:cNvPr id="6" name="Rectangle 32"/>
          <p:cNvSpPr>
            <a:spLocks noGrp="1" noChangeArrowheads="1"/>
          </p:cNvSpPr>
          <p:nvPr>
            <p:ph type="ftr" sz="quarter" idx="11"/>
          </p:nvPr>
        </p:nvSpPr>
        <p:spPr/>
        <p:txBody>
          <a:bodyPr/>
          <a:lstStyle>
            <a:lvl1pPr>
              <a:defRPr/>
            </a:lvl1pPr>
          </a:lstStyle>
          <a:p>
            <a:pPr>
              <a:defRPr/>
            </a:pPr>
            <a:endParaRPr lang="en-US" altLang="zh-CN"/>
          </a:p>
        </p:txBody>
      </p:sp>
      <p:sp>
        <p:nvSpPr>
          <p:cNvPr id="7" name="Rectangle 33"/>
          <p:cNvSpPr>
            <a:spLocks noGrp="1" noChangeArrowheads="1"/>
          </p:cNvSpPr>
          <p:nvPr>
            <p:ph type="sldNum" sz="quarter" idx="12"/>
          </p:nvPr>
        </p:nvSpPr>
        <p:spPr/>
        <p:txBody>
          <a:bodyPr/>
          <a:lstStyle>
            <a:lvl1pPr>
              <a:defRPr/>
            </a:lvl1pPr>
          </a:lstStyle>
          <a:p>
            <a:pPr>
              <a:defRPr/>
            </a:pPr>
            <a:fld id="{1194AB33-8482-44D4-A25D-18D92C478B3D}" type="slidenum">
              <a:rPr lang="en-US" altLang="zh-CN"/>
              <a:t>‹#›</a:t>
            </a:fld>
            <a:endParaRPr lang="en-US" altLang="zh-CN"/>
          </a:p>
        </p:txBody>
      </p:sp>
    </p:spTree>
  </p:cSld>
  <p:clrMapOvr>
    <a:masterClrMapping/>
  </p:clrMapOvr>
  <p:transition spd="slow">
    <p:blinds/>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标题幻灯片">
    <p:bg>
      <p:bgPr>
        <a:blipFill rotWithShape="1">
          <a:blip r:embed="rId9"/>
          <a:stretch>
            <a:fillRect l="-11000" t="-21000"/>
          </a:stretch>
        </a:blipFill>
        <a:effectLst/>
      </p:bgPr>
    </p:bg>
    <p:spTree>
      <p:nvGrpSpPr>
        <p:cNvPr id="1" name=""/>
        <p:cNvGrpSpPr/>
        <p:nvPr/>
      </p:nvGrpSpPr>
      <p:grpSpPr>
        <a:xfrm>
          <a:off x="0" y="0"/>
          <a:ext cx="0" cy="0"/>
          <a:chOff x="0" y="0"/>
          <a:chExt cx="0" cy="0"/>
        </a:xfrm>
      </p:grpSpPr>
      <p:sp>
        <p:nvSpPr>
          <p:cNvPr id="16" name="日期占位符 15"/>
          <p:cNvSpPr>
            <a:spLocks noGrp="1"/>
          </p:cNvSpPr>
          <p:nvPr>
            <p:ph type="dt" sz="half" idx="10"/>
            <p:custDataLst>
              <p:tags r:id="rId1"/>
            </p:custDataLst>
          </p:nvPr>
        </p:nvSpPr>
        <p:spPr>
          <a:xfrm>
            <a:off x="879743" y="6350618"/>
            <a:ext cx="2700000" cy="31683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2020/2/5</a:t>
            </a:fld>
            <a:endParaRPr lang="zh-CN" altLang="en-US"/>
          </a:p>
        </p:txBody>
      </p:sp>
      <p:sp>
        <p:nvSpPr>
          <p:cNvPr id="17" name="页脚占位符 16"/>
          <p:cNvSpPr>
            <a:spLocks noGrp="1"/>
          </p:cNvSpPr>
          <p:nvPr>
            <p:ph type="ftr" sz="quarter" idx="11"/>
            <p:custDataLst>
              <p:tags r:id="rId2"/>
            </p:custDataLst>
          </p:nvPr>
        </p:nvSpPr>
        <p:spPr>
          <a:xfrm>
            <a:off x="4116000" y="6350618"/>
            <a:ext cx="3960000" cy="31683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18" name="灯片编号占位符 17"/>
          <p:cNvSpPr>
            <a:spLocks noGrp="1"/>
          </p:cNvSpPr>
          <p:nvPr>
            <p:ph type="sldNum" sz="quarter" idx="12"/>
            <p:custDataLst>
              <p:tags r:id="rId3"/>
            </p:custDataLst>
          </p:nvPr>
        </p:nvSpPr>
        <p:spPr>
          <a:xfrm>
            <a:off x="8610600" y="6350618"/>
            <a:ext cx="2700000" cy="31683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dirty="0"/>
          </a:p>
        </p:txBody>
      </p:sp>
      <p:sp>
        <p:nvSpPr>
          <p:cNvPr id="6" name="文本占位符 5"/>
          <p:cNvSpPr>
            <a:spLocks noGrp="1"/>
          </p:cNvSpPr>
          <p:nvPr>
            <p:ph type="body" sz="quarter" idx="16" hasCustomPrompt="1"/>
            <p:custDataLst>
              <p:tags r:id="rId4"/>
            </p:custDataLst>
          </p:nvPr>
        </p:nvSpPr>
        <p:spPr>
          <a:xfrm>
            <a:off x="6432557" y="4663914"/>
            <a:ext cx="1910715" cy="408991"/>
          </a:xfrm>
          <a:prstGeom prst="rect">
            <a:avLst/>
          </a:prstGeom>
        </p:spPr>
        <p:txBody>
          <a:bodyPr vert="horz" wrap="square" lIns="0" tIns="0" rIns="0" bIns="0" anchor="t" anchorCtr="0">
            <a:normAutofit/>
          </a:bodyPr>
          <a:lstStyle>
            <a:lvl1pPr marL="257175" marR="0" indent="-257175" algn="l" rtl="0" eaLnBrk="1" fontAlgn="auto">
              <a:lnSpc>
                <a:spcPct val="130000"/>
              </a:lnSpc>
              <a:spcBef>
                <a:spcPts val="0"/>
              </a:spcBef>
              <a:spcAft>
                <a:spcPts val="1000"/>
              </a:spcAft>
              <a:buClrTx/>
              <a:buSzPts val="1600"/>
              <a:buFont typeface="Arial" panose="020B0604020202020204" pitchFamily="34" charset="0"/>
              <a:buNone/>
              <a:defRPr sz="1200" b="0" spc="150">
                <a:solidFill>
                  <a:schemeClr val="tx1"/>
                </a:solidFill>
                <a:latin typeface="Arial" panose="020B0604020202020204" pitchFamily="34" charset="0"/>
                <a:ea typeface="微软雅黑" panose="020B0503020204020204" charset="-122"/>
              </a:defRPr>
            </a:lvl1pPr>
          </a:lstStyle>
          <a:p>
            <a:pPr marL="0" marR="0" lvl="0" indent="0" algn="l" defTabSz="914400" rtl="0" eaLnBrk="1" fontAlgn="auto" latinLnBrk="0" hangingPunct="1">
              <a:lnSpc>
                <a:spcPct val="130000"/>
              </a:lnSpc>
              <a:spcBef>
                <a:spcPts val="0"/>
              </a:spcBef>
              <a:spcAft>
                <a:spcPts val="1000"/>
              </a:spcAft>
              <a:buClr>
                <a:schemeClr val="tx1">
                  <a:lumMod val="100000"/>
                </a:schemeClr>
              </a:buClr>
              <a:buSzPts val="1600"/>
              <a:buFont typeface="Arial" panose="020B0604020202020204" pitchFamily="34" charset="0"/>
              <a:buNone/>
            </a:pPr>
            <a:r>
              <a:rPr lang="zh-CN" altLang="en-US"/>
              <a:t>编辑文本</a:t>
            </a:r>
          </a:p>
        </p:txBody>
      </p:sp>
      <p:sp>
        <p:nvSpPr>
          <p:cNvPr id="4" name="文本占位符 3"/>
          <p:cNvSpPr>
            <a:spLocks noGrp="1"/>
          </p:cNvSpPr>
          <p:nvPr>
            <p:ph type="body" sz="quarter" idx="15" hasCustomPrompt="1"/>
            <p:custDataLst>
              <p:tags r:id="rId5"/>
            </p:custDataLst>
          </p:nvPr>
        </p:nvSpPr>
        <p:spPr>
          <a:xfrm>
            <a:off x="6432557" y="5138953"/>
            <a:ext cx="1910715" cy="408991"/>
          </a:xfrm>
          <a:prstGeom prst="rect">
            <a:avLst/>
          </a:prstGeom>
        </p:spPr>
        <p:txBody>
          <a:bodyPr vert="horz" wrap="square" lIns="0" tIns="0" rIns="0" bIns="0" anchor="t" anchorCtr="0">
            <a:normAutofit/>
          </a:bodyPr>
          <a:lstStyle>
            <a:lvl1pPr marL="257175" marR="0" indent="-257175" algn="l" rtl="0" eaLnBrk="1" fontAlgn="auto">
              <a:lnSpc>
                <a:spcPct val="130000"/>
              </a:lnSpc>
              <a:spcBef>
                <a:spcPts val="0"/>
              </a:spcBef>
              <a:spcAft>
                <a:spcPts val="1000"/>
              </a:spcAft>
              <a:buClrTx/>
              <a:buSzPts val="1600"/>
              <a:buFont typeface="Arial" panose="020B0604020202020204" pitchFamily="34" charset="0"/>
              <a:buNone/>
              <a:defRPr sz="1200" b="0" spc="150">
                <a:solidFill>
                  <a:schemeClr val="tx1"/>
                </a:solidFill>
                <a:latin typeface="Arial" panose="020B0604020202020204" pitchFamily="34" charset="0"/>
                <a:ea typeface="微软雅黑" panose="020B0503020204020204" charset="-122"/>
              </a:defRPr>
            </a:lvl1pPr>
          </a:lstStyle>
          <a:p>
            <a:pPr marL="0" marR="0" lvl="0" indent="0" algn="l" defTabSz="914400" rtl="0" eaLnBrk="1" fontAlgn="auto" latinLnBrk="0" hangingPunct="1">
              <a:lnSpc>
                <a:spcPct val="130000"/>
              </a:lnSpc>
              <a:spcBef>
                <a:spcPts val="0"/>
              </a:spcBef>
              <a:spcAft>
                <a:spcPts val="1000"/>
              </a:spcAft>
              <a:buClr>
                <a:schemeClr val="tx1">
                  <a:lumMod val="100000"/>
                </a:schemeClr>
              </a:buClr>
              <a:buSzPts val="1600"/>
              <a:buFont typeface="Arial" panose="020B0604020202020204" pitchFamily="34" charset="0"/>
              <a:buNone/>
            </a:pPr>
            <a:r>
              <a:rPr lang="zh-CN" altLang="en-US"/>
              <a:t>编辑文本</a:t>
            </a:r>
          </a:p>
        </p:txBody>
      </p:sp>
      <p:sp>
        <p:nvSpPr>
          <p:cNvPr id="3" name="副标题 2"/>
          <p:cNvSpPr>
            <a:spLocks noGrp="1"/>
          </p:cNvSpPr>
          <p:nvPr>
            <p:ph type="subTitle" idx="14" hasCustomPrompt="1"/>
            <p:custDataLst>
              <p:tags r:id="rId6"/>
            </p:custDataLst>
          </p:nvPr>
        </p:nvSpPr>
        <p:spPr>
          <a:xfrm>
            <a:off x="6432556" y="3188625"/>
            <a:ext cx="4826000" cy="1111387"/>
          </a:xfrm>
        </p:spPr>
        <p:txBody>
          <a:bodyPr vert="horz" wrap="square" lIns="0" tIns="0" rIns="0" bIns="0" anchor="t" anchorCtr="0">
            <a:normAutofit/>
          </a:bodyPr>
          <a:lstStyle>
            <a:lvl1pPr marL="0" marR="0" indent="0" algn="l" defTabSz="914400" rtl="0" eaLnBrk="1" fontAlgn="auto" latinLnBrk="0" hangingPunct="1">
              <a:lnSpc>
                <a:spcPct val="120000"/>
              </a:lnSpc>
              <a:spcBef>
                <a:spcPts val="0"/>
              </a:spcBef>
              <a:spcAft>
                <a:spcPts val="0"/>
              </a:spcAft>
              <a:buClrTx/>
              <a:buSzPts val="1800"/>
              <a:buFont typeface="Arial" panose="020B0604020202020204" pitchFamily="34" charset="0"/>
              <a:buNone/>
              <a:defRPr sz="1350" b="0" spc="200">
                <a:solidFill>
                  <a:schemeClr val="tx1"/>
                </a:solidFill>
                <a:latin typeface="Arial" panose="020B0604020202020204" pitchFamily="34" charset="0"/>
                <a:ea typeface="微软雅黑" panose="020B0503020204020204" charset="-122"/>
              </a:defRPr>
            </a:lvl1pPr>
            <a:lvl2pPr marL="342900" indent="0" algn="ctr">
              <a:buNone/>
            </a:lvl2pPr>
            <a:lvl3pPr marL="685800" indent="0" algn="ctr">
              <a:buNone/>
            </a:lvl3pPr>
            <a:lvl4pPr marL="1028700" indent="0" algn="ctr">
              <a:buNone/>
            </a:lvl4pPr>
            <a:lvl5pPr marL="1371600" indent="0" algn="ctr">
              <a:buNone/>
            </a:lvl5pPr>
            <a:lvl6pPr marL="1714500" indent="0" algn="ctr">
              <a:buNone/>
            </a:lvl6pPr>
            <a:lvl7pPr marL="2057400" indent="0" algn="ctr">
              <a:buNone/>
            </a:lvl7pPr>
            <a:lvl8pPr marL="2400300" indent="0" algn="ctr">
              <a:buNone/>
            </a:lvl8pPr>
            <a:lvl9pPr marL="2743200" indent="0" algn="ctr">
              <a:buNone/>
            </a:lvl9pPr>
          </a:lstStyle>
          <a:p>
            <a:r>
              <a:rPr lang="zh-CN" altLang="en-US"/>
              <a:t>单击此处编辑副标题</a:t>
            </a:r>
          </a:p>
        </p:txBody>
      </p:sp>
      <p:sp>
        <p:nvSpPr>
          <p:cNvPr id="2" name="标题 1"/>
          <p:cNvSpPr>
            <a:spLocks noGrp="1"/>
          </p:cNvSpPr>
          <p:nvPr>
            <p:ph type="ctrTitle" idx="13" hasCustomPrompt="1"/>
            <p:custDataLst>
              <p:tags r:id="rId7"/>
            </p:custDataLst>
          </p:nvPr>
        </p:nvSpPr>
        <p:spPr>
          <a:xfrm>
            <a:off x="6432557" y="2013096"/>
            <a:ext cx="4825365" cy="971035"/>
          </a:xfrm>
        </p:spPr>
        <p:txBody>
          <a:bodyPr vert="horz" wrap="square" lIns="0" tIns="0" rIns="0" bIns="0" anchor="ctr" anchorCtr="0">
            <a:normAutofit/>
          </a:bodyPr>
          <a:lstStyle>
            <a:lvl1pPr marL="0" marR="0" indent="0" algn="l" defTabSz="914400" rtl="0" eaLnBrk="1" fontAlgn="auto" latinLnBrk="0" hangingPunct="1">
              <a:lnSpc>
                <a:spcPct val="100000"/>
              </a:lnSpc>
              <a:spcBef>
                <a:spcPct val="0"/>
              </a:spcBef>
              <a:spcAft>
                <a:spcPts val="0"/>
              </a:spcAft>
              <a:buClrTx/>
              <a:buSzPts val="5400"/>
              <a:buFont typeface="Arial" panose="020B0604020202020204" pitchFamily="34" charset="0"/>
              <a:buNone/>
              <a:defRPr sz="4050" b="0" spc="600">
                <a:solidFill>
                  <a:schemeClr val="tx1"/>
                </a:solidFill>
                <a:latin typeface="Arial" panose="020B0604020202020204" pitchFamily="34" charset="0"/>
                <a:ea typeface="汉仪旗黑-85S" panose="00020600040101010101" pitchFamily="18" charset="-122"/>
              </a:defRPr>
            </a:lvl1pPr>
          </a:lstStyle>
          <a:p>
            <a:r>
              <a:rPr lang="zh-CN" altLang="en-US" dirty="0"/>
              <a:t>编辑标题</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7" name="矩形 6"/>
          <p:cNvSpPr/>
          <p:nvPr/>
        </p:nvSpPr>
        <p:spPr>
          <a:xfrm>
            <a:off x="609600" y="1410736"/>
            <a:ext cx="10972800" cy="18000"/>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sz="2400"/>
          </a:p>
        </p:txBody>
      </p:sp>
      <p:sp>
        <p:nvSpPr>
          <p:cNvPr id="2" name="标题 1"/>
          <p:cNvSpPr>
            <a:spLocks noGrp="1"/>
          </p:cNvSpPr>
          <p:nvPr>
            <p:ph type="title"/>
          </p:nvPr>
        </p:nvSpPr>
        <p:spPr/>
        <p:txBody>
          <a:bodyPr/>
          <a:lstStyle/>
          <a:p>
            <a:r>
              <a:rPr kumimoji="0" lang="zh-CN" altLang="en-US" smtClean="0"/>
              <a:t>单击此处编辑母版标题样式</a:t>
            </a:r>
            <a:endParaRPr kumimoji="0" lang="en-US"/>
          </a:p>
        </p:txBody>
      </p:sp>
      <p:sp>
        <p:nvSpPr>
          <p:cNvPr id="3" name="内容占位符 2"/>
          <p:cNvSpPr>
            <a:spLocks noGrp="1"/>
          </p:cNvSpPr>
          <p:nvPr>
            <p:ph idx="1"/>
          </p:nvPr>
        </p:nvSpPr>
        <p:spPr/>
        <p:txBody>
          <a:body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a:xfrm>
            <a:off x="97536" y="6400800"/>
            <a:ext cx="4267200" cy="283800"/>
          </a:xfrm>
        </p:spPr>
        <p:txBody>
          <a:bodyPr/>
          <a:lstStyle/>
          <a:p>
            <a:fld id="{17D8EC45-DB38-44E3-AE20-56286E95035A}" type="datetimeFigureOut">
              <a:rPr lang="zh-CN" altLang="en-US" smtClean="0"/>
              <a:t>2020/2/5</a:t>
            </a:fld>
            <a:endParaRPr lang="zh-CN" altLang="en-US"/>
          </a:p>
        </p:txBody>
      </p:sp>
      <p:sp>
        <p:nvSpPr>
          <p:cNvPr id="5" name="页脚占位符 4"/>
          <p:cNvSpPr>
            <a:spLocks noGrp="1"/>
          </p:cNvSpPr>
          <p:nvPr>
            <p:ph type="ftr" sz="quarter" idx="11"/>
          </p:nvPr>
        </p:nvSpPr>
        <p:spPr>
          <a:xfrm>
            <a:off x="7107936" y="6400800"/>
            <a:ext cx="4978400" cy="283800"/>
          </a:xfrm>
        </p:spPr>
        <p:txBody>
          <a:bodyPr/>
          <a:lstStyle/>
          <a:p>
            <a:endParaRPr lang="zh-CN" altLang="en-US"/>
          </a:p>
        </p:txBody>
      </p:sp>
      <p:sp>
        <p:nvSpPr>
          <p:cNvPr id="6" name="灯片编号占位符 5"/>
          <p:cNvSpPr>
            <a:spLocks noGrp="1"/>
          </p:cNvSpPr>
          <p:nvPr>
            <p:ph type="sldNum" sz="quarter" idx="12"/>
          </p:nvPr>
        </p:nvSpPr>
        <p:spPr/>
        <p:txBody>
          <a:bodyPr/>
          <a:lstStyle/>
          <a:p>
            <a:fld id="{E299561A-E460-485F-A25A-91B541B651A0}"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7" name="矩形 6"/>
          <p:cNvSpPr/>
          <p:nvPr/>
        </p:nvSpPr>
        <p:spPr>
          <a:xfrm>
            <a:off x="914400" y="3143248"/>
            <a:ext cx="10363200" cy="18000"/>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sz="2400"/>
          </a:p>
        </p:txBody>
      </p:sp>
      <p:sp>
        <p:nvSpPr>
          <p:cNvPr id="2" name="标题 1"/>
          <p:cNvSpPr>
            <a:spLocks noGrp="1"/>
          </p:cNvSpPr>
          <p:nvPr>
            <p:ph type="title"/>
          </p:nvPr>
        </p:nvSpPr>
        <p:spPr>
          <a:xfrm>
            <a:off x="963084" y="3143248"/>
            <a:ext cx="10363200" cy="1362075"/>
          </a:xfrm>
        </p:spPr>
        <p:txBody>
          <a:bodyPr anchor="t"/>
          <a:lstStyle>
            <a:lvl1pPr algn="ctr">
              <a:defRPr sz="4000" b="0" cap="all"/>
            </a:lvl1pPr>
          </a:lstStyle>
          <a:p>
            <a:r>
              <a:rPr kumimoji="0" lang="zh-CN" altLang="en-US" smtClean="0"/>
              <a:t>单击此处编辑母版标题样式</a:t>
            </a:r>
            <a:endParaRPr kumimoji="0" lang="en-US"/>
          </a:p>
        </p:txBody>
      </p:sp>
      <p:sp>
        <p:nvSpPr>
          <p:cNvPr id="3" name="文本占位符 2"/>
          <p:cNvSpPr>
            <a:spLocks noGrp="1"/>
          </p:cNvSpPr>
          <p:nvPr>
            <p:ph type="body" idx="1"/>
          </p:nvPr>
        </p:nvSpPr>
        <p:spPr>
          <a:xfrm>
            <a:off x="963084" y="1643061"/>
            <a:ext cx="10363200" cy="1500187"/>
          </a:xfrm>
        </p:spPr>
        <p:txBody>
          <a:bodyPr anchor="b"/>
          <a:lstStyle>
            <a:lvl1pPr marL="0" indent="0" algn="ctr">
              <a:buNone/>
              <a:defRPr sz="2000">
                <a:solidFill>
                  <a:schemeClr val="tx1">
                    <a:tint val="75000"/>
                  </a:schemeClr>
                </a:solidFill>
              </a:defRPr>
            </a:lvl1pPr>
            <a:lvl2pPr marL="457200" indent="0" algn="ctr">
              <a:buNone/>
              <a:defRPr sz="1800">
                <a:solidFill>
                  <a:schemeClr val="tx1">
                    <a:tint val="75000"/>
                  </a:schemeClr>
                </a:solidFill>
              </a:defRPr>
            </a:lvl2pPr>
            <a:lvl3pPr marL="914400" indent="0" algn="ctr">
              <a:buNone/>
              <a:defRPr sz="1600">
                <a:solidFill>
                  <a:schemeClr val="tx1">
                    <a:tint val="75000"/>
                  </a:schemeClr>
                </a:solidFill>
              </a:defRPr>
            </a:lvl3pPr>
            <a:lvl4pPr marL="1371600" indent="0" algn="ctr">
              <a:buNone/>
              <a:defRPr sz="1400">
                <a:solidFill>
                  <a:schemeClr val="tx1">
                    <a:tint val="75000"/>
                  </a:schemeClr>
                </a:solidFill>
              </a:defRPr>
            </a:lvl4pPr>
            <a:lvl5pPr marL="1828800" indent="0" algn="ctr">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p>
            <a:fld id="{17D8EC45-DB38-44E3-AE20-56286E95035A}" type="datetimeFigureOut">
              <a:rPr lang="zh-CN" altLang="en-US" smtClean="0"/>
              <a:t>2020/2/5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299561A-E460-485F-A25A-91B541B651A0}"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8" name="矩形 7"/>
          <p:cNvSpPr/>
          <p:nvPr/>
        </p:nvSpPr>
        <p:spPr>
          <a:xfrm>
            <a:off x="609600" y="1410736"/>
            <a:ext cx="10972800" cy="18000"/>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sz="2400"/>
          </a:p>
        </p:txBody>
      </p:sp>
      <p:sp>
        <p:nvSpPr>
          <p:cNvPr id="2" name="标题 1"/>
          <p:cNvSpPr>
            <a:spLocks noGrp="1"/>
          </p:cNvSpPr>
          <p:nvPr>
            <p:ph type="title"/>
          </p:nvPr>
        </p:nvSpPr>
        <p:spPr/>
        <p:txBody>
          <a:bodyPr/>
          <a:lstStyle/>
          <a:p>
            <a:r>
              <a:rPr kumimoji="0" lang="zh-CN" altLang="en-US" smtClean="0"/>
              <a:t>单击此处编辑母版标题样式</a:t>
            </a:r>
            <a:endParaRPr kumimoji="0" lang="en-US"/>
          </a:p>
        </p:txBody>
      </p:sp>
      <p:sp>
        <p:nvSpPr>
          <p:cNvPr id="3" name="内容占位符 2"/>
          <p:cNvSpPr>
            <a:spLocks noGrp="1"/>
          </p:cNvSpPr>
          <p:nvPr>
            <p:ph sz="half" idx="1"/>
          </p:nvPr>
        </p:nvSpPr>
        <p:spPr>
          <a:xfrm>
            <a:off x="609600" y="1600200"/>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内容占位符 3"/>
          <p:cNvSpPr>
            <a:spLocks noGrp="1"/>
          </p:cNvSpPr>
          <p:nvPr>
            <p:ph sz="half" idx="2"/>
          </p:nvPr>
        </p:nvSpPr>
        <p:spPr>
          <a:xfrm>
            <a:off x="6197600" y="1600200"/>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5" name="日期占位符 4"/>
          <p:cNvSpPr>
            <a:spLocks noGrp="1"/>
          </p:cNvSpPr>
          <p:nvPr>
            <p:ph type="dt" sz="half" idx="10"/>
          </p:nvPr>
        </p:nvSpPr>
        <p:spPr/>
        <p:txBody>
          <a:bodyPr/>
          <a:lstStyle/>
          <a:p>
            <a:fld id="{17D8EC45-DB38-44E3-AE20-56286E95035A}" type="datetimeFigureOut">
              <a:rPr lang="zh-CN" altLang="en-US" smtClean="0"/>
              <a:t>2020/2/5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299561A-E460-485F-A25A-91B541B651A0}"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10" name="矩形 9"/>
          <p:cNvSpPr/>
          <p:nvPr/>
        </p:nvSpPr>
        <p:spPr>
          <a:xfrm>
            <a:off x="609600" y="1410736"/>
            <a:ext cx="10972800" cy="18000"/>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sz="2400"/>
          </a:p>
        </p:txBody>
      </p:sp>
      <p:sp>
        <p:nvSpPr>
          <p:cNvPr id="2" name="标题 1"/>
          <p:cNvSpPr>
            <a:spLocks noGrp="1"/>
          </p:cNvSpPr>
          <p:nvPr>
            <p:ph type="title"/>
          </p:nvPr>
        </p:nvSpPr>
        <p:spPr/>
        <p:txBody>
          <a:bodyPr/>
          <a:lstStyle>
            <a:lvl1pPr>
              <a:defRPr/>
            </a:lvl1pPr>
          </a:lstStyle>
          <a:p>
            <a:r>
              <a:rPr kumimoji="0" lang="zh-CN" altLang="en-US" smtClean="0"/>
              <a:t>单击此处编辑母版标题样式</a:t>
            </a:r>
            <a:endParaRPr kumimoji="0" lang="en-US"/>
          </a:p>
        </p:txBody>
      </p:sp>
      <p:sp>
        <p:nvSpPr>
          <p:cNvPr id="3" name="文本占位符 2"/>
          <p:cNvSpPr>
            <a:spLocks noGrp="1"/>
          </p:cNvSpPr>
          <p:nvPr>
            <p:ph type="body" idx="1"/>
          </p:nvPr>
        </p:nvSpPr>
        <p:spPr>
          <a:xfrm>
            <a:off x="609600" y="1535113"/>
            <a:ext cx="5386917" cy="639762"/>
          </a:xfrm>
        </p:spPr>
        <p:txBody>
          <a:bodyPr anchor="b"/>
          <a:lstStyle>
            <a:lvl1pPr marL="0" indent="0">
              <a:buNone/>
              <a:defRPr sz="2400" b="1">
                <a:effectLst>
                  <a:outerShdw blurRad="50800" dist="25400" dir="5400000" algn="tl" rotWithShape="0">
                    <a:srgbClr val="000000">
                      <a:alpha val="43137"/>
                    </a:srgbClr>
                  </a:outerShdw>
                </a:effectLst>
              </a:defRPr>
            </a:lvl1pPr>
            <a:lvl2pPr marL="457200" indent="0">
              <a:buNone/>
              <a:defRPr sz="2000" b="1">
                <a:effectLst>
                  <a:outerShdw blurRad="50800" dist="25400" dir="5400000" algn="tl" rotWithShape="0">
                    <a:srgbClr val="000000">
                      <a:alpha val="43137"/>
                    </a:srgbClr>
                  </a:outerShdw>
                </a:effectLst>
              </a:defRPr>
            </a:lvl2pPr>
            <a:lvl3pPr marL="914400" indent="0">
              <a:buNone/>
              <a:defRPr sz="1800" b="1">
                <a:effectLst>
                  <a:outerShdw blurRad="50800" dist="25400" dir="5400000" algn="tl" rotWithShape="0">
                    <a:srgbClr val="000000">
                      <a:alpha val="43137"/>
                    </a:srgbClr>
                  </a:outerShdw>
                </a:effectLst>
              </a:defRPr>
            </a:lvl3pPr>
            <a:lvl4pPr marL="1371600" indent="0">
              <a:buNone/>
              <a:defRPr sz="1600" b="1">
                <a:effectLst>
                  <a:outerShdw blurRad="50800" dist="25400" dir="5400000" algn="tl" rotWithShape="0">
                    <a:srgbClr val="000000">
                      <a:alpha val="43137"/>
                    </a:srgbClr>
                  </a:outerShdw>
                </a:effectLst>
              </a:defRPr>
            </a:lvl4pPr>
            <a:lvl5pPr marL="1828800" indent="0">
              <a:buNone/>
              <a:defRPr sz="1600" b="1">
                <a:effectLst>
                  <a:outerShdw blurRad="50800" dist="25400" dir="5400000" algn="tl" rotWithShape="0">
                    <a:srgbClr val="000000">
                      <a:alpha val="43137"/>
                    </a:srgbClr>
                  </a:outerShdw>
                </a:effectLst>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eaLnBrk="1" latinLnBrk="0" hangingPunct="1"/>
            <a:r>
              <a:rPr kumimoji="0" lang="zh-CN" altLang="en-US" smtClean="0"/>
              <a:t>单击此处编辑母版文本样式</a:t>
            </a:r>
          </a:p>
        </p:txBody>
      </p:sp>
      <p:sp>
        <p:nvSpPr>
          <p:cNvPr id="4" name="内容占位符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5" name="文本占位符 4"/>
          <p:cNvSpPr>
            <a:spLocks noGrp="1"/>
          </p:cNvSpPr>
          <p:nvPr>
            <p:ph type="body" sz="quarter" idx="3"/>
          </p:nvPr>
        </p:nvSpPr>
        <p:spPr>
          <a:xfrm>
            <a:off x="6193367" y="1535113"/>
            <a:ext cx="5389033" cy="639762"/>
          </a:xfrm>
        </p:spPr>
        <p:txBody>
          <a:bodyPr anchor="b"/>
          <a:lstStyle>
            <a:lvl1pPr marL="0" indent="0">
              <a:buNone/>
              <a:defRPr sz="2400" b="1">
                <a:effectLst>
                  <a:outerShdw blurRad="50800" dist="25400" dir="5400000" algn="tl" rotWithShape="0">
                    <a:srgbClr val="000000">
                      <a:alpha val="43137"/>
                    </a:srgbClr>
                  </a:outerShdw>
                </a:effectLst>
              </a:defRPr>
            </a:lvl1pPr>
            <a:lvl2pPr marL="457200" indent="0">
              <a:buNone/>
              <a:defRPr sz="2000" b="1">
                <a:effectLst>
                  <a:outerShdw blurRad="50800" dist="25400" dir="5400000" algn="tl" rotWithShape="0">
                    <a:srgbClr val="000000">
                      <a:alpha val="43137"/>
                    </a:srgbClr>
                  </a:outerShdw>
                </a:effectLst>
              </a:defRPr>
            </a:lvl2pPr>
            <a:lvl3pPr marL="914400" indent="0">
              <a:buNone/>
              <a:defRPr sz="1800" b="1">
                <a:effectLst>
                  <a:outerShdw blurRad="50800" dist="25400" dir="5400000" algn="tl" rotWithShape="0">
                    <a:srgbClr val="000000">
                      <a:alpha val="43137"/>
                    </a:srgbClr>
                  </a:outerShdw>
                </a:effectLst>
              </a:defRPr>
            </a:lvl3pPr>
            <a:lvl4pPr marL="1371600" indent="0">
              <a:buNone/>
              <a:defRPr sz="1600" b="1">
                <a:effectLst>
                  <a:outerShdw blurRad="50800" dist="25400" dir="5400000" algn="tl" rotWithShape="0">
                    <a:srgbClr val="000000">
                      <a:alpha val="43137"/>
                    </a:srgbClr>
                  </a:outerShdw>
                </a:effectLst>
              </a:defRPr>
            </a:lvl4pPr>
            <a:lvl5pPr marL="1828800" indent="0">
              <a:buNone/>
              <a:defRPr sz="1600" b="1">
                <a:effectLst>
                  <a:outerShdw blurRad="50800" dist="25400" dir="5400000" algn="tl" rotWithShape="0">
                    <a:srgbClr val="000000">
                      <a:alpha val="43137"/>
                    </a:srgbClr>
                  </a:outerShdw>
                </a:effectLst>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eaLnBrk="1" latinLnBrk="0" hangingPunct="1"/>
            <a:r>
              <a:rPr kumimoji="0" lang="zh-CN" altLang="en-US" smtClean="0"/>
              <a:t>单击此处编辑母版文本样式</a:t>
            </a:r>
          </a:p>
        </p:txBody>
      </p:sp>
      <p:sp>
        <p:nvSpPr>
          <p:cNvPr id="6" name="内容占位符 5"/>
          <p:cNvSpPr>
            <a:spLocks noGrp="1"/>
          </p:cNvSpPr>
          <p:nvPr>
            <p:ph sz="quarter" idx="4"/>
          </p:nvPr>
        </p:nvSpPr>
        <p:spPr>
          <a:xfrm>
            <a:off x="6193367"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7" name="日期占位符 6"/>
          <p:cNvSpPr>
            <a:spLocks noGrp="1"/>
          </p:cNvSpPr>
          <p:nvPr>
            <p:ph type="dt" sz="half" idx="10"/>
          </p:nvPr>
        </p:nvSpPr>
        <p:spPr/>
        <p:txBody>
          <a:bodyPr/>
          <a:lstStyle/>
          <a:p>
            <a:fld id="{17D8EC45-DB38-44E3-AE20-56286E95035A}" type="datetimeFigureOut">
              <a:rPr lang="zh-CN" altLang="en-US" smtClean="0"/>
              <a:t>2020/2/5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E299561A-E460-485F-A25A-91B541B651A0}"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6" name="矩形 5"/>
          <p:cNvSpPr/>
          <p:nvPr/>
        </p:nvSpPr>
        <p:spPr>
          <a:xfrm>
            <a:off x="609600" y="1410736"/>
            <a:ext cx="10972800" cy="18000"/>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sz="2400"/>
          </a:p>
        </p:txBody>
      </p:sp>
      <p:sp>
        <p:nvSpPr>
          <p:cNvPr id="2" name="标题 1"/>
          <p:cNvSpPr>
            <a:spLocks noGrp="1"/>
          </p:cNvSpPr>
          <p:nvPr>
            <p:ph type="title"/>
          </p:nvPr>
        </p:nvSpPr>
        <p:spPr/>
        <p:txBody>
          <a:bodyPr/>
          <a:lstStyle/>
          <a:p>
            <a:r>
              <a:rPr kumimoji="0" lang="zh-CN" altLang="en-US" smtClean="0"/>
              <a:t>单击此处编辑母版标题样式</a:t>
            </a:r>
            <a:endParaRPr kumimoji="0" lang="en-US"/>
          </a:p>
        </p:txBody>
      </p:sp>
      <p:sp>
        <p:nvSpPr>
          <p:cNvPr id="3" name="日期占位符 2"/>
          <p:cNvSpPr>
            <a:spLocks noGrp="1"/>
          </p:cNvSpPr>
          <p:nvPr>
            <p:ph type="dt" sz="half" idx="10"/>
          </p:nvPr>
        </p:nvSpPr>
        <p:spPr/>
        <p:txBody>
          <a:bodyPr/>
          <a:lstStyle/>
          <a:p>
            <a:fld id="{17D8EC45-DB38-44E3-AE20-56286E95035A}" type="datetimeFigureOut">
              <a:rPr lang="zh-CN" altLang="en-US" smtClean="0"/>
              <a:t>2020/2/5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299561A-E460-485F-A25A-91B541B651A0}"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bg>
      <p:bgRef idx="1002">
        <a:schemeClr val="bg2"/>
      </p:bgRef>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17D8EC45-DB38-44E3-AE20-56286E95035A}" type="datetimeFigureOut">
              <a:rPr lang="zh-CN" altLang="en-US" smtClean="0"/>
              <a:t>2020/2/5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E299561A-E460-485F-A25A-91B541B651A0}" type="slidenum">
              <a:rPr lang="zh-CN" altLang="en-US" smtClean="0"/>
              <a:t>‹#›</a:t>
            </a:fld>
            <a:endParaRPr lang="zh-CN"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8" name="矩形 7"/>
          <p:cNvSpPr/>
          <p:nvPr/>
        </p:nvSpPr>
        <p:spPr>
          <a:xfrm>
            <a:off x="3714733" y="1053546"/>
            <a:ext cx="7872000" cy="18000"/>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sz="2400"/>
          </a:p>
        </p:txBody>
      </p:sp>
      <p:sp>
        <p:nvSpPr>
          <p:cNvPr id="2" name="标题 1"/>
          <p:cNvSpPr>
            <a:spLocks noGrp="1"/>
          </p:cNvSpPr>
          <p:nvPr>
            <p:ph type="title"/>
          </p:nvPr>
        </p:nvSpPr>
        <p:spPr>
          <a:xfrm>
            <a:off x="3714733" y="228600"/>
            <a:ext cx="7867669" cy="842946"/>
          </a:xfrm>
        </p:spPr>
        <p:txBody>
          <a:bodyPr anchor="b"/>
          <a:lstStyle>
            <a:lvl1pPr algn="ctr">
              <a:defRPr sz="2800" b="0"/>
            </a:lvl1pPr>
          </a:lstStyle>
          <a:p>
            <a:r>
              <a:rPr kumimoji="0" lang="zh-CN" altLang="en-US" smtClean="0"/>
              <a:t>单击此处编辑母版标题样式</a:t>
            </a:r>
            <a:endParaRPr kumimoji="0" lang="en-US"/>
          </a:p>
        </p:txBody>
      </p:sp>
      <p:sp>
        <p:nvSpPr>
          <p:cNvPr id="3" name="内容占位符 2"/>
          <p:cNvSpPr>
            <a:spLocks noGrp="1"/>
          </p:cNvSpPr>
          <p:nvPr>
            <p:ph idx="1"/>
          </p:nvPr>
        </p:nvSpPr>
        <p:spPr>
          <a:xfrm>
            <a:off x="3714733" y="1142984"/>
            <a:ext cx="7867667" cy="514353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文本占位符 3"/>
          <p:cNvSpPr>
            <a:spLocks noGrp="1"/>
          </p:cNvSpPr>
          <p:nvPr>
            <p:ph type="body" sz="half" idx="2"/>
          </p:nvPr>
        </p:nvSpPr>
        <p:spPr>
          <a:xfrm>
            <a:off x="609607" y="1142984"/>
            <a:ext cx="3009877" cy="5143536"/>
          </a:xfrm>
        </p:spPr>
        <p:txBody>
          <a:bodyPr anchor="ct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5" name="日期占位符 4"/>
          <p:cNvSpPr>
            <a:spLocks noGrp="1"/>
          </p:cNvSpPr>
          <p:nvPr>
            <p:ph type="dt" sz="half" idx="10"/>
          </p:nvPr>
        </p:nvSpPr>
        <p:spPr/>
        <p:txBody>
          <a:bodyPr/>
          <a:lstStyle/>
          <a:p>
            <a:fld id="{17D8EC45-DB38-44E3-AE20-56286E95035A}" type="datetimeFigureOut">
              <a:rPr lang="zh-CN" altLang="en-US" smtClean="0"/>
              <a:t>2020/2/5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299561A-E460-485F-A25A-91B541B651A0}"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bg>
      <p:bgRef idx="1002">
        <a:schemeClr val="bg2"/>
      </p:bgRef>
    </p:bg>
    <p:spTree>
      <p:nvGrpSpPr>
        <p:cNvPr id="1" name=""/>
        <p:cNvGrpSpPr/>
        <p:nvPr/>
      </p:nvGrpSpPr>
      <p:grpSpPr>
        <a:xfrm>
          <a:off x="0" y="0"/>
          <a:ext cx="0" cy="0"/>
          <a:chOff x="0" y="0"/>
          <a:chExt cx="0" cy="0"/>
        </a:xfrm>
      </p:grpSpPr>
      <p:sp>
        <p:nvSpPr>
          <p:cNvPr id="2" name="标题 1"/>
          <p:cNvSpPr>
            <a:spLocks noGrp="1"/>
          </p:cNvSpPr>
          <p:nvPr>
            <p:ph type="title"/>
          </p:nvPr>
        </p:nvSpPr>
        <p:spPr>
          <a:xfrm>
            <a:off x="711200" y="304800"/>
            <a:ext cx="8534400" cy="685800"/>
          </a:xfrm>
        </p:spPr>
        <p:txBody>
          <a:bodyPr anchor="ctr"/>
          <a:lstStyle>
            <a:lvl1pPr algn="l">
              <a:defRPr sz="2400" b="0"/>
            </a:lvl1pPr>
          </a:lstStyle>
          <a:p>
            <a:r>
              <a:rPr kumimoji="0" lang="zh-CN" altLang="en-US" smtClean="0"/>
              <a:t>单击此处编辑母版标题样式</a:t>
            </a:r>
            <a:endParaRPr kumimoji="0" lang="en-US"/>
          </a:p>
        </p:txBody>
      </p:sp>
      <p:sp>
        <p:nvSpPr>
          <p:cNvPr id="3" name="图片占位符 2"/>
          <p:cNvSpPr>
            <a:spLocks noGrp="1"/>
          </p:cNvSpPr>
          <p:nvPr>
            <p:ph type="pic" idx="1"/>
          </p:nvPr>
        </p:nvSpPr>
        <p:spPr>
          <a:xfrm>
            <a:off x="935403" y="1143000"/>
            <a:ext cx="9630997" cy="3980172"/>
          </a:xfrm>
          <a:prstGeom prst="roundRect">
            <a:avLst>
              <a:gd name="adj" fmla="val 18278"/>
            </a:avLst>
          </a:prstGeom>
          <a:solidFill>
            <a:schemeClr val="accent1">
              <a:tint val="40000"/>
            </a:schemeClr>
          </a:solidFill>
          <a:ln w="50800" cap="rnd">
            <a:gradFill flip="none" rotWithShape="1">
              <a:gsLst>
                <a:gs pos="0">
                  <a:schemeClr val="accent1">
                    <a:shade val="50000"/>
                  </a:schemeClr>
                </a:gs>
                <a:gs pos="20000">
                  <a:schemeClr val="accent2">
                    <a:shade val="50000"/>
                  </a:schemeClr>
                </a:gs>
                <a:gs pos="40000">
                  <a:schemeClr val="accent3">
                    <a:shade val="50000"/>
                  </a:schemeClr>
                </a:gs>
                <a:gs pos="60000">
                  <a:schemeClr val="accent4">
                    <a:shade val="50000"/>
                  </a:schemeClr>
                </a:gs>
                <a:gs pos="80000">
                  <a:schemeClr val="accent5">
                    <a:shade val="50000"/>
                  </a:schemeClr>
                </a:gs>
                <a:gs pos="100000">
                  <a:schemeClr val="accent6">
                    <a:shade val="50000"/>
                  </a:schemeClr>
                </a:gs>
              </a:gsLst>
              <a:path path="circle">
                <a:fillToRect l="50000" t="50000" r="50000" b="50000"/>
              </a:path>
              <a:tileRect/>
            </a:gradFill>
            <a:round/>
          </a:ln>
          <a:effectLst>
            <a:outerShdw blurRad="50800" dist="38100" dir="5400000" algn="tl" rotWithShape="0">
              <a:prstClr val="black">
                <a:alpha val="5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0" lang="zh-CN" altLang="en-US" smtClean="0"/>
              <a:t>单击图标添加图片</a:t>
            </a:r>
            <a:endParaRPr kumimoji="0" lang="en-US"/>
          </a:p>
        </p:txBody>
      </p:sp>
      <p:sp>
        <p:nvSpPr>
          <p:cNvPr id="4" name="文本占位符 3"/>
          <p:cNvSpPr>
            <a:spLocks noGrp="1"/>
          </p:cNvSpPr>
          <p:nvPr>
            <p:ph type="body" sz="half" idx="2"/>
          </p:nvPr>
        </p:nvSpPr>
        <p:spPr>
          <a:xfrm>
            <a:off x="3149600" y="5410200"/>
            <a:ext cx="7543851" cy="804862"/>
          </a:xfrm>
        </p:spPr>
        <p:txBody>
          <a:bodyPr anchor="ctr"/>
          <a:lstStyle>
            <a:lvl1pPr marL="0" indent="0" algn="r">
              <a:buNone/>
              <a:defRPr sz="1200" b="0"/>
            </a:lvl1pPr>
            <a:lvl2pPr marL="457200" indent="0" algn="r">
              <a:buNone/>
              <a:defRPr sz="1200" b="0"/>
            </a:lvl2pPr>
            <a:lvl3pPr marL="914400" indent="0" algn="r">
              <a:buNone/>
              <a:defRPr sz="1200" b="0"/>
            </a:lvl3pPr>
            <a:lvl4pPr marL="1371600" indent="0" algn="r">
              <a:buNone/>
              <a:defRPr sz="1200" b="0"/>
            </a:lvl4pPr>
            <a:lvl5pPr marL="1828800" indent="0" algn="r">
              <a:buNone/>
              <a:defRPr sz="1200" b="0"/>
            </a:lvl5pPr>
            <a:lvl6pPr marL="2286000" indent="0">
              <a:buNone/>
              <a:defRPr sz="900"/>
            </a:lvl6pPr>
            <a:lvl7pPr marL="2743200" indent="0">
              <a:buNone/>
              <a:defRPr sz="900"/>
            </a:lvl7pPr>
            <a:lvl8pPr marL="3200400" indent="0">
              <a:buNone/>
              <a:defRPr sz="900"/>
            </a:lvl8pPr>
            <a:lvl9pPr marL="3657600" indent="0">
              <a:buNone/>
              <a:defRPr sz="900"/>
            </a:lvl9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5" name="日期占位符 4"/>
          <p:cNvSpPr>
            <a:spLocks noGrp="1"/>
          </p:cNvSpPr>
          <p:nvPr>
            <p:ph type="dt" sz="half" idx="10"/>
          </p:nvPr>
        </p:nvSpPr>
        <p:spPr/>
        <p:txBody>
          <a:bodyPr/>
          <a:lstStyle/>
          <a:p>
            <a:fld id="{17D8EC45-DB38-44E3-AE20-56286E95035A}" type="datetimeFigureOut">
              <a:rPr lang="zh-CN" altLang="en-US" smtClean="0"/>
              <a:t>2020/2/5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299561A-E460-485F-A25A-91B541B651A0}" type="slidenum">
              <a:rPr lang="zh-CN" altLang="en-US" smtClean="0"/>
              <a:t>‹#›</a:t>
            </a:fld>
            <a:endParaRPr lang="zh-CN" alt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矩形 6"/>
          <p:cNvSpPr/>
          <p:nvPr/>
        </p:nvSpPr>
        <p:spPr>
          <a:xfrm>
            <a:off x="0" y="6678000"/>
            <a:ext cx="12192000" cy="180000"/>
          </a:xfrm>
          <a:prstGeom prst="rect">
            <a:avLst/>
          </a:prstGeom>
          <a:gradFill>
            <a:gsLst>
              <a:gs pos="0">
                <a:schemeClr val="accent1">
                  <a:alpha val="50000"/>
                </a:schemeClr>
              </a:gs>
              <a:gs pos="50000">
                <a:schemeClr val="accent1">
                  <a:tint val="20000"/>
                </a:schemeClr>
              </a:gs>
              <a:gs pos="100000">
                <a:schemeClr val="accent1">
                  <a:alpha val="4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sz="2400"/>
          </a:p>
        </p:txBody>
      </p:sp>
      <p:sp>
        <p:nvSpPr>
          <p:cNvPr id="2" name="标题占位符 1"/>
          <p:cNvSpPr>
            <a:spLocks noGrp="1"/>
          </p:cNvSpPr>
          <p:nvPr>
            <p:ph type="title"/>
          </p:nvPr>
        </p:nvSpPr>
        <p:spPr>
          <a:xfrm>
            <a:off x="609600" y="274638"/>
            <a:ext cx="10972800" cy="1143000"/>
          </a:xfrm>
          <a:prstGeom prst="rect">
            <a:avLst/>
          </a:prstGeom>
        </p:spPr>
        <p:txBody>
          <a:bodyPr vert="horz" rtlCol="0" anchor="ctr">
            <a:normAutofit/>
          </a:bodyPr>
          <a:lstStyle/>
          <a:p>
            <a:r>
              <a:rPr kumimoji="0" lang="zh-CN" altLang="en-US" smtClean="0"/>
              <a:t>单击此处编辑母版标题样式</a:t>
            </a:r>
            <a:endParaRPr kumimoji="0" lang="en-US"/>
          </a:p>
        </p:txBody>
      </p:sp>
      <p:sp>
        <p:nvSpPr>
          <p:cNvPr id="3" name="文本占位符 2"/>
          <p:cNvSpPr>
            <a:spLocks noGrp="1"/>
          </p:cNvSpPr>
          <p:nvPr>
            <p:ph type="body" idx="1"/>
          </p:nvPr>
        </p:nvSpPr>
        <p:spPr>
          <a:xfrm>
            <a:off x="609600" y="1600200"/>
            <a:ext cx="10972800" cy="4686320"/>
          </a:xfrm>
          <a:prstGeom prst="rect">
            <a:avLst/>
          </a:prstGeom>
        </p:spPr>
        <p:txBody>
          <a:bodyPr vert="horz" rtlCol="0">
            <a:normAutofit/>
          </a:bodyPr>
          <a:lstStyle/>
          <a:p>
            <a:pPr lvl="0" eaLnBrk="1" latinLnBrk="0" hangingPunct="1"/>
            <a:r>
              <a:rPr kumimoji="0" lang="zh-CN" altLang="en-US" smtClean="0"/>
              <a:t>单击此处编辑母版文本样式</a:t>
            </a:r>
          </a:p>
          <a:p>
            <a:pPr lvl="1" eaLnBrk="1" latinLnBrk="0" hangingPunct="1"/>
            <a:r>
              <a:rPr kumimoji="0" lang="zh-CN" altLang="en-US" smtClean="0"/>
              <a:t>第二级</a:t>
            </a:r>
          </a:p>
          <a:p>
            <a:pPr lvl="2" eaLnBrk="1" latinLnBrk="0" hangingPunct="1"/>
            <a:r>
              <a:rPr kumimoji="0" lang="zh-CN" altLang="en-US" smtClean="0"/>
              <a:t>第三级</a:t>
            </a:r>
          </a:p>
          <a:p>
            <a:pPr lvl="3" eaLnBrk="1" latinLnBrk="0" hangingPunct="1"/>
            <a:r>
              <a:rPr kumimoji="0" lang="zh-CN" altLang="en-US" smtClean="0"/>
              <a:t>第四级</a:t>
            </a:r>
          </a:p>
          <a:p>
            <a:pPr lvl="4" eaLnBrk="1" latinLnBrk="0" hangingPunct="1"/>
            <a:r>
              <a:rPr kumimoji="0" lang="zh-CN" altLang="en-US" smtClean="0"/>
              <a:t>第五级</a:t>
            </a:r>
            <a:endParaRPr kumimoji="0" lang="en-US"/>
          </a:p>
        </p:txBody>
      </p:sp>
      <p:sp>
        <p:nvSpPr>
          <p:cNvPr id="4" name="日期占位符 3"/>
          <p:cNvSpPr>
            <a:spLocks noGrp="1"/>
          </p:cNvSpPr>
          <p:nvPr>
            <p:ph type="dt" sz="half" idx="2"/>
          </p:nvPr>
        </p:nvSpPr>
        <p:spPr>
          <a:xfrm>
            <a:off x="101600" y="6400800"/>
            <a:ext cx="4267200" cy="283800"/>
          </a:xfrm>
          <a:prstGeom prst="rect">
            <a:avLst/>
          </a:prstGeom>
        </p:spPr>
        <p:txBody>
          <a:bodyPr vert="horz" rtlCol="0" anchor="b"/>
          <a:lstStyle>
            <a:lvl1pPr algn="l" eaLnBrk="1" latinLnBrk="0" hangingPunct="1">
              <a:defRPr kumimoji="0" sz="1100">
                <a:solidFill>
                  <a:schemeClr val="tx2">
                    <a:lumMod val="75000"/>
                    <a:lumOff val="25000"/>
                  </a:schemeClr>
                </a:solidFill>
              </a:defRPr>
            </a:lvl1pPr>
          </a:lstStyle>
          <a:p>
            <a:fld id="{17D8EC45-DB38-44E3-AE20-56286E95035A}" type="datetimeFigureOut">
              <a:rPr lang="zh-CN" altLang="en-US" smtClean="0"/>
              <a:t>2020/2/5</a:t>
            </a:fld>
            <a:endParaRPr lang="zh-CN" altLang="en-US"/>
          </a:p>
        </p:txBody>
      </p:sp>
      <p:sp>
        <p:nvSpPr>
          <p:cNvPr id="5" name="页脚占位符 4"/>
          <p:cNvSpPr>
            <a:spLocks noGrp="1"/>
          </p:cNvSpPr>
          <p:nvPr>
            <p:ph type="ftr" sz="quarter" idx="3"/>
          </p:nvPr>
        </p:nvSpPr>
        <p:spPr>
          <a:xfrm>
            <a:off x="7112000" y="6400800"/>
            <a:ext cx="4978400" cy="283800"/>
          </a:xfrm>
          <a:prstGeom prst="rect">
            <a:avLst/>
          </a:prstGeom>
        </p:spPr>
        <p:txBody>
          <a:bodyPr vert="horz" rtlCol="0" anchor="ctr"/>
          <a:lstStyle>
            <a:lvl1pPr algn="r" eaLnBrk="1" latinLnBrk="0" hangingPunct="1">
              <a:defRPr kumimoji="0" sz="1100">
                <a:solidFill>
                  <a:schemeClr val="tx2">
                    <a:lumMod val="75000"/>
                    <a:lumOff val="25000"/>
                  </a:schemeClr>
                </a:solidFill>
              </a:defRPr>
            </a:lvl1pPr>
          </a:lstStyle>
          <a:p>
            <a:endParaRPr lang="zh-CN" altLang="en-US"/>
          </a:p>
        </p:txBody>
      </p:sp>
      <p:sp>
        <p:nvSpPr>
          <p:cNvPr id="6" name="灯片编号占位符 5"/>
          <p:cNvSpPr>
            <a:spLocks noGrp="1"/>
          </p:cNvSpPr>
          <p:nvPr>
            <p:ph type="sldNum" sz="quarter" idx="4"/>
          </p:nvPr>
        </p:nvSpPr>
        <p:spPr>
          <a:xfrm>
            <a:off x="5486400" y="6400800"/>
            <a:ext cx="1219200" cy="283464"/>
          </a:xfrm>
          <a:prstGeom prst="rect">
            <a:avLst/>
          </a:prstGeom>
          <a:noFill/>
        </p:spPr>
        <p:txBody>
          <a:bodyPr vert="horz" lIns="45720" rIns="45720" rtlCol="0" anchor="ctr"/>
          <a:lstStyle>
            <a:lvl1pPr algn="ctr" eaLnBrk="1" latinLnBrk="0" hangingPunct="1">
              <a:defRPr kumimoji="0" sz="1100" b="0">
                <a:solidFill>
                  <a:schemeClr val="tx2">
                    <a:lumMod val="75000"/>
                    <a:lumOff val="25000"/>
                  </a:schemeClr>
                </a:solidFill>
              </a:defRPr>
            </a:lvl1pPr>
          </a:lstStyle>
          <a:p>
            <a:fld id="{E299561A-E460-485F-A25A-91B541B651A0}" type="slidenum">
              <a:rPr lang="zh-CN" altLang="en-US" smtClean="0"/>
              <a:t>‹#›</a:t>
            </a:fld>
            <a:endParaRPr lang="zh-CN" altLang="en-US"/>
          </a:p>
        </p:txBody>
      </p:sp>
      <p:sp>
        <p:nvSpPr>
          <p:cNvPr id="8" name="矩形 7"/>
          <p:cNvSpPr/>
          <p:nvPr/>
        </p:nvSpPr>
        <p:spPr>
          <a:xfrm>
            <a:off x="0" y="0"/>
            <a:ext cx="12192000" cy="108000"/>
          </a:xfrm>
          <a:prstGeom prst="rect">
            <a:avLst/>
          </a:prstGeom>
          <a:gradFill>
            <a:gsLst>
              <a:gs pos="0">
                <a:schemeClr val="accent1">
                  <a:alpha val="50000"/>
                </a:schemeClr>
              </a:gs>
              <a:gs pos="50000">
                <a:schemeClr val="accent1">
                  <a:tint val="20000"/>
                </a:schemeClr>
              </a:gs>
              <a:gs pos="100000">
                <a:schemeClr val="accent1">
                  <a:alpha val="4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sz="240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rtl="0" eaLnBrk="1" latinLnBrk="0" hangingPunct="1">
        <a:spcBef>
          <a:spcPct val="0"/>
        </a:spcBef>
        <a:buNone/>
        <a:defRPr kumimoji="0" sz="4400" kern="1200">
          <a:solidFill>
            <a:schemeClr val="tx2"/>
          </a:solidFill>
          <a:latin typeface="+mj-lt"/>
          <a:ea typeface="+mj-ea"/>
          <a:cs typeface="+mj-cs"/>
        </a:defRPr>
      </a:lvl1pPr>
      <a:lvl2pPr eaLnBrk="1" latinLnBrk="0" hangingPunct="1">
        <a:defRPr kumimoji="0">
          <a:solidFill>
            <a:schemeClr val="tx2"/>
          </a:solidFill>
        </a:defRPr>
      </a:lvl2pPr>
      <a:lvl3pPr eaLnBrk="1" latinLnBrk="0" hangingPunct="1">
        <a:defRPr kumimoji="0">
          <a:solidFill>
            <a:schemeClr val="tx2"/>
          </a:solidFill>
        </a:defRPr>
      </a:lvl3pPr>
      <a:lvl4pPr eaLnBrk="1" latinLnBrk="0" hangingPunct="1">
        <a:defRPr kumimoji="0">
          <a:solidFill>
            <a:schemeClr val="tx2"/>
          </a:solidFill>
        </a:defRPr>
      </a:lvl4pPr>
      <a:lvl5pPr eaLnBrk="1" latinLnBrk="0" hangingPunct="1">
        <a:defRPr kumimoji="0">
          <a:solidFill>
            <a:schemeClr val="tx2"/>
          </a:solidFill>
        </a:defRPr>
      </a:lvl5pPr>
      <a:lvl6pPr eaLnBrk="1" latinLnBrk="0" hangingPunct="1">
        <a:defRPr kumimoji="0">
          <a:solidFill>
            <a:schemeClr val="tx2"/>
          </a:solidFill>
        </a:defRPr>
      </a:lvl6pPr>
      <a:lvl7pPr eaLnBrk="1" latinLnBrk="0" hangingPunct="1">
        <a:defRPr kumimoji="0">
          <a:solidFill>
            <a:schemeClr val="tx2"/>
          </a:solidFill>
        </a:defRPr>
      </a:lvl7pPr>
      <a:lvl8pPr eaLnBrk="1" latinLnBrk="0" hangingPunct="1">
        <a:defRPr kumimoji="0">
          <a:solidFill>
            <a:schemeClr val="tx2"/>
          </a:solidFill>
        </a:defRPr>
      </a:lvl8pPr>
      <a:lvl9pPr eaLnBrk="1" latinLnBrk="0" hangingPunct="1">
        <a:defRPr kumimoji="0">
          <a:solidFill>
            <a:schemeClr val="tx2"/>
          </a:solidFill>
        </a:defRPr>
      </a:lvl9pPr>
    </p:titleStyle>
    <p:bodyStyle>
      <a:lvl1pPr marL="342900" indent="-342900" algn="l" rtl="0" eaLnBrk="1" latinLnBrk="0" hangingPunct="1">
        <a:spcBef>
          <a:spcPct val="20000"/>
        </a:spcBef>
        <a:buClr>
          <a:schemeClr val="tx2"/>
        </a:buClr>
        <a:buSzPct val="50000"/>
        <a:buFont typeface="Wingdings 2"/>
        <a:buChar char="ß"/>
        <a:defRPr kumimoji="0" sz="3200" kern="1200">
          <a:solidFill>
            <a:schemeClr val="tx1"/>
          </a:solidFill>
          <a:latin typeface="+mn-lt"/>
          <a:ea typeface="+mn-ea"/>
          <a:cs typeface="+mn-cs"/>
        </a:defRPr>
      </a:lvl1pPr>
      <a:lvl2pPr marL="742950" indent="-285750" algn="l" rtl="0" eaLnBrk="1" latinLnBrk="0" hangingPunct="1">
        <a:spcBef>
          <a:spcPct val="20000"/>
        </a:spcBef>
        <a:buClr>
          <a:schemeClr val="tx2"/>
        </a:buClr>
        <a:buSzPct val="50000"/>
        <a:buFont typeface="Wingdings 2"/>
        <a:buChar char="Þ"/>
        <a:defRPr kumimoji="0" sz="2800" kern="1200">
          <a:solidFill>
            <a:schemeClr val="tx1"/>
          </a:solidFill>
          <a:latin typeface="+mn-lt"/>
          <a:ea typeface="+mn-ea"/>
          <a:cs typeface="+mn-cs"/>
        </a:defRPr>
      </a:lvl2pPr>
      <a:lvl3pPr marL="1143000" indent="-228600" algn="l" rtl="0" eaLnBrk="1" latinLnBrk="0" hangingPunct="1">
        <a:spcBef>
          <a:spcPct val="20000"/>
        </a:spcBef>
        <a:buClr>
          <a:schemeClr val="tx2"/>
        </a:buClr>
        <a:buSzPct val="50000"/>
        <a:buFont typeface="Wingdings 2"/>
        <a:buChar char=""/>
        <a:defRPr kumimoji="0" sz="2400" kern="1200">
          <a:solidFill>
            <a:schemeClr val="tx1"/>
          </a:solidFill>
          <a:latin typeface="+mn-lt"/>
          <a:ea typeface="+mn-ea"/>
          <a:cs typeface="+mn-cs"/>
        </a:defRPr>
      </a:lvl3pPr>
      <a:lvl4pPr marL="1600200" indent="-228600" algn="l" rtl="0" eaLnBrk="1" latinLnBrk="0" hangingPunct="1">
        <a:spcBef>
          <a:spcPct val="20000"/>
        </a:spcBef>
        <a:buClr>
          <a:schemeClr val="tx2"/>
        </a:buClr>
        <a:buSzPct val="50000"/>
        <a:buFont typeface="Wingdings 2"/>
        <a:buChar char=""/>
        <a:defRPr kumimoji="0" sz="2000" kern="1200">
          <a:solidFill>
            <a:schemeClr val="tx1"/>
          </a:solidFill>
          <a:latin typeface="+mn-lt"/>
          <a:ea typeface="+mn-ea"/>
          <a:cs typeface="+mn-cs"/>
        </a:defRPr>
      </a:lvl4pPr>
      <a:lvl5pPr marL="2057400" indent="-228600" algn="l" rtl="0" eaLnBrk="1" latinLnBrk="0" hangingPunct="1">
        <a:spcBef>
          <a:spcPct val="20000"/>
        </a:spcBef>
        <a:buClr>
          <a:schemeClr val="tx2"/>
        </a:buClr>
        <a:buSzPct val="50000"/>
        <a:buFont typeface="Wingdings 2"/>
        <a:buChar char=""/>
        <a:defRPr kumimoji="0" sz="2000" kern="1200">
          <a:solidFill>
            <a:schemeClr val="tx1"/>
          </a:solidFill>
          <a:latin typeface="+mn-lt"/>
          <a:ea typeface="+mn-ea"/>
          <a:cs typeface="+mn-cs"/>
        </a:defRPr>
      </a:lvl5pPr>
      <a:lvl6pPr marL="2514600" indent="-228600" algn="l" rtl="0" eaLnBrk="1" latinLnBrk="0" hangingPunct="1">
        <a:spcBef>
          <a:spcPct val="20000"/>
        </a:spcBef>
        <a:buFont typeface="Arial" panose="020B0604020202020204"/>
        <a:buChar char="•"/>
        <a:defRPr kumimoji="0" sz="2000" kern="1200">
          <a:solidFill>
            <a:schemeClr val="tx1"/>
          </a:solidFill>
          <a:latin typeface="+mn-lt"/>
          <a:ea typeface="+mn-ea"/>
          <a:cs typeface="+mn-cs"/>
        </a:defRPr>
      </a:lvl6pPr>
      <a:lvl7pPr marL="2971800" indent="-228600" algn="l" rtl="0" eaLnBrk="1" latinLnBrk="0" hangingPunct="1">
        <a:spcBef>
          <a:spcPct val="20000"/>
        </a:spcBef>
        <a:buFont typeface="Arial" panose="020B0604020202020204"/>
        <a:buChar char="•"/>
        <a:defRPr kumimoji="0" sz="2000" kern="1200">
          <a:solidFill>
            <a:schemeClr val="tx1"/>
          </a:solidFill>
          <a:latin typeface="+mn-lt"/>
          <a:ea typeface="+mn-ea"/>
          <a:cs typeface="+mn-cs"/>
        </a:defRPr>
      </a:lvl7pPr>
      <a:lvl8pPr marL="3429000" indent="-228600" algn="l" rtl="0" eaLnBrk="1" latinLnBrk="0" hangingPunct="1">
        <a:spcBef>
          <a:spcPct val="20000"/>
        </a:spcBef>
        <a:buFont typeface="Arial" panose="020B0604020202020204"/>
        <a:buChar char="•"/>
        <a:defRPr kumimoji="0" sz="2000" kern="1200">
          <a:solidFill>
            <a:schemeClr val="tx1"/>
          </a:solidFill>
          <a:latin typeface="+mn-lt"/>
          <a:ea typeface="+mn-ea"/>
          <a:cs typeface="+mn-cs"/>
        </a:defRPr>
      </a:lvl8pPr>
      <a:lvl9pPr marL="3886200" indent="-228600" algn="l" rtl="0" eaLnBrk="1" latinLnBrk="0" hangingPunct="1">
        <a:spcBef>
          <a:spcPct val="20000"/>
        </a:spcBef>
        <a:buFont typeface="Arial" panose="020B0604020202020204"/>
        <a:buChar char="•"/>
        <a:defRPr kumimoji="0" sz="20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3.xml"/><Relationship Id="rId1" Type="http://schemas.openxmlformats.org/officeDocument/2006/relationships/tags" Target="../tags/tag8.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12.xml"/><Relationship Id="rId1" Type="http://schemas.openxmlformats.org/officeDocument/2006/relationships/tags" Target="../tags/tag11.xml"/><Relationship Id="rId4" Type="http://schemas.openxmlformats.org/officeDocument/2006/relationships/image" Target="../media/image7.jpe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12.xml"/><Relationship Id="rId1" Type="http://schemas.openxmlformats.org/officeDocument/2006/relationships/tags" Target="../tags/tag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4"/>
          <a:srcRect r="531"/>
          <a:stretch>
            <a:fillRect/>
          </a:stretch>
        </p:blipFill>
        <p:spPr>
          <a:xfrm>
            <a:off x="0" y="-1143000"/>
            <a:ext cx="12192000" cy="9144000"/>
          </a:xfrm>
          <a:prstGeom prst="rect">
            <a:avLst/>
          </a:prstGeom>
        </p:spPr>
      </p:pic>
      <p:sp>
        <p:nvSpPr>
          <p:cNvPr id="15" name="标题 14"/>
          <p:cNvSpPr>
            <a:spLocks noGrp="1"/>
          </p:cNvSpPr>
          <p:nvPr>
            <p:ph type="ctrTitle" idx="13"/>
          </p:nvPr>
        </p:nvSpPr>
        <p:spPr>
          <a:xfrm>
            <a:off x="4662589" y="2268521"/>
            <a:ext cx="7216140" cy="1294836"/>
          </a:xfrm>
        </p:spPr>
        <p:txBody>
          <a:bodyPr>
            <a:normAutofit/>
          </a:bodyPr>
          <a:lstStyle/>
          <a:p>
            <a:pPr algn="ctr"/>
            <a:r>
              <a:rPr lang="zh-CN" altLang="en-US" b="1" dirty="0">
                <a:solidFill>
                  <a:srgbClr val="FF0000"/>
                </a:solidFill>
              </a:rPr>
              <a:t>《边城》中的人物刻画</a:t>
            </a:r>
          </a:p>
        </p:txBody>
      </p:sp>
      <p:sp>
        <p:nvSpPr>
          <p:cNvPr id="10" name="矩形 9"/>
          <p:cNvSpPr/>
          <p:nvPr/>
        </p:nvSpPr>
        <p:spPr>
          <a:xfrm>
            <a:off x="6494780" y="5319889"/>
            <a:ext cx="4802293" cy="707390"/>
          </a:xfrm>
          <a:prstGeom prst="rect">
            <a:avLst/>
          </a:prstGeom>
        </p:spPr>
        <p:txBody>
          <a:bodyPr wrap="square">
            <a:spAutoFit/>
          </a:bodyPr>
          <a:lstStyle/>
          <a:p>
            <a:pPr algn="l">
              <a:lnSpc>
                <a:spcPct val="150000"/>
              </a:lnSpc>
            </a:pPr>
            <a:r>
              <a:rPr lang="en-US" altLang="zh-CN" sz="2400" b="1" spc="226" dirty="0">
                <a:solidFill>
                  <a:schemeClr val="tx1"/>
                </a:solidFill>
                <a:latin typeface="楷体" panose="02010609060101010101" charset="-122"/>
                <a:ea typeface="楷体" panose="02010609060101010101" charset="-122"/>
                <a:cs typeface="楷体" panose="02010609060101010101" charset="-122"/>
              </a:rPr>
              <a:t>  </a:t>
            </a:r>
            <a:r>
              <a:rPr lang="en-US" altLang="zh-CN" sz="2665" spc="226" dirty="0">
                <a:solidFill>
                  <a:schemeClr val="tx1"/>
                </a:solidFill>
                <a:latin typeface="微软雅黑" panose="020B0503020204020204" charset="-122"/>
                <a:ea typeface="微软雅黑" panose="020B0503020204020204" charset="-122"/>
              </a:rPr>
              <a:t> </a:t>
            </a:r>
          </a:p>
        </p:txBody>
      </p:sp>
      <p:sp>
        <p:nvSpPr>
          <p:cNvPr id="11" name="文本框 10"/>
          <p:cNvSpPr txBox="1"/>
          <p:nvPr/>
        </p:nvSpPr>
        <p:spPr>
          <a:xfrm>
            <a:off x="5422265" y="979805"/>
            <a:ext cx="6035675" cy="583565"/>
          </a:xfrm>
          <a:prstGeom prst="rect">
            <a:avLst/>
          </a:prstGeom>
          <a:noFill/>
        </p:spPr>
        <p:txBody>
          <a:bodyPr wrap="square" rtlCol="0">
            <a:spAutoFit/>
          </a:bodyPr>
          <a:lstStyle/>
          <a:p>
            <a:pPr algn="ctr"/>
            <a:r>
              <a:rPr lang="zh-CN" altLang="en-US" sz="2665" b="1" spc="226" dirty="0">
                <a:solidFill>
                  <a:srgbClr val="0070C0"/>
                </a:solidFill>
                <a:latin typeface="微软雅黑" panose="020B0503020204020204" charset="-122"/>
                <a:ea typeface="微软雅黑" panose="020B0503020204020204" charset="-122"/>
                <a:cs typeface="楷体" panose="02010609060101010101" charset="-122"/>
                <a:sym typeface="+mn-ea"/>
              </a:rPr>
              <a:t>朝阳区线上课堂</a:t>
            </a:r>
            <a:r>
              <a:rPr lang="en-US" altLang="zh-CN" sz="2665" b="1" spc="226" dirty="0" smtClean="0">
                <a:solidFill>
                  <a:srgbClr val="0070C0"/>
                </a:solidFill>
                <a:latin typeface="微软雅黑" panose="020B0503020204020204" charset="-122"/>
                <a:ea typeface="微软雅黑" panose="020B0503020204020204" charset="-122"/>
                <a:cs typeface="楷体" panose="02010609060101010101" charset="-122"/>
                <a:sym typeface="+mn-ea"/>
              </a:rPr>
              <a:t>·</a:t>
            </a:r>
            <a:r>
              <a:rPr lang="zh-CN" altLang="en-US" sz="2665" b="1" spc="226" dirty="0" smtClean="0">
                <a:solidFill>
                  <a:srgbClr val="0070C0"/>
                </a:solidFill>
                <a:latin typeface="微软雅黑" panose="020B0503020204020204" charset="-122"/>
                <a:ea typeface="微软雅黑" panose="020B0503020204020204" charset="-122"/>
                <a:cs typeface="楷体" panose="02010609060101010101" charset="-122"/>
                <a:sym typeface="+mn-ea"/>
              </a:rPr>
              <a:t>高一名著</a:t>
            </a:r>
            <a:r>
              <a:rPr lang="zh-CN" altLang="en-US" sz="2665" b="1" spc="226" dirty="0" smtClean="0">
                <a:solidFill>
                  <a:srgbClr val="0070C0"/>
                </a:solidFill>
                <a:latin typeface="微软雅黑" panose="020B0503020204020204" charset="-122"/>
                <a:ea typeface="微软雅黑" panose="020B0503020204020204" charset="-122"/>
                <a:cs typeface="楷体" panose="02010609060101010101" charset="-122"/>
                <a:sym typeface="+mn-ea"/>
              </a:rPr>
              <a:t>阅读</a:t>
            </a:r>
            <a:r>
              <a:rPr lang="zh-CN" altLang="en-US" sz="3200" b="1" spc="226" dirty="0" smtClean="0">
                <a:solidFill>
                  <a:srgbClr val="0070C0"/>
                </a:solidFill>
                <a:latin typeface="微软雅黑" panose="020B0503020204020204" charset="-122"/>
                <a:ea typeface="微软雅黑" panose="020B0503020204020204" charset="-122"/>
                <a:cs typeface="楷体" panose="02010609060101010101" charset="-122"/>
                <a:sym typeface="+mn-ea"/>
              </a:rPr>
              <a:t> </a:t>
            </a:r>
            <a:endParaRPr lang="zh-CN" altLang="en-US" sz="3200" b="1" spc="226" dirty="0">
              <a:solidFill>
                <a:srgbClr val="0070C0"/>
              </a:solidFill>
              <a:latin typeface="微软雅黑" panose="020B0503020204020204" charset="-122"/>
              <a:ea typeface="微软雅黑" panose="020B0503020204020204" charset="-122"/>
              <a:cs typeface="楷体" panose="02010609060101010101" charset="-122"/>
              <a:sym typeface="+mn-ea"/>
            </a:endParaRPr>
          </a:p>
        </p:txBody>
      </p:sp>
      <p:sp>
        <p:nvSpPr>
          <p:cNvPr id="9" name="文本框 8"/>
          <p:cNvSpPr txBox="1"/>
          <p:nvPr/>
        </p:nvSpPr>
        <p:spPr>
          <a:xfrm>
            <a:off x="4432300" y="5433907"/>
            <a:ext cx="6726767" cy="707390"/>
          </a:xfrm>
          <a:prstGeom prst="rect">
            <a:avLst/>
          </a:prstGeom>
          <a:noFill/>
        </p:spPr>
        <p:txBody>
          <a:bodyPr wrap="square" rtlCol="0">
            <a:spAutoFit/>
          </a:bodyPr>
          <a:lstStyle/>
          <a:p>
            <a:pPr algn="ctr">
              <a:lnSpc>
                <a:spcPct val="150000"/>
              </a:lnSpc>
            </a:pPr>
            <a:r>
              <a:rPr lang="zh-CN" altLang="en-US" sz="2665" b="1" spc="226" dirty="0" smtClean="0">
                <a:solidFill>
                  <a:srgbClr val="0070C0"/>
                </a:solidFill>
                <a:latin typeface="微软雅黑" panose="020B0503020204020204" charset="-122"/>
                <a:ea typeface="微软雅黑" panose="020B0503020204020204" charset="-122"/>
              </a:rPr>
              <a:t>  对外经济贸易大学附属中学  关惠文</a:t>
            </a:r>
            <a:endParaRPr lang="zh-CN" altLang="en-US" sz="2665" b="1" spc="226" dirty="0">
              <a:solidFill>
                <a:srgbClr val="0070C0"/>
              </a:solidFill>
              <a:latin typeface="微软雅黑" panose="020B0503020204020204" charset="-122"/>
              <a:ea typeface="微软雅黑" panose="020B0503020204020204" charset="-122"/>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wipe(left)">
                                      <p:cBhvr>
                                        <p:cTn id="7"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09600" y="-381027"/>
            <a:ext cx="10972800" cy="1128211"/>
          </a:xfrm>
        </p:spPr>
        <p:txBody>
          <a:bodyPr>
            <a:noAutofit/>
          </a:bodyPr>
          <a:lstStyle/>
          <a:p>
            <a:r>
              <a:rPr lang="zh-CN" altLang="en-US" sz="4800" b="1" dirty="0" smtClean="0"/>
              <a:t>任务四</a:t>
            </a:r>
            <a:br>
              <a:rPr lang="zh-CN" altLang="en-US" sz="4800" b="1" dirty="0" smtClean="0"/>
            </a:br>
            <a:endParaRPr lang="zh-CN" altLang="en-US" sz="4800" b="1" dirty="0"/>
          </a:p>
        </p:txBody>
      </p:sp>
      <p:sp>
        <p:nvSpPr>
          <p:cNvPr id="4" name="AutoShape 6"/>
          <p:cNvSpPr>
            <a:spLocks noGrp="1" noChangeArrowheads="1"/>
          </p:cNvSpPr>
          <p:nvPr>
            <p:ph idx="1"/>
          </p:nvPr>
        </p:nvSpPr>
        <p:spPr bwMode="auto">
          <a:xfrm>
            <a:off x="608753" y="1618827"/>
            <a:ext cx="10691707" cy="4096173"/>
          </a:xfrm>
          <a:prstGeom prst="horizontalScroll">
            <a:avLst>
              <a:gd name="adj" fmla="val 12500"/>
            </a:avLst>
          </a:prstGeom>
          <a:solidFill>
            <a:schemeClr val="accent1"/>
          </a:solidFill>
          <a:ln w="9525">
            <a:solidFill>
              <a:schemeClr val="tx1"/>
            </a:solidFill>
            <a:round/>
          </a:ln>
        </p:spPr>
        <p:txBody>
          <a:bodyPr wrap="none" anchor="ctr"/>
          <a:lstStyle/>
          <a:p>
            <a:pPr algn="ctr" eaLnBrk="0" hangingPunct="0"/>
            <a:r>
              <a:rPr kumimoji="0" lang="zh-CN" altLang="en-US" b="1" dirty="0">
                <a:solidFill>
                  <a:srgbClr val="002060"/>
                </a:solidFill>
                <a:latin typeface="Arial" panose="020B0604020202020204" pitchFamily="34" charset="0"/>
              </a:rPr>
              <a:t>就沈从文先生人物描写手法的特点，</a:t>
            </a:r>
          </a:p>
          <a:p>
            <a:pPr algn="ctr" eaLnBrk="0" hangingPunct="0"/>
            <a:r>
              <a:rPr kumimoji="0" lang="zh-CN" altLang="en-US" b="1" dirty="0">
                <a:solidFill>
                  <a:srgbClr val="002060"/>
                </a:solidFill>
                <a:latin typeface="Arial" panose="020B0604020202020204" pitchFamily="34" charset="0"/>
              </a:rPr>
              <a:t>写一段评论性的文字</a:t>
            </a:r>
            <a:r>
              <a:rPr kumimoji="0" lang="zh-CN" altLang="en-US" sz="2400" dirty="0">
                <a:solidFill>
                  <a:srgbClr val="0070C0"/>
                </a:solidFill>
                <a:latin typeface="Arial" panose="020B0604020202020204" pitchFamily="34" charset="0"/>
              </a:rPr>
              <a:t/>
            </a:r>
            <a:br>
              <a:rPr kumimoji="0" lang="zh-CN" altLang="en-US" sz="2400" dirty="0">
                <a:solidFill>
                  <a:srgbClr val="0070C0"/>
                </a:solidFill>
                <a:latin typeface="Arial" panose="020B0604020202020204" pitchFamily="34" charset="0"/>
              </a:rPr>
            </a:br>
            <a:endParaRPr kumimoji="0" lang="zh-CN" altLang="en-US" sz="2400" dirty="0">
              <a:solidFill>
                <a:srgbClr val="0070C0"/>
              </a:solidFill>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fade">
                                      <p:cBhvr>
                                        <p:cTn id="7" dur="2000"/>
                                        <p:tgtEl>
                                          <p:spTgt spid="4">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20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fade">
                                      <p:cBhvr>
                                        <p:cTn id="17" dur="20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zh-CN" altLang="en-US" sz="4740">
                <a:sym typeface="+mn-ea"/>
              </a:rPr>
              <a:t>评“环境描写要附着于人物”的写作手法</a:t>
            </a:r>
            <a:r>
              <a:rPr lang="zh-CN" altLang="en-US" sz="4740"/>
              <a:t/>
            </a:r>
            <a:br>
              <a:rPr lang="zh-CN" altLang="en-US" sz="4740"/>
            </a:br>
            <a:endParaRPr lang="zh-CN" altLang="en-US" sz="4740"/>
          </a:p>
        </p:txBody>
      </p:sp>
      <p:sp>
        <p:nvSpPr>
          <p:cNvPr id="3" name="内容占位符 2"/>
          <p:cNvSpPr>
            <a:spLocks noGrp="1"/>
          </p:cNvSpPr>
          <p:nvPr>
            <p:ph idx="1"/>
          </p:nvPr>
        </p:nvSpPr>
        <p:spPr>
          <a:xfrm>
            <a:off x="-241300" y="747395"/>
            <a:ext cx="12433300" cy="6248400"/>
          </a:xfrm>
        </p:spPr>
        <p:txBody>
          <a:bodyPr>
            <a:noAutofit/>
          </a:bodyPr>
          <a:lstStyle/>
          <a:p>
            <a:r>
              <a:rPr lang="zh-CN" altLang="en-US" sz="3065"/>
              <a:t>《边城》第十一节写到翠翠心理变化时，插入了几段环境描写。其中，单是“黄鸟叫”就出现了三次，但是这三次“黄鸟叫”的意味又各不相同。第一次写到“翠翠坐到船头，有点不好意思，低下头去剥豌豆，耳中听着远处竹篁里的黄鸟叫”，那一声声鸟鸣好像在翠翠心中荡开层层的涟漪，翠翠的心也随着“轻轻的跳着”。第二次写到翠翠“从山中黄鸟杜鹃叫声里，以及山谷中伐竹人唦唦一下一下的砍伐竹子声音里”温习了许多事情，这里的鸟叫声又热闹了一些，翠翠似乎希望借助感官的忙碌去躲避心中的那份对于爱情朦胧的期盼。最后，写到雨后放晴的天气里虫儿翅膀搏动空气时发出的窸窸声、枝头新蝉渐渐洪大的声音，还有两山深翠逼人竹篁中黄鸟与竹雀杜鹃的鸣叫声。这些声音汇成了一支充满野性的交响曲，象征着草木萌发、万物生长，也象征着翠翠心中爱情意识的觉醒与滋长。这些环境描写不是游离于人物的景的描写，它是真正附着于人物的写法。</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zh-CN" altLang="en-US" sz="4740">
                <a:sym typeface="+mn-ea"/>
              </a:rPr>
              <a:t>评沈从文与鲁迅人物描写风格的不同</a:t>
            </a:r>
            <a:r>
              <a:rPr lang="zh-CN" altLang="en-US" sz="4740"/>
              <a:t/>
            </a:r>
            <a:br>
              <a:rPr lang="zh-CN" altLang="en-US" sz="4740"/>
            </a:br>
            <a:endParaRPr lang="zh-CN" altLang="en-US" sz="4740"/>
          </a:p>
        </p:txBody>
      </p:sp>
      <p:sp>
        <p:nvSpPr>
          <p:cNvPr id="3" name="内容占位符 2"/>
          <p:cNvSpPr>
            <a:spLocks noGrp="1"/>
          </p:cNvSpPr>
          <p:nvPr>
            <p:ph idx="1"/>
          </p:nvPr>
        </p:nvSpPr>
        <p:spPr/>
        <p:txBody>
          <a:bodyPr>
            <a:normAutofit fontScale="77500" lnSpcReduction="10000"/>
          </a:bodyPr>
          <a:lstStyle/>
          <a:p>
            <a:r>
              <a:rPr lang="zh-CN" altLang="en-US" sz="4000"/>
              <a:t>《边城》中写到的人物很少有鲜明的性格，他们说的话大多平平常常，但是一样还是使人觉得这些人物形象可感，觉得很美。作者写他们的神情变化，暗示他们的情绪波动，仿佛就是在写我们自己的情感活动。沈从文写人物不像鲁迅的写法：鲁迅常常将人刻画得入木三分，比如写祥林嫂就写她“只有那眼珠间或一轮，还可以表示她是一个活物”，鲁迅写人物像是给人物照X光射线，写得骨骼分明；沈从文写人物像是在用画笔点染，这些人物不是让我们去看、去了解的，而是让我们去感觉与回味的。鲁迅所刻画的人物形象固然令人过目不忘，但是沈从文所写的人物却让人回味无穷。</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微信图片_20200201171503"/>
          <p:cNvPicPr>
            <a:picLocks noChangeAspect="1"/>
          </p:cNvPicPr>
          <p:nvPr>
            <p:custDataLst>
              <p:tags r:id="rId2"/>
            </p:custDataLst>
          </p:nvPr>
        </p:nvPicPr>
        <p:blipFill>
          <a:blip r:embed="rId4" cstate="print">
            <a:clrChange>
              <a:clrFrom>
                <a:srgbClr val="FFFFFF">
                  <a:alpha val="100000"/>
                </a:srgbClr>
              </a:clrFrom>
              <a:clrTo>
                <a:srgbClr val="FFFFFF">
                  <a:alpha val="100000"/>
                  <a:alpha val="0"/>
                </a:srgbClr>
              </a:clrTo>
            </a:clrChange>
          </a:blip>
          <a:stretch>
            <a:fillRect/>
          </a:stretch>
        </p:blipFill>
        <p:spPr>
          <a:xfrm>
            <a:off x="5273040" y="268259"/>
            <a:ext cx="1645920" cy="2174240"/>
          </a:xfrm>
          <a:prstGeom prst="rect">
            <a:avLst/>
          </a:prstGeom>
        </p:spPr>
      </p:pic>
      <p:sp>
        <p:nvSpPr>
          <p:cNvPr id="19" name="矩形 18"/>
          <p:cNvSpPr/>
          <p:nvPr/>
        </p:nvSpPr>
        <p:spPr>
          <a:xfrm>
            <a:off x="3169075" y="3053080"/>
            <a:ext cx="6211993" cy="1198880"/>
          </a:xfrm>
          <a:prstGeom prst="rect">
            <a:avLst/>
          </a:prstGeom>
        </p:spPr>
        <p:txBody>
          <a:bodyPr wrap="square">
            <a:spAutoFit/>
          </a:bodyPr>
          <a:lstStyle/>
          <a:p>
            <a:pPr algn="r"/>
            <a:r>
              <a:rPr lang="zh-CN" altLang="en-US" sz="7200" b="1" spc="300" dirty="0">
                <a:solidFill>
                  <a:srgbClr val="002060"/>
                </a:solidFill>
                <a:latin typeface="微软雅黑" panose="020B0503020204020204" charset="-122"/>
                <a:ea typeface="微软雅黑" panose="020B0503020204020204" charset="-122"/>
              </a:rPr>
              <a:t>谢谢您的观看</a:t>
            </a:r>
          </a:p>
        </p:txBody>
      </p:sp>
      <p:sp>
        <p:nvSpPr>
          <p:cNvPr id="7" name="矩形 6"/>
          <p:cNvSpPr/>
          <p:nvPr/>
        </p:nvSpPr>
        <p:spPr>
          <a:xfrm>
            <a:off x="3510280" y="5092983"/>
            <a:ext cx="5607216" cy="645160"/>
          </a:xfrm>
          <a:prstGeom prst="rect">
            <a:avLst/>
          </a:prstGeom>
        </p:spPr>
        <p:txBody>
          <a:bodyPr wrap="square">
            <a:spAutoFit/>
          </a:bodyPr>
          <a:lstStyle/>
          <a:p>
            <a:pPr algn="l">
              <a:lnSpc>
                <a:spcPct val="150000"/>
              </a:lnSpc>
            </a:pPr>
            <a:r>
              <a:rPr lang="zh-CN" altLang="en-US" sz="2400" spc="226" dirty="0">
                <a:solidFill>
                  <a:srgbClr val="002060"/>
                </a:solidFill>
                <a:latin typeface="楷体" panose="02010609060101010101" charset="-122"/>
                <a:ea typeface="楷体" panose="02010609060101010101" charset="-122"/>
              </a:rPr>
              <a:t>北京市朝阳区教育研究中心  制作</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nodeType="afterEffect">
                                  <p:stCondLst>
                                    <p:cond delay="0"/>
                                  </p:stCondLst>
                                  <p:iterate type="lt">
                                    <p:tmPct val="10000"/>
                                  </p:iterate>
                                  <p:childTnLst>
                                    <p:set>
                                      <p:cBhvr>
                                        <p:cTn id="6" dur="1" fill="hold">
                                          <p:stCondLst>
                                            <p:cond delay="0"/>
                                          </p:stCondLst>
                                        </p:cTn>
                                        <p:tgtEl>
                                          <p:spTgt spid="19">
                                            <p:txEl>
                                              <p:pRg st="0" end="0"/>
                                            </p:txEl>
                                          </p:spTgt>
                                        </p:tgtEl>
                                        <p:attrNameLst>
                                          <p:attrName>style.visibility</p:attrName>
                                        </p:attrNameLst>
                                      </p:cBhvr>
                                      <p:to>
                                        <p:strVal val="visible"/>
                                      </p:to>
                                    </p:set>
                                    <p:anim calcmode="lin" valueType="num">
                                      <p:cBhvr>
                                        <p:cTn id="7" dur="500" fill="hold"/>
                                        <p:tgtEl>
                                          <p:spTgt spid="19">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9">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9">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9">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9">
                                            <p:txEl>
                                              <p:pRg st="0" end="0"/>
                                            </p:txEl>
                                          </p:spTgt>
                                        </p:tgtEl>
                                      </p:cBhvr>
                                    </p:animEffect>
                                  </p:childTnLst>
                                </p:cTn>
                              </p:par>
                            </p:childTnLst>
                          </p:cTn>
                        </p:par>
                        <p:par>
                          <p:cTn id="12" fill="hold">
                            <p:stCondLst>
                              <p:cond delay="750"/>
                            </p:stCondLst>
                            <p:childTnLst>
                              <p:par>
                                <p:cTn id="13" presetID="22" presetClass="entr" presetSubtype="8" fill="hold"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wipe(left)">
                                      <p:cBhvr>
                                        <p:cTn id="15"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custDataLst>
              <p:tags r:id="rId1"/>
            </p:custDataLst>
          </p:nvPr>
        </p:nvPicPr>
        <p:blipFill>
          <a:blip r:embed="rId3"/>
          <a:stretch>
            <a:fillRect/>
          </a:stretch>
        </p:blipFill>
        <p:spPr>
          <a:xfrm>
            <a:off x="9443720" y="3567853"/>
            <a:ext cx="2748280" cy="3290147"/>
          </a:xfrm>
          <a:prstGeom prst="rect">
            <a:avLst/>
          </a:prstGeom>
        </p:spPr>
      </p:pic>
      <p:sp>
        <p:nvSpPr>
          <p:cNvPr id="2" name="标题 1"/>
          <p:cNvSpPr>
            <a:spLocks noGrp="1"/>
          </p:cNvSpPr>
          <p:nvPr>
            <p:ph type="title"/>
          </p:nvPr>
        </p:nvSpPr>
        <p:spPr>
          <a:xfrm>
            <a:off x="132927" y="2372360"/>
            <a:ext cx="11740727" cy="1143000"/>
          </a:xfrm>
        </p:spPr>
        <p:txBody>
          <a:bodyPr>
            <a:normAutofit/>
          </a:bodyPr>
          <a:lstStyle/>
          <a:p>
            <a:r>
              <a:rPr lang="zh-CN" altLang="en-US" dirty="0" smtClean="0"/>
              <a:t>（一）注重人生体验的情感投射</a:t>
            </a:r>
          </a:p>
        </p:txBody>
      </p:sp>
      <p:sp>
        <p:nvSpPr>
          <p:cNvPr id="3" name="内容占位符 2"/>
          <p:cNvSpPr>
            <a:spLocks noGrp="1"/>
          </p:cNvSpPr>
          <p:nvPr>
            <p:ph idx="1"/>
          </p:nvPr>
        </p:nvSpPr>
        <p:spPr/>
        <p:txBody>
          <a:bodyPr/>
          <a:lstStyle/>
          <a:p>
            <a:pPr>
              <a:buNone/>
            </a:pPr>
            <a:endParaRPr lang="zh-CN" altLang="en-US" sz="4800" b="1"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nodePh="1">
                                  <p:stCondLst>
                                    <p:cond delay="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609600" y="857232"/>
            <a:ext cx="11296691" cy="6762797"/>
          </a:xfrm>
        </p:spPr>
        <p:txBody>
          <a:bodyPr/>
          <a:lstStyle/>
          <a:p>
            <a:r>
              <a:rPr lang="zh-CN" altLang="en-US" dirty="0" smtClean="0"/>
              <a:t>“故事上的人物，一面从一年前在青岛崂山北九水旁所见的一个乡村女子，取得生活的必然，一面就用身边黑脸长眉新妇作范本，取得性格上的素朴良善式样。一切充满了善，充满了完美高尚的希望，然而到处是不凑巧。既然是不凑巧，因之素朴的良善与单纯的希望终难免产生悲剧。”《水云》</a:t>
            </a:r>
          </a:p>
          <a:p>
            <a:endParaRPr lang="en-US" altLang="zh-CN" dirty="0" smtClean="0"/>
          </a:p>
          <a:p>
            <a:endParaRPr lang="zh-CN" altLang="en-US" dirty="0"/>
          </a:p>
        </p:txBody>
      </p:sp>
      <p:sp>
        <p:nvSpPr>
          <p:cNvPr id="4" name="标题 3"/>
          <p:cNvSpPr>
            <a:spLocks noGrp="1"/>
          </p:cNvSpPr>
          <p:nvPr>
            <p:ph type="title"/>
          </p:nvPr>
        </p:nvSpPr>
        <p:spPr/>
        <p:txBody>
          <a:bodyPr/>
          <a:lstStyle/>
          <a:p>
            <a:endParaRPr lang="zh-CN" altLang="en-US"/>
          </a:p>
        </p:txBody>
      </p:sp>
      <p:sp>
        <p:nvSpPr>
          <p:cNvPr id="5" name="文本框 4"/>
          <p:cNvSpPr txBox="1"/>
          <p:nvPr/>
        </p:nvSpPr>
        <p:spPr>
          <a:xfrm>
            <a:off x="585893" y="5457613"/>
            <a:ext cx="11078633" cy="66611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zh-CN" altLang="en-US" sz="3735" b="1"/>
              <a:t>“不凑巧”命运“悲剧”感</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5"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3" name="Rectangle 3"/>
          <p:cNvSpPr>
            <a:spLocks noGrp="1" noChangeArrowheads="1"/>
          </p:cNvSpPr>
          <p:nvPr>
            <p:ph type="body" sz="half" idx="1"/>
          </p:nvPr>
        </p:nvSpPr>
        <p:spPr>
          <a:xfrm>
            <a:off x="666711" y="571480"/>
            <a:ext cx="5715041" cy="6858048"/>
          </a:xfrm>
        </p:spPr>
        <p:txBody>
          <a:bodyPr>
            <a:normAutofit lnSpcReduction="10000"/>
          </a:bodyPr>
          <a:lstStyle/>
          <a:p>
            <a:pPr>
              <a:buFont typeface="Wingdings" panose="05000000000000000000" pitchFamily="2" charset="2"/>
              <a:buChar char="Ø"/>
            </a:pPr>
            <a:r>
              <a:rPr lang="zh-CN" altLang="en-US" b="1" dirty="0" smtClean="0">
                <a:solidFill>
                  <a:srgbClr val="002060"/>
                </a:solidFill>
                <a:latin typeface="华文楷体" pitchFamily="2" charset="-122"/>
                <a:ea typeface="华文楷体" pitchFamily="2" charset="-122"/>
              </a:rPr>
              <a:t>“还是一次去崂山玩时，路过一小乡村中，碰到人家有老者死亡，报庙招魂当中一个小女儿的哭泣，形成《边城》写作的幻念。记得当时即向面前的朋友许下愿心：‘我懂得这个有丧事女孩子的欢乐和痛苦，正和懂得你的纯厚与爱好一样多一样深切。我要把她的不幸，和你为人的善良部分结合起来，好好用一个故事重现，作为我给你一件礼物。你信不信？’”</a:t>
            </a:r>
          </a:p>
        </p:txBody>
      </p:sp>
      <p:sp>
        <p:nvSpPr>
          <p:cNvPr id="2" name="标题 1"/>
          <p:cNvSpPr>
            <a:spLocks noGrp="1"/>
          </p:cNvSpPr>
          <p:nvPr>
            <p:ph type="title"/>
          </p:nvPr>
        </p:nvSpPr>
        <p:spPr/>
        <p:txBody>
          <a:bodyPr/>
          <a:lstStyle/>
          <a:p>
            <a:endParaRPr lang="zh-CN" altLang="en-US"/>
          </a:p>
        </p:txBody>
      </p:sp>
      <p:pic>
        <p:nvPicPr>
          <p:cNvPr id="4" name="内容占位符 3" descr="捕获"/>
          <p:cNvPicPr>
            <a:picLocks noGrp="1" noChangeAspect="1"/>
          </p:cNvPicPr>
          <p:nvPr>
            <p:ph sz="half" idx="2"/>
            <p:custDataLst>
              <p:tags r:id="rId1"/>
            </p:custDataLst>
          </p:nvPr>
        </p:nvPicPr>
        <p:blipFill>
          <a:blip r:embed="rId3"/>
          <a:stretch>
            <a:fillRect/>
          </a:stretch>
        </p:blipFill>
        <p:spPr>
          <a:xfrm>
            <a:off x="6947747" y="796713"/>
            <a:ext cx="4240953" cy="6012180"/>
          </a:xfrm>
          <a:prstGeom prst="rect">
            <a:avLst/>
          </a:prstGeom>
        </p:spPr>
      </p:pic>
    </p:spTree>
  </p:cSld>
  <p:clrMapOvr>
    <a:masterClrMapping/>
  </p:clrMapOvr>
  <p:transition spd="slow">
    <p:blind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12323">
                                            <p:txEl>
                                              <p:pRg st="0" end="0"/>
                                            </p:txEl>
                                          </p:spTgt>
                                        </p:tgtEl>
                                        <p:attrNameLst>
                                          <p:attrName>style.visibility</p:attrName>
                                        </p:attrNameLst>
                                      </p:cBhvr>
                                      <p:to>
                                        <p:strVal val="visible"/>
                                      </p:to>
                                    </p:set>
                                    <p:anim calcmode="lin" valueType="num">
                                      <p:cBhvr additive="base">
                                        <p:cTn id="7" dur="500" fill="hold"/>
                                        <p:tgtEl>
                                          <p:spTgt spid="31232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1232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232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666712" y="-118533"/>
            <a:ext cx="10858575" cy="1071016"/>
          </a:xfrm>
        </p:spPr>
        <p:txBody>
          <a:bodyPr>
            <a:noAutofit/>
          </a:bodyPr>
          <a:lstStyle/>
          <a:p>
            <a:r>
              <a:rPr lang="zh-CN" altLang="en-US" sz="3735" b="1" dirty="0" smtClean="0"/>
              <a:t>（二）人物描写的写意化、自然化</a:t>
            </a:r>
          </a:p>
        </p:txBody>
      </p:sp>
      <p:sp>
        <p:nvSpPr>
          <p:cNvPr id="313347" name="Rectangle 3"/>
          <p:cNvSpPr>
            <a:spLocks noGrp="1" noChangeArrowheads="1"/>
          </p:cNvSpPr>
          <p:nvPr>
            <p:ph type="body" idx="1"/>
          </p:nvPr>
        </p:nvSpPr>
        <p:spPr>
          <a:xfrm>
            <a:off x="476211" y="857232"/>
            <a:ext cx="10972800" cy="6248427"/>
          </a:xfrm>
        </p:spPr>
        <p:txBody>
          <a:bodyPr>
            <a:normAutofit/>
          </a:bodyPr>
          <a:lstStyle/>
          <a:p>
            <a:pPr>
              <a:lnSpc>
                <a:spcPct val="90000"/>
              </a:lnSpc>
            </a:pPr>
            <a:r>
              <a:rPr lang="zh-CN" altLang="en-US" b="1" dirty="0" smtClean="0">
                <a:latin typeface="华文楷体" pitchFamily="2" charset="-122"/>
                <a:ea typeface="华文楷体" pitchFamily="2" charset="-122"/>
              </a:rPr>
              <a:t>为了住处两山多篁竹，翠色逼人而来，老船夫随便给这个可怜的孤雏拾取了一个近身的名字，叫作“翠翠”。</a:t>
            </a:r>
          </a:p>
          <a:p>
            <a:pPr>
              <a:lnSpc>
                <a:spcPct val="90000"/>
              </a:lnSpc>
            </a:pPr>
            <a:r>
              <a:rPr lang="zh-CN" altLang="en-US" b="1" dirty="0" smtClean="0">
                <a:latin typeface="华文楷体" pitchFamily="2" charset="-122"/>
                <a:ea typeface="华文楷体" pitchFamily="2" charset="-122"/>
              </a:rPr>
              <a:t>翠翠在风日里长养着，故把皮肤变得黑黑的，触目为青山绿水，故眸子清明如水晶。自然既长养她且教育她，为人天真活泼，处处俨然如一只小兽物。人又那么乖，如山头黄麂一样，从不想到残忍事情，从不发愁，从不动气。平时在渡船上遇陌生人对她有所注意时，便把光光的眼睛瞅着那陌生人，作成随时皆可举步逃入深山的神气，但明白了面前的人无机心后，就又从从容容的在水边玩耍了。（《边城》13页）</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13347">
                                            <p:txEl>
                                              <p:pRg st="0" end="0"/>
                                            </p:txEl>
                                          </p:spTgt>
                                        </p:tgtEl>
                                        <p:attrNameLst>
                                          <p:attrName>style.visibility</p:attrName>
                                        </p:attrNameLst>
                                      </p:cBhvr>
                                      <p:to>
                                        <p:strVal val="visible"/>
                                      </p:to>
                                    </p:set>
                                    <p:anim calcmode="lin" valueType="num">
                                      <p:cBhvr additive="base">
                                        <p:cTn id="7" dur="500" fill="hold"/>
                                        <p:tgtEl>
                                          <p:spTgt spid="31334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1334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13347">
                                            <p:txEl>
                                              <p:pRg st="1" end="1"/>
                                            </p:txEl>
                                          </p:spTgt>
                                        </p:tgtEl>
                                        <p:attrNameLst>
                                          <p:attrName>style.visibility</p:attrName>
                                        </p:attrNameLst>
                                      </p:cBhvr>
                                      <p:to>
                                        <p:strVal val="visible"/>
                                      </p:to>
                                    </p:set>
                                    <p:anim calcmode="lin" valueType="num">
                                      <p:cBhvr additive="base">
                                        <p:cTn id="13" dur="500" fill="hold"/>
                                        <p:tgtEl>
                                          <p:spTgt spid="31334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13347">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3347"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571461" y="857232"/>
            <a:ext cx="11010939" cy="6381795"/>
          </a:xfrm>
        </p:spPr>
        <p:txBody>
          <a:bodyPr/>
          <a:lstStyle/>
          <a:p>
            <a:r>
              <a:rPr lang="zh-CN" altLang="en-US" b="1" dirty="0" smtClean="0">
                <a:latin typeface="华文楷体" pitchFamily="2" charset="-122"/>
                <a:ea typeface="华文楷体" pitchFamily="2" charset="-122"/>
              </a:rPr>
              <a:t>两个年青人皆结实如小公牛，能驾船，能泅水，能走长路。凡从小乡城里出身的年青人所能够作的事，他们无一不作，作去无一不精。年纪较长的，性情如他们爸爸一样，豪放豁达，不拘常套小节。年幼的则气质近于那个白脸黑发的母亲，不爱说话，眼眉却秀拔出群，一望即知其为人聪明而又富于感情。（《边城》23页）</a:t>
            </a:r>
          </a:p>
        </p:txBody>
      </p:sp>
      <p:sp>
        <p:nvSpPr>
          <p:cNvPr id="4" name="标题 3"/>
          <p:cNvSpPr>
            <a:spLocks noGrp="1"/>
          </p:cNvSpPr>
          <p:nvPr>
            <p:ph type="title"/>
          </p:nvPr>
        </p:nvSpPr>
        <p:spPr/>
        <p:txBody>
          <a:bodyPr/>
          <a:lstStyle/>
          <a:p>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normAutofit fontScale="97500" lnSpcReduction="10000"/>
          </a:bodyPr>
          <a:lstStyle/>
          <a:p>
            <a:pPr>
              <a:buNone/>
            </a:pPr>
            <a:r>
              <a:rPr lang="zh-CN" altLang="en-US" sz="4800" b="1" dirty="0" smtClean="0">
                <a:latin typeface="华文宋体" pitchFamily="2" charset="-122"/>
                <a:ea typeface="华文宋体" pitchFamily="2" charset="-122"/>
              </a:rPr>
              <a:t>溪边芦苇水杨柳，菜园中菜蔬，莫不繁荣滋茂，带着一分有野性的生气。草丛里绿色蚱蜢各处飞着，翅膀搏动空气皆㗩㗩作声。枝头新蝉声音虽不成腔却已渐渐宏大。两山深翠逼人的竹篁中，有黄鸟与竹雀杜鹃交替鸣叫。（《边城》76页）</a:t>
            </a:r>
          </a:p>
        </p:txBody>
      </p:sp>
      <p:sp>
        <p:nvSpPr>
          <p:cNvPr id="4" name="标题 3"/>
          <p:cNvSpPr>
            <a:spLocks noGrp="1"/>
          </p:cNvSpPr>
          <p:nvPr>
            <p:ph type="title"/>
          </p:nvPr>
        </p:nvSpPr>
        <p:spPr/>
        <p:txBody>
          <a:bodyPr/>
          <a:lstStyle/>
          <a:p>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zh-CN" altLang="en-US" b="1" dirty="0" smtClean="0">
                <a:sym typeface="+mn-ea"/>
              </a:rPr>
              <a:t>任务四</a:t>
            </a:r>
            <a:br>
              <a:rPr lang="zh-CN" altLang="en-US" b="1" dirty="0" smtClean="0">
                <a:sym typeface="+mn-ea"/>
              </a:rPr>
            </a:br>
            <a:endParaRPr lang="zh-CN" altLang="en-US"/>
          </a:p>
        </p:txBody>
      </p:sp>
      <p:sp>
        <p:nvSpPr>
          <p:cNvPr id="3" name="内容占位符 2"/>
          <p:cNvSpPr>
            <a:spLocks noGrp="1"/>
          </p:cNvSpPr>
          <p:nvPr>
            <p:ph idx="1"/>
          </p:nvPr>
        </p:nvSpPr>
        <p:spPr/>
        <p:txBody>
          <a:bodyPr/>
          <a:lstStyle/>
          <a:p>
            <a:r>
              <a:rPr lang="zh-CN" altLang="en-US"/>
              <a:t>根据下面汪曾祺先生的一段话，就沈从文先生人物描写手法的特点，写一段评论性的文字。可以归纳沈从文人物描写的常用方法，可以提炼他人物描写的精髓要义，可以评价他具体刻画某个人物的得失，可以比较他与其他作者在人物描写上的异同等。</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normAutofit fontScale="92500" lnSpcReduction="20000"/>
          </a:bodyPr>
          <a:lstStyle/>
          <a:p>
            <a:r>
              <a:rPr lang="zh-CN" altLang="en-US"/>
              <a:t>资料卡片</a:t>
            </a:r>
          </a:p>
          <a:p>
            <a:r>
              <a:rPr lang="zh-CN" altLang="en-US"/>
              <a:t>沈先生经常说的一句话是：“要贴到人物来写。”很多同学不懂他的这句话是什么意思。我以为这是小说学的精髓。据我的理解，沈先生这句极其简略的话包含这样几层意思：小说里，人物是主要的，主导的；其余部分都是派生的，次要的。环境描写、作者的主观抒情、议论，都只能附着于人物，不能和人物游离，作者要和人物同呼吸、共哀乐。作者的心要随时紧贴着人物。什么时候作者的心“贴”不住人物，笔下就会浮、泛、飘、滑，花里胡哨，故弄玄虚，失去了诚意。而且，作者的叙述语言要和人物相协调。写农民，叙述语言要接近农民；写市民，叙述语言要近似市民。小说要避免“学生腔”。</a:t>
            </a: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a="http://schemas.openxmlformats.org/drawingml/2006/main" xmlns:r="http://schemas.openxmlformats.org/officeDocument/2006/relationships" xmlns:p="http://schemas.openxmlformats.org/presentationml/2006/main">
  <p:tag name="REFSHAPE" val="437733036"/>
  <p:tag name="KSO_WM_UNIT_PLACING_PICTURE_USER_VIEWPORT" val="{&quot;height&quot;:6480,&quot;width&quot;:4571}"/>
</p:tagLst>
</file>

<file path=ppt/tags/tag11.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4538"/>
</p:tagLst>
</file>

<file path=ppt/tags/tag12.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1926,&quot;width&quot;:1944}"/>
</p:tagLst>
</file>

<file path=ppt/tags/tag2.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204538"/>
  <p:tag name="KSO_WM_TAG_VERSION" val="1.0"/>
  <p:tag name="KSO_WM_SLIDE_ID" val="custom20186579_1"/>
  <p:tag name="KSO_WM_SLIDE_INDEX" val="1"/>
  <p:tag name="KSO_WM_SLIDE_ITEM_CNT" val="0"/>
  <p:tag name="KSO_WM_SLIDE_LAYOUT" val="a_b"/>
  <p:tag name="KSO_WM_SLIDE_LAYOUT_CNT" val="1_1"/>
  <p:tag name="KSO_WM_SLIDE_TYPE" val="title"/>
  <p:tag name="KSO_WM_SLIDE_SUBTYPE" val="pureTxt"/>
  <p:tag name="KSO_WM_TEMPLATE_THUMBS_INDEX" val="1、5、6、7、8、10、13、14、16、17、18、19"/>
  <p:tag name="KSO_WM_BEAUTIFY_FLAG" val="#wm#"/>
  <p:tag name="KSO_WM_TEMPLATE_TOPIC_ID" val="2869567"/>
  <p:tag name="KSO_WM_TEMPLATE_OUTLINE_ID" val="6"/>
  <p:tag name="KSO_WM_TEMPLATE_SCENE_ID" val="1"/>
  <p:tag name="KSO_WM_TEMPLATE_JOB_ID" val="6"/>
  <p:tag name="KSO_WM_TEMPLATE_TOPIC_DEFAULT" val="0"/>
  <p:tag name="KSO_WM_TEMPLATE_SUBCATEGORY" val="0"/>
  <p:tag name="KSO_WM_TEMPLATE_MASTER_TYPE" val="1"/>
  <p:tag name="KSO_WM_TEMPLATE_COLOR_TYPE" val="1"/>
  <p:tag name="KSO_WM_TEMPLATE_MASTER_THUMB_INDEX" val="12"/>
</p:tagLst>
</file>

<file path=ppt/tags/tag9.xml><?xml version="1.0" encoding="utf-8"?>
<p:tagLst xmlns:a="http://schemas.openxmlformats.org/drawingml/2006/main" xmlns:r="http://schemas.openxmlformats.org/officeDocument/2006/relationships" xmlns:p="http://schemas.openxmlformats.org/presentationml/2006/main">
  <p:tag name="REFSHAPE" val="482445108"/>
</p:tagLst>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暗香扑面">
  <a:themeElements>
    <a:clrScheme name="暗香扑面">
      <a:dk1>
        <a:sysClr val="windowText" lastClr="000000"/>
      </a:dk1>
      <a:lt1>
        <a:sysClr val="window" lastClr="FFFFFF"/>
      </a:lt1>
      <a:dk2>
        <a:srgbClr val="2F2F2F"/>
      </a:dk2>
      <a:lt2>
        <a:srgbClr val="FFFFF4"/>
      </a:lt2>
      <a:accent1>
        <a:srgbClr val="918415"/>
      </a:accent1>
      <a:accent2>
        <a:srgbClr val="C47546"/>
      </a:accent2>
      <a:accent3>
        <a:srgbClr val="AFB591"/>
      </a:accent3>
      <a:accent4>
        <a:srgbClr val="B9945B"/>
      </a:accent4>
      <a:accent5>
        <a:srgbClr val="85ADBC"/>
      </a:accent5>
      <a:accent6>
        <a:srgbClr val="E5B440"/>
      </a:accent6>
      <a:hlink>
        <a:srgbClr val="00D5D5"/>
      </a:hlink>
      <a:folHlink>
        <a:srgbClr val="DD00DD"/>
      </a:folHlink>
    </a:clrScheme>
    <a:fontScheme name="暗香扑面">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majorFont>
      <a:minorFont>
        <a:latin typeface="Franklin Gothic Book"/>
        <a:ea typeface=""/>
        <a:cs typeface=""/>
        <a:font script="Jpan" typeface="HG創英角ｺﾞｼｯｸUB"/>
        <a:font script="Hang" typeface="맑은 고딕"/>
        <a:font script="Hans" typeface="黑体"/>
        <a:font script="Hant" typeface="新細明體"/>
        <a:font script="Arab" typeface="Arial"/>
        <a:font script="Hebr" typeface="Arial"/>
        <a:font script="Thai" typeface="Cordian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暗香扑面">
      <a:fillStyleLst>
        <a:solidFill>
          <a:schemeClr val="phClr"/>
        </a:solidFill>
        <a:gradFill rotWithShape="1">
          <a:gsLst>
            <a:gs pos="0">
              <a:schemeClr val="phClr">
                <a:tint val="98000"/>
                <a:satMod val="220000"/>
              </a:schemeClr>
            </a:gs>
            <a:gs pos="31000">
              <a:schemeClr val="phClr">
                <a:tint val="30000"/>
                <a:satMod val="150000"/>
              </a:schemeClr>
            </a:gs>
            <a:gs pos="91000">
              <a:schemeClr val="phClr">
                <a:tint val="96000"/>
              </a:schemeClr>
            </a:gs>
          </a:gsLst>
          <a:path path="circle">
            <a:fillToRect l="50000" t="150000" r="50000"/>
          </a:path>
        </a:gradFill>
        <a:blipFill>
          <a:blip xmlns:r="http://schemas.openxmlformats.org/officeDocument/2006/relationships" r:embed="rId1">
            <a:duotone>
              <a:schemeClr val="phClr">
                <a:shade val="28000"/>
                <a:satMod val="100000"/>
              </a:schemeClr>
              <a:schemeClr val="phClr">
                <a:tint val="100000"/>
                <a:satMod val="200000"/>
              </a:schemeClr>
            </a:duotone>
          </a:blip>
          <a:tile tx="0" ty="0" sx="80000" sy="80000" flip="none" algn="tl"/>
        </a:blipFill>
      </a:fillStyleLst>
      <a:lnStyleLst>
        <a:ln w="12700" cap="flat" cmpd="sng" algn="ctr">
          <a:solidFill>
            <a:schemeClr val="phClr"/>
          </a:solidFill>
          <a:prstDash val="solid"/>
        </a:ln>
        <a:ln w="25400" cap="flat" cmpd="sng" algn="ctr">
          <a:solidFill>
            <a:schemeClr val="phClr"/>
          </a:solidFill>
          <a:prstDash val="solid"/>
        </a:ln>
        <a:ln w="38100" cap="flat" cmpd="dbl" algn="ctr">
          <a:solidFill>
            <a:schemeClr val="phClr"/>
          </a:solidFill>
          <a:prstDash val="solid"/>
        </a:ln>
      </a:lnStyleLst>
      <a:effectStyleLst>
        <a:effectStyle>
          <a:effectLst>
            <a:glow rad="63500">
              <a:schemeClr val="phClr">
                <a:alpha val="45000"/>
                <a:satMod val="110000"/>
              </a:schemeClr>
            </a:glow>
          </a:effectLst>
        </a:effectStyle>
        <a:effectStyle>
          <a:effectLst>
            <a:outerShdw blurRad="34925" dist="31750" dir="5400000" algn="tl" rotWithShape="0">
              <a:srgbClr val="000000">
                <a:alpha val="50000"/>
              </a:srgbClr>
            </a:outerShdw>
          </a:effectLst>
          <a:scene3d>
            <a:camera prst="orthographicFront">
              <a:rot lat="0" lon="0" rev="0"/>
            </a:camera>
            <a:lightRig rig="flood" dir="t">
              <a:rot lat="0" lon="0" rev="5400000"/>
            </a:lightRig>
          </a:scene3d>
          <a:sp3d contourW="9525" prstMaterial="dkEdge">
            <a:bevelT w="12000" h="24150"/>
            <a:contourClr>
              <a:schemeClr val="phClr">
                <a:satMod val="110000"/>
              </a:schemeClr>
            </a:contourClr>
          </a:sp3d>
        </a:effectStyle>
        <a:effectStyle>
          <a:effectLst>
            <a:outerShdw blurRad="50800" dist="31750" dir="5400000" algn="tl" rotWithShape="0">
              <a:srgbClr val="000000">
                <a:alpha val="50000"/>
              </a:srgbClr>
            </a:outerShdw>
          </a:effectLst>
          <a:scene3d>
            <a:camera prst="orthographicFront">
              <a:rot lat="0" lon="0" rev="0"/>
            </a:camera>
            <a:lightRig rig="flood" dir="t">
              <a:rot lat="0" lon="0" rev="5400000"/>
            </a:lightRig>
          </a:scene3d>
          <a:sp3d contourW="18700" prstMaterial="dkEdge">
            <a:bevelT w="44450" h="80600"/>
            <a:contourClr>
              <a:schemeClr val="phClr">
                <a:satMod val="110000"/>
              </a:schemeClr>
            </a:contourClr>
          </a:sp3d>
        </a:effectStyle>
      </a:effectStyleLst>
      <a:bgFillStyleLst>
        <a:solidFill>
          <a:schemeClr val="phClr"/>
        </a:solidFill>
        <a:gradFill rotWithShape="1">
          <a:gsLst>
            <a:gs pos="0">
              <a:schemeClr val="phClr">
                <a:shade val="70000"/>
                <a:satMod val="1000000"/>
              </a:schemeClr>
            </a:gs>
            <a:gs pos="31000">
              <a:schemeClr val="phClr">
                <a:shade val="85000"/>
                <a:satMod val="450000"/>
              </a:schemeClr>
            </a:gs>
            <a:gs pos="100000">
              <a:schemeClr val="phClr">
                <a:tint val="70000"/>
                <a:satMod val="300000"/>
              </a:schemeClr>
            </a:gs>
          </a:gsLst>
          <a:path path="circle">
            <a:fillToRect l="50000" t="150000" r="50000"/>
          </a:path>
        </a:gradFill>
        <a:blipFill>
          <a:blip xmlns:r="http://schemas.openxmlformats.org/officeDocument/2006/relationships" r:embed="rId2">
            <a:duotone>
              <a:schemeClr val="phClr">
                <a:tint val="100000"/>
                <a:shade val="70000"/>
                <a:hueMod val="100000"/>
                <a:satMod val="100000"/>
              </a:schemeClr>
              <a:schemeClr val="phClr">
                <a:tint val="90000"/>
                <a:shade val="100000"/>
                <a:hueMod val="100000"/>
                <a:satMod val="100000"/>
              </a:schemeClr>
            </a:duotone>
          </a:blip>
          <a:stretch>
            <a:fillRect/>
          </a:stretch>
        </a:blip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Fan</Template>
  <TotalTime>0</TotalTime>
  <Words>1248</Words>
  <Application>Microsoft Office PowerPoint</Application>
  <PresentationFormat>宽屏</PresentationFormat>
  <Paragraphs>27</Paragraphs>
  <Slides>13</Slides>
  <Notes>1</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13</vt:i4>
      </vt:variant>
    </vt:vector>
  </HeadingPairs>
  <TitlesOfParts>
    <vt:vector size="27" baseType="lpstr">
      <vt:lpstr>汉仪旗黑-85S</vt:lpstr>
      <vt:lpstr>黑体</vt:lpstr>
      <vt:lpstr>华文楷体</vt:lpstr>
      <vt:lpstr>华文宋体</vt:lpstr>
      <vt:lpstr>楷体</vt:lpstr>
      <vt:lpstr>宋体</vt:lpstr>
      <vt:lpstr>微软雅黑</vt:lpstr>
      <vt:lpstr>Arial</vt:lpstr>
      <vt:lpstr>Calibri</vt:lpstr>
      <vt:lpstr>Franklin Gothic Book</vt:lpstr>
      <vt:lpstr>Franklin Gothic Medium</vt:lpstr>
      <vt:lpstr>Wingdings</vt:lpstr>
      <vt:lpstr>Wingdings 2</vt:lpstr>
      <vt:lpstr>暗香扑面</vt:lpstr>
      <vt:lpstr>《边城》中的人物刻画</vt:lpstr>
      <vt:lpstr>（一）注重人生体验的情感投射</vt:lpstr>
      <vt:lpstr>PowerPoint 演示文稿</vt:lpstr>
      <vt:lpstr>PowerPoint 演示文稿</vt:lpstr>
      <vt:lpstr>（二）人物描写的写意化、自然化</vt:lpstr>
      <vt:lpstr>PowerPoint 演示文稿</vt:lpstr>
      <vt:lpstr>PowerPoint 演示文稿</vt:lpstr>
      <vt:lpstr>任务四 </vt:lpstr>
      <vt:lpstr>PowerPoint 演示文稿</vt:lpstr>
      <vt:lpstr>任务四 </vt:lpstr>
      <vt:lpstr>评“环境描写要附着于人物”的写作手法 </vt:lpstr>
      <vt:lpstr>评沈从文与鲁迅人物描写风格的不同 </vt:lpstr>
      <vt:lpstr>PowerPoint 演示文稿</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zhanghao</dc:creator>
  <cp:lastModifiedBy>Administrator</cp:lastModifiedBy>
  <cp:revision>57</cp:revision>
  <dcterms:created xsi:type="dcterms:W3CDTF">2020-02-01T16:43:00Z</dcterms:created>
  <dcterms:modified xsi:type="dcterms:W3CDTF">2020-02-05T12:59:35Z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2052-11.1.0.9339</vt:lpwstr>
  </property>
</Properties>
</file>