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diagrams/data3.xml" ContentType="application/vnd.openxmlformats-officedocument.drawingml.diagramData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91" r:id="rId3"/>
    <p:sldId id="292" r:id="rId4"/>
    <p:sldId id="310" r:id="rId5"/>
    <p:sldId id="311" r:id="rId6"/>
    <p:sldId id="305" r:id="rId7"/>
    <p:sldId id="294" r:id="rId8"/>
    <p:sldId id="295" r:id="rId9"/>
    <p:sldId id="298" r:id="rId10"/>
    <p:sldId id="308" r:id="rId11"/>
    <p:sldId id="309" r:id="rId12"/>
    <p:sldId id="300" r:id="rId13"/>
    <p:sldId id="307" r:id="rId14"/>
    <p:sldId id="297" r:id="rId15"/>
    <p:sldId id="301" r:id="rId16"/>
    <p:sldId id="302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89" autoAdjust="0"/>
  </p:normalViewPr>
  <p:slideViewPr>
    <p:cSldViewPr snapToGrid="0"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F143B-CF93-4DB5-B6DD-E04CB088A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6119F2-C1F9-43BD-B4F0-873398F56466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一、必修</a:t>
          </a:r>
          <a:r>
            <a: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3</a:t>
          </a:r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章第</a:t>
          </a:r>
          <a:r>
            <a: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4</a:t>
          </a:r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节  </a:t>
          </a:r>
          <a:r>
            <a:rPr lang="zh-CN" altLang="en-US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免疫调节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CE16590-90E1-4F4A-8328-349A13DF3663}" type="parTrans" cxnId="{BF9F1175-9E42-4082-A726-4E81F237C8AF}">
      <dgm:prSet/>
      <dgm:spPr/>
      <dgm:t>
        <a:bodyPr/>
        <a:lstStyle/>
        <a:p>
          <a:endParaRPr lang="zh-CN" altLang="en-US" sz="3200"/>
        </a:p>
      </dgm:t>
    </dgm:pt>
    <dgm:pt modelId="{9296DE00-BA8A-413E-A70B-0B58498290EA}" type="sibTrans" cxnId="{BF9F1175-9E42-4082-A726-4E81F237C8AF}">
      <dgm:prSet/>
      <dgm:spPr/>
      <dgm:t>
        <a:bodyPr/>
        <a:lstStyle/>
        <a:p>
          <a:endParaRPr lang="zh-CN" altLang="en-US" sz="3200"/>
        </a:p>
      </dgm:t>
    </dgm:pt>
    <dgm:pt modelId="{8D2ED815-0A4A-4E98-AB57-8E3AD0618999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知识框架及要点</a:t>
          </a:r>
          <a:endParaRPr lang="zh-CN" altLang="en-US" sz="28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AAFF2F7-D8CA-4656-A248-2E7D5C9A2F01}" type="parTrans" cxnId="{D210E06A-B458-44CD-BA4F-459B29CEE6D1}">
      <dgm:prSet/>
      <dgm:spPr/>
      <dgm:t>
        <a:bodyPr/>
        <a:lstStyle/>
        <a:p>
          <a:endParaRPr lang="zh-CN" altLang="en-US" sz="3200"/>
        </a:p>
      </dgm:t>
    </dgm:pt>
    <dgm:pt modelId="{D3C2F46E-DA3F-4E3F-9461-405436B1A7B8}" type="sibTrans" cxnId="{D210E06A-B458-44CD-BA4F-459B29CEE6D1}">
      <dgm:prSet/>
      <dgm:spPr/>
      <dgm:t>
        <a:bodyPr/>
        <a:lstStyle/>
        <a:p>
          <a:endParaRPr lang="zh-CN" altLang="en-US" sz="3200"/>
        </a:p>
      </dgm:t>
    </dgm:pt>
    <dgm:pt modelId="{4FD6334F-D77E-4E04-9B45-CDCE9738A88D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二、必修</a:t>
          </a:r>
          <a:r>
            <a: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3</a:t>
          </a:r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章  </a:t>
          </a:r>
          <a:r>
            <a:rPr lang="zh-CN" altLang="en-US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单元总结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2C0962D-36FD-4A88-86AA-0120395346E7}" type="parTrans" cxnId="{A8EA1140-CB00-42A9-84FD-ADA6131B1FE3}">
      <dgm:prSet/>
      <dgm:spPr/>
      <dgm:t>
        <a:bodyPr/>
        <a:lstStyle/>
        <a:p>
          <a:endParaRPr lang="zh-CN" altLang="en-US" sz="3200"/>
        </a:p>
      </dgm:t>
    </dgm:pt>
    <dgm:pt modelId="{D20BF1DE-A0A3-4B60-82B0-055ECEFE9901}" type="sibTrans" cxnId="{A8EA1140-CB00-42A9-84FD-ADA6131B1FE3}">
      <dgm:prSet/>
      <dgm:spPr/>
      <dgm:t>
        <a:bodyPr/>
        <a:lstStyle/>
        <a:p>
          <a:endParaRPr lang="zh-CN" altLang="en-US" sz="3200"/>
        </a:p>
      </dgm:t>
    </dgm:pt>
    <dgm:pt modelId="{504253C0-5695-4373-A964-9A8142860A83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知识框架及要点</a:t>
          </a:r>
          <a:endParaRPr lang="zh-CN" altLang="en-US" sz="28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B6AB528-595D-4832-94FE-DBD61F961F1B}" type="parTrans" cxnId="{FD7EDA00-B815-4AD9-806A-15BCB02E801A}">
      <dgm:prSet/>
      <dgm:spPr/>
      <dgm:t>
        <a:bodyPr/>
        <a:lstStyle/>
        <a:p>
          <a:endParaRPr lang="zh-CN" altLang="en-US" sz="3200"/>
        </a:p>
      </dgm:t>
    </dgm:pt>
    <dgm:pt modelId="{02B149B8-4F46-4A3E-BC8D-AEDD23EBC656}" type="sibTrans" cxnId="{FD7EDA00-B815-4AD9-806A-15BCB02E801A}">
      <dgm:prSet/>
      <dgm:spPr/>
      <dgm:t>
        <a:bodyPr/>
        <a:lstStyle/>
        <a:p>
          <a:endParaRPr lang="zh-CN" altLang="en-US" sz="3200"/>
        </a:p>
      </dgm:t>
    </dgm:pt>
    <dgm:pt modelId="{1F8F75DB-43D6-4B0F-BB73-2A9D49156F46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学习路径及方法</a:t>
          </a:r>
          <a:endParaRPr lang="zh-CN" altLang="en-US" sz="28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D98181C-33DD-455C-A401-B5670A6B2E51}" type="parTrans" cxnId="{AD6C0A30-BDF1-49A2-9A16-89EFE79ABE9C}">
      <dgm:prSet/>
      <dgm:spPr/>
      <dgm:t>
        <a:bodyPr/>
        <a:lstStyle/>
        <a:p>
          <a:endParaRPr lang="zh-CN" altLang="en-US"/>
        </a:p>
      </dgm:t>
    </dgm:pt>
    <dgm:pt modelId="{52370A9D-3789-4644-B763-A3A581B4EA3A}" type="sibTrans" cxnId="{AD6C0A30-BDF1-49A2-9A16-89EFE79ABE9C}">
      <dgm:prSet/>
      <dgm:spPr/>
      <dgm:t>
        <a:bodyPr/>
        <a:lstStyle/>
        <a:p>
          <a:endParaRPr lang="zh-CN" altLang="en-US"/>
        </a:p>
      </dgm:t>
    </dgm:pt>
    <dgm:pt modelId="{04D4818C-C865-48CF-AA66-394AE0113EE8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学习路径及方法</a:t>
          </a:r>
          <a:endParaRPr lang="zh-CN" altLang="en-US" sz="28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CEE6224-8160-40DB-A15D-AB2AE6510F58}" type="parTrans" cxnId="{09E418F9-EE6B-4D0B-B1FD-BAF2ECECEE56}">
      <dgm:prSet/>
      <dgm:spPr/>
      <dgm:t>
        <a:bodyPr/>
        <a:lstStyle/>
        <a:p>
          <a:endParaRPr lang="zh-CN" altLang="en-US"/>
        </a:p>
      </dgm:t>
    </dgm:pt>
    <dgm:pt modelId="{DA111E14-3EBB-4AA6-B597-4A2DB3DF63AE}" type="sibTrans" cxnId="{09E418F9-EE6B-4D0B-B1FD-BAF2ECECEE56}">
      <dgm:prSet/>
      <dgm:spPr/>
      <dgm:t>
        <a:bodyPr/>
        <a:lstStyle/>
        <a:p>
          <a:endParaRPr lang="zh-CN" altLang="en-US"/>
        </a:p>
      </dgm:t>
    </dgm:pt>
    <dgm:pt modelId="{595A14A2-463B-4AA4-93E4-F0CDAAE569B7}" type="pres">
      <dgm:prSet presAssocID="{A6FF143B-CF93-4DB5-B6DD-E04CB088A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7CDBEC-58BA-42A8-B98E-22B9EAF8C729}" type="pres">
      <dgm:prSet presAssocID="{3B6119F2-C1F9-43BD-B4F0-873398F56466}" presName="parentText" presStyleLbl="node1" presStyleIdx="0" presStyleCnt="2" custScaleY="75122" custLinFactNeighborY="2536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D6A8-39D1-40E4-9573-7D88B4148254}" type="pres">
      <dgm:prSet presAssocID="{3B6119F2-C1F9-43BD-B4F0-873398F56466}" presName="childText" presStyleLbl="revTx" presStyleIdx="0" presStyleCnt="2" custLinFactNeighborY="249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429ACC-9425-4842-A548-57D74F786654}" type="pres">
      <dgm:prSet presAssocID="{4FD6334F-D77E-4E04-9B45-CDCE9738A88D}" presName="parentText" presStyleLbl="node1" presStyleIdx="1" presStyleCnt="2" custScaleY="68343" custLinFactNeighborX="-195" custLinFactNeighborY="1939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CB3200-EB2C-422F-9CFF-CCF248C51B6F}" type="pres">
      <dgm:prSet presAssocID="{4FD6334F-D77E-4E04-9B45-CDCE9738A88D}" presName="childText" presStyleLbl="revTx" presStyleIdx="1" presStyleCnt="2" custLinFactNeighborY="186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5D0C55-0E38-4A1B-854E-0D57208AB635}" type="presOf" srcId="{4FD6334F-D77E-4E04-9B45-CDCE9738A88D}" destId="{AE429ACC-9425-4842-A548-57D74F786654}" srcOrd="0" destOrd="0" presId="urn:microsoft.com/office/officeart/2005/8/layout/vList2"/>
    <dgm:cxn modelId="{F79C3DA6-03FB-4AF2-9F55-9A7CC6DC849F}" type="presOf" srcId="{8D2ED815-0A4A-4E98-AB57-8E3AD0618999}" destId="{73A6D6A8-39D1-40E4-9573-7D88B4148254}" srcOrd="0" destOrd="0" presId="urn:microsoft.com/office/officeart/2005/8/layout/vList2"/>
    <dgm:cxn modelId="{8B554906-255C-48A0-BCC5-CE42FAFBDC5C}" type="presOf" srcId="{A6FF143B-CF93-4DB5-B6DD-E04CB088A45A}" destId="{595A14A2-463B-4AA4-93E4-F0CDAAE569B7}" srcOrd="0" destOrd="0" presId="urn:microsoft.com/office/officeart/2005/8/layout/vList2"/>
    <dgm:cxn modelId="{2C5DA9A9-DA3F-4F77-9F89-42581696D5D2}" type="presOf" srcId="{504253C0-5695-4373-A964-9A8142860A83}" destId="{C1CB3200-EB2C-422F-9CFF-CCF248C51B6F}" srcOrd="0" destOrd="0" presId="urn:microsoft.com/office/officeart/2005/8/layout/vList2"/>
    <dgm:cxn modelId="{C8948DD9-78AF-4AB4-B07A-172B517465E8}" type="presOf" srcId="{3B6119F2-C1F9-43BD-B4F0-873398F56466}" destId="{6D7CDBEC-58BA-42A8-B98E-22B9EAF8C729}" srcOrd="0" destOrd="0" presId="urn:microsoft.com/office/officeart/2005/8/layout/vList2"/>
    <dgm:cxn modelId="{FF807347-9CDA-407F-90B7-F65369F7525A}" type="presOf" srcId="{04D4818C-C865-48CF-AA66-394AE0113EE8}" destId="{C1CB3200-EB2C-422F-9CFF-CCF248C51B6F}" srcOrd="0" destOrd="1" presId="urn:microsoft.com/office/officeart/2005/8/layout/vList2"/>
    <dgm:cxn modelId="{D210E06A-B458-44CD-BA4F-459B29CEE6D1}" srcId="{3B6119F2-C1F9-43BD-B4F0-873398F56466}" destId="{8D2ED815-0A4A-4E98-AB57-8E3AD0618999}" srcOrd="0" destOrd="0" parTransId="{CAAFF2F7-D8CA-4656-A248-2E7D5C9A2F01}" sibTransId="{D3C2F46E-DA3F-4E3F-9461-405436B1A7B8}"/>
    <dgm:cxn modelId="{5D3846DA-A59A-45CF-999A-C03CF3EAB7B9}" type="presOf" srcId="{1F8F75DB-43D6-4B0F-BB73-2A9D49156F46}" destId="{73A6D6A8-39D1-40E4-9573-7D88B4148254}" srcOrd="0" destOrd="1" presId="urn:microsoft.com/office/officeart/2005/8/layout/vList2"/>
    <dgm:cxn modelId="{BF9F1175-9E42-4082-A726-4E81F237C8AF}" srcId="{A6FF143B-CF93-4DB5-B6DD-E04CB088A45A}" destId="{3B6119F2-C1F9-43BD-B4F0-873398F56466}" srcOrd="0" destOrd="0" parTransId="{BCE16590-90E1-4F4A-8328-349A13DF3663}" sibTransId="{9296DE00-BA8A-413E-A70B-0B58498290EA}"/>
    <dgm:cxn modelId="{FD7EDA00-B815-4AD9-806A-15BCB02E801A}" srcId="{4FD6334F-D77E-4E04-9B45-CDCE9738A88D}" destId="{504253C0-5695-4373-A964-9A8142860A83}" srcOrd="0" destOrd="0" parTransId="{9B6AB528-595D-4832-94FE-DBD61F961F1B}" sibTransId="{02B149B8-4F46-4A3E-BC8D-AEDD23EBC656}"/>
    <dgm:cxn modelId="{09E418F9-EE6B-4D0B-B1FD-BAF2ECECEE56}" srcId="{4FD6334F-D77E-4E04-9B45-CDCE9738A88D}" destId="{04D4818C-C865-48CF-AA66-394AE0113EE8}" srcOrd="1" destOrd="0" parTransId="{5CEE6224-8160-40DB-A15D-AB2AE6510F58}" sibTransId="{DA111E14-3EBB-4AA6-B597-4A2DB3DF63AE}"/>
    <dgm:cxn modelId="{AD6C0A30-BDF1-49A2-9A16-89EFE79ABE9C}" srcId="{3B6119F2-C1F9-43BD-B4F0-873398F56466}" destId="{1F8F75DB-43D6-4B0F-BB73-2A9D49156F46}" srcOrd="1" destOrd="0" parTransId="{7D98181C-33DD-455C-A401-B5670A6B2E51}" sibTransId="{52370A9D-3789-4644-B763-A3A581B4EA3A}"/>
    <dgm:cxn modelId="{A8EA1140-CB00-42A9-84FD-ADA6131B1FE3}" srcId="{A6FF143B-CF93-4DB5-B6DD-E04CB088A45A}" destId="{4FD6334F-D77E-4E04-9B45-CDCE9738A88D}" srcOrd="1" destOrd="0" parTransId="{92C0962D-36FD-4A88-86AA-0120395346E7}" sibTransId="{D20BF1DE-A0A3-4B60-82B0-055ECEFE9901}"/>
    <dgm:cxn modelId="{A2C9C7BB-E2BB-467D-91ED-47479CDA182B}" type="presParOf" srcId="{595A14A2-463B-4AA4-93E4-F0CDAAE569B7}" destId="{6D7CDBEC-58BA-42A8-B98E-22B9EAF8C729}" srcOrd="0" destOrd="0" presId="urn:microsoft.com/office/officeart/2005/8/layout/vList2"/>
    <dgm:cxn modelId="{86FB99C3-0BEB-44D7-9888-EE1D8610593B}" type="presParOf" srcId="{595A14A2-463B-4AA4-93E4-F0CDAAE569B7}" destId="{73A6D6A8-39D1-40E4-9573-7D88B4148254}" srcOrd="1" destOrd="0" presId="urn:microsoft.com/office/officeart/2005/8/layout/vList2"/>
    <dgm:cxn modelId="{3B81FF55-10EF-44A4-94A9-58FD8D243344}" type="presParOf" srcId="{595A14A2-463B-4AA4-93E4-F0CDAAE569B7}" destId="{AE429ACC-9425-4842-A548-57D74F786654}" srcOrd="2" destOrd="0" presId="urn:microsoft.com/office/officeart/2005/8/layout/vList2"/>
    <dgm:cxn modelId="{010E118B-8931-4ED6-BDE9-E705C1782E0A}" type="presParOf" srcId="{595A14A2-463B-4AA4-93E4-F0CDAAE569B7}" destId="{C1CB3200-EB2C-422F-9CFF-CCF248C51B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F143B-CF93-4DB5-B6DD-E04CB088A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6119F2-C1F9-43BD-B4F0-873398F56466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学习路径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CE16590-90E1-4F4A-8328-349A13DF3663}" type="parTrans" cxnId="{BF9F1175-9E42-4082-A726-4E81F237C8AF}">
      <dgm:prSet/>
      <dgm:spPr/>
      <dgm:t>
        <a:bodyPr/>
        <a:lstStyle/>
        <a:p>
          <a:endParaRPr lang="zh-CN" altLang="en-US"/>
        </a:p>
      </dgm:t>
    </dgm:pt>
    <dgm:pt modelId="{9296DE00-BA8A-413E-A70B-0B58498290EA}" type="sibTrans" cxnId="{BF9F1175-9E42-4082-A726-4E81F237C8AF}">
      <dgm:prSet/>
      <dgm:spPr/>
      <dgm:t>
        <a:bodyPr/>
        <a:lstStyle/>
        <a:p>
          <a:endParaRPr lang="zh-CN" altLang="en-US"/>
        </a:p>
      </dgm:t>
    </dgm:pt>
    <dgm:pt modelId="{8D2ED815-0A4A-4E98-AB57-8E3AD0618999}">
      <dgm:prSet phldrT="[文本]"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根据本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微课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中知识框架及要点，找出自己的学习障碍点或漏洞；</a:t>
          </a:r>
          <a:endParaRPr lang="zh-CN" altLang="en-US" sz="24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AAFF2F7-D8CA-4656-A248-2E7D5C9A2F01}" type="parTrans" cxnId="{D210E06A-B458-44CD-BA4F-459B29CEE6D1}">
      <dgm:prSet/>
      <dgm:spPr/>
      <dgm:t>
        <a:bodyPr/>
        <a:lstStyle/>
        <a:p>
          <a:endParaRPr lang="zh-CN" altLang="en-US"/>
        </a:p>
      </dgm:t>
    </dgm:pt>
    <dgm:pt modelId="{D3C2F46E-DA3F-4E3F-9461-405436B1A7B8}" type="sibTrans" cxnId="{D210E06A-B458-44CD-BA4F-459B29CEE6D1}">
      <dgm:prSet/>
      <dgm:spPr/>
      <dgm:t>
        <a:bodyPr/>
        <a:lstStyle/>
        <a:p>
          <a:endParaRPr lang="zh-CN" altLang="en-US"/>
        </a:p>
      </dgm:t>
    </dgm:pt>
    <dgm:pt modelId="{4FD6334F-D77E-4E04-9B45-CDCE9738A88D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学习方法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2C0962D-36FD-4A88-86AA-0120395346E7}" type="parTrans" cxnId="{A8EA1140-CB00-42A9-84FD-ADA6131B1FE3}">
      <dgm:prSet/>
      <dgm:spPr/>
      <dgm:t>
        <a:bodyPr/>
        <a:lstStyle/>
        <a:p>
          <a:endParaRPr lang="zh-CN" altLang="en-US"/>
        </a:p>
      </dgm:t>
    </dgm:pt>
    <dgm:pt modelId="{D20BF1DE-A0A3-4B60-82B0-055ECEFE9901}" type="sibTrans" cxnId="{A8EA1140-CB00-42A9-84FD-ADA6131B1FE3}">
      <dgm:prSet/>
      <dgm:spPr/>
      <dgm:t>
        <a:bodyPr/>
        <a:lstStyle/>
        <a:p>
          <a:endParaRPr lang="zh-CN" altLang="en-US"/>
        </a:p>
      </dgm:t>
    </dgm:pt>
    <dgm:pt modelId="{504253C0-5695-4373-A964-9A8142860A83}">
      <dgm:prSet phldrT="[文本]"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构建</a:t>
          </a:r>
          <a:r>
            <a: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概念模型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，理解特异性免疫的过程；</a:t>
          </a:r>
          <a:endParaRPr lang="zh-CN" altLang="en-US" sz="24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B6AB528-595D-4832-94FE-DBD61F961F1B}" type="parTrans" cxnId="{FD7EDA00-B815-4AD9-806A-15BCB02E801A}">
      <dgm:prSet/>
      <dgm:spPr/>
      <dgm:t>
        <a:bodyPr/>
        <a:lstStyle/>
        <a:p>
          <a:endParaRPr lang="zh-CN" altLang="en-US"/>
        </a:p>
      </dgm:t>
    </dgm:pt>
    <dgm:pt modelId="{02B149B8-4F46-4A3E-BC8D-AEDD23EBC656}" type="sibTrans" cxnId="{FD7EDA00-B815-4AD9-806A-15BCB02E801A}">
      <dgm:prSet/>
      <dgm:spPr/>
      <dgm:t>
        <a:bodyPr/>
        <a:lstStyle/>
        <a:p>
          <a:endParaRPr lang="zh-CN" altLang="en-US"/>
        </a:p>
      </dgm:t>
    </dgm:pt>
    <dgm:pt modelId="{42A9B8A3-A3C0-4ACC-AA2B-29C79CC75C00}">
      <dgm:prSet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根据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学习指南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的指引，针对性观看相关</a:t>
          </a:r>
          <a:r>
            <a: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PPT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、视频；</a:t>
          </a:r>
          <a:endParaRPr lang="en-US" altLang="zh-CN" sz="24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3AD52E4-5EB2-4731-84B3-0F1BA19D4D04}" type="parTrans" cxnId="{C41C1231-E86D-4633-AEA0-5B22AC355A1C}">
      <dgm:prSet/>
      <dgm:spPr/>
      <dgm:t>
        <a:bodyPr/>
        <a:lstStyle/>
        <a:p>
          <a:endParaRPr lang="zh-CN" altLang="en-US"/>
        </a:p>
      </dgm:t>
    </dgm:pt>
    <dgm:pt modelId="{784A1342-46A6-4A28-8615-AF0046A7664D}" type="sibTrans" cxnId="{C41C1231-E86D-4633-AEA0-5B22AC355A1C}">
      <dgm:prSet/>
      <dgm:spPr/>
      <dgm:t>
        <a:bodyPr/>
        <a:lstStyle/>
        <a:p>
          <a:endParaRPr lang="zh-CN" altLang="en-US"/>
        </a:p>
      </dgm:t>
    </dgm:pt>
    <dgm:pt modelId="{66CAE7FF-FCF4-4221-AF62-D5940897771F}">
      <dgm:prSet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完成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形成性评价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后，订正答案并改错；</a:t>
          </a:r>
          <a:endParaRPr lang="en-US" altLang="zh-CN" sz="24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E1CFFDC-7BBB-45EA-A34A-9569716BC026}" type="parTrans" cxnId="{AF01E43E-3395-4FC1-BD12-6BA1D40E11FA}">
      <dgm:prSet/>
      <dgm:spPr/>
      <dgm:t>
        <a:bodyPr/>
        <a:lstStyle/>
        <a:p>
          <a:endParaRPr lang="zh-CN" altLang="en-US"/>
        </a:p>
      </dgm:t>
    </dgm:pt>
    <dgm:pt modelId="{8986881B-BA6E-4F5B-B6F8-BB59BE726895}" type="sibTrans" cxnId="{AF01E43E-3395-4FC1-BD12-6BA1D40E11FA}">
      <dgm:prSet/>
      <dgm:spPr/>
      <dgm:t>
        <a:bodyPr/>
        <a:lstStyle/>
        <a:p>
          <a:endParaRPr lang="zh-CN" altLang="en-US"/>
        </a:p>
      </dgm:t>
    </dgm:pt>
    <dgm:pt modelId="{3FCCE476-10EB-4004-B4F5-312FAD5961E9}">
      <dgm:prSet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结合错题对应的知识点，可从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教材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中选择相应章节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课后练习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加以巩固。</a:t>
          </a:r>
          <a:r>
            <a: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  </a:t>
          </a:r>
          <a:endParaRPr lang="zh-CN" altLang="en-US" sz="24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975E72D-4D8A-4C30-9C67-FA121EEE064C}" type="parTrans" cxnId="{82351992-C71E-4192-9289-0CA1DCB4DA5A}">
      <dgm:prSet/>
      <dgm:spPr/>
      <dgm:t>
        <a:bodyPr/>
        <a:lstStyle/>
        <a:p>
          <a:endParaRPr lang="zh-CN" altLang="en-US"/>
        </a:p>
      </dgm:t>
    </dgm:pt>
    <dgm:pt modelId="{0C9988C6-FA9D-4793-9BAC-69EF52ED1996}" type="sibTrans" cxnId="{82351992-C71E-4192-9289-0CA1DCB4DA5A}">
      <dgm:prSet/>
      <dgm:spPr/>
      <dgm:t>
        <a:bodyPr/>
        <a:lstStyle/>
        <a:p>
          <a:endParaRPr lang="zh-CN" altLang="en-US"/>
        </a:p>
      </dgm:t>
    </dgm:pt>
    <dgm:pt modelId="{6A53A64E-1093-426D-9EC5-C6AC8AF605A7}">
      <dgm:prSet custT="1"/>
      <dgm:spPr/>
      <dgm:t>
        <a:bodyPr/>
        <a:lstStyle/>
        <a:p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阅读教材，联系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生活经验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或</a:t>
          </a:r>
          <a:r>
            <a: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医学实践，</a:t>
          </a:r>
          <a:r>
            <a: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rPr>
            <a:t>复习免疫相关疾病的机理等。</a:t>
          </a:r>
          <a:endParaRPr lang="en-US" altLang="zh-CN" sz="24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3AF2536-2B42-4561-A162-C0506A750D0A}" type="parTrans" cxnId="{0CB7DF0C-A10D-433F-9780-0E5F0B4DD1F2}">
      <dgm:prSet/>
      <dgm:spPr/>
      <dgm:t>
        <a:bodyPr/>
        <a:lstStyle/>
        <a:p>
          <a:endParaRPr lang="zh-CN" altLang="en-US"/>
        </a:p>
      </dgm:t>
    </dgm:pt>
    <dgm:pt modelId="{89321DE8-BBF7-4878-BFE6-5351705AC071}" type="sibTrans" cxnId="{0CB7DF0C-A10D-433F-9780-0E5F0B4DD1F2}">
      <dgm:prSet/>
      <dgm:spPr/>
      <dgm:t>
        <a:bodyPr/>
        <a:lstStyle/>
        <a:p>
          <a:endParaRPr lang="zh-CN" altLang="en-US"/>
        </a:p>
      </dgm:t>
    </dgm:pt>
    <dgm:pt modelId="{595A14A2-463B-4AA4-93E4-F0CDAAE569B7}" type="pres">
      <dgm:prSet presAssocID="{A6FF143B-CF93-4DB5-B6DD-E04CB088A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7CDBEC-58BA-42A8-B98E-22B9EAF8C729}" type="pres">
      <dgm:prSet presAssocID="{3B6119F2-C1F9-43BD-B4F0-873398F56466}" presName="parentText" presStyleLbl="node1" presStyleIdx="0" presStyleCnt="2" custScaleY="5129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D6A8-39D1-40E4-9573-7D88B4148254}" type="pres">
      <dgm:prSet presAssocID="{3B6119F2-C1F9-43BD-B4F0-873398F564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429ACC-9425-4842-A548-57D74F786654}" type="pres">
      <dgm:prSet presAssocID="{4FD6334F-D77E-4E04-9B45-CDCE9738A88D}" presName="parentText" presStyleLbl="node1" presStyleIdx="1" presStyleCnt="2" custScaleY="4805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CB3200-EB2C-422F-9CFF-CCF248C51B6F}" type="pres">
      <dgm:prSet presAssocID="{4FD6334F-D77E-4E04-9B45-CDCE9738A8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005221-7603-4205-AB70-95A85D70963D}" type="presOf" srcId="{6A53A64E-1093-426D-9EC5-C6AC8AF605A7}" destId="{C1CB3200-EB2C-422F-9CFF-CCF248C51B6F}" srcOrd="0" destOrd="1" presId="urn:microsoft.com/office/officeart/2005/8/layout/vList2"/>
    <dgm:cxn modelId="{D131E653-935C-4F59-A1BF-65458B48C6C3}" type="presOf" srcId="{8D2ED815-0A4A-4E98-AB57-8E3AD0618999}" destId="{73A6D6A8-39D1-40E4-9573-7D88B4148254}" srcOrd="0" destOrd="0" presId="urn:microsoft.com/office/officeart/2005/8/layout/vList2"/>
    <dgm:cxn modelId="{6AAF0CC9-7787-45FB-88F6-C9E33D4ACAB8}" type="presOf" srcId="{4FD6334F-D77E-4E04-9B45-CDCE9738A88D}" destId="{AE429ACC-9425-4842-A548-57D74F786654}" srcOrd="0" destOrd="0" presId="urn:microsoft.com/office/officeart/2005/8/layout/vList2"/>
    <dgm:cxn modelId="{AF01E43E-3395-4FC1-BD12-6BA1D40E11FA}" srcId="{3B6119F2-C1F9-43BD-B4F0-873398F56466}" destId="{66CAE7FF-FCF4-4221-AF62-D5940897771F}" srcOrd="2" destOrd="0" parTransId="{CE1CFFDC-7BBB-45EA-A34A-9569716BC026}" sibTransId="{8986881B-BA6E-4F5B-B6F8-BB59BE726895}"/>
    <dgm:cxn modelId="{0CB7DF0C-A10D-433F-9780-0E5F0B4DD1F2}" srcId="{4FD6334F-D77E-4E04-9B45-CDCE9738A88D}" destId="{6A53A64E-1093-426D-9EC5-C6AC8AF605A7}" srcOrd="1" destOrd="0" parTransId="{D3AF2536-2B42-4561-A162-C0506A750D0A}" sibTransId="{89321DE8-BBF7-4878-BFE6-5351705AC071}"/>
    <dgm:cxn modelId="{341DD2C5-2D76-41EC-A43E-17B2C984DB69}" type="presOf" srcId="{3FCCE476-10EB-4004-B4F5-312FAD5961E9}" destId="{73A6D6A8-39D1-40E4-9573-7D88B4148254}" srcOrd="0" destOrd="3" presId="urn:microsoft.com/office/officeart/2005/8/layout/vList2"/>
    <dgm:cxn modelId="{67E1A363-0BAA-48DF-BA97-9709BAD580B0}" type="presOf" srcId="{66CAE7FF-FCF4-4221-AF62-D5940897771F}" destId="{73A6D6A8-39D1-40E4-9573-7D88B4148254}" srcOrd="0" destOrd="2" presId="urn:microsoft.com/office/officeart/2005/8/layout/vList2"/>
    <dgm:cxn modelId="{C41C1231-E86D-4633-AEA0-5B22AC355A1C}" srcId="{3B6119F2-C1F9-43BD-B4F0-873398F56466}" destId="{42A9B8A3-A3C0-4ACC-AA2B-29C79CC75C00}" srcOrd="1" destOrd="0" parTransId="{83AD52E4-5EB2-4731-84B3-0F1BA19D4D04}" sibTransId="{784A1342-46A6-4A28-8615-AF0046A7664D}"/>
    <dgm:cxn modelId="{7ED5EE4B-2ACA-4956-9BBB-16858A8876CC}" type="presOf" srcId="{A6FF143B-CF93-4DB5-B6DD-E04CB088A45A}" destId="{595A14A2-463B-4AA4-93E4-F0CDAAE569B7}" srcOrd="0" destOrd="0" presId="urn:microsoft.com/office/officeart/2005/8/layout/vList2"/>
    <dgm:cxn modelId="{D210E06A-B458-44CD-BA4F-459B29CEE6D1}" srcId="{3B6119F2-C1F9-43BD-B4F0-873398F56466}" destId="{8D2ED815-0A4A-4E98-AB57-8E3AD0618999}" srcOrd="0" destOrd="0" parTransId="{CAAFF2F7-D8CA-4656-A248-2E7D5C9A2F01}" sibTransId="{D3C2F46E-DA3F-4E3F-9461-405436B1A7B8}"/>
    <dgm:cxn modelId="{FD7EDA00-B815-4AD9-806A-15BCB02E801A}" srcId="{4FD6334F-D77E-4E04-9B45-CDCE9738A88D}" destId="{504253C0-5695-4373-A964-9A8142860A83}" srcOrd="0" destOrd="0" parTransId="{9B6AB528-595D-4832-94FE-DBD61F961F1B}" sibTransId="{02B149B8-4F46-4A3E-BC8D-AEDD23EBC656}"/>
    <dgm:cxn modelId="{BF9F1175-9E42-4082-A726-4E81F237C8AF}" srcId="{A6FF143B-CF93-4DB5-B6DD-E04CB088A45A}" destId="{3B6119F2-C1F9-43BD-B4F0-873398F56466}" srcOrd="0" destOrd="0" parTransId="{BCE16590-90E1-4F4A-8328-349A13DF3663}" sibTransId="{9296DE00-BA8A-413E-A70B-0B58498290EA}"/>
    <dgm:cxn modelId="{51B833E6-76E4-403C-9E5A-63D26F11E7F5}" type="presOf" srcId="{3B6119F2-C1F9-43BD-B4F0-873398F56466}" destId="{6D7CDBEC-58BA-42A8-B98E-22B9EAF8C729}" srcOrd="0" destOrd="0" presId="urn:microsoft.com/office/officeart/2005/8/layout/vList2"/>
    <dgm:cxn modelId="{71AEB08C-BD88-454C-B36E-D1A98613C5AF}" type="presOf" srcId="{42A9B8A3-A3C0-4ACC-AA2B-29C79CC75C00}" destId="{73A6D6A8-39D1-40E4-9573-7D88B4148254}" srcOrd="0" destOrd="1" presId="urn:microsoft.com/office/officeart/2005/8/layout/vList2"/>
    <dgm:cxn modelId="{A8EA1140-CB00-42A9-84FD-ADA6131B1FE3}" srcId="{A6FF143B-CF93-4DB5-B6DD-E04CB088A45A}" destId="{4FD6334F-D77E-4E04-9B45-CDCE9738A88D}" srcOrd="1" destOrd="0" parTransId="{92C0962D-36FD-4A88-86AA-0120395346E7}" sibTransId="{D20BF1DE-A0A3-4B60-82B0-055ECEFE9901}"/>
    <dgm:cxn modelId="{6FB07C21-8010-42F8-ACF0-54FDF03C890A}" type="presOf" srcId="{504253C0-5695-4373-A964-9A8142860A83}" destId="{C1CB3200-EB2C-422F-9CFF-CCF248C51B6F}" srcOrd="0" destOrd="0" presId="urn:microsoft.com/office/officeart/2005/8/layout/vList2"/>
    <dgm:cxn modelId="{82351992-C71E-4192-9289-0CA1DCB4DA5A}" srcId="{3B6119F2-C1F9-43BD-B4F0-873398F56466}" destId="{3FCCE476-10EB-4004-B4F5-312FAD5961E9}" srcOrd="3" destOrd="0" parTransId="{B975E72D-4D8A-4C30-9C67-FA121EEE064C}" sibTransId="{0C9988C6-FA9D-4793-9BAC-69EF52ED1996}"/>
    <dgm:cxn modelId="{F8BABA41-96CD-42CD-AB77-96490D5A2BDC}" type="presParOf" srcId="{595A14A2-463B-4AA4-93E4-F0CDAAE569B7}" destId="{6D7CDBEC-58BA-42A8-B98E-22B9EAF8C729}" srcOrd="0" destOrd="0" presId="urn:microsoft.com/office/officeart/2005/8/layout/vList2"/>
    <dgm:cxn modelId="{8ED89B32-4BF8-426A-B2B3-2BBEFBAE419C}" type="presParOf" srcId="{595A14A2-463B-4AA4-93E4-F0CDAAE569B7}" destId="{73A6D6A8-39D1-40E4-9573-7D88B4148254}" srcOrd="1" destOrd="0" presId="urn:microsoft.com/office/officeart/2005/8/layout/vList2"/>
    <dgm:cxn modelId="{6065652E-6D61-4061-BC58-B3E5B4C60B24}" type="presParOf" srcId="{595A14A2-463B-4AA4-93E4-F0CDAAE569B7}" destId="{AE429ACC-9425-4842-A548-57D74F786654}" srcOrd="2" destOrd="0" presId="urn:microsoft.com/office/officeart/2005/8/layout/vList2"/>
    <dgm:cxn modelId="{FC7B0B63-9552-4AA7-AF72-0BBCE38798B7}" type="presParOf" srcId="{595A14A2-463B-4AA4-93E4-F0CDAAE569B7}" destId="{C1CB3200-EB2C-422F-9CFF-CCF248C51B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F143B-CF93-4DB5-B6DD-E04CB088A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B6119F2-C1F9-43BD-B4F0-873398F56466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学习路径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CE16590-90E1-4F4A-8328-349A13DF3663}" type="parTrans" cxnId="{BF9F1175-9E42-4082-A726-4E81F237C8AF}">
      <dgm:prSet/>
      <dgm:spPr/>
      <dgm:t>
        <a:bodyPr/>
        <a:lstStyle/>
        <a:p>
          <a:endParaRPr lang="zh-CN" altLang="en-US"/>
        </a:p>
      </dgm:t>
    </dgm:pt>
    <dgm:pt modelId="{9296DE00-BA8A-413E-A70B-0B58498290EA}" type="sibTrans" cxnId="{BF9F1175-9E42-4082-A726-4E81F237C8AF}">
      <dgm:prSet/>
      <dgm:spPr/>
      <dgm:t>
        <a:bodyPr/>
        <a:lstStyle/>
        <a:p>
          <a:endParaRPr lang="zh-CN" altLang="en-US"/>
        </a:p>
      </dgm:t>
    </dgm:pt>
    <dgm:pt modelId="{8D2ED815-0A4A-4E98-AB57-8E3AD0618999}">
      <dgm:prSet phldrT="[文本]"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根据本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微课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中知识框架及要点，找出自己的学习障碍点或漏洞；</a:t>
          </a:r>
          <a:endParaRPr lang="zh-CN" altLang="en-US" sz="20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AAFF2F7-D8CA-4656-A248-2E7D5C9A2F01}" type="parTrans" cxnId="{D210E06A-B458-44CD-BA4F-459B29CEE6D1}">
      <dgm:prSet/>
      <dgm:spPr/>
      <dgm:t>
        <a:bodyPr/>
        <a:lstStyle/>
        <a:p>
          <a:endParaRPr lang="zh-CN" altLang="en-US"/>
        </a:p>
      </dgm:t>
    </dgm:pt>
    <dgm:pt modelId="{D3C2F46E-DA3F-4E3F-9461-405436B1A7B8}" type="sibTrans" cxnId="{D210E06A-B458-44CD-BA4F-459B29CEE6D1}">
      <dgm:prSet/>
      <dgm:spPr/>
      <dgm:t>
        <a:bodyPr/>
        <a:lstStyle/>
        <a:p>
          <a:endParaRPr lang="zh-CN" altLang="en-US"/>
        </a:p>
      </dgm:t>
    </dgm:pt>
    <dgm:pt modelId="{4FD6334F-D77E-4E04-9B45-CDCE9738A88D}">
      <dgm:prSet phldrT="[文本]" custT="1"/>
      <dgm:spPr/>
      <dgm:t>
        <a:bodyPr/>
        <a:lstStyle/>
        <a:p>
          <a:r>
            <a: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学习方法</a:t>
          </a:r>
          <a:endParaRPr lang="zh-CN" altLang="en-US" sz="32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2C0962D-36FD-4A88-86AA-0120395346E7}" type="parTrans" cxnId="{A8EA1140-CB00-42A9-84FD-ADA6131B1FE3}">
      <dgm:prSet/>
      <dgm:spPr/>
      <dgm:t>
        <a:bodyPr/>
        <a:lstStyle/>
        <a:p>
          <a:endParaRPr lang="zh-CN" altLang="en-US"/>
        </a:p>
      </dgm:t>
    </dgm:pt>
    <dgm:pt modelId="{D20BF1DE-A0A3-4B60-82B0-055ECEFE9901}" type="sibTrans" cxnId="{A8EA1140-CB00-42A9-84FD-ADA6131B1FE3}">
      <dgm:prSet/>
      <dgm:spPr/>
      <dgm:t>
        <a:bodyPr/>
        <a:lstStyle/>
        <a:p>
          <a:endParaRPr lang="zh-CN" altLang="en-US"/>
        </a:p>
      </dgm:t>
    </dgm:pt>
    <dgm:pt modelId="{504253C0-5695-4373-A964-9A8142860A83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列表归纳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进行记忆，如激素的产生部位、化学本质、作用，神经调节与体液调节特点的比较等；</a:t>
          </a:r>
          <a:endParaRPr lang="zh-CN" altLang="en-US" sz="20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B6AB528-595D-4832-94FE-DBD61F961F1B}" type="parTrans" cxnId="{FD7EDA00-B815-4AD9-806A-15BCB02E801A}">
      <dgm:prSet/>
      <dgm:spPr/>
      <dgm:t>
        <a:bodyPr/>
        <a:lstStyle/>
        <a:p>
          <a:endParaRPr lang="zh-CN" altLang="en-US"/>
        </a:p>
      </dgm:t>
    </dgm:pt>
    <dgm:pt modelId="{02B149B8-4F46-4A3E-BC8D-AEDD23EBC656}" type="sibTrans" cxnId="{FD7EDA00-B815-4AD9-806A-15BCB02E801A}">
      <dgm:prSet/>
      <dgm:spPr/>
      <dgm:t>
        <a:bodyPr/>
        <a:lstStyle/>
        <a:p>
          <a:endParaRPr lang="zh-CN" altLang="en-US"/>
        </a:p>
      </dgm:t>
    </dgm:pt>
    <dgm:pt modelId="{42A9B8A3-A3C0-4ACC-AA2B-29C79CC75C00}">
      <dgm:prSet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根据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学习指南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的指引，针对性观看相关</a:t>
          </a:r>
          <a:r>
            <a: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PPT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、视频；</a:t>
          </a:r>
          <a:endParaRPr lang="en-US" alt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3AD52E4-5EB2-4731-84B3-0F1BA19D4D04}" type="parTrans" cxnId="{C41C1231-E86D-4633-AEA0-5B22AC355A1C}">
      <dgm:prSet/>
      <dgm:spPr/>
      <dgm:t>
        <a:bodyPr/>
        <a:lstStyle/>
        <a:p>
          <a:endParaRPr lang="zh-CN" altLang="en-US"/>
        </a:p>
      </dgm:t>
    </dgm:pt>
    <dgm:pt modelId="{784A1342-46A6-4A28-8615-AF0046A7664D}" type="sibTrans" cxnId="{C41C1231-E86D-4633-AEA0-5B22AC355A1C}">
      <dgm:prSet/>
      <dgm:spPr/>
      <dgm:t>
        <a:bodyPr/>
        <a:lstStyle/>
        <a:p>
          <a:endParaRPr lang="zh-CN" altLang="en-US"/>
        </a:p>
      </dgm:t>
    </dgm:pt>
    <dgm:pt modelId="{66CAE7FF-FCF4-4221-AF62-D5940897771F}">
      <dgm:prSet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完成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形成性评价、单元检测题及科技文阅读题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后，订正答案并改错；</a:t>
          </a:r>
          <a:endParaRPr lang="en-US" alt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E1CFFDC-7BBB-45EA-A34A-9569716BC026}" type="parTrans" cxnId="{AF01E43E-3395-4FC1-BD12-6BA1D40E11FA}">
      <dgm:prSet/>
      <dgm:spPr/>
      <dgm:t>
        <a:bodyPr/>
        <a:lstStyle/>
        <a:p>
          <a:endParaRPr lang="zh-CN" altLang="en-US"/>
        </a:p>
      </dgm:t>
    </dgm:pt>
    <dgm:pt modelId="{8986881B-BA6E-4F5B-B6F8-BB59BE726895}" type="sibTrans" cxnId="{AF01E43E-3395-4FC1-BD12-6BA1D40E11FA}">
      <dgm:prSet/>
      <dgm:spPr/>
      <dgm:t>
        <a:bodyPr/>
        <a:lstStyle/>
        <a:p>
          <a:endParaRPr lang="zh-CN" altLang="en-US"/>
        </a:p>
      </dgm:t>
    </dgm:pt>
    <dgm:pt modelId="{3FCCE476-10EB-4004-B4F5-312FAD5961E9}">
      <dgm:prSet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结合错题对应的知识点，可从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教材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中选择相应章节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课后练习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加以巩固。</a:t>
          </a:r>
          <a:r>
            <a: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  </a:t>
          </a:r>
          <a:endParaRPr lang="zh-CN" altLang="en-US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975E72D-4D8A-4C30-9C67-FA121EEE064C}" type="parTrans" cxnId="{82351992-C71E-4192-9289-0CA1DCB4DA5A}">
      <dgm:prSet/>
      <dgm:spPr/>
      <dgm:t>
        <a:bodyPr/>
        <a:lstStyle/>
        <a:p>
          <a:endParaRPr lang="zh-CN" altLang="en-US"/>
        </a:p>
      </dgm:t>
    </dgm:pt>
    <dgm:pt modelId="{0C9988C6-FA9D-4793-9BAC-69EF52ED1996}" type="sibTrans" cxnId="{82351992-C71E-4192-9289-0CA1DCB4DA5A}">
      <dgm:prSet/>
      <dgm:spPr/>
      <dgm:t>
        <a:bodyPr/>
        <a:lstStyle/>
        <a:p>
          <a:endParaRPr lang="zh-CN" altLang="en-US"/>
        </a:p>
      </dgm:t>
    </dgm:pt>
    <dgm:pt modelId="{7F33E11A-569A-4546-8C06-EB60E44EC746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画图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，理解反射弧、突触的结构与功能、静息电位与动作电位的形成机制；</a:t>
          </a:r>
          <a:endParaRPr lang="en-US" alt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94E2DAC-E0ED-40DD-9C0D-956986540DB1}" type="parTrans" cxnId="{A87A9147-40B4-44DE-8B78-82631526DF68}">
      <dgm:prSet/>
      <dgm:spPr/>
      <dgm:t>
        <a:bodyPr/>
        <a:lstStyle/>
        <a:p>
          <a:endParaRPr lang="zh-CN" altLang="en-US"/>
        </a:p>
      </dgm:t>
    </dgm:pt>
    <dgm:pt modelId="{C78FC07F-6792-4D2B-9138-44393893C70E}" type="sibTrans" cxnId="{A87A9147-40B4-44DE-8B78-82631526DF68}">
      <dgm:prSet/>
      <dgm:spPr/>
      <dgm:t>
        <a:bodyPr/>
        <a:lstStyle/>
        <a:p>
          <a:endParaRPr lang="zh-CN" altLang="en-US"/>
        </a:p>
      </dgm:t>
    </dgm:pt>
    <dgm:pt modelId="{6A53A64E-1093-426D-9EC5-C6AC8AF605A7}">
      <dgm:prSet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阅读教材，联系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生活经验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或</a:t>
          </a:r>
          <a:r>
            <a:rPr lang="zh-CN" altLang="en-US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医学实践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复习，如体温调节、各种激素失调病、免疫异常疾病的机理等。</a:t>
          </a:r>
          <a:endParaRPr lang="en-US" alt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3AF2536-2B42-4561-A162-C0506A750D0A}" type="parTrans" cxnId="{0CB7DF0C-A10D-433F-9780-0E5F0B4DD1F2}">
      <dgm:prSet/>
      <dgm:spPr/>
      <dgm:t>
        <a:bodyPr/>
        <a:lstStyle/>
        <a:p>
          <a:endParaRPr lang="zh-CN" altLang="en-US"/>
        </a:p>
      </dgm:t>
    </dgm:pt>
    <dgm:pt modelId="{89321DE8-BBF7-4878-BFE6-5351705AC071}" type="sibTrans" cxnId="{0CB7DF0C-A10D-433F-9780-0E5F0B4DD1F2}">
      <dgm:prSet/>
      <dgm:spPr/>
      <dgm:t>
        <a:bodyPr/>
        <a:lstStyle/>
        <a:p>
          <a:endParaRPr lang="zh-CN" altLang="en-US"/>
        </a:p>
      </dgm:t>
    </dgm:pt>
    <dgm:pt modelId="{45D0120F-9F77-4C45-8435-0066F8788CB7}">
      <dgm:prSet custT="1"/>
      <dgm:spPr/>
      <dgm:t>
        <a:bodyPr/>
        <a:lstStyle/>
        <a:p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构建</a:t>
          </a:r>
          <a:r>
            <a: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概念模型</a:t>
          </a: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，理解体温调节、水盐平衡的调节及特异性免疫的过程；</a:t>
          </a:r>
          <a:endParaRPr lang="en-US" alt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9DD439D-ACF3-46EB-BA75-541EE7579D5E}" type="parTrans" cxnId="{FD971CE4-2801-4391-AE39-7B7F90D73E78}">
      <dgm:prSet/>
      <dgm:spPr/>
      <dgm:t>
        <a:bodyPr/>
        <a:lstStyle/>
        <a:p>
          <a:endParaRPr lang="zh-CN" altLang="en-US"/>
        </a:p>
      </dgm:t>
    </dgm:pt>
    <dgm:pt modelId="{93030DC4-6E96-4416-926E-571A991C2407}" type="sibTrans" cxnId="{FD971CE4-2801-4391-AE39-7B7F90D73E78}">
      <dgm:prSet/>
      <dgm:spPr/>
      <dgm:t>
        <a:bodyPr/>
        <a:lstStyle/>
        <a:p>
          <a:endParaRPr lang="zh-CN" altLang="en-US"/>
        </a:p>
      </dgm:t>
    </dgm:pt>
    <dgm:pt modelId="{595A14A2-463B-4AA4-93E4-F0CDAAE569B7}" type="pres">
      <dgm:prSet presAssocID="{A6FF143B-CF93-4DB5-B6DD-E04CB088A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7CDBEC-58BA-42A8-B98E-22B9EAF8C729}" type="pres">
      <dgm:prSet presAssocID="{3B6119F2-C1F9-43BD-B4F0-873398F56466}" presName="parentText" presStyleLbl="node1" presStyleIdx="0" presStyleCnt="2" custScaleY="5129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D6A8-39D1-40E4-9573-7D88B4148254}" type="pres">
      <dgm:prSet presAssocID="{3B6119F2-C1F9-43BD-B4F0-873398F564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429ACC-9425-4842-A548-57D74F786654}" type="pres">
      <dgm:prSet presAssocID="{4FD6334F-D77E-4E04-9B45-CDCE9738A88D}" presName="parentText" presStyleLbl="node1" presStyleIdx="1" presStyleCnt="2" custScaleY="4805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CB3200-EB2C-422F-9CFF-CCF248C51B6F}" type="pres">
      <dgm:prSet presAssocID="{4FD6334F-D77E-4E04-9B45-CDCE9738A8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50E039C-51B9-40D8-96DF-5673253C1742}" type="presOf" srcId="{A6FF143B-CF93-4DB5-B6DD-E04CB088A45A}" destId="{595A14A2-463B-4AA4-93E4-F0CDAAE569B7}" srcOrd="0" destOrd="0" presId="urn:microsoft.com/office/officeart/2005/8/layout/vList2"/>
    <dgm:cxn modelId="{281074F9-294D-4EFB-9648-2CD2D8C36280}" type="presOf" srcId="{7F33E11A-569A-4546-8C06-EB60E44EC746}" destId="{C1CB3200-EB2C-422F-9CFF-CCF248C51B6F}" srcOrd="0" destOrd="1" presId="urn:microsoft.com/office/officeart/2005/8/layout/vList2"/>
    <dgm:cxn modelId="{AF01E43E-3395-4FC1-BD12-6BA1D40E11FA}" srcId="{3B6119F2-C1F9-43BD-B4F0-873398F56466}" destId="{66CAE7FF-FCF4-4221-AF62-D5940897771F}" srcOrd="2" destOrd="0" parTransId="{CE1CFFDC-7BBB-45EA-A34A-9569716BC026}" sibTransId="{8986881B-BA6E-4F5B-B6F8-BB59BE726895}"/>
    <dgm:cxn modelId="{0CB7DF0C-A10D-433F-9780-0E5F0B4DD1F2}" srcId="{4FD6334F-D77E-4E04-9B45-CDCE9738A88D}" destId="{6A53A64E-1093-426D-9EC5-C6AC8AF605A7}" srcOrd="3" destOrd="0" parTransId="{D3AF2536-2B42-4561-A162-C0506A750D0A}" sibTransId="{89321DE8-BBF7-4878-BFE6-5351705AC071}"/>
    <dgm:cxn modelId="{7649A2BB-6FFF-4D4F-A219-0DF0EBE5BAC4}" type="presOf" srcId="{6A53A64E-1093-426D-9EC5-C6AC8AF605A7}" destId="{C1CB3200-EB2C-422F-9CFF-CCF248C51B6F}" srcOrd="0" destOrd="3" presId="urn:microsoft.com/office/officeart/2005/8/layout/vList2"/>
    <dgm:cxn modelId="{9D143E77-949F-41AE-91EA-F3F7C7E6B946}" type="presOf" srcId="{42A9B8A3-A3C0-4ACC-AA2B-29C79CC75C00}" destId="{73A6D6A8-39D1-40E4-9573-7D88B4148254}" srcOrd="0" destOrd="1" presId="urn:microsoft.com/office/officeart/2005/8/layout/vList2"/>
    <dgm:cxn modelId="{C41C1231-E86D-4633-AEA0-5B22AC355A1C}" srcId="{3B6119F2-C1F9-43BD-B4F0-873398F56466}" destId="{42A9B8A3-A3C0-4ACC-AA2B-29C79CC75C00}" srcOrd="1" destOrd="0" parTransId="{83AD52E4-5EB2-4731-84B3-0F1BA19D4D04}" sibTransId="{784A1342-46A6-4A28-8615-AF0046A7664D}"/>
    <dgm:cxn modelId="{54DBAE6A-1342-4F82-B3B0-2301CD2BC926}" type="presOf" srcId="{45D0120F-9F77-4C45-8435-0066F8788CB7}" destId="{C1CB3200-EB2C-422F-9CFF-CCF248C51B6F}" srcOrd="0" destOrd="2" presId="urn:microsoft.com/office/officeart/2005/8/layout/vList2"/>
    <dgm:cxn modelId="{D210E06A-B458-44CD-BA4F-459B29CEE6D1}" srcId="{3B6119F2-C1F9-43BD-B4F0-873398F56466}" destId="{8D2ED815-0A4A-4E98-AB57-8E3AD0618999}" srcOrd="0" destOrd="0" parTransId="{CAAFF2F7-D8CA-4656-A248-2E7D5C9A2F01}" sibTransId="{D3C2F46E-DA3F-4E3F-9461-405436B1A7B8}"/>
    <dgm:cxn modelId="{21C11F7B-17DB-4892-A4FB-9F52F27F1485}" type="presOf" srcId="{504253C0-5695-4373-A964-9A8142860A83}" destId="{C1CB3200-EB2C-422F-9CFF-CCF248C51B6F}" srcOrd="0" destOrd="0" presId="urn:microsoft.com/office/officeart/2005/8/layout/vList2"/>
    <dgm:cxn modelId="{FD971CE4-2801-4391-AE39-7B7F90D73E78}" srcId="{4FD6334F-D77E-4E04-9B45-CDCE9738A88D}" destId="{45D0120F-9F77-4C45-8435-0066F8788CB7}" srcOrd="2" destOrd="0" parTransId="{C9DD439D-ACF3-46EB-BA75-541EE7579D5E}" sibTransId="{93030DC4-6E96-4416-926E-571A991C2407}"/>
    <dgm:cxn modelId="{D03DE0D8-6614-44AB-A99F-A32E66F78059}" type="presOf" srcId="{4FD6334F-D77E-4E04-9B45-CDCE9738A88D}" destId="{AE429ACC-9425-4842-A548-57D74F786654}" srcOrd="0" destOrd="0" presId="urn:microsoft.com/office/officeart/2005/8/layout/vList2"/>
    <dgm:cxn modelId="{EAEA81DD-FB13-40AB-8549-810A1D2DDD76}" type="presOf" srcId="{3FCCE476-10EB-4004-B4F5-312FAD5961E9}" destId="{73A6D6A8-39D1-40E4-9573-7D88B4148254}" srcOrd="0" destOrd="3" presId="urn:microsoft.com/office/officeart/2005/8/layout/vList2"/>
    <dgm:cxn modelId="{BF9F1175-9E42-4082-A726-4E81F237C8AF}" srcId="{A6FF143B-CF93-4DB5-B6DD-E04CB088A45A}" destId="{3B6119F2-C1F9-43BD-B4F0-873398F56466}" srcOrd="0" destOrd="0" parTransId="{BCE16590-90E1-4F4A-8328-349A13DF3663}" sibTransId="{9296DE00-BA8A-413E-A70B-0B58498290EA}"/>
    <dgm:cxn modelId="{FD7EDA00-B815-4AD9-806A-15BCB02E801A}" srcId="{4FD6334F-D77E-4E04-9B45-CDCE9738A88D}" destId="{504253C0-5695-4373-A964-9A8142860A83}" srcOrd="0" destOrd="0" parTransId="{9B6AB528-595D-4832-94FE-DBD61F961F1B}" sibTransId="{02B149B8-4F46-4A3E-BC8D-AEDD23EBC656}"/>
    <dgm:cxn modelId="{A8EA1140-CB00-42A9-84FD-ADA6131B1FE3}" srcId="{A6FF143B-CF93-4DB5-B6DD-E04CB088A45A}" destId="{4FD6334F-D77E-4E04-9B45-CDCE9738A88D}" srcOrd="1" destOrd="0" parTransId="{92C0962D-36FD-4A88-86AA-0120395346E7}" sibTransId="{D20BF1DE-A0A3-4B60-82B0-055ECEFE9901}"/>
    <dgm:cxn modelId="{515856E7-3F25-4FE2-86E3-DAB04167CDCB}" type="presOf" srcId="{8D2ED815-0A4A-4E98-AB57-8E3AD0618999}" destId="{73A6D6A8-39D1-40E4-9573-7D88B4148254}" srcOrd="0" destOrd="0" presId="urn:microsoft.com/office/officeart/2005/8/layout/vList2"/>
    <dgm:cxn modelId="{2B05F566-5ABA-4777-A228-D5263B18635D}" type="presOf" srcId="{66CAE7FF-FCF4-4221-AF62-D5940897771F}" destId="{73A6D6A8-39D1-40E4-9573-7D88B4148254}" srcOrd="0" destOrd="2" presId="urn:microsoft.com/office/officeart/2005/8/layout/vList2"/>
    <dgm:cxn modelId="{0CA46F76-8C98-4FD9-B0A5-8F7F7A02547E}" type="presOf" srcId="{3B6119F2-C1F9-43BD-B4F0-873398F56466}" destId="{6D7CDBEC-58BA-42A8-B98E-22B9EAF8C729}" srcOrd="0" destOrd="0" presId="urn:microsoft.com/office/officeart/2005/8/layout/vList2"/>
    <dgm:cxn modelId="{A87A9147-40B4-44DE-8B78-82631526DF68}" srcId="{4FD6334F-D77E-4E04-9B45-CDCE9738A88D}" destId="{7F33E11A-569A-4546-8C06-EB60E44EC746}" srcOrd="1" destOrd="0" parTransId="{F94E2DAC-E0ED-40DD-9C0D-956986540DB1}" sibTransId="{C78FC07F-6792-4D2B-9138-44393893C70E}"/>
    <dgm:cxn modelId="{82351992-C71E-4192-9289-0CA1DCB4DA5A}" srcId="{3B6119F2-C1F9-43BD-B4F0-873398F56466}" destId="{3FCCE476-10EB-4004-B4F5-312FAD5961E9}" srcOrd="3" destOrd="0" parTransId="{B975E72D-4D8A-4C30-9C67-FA121EEE064C}" sibTransId="{0C9988C6-FA9D-4793-9BAC-69EF52ED1996}"/>
    <dgm:cxn modelId="{08BE1534-91E7-4520-A05F-91E07EF84D7D}" type="presParOf" srcId="{595A14A2-463B-4AA4-93E4-F0CDAAE569B7}" destId="{6D7CDBEC-58BA-42A8-B98E-22B9EAF8C729}" srcOrd="0" destOrd="0" presId="urn:microsoft.com/office/officeart/2005/8/layout/vList2"/>
    <dgm:cxn modelId="{A3CB3D09-A1ED-41B1-B0DF-6150DC823DB5}" type="presParOf" srcId="{595A14A2-463B-4AA4-93E4-F0CDAAE569B7}" destId="{73A6D6A8-39D1-40E4-9573-7D88B4148254}" srcOrd="1" destOrd="0" presId="urn:microsoft.com/office/officeart/2005/8/layout/vList2"/>
    <dgm:cxn modelId="{D2FB7A1F-4696-4B1B-B7EC-F4560494A4E1}" type="presParOf" srcId="{595A14A2-463B-4AA4-93E4-F0CDAAE569B7}" destId="{AE429ACC-9425-4842-A548-57D74F786654}" srcOrd="2" destOrd="0" presId="urn:microsoft.com/office/officeart/2005/8/layout/vList2"/>
    <dgm:cxn modelId="{E2FA6FD6-63C1-4582-91A1-F296B48DCEA0}" type="presParOf" srcId="{595A14A2-463B-4AA4-93E4-F0CDAAE569B7}" destId="{C1CB3200-EB2C-422F-9CFF-CCF248C51B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BEC-58BA-42A8-B98E-22B9EAF8C729}">
      <dsp:nvSpPr>
        <dsp:cNvPr id="0" name=""/>
        <dsp:cNvSpPr/>
      </dsp:nvSpPr>
      <dsp:spPr>
        <a:xfrm>
          <a:off x="0" y="619428"/>
          <a:ext cx="7881257" cy="914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一、必修</a:t>
          </a:r>
          <a:r>
            <a:rPr lang="en-US" altLang="zh-CN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3</a:t>
          </a: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章第</a:t>
          </a:r>
          <a:r>
            <a:rPr lang="en-US" altLang="zh-CN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4</a:t>
          </a: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节  </a:t>
          </a:r>
          <a:r>
            <a:rPr lang="zh-CN" altLang="en-US" sz="32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免疫调节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4622" y="664050"/>
        <a:ext cx="7792013" cy="824840"/>
      </dsp:txXfrm>
    </dsp:sp>
    <dsp:sp modelId="{73A6D6A8-39D1-40E4-9573-7D88B4148254}">
      <dsp:nvSpPr>
        <dsp:cNvPr id="0" name=""/>
        <dsp:cNvSpPr/>
      </dsp:nvSpPr>
      <dsp:spPr>
        <a:xfrm>
          <a:off x="0" y="1563711"/>
          <a:ext cx="788125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23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知识框架及要点</a:t>
          </a:r>
          <a:endParaRPr lang="zh-CN" altLang="en-US" sz="2800" kern="12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学习路径及方法</a:t>
          </a:r>
          <a:endParaRPr lang="zh-CN" altLang="en-US" sz="2800" kern="12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1563711"/>
        <a:ext cx="7881257" cy="1076400"/>
      </dsp:txXfrm>
    </dsp:sp>
    <dsp:sp modelId="{AE429ACC-9425-4842-A548-57D74F786654}">
      <dsp:nvSpPr>
        <dsp:cNvPr id="0" name=""/>
        <dsp:cNvSpPr/>
      </dsp:nvSpPr>
      <dsp:spPr>
        <a:xfrm>
          <a:off x="0" y="2545586"/>
          <a:ext cx="7881257" cy="831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二、必修</a:t>
          </a:r>
          <a:r>
            <a:rPr lang="en-US" altLang="zh-CN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3</a:t>
          </a: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章  </a:t>
          </a:r>
          <a:r>
            <a:rPr lang="zh-CN" altLang="en-US" sz="32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单元总结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0595" y="2586181"/>
        <a:ext cx="7800067" cy="750407"/>
      </dsp:txXfrm>
    </dsp:sp>
    <dsp:sp modelId="{C1CB3200-EB2C-422F-9CFF-CCF248C51B6F}">
      <dsp:nvSpPr>
        <dsp:cNvPr id="0" name=""/>
        <dsp:cNvSpPr/>
      </dsp:nvSpPr>
      <dsp:spPr>
        <a:xfrm>
          <a:off x="0" y="3395123"/>
          <a:ext cx="788125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23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知识框架及要点</a:t>
          </a:r>
          <a:endParaRPr lang="zh-CN" altLang="en-US" sz="2800" kern="12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学习路径及方法</a:t>
          </a:r>
          <a:endParaRPr lang="zh-CN" altLang="en-US" sz="2800" kern="1200" dirty="0">
            <a:solidFill>
              <a:srgbClr val="7030A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3395123"/>
        <a:ext cx="7881257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BEC-58BA-42A8-B98E-22B9EAF8C729}">
      <dsp:nvSpPr>
        <dsp:cNvPr id="0" name=""/>
        <dsp:cNvSpPr/>
      </dsp:nvSpPr>
      <dsp:spPr>
        <a:xfrm>
          <a:off x="0" y="15961"/>
          <a:ext cx="8432800" cy="614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学习路径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30001" y="45962"/>
        <a:ext cx="8372798" cy="554577"/>
      </dsp:txXfrm>
    </dsp:sp>
    <dsp:sp modelId="{73A6D6A8-39D1-40E4-9573-7D88B4148254}">
      <dsp:nvSpPr>
        <dsp:cNvPr id="0" name=""/>
        <dsp:cNvSpPr/>
      </dsp:nvSpPr>
      <dsp:spPr>
        <a:xfrm>
          <a:off x="0" y="630540"/>
          <a:ext cx="8432800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4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根据本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微课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中知识框架及要点，找出自己的学习障碍点或漏洞；</a:t>
          </a:r>
          <a:endParaRPr lang="zh-CN" altLang="en-US" sz="2400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根据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学习指南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的指引，针对性观看相关</a:t>
          </a:r>
          <a:r>
            <a:rPr lang="en-US" altLang="zh-CN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PPT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、视频；</a:t>
          </a:r>
          <a:endParaRPr lang="en-US" altLang="zh-CN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完成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形成性评价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后，订正答案并改错；</a:t>
          </a:r>
          <a:endParaRPr lang="en-US" altLang="zh-CN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结合错题对应的知识点，可从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教材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中选择相应章节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课后练习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加以巩固。</a:t>
          </a:r>
          <a:r>
            <a:rPr lang="en-US" altLang="zh-CN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  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630540"/>
        <a:ext cx="8432800" cy="2450880"/>
      </dsp:txXfrm>
    </dsp:sp>
    <dsp:sp modelId="{AE429ACC-9425-4842-A548-57D74F786654}">
      <dsp:nvSpPr>
        <dsp:cNvPr id="0" name=""/>
        <dsp:cNvSpPr/>
      </dsp:nvSpPr>
      <dsp:spPr>
        <a:xfrm>
          <a:off x="0" y="3081420"/>
          <a:ext cx="8432800" cy="57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学习方法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8106" y="3109526"/>
        <a:ext cx="8376588" cy="519537"/>
      </dsp:txXfrm>
    </dsp:sp>
    <dsp:sp modelId="{C1CB3200-EB2C-422F-9CFF-CCF248C51B6F}">
      <dsp:nvSpPr>
        <dsp:cNvPr id="0" name=""/>
        <dsp:cNvSpPr/>
      </dsp:nvSpPr>
      <dsp:spPr>
        <a:xfrm>
          <a:off x="0" y="3657170"/>
          <a:ext cx="843280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4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构建</a:t>
          </a:r>
          <a:r>
            <a:rPr lang="zh-CN" altLang="en-US" sz="24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概念模型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，理解特异性免疫的过程；</a:t>
          </a:r>
          <a:endParaRPr lang="zh-CN" altLang="en-US" sz="2400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阅读教材，联系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生活经验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或</a:t>
          </a:r>
          <a:r>
            <a:rPr lang="zh-CN" altLang="en-US" sz="24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医学实践，</a:t>
          </a: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复习免疫相关疾病的机理等。</a:t>
          </a:r>
          <a:endParaRPr lang="en-US" altLang="zh-CN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3657170"/>
        <a:ext cx="8432800" cy="1225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BEC-58BA-42A8-B98E-22B9EAF8C729}">
      <dsp:nvSpPr>
        <dsp:cNvPr id="0" name=""/>
        <dsp:cNvSpPr/>
      </dsp:nvSpPr>
      <dsp:spPr>
        <a:xfrm>
          <a:off x="0" y="18973"/>
          <a:ext cx="8432800" cy="556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学习路径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7189" y="46162"/>
        <a:ext cx="8378422" cy="502584"/>
      </dsp:txXfrm>
    </dsp:sp>
    <dsp:sp modelId="{73A6D6A8-39D1-40E4-9573-7D88B4148254}">
      <dsp:nvSpPr>
        <dsp:cNvPr id="0" name=""/>
        <dsp:cNvSpPr/>
      </dsp:nvSpPr>
      <dsp:spPr>
        <a:xfrm>
          <a:off x="0" y="575935"/>
          <a:ext cx="8432800" cy="144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根据本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微课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中知识框架及要点，找出自己的学习障碍点或漏洞；</a:t>
          </a:r>
          <a:endParaRPr lang="zh-CN" altLang="en-US" sz="2000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根据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学习指南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的指引，针对性观看相关</a:t>
          </a:r>
          <a:r>
            <a:rPr lang="en-US" altLang="zh-CN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PPT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、视频；</a:t>
          </a:r>
          <a:endParaRPr lang="en-US" altLang="zh-CN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完成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形成性评价、单元检测题及科技文阅读题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后，订正答案并改错；</a:t>
          </a:r>
          <a:endParaRPr lang="en-US" altLang="zh-CN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结合错题对应的知识点，可从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教材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中选择相应章节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课后练习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加以巩固。</a:t>
          </a:r>
          <a:r>
            <a:rPr lang="en-US" altLang="zh-CN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  </a:t>
          </a:r>
          <a:endParaRPr lang="zh-CN" altLang="en-US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575935"/>
        <a:ext cx="8432800" cy="1440719"/>
      </dsp:txXfrm>
    </dsp:sp>
    <dsp:sp modelId="{AE429ACC-9425-4842-A548-57D74F786654}">
      <dsp:nvSpPr>
        <dsp:cNvPr id="0" name=""/>
        <dsp:cNvSpPr/>
      </dsp:nvSpPr>
      <dsp:spPr>
        <a:xfrm>
          <a:off x="0" y="2016655"/>
          <a:ext cx="8432800" cy="521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学习方法</a:t>
          </a:r>
          <a:endParaRPr lang="zh-CN" altLang="en-US" sz="32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5471" y="2042126"/>
        <a:ext cx="8381858" cy="470830"/>
      </dsp:txXfrm>
    </dsp:sp>
    <dsp:sp modelId="{C1CB3200-EB2C-422F-9CFF-CCF248C51B6F}">
      <dsp:nvSpPr>
        <dsp:cNvPr id="0" name=""/>
        <dsp:cNvSpPr/>
      </dsp:nvSpPr>
      <dsp:spPr>
        <a:xfrm>
          <a:off x="0" y="2538428"/>
          <a:ext cx="8432800" cy="23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列表归纳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进行记忆，如激素的产生部位、化学本质、作用，神经调节与体液调节特点的比较等；</a:t>
          </a:r>
          <a:endParaRPr lang="zh-CN" altLang="en-US" sz="2000" kern="1200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画图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，理解反射弧、突触的结构与功能、静息电位与动作电位的形成机制；</a:t>
          </a:r>
          <a:endParaRPr lang="en-US" altLang="zh-CN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构建</a:t>
          </a:r>
          <a:r>
            <a:rPr lang="zh-CN" altLang="en-US" sz="20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概念模型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，理解体温调节、水盐平衡的调节及特异性免疫的过程；</a:t>
          </a:r>
          <a:endParaRPr lang="en-US" altLang="zh-CN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阅读教材，联系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生活经验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或</a:t>
          </a:r>
          <a:r>
            <a:rPr lang="zh-CN" altLang="en-US" sz="2000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医学实践</a:t>
          </a: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复习，如体温调节、各种激素失调病、免疫异常疾病的机理等。</a:t>
          </a:r>
          <a:endParaRPr lang="en-US" altLang="zh-CN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0" y="2538428"/>
        <a:ext cx="8432800" cy="234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796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zh-CN" altLang="zh-CN" sz="1050" kern="100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B5B99-EBF6-4B95-AC51-84E8E1C3F36C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129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zh-CN" altLang="zh-CN" sz="1050" kern="100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B5B99-EBF6-4B95-AC51-84E8E1C3F36C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236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zh-CN" altLang="zh-CN" sz="1050" kern="100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B5B99-EBF6-4B95-AC51-84E8E1C3F36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070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zh-CN" altLang="zh-CN" sz="900" kern="100" dirty="0" smtClean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B5B99-EBF6-4B95-AC51-84E8E1C3F36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065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2267332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高等动物的稳态与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调节（第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63715" y="3699565"/>
            <a:ext cx="5304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张岚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14"/>
    </mc:Choice>
    <mc:Fallback>
      <p:transition spd="slow" advTm="1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33" objId="6"/>
        <p14:stopEvt time="816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3670435673"/>
              </p:ext>
            </p:extLst>
          </p:nvPr>
        </p:nvGraphicFramePr>
        <p:xfrm>
          <a:off x="406401" y="152404"/>
          <a:ext cx="8432800" cy="489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48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484"/>
    </mc:Choice>
    <mc:Fallback>
      <p:transition spd="slow" advTm="574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s1.bdstatic.com/70cFvXSh_Q1YnxGkpoWK1HF6hhy/it/u=2981968793,515767178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693" y="171940"/>
            <a:ext cx="3657600" cy="47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imgsa.baidu.com/timg?image&amp;quality=80&amp;size=b9999_10000&amp;sec=1581064816286&amp;di=5813f7824faa3fdcce87e6518359a932&amp;imgtype=0&amp;src=http%3A%2F%2Fppttp.k139.com%3A808%2Fpptjpg1%2Fdjpg%2F2093%2F4174504_38479325610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67" y="1132111"/>
            <a:ext cx="3789135" cy="28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937658" y="2975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激素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371" y="239486"/>
            <a:ext cx="141577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列表归纳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0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747"/>
    </mc:Choice>
    <mc:Fallback>
      <p:transition spd="slow" advTm="137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6616323"/>
              </p:ext>
            </p:extLst>
          </p:nvPr>
        </p:nvGraphicFramePr>
        <p:xfrm>
          <a:off x="660401" y="952865"/>
          <a:ext cx="8026401" cy="3535680"/>
        </p:xfrm>
        <a:graphic>
          <a:graphicData uri="http://schemas.openxmlformats.org/drawingml/2006/table">
            <a:tbl>
              <a:tblPr/>
              <a:tblGrid>
                <a:gridCol w="956876"/>
                <a:gridCol w="2416222"/>
                <a:gridCol w="2475937"/>
                <a:gridCol w="2177366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比较项目　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神经调节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体液调节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区别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作用途径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反射弧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体液运输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反应速度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迅速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比较缓慢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作用时间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短暂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较长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7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作用范围</a:t>
                      </a: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准确、较局限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比较广泛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76" marR="68576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708687" y="14224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比较神经调节与体液调节的特点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915" y="203794"/>
            <a:ext cx="141577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列表归纳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51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847"/>
    </mc:Choice>
    <mc:Fallback>
      <p:transition spd="slow" advTm="1484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142" objId="4"/>
        <p14:stopEvt time="1484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s1.bdstatic.com/70cFuXSh_Q1YnxGkpoWK1HF6hhy/it/u=4251674424,1823031375&amp;fm=26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243"/>
          <a:stretch/>
        </p:blipFill>
        <p:spPr bwMode="auto">
          <a:xfrm>
            <a:off x="563675" y="1284514"/>
            <a:ext cx="2344415" cy="29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35958" y="18506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静息电位和动作电位的形成机制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1609" y="1203298"/>
            <a:ext cx="5733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段：神经细胞静息状态时，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通道开放，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外流，表现为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外正内负的静息电位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0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段：神经细胞受到刺激，细胞膜上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通道开放，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大量内流，膜电位出现反转，表现为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外负内正的动作电位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0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CD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段：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通道关闭，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通道开放，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大量外流，膜电位恢复为静息电位；</a:t>
            </a:r>
            <a:endParaRPr lang="en-US" altLang="zh-CN" sz="20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一次兴奋完成后，钠钾泵将细胞内的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泵出，将细胞外的</a:t>
            </a:r>
            <a:r>
              <a:rPr lang="en-US" altLang="zh-CN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泵入，以维持细胞内外离子的不平衡状态，为下一次兴奋做好准备。</a:t>
            </a:r>
            <a:endParaRPr lang="zh-CN" altLang="en-US" sz="2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71" y="239486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0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870"/>
    </mc:Choice>
    <mc:Fallback>
      <p:transition spd="slow" advTm="8387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85494" y="1013460"/>
            <a:ext cx="7631121" cy="3395980"/>
            <a:chOff x="551814" y="1054100"/>
            <a:chExt cx="7631121" cy="3395980"/>
          </a:xfrm>
        </p:grpSpPr>
        <p:pic>
          <p:nvPicPr>
            <p:cNvPr id="1026" name="Picture 2" descr="https://timgsa.baidu.com/timg?image&amp;quality=80&amp;size=b9999_10000&amp;sec=1580928884455&amp;di=b3429ada6ce07c7cbf4157c76dabec7f&amp;imgtype=jpg&amp;src=http%3A%2F%2Fimg4.imgtn.bdimg.com%2Fit%2Fu%3D686981919%2C46940015%26fm%3D214%26gp%3D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14" y="1054100"/>
              <a:ext cx="7631121" cy="339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3556000" y="3210560"/>
              <a:ext cx="7232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线粒体</a:t>
              </a:r>
              <a:endParaRPr lang="zh-CN" altLang="en-US" sz="1400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94700" y="26416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突触的结构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371" y="239486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画图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27"/>
    </mc:Choice>
    <mc:Fallback>
      <p:transition spd="slow" advTm="492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91" objId="4"/>
        <p14:stopEvt time="492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ss0.bdstatic.com/70cFuHSh_Q1YnxGkpoWK1HF6hhy/it/u=1519937337,1221654091&amp;fm=26&amp;gp=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32"/>
          <a:stretch/>
        </p:blipFill>
        <p:spPr bwMode="auto">
          <a:xfrm>
            <a:off x="674914" y="833120"/>
            <a:ext cx="7881257" cy="3738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88847" y="1422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人体体温的调节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71" y="239486"/>
            <a:ext cx="141577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概念模型</a:t>
            </a:r>
          </a:p>
        </p:txBody>
      </p:sp>
    </p:spTree>
    <p:extLst>
      <p:ext uri="{BB962C8B-B14F-4D97-AF65-F5344CB8AC3E}">
        <p14:creationId xmlns:p14="http://schemas.microsoft.com/office/powerpoint/2010/main" xmlns="" val="211489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97"/>
    </mc:Choice>
    <mc:Fallback>
      <p:transition spd="slow" advTm="158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51" objId="4"/>
        <p14:stopEvt time="2763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timgsa.baidu.com/timg?image&amp;quality=80&amp;size=b9999_10000&amp;sec=1580834770909&amp;di=13f53bea4ea5d23506ef90c5ee9be4ff&amp;imgtype=jpg&amp;src=http%3A%2F%2Fimg0.imgtn.bdimg.com%2Fit%2Fu%3D4064891550%2C3988009380%26fm%3D214%26gp%3D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0" r="10222"/>
          <a:stretch/>
        </p:blipFill>
        <p:spPr bwMode="auto">
          <a:xfrm>
            <a:off x="2035173" y="712152"/>
            <a:ext cx="4985386" cy="404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588873" y="12737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人体水盐平衡的调节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71" y="239486"/>
            <a:ext cx="14157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概念模型</a:t>
            </a:r>
          </a:p>
        </p:txBody>
      </p:sp>
    </p:spTree>
    <p:extLst>
      <p:ext uri="{BB962C8B-B14F-4D97-AF65-F5344CB8AC3E}">
        <p14:creationId xmlns:p14="http://schemas.microsoft.com/office/powerpoint/2010/main" xmlns="" val="2477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89"/>
    </mc:Choice>
    <mc:Fallback>
      <p:transition spd="slow" advTm="618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56" objId="4"/>
        <p14:stopEvt time="6189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120"/>
    </mc:Choice>
    <mc:Fallback>
      <p:transition spd="slow" advTm="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57" objId="2"/>
        <p14:stopEvt time="444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3539890405"/>
              </p:ext>
            </p:extLst>
          </p:nvPr>
        </p:nvGraphicFramePr>
        <p:xfrm>
          <a:off x="731897" y="142106"/>
          <a:ext cx="7881257" cy="459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869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515"/>
    </mc:Choice>
    <mc:Fallback>
      <p:transition spd="slow" advTm="145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466" y="273121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一、免疫调节 知识框架及要点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4656" y="1133121"/>
            <a:ext cx="7554685" cy="3727045"/>
            <a:chOff x="794656" y="1187551"/>
            <a:chExt cx="7554685" cy="3727045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656" y="1187551"/>
              <a:ext cx="7554685" cy="372704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041571" y="2819400"/>
              <a:ext cx="783772" cy="283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958110" y="2800374"/>
              <a:ext cx="10160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防卫过度</a:t>
              </a:r>
              <a:endParaRPr lang="zh-CN" altLang="en-US" sz="15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25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875"/>
    </mc:Choice>
    <mc:Fallback>
      <p:transition spd="slow" advTm="448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2708074457"/>
              </p:ext>
            </p:extLst>
          </p:nvPr>
        </p:nvGraphicFramePr>
        <p:xfrm>
          <a:off x="406401" y="152404"/>
          <a:ext cx="8432800" cy="489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59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15"/>
    </mc:Choice>
    <mc:Fallback>
      <p:transition spd="slow" advTm="436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s1.bdstatic.com/70cFuXSh_Q1YnxGkpoWK1HF6hhy/it/u=3200210061,1724336070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11"/>
          <a:stretch/>
        </p:blipFill>
        <p:spPr bwMode="auto">
          <a:xfrm>
            <a:off x="699865" y="866683"/>
            <a:ext cx="7802787" cy="37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500747" y="794654"/>
            <a:ext cx="8120743" cy="2365834"/>
          </a:xfrm>
          <a:custGeom>
            <a:avLst/>
            <a:gdLst>
              <a:gd name="connsiteX0" fmla="*/ 326572 w 8665029"/>
              <a:gd name="connsiteY0" fmla="*/ 254000 h 2663371"/>
              <a:gd name="connsiteX1" fmla="*/ 326572 w 8665029"/>
              <a:gd name="connsiteY1" fmla="*/ 254000 h 2663371"/>
              <a:gd name="connsiteX2" fmla="*/ 406400 w 8665029"/>
              <a:gd name="connsiteY2" fmla="*/ 232228 h 2663371"/>
              <a:gd name="connsiteX3" fmla="*/ 442686 w 8665029"/>
              <a:gd name="connsiteY3" fmla="*/ 217714 h 2663371"/>
              <a:gd name="connsiteX4" fmla="*/ 537029 w 8665029"/>
              <a:gd name="connsiteY4" fmla="*/ 210457 h 2663371"/>
              <a:gd name="connsiteX5" fmla="*/ 587829 w 8665029"/>
              <a:gd name="connsiteY5" fmla="*/ 203200 h 2663371"/>
              <a:gd name="connsiteX6" fmla="*/ 631372 w 8665029"/>
              <a:gd name="connsiteY6" fmla="*/ 188686 h 2663371"/>
              <a:gd name="connsiteX7" fmla="*/ 798286 w 8665029"/>
              <a:gd name="connsiteY7" fmla="*/ 174171 h 2663371"/>
              <a:gd name="connsiteX8" fmla="*/ 863600 w 8665029"/>
              <a:gd name="connsiteY8" fmla="*/ 166914 h 2663371"/>
              <a:gd name="connsiteX9" fmla="*/ 965200 w 8665029"/>
              <a:gd name="connsiteY9" fmla="*/ 152400 h 2663371"/>
              <a:gd name="connsiteX10" fmla="*/ 1284515 w 8665029"/>
              <a:gd name="connsiteY10" fmla="*/ 145143 h 2663371"/>
              <a:gd name="connsiteX11" fmla="*/ 1560286 w 8665029"/>
              <a:gd name="connsiteY11" fmla="*/ 130628 h 2663371"/>
              <a:gd name="connsiteX12" fmla="*/ 1807029 w 8665029"/>
              <a:gd name="connsiteY12" fmla="*/ 123371 h 2663371"/>
              <a:gd name="connsiteX13" fmla="*/ 3897086 w 8665029"/>
              <a:gd name="connsiteY13" fmla="*/ 116114 h 2663371"/>
              <a:gd name="connsiteX14" fmla="*/ 4034972 w 8665029"/>
              <a:gd name="connsiteY14" fmla="*/ 108857 h 2663371"/>
              <a:gd name="connsiteX15" fmla="*/ 4259943 w 8665029"/>
              <a:gd name="connsiteY15" fmla="*/ 87086 h 2663371"/>
              <a:gd name="connsiteX16" fmla="*/ 4405086 w 8665029"/>
              <a:gd name="connsiteY16" fmla="*/ 79828 h 2663371"/>
              <a:gd name="connsiteX17" fmla="*/ 4477658 w 8665029"/>
              <a:gd name="connsiteY17" fmla="*/ 72571 h 2663371"/>
              <a:gd name="connsiteX18" fmla="*/ 4564743 w 8665029"/>
              <a:gd name="connsiteY18" fmla="*/ 65314 h 2663371"/>
              <a:gd name="connsiteX19" fmla="*/ 4622800 w 8665029"/>
              <a:gd name="connsiteY19" fmla="*/ 58057 h 2663371"/>
              <a:gd name="connsiteX20" fmla="*/ 4796972 w 8665029"/>
              <a:gd name="connsiteY20" fmla="*/ 43543 h 2663371"/>
              <a:gd name="connsiteX21" fmla="*/ 4898572 w 8665029"/>
              <a:gd name="connsiteY21" fmla="*/ 29028 h 2663371"/>
              <a:gd name="connsiteX22" fmla="*/ 4992915 w 8665029"/>
              <a:gd name="connsiteY22" fmla="*/ 21771 h 2663371"/>
              <a:gd name="connsiteX23" fmla="*/ 5072743 w 8665029"/>
              <a:gd name="connsiteY23" fmla="*/ 14514 h 2663371"/>
              <a:gd name="connsiteX24" fmla="*/ 5399315 w 8665029"/>
              <a:gd name="connsiteY24" fmla="*/ 0 h 2663371"/>
              <a:gd name="connsiteX25" fmla="*/ 7039429 w 8665029"/>
              <a:gd name="connsiteY25" fmla="*/ 7257 h 2663371"/>
              <a:gd name="connsiteX26" fmla="*/ 7366000 w 8665029"/>
              <a:gd name="connsiteY26" fmla="*/ 29028 h 2663371"/>
              <a:gd name="connsiteX27" fmla="*/ 7561943 w 8665029"/>
              <a:gd name="connsiteY27" fmla="*/ 36286 h 2663371"/>
              <a:gd name="connsiteX28" fmla="*/ 7707086 w 8665029"/>
              <a:gd name="connsiteY28" fmla="*/ 43543 h 2663371"/>
              <a:gd name="connsiteX29" fmla="*/ 7772400 w 8665029"/>
              <a:gd name="connsiteY29" fmla="*/ 50800 h 2663371"/>
              <a:gd name="connsiteX30" fmla="*/ 7830458 w 8665029"/>
              <a:gd name="connsiteY30" fmla="*/ 65314 h 2663371"/>
              <a:gd name="connsiteX31" fmla="*/ 7917543 w 8665029"/>
              <a:gd name="connsiteY31" fmla="*/ 79828 h 2663371"/>
              <a:gd name="connsiteX32" fmla="*/ 7997372 w 8665029"/>
              <a:gd name="connsiteY32" fmla="*/ 116114 h 2663371"/>
              <a:gd name="connsiteX33" fmla="*/ 8055429 w 8665029"/>
              <a:gd name="connsiteY33" fmla="*/ 137886 h 2663371"/>
              <a:gd name="connsiteX34" fmla="*/ 8091715 w 8665029"/>
              <a:gd name="connsiteY34" fmla="*/ 159657 h 2663371"/>
              <a:gd name="connsiteX35" fmla="*/ 8113486 w 8665029"/>
              <a:gd name="connsiteY35" fmla="*/ 166914 h 2663371"/>
              <a:gd name="connsiteX36" fmla="*/ 8157029 w 8665029"/>
              <a:gd name="connsiteY36" fmla="*/ 195943 h 2663371"/>
              <a:gd name="connsiteX37" fmla="*/ 8244115 w 8665029"/>
              <a:gd name="connsiteY37" fmla="*/ 246743 h 2663371"/>
              <a:gd name="connsiteX38" fmla="*/ 8294915 w 8665029"/>
              <a:gd name="connsiteY38" fmla="*/ 290286 h 2663371"/>
              <a:gd name="connsiteX39" fmla="*/ 8331200 w 8665029"/>
              <a:gd name="connsiteY39" fmla="*/ 341086 h 2663371"/>
              <a:gd name="connsiteX40" fmla="*/ 8360229 w 8665029"/>
              <a:gd name="connsiteY40" fmla="*/ 362857 h 2663371"/>
              <a:gd name="connsiteX41" fmla="*/ 8396515 w 8665029"/>
              <a:gd name="connsiteY41" fmla="*/ 399143 h 2663371"/>
              <a:gd name="connsiteX42" fmla="*/ 8418286 w 8665029"/>
              <a:gd name="connsiteY42" fmla="*/ 420914 h 2663371"/>
              <a:gd name="connsiteX43" fmla="*/ 8454572 w 8665029"/>
              <a:gd name="connsiteY43" fmla="*/ 464457 h 2663371"/>
              <a:gd name="connsiteX44" fmla="*/ 8483600 w 8665029"/>
              <a:gd name="connsiteY44" fmla="*/ 493486 h 2663371"/>
              <a:gd name="connsiteX45" fmla="*/ 8577943 w 8665029"/>
              <a:gd name="connsiteY45" fmla="*/ 653143 h 2663371"/>
              <a:gd name="connsiteX46" fmla="*/ 8592458 w 8665029"/>
              <a:gd name="connsiteY46" fmla="*/ 703943 h 2663371"/>
              <a:gd name="connsiteX47" fmla="*/ 8621486 w 8665029"/>
              <a:gd name="connsiteY47" fmla="*/ 812800 h 2663371"/>
              <a:gd name="connsiteX48" fmla="*/ 8636000 w 8665029"/>
              <a:gd name="connsiteY48" fmla="*/ 914400 h 2663371"/>
              <a:gd name="connsiteX49" fmla="*/ 8650515 w 8665029"/>
              <a:gd name="connsiteY49" fmla="*/ 1059543 h 2663371"/>
              <a:gd name="connsiteX50" fmla="*/ 8657772 w 8665029"/>
              <a:gd name="connsiteY50" fmla="*/ 1110343 h 2663371"/>
              <a:gd name="connsiteX51" fmla="*/ 8665029 w 8665029"/>
              <a:gd name="connsiteY51" fmla="*/ 1175657 h 2663371"/>
              <a:gd name="connsiteX52" fmla="*/ 8657772 w 8665029"/>
              <a:gd name="connsiteY52" fmla="*/ 1458686 h 2663371"/>
              <a:gd name="connsiteX53" fmla="*/ 8650515 w 8665029"/>
              <a:gd name="connsiteY53" fmla="*/ 1574800 h 2663371"/>
              <a:gd name="connsiteX54" fmla="*/ 8636000 w 8665029"/>
              <a:gd name="connsiteY54" fmla="*/ 1690914 h 2663371"/>
              <a:gd name="connsiteX55" fmla="*/ 8628743 w 8665029"/>
              <a:gd name="connsiteY55" fmla="*/ 1712686 h 2663371"/>
              <a:gd name="connsiteX56" fmla="*/ 8621486 w 8665029"/>
              <a:gd name="connsiteY56" fmla="*/ 1741714 h 2663371"/>
              <a:gd name="connsiteX57" fmla="*/ 8606972 w 8665029"/>
              <a:gd name="connsiteY57" fmla="*/ 1778000 h 2663371"/>
              <a:gd name="connsiteX58" fmla="*/ 8599715 w 8665029"/>
              <a:gd name="connsiteY58" fmla="*/ 1799771 h 2663371"/>
              <a:gd name="connsiteX59" fmla="*/ 8585200 w 8665029"/>
              <a:gd name="connsiteY59" fmla="*/ 1814286 h 2663371"/>
              <a:gd name="connsiteX60" fmla="*/ 8563429 w 8665029"/>
              <a:gd name="connsiteY60" fmla="*/ 1879600 h 2663371"/>
              <a:gd name="connsiteX61" fmla="*/ 8556172 w 8665029"/>
              <a:gd name="connsiteY61" fmla="*/ 1908628 h 2663371"/>
              <a:gd name="connsiteX62" fmla="*/ 8519886 w 8665029"/>
              <a:gd name="connsiteY62" fmla="*/ 1981200 h 2663371"/>
              <a:gd name="connsiteX63" fmla="*/ 8505372 w 8665029"/>
              <a:gd name="connsiteY63" fmla="*/ 2024743 h 2663371"/>
              <a:gd name="connsiteX64" fmla="*/ 8476343 w 8665029"/>
              <a:gd name="connsiteY64" fmla="*/ 2075543 h 2663371"/>
              <a:gd name="connsiteX65" fmla="*/ 8469086 w 8665029"/>
              <a:gd name="connsiteY65" fmla="*/ 2097314 h 2663371"/>
              <a:gd name="connsiteX66" fmla="*/ 8461829 w 8665029"/>
              <a:gd name="connsiteY66" fmla="*/ 2148114 h 2663371"/>
              <a:gd name="connsiteX67" fmla="*/ 8440058 w 8665029"/>
              <a:gd name="connsiteY67" fmla="*/ 2264228 h 2663371"/>
              <a:gd name="connsiteX68" fmla="*/ 8432800 w 8665029"/>
              <a:gd name="connsiteY68" fmla="*/ 2293257 h 2663371"/>
              <a:gd name="connsiteX69" fmla="*/ 8403772 w 8665029"/>
              <a:gd name="connsiteY69" fmla="*/ 2344057 h 2663371"/>
              <a:gd name="connsiteX70" fmla="*/ 8360229 w 8665029"/>
              <a:gd name="connsiteY70" fmla="*/ 2387600 h 2663371"/>
              <a:gd name="connsiteX71" fmla="*/ 8338458 w 8665029"/>
              <a:gd name="connsiteY71" fmla="*/ 2409371 h 2663371"/>
              <a:gd name="connsiteX72" fmla="*/ 8323943 w 8665029"/>
              <a:gd name="connsiteY72" fmla="*/ 2423886 h 2663371"/>
              <a:gd name="connsiteX73" fmla="*/ 8302172 w 8665029"/>
              <a:gd name="connsiteY73" fmla="*/ 2438400 h 2663371"/>
              <a:gd name="connsiteX74" fmla="*/ 8265886 w 8665029"/>
              <a:gd name="connsiteY74" fmla="*/ 2474686 h 2663371"/>
              <a:gd name="connsiteX75" fmla="*/ 8200572 w 8665029"/>
              <a:gd name="connsiteY75" fmla="*/ 2510971 h 2663371"/>
              <a:gd name="connsiteX76" fmla="*/ 8149772 w 8665029"/>
              <a:gd name="connsiteY76" fmla="*/ 2540000 h 2663371"/>
              <a:gd name="connsiteX77" fmla="*/ 8128000 w 8665029"/>
              <a:gd name="connsiteY77" fmla="*/ 2554514 h 2663371"/>
              <a:gd name="connsiteX78" fmla="*/ 8098972 w 8665029"/>
              <a:gd name="connsiteY78" fmla="*/ 2561771 h 2663371"/>
              <a:gd name="connsiteX79" fmla="*/ 8077200 w 8665029"/>
              <a:gd name="connsiteY79" fmla="*/ 2576286 h 2663371"/>
              <a:gd name="connsiteX80" fmla="*/ 8033658 w 8665029"/>
              <a:gd name="connsiteY80" fmla="*/ 2590800 h 2663371"/>
              <a:gd name="connsiteX81" fmla="*/ 8011886 w 8665029"/>
              <a:gd name="connsiteY81" fmla="*/ 2605314 h 2663371"/>
              <a:gd name="connsiteX82" fmla="*/ 7982858 w 8665029"/>
              <a:gd name="connsiteY82" fmla="*/ 2612571 h 2663371"/>
              <a:gd name="connsiteX83" fmla="*/ 7961086 w 8665029"/>
              <a:gd name="connsiteY83" fmla="*/ 2619828 h 2663371"/>
              <a:gd name="connsiteX84" fmla="*/ 7932058 w 8665029"/>
              <a:gd name="connsiteY84" fmla="*/ 2627086 h 2663371"/>
              <a:gd name="connsiteX85" fmla="*/ 7874000 w 8665029"/>
              <a:gd name="connsiteY85" fmla="*/ 2641600 h 2663371"/>
              <a:gd name="connsiteX86" fmla="*/ 7844972 w 8665029"/>
              <a:gd name="connsiteY86" fmla="*/ 2648857 h 2663371"/>
              <a:gd name="connsiteX87" fmla="*/ 7765143 w 8665029"/>
              <a:gd name="connsiteY87" fmla="*/ 2656114 h 2663371"/>
              <a:gd name="connsiteX88" fmla="*/ 7699829 w 8665029"/>
              <a:gd name="connsiteY88" fmla="*/ 2663371 h 2663371"/>
              <a:gd name="connsiteX89" fmla="*/ 6937829 w 8665029"/>
              <a:gd name="connsiteY89" fmla="*/ 2656114 h 2663371"/>
              <a:gd name="connsiteX90" fmla="*/ 6778172 w 8665029"/>
              <a:gd name="connsiteY90" fmla="*/ 2641600 h 2663371"/>
              <a:gd name="connsiteX91" fmla="*/ 6734629 w 8665029"/>
              <a:gd name="connsiteY91" fmla="*/ 2627086 h 2663371"/>
              <a:gd name="connsiteX92" fmla="*/ 6691086 w 8665029"/>
              <a:gd name="connsiteY92" fmla="*/ 2619828 h 2663371"/>
              <a:gd name="connsiteX93" fmla="*/ 6574972 w 8665029"/>
              <a:gd name="connsiteY93" fmla="*/ 2576286 h 2663371"/>
              <a:gd name="connsiteX94" fmla="*/ 6538686 w 8665029"/>
              <a:gd name="connsiteY94" fmla="*/ 2561771 h 2663371"/>
              <a:gd name="connsiteX95" fmla="*/ 6502400 w 8665029"/>
              <a:gd name="connsiteY95" fmla="*/ 2547257 h 2663371"/>
              <a:gd name="connsiteX96" fmla="*/ 6422572 w 8665029"/>
              <a:gd name="connsiteY96" fmla="*/ 2503714 h 2663371"/>
              <a:gd name="connsiteX97" fmla="*/ 6400800 w 8665029"/>
              <a:gd name="connsiteY97" fmla="*/ 2496457 h 2663371"/>
              <a:gd name="connsiteX98" fmla="*/ 6291943 w 8665029"/>
              <a:gd name="connsiteY98" fmla="*/ 2431143 h 2663371"/>
              <a:gd name="connsiteX99" fmla="*/ 6277429 w 8665029"/>
              <a:gd name="connsiteY99" fmla="*/ 2416628 h 2663371"/>
              <a:gd name="connsiteX100" fmla="*/ 6175829 w 8665029"/>
              <a:gd name="connsiteY100" fmla="*/ 2365828 h 2663371"/>
              <a:gd name="connsiteX101" fmla="*/ 6154058 w 8665029"/>
              <a:gd name="connsiteY101" fmla="*/ 2344057 h 2663371"/>
              <a:gd name="connsiteX102" fmla="*/ 6103258 w 8665029"/>
              <a:gd name="connsiteY102" fmla="*/ 2322286 h 2663371"/>
              <a:gd name="connsiteX103" fmla="*/ 6001658 w 8665029"/>
              <a:gd name="connsiteY103" fmla="*/ 2286000 h 2663371"/>
              <a:gd name="connsiteX104" fmla="*/ 5965372 w 8665029"/>
              <a:gd name="connsiteY104" fmla="*/ 2271486 h 2663371"/>
              <a:gd name="connsiteX105" fmla="*/ 5878286 w 8665029"/>
              <a:gd name="connsiteY105" fmla="*/ 2249714 h 2663371"/>
              <a:gd name="connsiteX106" fmla="*/ 5820229 w 8665029"/>
              <a:gd name="connsiteY106" fmla="*/ 2235200 h 2663371"/>
              <a:gd name="connsiteX107" fmla="*/ 5798458 w 8665029"/>
              <a:gd name="connsiteY107" fmla="*/ 2227943 h 2663371"/>
              <a:gd name="connsiteX108" fmla="*/ 5733143 w 8665029"/>
              <a:gd name="connsiteY108" fmla="*/ 2198914 h 2663371"/>
              <a:gd name="connsiteX109" fmla="*/ 5595258 w 8665029"/>
              <a:gd name="connsiteY109" fmla="*/ 2169886 h 2663371"/>
              <a:gd name="connsiteX110" fmla="*/ 5537200 w 8665029"/>
              <a:gd name="connsiteY110" fmla="*/ 2148114 h 2663371"/>
              <a:gd name="connsiteX111" fmla="*/ 5515429 w 8665029"/>
              <a:gd name="connsiteY111" fmla="*/ 2140857 h 2663371"/>
              <a:gd name="connsiteX112" fmla="*/ 5428343 w 8665029"/>
              <a:gd name="connsiteY112" fmla="*/ 2126343 h 2663371"/>
              <a:gd name="connsiteX113" fmla="*/ 5370286 w 8665029"/>
              <a:gd name="connsiteY113" fmla="*/ 2111828 h 2663371"/>
              <a:gd name="connsiteX114" fmla="*/ 5348515 w 8665029"/>
              <a:gd name="connsiteY114" fmla="*/ 2104571 h 2663371"/>
              <a:gd name="connsiteX115" fmla="*/ 5290458 w 8665029"/>
              <a:gd name="connsiteY115" fmla="*/ 2090057 h 2663371"/>
              <a:gd name="connsiteX116" fmla="*/ 5268686 w 8665029"/>
              <a:gd name="connsiteY116" fmla="*/ 2082800 h 2663371"/>
              <a:gd name="connsiteX117" fmla="*/ 5159829 w 8665029"/>
              <a:gd name="connsiteY117" fmla="*/ 2053771 h 2663371"/>
              <a:gd name="connsiteX118" fmla="*/ 5130800 w 8665029"/>
              <a:gd name="connsiteY118" fmla="*/ 2046514 h 2663371"/>
              <a:gd name="connsiteX119" fmla="*/ 5101772 w 8665029"/>
              <a:gd name="connsiteY119" fmla="*/ 2039257 h 2663371"/>
              <a:gd name="connsiteX120" fmla="*/ 5080000 w 8665029"/>
              <a:gd name="connsiteY120" fmla="*/ 2024743 h 2663371"/>
              <a:gd name="connsiteX121" fmla="*/ 5058229 w 8665029"/>
              <a:gd name="connsiteY121" fmla="*/ 2017486 h 2663371"/>
              <a:gd name="connsiteX122" fmla="*/ 5021943 w 8665029"/>
              <a:gd name="connsiteY122" fmla="*/ 2002971 h 2663371"/>
              <a:gd name="connsiteX123" fmla="*/ 4920343 w 8665029"/>
              <a:gd name="connsiteY123" fmla="*/ 1959428 h 2663371"/>
              <a:gd name="connsiteX124" fmla="*/ 4876800 w 8665029"/>
              <a:gd name="connsiteY124" fmla="*/ 1937657 h 2663371"/>
              <a:gd name="connsiteX125" fmla="*/ 4804229 w 8665029"/>
              <a:gd name="connsiteY125" fmla="*/ 1915886 h 2663371"/>
              <a:gd name="connsiteX126" fmla="*/ 4397829 w 8665029"/>
              <a:gd name="connsiteY126" fmla="*/ 1908628 h 2663371"/>
              <a:gd name="connsiteX127" fmla="*/ 3933372 w 8665029"/>
              <a:gd name="connsiteY127" fmla="*/ 1915886 h 2663371"/>
              <a:gd name="connsiteX128" fmla="*/ 3817258 w 8665029"/>
              <a:gd name="connsiteY128" fmla="*/ 1930400 h 2663371"/>
              <a:gd name="connsiteX129" fmla="*/ 3650343 w 8665029"/>
              <a:gd name="connsiteY129" fmla="*/ 1944914 h 2663371"/>
              <a:gd name="connsiteX130" fmla="*/ 3505200 w 8665029"/>
              <a:gd name="connsiteY130" fmla="*/ 1959428 h 2663371"/>
              <a:gd name="connsiteX131" fmla="*/ 3476172 w 8665029"/>
              <a:gd name="connsiteY131" fmla="*/ 1966686 h 2663371"/>
              <a:gd name="connsiteX132" fmla="*/ 3403600 w 8665029"/>
              <a:gd name="connsiteY132" fmla="*/ 1988457 h 2663371"/>
              <a:gd name="connsiteX133" fmla="*/ 3294743 w 8665029"/>
              <a:gd name="connsiteY133" fmla="*/ 1995714 h 2663371"/>
              <a:gd name="connsiteX134" fmla="*/ 3236686 w 8665029"/>
              <a:gd name="connsiteY134" fmla="*/ 2002971 h 2663371"/>
              <a:gd name="connsiteX135" fmla="*/ 3207658 w 8665029"/>
              <a:gd name="connsiteY135" fmla="*/ 2010228 h 2663371"/>
              <a:gd name="connsiteX136" fmla="*/ 3106058 w 8665029"/>
              <a:gd name="connsiteY136" fmla="*/ 2046514 h 2663371"/>
              <a:gd name="connsiteX137" fmla="*/ 3048000 w 8665029"/>
              <a:gd name="connsiteY137" fmla="*/ 2075543 h 2663371"/>
              <a:gd name="connsiteX138" fmla="*/ 2946400 w 8665029"/>
              <a:gd name="connsiteY138" fmla="*/ 2133600 h 2663371"/>
              <a:gd name="connsiteX139" fmla="*/ 2917372 w 8665029"/>
              <a:gd name="connsiteY139" fmla="*/ 2148114 h 2663371"/>
              <a:gd name="connsiteX140" fmla="*/ 2859315 w 8665029"/>
              <a:gd name="connsiteY140" fmla="*/ 2184400 h 2663371"/>
              <a:gd name="connsiteX141" fmla="*/ 2779486 w 8665029"/>
              <a:gd name="connsiteY141" fmla="*/ 2213428 h 2663371"/>
              <a:gd name="connsiteX142" fmla="*/ 2757715 w 8665029"/>
              <a:gd name="connsiteY142" fmla="*/ 2227943 h 2663371"/>
              <a:gd name="connsiteX143" fmla="*/ 2692400 w 8665029"/>
              <a:gd name="connsiteY143" fmla="*/ 2249714 h 2663371"/>
              <a:gd name="connsiteX144" fmla="*/ 2481943 w 8665029"/>
              <a:gd name="connsiteY144" fmla="*/ 2307771 h 2663371"/>
              <a:gd name="connsiteX145" fmla="*/ 2423886 w 8665029"/>
              <a:gd name="connsiteY145" fmla="*/ 2315028 h 2663371"/>
              <a:gd name="connsiteX146" fmla="*/ 2242458 w 8665029"/>
              <a:gd name="connsiteY146" fmla="*/ 2329543 h 2663371"/>
              <a:gd name="connsiteX147" fmla="*/ 2184400 w 8665029"/>
              <a:gd name="connsiteY147" fmla="*/ 2344057 h 2663371"/>
              <a:gd name="connsiteX148" fmla="*/ 1872343 w 8665029"/>
              <a:gd name="connsiteY148" fmla="*/ 2358571 h 2663371"/>
              <a:gd name="connsiteX149" fmla="*/ 1320800 w 8665029"/>
              <a:gd name="connsiteY149" fmla="*/ 2351314 h 2663371"/>
              <a:gd name="connsiteX150" fmla="*/ 1219200 w 8665029"/>
              <a:gd name="connsiteY150" fmla="*/ 2329543 h 2663371"/>
              <a:gd name="connsiteX151" fmla="*/ 1081315 w 8665029"/>
              <a:gd name="connsiteY151" fmla="*/ 2315028 h 2663371"/>
              <a:gd name="connsiteX152" fmla="*/ 1052286 w 8665029"/>
              <a:gd name="connsiteY152" fmla="*/ 2307771 h 2663371"/>
              <a:gd name="connsiteX153" fmla="*/ 1030515 w 8665029"/>
              <a:gd name="connsiteY153" fmla="*/ 2300514 h 2663371"/>
              <a:gd name="connsiteX154" fmla="*/ 986972 w 8665029"/>
              <a:gd name="connsiteY154" fmla="*/ 2293257 h 2663371"/>
              <a:gd name="connsiteX155" fmla="*/ 841829 w 8665029"/>
              <a:gd name="connsiteY155" fmla="*/ 2256971 h 2663371"/>
              <a:gd name="connsiteX156" fmla="*/ 732972 w 8665029"/>
              <a:gd name="connsiteY156" fmla="*/ 2220686 h 2663371"/>
              <a:gd name="connsiteX157" fmla="*/ 667658 w 8665029"/>
              <a:gd name="connsiteY157" fmla="*/ 2206171 h 2663371"/>
              <a:gd name="connsiteX158" fmla="*/ 595086 w 8665029"/>
              <a:gd name="connsiteY158" fmla="*/ 2184400 h 2663371"/>
              <a:gd name="connsiteX159" fmla="*/ 544286 w 8665029"/>
              <a:gd name="connsiteY159" fmla="*/ 2155371 h 2663371"/>
              <a:gd name="connsiteX160" fmla="*/ 471715 w 8665029"/>
              <a:gd name="connsiteY160" fmla="*/ 2119086 h 2663371"/>
              <a:gd name="connsiteX161" fmla="*/ 435429 w 8665029"/>
              <a:gd name="connsiteY161" fmla="*/ 2104571 h 2663371"/>
              <a:gd name="connsiteX162" fmla="*/ 326572 w 8665029"/>
              <a:gd name="connsiteY162" fmla="*/ 2046514 h 2663371"/>
              <a:gd name="connsiteX163" fmla="*/ 283029 w 8665029"/>
              <a:gd name="connsiteY163" fmla="*/ 2024743 h 2663371"/>
              <a:gd name="connsiteX164" fmla="*/ 210458 w 8665029"/>
              <a:gd name="connsiteY164" fmla="*/ 1952171 h 2663371"/>
              <a:gd name="connsiteX165" fmla="*/ 188686 w 8665029"/>
              <a:gd name="connsiteY165" fmla="*/ 1930400 h 2663371"/>
              <a:gd name="connsiteX166" fmla="*/ 137886 w 8665029"/>
              <a:gd name="connsiteY166" fmla="*/ 1857828 h 2663371"/>
              <a:gd name="connsiteX167" fmla="*/ 116115 w 8665029"/>
              <a:gd name="connsiteY167" fmla="*/ 1836057 h 2663371"/>
              <a:gd name="connsiteX168" fmla="*/ 65315 w 8665029"/>
              <a:gd name="connsiteY168" fmla="*/ 1748971 h 2663371"/>
              <a:gd name="connsiteX169" fmla="*/ 43543 w 8665029"/>
              <a:gd name="connsiteY169" fmla="*/ 1698171 h 2663371"/>
              <a:gd name="connsiteX170" fmla="*/ 29029 w 8665029"/>
              <a:gd name="connsiteY170" fmla="*/ 1647371 h 2663371"/>
              <a:gd name="connsiteX171" fmla="*/ 0 w 8665029"/>
              <a:gd name="connsiteY171" fmla="*/ 1516743 h 2663371"/>
              <a:gd name="connsiteX172" fmla="*/ 14515 w 8665029"/>
              <a:gd name="connsiteY172" fmla="*/ 1045028 h 2663371"/>
              <a:gd name="connsiteX173" fmla="*/ 21772 w 8665029"/>
              <a:gd name="connsiteY173" fmla="*/ 1008743 h 2663371"/>
              <a:gd name="connsiteX174" fmla="*/ 29029 w 8665029"/>
              <a:gd name="connsiteY174" fmla="*/ 965200 h 2663371"/>
              <a:gd name="connsiteX175" fmla="*/ 43543 w 8665029"/>
              <a:gd name="connsiteY175" fmla="*/ 921657 h 2663371"/>
              <a:gd name="connsiteX176" fmla="*/ 50800 w 8665029"/>
              <a:gd name="connsiteY176" fmla="*/ 892628 h 2663371"/>
              <a:gd name="connsiteX177" fmla="*/ 58058 w 8665029"/>
              <a:gd name="connsiteY177" fmla="*/ 870857 h 2663371"/>
              <a:gd name="connsiteX178" fmla="*/ 65315 w 8665029"/>
              <a:gd name="connsiteY178" fmla="*/ 841828 h 2663371"/>
              <a:gd name="connsiteX179" fmla="*/ 116115 w 8665029"/>
              <a:gd name="connsiteY179" fmla="*/ 718457 h 2663371"/>
              <a:gd name="connsiteX180" fmla="*/ 123372 w 8665029"/>
              <a:gd name="connsiteY180" fmla="*/ 689428 h 2663371"/>
              <a:gd name="connsiteX181" fmla="*/ 152400 w 8665029"/>
              <a:gd name="connsiteY181" fmla="*/ 595086 h 2663371"/>
              <a:gd name="connsiteX182" fmla="*/ 174172 w 8665029"/>
              <a:gd name="connsiteY182" fmla="*/ 478971 h 2663371"/>
              <a:gd name="connsiteX183" fmla="*/ 195943 w 8665029"/>
              <a:gd name="connsiteY183" fmla="*/ 406400 h 2663371"/>
              <a:gd name="connsiteX184" fmla="*/ 217715 w 8665029"/>
              <a:gd name="connsiteY184" fmla="*/ 348343 h 2663371"/>
              <a:gd name="connsiteX185" fmla="*/ 232229 w 8665029"/>
              <a:gd name="connsiteY185" fmla="*/ 254000 h 2663371"/>
              <a:gd name="connsiteX186" fmla="*/ 246743 w 8665029"/>
              <a:gd name="connsiteY186" fmla="*/ 232228 h 2663371"/>
              <a:gd name="connsiteX187" fmla="*/ 283029 w 8665029"/>
              <a:gd name="connsiteY187" fmla="*/ 224971 h 2663371"/>
              <a:gd name="connsiteX188" fmla="*/ 326572 w 8665029"/>
              <a:gd name="connsiteY188" fmla="*/ 254000 h 26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8665029" h="2663371">
                <a:moveTo>
                  <a:pt x="326572" y="254000"/>
                </a:moveTo>
                <a:lnTo>
                  <a:pt x="326572" y="254000"/>
                </a:lnTo>
                <a:cubicBezTo>
                  <a:pt x="353181" y="246743"/>
                  <a:pt x="380074" y="240455"/>
                  <a:pt x="406400" y="232228"/>
                </a:cubicBezTo>
                <a:cubicBezTo>
                  <a:pt x="418834" y="228342"/>
                  <a:pt x="429836" y="219856"/>
                  <a:pt x="442686" y="217714"/>
                </a:cubicBezTo>
                <a:cubicBezTo>
                  <a:pt x="473797" y="212529"/>
                  <a:pt x="505645" y="213595"/>
                  <a:pt x="537029" y="210457"/>
                </a:cubicBezTo>
                <a:cubicBezTo>
                  <a:pt x="554049" y="208755"/>
                  <a:pt x="570896" y="205619"/>
                  <a:pt x="587829" y="203200"/>
                </a:cubicBezTo>
                <a:cubicBezTo>
                  <a:pt x="602343" y="198362"/>
                  <a:pt x="616335" y="191506"/>
                  <a:pt x="631372" y="188686"/>
                </a:cubicBezTo>
                <a:cubicBezTo>
                  <a:pt x="654404" y="184367"/>
                  <a:pt x="784691" y="175407"/>
                  <a:pt x="798286" y="174171"/>
                </a:cubicBezTo>
                <a:cubicBezTo>
                  <a:pt x="820101" y="172188"/>
                  <a:pt x="841879" y="169747"/>
                  <a:pt x="863600" y="166914"/>
                </a:cubicBezTo>
                <a:cubicBezTo>
                  <a:pt x="897523" y="162489"/>
                  <a:pt x="931035" y="154167"/>
                  <a:pt x="965200" y="152400"/>
                </a:cubicBezTo>
                <a:cubicBezTo>
                  <a:pt x="1071524" y="146901"/>
                  <a:pt x="1178077" y="147562"/>
                  <a:pt x="1284515" y="145143"/>
                </a:cubicBezTo>
                <a:lnTo>
                  <a:pt x="1560286" y="130628"/>
                </a:lnTo>
                <a:cubicBezTo>
                  <a:pt x="1642498" y="127202"/>
                  <a:pt x="1724747" y="123882"/>
                  <a:pt x="1807029" y="123371"/>
                </a:cubicBezTo>
                <a:lnTo>
                  <a:pt x="3897086" y="116114"/>
                </a:lnTo>
                <a:cubicBezTo>
                  <a:pt x="3943048" y="113695"/>
                  <a:pt x="3989093" y="112527"/>
                  <a:pt x="4034972" y="108857"/>
                </a:cubicBezTo>
                <a:cubicBezTo>
                  <a:pt x="4110073" y="102849"/>
                  <a:pt x="4184696" y="90849"/>
                  <a:pt x="4259943" y="87086"/>
                </a:cubicBezTo>
                <a:lnTo>
                  <a:pt x="4405086" y="79828"/>
                </a:lnTo>
                <a:cubicBezTo>
                  <a:pt x="4429343" y="78211"/>
                  <a:pt x="4453447" y="74772"/>
                  <a:pt x="4477658" y="72571"/>
                </a:cubicBezTo>
                <a:lnTo>
                  <a:pt x="4564743" y="65314"/>
                </a:lnTo>
                <a:cubicBezTo>
                  <a:pt x="4584149" y="63373"/>
                  <a:pt x="4603382" y="59877"/>
                  <a:pt x="4622800" y="58057"/>
                </a:cubicBezTo>
                <a:cubicBezTo>
                  <a:pt x="4680804" y="52619"/>
                  <a:pt x="4739299" y="51782"/>
                  <a:pt x="4796972" y="43543"/>
                </a:cubicBezTo>
                <a:cubicBezTo>
                  <a:pt x="4830839" y="38705"/>
                  <a:pt x="4864571" y="32806"/>
                  <a:pt x="4898572" y="29028"/>
                </a:cubicBezTo>
                <a:cubicBezTo>
                  <a:pt x="4929920" y="25545"/>
                  <a:pt x="4961483" y="24390"/>
                  <a:pt x="4992915" y="21771"/>
                </a:cubicBezTo>
                <a:lnTo>
                  <a:pt x="5072743" y="14514"/>
                </a:lnTo>
                <a:cubicBezTo>
                  <a:pt x="5196350" y="5685"/>
                  <a:pt x="5265877" y="4766"/>
                  <a:pt x="5399315" y="0"/>
                </a:cubicBezTo>
                <a:lnTo>
                  <a:pt x="7039429" y="7257"/>
                </a:lnTo>
                <a:cubicBezTo>
                  <a:pt x="7380982" y="9957"/>
                  <a:pt x="7102156" y="11438"/>
                  <a:pt x="7366000" y="29028"/>
                </a:cubicBezTo>
                <a:cubicBezTo>
                  <a:pt x="7431214" y="33376"/>
                  <a:pt x="7496643" y="33507"/>
                  <a:pt x="7561943" y="36286"/>
                </a:cubicBezTo>
                <a:lnTo>
                  <a:pt x="7707086" y="43543"/>
                </a:lnTo>
                <a:cubicBezTo>
                  <a:pt x="7728857" y="45962"/>
                  <a:pt x="7750715" y="47702"/>
                  <a:pt x="7772400" y="50800"/>
                </a:cubicBezTo>
                <a:cubicBezTo>
                  <a:pt x="7834810" y="59716"/>
                  <a:pt x="7785435" y="54058"/>
                  <a:pt x="7830458" y="65314"/>
                </a:cubicBezTo>
                <a:cubicBezTo>
                  <a:pt x="7858757" y="72389"/>
                  <a:pt x="7888867" y="75732"/>
                  <a:pt x="7917543" y="79828"/>
                </a:cubicBezTo>
                <a:cubicBezTo>
                  <a:pt x="7952861" y="97488"/>
                  <a:pt x="7953978" y="98757"/>
                  <a:pt x="7997372" y="116114"/>
                </a:cubicBezTo>
                <a:cubicBezTo>
                  <a:pt x="8028780" y="128677"/>
                  <a:pt x="8016676" y="118510"/>
                  <a:pt x="8055429" y="137886"/>
                </a:cubicBezTo>
                <a:cubicBezTo>
                  <a:pt x="8068045" y="144194"/>
                  <a:pt x="8079099" y="153349"/>
                  <a:pt x="8091715" y="159657"/>
                </a:cubicBezTo>
                <a:cubicBezTo>
                  <a:pt x="8098557" y="163078"/>
                  <a:pt x="8106799" y="163199"/>
                  <a:pt x="8113486" y="166914"/>
                </a:cubicBezTo>
                <a:cubicBezTo>
                  <a:pt x="8128735" y="175386"/>
                  <a:pt x="8141426" y="188142"/>
                  <a:pt x="8157029" y="195943"/>
                </a:cubicBezTo>
                <a:cubicBezTo>
                  <a:pt x="8198488" y="216672"/>
                  <a:pt x="8206082" y="218219"/>
                  <a:pt x="8244115" y="246743"/>
                </a:cubicBezTo>
                <a:cubicBezTo>
                  <a:pt x="8260933" y="259357"/>
                  <a:pt x="8281919" y="272958"/>
                  <a:pt x="8294915" y="290286"/>
                </a:cubicBezTo>
                <a:cubicBezTo>
                  <a:pt x="8320234" y="324045"/>
                  <a:pt x="8306699" y="320668"/>
                  <a:pt x="8331200" y="341086"/>
                </a:cubicBezTo>
                <a:cubicBezTo>
                  <a:pt x="8340492" y="348829"/>
                  <a:pt x="8351189" y="354821"/>
                  <a:pt x="8360229" y="362857"/>
                </a:cubicBezTo>
                <a:cubicBezTo>
                  <a:pt x="8373014" y="374221"/>
                  <a:pt x="8384420" y="387048"/>
                  <a:pt x="8396515" y="399143"/>
                </a:cubicBezTo>
                <a:cubicBezTo>
                  <a:pt x="8403772" y="406400"/>
                  <a:pt x="8411716" y="413030"/>
                  <a:pt x="8418286" y="420914"/>
                </a:cubicBezTo>
                <a:cubicBezTo>
                  <a:pt x="8430381" y="435428"/>
                  <a:pt x="8441933" y="450414"/>
                  <a:pt x="8454572" y="464457"/>
                </a:cubicBezTo>
                <a:cubicBezTo>
                  <a:pt x="8463726" y="474628"/>
                  <a:pt x="8476111" y="482033"/>
                  <a:pt x="8483600" y="493486"/>
                </a:cubicBezTo>
                <a:cubicBezTo>
                  <a:pt x="8517429" y="545224"/>
                  <a:pt x="8546495" y="599924"/>
                  <a:pt x="8577943" y="653143"/>
                </a:cubicBezTo>
                <a:cubicBezTo>
                  <a:pt x="8593847" y="716758"/>
                  <a:pt x="8576837" y="651873"/>
                  <a:pt x="8592458" y="703943"/>
                </a:cubicBezTo>
                <a:cubicBezTo>
                  <a:pt x="8601660" y="734614"/>
                  <a:pt x="8614925" y="782183"/>
                  <a:pt x="8621486" y="812800"/>
                </a:cubicBezTo>
                <a:cubicBezTo>
                  <a:pt x="8628235" y="844296"/>
                  <a:pt x="8631841" y="883207"/>
                  <a:pt x="8636000" y="914400"/>
                </a:cubicBezTo>
                <a:cubicBezTo>
                  <a:pt x="8655640" y="1061691"/>
                  <a:pt x="8627341" y="827798"/>
                  <a:pt x="8650515" y="1059543"/>
                </a:cubicBezTo>
                <a:cubicBezTo>
                  <a:pt x="8652217" y="1076563"/>
                  <a:pt x="8655650" y="1093370"/>
                  <a:pt x="8657772" y="1110343"/>
                </a:cubicBezTo>
                <a:cubicBezTo>
                  <a:pt x="8660489" y="1132079"/>
                  <a:pt x="8662610" y="1153886"/>
                  <a:pt x="8665029" y="1175657"/>
                </a:cubicBezTo>
                <a:cubicBezTo>
                  <a:pt x="8662610" y="1270000"/>
                  <a:pt x="8661201" y="1364374"/>
                  <a:pt x="8657772" y="1458686"/>
                </a:cubicBezTo>
                <a:cubicBezTo>
                  <a:pt x="8656363" y="1497441"/>
                  <a:pt x="8653489" y="1536134"/>
                  <a:pt x="8650515" y="1574800"/>
                </a:cubicBezTo>
                <a:cubicBezTo>
                  <a:pt x="8648152" y="1605518"/>
                  <a:pt x="8643407" y="1657585"/>
                  <a:pt x="8636000" y="1690914"/>
                </a:cubicBezTo>
                <a:cubicBezTo>
                  <a:pt x="8634340" y="1698382"/>
                  <a:pt x="8630845" y="1705330"/>
                  <a:pt x="8628743" y="1712686"/>
                </a:cubicBezTo>
                <a:cubicBezTo>
                  <a:pt x="8626003" y="1722276"/>
                  <a:pt x="8624640" y="1732252"/>
                  <a:pt x="8621486" y="1741714"/>
                </a:cubicBezTo>
                <a:cubicBezTo>
                  <a:pt x="8617367" y="1754073"/>
                  <a:pt x="8611546" y="1765802"/>
                  <a:pt x="8606972" y="1778000"/>
                </a:cubicBezTo>
                <a:cubicBezTo>
                  <a:pt x="8604286" y="1785163"/>
                  <a:pt x="8603651" y="1793212"/>
                  <a:pt x="8599715" y="1799771"/>
                </a:cubicBezTo>
                <a:cubicBezTo>
                  <a:pt x="8596195" y="1805638"/>
                  <a:pt x="8590038" y="1809448"/>
                  <a:pt x="8585200" y="1814286"/>
                </a:cubicBezTo>
                <a:cubicBezTo>
                  <a:pt x="8577943" y="1836057"/>
                  <a:pt x="8568995" y="1857336"/>
                  <a:pt x="8563429" y="1879600"/>
                </a:cubicBezTo>
                <a:cubicBezTo>
                  <a:pt x="8561010" y="1889276"/>
                  <a:pt x="8560101" y="1899461"/>
                  <a:pt x="8556172" y="1908628"/>
                </a:cubicBezTo>
                <a:cubicBezTo>
                  <a:pt x="8545518" y="1933487"/>
                  <a:pt x="8530726" y="1956422"/>
                  <a:pt x="8519886" y="1981200"/>
                </a:cubicBezTo>
                <a:cubicBezTo>
                  <a:pt x="8513754" y="1995217"/>
                  <a:pt x="8513859" y="2012013"/>
                  <a:pt x="8505372" y="2024743"/>
                </a:cubicBezTo>
                <a:cubicBezTo>
                  <a:pt x="8490796" y="2046607"/>
                  <a:pt x="8487392" y="2049763"/>
                  <a:pt x="8476343" y="2075543"/>
                </a:cubicBezTo>
                <a:cubicBezTo>
                  <a:pt x="8473330" y="2082574"/>
                  <a:pt x="8471505" y="2090057"/>
                  <a:pt x="8469086" y="2097314"/>
                </a:cubicBezTo>
                <a:cubicBezTo>
                  <a:pt x="8466667" y="2114247"/>
                  <a:pt x="8463531" y="2131094"/>
                  <a:pt x="8461829" y="2148114"/>
                </a:cubicBezTo>
                <a:cubicBezTo>
                  <a:pt x="8451106" y="2255349"/>
                  <a:pt x="8472841" y="2215053"/>
                  <a:pt x="8440058" y="2264228"/>
                </a:cubicBezTo>
                <a:cubicBezTo>
                  <a:pt x="8437639" y="2273904"/>
                  <a:pt x="8436302" y="2283918"/>
                  <a:pt x="8432800" y="2293257"/>
                </a:cubicBezTo>
                <a:cubicBezTo>
                  <a:pt x="8428537" y="2304624"/>
                  <a:pt x="8412878" y="2333813"/>
                  <a:pt x="8403772" y="2344057"/>
                </a:cubicBezTo>
                <a:cubicBezTo>
                  <a:pt x="8390135" y="2359399"/>
                  <a:pt x="8374743" y="2373086"/>
                  <a:pt x="8360229" y="2387600"/>
                </a:cubicBezTo>
                <a:lnTo>
                  <a:pt x="8338458" y="2409371"/>
                </a:lnTo>
                <a:cubicBezTo>
                  <a:pt x="8333620" y="2414209"/>
                  <a:pt x="8329636" y="2420090"/>
                  <a:pt x="8323943" y="2423886"/>
                </a:cubicBezTo>
                <a:cubicBezTo>
                  <a:pt x="8316686" y="2428724"/>
                  <a:pt x="8308736" y="2432657"/>
                  <a:pt x="8302172" y="2438400"/>
                </a:cubicBezTo>
                <a:cubicBezTo>
                  <a:pt x="8289299" y="2449664"/>
                  <a:pt x="8280119" y="2465198"/>
                  <a:pt x="8265886" y="2474686"/>
                </a:cubicBezTo>
                <a:cubicBezTo>
                  <a:pt x="8215978" y="2507957"/>
                  <a:pt x="8238892" y="2498198"/>
                  <a:pt x="8200572" y="2510971"/>
                </a:cubicBezTo>
                <a:cubicBezTo>
                  <a:pt x="8147538" y="2546328"/>
                  <a:pt x="8214211" y="2503178"/>
                  <a:pt x="8149772" y="2540000"/>
                </a:cubicBezTo>
                <a:cubicBezTo>
                  <a:pt x="8142199" y="2544327"/>
                  <a:pt x="8136017" y="2551078"/>
                  <a:pt x="8128000" y="2554514"/>
                </a:cubicBezTo>
                <a:cubicBezTo>
                  <a:pt x="8118833" y="2558443"/>
                  <a:pt x="8108648" y="2559352"/>
                  <a:pt x="8098972" y="2561771"/>
                </a:cubicBezTo>
                <a:cubicBezTo>
                  <a:pt x="8091715" y="2566609"/>
                  <a:pt x="8085171" y="2572743"/>
                  <a:pt x="8077200" y="2576286"/>
                </a:cubicBezTo>
                <a:cubicBezTo>
                  <a:pt x="8063220" y="2582500"/>
                  <a:pt x="8046388" y="2582314"/>
                  <a:pt x="8033658" y="2590800"/>
                </a:cubicBezTo>
                <a:cubicBezTo>
                  <a:pt x="8026401" y="2595638"/>
                  <a:pt x="8019903" y="2601878"/>
                  <a:pt x="8011886" y="2605314"/>
                </a:cubicBezTo>
                <a:cubicBezTo>
                  <a:pt x="8002719" y="2609243"/>
                  <a:pt x="7992448" y="2609831"/>
                  <a:pt x="7982858" y="2612571"/>
                </a:cubicBezTo>
                <a:cubicBezTo>
                  <a:pt x="7975502" y="2614673"/>
                  <a:pt x="7968442" y="2617726"/>
                  <a:pt x="7961086" y="2619828"/>
                </a:cubicBezTo>
                <a:cubicBezTo>
                  <a:pt x="7951496" y="2622568"/>
                  <a:pt x="7941648" y="2624346"/>
                  <a:pt x="7932058" y="2627086"/>
                </a:cubicBezTo>
                <a:cubicBezTo>
                  <a:pt x="7863998" y="2646533"/>
                  <a:pt x="7973555" y="2619477"/>
                  <a:pt x="7874000" y="2641600"/>
                </a:cubicBezTo>
                <a:cubicBezTo>
                  <a:pt x="7864264" y="2643764"/>
                  <a:pt x="7854858" y="2647539"/>
                  <a:pt x="7844972" y="2648857"/>
                </a:cubicBezTo>
                <a:cubicBezTo>
                  <a:pt x="7818487" y="2652388"/>
                  <a:pt x="7791730" y="2653455"/>
                  <a:pt x="7765143" y="2656114"/>
                </a:cubicBezTo>
                <a:cubicBezTo>
                  <a:pt x="7743346" y="2658294"/>
                  <a:pt x="7721600" y="2660952"/>
                  <a:pt x="7699829" y="2663371"/>
                </a:cubicBezTo>
                <a:lnTo>
                  <a:pt x="6937829" y="2656114"/>
                </a:lnTo>
                <a:cubicBezTo>
                  <a:pt x="6895645" y="2655399"/>
                  <a:pt x="6823440" y="2646630"/>
                  <a:pt x="6778172" y="2641600"/>
                </a:cubicBezTo>
                <a:cubicBezTo>
                  <a:pt x="6763658" y="2636762"/>
                  <a:pt x="6749472" y="2630797"/>
                  <a:pt x="6734629" y="2627086"/>
                </a:cubicBezTo>
                <a:cubicBezTo>
                  <a:pt x="6720354" y="2623517"/>
                  <a:pt x="6705108" y="2624290"/>
                  <a:pt x="6691086" y="2619828"/>
                </a:cubicBezTo>
                <a:cubicBezTo>
                  <a:pt x="6651695" y="2607295"/>
                  <a:pt x="6613600" y="2591002"/>
                  <a:pt x="6574972" y="2576286"/>
                </a:cubicBezTo>
                <a:cubicBezTo>
                  <a:pt x="6562798" y="2571648"/>
                  <a:pt x="6550781" y="2566609"/>
                  <a:pt x="6538686" y="2561771"/>
                </a:cubicBezTo>
                <a:cubicBezTo>
                  <a:pt x="6526591" y="2556933"/>
                  <a:pt x="6513239" y="2554483"/>
                  <a:pt x="6502400" y="2547257"/>
                </a:cubicBezTo>
                <a:cubicBezTo>
                  <a:pt x="6468316" y="2524534"/>
                  <a:pt x="6474315" y="2527234"/>
                  <a:pt x="6422572" y="2503714"/>
                </a:cubicBezTo>
                <a:cubicBezTo>
                  <a:pt x="6415608" y="2500548"/>
                  <a:pt x="6407487" y="2500172"/>
                  <a:pt x="6400800" y="2496457"/>
                </a:cubicBezTo>
                <a:cubicBezTo>
                  <a:pt x="6363809" y="2475907"/>
                  <a:pt x="6321864" y="2461066"/>
                  <a:pt x="6291943" y="2431143"/>
                </a:cubicBezTo>
                <a:cubicBezTo>
                  <a:pt x="6287105" y="2426305"/>
                  <a:pt x="6283392" y="2419983"/>
                  <a:pt x="6277429" y="2416628"/>
                </a:cubicBezTo>
                <a:cubicBezTo>
                  <a:pt x="6244428" y="2398065"/>
                  <a:pt x="6202603" y="2392602"/>
                  <a:pt x="6175829" y="2365828"/>
                </a:cubicBezTo>
                <a:cubicBezTo>
                  <a:pt x="6168572" y="2358571"/>
                  <a:pt x="6162858" y="2349337"/>
                  <a:pt x="6154058" y="2344057"/>
                </a:cubicBezTo>
                <a:cubicBezTo>
                  <a:pt x="6138260" y="2334579"/>
                  <a:pt x="6120474" y="2328844"/>
                  <a:pt x="6103258" y="2322286"/>
                </a:cubicBezTo>
                <a:cubicBezTo>
                  <a:pt x="6069652" y="2309484"/>
                  <a:pt x="6035402" y="2298432"/>
                  <a:pt x="6001658" y="2286000"/>
                </a:cubicBezTo>
                <a:cubicBezTo>
                  <a:pt x="5989434" y="2281496"/>
                  <a:pt x="5978222" y="2273628"/>
                  <a:pt x="5965372" y="2271486"/>
                </a:cubicBezTo>
                <a:cubicBezTo>
                  <a:pt x="5884612" y="2258025"/>
                  <a:pt x="5958793" y="2272716"/>
                  <a:pt x="5878286" y="2249714"/>
                </a:cubicBezTo>
                <a:cubicBezTo>
                  <a:pt x="5859106" y="2244234"/>
                  <a:pt x="5839153" y="2241508"/>
                  <a:pt x="5820229" y="2235200"/>
                </a:cubicBezTo>
                <a:cubicBezTo>
                  <a:pt x="5812972" y="2232781"/>
                  <a:pt x="5805519" y="2230885"/>
                  <a:pt x="5798458" y="2227943"/>
                </a:cubicBezTo>
                <a:cubicBezTo>
                  <a:pt x="5776466" y="2218779"/>
                  <a:pt x="5756051" y="2205459"/>
                  <a:pt x="5733143" y="2198914"/>
                </a:cubicBezTo>
                <a:cubicBezTo>
                  <a:pt x="5687981" y="2186011"/>
                  <a:pt x="5639816" y="2184740"/>
                  <a:pt x="5595258" y="2169886"/>
                </a:cubicBezTo>
                <a:cubicBezTo>
                  <a:pt x="5545829" y="2153408"/>
                  <a:pt x="5606641" y="2174154"/>
                  <a:pt x="5537200" y="2148114"/>
                </a:cubicBezTo>
                <a:cubicBezTo>
                  <a:pt x="5530037" y="2145428"/>
                  <a:pt x="5522930" y="2142357"/>
                  <a:pt x="5515429" y="2140857"/>
                </a:cubicBezTo>
                <a:cubicBezTo>
                  <a:pt x="5486571" y="2135086"/>
                  <a:pt x="5457372" y="2131181"/>
                  <a:pt x="5428343" y="2126343"/>
                </a:cubicBezTo>
                <a:cubicBezTo>
                  <a:pt x="5378578" y="2109755"/>
                  <a:pt x="5440344" y="2129344"/>
                  <a:pt x="5370286" y="2111828"/>
                </a:cubicBezTo>
                <a:cubicBezTo>
                  <a:pt x="5362865" y="2109973"/>
                  <a:pt x="5355895" y="2106584"/>
                  <a:pt x="5348515" y="2104571"/>
                </a:cubicBezTo>
                <a:cubicBezTo>
                  <a:pt x="5329270" y="2099322"/>
                  <a:pt x="5309703" y="2095306"/>
                  <a:pt x="5290458" y="2090057"/>
                </a:cubicBezTo>
                <a:cubicBezTo>
                  <a:pt x="5283078" y="2088044"/>
                  <a:pt x="5276057" y="2084847"/>
                  <a:pt x="5268686" y="2082800"/>
                </a:cubicBezTo>
                <a:cubicBezTo>
                  <a:pt x="5232502" y="2072749"/>
                  <a:pt x="5196146" y="2063328"/>
                  <a:pt x="5159829" y="2053771"/>
                </a:cubicBezTo>
                <a:cubicBezTo>
                  <a:pt x="5150183" y="2051233"/>
                  <a:pt x="5140476" y="2048933"/>
                  <a:pt x="5130800" y="2046514"/>
                </a:cubicBezTo>
                <a:lnTo>
                  <a:pt x="5101772" y="2039257"/>
                </a:lnTo>
                <a:cubicBezTo>
                  <a:pt x="5094515" y="2034419"/>
                  <a:pt x="5087801" y="2028644"/>
                  <a:pt x="5080000" y="2024743"/>
                </a:cubicBezTo>
                <a:cubicBezTo>
                  <a:pt x="5073158" y="2021322"/>
                  <a:pt x="5065391" y="2020172"/>
                  <a:pt x="5058229" y="2017486"/>
                </a:cubicBezTo>
                <a:cubicBezTo>
                  <a:pt x="5046031" y="2012912"/>
                  <a:pt x="5033748" y="2008480"/>
                  <a:pt x="5021943" y="2002971"/>
                </a:cubicBezTo>
                <a:cubicBezTo>
                  <a:pt x="4927915" y="1959091"/>
                  <a:pt x="4980233" y="1974402"/>
                  <a:pt x="4920343" y="1959428"/>
                </a:cubicBezTo>
                <a:cubicBezTo>
                  <a:pt x="4887312" y="1937407"/>
                  <a:pt x="4911139" y="1950534"/>
                  <a:pt x="4876800" y="1937657"/>
                </a:cubicBezTo>
                <a:cubicBezTo>
                  <a:pt x="4850890" y="1927941"/>
                  <a:pt x="4832621" y="1916817"/>
                  <a:pt x="4804229" y="1915886"/>
                </a:cubicBezTo>
                <a:cubicBezTo>
                  <a:pt x="4668814" y="1911446"/>
                  <a:pt x="4533296" y="1911047"/>
                  <a:pt x="4397829" y="1908628"/>
                </a:cubicBezTo>
                <a:lnTo>
                  <a:pt x="3933372" y="1915886"/>
                </a:lnTo>
                <a:cubicBezTo>
                  <a:pt x="3901481" y="1916760"/>
                  <a:pt x="3850369" y="1926505"/>
                  <a:pt x="3817258" y="1930400"/>
                </a:cubicBezTo>
                <a:cubicBezTo>
                  <a:pt x="3758351" y="1937330"/>
                  <a:pt x="3710481" y="1940288"/>
                  <a:pt x="3650343" y="1944914"/>
                </a:cubicBezTo>
                <a:cubicBezTo>
                  <a:pt x="3575585" y="1963604"/>
                  <a:pt x="3662793" y="1943668"/>
                  <a:pt x="3505200" y="1959428"/>
                </a:cubicBezTo>
                <a:cubicBezTo>
                  <a:pt x="3495276" y="1960420"/>
                  <a:pt x="3485762" y="1963946"/>
                  <a:pt x="3476172" y="1966686"/>
                </a:cubicBezTo>
                <a:cubicBezTo>
                  <a:pt x="3451888" y="1973624"/>
                  <a:pt x="3428539" y="1984467"/>
                  <a:pt x="3403600" y="1988457"/>
                </a:cubicBezTo>
                <a:cubicBezTo>
                  <a:pt x="3367691" y="1994202"/>
                  <a:pt x="3330972" y="1992564"/>
                  <a:pt x="3294743" y="1995714"/>
                </a:cubicBezTo>
                <a:cubicBezTo>
                  <a:pt x="3275313" y="1997404"/>
                  <a:pt x="3256038" y="2000552"/>
                  <a:pt x="3236686" y="2002971"/>
                </a:cubicBezTo>
                <a:cubicBezTo>
                  <a:pt x="3227010" y="2005390"/>
                  <a:pt x="3217051" y="2006873"/>
                  <a:pt x="3207658" y="2010228"/>
                </a:cubicBezTo>
                <a:cubicBezTo>
                  <a:pt x="3093094" y="2051144"/>
                  <a:pt x="3172892" y="2029805"/>
                  <a:pt x="3106058" y="2046514"/>
                </a:cubicBezTo>
                <a:cubicBezTo>
                  <a:pt x="3046698" y="2086086"/>
                  <a:pt x="3132335" y="2031156"/>
                  <a:pt x="3048000" y="2075543"/>
                </a:cubicBezTo>
                <a:cubicBezTo>
                  <a:pt x="3013483" y="2093710"/>
                  <a:pt x="2981288" y="2116156"/>
                  <a:pt x="2946400" y="2133600"/>
                </a:cubicBezTo>
                <a:cubicBezTo>
                  <a:pt x="2936724" y="2138438"/>
                  <a:pt x="2926716" y="2142663"/>
                  <a:pt x="2917372" y="2148114"/>
                </a:cubicBezTo>
                <a:cubicBezTo>
                  <a:pt x="2897660" y="2159613"/>
                  <a:pt x="2879408" y="2173580"/>
                  <a:pt x="2859315" y="2184400"/>
                </a:cubicBezTo>
                <a:cubicBezTo>
                  <a:pt x="2842907" y="2193235"/>
                  <a:pt x="2795359" y="2208137"/>
                  <a:pt x="2779486" y="2213428"/>
                </a:cubicBezTo>
                <a:cubicBezTo>
                  <a:pt x="2772229" y="2218266"/>
                  <a:pt x="2765516" y="2224042"/>
                  <a:pt x="2757715" y="2227943"/>
                </a:cubicBezTo>
                <a:cubicBezTo>
                  <a:pt x="2721338" y="2246132"/>
                  <a:pt x="2727046" y="2239320"/>
                  <a:pt x="2692400" y="2249714"/>
                </a:cubicBezTo>
                <a:cubicBezTo>
                  <a:pt x="2590579" y="2280260"/>
                  <a:pt x="2579905" y="2289112"/>
                  <a:pt x="2481943" y="2307771"/>
                </a:cubicBezTo>
                <a:cubicBezTo>
                  <a:pt x="2462785" y="2311420"/>
                  <a:pt x="2443270" y="2312874"/>
                  <a:pt x="2423886" y="2315028"/>
                </a:cubicBezTo>
                <a:cubicBezTo>
                  <a:pt x="2342298" y="2324094"/>
                  <a:pt x="2334931" y="2323378"/>
                  <a:pt x="2242458" y="2329543"/>
                </a:cubicBezTo>
                <a:cubicBezTo>
                  <a:pt x="2223105" y="2334381"/>
                  <a:pt x="2204309" y="2342813"/>
                  <a:pt x="2184400" y="2344057"/>
                </a:cubicBezTo>
                <a:cubicBezTo>
                  <a:pt x="2003054" y="2355391"/>
                  <a:pt x="2107040" y="2349879"/>
                  <a:pt x="1872343" y="2358571"/>
                </a:cubicBezTo>
                <a:lnTo>
                  <a:pt x="1320800" y="2351314"/>
                </a:lnTo>
                <a:cubicBezTo>
                  <a:pt x="1286354" y="2350474"/>
                  <a:pt x="1252525" y="2334480"/>
                  <a:pt x="1219200" y="2329543"/>
                </a:cubicBezTo>
                <a:cubicBezTo>
                  <a:pt x="1173483" y="2322770"/>
                  <a:pt x="1127277" y="2319866"/>
                  <a:pt x="1081315" y="2315028"/>
                </a:cubicBezTo>
                <a:cubicBezTo>
                  <a:pt x="1071639" y="2312609"/>
                  <a:pt x="1061876" y="2310511"/>
                  <a:pt x="1052286" y="2307771"/>
                </a:cubicBezTo>
                <a:cubicBezTo>
                  <a:pt x="1044931" y="2305670"/>
                  <a:pt x="1037982" y="2302173"/>
                  <a:pt x="1030515" y="2300514"/>
                </a:cubicBezTo>
                <a:cubicBezTo>
                  <a:pt x="1016151" y="2297322"/>
                  <a:pt x="1001247" y="2296826"/>
                  <a:pt x="986972" y="2293257"/>
                </a:cubicBezTo>
                <a:cubicBezTo>
                  <a:pt x="821617" y="2251918"/>
                  <a:pt x="940839" y="2273472"/>
                  <a:pt x="841829" y="2256971"/>
                </a:cubicBezTo>
                <a:cubicBezTo>
                  <a:pt x="787575" y="2235270"/>
                  <a:pt x="807394" y="2241950"/>
                  <a:pt x="732972" y="2220686"/>
                </a:cubicBezTo>
                <a:cubicBezTo>
                  <a:pt x="638455" y="2193681"/>
                  <a:pt x="779911" y="2236105"/>
                  <a:pt x="667658" y="2206171"/>
                </a:cubicBezTo>
                <a:cubicBezTo>
                  <a:pt x="643255" y="2199664"/>
                  <a:pt x="618870" y="2192894"/>
                  <a:pt x="595086" y="2184400"/>
                </a:cubicBezTo>
                <a:cubicBezTo>
                  <a:pt x="560285" y="2171971"/>
                  <a:pt x="573424" y="2171061"/>
                  <a:pt x="544286" y="2155371"/>
                </a:cubicBezTo>
                <a:cubicBezTo>
                  <a:pt x="520473" y="2142549"/>
                  <a:pt x="496223" y="2130523"/>
                  <a:pt x="471715" y="2119086"/>
                </a:cubicBezTo>
                <a:cubicBezTo>
                  <a:pt x="459910" y="2113577"/>
                  <a:pt x="447257" y="2110030"/>
                  <a:pt x="435429" y="2104571"/>
                </a:cubicBezTo>
                <a:cubicBezTo>
                  <a:pt x="364575" y="2071869"/>
                  <a:pt x="391968" y="2081727"/>
                  <a:pt x="326572" y="2046514"/>
                </a:cubicBezTo>
                <a:cubicBezTo>
                  <a:pt x="312284" y="2038821"/>
                  <a:pt x="297543" y="2032000"/>
                  <a:pt x="283029" y="2024743"/>
                </a:cubicBezTo>
                <a:lnTo>
                  <a:pt x="210458" y="1952171"/>
                </a:lnTo>
                <a:cubicBezTo>
                  <a:pt x="203201" y="1944914"/>
                  <a:pt x="194572" y="1938808"/>
                  <a:pt x="188686" y="1930400"/>
                </a:cubicBezTo>
                <a:cubicBezTo>
                  <a:pt x="171753" y="1906209"/>
                  <a:pt x="158766" y="1878708"/>
                  <a:pt x="137886" y="1857828"/>
                </a:cubicBezTo>
                <a:cubicBezTo>
                  <a:pt x="130629" y="1850571"/>
                  <a:pt x="122416" y="1844158"/>
                  <a:pt x="116115" y="1836057"/>
                </a:cubicBezTo>
                <a:cubicBezTo>
                  <a:pt x="93347" y="1806784"/>
                  <a:pt x="80689" y="1782282"/>
                  <a:pt x="65315" y="1748971"/>
                </a:cubicBezTo>
                <a:cubicBezTo>
                  <a:pt x="57595" y="1732244"/>
                  <a:pt x="49739" y="1715521"/>
                  <a:pt x="43543" y="1698171"/>
                </a:cubicBezTo>
                <a:cubicBezTo>
                  <a:pt x="37620" y="1681586"/>
                  <a:pt x="33300" y="1664456"/>
                  <a:pt x="29029" y="1647371"/>
                </a:cubicBezTo>
                <a:cubicBezTo>
                  <a:pt x="12673" y="1581944"/>
                  <a:pt x="10459" y="1569031"/>
                  <a:pt x="0" y="1516743"/>
                </a:cubicBezTo>
                <a:cubicBezTo>
                  <a:pt x="1598" y="1435244"/>
                  <a:pt x="207" y="1180955"/>
                  <a:pt x="14515" y="1045028"/>
                </a:cubicBezTo>
                <a:cubicBezTo>
                  <a:pt x="15806" y="1032761"/>
                  <a:pt x="19566" y="1020879"/>
                  <a:pt x="21772" y="1008743"/>
                </a:cubicBezTo>
                <a:cubicBezTo>
                  <a:pt x="24404" y="994266"/>
                  <a:pt x="25460" y="979475"/>
                  <a:pt x="29029" y="965200"/>
                </a:cubicBezTo>
                <a:cubicBezTo>
                  <a:pt x="32740" y="950357"/>
                  <a:pt x="39147" y="936311"/>
                  <a:pt x="43543" y="921657"/>
                </a:cubicBezTo>
                <a:cubicBezTo>
                  <a:pt x="46409" y="912104"/>
                  <a:pt x="48060" y="902218"/>
                  <a:pt x="50800" y="892628"/>
                </a:cubicBezTo>
                <a:cubicBezTo>
                  <a:pt x="52902" y="885273"/>
                  <a:pt x="55956" y="878212"/>
                  <a:pt x="58058" y="870857"/>
                </a:cubicBezTo>
                <a:cubicBezTo>
                  <a:pt x="60798" y="861267"/>
                  <a:pt x="61764" y="851149"/>
                  <a:pt x="65315" y="841828"/>
                </a:cubicBezTo>
                <a:cubicBezTo>
                  <a:pt x="81147" y="800268"/>
                  <a:pt x="105329" y="761603"/>
                  <a:pt x="116115" y="718457"/>
                </a:cubicBezTo>
                <a:cubicBezTo>
                  <a:pt x="118534" y="708781"/>
                  <a:pt x="120558" y="698997"/>
                  <a:pt x="123372" y="689428"/>
                </a:cubicBezTo>
                <a:cubicBezTo>
                  <a:pt x="132656" y="657863"/>
                  <a:pt x="144095" y="626923"/>
                  <a:pt x="152400" y="595086"/>
                </a:cubicBezTo>
                <a:cubicBezTo>
                  <a:pt x="168661" y="532753"/>
                  <a:pt x="163539" y="532135"/>
                  <a:pt x="174172" y="478971"/>
                </a:cubicBezTo>
                <a:cubicBezTo>
                  <a:pt x="185690" y="421381"/>
                  <a:pt x="177431" y="480451"/>
                  <a:pt x="195943" y="406400"/>
                </a:cubicBezTo>
                <a:cubicBezTo>
                  <a:pt x="205824" y="366876"/>
                  <a:pt x="198739" y="386292"/>
                  <a:pt x="217715" y="348343"/>
                </a:cubicBezTo>
                <a:cubicBezTo>
                  <a:pt x="218274" y="344429"/>
                  <a:pt x="229712" y="261552"/>
                  <a:pt x="232229" y="254000"/>
                </a:cubicBezTo>
                <a:cubicBezTo>
                  <a:pt x="234987" y="245725"/>
                  <a:pt x="239170" y="236555"/>
                  <a:pt x="246743" y="232228"/>
                </a:cubicBezTo>
                <a:cubicBezTo>
                  <a:pt x="257453" y="226108"/>
                  <a:pt x="270934" y="227390"/>
                  <a:pt x="283029" y="224971"/>
                </a:cubicBezTo>
                <a:lnTo>
                  <a:pt x="326572" y="2540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486233" y="1225351"/>
            <a:ext cx="8195557" cy="3713135"/>
          </a:xfrm>
          <a:custGeom>
            <a:avLst/>
            <a:gdLst>
              <a:gd name="connsiteX0" fmla="*/ 420914 w 8744857"/>
              <a:gd name="connsiteY0" fmla="*/ 36286 h 4180114"/>
              <a:gd name="connsiteX1" fmla="*/ 420914 w 8744857"/>
              <a:gd name="connsiteY1" fmla="*/ 36286 h 4180114"/>
              <a:gd name="connsiteX2" fmla="*/ 783772 w 8744857"/>
              <a:gd name="connsiteY2" fmla="*/ 21771 h 4180114"/>
              <a:gd name="connsiteX3" fmla="*/ 841829 w 8744857"/>
              <a:gd name="connsiteY3" fmla="*/ 14514 h 4180114"/>
              <a:gd name="connsiteX4" fmla="*/ 907143 w 8744857"/>
              <a:gd name="connsiteY4" fmla="*/ 7257 h 4180114"/>
              <a:gd name="connsiteX5" fmla="*/ 1037772 w 8744857"/>
              <a:gd name="connsiteY5" fmla="*/ 0 h 4180114"/>
              <a:gd name="connsiteX6" fmla="*/ 1785257 w 8744857"/>
              <a:gd name="connsiteY6" fmla="*/ 7257 h 4180114"/>
              <a:gd name="connsiteX7" fmla="*/ 1879600 w 8744857"/>
              <a:gd name="connsiteY7" fmla="*/ 21771 h 4180114"/>
              <a:gd name="connsiteX8" fmla="*/ 1901372 w 8744857"/>
              <a:gd name="connsiteY8" fmla="*/ 29029 h 4180114"/>
              <a:gd name="connsiteX9" fmla="*/ 1973943 w 8744857"/>
              <a:gd name="connsiteY9" fmla="*/ 50800 h 4180114"/>
              <a:gd name="connsiteX10" fmla="*/ 2017486 w 8744857"/>
              <a:gd name="connsiteY10" fmla="*/ 65314 h 4180114"/>
              <a:gd name="connsiteX11" fmla="*/ 2039257 w 8744857"/>
              <a:gd name="connsiteY11" fmla="*/ 72571 h 4180114"/>
              <a:gd name="connsiteX12" fmla="*/ 2075543 w 8744857"/>
              <a:gd name="connsiteY12" fmla="*/ 94343 h 4180114"/>
              <a:gd name="connsiteX13" fmla="*/ 2140857 w 8744857"/>
              <a:gd name="connsiteY13" fmla="*/ 116114 h 4180114"/>
              <a:gd name="connsiteX14" fmla="*/ 2169886 w 8744857"/>
              <a:gd name="connsiteY14" fmla="*/ 123371 h 4180114"/>
              <a:gd name="connsiteX15" fmla="*/ 2191657 w 8744857"/>
              <a:gd name="connsiteY15" fmla="*/ 130629 h 4180114"/>
              <a:gd name="connsiteX16" fmla="*/ 2235200 w 8744857"/>
              <a:gd name="connsiteY16" fmla="*/ 137886 h 4180114"/>
              <a:gd name="connsiteX17" fmla="*/ 2380343 w 8744857"/>
              <a:gd name="connsiteY17" fmla="*/ 152400 h 4180114"/>
              <a:gd name="connsiteX18" fmla="*/ 2431143 w 8744857"/>
              <a:gd name="connsiteY18" fmla="*/ 159657 h 4180114"/>
              <a:gd name="connsiteX19" fmla="*/ 2452914 w 8744857"/>
              <a:gd name="connsiteY19" fmla="*/ 166914 h 4180114"/>
              <a:gd name="connsiteX20" fmla="*/ 2481943 w 8744857"/>
              <a:gd name="connsiteY20" fmla="*/ 174171 h 4180114"/>
              <a:gd name="connsiteX21" fmla="*/ 2525486 w 8744857"/>
              <a:gd name="connsiteY21" fmla="*/ 188686 h 4180114"/>
              <a:gd name="connsiteX22" fmla="*/ 2569029 w 8744857"/>
              <a:gd name="connsiteY22" fmla="*/ 217714 h 4180114"/>
              <a:gd name="connsiteX23" fmla="*/ 2590800 w 8744857"/>
              <a:gd name="connsiteY23" fmla="*/ 232229 h 4180114"/>
              <a:gd name="connsiteX24" fmla="*/ 2619829 w 8744857"/>
              <a:gd name="connsiteY24" fmla="*/ 254000 h 4180114"/>
              <a:gd name="connsiteX25" fmla="*/ 2663372 w 8744857"/>
              <a:gd name="connsiteY25" fmla="*/ 283029 h 4180114"/>
              <a:gd name="connsiteX26" fmla="*/ 2714172 w 8744857"/>
              <a:gd name="connsiteY26" fmla="*/ 326571 h 4180114"/>
              <a:gd name="connsiteX27" fmla="*/ 2750457 w 8744857"/>
              <a:gd name="connsiteY27" fmla="*/ 370114 h 4180114"/>
              <a:gd name="connsiteX28" fmla="*/ 2786743 w 8744857"/>
              <a:gd name="connsiteY28" fmla="*/ 406400 h 4180114"/>
              <a:gd name="connsiteX29" fmla="*/ 2801257 w 8744857"/>
              <a:gd name="connsiteY29" fmla="*/ 449943 h 4180114"/>
              <a:gd name="connsiteX30" fmla="*/ 2808514 w 8744857"/>
              <a:gd name="connsiteY30" fmla="*/ 471714 h 4180114"/>
              <a:gd name="connsiteX31" fmla="*/ 2801257 w 8744857"/>
              <a:gd name="connsiteY31" fmla="*/ 587829 h 4180114"/>
              <a:gd name="connsiteX32" fmla="*/ 2794000 w 8744857"/>
              <a:gd name="connsiteY32" fmla="*/ 616857 h 4180114"/>
              <a:gd name="connsiteX33" fmla="*/ 2786743 w 8744857"/>
              <a:gd name="connsiteY33" fmla="*/ 660400 h 4180114"/>
              <a:gd name="connsiteX34" fmla="*/ 2779486 w 8744857"/>
              <a:gd name="connsiteY34" fmla="*/ 689429 h 4180114"/>
              <a:gd name="connsiteX35" fmla="*/ 2764972 w 8744857"/>
              <a:gd name="connsiteY35" fmla="*/ 769257 h 4180114"/>
              <a:gd name="connsiteX36" fmla="*/ 2743200 w 8744857"/>
              <a:gd name="connsiteY36" fmla="*/ 820057 h 4180114"/>
              <a:gd name="connsiteX37" fmla="*/ 2735943 w 8744857"/>
              <a:gd name="connsiteY37" fmla="*/ 849086 h 4180114"/>
              <a:gd name="connsiteX38" fmla="*/ 2721429 w 8744857"/>
              <a:gd name="connsiteY38" fmla="*/ 892629 h 4180114"/>
              <a:gd name="connsiteX39" fmla="*/ 2721429 w 8744857"/>
              <a:gd name="connsiteY39" fmla="*/ 1190171 h 4180114"/>
              <a:gd name="connsiteX40" fmla="*/ 2743200 w 8744857"/>
              <a:gd name="connsiteY40" fmla="*/ 1240971 h 4180114"/>
              <a:gd name="connsiteX41" fmla="*/ 2750457 w 8744857"/>
              <a:gd name="connsiteY41" fmla="*/ 1262743 h 4180114"/>
              <a:gd name="connsiteX42" fmla="*/ 2757714 w 8744857"/>
              <a:gd name="connsiteY42" fmla="*/ 1313543 h 4180114"/>
              <a:gd name="connsiteX43" fmla="*/ 2772229 w 8744857"/>
              <a:gd name="connsiteY43" fmla="*/ 1357086 h 4180114"/>
              <a:gd name="connsiteX44" fmla="*/ 2779486 w 8744857"/>
              <a:gd name="connsiteY44" fmla="*/ 1407886 h 4180114"/>
              <a:gd name="connsiteX45" fmla="*/ 2801257 w 8744857"/>
              <a:gd name="connsiteY45" fmla="*/ 1509486 h 4180114"/>
              <a:gd name="connsiteX46" fmla="*/ 2808514 w 8744857"/>
              <a:gd name="connsiteY46" fmla="*/ 1531257 h 4180114"/>
              <a:gd name="connsiteX47" fmla="*/ 2823029 w 8744857"/>
              <a:gd name="connsiteY47" fmla="*/ 1618343 h 4180114"/>
              <a:gd name="connsiteX48" fmla="*/ 2844800 w 8744857"/>
              <a:gd name="connsiteY48" fmla="*/ 1676400 h 4180114"/>
              <a:gd name="connsiteX49" fmla="*/ 2888343 w 8744857"/>
              <a:gd name="connsiteY49" fmla="*/ 1712686 h 4180114"/>
              <a:gd name="connsiteX50" fmla="*/ 2910114 w 8744857"/>
              <a:gd name="connsiteY50" fmla="*/ 1734457 h 4180114"/>
              <a:gd name="connsiteX51" fmla="*/ 2997200 w 8744857"/>
              <a:gd name="connsiteY51" fmla="*/ 1763486 h 4180114"/>
              <a:gd name="connsiteX52" fmla="*/ 3040743 w 8744857"/>
              <a:gd name="connsiteY52" fmla="*/ 1778000 h 4180114"/>
              <a:gd name="connsiteX53" fmla="*/ 3287486 w 8744857"/>
              <a:gd name="connsiteY53" fmla="*/ 1770743 h 4180114"/>
              <a:gd name="connsiteX54" fmla="*/ 3352800 w 8744857"/>
              <a:gd name="connsiteY54" fmla="*/ 1748971 h 4180114"/>
              <a:gd name="connsiteX55" fmla="*/ 3389086 w 8744857"/>
              <a:gd name="connsiteY55" fmla="*/ 1741714 h 4180114"/>
              <a:gd name="connsiteX56" fmla="*/ 3461657 w 8744857"/>
              <a:gd name="connsiteY56" fmla="*/ 1719943 h 4180114"/>
              <a:gd name="connsiteX57" fmla="*/ 3519714 w 8744857"/>
              <a:gd name="connsiteY57" fmla="*/ 1712686 h 4180114"/>
              <a:gd name="connsiteX58" fmla="*/ 3556000 w 8744857"/>
              <a:gd name="connsiteY58" fmla="*/ 1705429 h 4180114"/>
              <a:gd name="connsiteX59" fmla="*/ 3751943 w 8744857"/>
              <a:gd name="connsiteY59" fmla="*/ 1690914 h 4180114"/>
              <a:gd name="connsiteX60" fmla="*/ 4013200 w 8744857"/>
              <a:gd name="connsiteY60" fmla="*/ 1676400 h 4180114"/>
              <a:gd name="connsiteX61" fmla="*/ 4441372 w 8744857"/>
              <a:gd name="connsiteY61" fmla="*/ 1676400 h 4180114"/>
              <a:gd name="connsiteX62" fmla="*/ 4477657 w 8744857"/>
              <a:gd name="connsiteY62" fmla="*/ 1683657 h 4180114"/>
              <a:gd name="connsiteX63" fmla="*/ 4521200 w 8744857"/>
              <a:gd name="connsiteY63" fmla="*/ 1690914 h 4180114"/>
              <a:gd name="connsiteX64" fmla="*/ 4572000 w 8744857"/>
              <a:gd name="connsiteY64" fmla="*/ 1698171 h 4180114"/>
              <a:gd name="connsiteX65" fmla="*/ 4644572 w 8744857"/>
              <a:gd name="connsiteY65" fmla="*/ 1712686 h 4180114"/>
              <a:gd name="connsiteX66" fmla="*/ 4673600 w 8744857"/>
              <a:gd name="connsiteY66" fmla="*/ 1719943 h 4180114"/>
              <a:gd name="connsiteX67" fmla="*/ 4775200 w 8744857"/>
              <a:gd name="connsiteY67" fmla="*/ 1727200 h 4180114"/>
              <a:gd name="connsiteX68" fmla="*/ 4804229 w 8744857"/>
              <a:gd name="connsiteY68" fmla="*/ 1734457 h 4180114"/>
              <a:gd name="connsiteX69" fmla="*/ 4971143 w 8744857"/>
              <a:gd name="connsiteY69" fmla="*/ 1748971 h 4180114"/>
              <a:gd name="connsiteX70" fmla="*/ 5087257 w 8744857"/>
              <a:gd name="connsiteY70" fmla="*/ 1763486 h 4180114"/>
              <a:gd name="connsiteX71" fmla="*/ 5123543 w 8744857"/>
              <a:gd name="connsiteY71" fmla="*/ 1770743 h 4180114"/>
              <a:gd name="connsiteX72" fmla="*/ 5210629 w 8744857"/>
              <a:gd name="connsiteY72" fmla="*/ 1785257 h 4180114"/>
              <a:gd name="connsiteX73" fmla="*/ 5232400 w 8744857"/>
              <a:gd name="connsiteY73" fmla="*/ 1799771 h 4180114"/>
              <a:gd name="connsiteX74" fmla="*/ 5319486 w 8744857"/>
              <a:gd name="connsiteY74" fmla="*/ 1814286 h 4180114"/>
              <a:gd name="connsiteX75" fmla="*/ 5392057 w 8744857"/>
              <a:gd name="connsiteY75" fmla="*/ 1843314 h 4180114"/>
              <a:gd name="connsiteX76" fmla="*/ 5442857 w 8744857"/>
              <a:gd name="connsiteY76" fmla="*/ 1857829 h 4180114"/>
              <a:gd name="connsiteX77" fmla="*/ 5464629 w 8744857"/>
              <a:gd name="connsiteY77" fmla="*/ 1865086 h 4180114"/>
              <a:gd name="connsiteX78" fmla="*/ 5493657 w 8744857"/>
              <a:gd name="connsiteY78" fmla="*/ 1872343 h 4180114"/>
              <a:gd name="connsiteX79" fmla="*/ 5544457 w 8744857"/>
              <a:gd name="connsiteY79" fmla="*/ 1894114 h 4180114"/>
              <a:gd name="connsiteX80" fmla="*/ 5573486 w 8744857"/>
              <a:gd name="connsiteY80" fmla="*/ 1901371 h 4180114"/>
              <a:gd name="connsiteX81" fmla="*/ 5595257 w 8744857"/>
              <a:gd name="connsiteY81" fmla="*/ 1908629 h 4180114"/>
              <a:gd name="connsiteX82" fmla="*/ 5675086 w 8744857"/>
              <a:gd name="connsiteY82" fmla="*/ 1923143 h 4180114"/>
              <a:gd name="connsiteX83" fmla="*/ 5696857 w 8744857"/>
              <a:gd name="connsiteY83" fmla="*/ 1937657 h 4180114"/>
              <a:gd name="connsiteX84" fmla="*/ 5747657 w 8744857"/>
              <a:gd name="connsiteY84" fmla="*/ 1952171 h 4180114"/>
              <a:gd name="connsiteX85" fmla="*/ 5769429 w 8744857"/>
              <a:gd name="connsiteY85" fmla="*/ 1959429 h 4180114"/>
              <a:gd name="connsiteX86" fmla="*/ 5842000 w 8744857"/>
              <a:gd name="connsiteY86" fmla="*/ 1981200 h 4180114"/>
              <a:gd name="connsiteX87" fmla="*/ 5878286 w 8744857"/>
              <a:gd name="connsiteY87" fmla="*/ 1995714 h 4180114"/>
              <a:gd name="connsiteX88" fmla="*/ 5943600 w 8744857"/>
              <a:gd name="connsiteY88" fmla="*/ 2010229 h 4180114"/>
              <a:gd name="connsiteX89" fmla="*/ 5987143 w 8744857"/>
              <a:gd name="connsiteY89" fmla="*/ 2024743 h 4180114"/>
              <a:gd name="connsiteX90" fmla="*/ 6008914 w 8744857"/>
              <a:gd name="connsiteY90" fmla="*/ 2032000 h 4180114"/>
              <a:gd name="connsiteX91" fmla="*/ 6037943 w 8744857"/>
              <a:gd name="connsiteY91" fmla="*/ 2039257 h 4180114"/>
              <a:gd name="connsiteX92" fmla="*/ 6081486 w 8744857"/>
              <a:gd name="connsiteY92" fmla="*/ 2053771 h 4180114"/>
              <a:gd name="connsiteX93" fmla="*/ 6125029 w 8744857"/>
              <a:gd name="connsiteY93" fmla="*/ 2061029 h 4180114"/>
              <a:gd name="connsiteX94" fmla="*/ 6146800 w 8744857"/>
              <a:gd name="connsiteY94" fmla="*/ 2068286 h 4180114"/>
              <a:gd name="connsiteX95" fmla="*/ 6190343 w 8744857"/>
              <a:gd name="connsiteY95" fmla="*/ 2075543 h 4180114"/>
              <a:gd name="connsiteX96" fmla="*/ 6233886 w 8744857"/>
              <a:gd name="connsiteY96" fmla="*/ 2090057 h 4180114"/>
              <a:gd name="connsiteX97" fmla="*/ 6335486 w 8744857"/>
              <a:gd name="connsiteY97" fmla="*/ 2111829 h 4180114"/>
              <a:gd name="connsiteX98" fmla="*/ 6364514 w 8744857"/>
              <a:gd name="connsiteY98" fmla="*/ 2119086 h 4180114"/>
              <a:gd name="connsiteX99" fmla="*/ 6393543 w 8744857"/>
              <a:gd name="connsiteY99" fmla="*/ 2126343 h 4180114"/>
              <a:gd name="connsiteX100" fmla="*/ 6458857 w 8744857"/>
              <a:gd name="connsiteY100" fmla="*/ 2148114 h 4180114"/>
              <a:gd name="connsiteX101" fmla="*/ 6480629 w 8744857"/>
              <a:gd name="connsiteY101" fmla="*/ 2155371 h 4180114"/>
              <a:gd name="connsiteX102" fmla="*/ 6545943 w 8744857"/>
              <a:gd name="connsiteY102" fmla="*/ 2169886 h 4180114"/>
              <a:gd name="connsiteX103" fmla="*/ 6574972 w 8744857"/>
              <a:gd name="connsiteY103" fmla="*/ 2177143 h 4180114"/>
              <a:gd name="connsiteX104" fmla="*/ 6633029 w 8744857"/>
              <a:gd name="connsiteY104" fmla="*/ 2184400 h 4180114"/>
              <a:gd name="connsiteX105" fmla="*/ 6662057 w 8744857"/>
              <a:gd name="connsiteY105" fmla="*/ 2191657 h 4180114"/>
              <a:gd name="connsiteX106" fmla="*/ 6705600 w 8744857"/>
              <a:gd name="connsiteY106" fmla="*/ 2206171 h 4180114"/>
              <a:gd name="connsiteX107" fmla="*/ 6785429 w 8744857"/>
              <a:gd name="connsiteY107" fmla="*/ 2227943 h 4180114"/>
              <a:gd name="connsiteX108" fmla="*/ 6828972 w 8744857"/>
              <a:gd name="connsiteY108" fmla="*/ 2242457 h 4180114"/>
              <a:gd name="connsiteX109" fmla="*/ 6850743 w 8744857"/>
              <a:gd name="connsiteY109" fmla="*/ 2249714 h 4180114"/>
              <a:gd name="connsiteX110" fmla="*/ 6908800 w 8744857"/>
              <a:gd name="connsiteY110" fmla="*/ 2264229 h 4180114"/>
              <a:gd name="connsiteX111" fmla="*/ 6952343 w 8744857"/>
              <a:gd name="connsiteY111" fmla="*/ 2278743 h 4180114"/>
              <a:gd name="connsiteX112" fmla="*/ 6988629 w 8744857"/>
              <a:gd name="connsiteY112" fmla="*/ 2286000 h 4180114"/>
              <a:gd name="connsiteX113" fmla="*/ 7010400 w 8744857"/>
              <a:gd name="connsiteY113" fmla="*/ 2293257 h 4180114"/>
              <a:gd name="connsiteX114" fmla="*/ 7068457 w 8744857"/>
              <a:gd name="connsiteY114" fmla="*/ 2307771 h 4180114"/>
              <a:gd name="connsiteX115" fmla="*/ 7097486 w 8744857"/>
              <a:gd name="connsiteY115" fmla="*/ 2315029 h 4180114"/>
              <a:gd name="connsiteX116" fmla="*/ 7133772 w 8744857"/>
              <a:gd name="connsiteY116" fmla="*/ 2322286 h 4180114"/>
              <a:gd name="connsiteX117" fmla="*/ 7177314 w 8744857"/>
              <a:gd name="connsiteY117" fmla="*/ 2329543 h 4180114"/>
              <a:gd name="connsiteX118" fmla="*/ 7199086 w 8744857"/>
              <a:gd name="connsiteY118" fmla="*/ 2336800 h 4180114"/>
              <a:gd name="connsiteX119" fmla="*/ 7264400 w 8744857"/>
              <a:gd name="connsiteY119" fmla="*/ 2351314 h 4180114"/>
              <a:gd name="connsiteX120" fmla="*/ 7322457 w 8744857"/>
              <a:gd name="connsiteY120" fmla="*/ 2358571 h 4180114"/>
              <a:gd name="connsiteX121" fmla="*/ 7366000 w 8744857"/>
              <a:gd name="connsiteY121" fmla="*/ 2365829 h 4180114"/>
              <a:gd name="connsiteX122" fmla="*/ 7416800 w 8744857"/>
              <a:gd name="connsiteY122" fmla="*/ 2373086 h 4180114"/>
              <a:gd name="connsiteX123" fmla="*/ 7467600 w 8744857"/>
              <a:gd name="connsiteY123" fmla="*/ 2387600 h 4180114"/>
              <a:gd name="connsiteX124" fmla="*/ 7561943 w 8744857"/>
              <a:gd name="connsiteY124" fmla="*/ 2402114 h 4180114"/>
              <a:gd name="connsiteX125" fmla="*/ 7590972 w 8744857"/>
              <a:gd name="connsiteY125" fmla="*/ 2409371 h 4180114"/>
              <a:gd name="connsiteX126" fmla="*/ 7844972 w 8744857"/>
              <a:gd name="connsiteY126" fmla="*/ 2431143 h 4180114"/>
              <a:gd name="connsiteX127" fmla="*/ 7917543 w 8744857"/>
              <a:gd name="connsiteY127" fmla="*/ 2438400 h 4180114"/>
              <a:gd name="connsiteX128" fmla="*/ 8011886 w 8744857"/>
              <a:gd name="connsiteY128" fmla="*/ 2452914 h 4180114"/>
              <a:gd name="connsiteX129" fmla="*/ 8193314 w 8744857"/>
              <a:gd name="connsiteY129" fmla="*/ 2460171 h 4180114"/>
              <a:gd name="connsiteX130" fmla="*/ 8280400 w 8744857"/>
              <a:gd name="connsiteY130" fmla="*/ 2467429 h 4180114"/>
              <a:gd name="connsiteX131" fmla="*/ 8403772 w 8744857"/>
              <a:gd name="connsiteY131" fmla="*/ 2474686 h 4180114"/>
              <a:gd name="connsiteX132" fmla="*/ 8440057 w 8744857"/>
              <a:gd name="connsiteY132" fmla="*/ 2481943 h 4180114"/>
              <a:gd name="connsiteX133" fmla="*/ 8534400 w 8744857"/>
              <a:gd name="connsiteY133" fmla="*/ 2489200 h 4180114"/>
              <a:gd name="connsiteX134" fmla="*/ 8577943 w 8744857"/>
              <a:gd name="connsiteY134" fmla="*/ 2503714 h 4180114"/>
              <a:gd name="connsiteX135" fmla="*/ 8628743 w 8744857"/>
              <a:gd name="connsiteY135" fmla="*/ 2525486 h 4180114"/>
              <a:gd name="connsiteX136" fmla="*/ 8679543 w 8744857"/>
              <a:gd name="connsiteY136" fmla="*/ 2569029 h 4180114"/>
              <a:gd name="connsiteX137" fmla="*/ 8701314 w 8744857"/>
              <a:gd name="connsiteY137" fmla="*/ 2583543 h 4180114"/>
              <a:gd name="connsiteX138" fmla="*/ 8708572 w 8744857"/>
              <a:gd name="connsiteY138" fmla="*/ 2605314 h 4180114"/>
              <a:gd name="connsiteX139" fmla="*/ 8715829 w 8744857"/>
              <a:gd name="connsiteY139" fmla="*/ 2641600 h 4180114"/>
              <a:gd name="connsiteX140" fmla="*/ 8730343 w 8744857"/>
              <a:gd name="connsiteY140" fmla="*/ 2670629 h 4180114"/>
              <a:gd name="connsiteX141" fmla="*/ 8744857 w 8744857"/>
              <a:gd name="connsiteY141" fmla="*/ 2750457 h 4180114"/>
              <a:gd name="connsiteX142" fmla="*/ 8737600 w 8744857"/>
              <a:gd name="connsiteY142" fmla="*/ 3011714 h 4180114"/>
              <a:gd name="connsiteX143" fmla="*/ 8723086 w 8744857"/>
              <a:gd name="connsiteY143" fmla="*/ 3084286 h 4180114"/>
              <a:gd name="connsiteX144" fmla="*/ 8708572 w 8744857"/>
              <a:gd name="connsiteY144" fmla="*/ 3113314 h 4180114"/>
              <a:gd name="connsiteX145" fmla="*/ 8701314 w 8744857"/>
              <a:gd name="connsiteY145" fmla="*/ 3135086 h 4180114"/>
              <a:gd name="connsiteX146" fmla="*/ 8679543 w 8744857"/>
              <a:gd name="connsiteY146" fmla="*/ 3214914 h 4180114"/>
              <a:gd name="connsiteX147" fmla="*/ 8665029 w 8744857"/>
              <a:gd name="connsiteY147" fmla="*/ 3360057 h 4180114"/>
              <a:gd name="connsiteX148" fmla="*/ 8650514 w 8744857"/>
              <a:gd name="connsiteY148" fmla="*/ 3490686 h 4180114"/>
              <a:gd name="connsiteX149" fmla="*/ 8636000 w 8744857"/>
              <a:gd name="connsiteY149" fmla="*/ 3556000 h 4180114"/>
              <a:gd name="connsiteX150" fmla="*/ 8621486 w 8744857"/>
              <a:gd name="connsiteY150" fmla="*/ 3599543 h 4180114"/>
              <a:gd name="connsiteX151" fmla="*/ 8606972 w 8744857"/>
              <a:gd name="connsiteY151" fmla="*/ 3650343 h 4180114"/>
              <a:gd name="connsiteX152" fmla="*/ 8585200 w 8744857"/>
              <a:gd name="connsiteY152" fmla="*/ 3686629 h 4180114"/>
              <a:gd name="connsiteX153" fmla="*/ 8527143 w 8744857"/>
              <a:gd name="connsiteY153" fmla="*/ 3788229 h 4180114"/>
              <a:gd name="connsiteX154" fmla="*/ 8512629 w 8744857"/>
              <a:gd name="connsiteY154" fmla="*/ 3810000 h 4180114"/>
              <a:gd name="connsiteX155" fmla="*/ 8476343 w 8744857"/>
              <a:gd name="connsiteY155" fmla="*/ 3846286 h 4180114"/>
              <a:gd name="connsiteX156" fmla="*/ 8469086 w 8744857"/>
              <a:gd name="connsiteY156" fmla="*/ 3868057 h 4180114"/>
              <a:gd name="connsiteX157" fmla="*/ 8447314 w 8744857"/>
              <a:gd name="connsiteY157" fmla="*/ 3882571 h 4180114"/>
              <a:gd name="connsiteX158" fmla="*/ 8389257 w 8744857"/>
              <a:gd name="connsiteY158" fmla="*/ 3918857 h 4180114"/>
              <a:gd name="connsiteX159" fmla="*/ 8294914 w 8744857"/>
              <a:gd name="connsiteY159" fmla="*/ 3969657 h 4180114"/>
              <a:gd name="connsiteX160" fmla="*/ 8258629 w 8744857"/>
              <a:gd name="connsiteY160" fmla="*/ 3976914 h 4180114"/>
              <a:gd name="connsiteX161" fmla="*/ 8236857 w 8744857"/>
              <a:gd name="connsiteY161" fmla="*/ 3984171 h 4180114"/>
              <a:gd name="connsiteX162" fmla="*/ 7895772 w 8744857"/>
              <a:gd name="connsiteY162" fmla="*/ 4005943 h 4180114"/>
              <a:gd name="connsiteX163" fmla="*/ 7692572 w 8744857"/>
              <a:gd name="connsiteY163" fmla="*/ 4027714 h 4180114"/>
              <a:gd name="connsiteX164" fmla="*/ 7518400 w 8744857"/>
              <a:gd name="connsiteY164" fmla="*/ 4042229 h 4180114"/>
              <a:gd name="connsiteX165" fmla="*/ 7373257 w 8744857"/>
              <a:gd name="connsiteY165" fmla="*/ 4064000 h 4180114"/>
              <a:gd name="connsiteX166" fmla="*/ 7213600 w 8744857"/>
              <a:gd name="connsiteY166" fmla="*/ 4078514 h 4180114"/>
              <a:gd name="connsiteX167" fmla="*/ 7024914 w 8744857"/>
              <a:gd name="connsiteY167" fmla="*/ 4093029 h 4180114"/>
              <a:gd name="connsiteX168" fmla="*/ 6945086 w 8744857"/>
              <a:gd name="connsiteY168" fmla="*/ 4100286 h 4180114"/>
              <a:gd name="connsiteX169" fmla="*/ 6828972 w 8744857"/>
              <a:gd name="connsiteY169" fmla="*/ 4107543 h 4180114"/>
              <a:gd name="connsiteX170" fmla="*/ 6444343 w 8744857"/>
              <a:gd name="connsiteY170" fmla="*/ 4136571 h 4180114"/>
              <a:gd name="connsiteX171" fmla="*/ 6241143 w 8744857"/>
              <a:gd name="connsiteY171" fmla="*/ 4143829 h 4180114"/>
              <a:gd name="connsiteX172" fmla="*/ 5936343 w 8744857"/>
              <a:gd name="connsiteY172" fmla="*/ 4151086 h 4180114"/>
              <a:gd name="connsiteX173" fmla="*/ 5624286 w 8744857"/>
              <a:gd name="connsiteY173" fmla="*/ 4165600 h 4180114"/>
              <a:gd name="connsiteX174" fmla="*/ 5334000 w 8744857"/>
              <a:gd name="connsiteY174" fmla="*/ 4172857 h 4180114"/>
              <a:gd name="connsiteX175" fmla="*/ 5116286 w 8744857"/>
              <a:gd name="connsiteY175" fmla="*/ 4180114 h 4180114"/>
              <a:gd name="connsiteX176" fmla="*/ 4564743 w 8744857"/>
              <a:gd name="connsiteY176" fmla="*/ 4172857 h 4180114"/>
              <a:gd name="connsiteX177" fmla="*/ 4513943 w 8744857"/>
              <a:gd name="connsiteY177" fmla="*/ 4158343 h 4180114"/>
              <a:gd name="connsiteX178" fmla="*/ 4470400 w 8744857"/>
              <a:gd name="connsiteY178" fmla="*/ 4151086 h 4180114"/>
              <a:gd name="connsiteX179" fmla="*/ 4252686 w 8744857"/>
              <a:gd name="connsiteY179" fmla="*/ 4122057 h 4180114"/>
              <a:gd name="connsiteX180" fmla="*/ 4201886 w 8744857"/>
              <a:gd name="connsiteY180" fmla="*/ 4114800 h 4180114"/>
              <a:gd name="connsiteX181" fmla="*/ 4129314 w 8744857"/>
              <a:gd name="connsiteY181" fmla="*/ 4107543 h 4180114"/>
              <a:gd name="connsiteX182" fmla="*/ 3962400 w 8744857"/>
              <a:gd name="connsiteY182" fmla="*/ 4078514 h 4180114"/>
              <a:gd name="connsiteX183" fmla="*/ 3940629 w 8744857"/>
              <a:gd name="connsiteY183" fmla="*/ 4071257 h 4180114"/>
              <a:gd name="connsiteX184" fmla="*/ 3911600 w 8744857"/>
              <a:gd name="connsiteY184" fmla="*/ 4064000 h 4180114"/>
              <a:gd name="connsiteX185" fmla="*/ 3853543 w 8744857"/>
              <a:gd name="connsiteY185" fmla="*/ 4056743 h 4180114"/>
              <a:gd name="connsiteX186" fmla="*/ 3795486 w 8744857"/>
              <a:gd name="connsiteY186" fmla="*/ 4042229 h 4180114"/>
              <a:gd name="connsiteX187" fmla="*/ 3722914 w 8744857"/>
              <a:gd name="connsiteY187" fmla="*/ 4027714 h 4180114"/>
              <a:gd name="connsiteX188" fmla="*/ 3672114 w 8744857"/>
              <a:gd name="connsiteY188" fmla="*/ 4005943 h 4180114"/>
              <a:gd name="connsiteX189" fmla="*/ 3599543 w 8744857"/>
              <a:gd name="connsiteY189" fmla="*/ 3991429 h 4180114"/>
              <a:gd name="connsiteX190" fmla="*/ 3505200 w 8744857"/>
              <a:gd name="connsiteY190" fmla="*/ 3976914 h 4180114"/>
              <a:gd name="connsiteX191" fmla="*/ 3447143 w 8744857"/>
              <a:gd name="connsiteY191" fmla="*/ 3969657 h 4180114"/>
              <a:gd name="connsiteX192" fmla="*/ 3294743 w 8744857"/>
              <a:gd name="connsiteY192" fmla="*/ 3940629 h 4180114"/>
              <a:gd name="connsiteX193" fmla="*/ 3272972 w 8744857"/>
              <a:gd name="connsiteY193" fmla="*/ 3933371 h 4180114"/>
              <a:gd name="connsiteX194" fmla="*/ 3200400 w 8744857"/>
              <a:gd name="connsiteY194" fmla="*/ 3918857 h 4180114"/>
              <a:gd name="connsiteX195" fmla="*/ 3171372 w 8744857"/>
              <a:gd name="connsiteY195" fmla="*/ 3904343 h 4180114"/>
              <a:gd name="connsiteX196" fmla="*/ 3142343 w 8744857"/>
              <a:gd name="connsiteY196" fmla="*/ 3897086 h 4180114"/>
              <a:gd name="connsiteX197" fmla="*/ 3048000 w 8744857"/>
              <a:gd name="connsiteY197" fmla="*/ 3882571 h 4180114"/>
              <a:gd name="connsiteX198" fmla="*/ 3026229 w 8744857"/>
              <a:gd name="connsiteY198" fmla="*/ 3875314 h 4180114"/>
              <a:gd name="connsiteX199" fmla="*/ 2823029 w 8744857"/>
              <a:gd name="connsiteY199" fmla="*/ 3831771 h 4180114"/>
              <a:gd name="connsiteX200" fmla="*/ 2772229 w 8744857"/>
              <a:gd name="connsiteY200" fmla="*/ 3810000 h 4180114"/>
              <a:gd name="connsiteX201" fmla="*/ 2721429 w 8744857"/>
              <a:gd name="connsiteY201" fmla="*/ 3802743 h 4180114"/>
              <a:gd name="connsiteX202" fmla="*/ 2612572 w 8744857"/>
              <a:gd name="connsiteY202" fmla="*/ 3780971 h 4180114"/>
              <a:gd name="connsiteX203" fmla="*/ 2510972 w 8744857"/>
              <a:gd name="connsiteY203" fmla="*/ 3751943 h 4180114"/>
              <a:gd name="connsiteX204" fmla="*/ 2351314 w 8744857"/>
              <a:gd name="connsiteY204" fmla="*/ 3701143 h 4180114"/>
              <a:gd name="connsiteX205" fmla="*/ 2256972 w 8744857"/>
              <a:gd name="connsiteY205" fmla="*/ 3664857 h 4180114"/>
              <a:gd name="connsiteX206" fmla="*/ 2227943 w 8744857"/>
              <a:gd name="connsiteY206" fmla="*/ 3657600 h 4180114"/>
              <a:gd name="connsiteX207" fmla="*/ 2191657 w 8744857"/>
              <a:gd name="connsiteY207" fmla="*/ 3628571 h 4180114"/>
              <a:gd name="connsiteX208" fmla="*/ 2140857 w 8744857"/>
              <a:gd name="connsiteY208" fmla="*/ 3606800 h 4180114"/>
              <a:gd name="connsiteX209" fmla="*/ 2090057 w 8744857"/>
              <a:gd name="connsiteY209" fmla="*/ 3570514 h 4180114"/>
              <a:gd name="connsiteX210" fmla="*/ 2032000 w 8744857"/>
              <a:gd name="connsiteY210" fmla="*/ 3519714 h 4180114"/>
              <a:gd name="connsiteX211" fmla="*/ 2010229 w 8744857"/>
              <a:gd name="connsiteY211" fmla="*/ 3505200 h 4180114"/>
              <a:gd name="connsiteX212" fmla="*/ 1944914 w 8744857"/>
              <a:gd name="connsiteY212" fmla="*/ 3454400 h 4180114"/>
              <a:gd name="connsiteX213" fmla="*/ 1901372 w 8744857"/>
              <a:gd name="connsiteY213" fmla="*/ 3403600 h 4180114"/>
              <a:gd name="connsiteX214" fmla="*/ 1857829 w 8744857"/>
              <a:gd name="connsiteY214" fmla="*/ 3345543 h 4180114"/>
              <a:gd name="connsiteX215" fmla="*/ 1836057 w 8744857"/>
              <a:gd name="connsiteY215" fmla="*/ 3309257 h 4180114"/>
              <a:gd name="connsiteX216" fmla="*/ 1792514 w 8744857"/>
              <a:gd name="connsiteY216" fmla="*/ 3258457 h 4180114"/>
              <a:gd name="connsiteX217" fmla="*/ 1741714 w 8744857"/>
              <a:gd name="connsiteY217" fmla="*/ 3178629 h 4180114"/>
              <a:gd name="connsiteX218" fmla="*/ 1719943 w 8744857"/>
              <a:gd name="connsiteY218" fmla="*/ 3135086 h 4180114"/>
              <a:gd name="connsiteX219" fmla="*/ 1676400 w 8744857"/>
              <a:gd name="connsiteY219" fmla="*/ 3091543 h 4180114"/>
              <a:gd name="connsiteX220" fmla="*/ 1603829 w 8744857"/>
              <a:gd name="connsiteY220" fmla="*/ 3011714 h 4180114"/>
              <a:gd name="connsiteX221" fmla="*/ 1574800 w 8744857"/>
              <a:gd name="connsiteY221" fmla="*/ 2989943 h 4180114"/>
              <a:gd name="connsiteX222" fmla="*/ 1553029 w 8744857"/>
              <a:gd name="connsiteY222" fmla="*/ 2960914 h 4180114"/>
              <a:gd name="connsiteX223" fmla="*/ 1458686 w 8744857"/>
              <a:gd name="connsiteY223" fmla="*/ 2881086 h 4180114"/>
              <a:gd name="connsiteX224" fmla="*/ 1364343 w 8744857"/>
              <a:gd name="connsiteY224" fmla="*/ 2786743 h 4180114"/>
              <a:gd name="connsiteX225" fmla="*/ 1342572 w 8744857"/>
              <a:gd name="connsiteY225" fmla="*/ 2757714 h 4180114"/>
              <a:gd name="connsiteX226" fmla="*/ 1299029 w 8744857"/>
              <a:gd name="connsiteY226" fmla="*/ 2735943 h 4180114"/>
              <a:gd name="connsiteX227" fmla="*/ 1262743 w 8744857"/>
              <a:gd name="connsiteY227" fmla="*/ 2714171 h 4180114"/>
              <a:gd name="connsiteX228" fmla="*/ 1197429 w 8744857"/>
              <a:gd name="connsiteY228" fmla="*/ 2663371 h 4180114"/>
              <a:gd name="connsiteX229" fmla="*/ 1103086 w 8744857"/>
              <a:gd name="connsiteY229" fmla="*/ 2612571 h 4180114"/>
              <a:gd name="connsiteX230" fmla="*/ 1074057 w 8744857"/>
              <a:gd name="connsiteY230" fmla="*/ 2598057 h 4180114"/>
              <a:gd name="connsiteX231" fmla="*/ 1052286 w 8744857"/>
              <a:gd name="connsiteY231" fmla="*/ 2583543 h 4180114"/>
              <a:gd name="connsiteX232" fmla="*/ 972457 w 8744857"/>
              <a:gd name="connsiteY232" fmla="*/ 2547257 h 4180114"/>
              <a:gd name="connsiteX233" fmla="*/ 928914 w 8744857"/>
              <a:gd name="connsiteY233" fmla="*/ 2525486 h 4180114"/>
              <a:gd name="connsiteX234" fmla="*/ 885372 w 8744857"/>
              <a:gd name="connsiteY234" fmla="*/ 2496457 h 4180114"/>
              <a:gd name="connsiteX235" fmla="*/ 863600 w 8744857"/>
              <a:gd name="connsiteY235" fmla="*/ 2489200 h 4180114"/>
              <a:gd name="connsiteX236" fmla="*/ 783772 w 8744857"/>
              <a:gd name="connsiteY236" fmla="*/ 2438400 h 4180114"/>
              <a:gd name="connsiteX237" fmla="*/ 682172 w 8744857"/>
              <a:gd name="connsiteY237" fmla="*/ 2373086 h 4180114"/>
              <a:gd name="connsiteX238" fmla="*/ 638629 w 8744857"/>
              <a:gd name="connsiteY238" fmla="*/ 2344057 h 4180114"/>
              <a:gd name="connsiteX239" fmla="*/ 595086 w 8744857"/>
              <a:gd name="connsiteY239" fmla="*/ 2315029 h 4180114"/>
              <a:gd name="connsiteX240" fmla="*/ 471714 w 8744857"/>
              <a:gd name="connsiteY240" fmla="*/ 2220686 h 4180114"/>
              <a:gd name="connsiteX241" fmla="*/ 326572 w 8744857"/>
              <a:gd name="connsiteY241" fmla="*/ 2133600 h 4180114"/>
              <a:gd name="connsiteX242" fmla="*/ 290286 w 8744857"/>
              <a:gd name="connsiteY242" fmla="*/ 2104571 h 4180114"/>
              <a:gd name="connsiteX243" fmla="*/ 203200 w 8744857"/>
              <a:gd name="connsiteY243" fmla="*/ 2017486 h 4180114"/>
              <a:gd name="connsiteX244" fmla="*/ 188686 w 8744857"/>
              <a:gd name="connsiteY244" fmla="*/ 1988457 h 4180114"/>
              <a:gd name="connsiteX245" fmla="*/ 116114 w 8744857"/>
              <a:gd name="connsiteY245" fmla="*/ 1865086 h 4180114"/>
              <a:gd name="connsiteX246" fmla="*/ 79829 w 8744857"/>
              <a:gd name="connsiteY246" fmla="*/ 1778000 h 4180114"/>
              <a:gd name="connsiteX247" fmla="*/ 58057 w 8744857"/>
              <a:gd name="connsiteY247" fmla="*/ 1734457 h 4180114"/>
              <a:gd name="connsiteX248" fmla="*/ 36286 w 8744857"/>
              <a:gd name="connsiteY248" fmla="*/ 1683657 h 4180114"/>
              <a:gd name="connsiteX249" fmla="*/ 14514 w 8744857"/>
              <a:gd name="connsiteY249" fmla="*/ 1531257 h 4180114"/>
              <a:gd name="connsiteX250" fmla="*/ 0 w 8744857"/>
              <a:gd name="connsiteY250" fmla="*/ 1422400 h 4180114"/>
              <a:gd name="connsiteX251" fmla="*/ 7257 w 8744857"/>
              <a:gd name="connsiteY251" fmla="*/ 1204686 h 4180114"/>
              <a:gd name="connsiteX252" fmla="*/ 36286 w 8744857"/>
              <a:gd name="connsiteY252" fmla="*/ 1074057 h 4180114"/>
              <a:gd name="connsiteX253" fmla="*/ 58057 w 8744857"/>
              <a:gd name="connsiteY253" fmla="*/ 943429 h 4180114"/>
              <a:gd name="connsiteX254" fmla="*/ 72572 w 8744857"/>
              <a:gd name="connsiteY254" fmla="*/ 907143 h 4180114"/>
              <a:gd name="connsiteX255" fmla="*/ 87086 w 8744857"/>
              <a:gd name="connsiteY255" fmla="*/ 834571 h 4180114"/>
              <a:gd name="connsiteX256" fmla="*/ 108857 w 8744857"/>
              <a:gd name="connsiteY256" fmla="*/ 754743 h 4180114"/>
              <a:gd name="connsiteX257" fmla="*/ 130629 w 8744857"/>
              <a:gd name="connsiteY257" fmla="*/ 718457 h 4180114"/>
              <a:gd name="connsiteX258" fmla="*/ 159657 w 8744857"/>
              <a:gd name="connsiteY258" fmla="*/ 631371 h 4180114"/>
              <a:gd name="connsiteX259" fmla="*/ 166914 w 8744857"/>
              <a:gd name="connsiteY259" fmla="*/ 609600 h 4180114"/>
              <a:gd name="connsiteX260" fmla="*/ 181429 w 8744857"/>
              <a:gd name="connsiteY260" fmla="*/ 537029 h 4180114"/>
              <a:gd name="connsiteX261" fmla="*/ 195943 w 8744857"/>
              <a:gd name="connsiteY261" fmla="*/ 522514 h 4180114"/>
              <a:gd name="connsiteX262" fmla="*/ 210457 w 8744857"/>
              <a:gd name="connsiteY262" fmla="*/ 478971 h 4180114"/>
              <a:gd name="connsiteX263" fmla="*/ 224972 w 8744857"/>
              <a:gd name="connsiteY263" fmla="*/ 457200 h 4180114"/>
              <a:gd name="connsiteX264" fmla="*/ 261257 w 8744857"/>
              <a:gd name="connsiteY264" fmla="*/ 391886 h 4180114"/>
              <a:gd name="connsiteX265" fmla="*/ 297543 w 8744857"/>
              <a:gd name="connsiteY265" fmla="*/ 326571 h 4180114"/>
              <a:gd name="connsiteX266" fmla="*/ 304800 w 8744857"/>
              <a:gd name="connsiteY266" fmla="*/ 297543 h 4180114"/>
              <a:gd name="connsiteX267" fmla="*/ 333829 w 8744857"/>
              <a:gd name="connsiteY267" fmla="*/ 254000 h 4180114"/>
              <a:gd name="connsiteX268" fmla="*/ 355600 w 8744857"/>
              <a:gd name="connsiteY268" fmla="*/ 217714 h 4180114"/>
              <a:gd name="connsiteX269" fmla="*/ 362857 w 8744857"/>
              <a:gd name="connsiteY269" fmla="*/ 195943 h 4180114"/>
              <a:gd name="connsiteX270" fmla="*/ 377372 w 8744857"/>
              <a:gd name="connsiteY270" fmla="*/ 166914 h 4180114"/>
              <a:gd name="connsiteX271" fmla="*/ 399143 w 8744857"/>
              <a:gd name="connsiteY271" fmla="*/ 108857 h 4180114"/>
              <a:gd name="connsiteX272" fmla="*/ 428172 w 8744857"/>
              <a:gd name="connsiteY272" fmla="*/ 29029 h 4180114"/>
              <a:gd name="connsiteX273" fmla="*/ 420914 w 8744857"/>
              <a:gd name="connsiteY273" fmla="*/ 36286 h 4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8744857" h="4180114">
                <a:moveTo>
                  <a:pt x="420914" y="36286"/>
                </a:moveTo>
                <a:lnTo>
                  <a:pt x="420914" y="36286"/>
                </a:lnTo>
                <a:cubicBezTo>
                  <a:pt x="601315" y="16242"/>
                  <a:pt x="389683" y="37857"/>
                  <a:pt x="783772" y="21771"/>
                </a:cubicBezTo>
                <a:cubicBezTo>
                  <a:pt x="803259" y="20976"/>
                  <a:pt x="822460" y="16793"/>
                  <a:pt x="841829" y="14514"/>
                </a:cubicBezTo>
                <a:cubicBezTo>
                  <a:pt x="863584" y="11955"/>
                  <a:pt x="885298" y="8875"/>
                  <a:pt x="907143" y="7257"/>
                </a:cubicBezTo>
                <a:cubicBezTo>
                  <a:pt x="950634" y="4036"/>
                  <a:pt x="994229" y="2419"/>
                  <a:pt x="1037772" y="0"/>
                </a:cubicBezTo>
                <a:lnTo>
                  <a:pt x="1785257" y="7257"/>
                </a:lnTo>
                <a:cubicBezTo>
                  <a:pt x="1819568" y="7870"/>
                  <a:pt x="1847950" y="12728"/>
                  <a:pt x="1879600" y="21771"/>
                </a:cubicBezTo>
                <a:cubicBezTo>
                  <a:pt x="1886956" y="23873"/>
                  <a:pt x="1894016" y="26927"/>
                  <a:pt x="1901372" y="29029"/>
                </a:cubicBezTo>
                <a:cubicBezTo>
                  <a:pt x="1978170" y="50972"/>
                  <a:pt x="1870429" y="16296"/>
                  <a:pt x="1973943" y="50800"/>
                </a:cubicBezTo>
                <a:lnTo>
                  <a:pt x="2017486" y="65314"/>
                </a:lnTo>
                <a:lnTo>
                  <a:pt x="2039257" y="72571"/>
                </a:lnTo>
                <a:cubicBezTo>
                  <a:pt x="2063394" y="96708"/>
                  <a:pt x="2042571" y="80212"/>
                  <a:pt x="2075543" y="94343"/>
                </a:cubicBezTo>
                <a:cubicBezTo>
                  <a:pt x="2133899" y="119352"/>
                  <a:pt x="2073105" y="101058"/>
                  <a:pt x="2140857" y="116114"/>
                </a:cubicBezTo>
                <a:cubicBezTo>
                  <a:pt x="2150594" y="118278"/>
                  <a:pt x="2160296" y="120631"/>
                  <a:pt x="2169886" y="123371"/>
                </a:cubicBezTo>
                <a:cubicBezTo>
                  <a:pt x="2177241" y="125473"/>
                  <a:pt x="2184190" y="128969"/>
                  <a:pt x="2191657" y="130629"/>
                </a:cubicBezTo>
                <a:cubicBezTo>
                  <a:pt x="2206021" y="133821"/>
                  <a:pt x="2220615" y="135941"/>
                  <a:pt x="2235200" y="137886"/>
                </a:cubicBezTo>
                <a:cubicBezTo>
                  <a:pt x="2310957" y="147987"/>
                  <a:pt x="2298352" y="143290"/>
                  <a:pt x="2380343" y="152400"/>
                </a:cubicBezTo>
                <a:cubicBezTo>
                  <a:pt x="2397344" y="154289"/>
                  <a:pt x="2414210" y="157238"/>
                  <a:pt x="2431143" y="159657"/>
                </a:cubicBezTo>
                <a:cubicBezTo>
                  <a:pt x="2438400" y="162076"/>
                  <a:pt x="2445559" y="164813"/>
                  <a:pt x="2452914" y="166914"/>
                </a:cubicBezTo>
                <a:cubicBezTo>
                  <a:pt x="2462504" y="169654"/>
                  <a:pt x="2472390" y="171305"/>
                  <a:pt x="2481943" y="174171"/>
                </a:cubicBezTo>
                <a:cubicBezTo>
                  <a:pt x="2496597" y="178567"/>
                  <a:pt x="2525486" y="188686"/>
                  <a:pt x="2525486" y="188686"/>
                </a:cubicBezTo>
                <a:lnTo>
                  <a:pt x="2569029" y="217714"/>
                </a:lnTo>
                <a:cubicBezTo>
                  <a:pt x="2576286" y="222552"/>
                  <a:pt x="2583822" y="226996"/>
                  <a:pt x="2590800" y="232229"/>
                </a:cubicBezTo>
                <a:cubicBezTo>
                  <a:pt x="2600476" y="239486"/>
                  <a:pt x="2609920" y="247064"/>
                  <a:pt x="2619829" y="254000"/>
                </a:cubicBezTo>
                <a:cubicBezTo>
                  <a:pt x="2634120" y="264003"/>
                  <a:pt x="2651037" y="270694"/>
                  <a:pt x="2663372" y="283029"/>
                </a:cubicBezTo>
                <a:cubicBezTo>
                  <a:pt x="2717401" y="337058"/>
                  <a:pt x="2648995" y="270705"/>
                  <a:pt x="2714172" y="326571"/>
                </a:cubicBezTo>
                <a:cubicBezTo>
                  <a:pt x="2757860" y="364018"/>
                  <a:pt x="2716866" y="331724"/>
                  <a:pt x="2750457" y="370114"/>
                </a:cubicBezTo>
                <a:cubicBezTo>
                  <a:pt x="2761721" y="382987"/>
                  <a:pt x="2786743" y="406400"/>
                  <a:pt x="2786743" y="406400"/>
                </a:cubicBezTo>
                <a:lnTo>
                  <a:pt x="2801257" y="449943"/>
                </a:lnTo>
                <a:lnTo>
                  <a:pt x="2808514" y="471714"/>
                </a:lnTo>
                <a:cubicBezTo>
                  <a:pt x="2806095" y="510419"/>
                  <a:pt x="2805116" y="549241"/>
                  <a:pt x="2801257" y="587829"/>
                </a:cubicBezTo>
                <a:cubicBezTo>
                  <a:pt x="2800265" y="597753"/>
                  <a:pt x="2795956" y="607077"/>
                  <a:pt x="2794000" y="616857"/>
                </a:cubicBezTo>
                <a:cubicBezTo>
                  <a:pt x="2791114" y="631286"/>
                  <a:pt x="2789629" y="645971"/>
                  <a:pt x="2786743" y="660400"/>
                </a:cubicBezTo>
                <a:cubicBezTo>
                  <a:pt x="2784787" y="670180"/>
                  <a:pt x="2781442" y="679649"/>
                  <a:pt x="2779486" y="689429"/>
                </a:cubicBezTo>
                <a:cubicBezTo>
                  <a:pt x="2773019" y="721765"/>
                  <a:pt x="2772753" y="738136"/>
                  <a:pt x="2764972" y="769257"/>
                </a:cubicBezTo>
                <a:cubicBezTo>
                  <a:pt x="2759633" y="790610"/>
                  <a:pt x="2753583" y="799292"/>
                  <a:pt x="2743200" y="820057"/>
                </a:cubicBezTo>
                <a:cubicBezTo>
                  <a:pt x="2740781" y="829733"/>
                  <a:pt x="2738809" y="839533"/>
                  <a:pt x="2735943" y="849086"/>
                </a:cubicBezTo>
                <a:cubicBezTo>
                  <a:pt x="2731547" y="863740"/>
                  <a:pt x="2721429" y="892629"/>
                  <a:pt x="2721429" y="892629"/>
                </a:cubicBezTo>
                <a:cubicBezTo>
                  <a:pt x="2703516" y="1018021"/>
                  <a:pt x="2708952" y="959349"/>
                  <a:pt x="2721429" y="1190171"/>
                </a:cubicBezTo>
                <a:cubicBezTo>
                  <a:pt x="2722131" y="1203156"/>
                  <a:pt x="2739372" y="1232040"/>
                  <a:pt x="2743200" y="1240971"/>
                </a:cubicBezTo>
                <a:cubicBezTo>
                  <a:pt x="2746213" y="1248002"/>
                  <a:pt x="2748038" y="1255486"/>
                  <a:pt x="2750457" y="1262743"/>
                </a:cubicBezTo>
                <a:cubicBezTo>
                  <a:pt x="2752876" y="1279676"/>
                  <a:pt x="2753868" y="1296876"/>
                  <a:pt x="2757714" y="1313543"/>
                </a:cubicBezTo>
                <a:cubicBezTo>
                  <a:pt x="2761154" y="1328451"/>
                  <a:pt x="2772229" y="1357086"/>
                  <a:pt x="2772229" y="1357086"/>
                </a:cubicBezTo>
                <a:cubicBezTo>
                  <a:pt x="2774648" y="1374019"/>
                  <a:pt x="2776513" y="1391041"/>
                  <a:pt x="2779486" y="1407886"/>
                </a:cubicBezTo>
                <a:cubicBezTo>
                  <a:pt x="2783330" y="1429670"/>
                  <a:pt x="2793122" y="1481012"/>
                  <a:pt x="2801257" y="1509486"/>
                </a:cubicBezTo>
                <a:cubicBezTo>
                  <a:pt x="2803358" y="1516841"/>
                  <a:pt x="2806095" y="1524000"/>
                  <a:pt x="2808514" y="1531257"/>
                </a:cubicBezTo>
                <a:cubicBezTo>
                  <a:pt x="2820309" y="1637403"/>
                  <a:pt x="2807556" y="1564185"/>
                  <a:pt x="2823029" y="1618343"/>
                </a:cubicBezTo>
                <a:cubicBezTo>
                  <a:pt x="2830264" y="1643664"/>
                  <a:pt x="2828696" y="1653855"/>
                  <a:pt x="2844800" y="1676400"/>
                </a:cubicBezTo>
                <a:cubicBezTo>
                  <a:pt x="2863504" y="1702585"/>
                  <a:pt x="2865882" y="1693968"/>
                  <a:pt x="2888343" y="1712686"/>
                </a:cubicBezTo>
                <a:cubicBezTo>
                  <a:pt x="2896227" y="1719256"/>
                  <a:pt x="2901763" y="1728492"/>
                  <a:pt x="2910114" y="1734457"/>
                </a:cubicBezTo>
                <a:cubicBezTo>
                  <a:pt x="2938750" y="1754911"/>
                  <a:pt x="2962271" y="1751843"/>
                  <a:pt x="2997200" y="1763486"/>
                </a:cubicBezTo>
                <a:lnTo>
                  <a:pt x="3040743" y="1778000"/>
                </a:lnTo>
                <a:cubicBezTo>
                  <a:pt x="3122991" y="1775581"/>
                  <a:pt x="3205311" y="1774957"/>
                  <a:pt x="3287486" y="1770743"/>
                </a:cubicBezTo>
                <a:cubicBezTo>
                  <a:pt x="3336649" y="1768222"/>
                  <a:pt x="3310749" y="1762988"/>
                  <a:pt x="3352800" y="1748971"/>
                </a:cubicBezTo>
                <a:cubicBezTo>
                  <a:pt x="3364502" y="1745070"/>
                  <a:pt x="3377186" y="1744959"/>
                  <a:pt x="3389086" y="1741714"/>
                </a:cubicBezTo>
                <a:cubicBezTo>
                  <a:pt x="3419502" y="1733419"/>
                  <a:pt x="3432513" y="1724800"/>
                  <a:pt x="3461657" y="1719943"/>
                </a:cubicBezTo>
                <a:cubicBezTo>
                  <a:pt x="3480895" y="1716737"/>
                  <a:pt x="3500438" y="1715651"/>
                  <a:pt x="3519714" y="1712686"/>
                </a:cubicBezTo>
                <a:cubicBezTo>
                  <a:pt x="3531905" y="1710810"/>
                  <a:pt x="3543809" y="1707305"/>
                  <a:pt x="3556000" y="1705429"/>
                </a:cubicBezTo>
                <a:cubicBezTo>
                  <a:pt x="3632594" y="1693645"/>
                  <a:pt x="3658612" y="1696404"/>
                  <a:pt x="3751943" y="1690914"/>
                </a:cubicBezTo>
                <a:cubicBezTo>
                  <a:pt x="4023268" y="1674954"/>
                  <a:pt x="3668232" y="1692827"/>
                  <a:pt x="4013200" y="1676400"/>
                </a:cubicBezTo>
                <a:cubicBezTo>
                  <a:pt x="4191021" y="1656642"/>
                  <a:pt x="4099305" y="1663961"/>
                  <a:pt x="4441372" y="1676400"/>
                </a:cubicBezTo>
                <a:cubicBezTo>
                  <a:pt x="4453698" y="1676848"/>
                  <a:pt x="4465521" y="1681451"/>
                  <a:pt x="4477657" y="1683657"/>
                </a:cubicBezTo>
                <a:cubicBezTo>
                  <a:pt x="4492134" y="1686289"/>
                  <a:pt x="4506657" y="1688677"/>
                  <a:pt x="4521200" y="1690914"/>
                </a:cubicBezTo>
                <a:cubicBezTo>
                  <a:pt x="4538106" y="1693515"/>
                  <a:pt x="4555155" y="1695198"/>
                  <a:pt x="4572000" y="1698171"/>
                </a:cubicBezTo>
                <a:cubicBezTo>
                  <a:pt x="4596294" y="1702458"/>
                  <a:pt x="4620639" y="1706703"/>
                  <a:pt x="4644572" y="1712686"/>
                </a:cubicBezTo>
                <a:cubicBezTo>
                  <a:pt x="4654248" y="1715105"/>
                  <a:pt x="4663687" y="1718842"/>
                  <a:pt x="4673600" y="1719943"/>
                </a:cubicBezTo>
                <a:cubicBezTo>
                  <a:pt x="4707345" y="1723692"/>
                  <a:pt x="4741333" y="1724781"/>
                  <a:pt x="4775200" y="1727200"/>
                </a:cubicBezTo>
                <a:cubicBezTo>
                  <a:pt x="4784876" y="1729619"/>
                  <a:pt x="4794355" y="1733046"/>
                  <a:pt x="4804229" y="1734457"/>
                </a:cubicBezTo>
                <a:cubicBezTo>
                  <a:pt x="4840614" y="1739655"/>
                  <a:pt x="4940224" y="1746593"/>
                  <a:pt x="4971143" y="1748971"/>
                </a:cubicBezTo>
                <a:cubicBezTo>
                  <a:pt x="5052951" y="1765334"/>
                  <a:pt x="4953290" y="1746740"/>
                  <a:pt x="5087257" y="1763486"/>
                </a:cubicBezTo>
                <a:cubicBezTo>
                  <a:pt x="5099497" y="1765016"/>
                  <a:pt x="5111396" y="1768599"/>
                  <a:pt x="5123543" y="1770743"/>
                </a:cubicBezTo>
                <a:lnTo>
                  <a:pt x="5210629" y="1785257"/>
                </a:lnTo>
                <a:cubicBezTo>
                  <a:pt x="5217886" y="1790095"/>
                  <a:pt x="5223939" y="1797656"/>
                  <a:pt x="5232400" y="1799771"/>
                </a:cubicBezTo>
                <a:cubicBezTo>
                  <a:pt x="5334124" y="1825203"/>
                  <a:pt x="5266873" y="1794051"/>
                  <a:pt x="5319486" y="1814286"/>
                </a:cubicBezTo>
                <a:cubicBezTo>
                  <a:pt x="5343803" y="1823639"/>
                  <a:pt x="5367006" y="1836156"/>
                  <a:pt x="5392057" y="1843314"/>
                </a:cubicBezTo>
                <a:lnTo>
                  <a:pt x="5442857" y="1857829"/>
                </a:lnTo>
                <a:cubicBezTo>
                  <a:pt x="5450184" y="1860027"/>
                  <a:pt x="5457273" y="1862984"/>
                  <a:pt x="5464629" y="1865086"/>
                </a:cubicBezTo>
                <a:cubicBezTo>
                  <a:pt x="5474219" y="1867826"/>
                  <a:pt x="5484067" y="1869603"/>
                  <a:pt x="5493657" y="1872343"/>
                </a:cubicBezTo>
                <a:cubicBezTo>
                  <a:pt x="5544123" y="1886762"/>
                  <a:pt x="5482522" y="1870889"/>
                  <a:pt x="5544457" y="1894114"/>
                </a:cubicBezTo>
                <a:cubicBezTo>
                  <a:pt x="5553796" y="1897616"/>
                  <a:pt x="5563896" y="1898631"/>
                  <a:pt x="5573486" y="1901371"/>
                </a:cubicBezTo>
                <a:cubicBezTo>
                  <a:pt x="5580841" y="1903473"/>
                  <a:pt x="5587836" y="1906774"/>
                  <a:pt x="5595257" y="1908629"/>
                </a:cubicBezTo>
                <a:cubicBezTo>
                  <a:pt x="5615538" y="1913699"/>
                  <a:pt x="5655681" y="1919909"/>
                  <a:pt x="5675086" y="1923143"/>
                </a:cubicBezTo>
                <a:cubicBezTo>
                  <a:pt x="5682343" y="1927981"/>
                  <a:pt x="5689056" y="1933757"/>
                  <a:pt x="5696857" y="1937657"/>
                </a:cubicBezTo>
                <a:cubicBezTo>
                  <a:pt x="5708456" y="1943456"/>
                  <a:pt x="5736807" y="1949071"/>
                  <a:pt x="5747657" y="1952171"/>
                </a:cubicBezTo>
                <a:cubicBezTo>
                  <a:pt x="5755013" y="1954273"/>
                  <a:pt x="5762073" y="1957327"/>
                  <a:pt x="5769429" y="1959429"/>
                </a:cubicBezTo>
                <a:cubicBezTo>
                  <a:pt x="5806857" y="1970123"/>
                  <a:pt x="5798877" y="1963951"/>
                  <a:pt x="5842000" y="1981200"/>
                </a:cubicBezTo>
                <a:cubicBezTo>
                  <a:pt x="5854095" y="1986038"/>
                  <a:pt x="5865927" y="1991595"/>
                  <a:pt x="5878286" y="1995714"/>
                </a:cubicBezTo>
                <a:cubicBezTo>
                  <a:pt x="5907602" y="2005486"/>
                  <a:pt x="5911977" y="2001604"/>
                  <a:pt x="5943600" y="2010229"/>
                </a:cubicBezTo>
                <a:cubicBezTo>
                  <a:pt x="5958360" y="2014255"/>
                  <a:pt x="5972629" y="2019905"/>
                  <a:pt x="5987143" y="2024743"/>
                </a:cubicBezTo>
                <a:cubicBezTo>
                  <a:pt x="5994400" y="2027162"/>
                  <a:pt x="6001493" y="2030145"/>
                  <a:pt x="6008914" y="2032000"/>
                </a:cubicBezTo>
                <a:cubicBezTo>
                  <a:pt x="6018590" y="2034419"/>
                  <a:pt x="6028390" y="2036391"/>
                  <a:pt x="6037943" y="2039257"/>
                </a:cubicBezTo>
                <a:cubicBezTo>
                  <a:pt x="6052597" y="2043653"/>
                  <a:pt x="6066395" y="2051256"/>
                  <a:pt x="6081486" y="2053771"/>
                </a:cubicBezTo>
                <a:cubicBezTo>
                  <a:pt x="6096000" y="2056190"/>
                  <a:pt x="6110665" y="2057837"/>
                  <a:pt x="6125029" y="2061029"/>
                </a:cubicBezTo>
                <a:cubicBezTo>
                  <a:pt x="6132496" y="2062689"/>
                  <a:pt x="6139333" y="2066627"/>
                  <a:pt x="6146800" y="2068286"/>
                </a:cubicBezTo>
                <a:cubicBezTo>
                  <a:pt x="6161164" y="2071478"/>
                  <a:pt x="6175829" y="2073124"/>
                  <a:pt x="6190343" y="2075543"/>
                </a:cubicBezTo>
                <a:cubicBezTo>
                  <a:pt x="6204857" y="2080381"/>
                  <a:pt x="6218795" y="2087542"/>
                  <a:pt x="6233886" y="2090057"/>
                </a:cubicBezTo>
                <a:cubicBezTo>
                  <a:pt x="6297108" y="2100594"/>
                  <a:pt x="6263150" y="2093744"/>
                  <a:pt x="6335486" y="2111829"/>
                </a:cubicBezTo>
                <a:lnTo>
                  <a:pt x="6364514" y="2119086"/>
                </a:lnTo>
                <a:cubicBezTo>
                  <a:pt x="6374190" y="2121505"/>
                  <a:pt x="6384081" y="2123189"/>
                  <a:pt x="6393543" y="2126343"/>
                </a:cubicBezTo>
                <a:lnTo>
                  <a:pt x="6458857" y="2148114"/>
                </a:lnTo>
                <a:cubicBezTo>
                  <a:pt x="6466114" y="2150533"/>
                  <a:pt x="6473208" y="2153515"/>
                  <a:pt x="6480629" y="2155371"/>
                </a:cubicBezTo>
                <a:cubicBezTo>
                  <a:pt x="6551377" y="2173060"/>
                  <a:pt x="6463081" y="2151473"/>
                  <a:pt x="6545943" y="2169886"/>
                </a:cubicBezTo>
                <a:cubicBezTo>
                  <a:pt x="6555680" y="2172050"/>
                  <a:pt x="6565134" y="2175503"/>
                  <a:pt x="6574972" y="2177143"/>
                </a:cubicBezTo>
                <a:cubicBezTo>
                  <a:pt x="6594210" y="2180349"/>
                  <a:pt x="6613677" y="2181981"/>
                  <a:pt x="6633029" y="2184400"/>
                </a:cubicBezTo>
                <a:cubicBezTo>
                  <a:pt x="6642705" y="2186819"/>
                  <a:pt x="6652504" y="2188791"/>
                  <a:pt x="6662057" y="2191657"/>
                </a:cubicBezTo>
                <a:cubicBezTo>
                  <a:pt x="6676711" y="2196053"/>
                  <a:pt x="6690757" y="2202460"/>
                  <a:pt x="6705600" y="2206171"/>
                </a:cubicBezTo>
                <a:cubicBezTo>
                  <a:pt x="6738677" y="2214441"/>
                  <a:pt x="6748056" y="2216444"/>
                  <a:pt x="6785429" y="2227943"/>
                </a:cubicBezTo>
                <a:cubicBezTo>
                  <a:pt x="6800052" y="2232442"/>
                  <a:pt x="6814458" y="2237619"/>
                  <a:pt x="6828972" y="2242457"/>
                </a:cubicBezTo>
                <a:cubicBezTo>
                  <a:pt x="6836229" y="2244876"/>
                  <a:pt x="6843322" y="2247859"/>
                  <a:pt x="6850743" y="2249714"/>
                </a:cubicBezTo>
                <a:cubicBezTo>
                  <a:pt x="6870095" y="2254552"/>
                  <a:pt x="6889876" y="2257921"/>
                  <a:pt x="6908800" y="2264229"/>
                </a:cubicBezTo>
                <a:cubicBezTo>
                  <a:pt x="6923314" y="2269067"/>
                  <a:pt x="6937341" y="2275743"/>
                  <a:pt x="6952343" y="2278743"/>
                </a:cubicBezTo>
                <a:cubicBezTo>
                  <a:pt x="6964438" y="2281162"/>
                  <a:pt x="6976662" y="2283008"/>
                  <a:pt x="6988629" y="2286000"/>
                </a:cubicBezTo>
                <a:cubicBezTo>
                  <a:pt x="6996050" y="2287855"/>
                  <a:pt x="7003020" y="2291244"/>
                  <a:pt x="7010400" y="2293257"/>
                </a:cubicBezTo>
                <a:cubicBezTo>
                  <a:pt x="7029645" y="2298506"/>
                  <a:pt x="7049105" y="2302933"/>
                  <a:pt x="7068457" y="2307771"/>
                </a:cubicBezTo>
                <a:cubicBezTo>
                  <a:pt x="7078133" y="2310190"/>
                  <a:pt x="7087705" y="2313073"/>
                  <a:pt x="7097486" y="2315029"/>
                </a:cubicBezTo>
                <a:lnTo>
                  <a:pt x="7133772" y="2322286"/>
                </a:lnTo>
                <a:cubicBezTo>
                  <a:pt x="7148249" y="2324918"/>
                  <a:pt x="7162950" y="2326351"/>
                  <a:pt x="7177314" y="2329543"/>
                </a:cubicBezTo>
                <a:cubicBezTo>
                  <a:pt x="7184782" y="2331202"/>
                  <a:pt x="7191730" y="2334698"/>
                  <a:pt x="7199086" y="2336800"/>
                </a:cubicBezTo>
                <a:cubicBezTo>
                  <a:pt x="7215943" y="2341616"/>
                  <a:pt x="7248186" y="2348820"/>
                  <a:pt x="7264400" y="2351314"/>
                </a:cubicBezTo>
                <a:cubicBezTo>
                  <a:pt x="7283676" y="2354279"/>
                  <a:pt x="7303150" y="2355813"/>
                  <a:pt x="7322457" y="2358571"/>
                </a:cubicBezTo>
                <a:cubicBezTo>
                  <a:pt x="7337024" y="2360652"/>
                  <a:pt x="7351457" y="2363591"/>
                  <a:pt x="7366000" y="2365829"/>
                </a:cubicBezTo>
                <a:cubicBezTo>
                  <a:pt x="7382906" y="2368430"/>
                  <a:pt x="7399971" y="2370026"/>
                  <a:pt x="7416800" y="2373086"/>
                </a:cubicBezTo>
                <a:cubicBezTo>
                  <a:pt x="7466579" y="2382137"/>
                  <a:pt x="7426144" y="2377236"/>
                  <a:pt x="7467600" y="2387600"/>
                </a:cubicBezTo>
                <a:cubicBezTo>
                  <a:pt x="7511992" y="2398698"/>
                  <a:pt x="7509067" y="2393302"/>
                  <a:pt x="7561943" y="2402114"/>
                </a:cubicBezTo>
                <a:cubicBezTo>
                  <a:pt x="7571781" y="2403754"/>
                  <a:pt x="7581069" y="2408183"/>
                  <a:pt x="7590972" y="2409371"/>
                </a:cubicBezTo>
                <a:cubicBezTo>
                  <a:pt x="7725858" y="2425558"/>
                  <a:pt x="7726614" y="2421280"/>
                  <a:pt x="7844972" y="2431143"/>
                </a:cubicBezTo>
                <a:cubicBezTo>
                  <a:pt x="7869199" y="2433162"/>
                  <a:pt x="7893436" y="2435256"/>
                  <a:pt x="7917543" y="2438400"/>
                </a:cubicBezTo>
                <a:cubicBezTo>
                  <a:pt x="7949093" y="2442515"/>
                  <a:pt x="7980167" y="2450410"/>
                  <a:pt x="8011886" y="2452914"/>
                </a:cubicBezTo>
                <a:cubicBezTo>
                  <a:pt x="8072223" y="2457677"/>
                  <a:pt x="8132838" y="2457752"/>
                  <a:pt x="8193314" y="2460171"/>
                </a:cubicBezTo>
                <a:lnTo>
                  <a:pt x="8280400" y="2467429"/>
                </a:lnTo>
                <a:cubicBezTo>
                  <a:pt x="8321497" y="2470263"/>
                  <a:pt x="8362746" y="2470956"/>
                  <a:pt x="8403772" y="2474686"/>
                </a:cubicBezTo>
                <a:cubicBezTo>
                  <a:pt x="8416056" y="2475803"/>
                  <a:pt x="8427798" y="2480581"/>
                  <a:pt x="8440057" y="2481943"/>
                </a:cubicBezTo>
                <a:cubicBezTo>
                  <a:pt x="8471405" y="2485426"/>
                  <a:pt x="8502952" y="2486781"/>
                  <a:pt x="8534400" y="2489200"/>
                </a:cubicBezTo>
                <a:lnTo>
                  <a:pt x="8577943" y="2503714"/>
                </a:lnTo>
                <a:cubicBezTo>
                  <a:pt x="8599109" y="2510769"/>
                  <a:pt x="8608243" y="2512674"/>
                  <a:pt x="8628743" y="2525486"/>
                </a:cubicBezTo>
                <a:cubicBezTo>
                  <a:pt x="8672235" y="2552668"/>
                  <a:pt x="8643914" y="2539338"/>
                  <a:pt x="8679543" y="2569029"/>
                </a:cubicBezTo>
                <a:cubicBezTo>
                  <a:pt x="8686243" y="2574613"/>
                  <a:pt x="8694057" y="2578705"/>
                  <a:pt x="8701314" y="2583543"/>
                </a:cubicBezTo>
                <a:cubicBezTo>
                  <a:pt x="8703733" y="2590800"/>
                  <a:pt x="8706717" y="2597893"/>
                  <a:pt x="8708572" y="2605314"/>
                </a:cubicBezTo>
                <a:cubicBezTo>
                  <a:pt x="8711564" y="2617281"/>
                  <a:pt x="8711928" y="2629898"/>
                  <a:pt x="8715829" y="2641600"/>
                </a:cubicBezTo>
                <a:cubicBezTo>
                  <a:pt x="8719250" y="2651863"/>
                  <a:pt x="8726544" y="2660499"/>
                  <a:pt x="8730343" y="2670629"/>
                </a:cubicBezTo>
                <a:cubicBezTo>
                  <a:pt x="8738239" y="2691686"/>
                  <a:pt x="8742208" y="2731913"/>
                  <a:pt x="8744857" y="2750457"/>
                </a:cubicBezTo>
                <a:cubicBezTo>
                  <a:pt x="8742438" y="2837543"/>
                  <a:pt x="8741648" y="2924689"/>
                  <a:pt x="8737600" y="3011714"/>
                </a:cubicBezTo>
                <a:cubicBezTo>
                  <a:pt x="8736555" y="3034185"/>
                  <a:pt x="8732490" y="3062343"/>
                  <a:pt x="8723086" y="3084286"/>
                </a:cubicBezTo>
                <a:cubicBezTo>
                  <a:pt x="8718825" y="3094229"/>
                  <a:pt x="8712834" y="3103371"/>
                  <a:pt x="8708572" y="3113314"/>
                </a:cubicBezTo>
                <a:cubicBezTo>
                  <a:pt x="8705558" y="3120345"/>
                  <a:pt x="8703512" y="3127759"/>
                  <a:pt x="8701314" y="3135086"/>
                </a:cubicBezTo>
                <a:cubicBezTo>
                  <a:pt x="8688377" y="3178210"/>
                  <a:pt x="8688627" y="3178579"/>
                  <a:pt x="8679543" y="3214914"/>
                </a:cubicBezTo>
                <a:cubicBezTo>
                  <a:pt x="8674705" y="3263295"/>
                  <a:pt x="8669067" y="3311603"/>
                  <a:pt x="8665029" y="3360057"/>
                </a:cubicBezTo>
                <a:cubicBezTo>
                  <a:pt x="8659955" y="3420946"/>
                  <a:pt x="8660841" y="3439051"/>
                  <a:pt x="8650514" y="3490686"/>
                </a:cubicBezTo>
                <a:cubicBezTo>
                  <a:pt x="8646140" y="3512555"/>
                  <a:pt x="8641746" y="3534451"/>
                  <a:pt x="8636000" y="3556000"/>
                </a:cubicBezTo>
                <a:cubicBezTo>
                  <a:pt x="8632058" y="3570783"/>
                  <a:pt x="8625197" y="3584700"/>
                  <a:pt x="8621486" y="3599543"/>
                </a:cubicBezTo>
                <a:cubicBezTo>
                  <a:pt x="8619161" y="3608842"/>
                  <a:pt x="8612177" y="3639934"/>
                  <a:pt x="8606972" y="3650343"/>
                </a:cubicBezTo>
                <a:cubicBezTo>
                  <a:pt x="8600664" y="3662959"/>
                  <a:pt x="8592050" y="3674299"/>
                  <a:pt x="8585200" y="3686629"/>
                </a:cubicBezTo>
                <a:cubicBezTo>
                  <a:pt x="8550443" y="3749191"/>
                  <a:pt x="8596141" y="3684733"/>
                  <a:pt x="8527143" y="3788229"/>
                </a:cubicBezTo>
                <a:cubicBezTo>
                  <a:pt x="8522305" y="3795486"/>
                  <a:pt x="8518372" y="3803436"/>
                  <a:pt x="8512629" y="3810000"/>
                </a:cubicBezTo>
                <a:cubicBezTo>
                  <a:pt x="8501365" y="3822873"/>
                  <a:pt x="8476343" y="3846286"/>
                  <a:pt x="8476343" y="3846286"/>
                </a:cubicBezTo>
                <a:cubicBezTo>
                  <a:pt x="8473924" y="3853543"/>
                  <a:pt x="8473865" y="3862084"/>
                  <a:pt x="8469086" y="3868057"/>
                </a:cubicBezTo>
                <a:cubicBezTo>
                  <a:pt x="8463637" y="3874868"/>
                  <a:pt x="8454125" y="3877122"/>
                  <a:pt x="8447314" y="3882571"/>
                </a:cubicBezTo>
                <a:cubicBezTo>
                  <a:pt x="8392035" y="3926794"/>
                  <a:pt x="8508388" y="3850783"/>
                  <a:pt x="8389257" y="3918857"/>
                </a:cubicBezTo>
                <a:cubicBezTo>
                  <a:pt x="8343605" y="3944944"/>
                  <a:pt x="8339002" y="3956431"/>
                  <a:pt x="8294914" y="3969657"/>
                </a:cubicBezTo>
                <a:cubicBezTo>
                  <a:pt x="8283100" y="3973201"/>
                  <a:pt x="8270595" y="3973922"/>
                  <a:pt x="8258629" y="3976914"/>
                </a:cubicBezTo>
                <a:cubicBezTo>
                  <a:pt x="8251208" y="3978769"/>
                  <a:pt x="8244460" y="3983326"/>
                  <a:pt x="8236857" y="3984171"/>
                </a:cubicBezTo>
                <a:cubicBezTo>
                  <a:pt x="8075340" y="4002118"/>
                  <a:pt x="8055740" y="3997296"/>
                  <a:pt x="7895772" y="4005943"/>
                </a:cubicBezTo>
                <a:cubicBezTo>
                  <a:pt x="7759509" y="4013308"/>
                  <a:pt x="7828327" y="4010745"/>
                  <a:pt x="7692572" y="4027714"/>
                </a:cubicBezTo>
                <a:cubicBezTo>
                  <a:pt x="7635859" y="4034803"/>
                  <a:pt x="7574918" y="4038192"/>
                  <a:pt x="7518400" y="4042229"/>
                </a:cubicBezTo>
                <a:cubicBezTo>
                  <a:pt x="7455924" y="4057848"/>
                  <a:pt x="7482086" y="4052545"/>
                  <a:pt x="7373257" y="4064000"/>
                </a:cubicBezTo>
                <a:cubicBezTo>
                  <a:pt x="7320112" y="4069594"/>
                  <a:pt x="7266854" y="4074076"/>
                  <a:pt x="7213600" y="4078514"/>
                </a:cubicBezTo>
                <a:lnTo>
                  <a:pt x="7024914" y="4093029"/>
                </a:lnTo>
                <a:lnTo>
                  <a:pt x="6945086" y="4100286"/>
                </a:lnTo>
                <a:cubicBezTo>
                  <a:pt x="6906412" y="4103151"/>
                  <a:pt x="6867651" y="4104740"/>
                  <a:pt x="6828972" y="4107543"/>
                </a:cubicBezTo>
                <a:cubicBezTo>
                  <a:pt x="6700734" y="4116835"/>
                  <a:pt x="6572835" y="4131981"/>
                  <a:pt x="6444343" y="4136571"/>
                </a:cubicBezTo>
                <a:lnTo>
                  <a:pt x="6241143" y="4143829"/>
                </a:lnTo>
                <a:lnTo>
                  <a:pt x="5936343" y="4151086"/>
                </a:lnTo>
                <a:cubicBezTo>
                  <a:pt x="5832276" y="4154759"/>
                  <a:pt x="5728349" y="4161839"/>
                  <a:pt x="5624286" y="4165600"/>
                </a:cubicBezTo>
                <a:cubicBezTo>
                  <a:pt x="5527557" y="4169096"/>
                  <a:pt x="5430753" y="4170093"/>
                  <a:pt x="5334000" y="4172857"/>
                </a:cubicBezTo>
                <a:lnTo>
                  <a:pt x="5116286" y="4180114"/>
                </a:lnTo>
                <a:cubicBezTo>
                  <a:pt x="4932438" y="4177695"/>
                  <a:pt x="4748487" y="4179498"/>
                  <a:pt x="4564743" y="4172857"/>
                </a:cubicBezTo>
                <a:cubicBezTo>
                  <a:pt x="4547144" y="4172221"/>
                  <a:pt x="4531103" y="4162303"/>
                  <a:pt x="4513943" y="4158343"/>
                </a:cubicBezTo>
                <a:cubicBezTo>
                  <a:pt x="4499605" y="4155034"/>
                  <a:pt x="4484975" y="4153110"/>
                  <a:pt x="4470400" y="4151086"/>
                </a:cubicBezTo>
                <a:lnTo>
                  <a:pt x="4252686" y="4122057"/>
                </a:lnTo>
                <a:cubicBezTo>
                  <a:pt x="4235753" y="4119638"/>
                  <a:pt x="4218874" y="4116799"/>
                  <a:pt x="4201886" y="4114800"/>
                </a:cubicBezTo>
                <a:cubicBezTo>
                  <a:pt x="4177741" y="4111960"/>
                  <a:pt x="4153505" y="4109962"/>
                  <a:pt x="4129314" y="4107543"/>
                </a:cubicBezTo>
                <a:cubicBezTo>
                  <a:pt x="4044033" y="4086223"/>
                  <a:pt x="4161976" y="4114801"/>
                  <a:pt x="3962400" y="4078514"/>
                </a:cubicBezTo>
                <a:cubicBezTo>
                  <a:pt x="3954874" y="4077146"/>
                  <a:pt x="3947984" y="4073358"/>
                  <a:pt x="3940629" y="4071257"/>
                </a:cubicBezTo>
                <a:cubicBezTo>
                  <a:pt x="3931039" y="4068517"/>
                  <a:pt x="3921438" y="4065640"/>
                  <a:pt x="3911600" y="4064000"/>
                </a:cubicBezTo>
                <a:cubicBezTo>
                  <a:pt x="3892362" y="4060794"/>
                  <a:pt x="3872819" y="4059708"/>
                  <a:pt x="3853543" y="4056743"/>
                </a:cubicBezTo>
                <a:cubicBezTo>
                  <a:pt x="3764070" y="4042978"/>
                  <a:pt x="3857291" y="4056492"/>
                  <a:pt x="3795486" y="4042229"/>
                </a:cubicBezTo>
                <a:cubicBezTo>
                  <a:pt x="3771448" y="4036682"/>
                  <a:pt x="3722914" y="4027714"/>
                  <a:pt x="3722914" y="4027714"/>
                </a:cubicBezTo>
                <a:cubicBezTo>
                  <a:pt x="3705981" y="4020457"/>
                  <a:pt x="3689788" y="4011141"/>
                  <a:pt x="3672114" y="4005943"/>
                </a:cubicBezTo>
                <a:cubicBezTo>
                  <a:pt x="3648447" y="3998982"/>
                  <a:pt x="3623790" y="3995975"/>
                  <a:pt x="3599543" y="3991429"/>
                </a:cubicBezTo>
                <a:cubicBezTo>
                  <a:pt x="3572231" y="3986308"/>
                  <a:pt x="3532086" y="3980499"/>
                  <a:pt x="3505200" y="3976914"/>
                </a:cubicBezTo>
                <a:cubicBezTo>
                  <a:pt x="3485868" y="3974336"/>
                  <a:pt x="3466407" y="3972699"/>
                  <a:pt x="3447143" y="3969657"/>
                </a:cubicBezTo>
                <a:cubicBezTo>
                  <a:pt x="3423088" y="3965859"/>
                  <a:pt x="3320823" y="3946648"/>
                  <a:pt x="3294743" y="3940629"/>
                </a:cubicBezTo>
                <a:cubicBezTo>
                  <a:pt x="3287289" y="3938909"/>
                  <a:pt x="3280426" y="3935091"/>
                  <a:pt x="3272972" y="3933371"/>
                </a:cubicBezTo>
                <a:cubicBezTo>
                  <a:pt x="3248934" y="3927824"/>
                  <a:pt x="3224591" y="3923695"/>
                  <a:pt x="3200400" y="3918857"/>
                </a:cubicBezTo>
                <a:cubicBezTo>
                  <a:pt x="3190724" y="3914019"/>
                  <a:pt x="3181501" y="3908141"/>
                  <a:pt x="3171372" y="3904343"/>
                </a:cubicBezTo>
                <a:cubicBezTo>
                  <a:pt x="3162033" y="3900841"/>
                  <a:pt x="3152165" y="3898819"/>
                  <a:pt x="3142343" y="3897086"/>
                </a:cubicBezTo>
                <a:cubicBezTo>
                  <a:pt x="3111009" y="3891556"/>
                  <a:pt x="3079448" y="3887409"/>
                  <a:pt x="3048000" y="3882571"/>
                </a:cubicBezTo>
                <a:cubicBezTo>
                  <a:pt x="3040743" y="3880152"/>
                  <a:pt x="3033609" y="3877327"/>
                  <a:pt x="3026229" y="3875314"/>
                </a:cubicBezTo>
                <a:cubicBezTo>
                  <a:pt x="2953411" y="3855455"/>
                  <a:pt x="2905850" y="3848336"/>
                  <a:pt x="2823029" y="3831771"/>
                </a:cubicBezTo>
                <a:cubicBezTo>
                  <a:pt x="2806096" y="3824514"/>
                  <a:pt x="2789943" y="3815061"/>
                  <a:pt x="2772229" y="3810000"/>
                </a:cubicBezTo>
                <a:cubicBezTo>
                  <a:pt x="2755782" y="3805301"/>
                  <a:pt x="2738335" y="3805344"/>
                  <a:pt x="2721429" y="3802743"/>
                </a:cubicBezTo>
                <a:cubicBezTo>
                  <a:pt x="2682715" y="3796787"/>
                  <a:pt x="2651587" y="3791149"/>
                  <a:pt x="2612572" y="3780971"/>
                </a:cubicBezTo>
                <a:cubicBezTo>
                  <a:pt x="2578491" y="3772080"/>
                  <a:pt x="2544493" y="3762756"/>
                  <a:pt x="2510972" y="3751943"/>
                </a:cubicBezTo>
                <a:cubicBezTo>
                  <a:pt x="2342529" y="3697607"/>
                  <a:pt x="2439821" y="3718844"/>
                  <a:pt x="2351314" y="3701143"/>
                </a:cubicBezTo>
                <a:cubicBezTo>
                  <a:pt x="2337613" y="3695663"/>
                  <a:pt x="2284090" y="3672605"/>
                  <a:pt x="2256972" y="3664857"/>
                </a:cubicBezTo>
                <a:cubicBezTo>
                  <a:pt x="2247382" y="3662117"/>
                  <a:pt x="2237619" y="3660019"/>
                  <a:pt x="2227943" y="3657600"/>
                </a:cubicBezTo>
                <a:cubicBezTo>
                  <a:pt x="2215848" y="3647924"/>
                  <a:pt x="2204545" y="3637163"/>
                  <a:pt x="2191657" y="3628571"/>
                </a:cubicBezTo>
                <a:cubicBezTo>
                  <a:pt x="2173721" y="3616614"/>
                  <a:pt x="2160210" y="3613251"/>
                  <a:pt x="2140857" y="3606800"/>
                </a:cubicBezTo>
                <a:cubicBezTo>
                  <a:pt x="2075191" y="3541134"/>
                  <a:pt x="2166473" y="3627826"/>
                  <a:pt x="2090057" y="3570514"/>
                </a:cubicBezTo>
                <a:cubicBezTo>
                  <a:pt x="2069485" y="3555085"/>
                  <a:pt x="2051902" y="3535998"/>
                  <a:pt x="2032000" y="3519714"/>
                </a:cubicBezTo>
                <a:cubicBezTo>
                  <a:pt x="2025250" y="3514191"/>
                  <a:pt x="2017206" y="3510433"/>
                  <a:pt x="2010229" y="3505200"/>
                </a:cubicBezTo>
                <a:cubicBezTo>
                  <a:pt x="1988164" y="3488651"/>
                  <a:pt x="1966103" y="3472057"/>
                  <a:pt x="1944914" y="3454400"/>
                </a:cubicBezTo>
                <a:cubicBezTo>
                  <a:pt x="1919754" y="3433433"/>
                  <a:pt x="1923215" y="3429812"/>
                  <a:pt x="1901372" y="3403600"/>
                </a:cubicBezTo>
                <a:cubicBezTo>
                  <a:pt x="1862535" y="3356996"/>
                  <a:pt x="1921213" y="3445146"/>
                  <a:pt x="1857829" y="3345543"/>
                </a:cubicBezTo>
                <a:cubicBezTo>
                  <a:pt x="1850256" y="3333643"/>
                  <a:pt x="1844520" y="3320541"/>
                  <a:pt x="1836057" y="3309257"/>
                </a:cubicBezTo>
                <a:cubicBezTo>
                  <a:pt x="1822675" y="3291415"/>
                  <a:pt x="1807028" y="3275390"/>
                  <a:pt x="1792514" y="3258457"/>
                </a:cubicBezTo>
                <a:cubicBezTo>
                  <a:pt x="1767459" y="3183292"/>
                  <a:pt x="1821939" y="3339083"/>
                  <a:pt x="1741714" y="3178629"/>
                </a:cubicBezTo>
                <a:cubicBezTo>
                  <a:pt x="1734457" y="3164115"/>
                  <a:pt x="1729679" y="3148068"/>
                  <a:pt x="1719943" y="3135086"/>
                </a:cubicBezTo>
                <a:cubicBezTo>
                  <a:pt x="1707627" y="3118665"/>
                  <a:pt x="1690468" y="3106490"/>
                  <a:pt x="1676400" y="3091543"/>
                </a:cubicBezTo>
                <a:cubicBezTo>
                  <a:pt x="1651753" y="3065356"/>
                  <a:pt x="1629258" y="3037143"/>
                  <a:pt x="1603829" y="3011714"/>
                </a:cubicBezTo>
                <a:cubicBezTo>
                  <a:pt x="1595276" y="3003161"/>
                  <a:pt x="1583353" y="2998496"/>
                  <a:pt x="1574800" y="2989943"/>
                </a:cubicBezTo>
                <a:cubicBezTo>
                  <a:pt x="1566247" y="2981390"/>
                  <a:pt x="1561165" y="2969864"/>
                  <a:pt x="1553029" y="2960914"/>
                </a:cubicBezTo>
                <a:cubicBezTo>
                  <a:pt x="1504465" y="2907493"/>
                  <a:pt x="1511541" y="2916322"/>
                  <a:pt x="1458686" y="2881086"/>
                </a:cubicBezTo>
                <a:cubicBezTo>
                  <a:pt x="1408292" y="2813894"/>
                  <a:pt x="1470377" y="2892778"/>
                  <a:pt x="1364343" y="2786743"/>
                </a:cubicBezTo>
                <a:cubicBezTo>
                  <a:pt x="1355790" y="2778190"/>
                  <a:pt x="1352119" y="2765140"/>
                  <a:pt x="1342572" y="2757714"/>
                </a:cubicBezTo>
                <a:cubicBezTo>
                  <a:pt x="1329763" y="2747751"/>
                  <a:pt x="1313275" y="2743714"/>
                  <a:pt x="1299029" y="2735943"/>
                </a:cubicBezTo>
                <a:cubicBezTo>
                  <a:pt x="1286646" y="2729189"/>
                  <a:pt x="1274221" y="2722370"/>
                  <a:pt x="1262743" y="2714171"/>
                </a:cubicBezTo>
                <a:cubicBezTo>
                  <a:pt x="1240299" y="2698140"/>
                  <a:pt x="1222099" y="2675705"/>
                  <a:pt x="1197429" y="2663371"/>
                </a:cubicBezTo>
                <a:cubicBezTo>
                  <a:pt x="1131688" y="2630502"/>
                  <a:pt x="1211089" y="2670726"/>
                  <a:pt x="1103086" y="2612571"/>
                </a:cubicBezTo>
                <a:cubicBezTo>
                  <a:pt x="1093561" y="2607442"/>
                  <a:pt x="1083450" y="2603424"/>
                  <a:pt x="1074057" y="2598057"/>
                </a:cubicBezTo>
                <a:cubicBezTo>
                  <a:pt x="1066484" y="2593730"/>
                  <a:pt x="1060087" y="2587444"/>
                  <a:pt x="1052286" y="2583543"/>
                </a:cubicBezTo>
                <a:cubicBezTo>
                  <a:pt x="1026142" y="2570471"/>
                  <a:pt x="998601" y="2560329"/>
                  <a:pt x="972457" y="2547257"/>
                </a:cubicBezTo>
                <a:cubicBezTo>
                  <a:pt x="916187" y="2519122"/>
                  <a:pt x="983636" y="2543726"/>
                  <a:pt x="928914" y="2525486"/>
                </a:cubicBezTo>
                <a:cubicBezTo>
                  <a:pt x="914400" y="2515810"/>
                  <a:pt x="900621" y="2504929"/>
                  <a:pt x="885372" y="2496457"/>
                </a:cubicBezTo>
                <a:cubicBezTo>
                  <a:pt x="878685" y="2492742"/>
                  <a:pt x="870242" y="2492995"/>
                  <a:pt x="863600" y="2489200"/>
                </a:cubicBezTo>
                <a:cubicBezTo>
                  <a:pt x="836215" y="2473552"/>
                  <a:pt x="810338" y="2455402"/>
                  <a:pt x="783772" y="2438400"/>
                </a:cubicBezTo>
                <a:lnTo>
                  <a:pt x="682172" y="2373086"/>
                </a:lnTo>
                <a:cubicBezTo>
                  <a:pt x="667546" y="2363579"/>
                  <a:pt x="653143" y="2353733"/>
                  <a:pt x="638629" y="2344057"/>
                </a:cubicBezTo>
                <a:cubicBezTo>
                  <a:pt x="624115" y="2334381"/>
                  <a:pt x="607421" y="2327364"/>
                  <a:pt x="595086" y="2315029"/>
                </a:cubicBezTo>
                <a:cubicBezTo>
                  <a:pt x="558087" y="2278030"/>
                  <a:pt x="524075" y="2241632"/>
                  <a:pt x="471714" y="2220686"/>
                </a:cubicBezTo>
                <a:cubicBezTo>
                  <a:pt x="394938" y="2189973"/>
                  <a:pt x="446270" y="2213398"/>
                  <a:pt x="326572" y="2133600"/>
                </a:cubicBezTo>
                <a:cubicBezTo>
                  <a:pt x="259548" y="2088918"/>
                  <a:pt x="342000" y="2145942"/>
                  <a:pt x="290286" y="2104571"/>
                </a:cubicBezTo>
                <a:cubicBezTo>
                  <a:pt x="234172" y="2059679"/>
                  <a:pt x="301448" y="2142530"/>
                  <a:pt x="203200" y="2017486"/>
                </a:cubicBezTo>
                <a:cubicBezTo>
                  <a:pt x="196516" y="2008979"/>
                  <a:pt x="194053" y="1997850"/>
                  <a:pt x="188686" y="1988457"/>
                </a:cubicBezTo>
                <a:cubicBezTo>
                  <a:pt x="165015" y="1947032"/>
                  <a:pt x="134464" y="1909127"/>
                  <a:pt x="116114" y="1865086"/>
                </a:cubicBezTo>
                <a:cubicBezTo>
                  <a:pt x="104019" y="1836057"/>
                  <a:pt x="92601" y="1806737"/>
                  <a:pt x="79829" y="1778000"/>
                </a:cubicBezTo>
                <a:cubicBezTo>
                  <a:pt x="73238" y="1763171"/>
                  <a:pt x="64857" y="1749191"/>
                  <a:pt x="58057" y="1734457"/>
                </a:cubicBezTo>
                <a:cubicBezTo>
                  <a:pt x="50337" y="1717730"/>
                  <a:pt x="43543" y="1700590"/>
                  <a:pt x="36286" y="1683657"/>
                </a:cubicBezTo>
                <a:cubicBezTo>
                  <a:pt x="14993" y="1492016"/>
                  <a:pt x="47121" y="1770371"/>
                  <a:pt x="14514" y="1531257"/>
                </a:cubicBezTo>
                <a:cubicBezTo>
                  <a:pt x="-3669" y="1397916"/>
                  <a:pt x="16946" y="1507131"/>
                  <a:pt x="0" y="1422400"/>
                </a:cubicBezTo>
                <a:cubicBezTo>
                  <a:pt x="2419" y="1349829"/>
                  <a:pt x="828" y="1277012"/>
                  <a:pt x="7257" y="1204686"/>
                </a:cubicBezTo>
                <a:cubicBezTo>
                  <a:pt x="12898" y="1141223"/>
                  <a:pt x="20973" y="1119999"/>
                  <a:pt x="36286" y="1074057"/>
                </a:cubicBezTo>
                <a:cubicBezTo>
                  <a:pt x="42338" y="1025637"/>
                  <a:pt x="45112" y="991971"/>
                  <a:pt x="58057" y="943429"/>
                </a:cubicBezTo>
                <a:cubicBezTo>
                  <a:pt x="61414" y="930842"/>
                  <a:pt x="67734" y="919238"/>
                  <a:pt x="72572" y="907143"/>
                </a:cubicBezTo>
                <a:cubicBezTo>
                  <a:pt x="84956" y="820453"/>
                  <a:pt x="72611" y="885235"/>
                  <a:pt x="87086" y="834571"/>
                </a:cubicBezTo>
                <a:cubicBezTo>
                  <a:pt x="94663" y="808051"/>
                  <a:pt x="99173" y="780568"/>
                  <a:pt x="108857" y="754743"/>
                </a:cubicBezTo>
                <a:cubicBezTo>
                  <a:pt x="113810" y="741536"/>
                  <a:pt x="125258" y="731500"/>
                  <a:pt x="130629" y="718457"/>
                </a:cubicBezTo>
                <a:cubicBezTo>
                  <a:pt x="142279" y="690163"/>
                  <a:pt x="149981" y="660400"/>
                  <a:pt x="159657" y="631371"/>
                </a:cubicBezTo>
                <a:cubicBezTo>
                  <a:pt x="162076" y="624114"/>
                  <a:pt x="165414" y="617101"/>
                  <a:pt x="166914" y="609600"/>
                </a:cubicBezTo>
                <a:cubicBezTo>
                  <a:pt x="171752" y="585410"/>
                  <a:pt x="163986" y="554474"/>
                  <a:pt x="181429" y="537029"/>
                </a:cubicBezTo>
                <a:lnTo>
                  <a:pt x="195943" y="522514"/>
                </a:lnTo>
                <a:cubicBezTo>
                  <a:pt x="200781" y="508000"/>
                  <a:pt x="204243" y="492952"/>
                  <a:pt x="210457" y="478971"/>
                </a:cubicBezTo>
                <a:cubicBezTo>
                  <a:pt x="213999" y="471001"/>
                  <a:pt x="220577" y="464734"/>
                  <a:pt x="224972" y="457200"/>
                </a:cubicBezTo>
                <a:cubicBezTo>
                  <a:pt x="237521" y="435687"/>
                  <a:pt x="249449" y="413815"/>
                  <a:pt x="261257" y="391886"/>
                </a:cubicBezTo>
                <a:cubicBezTo>
                  <a:pt x="297693" y="324218"/>
                  <a:pt x="249849" y="406063"/>
                  <a:pt x="297543" y="326571"/>
                </a:cubicBezTo>
                <a:cubicBezTo>
                  <a:pt x="299962" y="316895"/>
                  <a:pt x="300340" y="306464"/>
                  <a:pt x="304800" y="297543"/>
                </a:cubicBezTo>
                <a:cubicBezTo>
                  <a:pt x="312601" y="281941"/>
                  <a:pt x="324464" y="268717"/>
                  <a:pt x="333829" y="254000"/>
                </a:cubicBezTo>
                <a:cubicBezTo>
                  <a:pt x="341402" y="242100"/>
                  <a:pt x="349292" y="230330"/>
                  <a:pt x="355600" y="217714"/>
                </a:cubicBezTo>
                <a:cubicBezTo>
                  <a:pt x="359021" y="210872"/>
                  <a:pt x="359844" y="202974"/>
                  <a:pt x="362857" y="195943"/>
                </a:cubicBezTo>
                <a:cubicBezTo>
                  <a:pt x="367119" y="185999"/>
                  <a:pt x="372978" y="176800"/>
                  <a:pt x="377372" y="166914"/>
                </a:cubicBezTo>
                <a:cubicBezTo>
                  <a:pt x="399811" y="116428"/>
                  <a:pt x="384782" y="147156"/>
                  <a:pt x="399143" y="108857"/>
                </a:cubicBezTo>
                <a:cubicBezTo>
                  <a:pt x="403472" y="97314"/>
                  <a:pt x="428172" y="39189"/>
                  <a:pt x="428172" y="29029"/>
                </a:cubicBezTo>
                <a:lnTo>
                  <a:pt x="420914" y="36286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7371" y="239486"/>
            <a:ext cx="14157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概念模型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8873" y="12737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latin typeface="楷体" panose="02010609060101010101" pitchFamily="49" charset="-122"/>
                <a:ea typeface="楷体" panose="02010609060101010101" pitchFamily="49" charset="-122"/>
              </a:rPr>
              <a:t>特异性免疫的过程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758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261"/>
    </mc:Choice>
    <mc:Fallback>
      <p:transition spd="slow" advTm="40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36454" y="195811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二、高等动物的稳态与调节单元知识框架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2880" y="1121228"/>
            <a:ext cx="7754164" cy="3902526"/>
            <a:chOff x="805538" y="1175658"/>
            <a:chExt cx="7754164" cy="3902526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02"/>
            <a:stretch>
              <a:fillRect/>
            </a:stretch>
          </p:blipFill>
          <p:spPr>
            <a:xfrm>
              <a:off x="805542" y="1240971"/>
              <a:ext cx="7754160" cy="383721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5806"/>
            <a:stretch>
              <a:fillRect/>
            </a:stretch>
          </p:blipFill>
          <p:spPr>
            <a:xfrm>
              <a:off x="805538" y="1175658"/>
              <a:ext cx="7754160" cy="174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168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408"/>
    </mc:Choice>
    <mc:Fallback>
      <p:transition spd="slow" advTm="43408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3272" y="401216"/>
            <a:ext cx="182614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神经调节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4951" y="2153729"/>
            <a:ext cx="182614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神经系统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6267838" y="2145438"/>
            <a:ext cx="100540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反射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6062653" y="3691684"/>
            <a:ext cx="141577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反射弧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1820135" y="3663398"/>
            <a:ext cx="141577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神经元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2035792" y="14975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依赖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64927" y="28700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基本单位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62653" y="15439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基本方式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53938" y="28700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结构基础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426100" y="2778446"/>
            <a:ext cx="9802" cy="822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766608" y="2767220"/>
            <a:ext cx="3931" cy="833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2426100" y="1388770"/>
            <a:ext cx="9802" cy="767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435902" y="1378936"/>
            <a:ext cx="4313239" cy="9834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6761824" y="1378936"/>
            <a:ext cx="4784" cy="77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" idx="2"/>
            <a:endCxn id="3" idx="2"/>
          </p:cNvCxnSpPr>
          <p:nvPr/>
        </p:nvCxnSpPr>
        <p:spPr>
          <a:xfrm>
            <a:off x="4526343" y="985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" idx="2"/>
          </p:cNvCxnSpPr>
          <p:nvPr/>
        </p:nvCxnSpPr>
        <p:spPr>
          <a:xfrm flipH="1">
            <a:off x="4526342" y="985991"/>
            <a:ext cx="1" cy="4027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060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79"/>
    </mc:Choice>
    <mc:Fallback>
      <p:transition spd="slow" advTm="647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133" objId="23"/>
        <p14:stopEvt time="6479" objId="2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3483" y="269715"/>
            <a:ext cx="442069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反射过程中的神经活动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69215" y="2135225"/>
            <a:ext cx="198002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兴奋的产生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669372" y="2122703"/>
            <a:ext cx="198002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兴奋的传递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7498945" y="3748637"/>
            <a:ext cx="9028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突触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383468" y="3689731"/>
            <a:ext cx="110904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静息电位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151027" y="70195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 括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5977" y="3785734"/>
            <a:ext cx="81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电位变化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4270" y="289210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69989" y="29918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结构基础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662609" y="2794248"/>
            <a:ext cx="9802" cy="822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983927" y="2809953"/>
            <a:ext cx="3931" cy="833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617005" y="2123935"/>
            <a:ext cx="198002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兴奋的传导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918563" y="3689731"/>
            <a:ext cx="101028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神经递质</a:t>
            </a:r>
            <a:endParaRPr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358767" y="3689731"/>
            <a:ext cx="1037088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动作电位</a:t>
            </a:r>
            <a:endParaRPr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087481" y="3689731"/>
            <a:ext cx="1081201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局部电流</a:t>
            </a:r>
            <a:endParaRPr lang="zh-CN" altLang="en-US" sz="2800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36371" y="2415090"/>
            <a:ext cx="951215" cy="124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073408" y="2794248"/>
            <a:ext cx="2235" cy="806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221484" y="2843827"/>
            <a:ext cx="1468258" cy="772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593053" y="2809953"/>
            <a:ext cx="1078656" cy="790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459229" y="1368000"/>
            <a:ext cx="0" cy="72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693228" y="2427514"/>
            <a:ext cx="882037" cy="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185189" y="4228340"/>
            <a:ext cx="7020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403129" y="4228340"/>
            <a:ext cx="7020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1587470" y="4228340"/>
            <a:ext cx="7020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487586" y="3789882"/>
            <a:ext cx="43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产生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63520" y="29353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方式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54690" y="29404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方式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37057" y="3802800"/>
            <a:ext cx="43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转换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459229" y="1381256"/>
            <a:ext cx="6037400" cy="141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18" idx="0"/>
          </p:cNvCxnSpPr>
          <p:nvPr/>
        </p:nvCxnSpPr>
        <p:spPr>
          <a:xfrm flipH="1">
            <a:off x="4607020" y="829742"/>
            <a:ext cx="4785" cy="1294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7498945" y="1392570"/>
            <a:ext cx="0" cy="68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284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997"/>
    </mc:Choice>
    <mc:Fallback>
      <p:transition spd="slow" advTm="429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30" objId="43"/>
        <p14:stopEvt time="42997" objId="4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47449" y="494216"/>
            <a:ext cx="162095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体液调节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719957" y="1781858"/>
            <a:ext cx="162095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激素调节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25515" y="3293869"/>
            <a:ext cx="11090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激素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779556" y="982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773" y="2504143"/>
            <a:ext cx="81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主要机制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9002" y="2666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信息分子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2659" y="2724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主要依赖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rot="5400000">
            <a:off x="2471259" y="1608717"/>
            <a:ext cx="324000" cy="2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550606" y="1813134"/>
            <a:ext cx="305724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其他化学物质调节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199880" y="3335140"/>
            <a:ext cx="1323629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内分泌系统</a:t>
            </a:r>
            <a:endParaRPr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934103" y="3315257"/>
            <a:ext cx="181109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分级调节反馈调节</a:t>
            </a:r>
            <a:endParaRPr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321629" y="3315257"/>
            <a:ext cx="2416628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经体液运输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作用于靶细胞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微量高效</a:t>
            </a:r>
            <a:endParaRPr lang="zh-CN" altLang="en-US" sz="2800" dirty="0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1019428" y="2520818"/>
            <a:ext cx="112" cy="773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4729724" y="26784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特点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rot="5400000">
            <a:off x="6901744" y="1619603"/>
            <a:ext cx="324000" cy="2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638616" y="1456641"/>
            <a:ext cx="4447985" cy="1292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5400000">
            <a:off x="4572631" y="1238178"/>
            <a:ext cx="432000" cy="217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765660" y="2315134"/>
            <a:ext cx="2917" cy="10001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5436353" y="2542206"/>
            <a:ext cx="112" cy="773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7769143" y="2574629"/>
            <a:ext cx="112" cy="773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026888" y="2531244"/>
            <a:ext cx="6742255" cy="5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87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50"/>
    </mc:Choice>
    <mc:Fallback>
      <p:transition spd="slow" advTm="2755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54" objId="44"/>
        <p14:stopEvt time="27550" objId="4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612</Words>
  <Application>Microsoft Office PowerPoint</Application>
  <PresentationFormat>全屏显示(16:9)</PresentationFormat>
  <Paragraphs>113</Paragraphs>
  <Slides>17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主题​​</vt:lpstr>
      <vt:lpstr>高等动物的稳态与调节（第3课时）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techer</cp:lastModifiedBy>
  <cp:revision>77</cp:revision>
  <dcterms:created xsi:type="dcterms:W3CDTF">2020-02-01T11:21:51Z</dcterms:created>
  <dcterms:modified xsi:type="dcterms:W3CDTF">2020-02-08T00:40:29Z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