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372" r:id="rId2"/>
    <p:sldId id="375" r:id="rId3"/>
    <p:sldId id="376" r:id="rId4"/>
    <p:sldId id="377" r:id="rId5"/>
    <p:sldId id="379" r:id="rId6"/>
    <p:sldId id="380" r:id="rId7"/>
    <p:sldId id="381" r:id="rId8"/>
    <p:sldId id="382" r:id="rId9"/>
    <p:sldId id="383" r:id="rId10"/>
    <p:sldId id="384" r:id="rId11"/>
    <p:sldId id="385" r:id="rId12"/>
    <p:sldId id="386" r:id="rId13"/>
    <p:sldId id="387" r:id="rId14"/>
    <p:sldId id="388" r:id="rId15"/>
    <p:sldId id="389" r:id="rId16"/>
    <p:sldId id="390" r:id="rId17"/>
    <p:sldId id="391" r:id="rId18"/>
    <p:sldId id="392" r:id="rId19"/>
    <p:sldId id="393" r:id="rId20"/>
    <p:sldId id="394" r:id="rId21"/>
    <p:sldId id="395" r:id="rId22"/>
    <p:sldId id="397" r:id="rId23"/>
    <p:sldId id="398" r:id="rId24"/>
    <p:sldId id="373" r:id="rId25"/>
    <p:sldId id="352" r:id="rId26"/>
  </p:sldIdLst>
  <p:sldSz cx="9144000" cy="5143500" type="screen16x9"/>
  <p:notesSz cx="6858000" cy="9144000"/>
  <p:embeddedFontLst>
    <p:embeddedFont>
      <p:font typeface="楷体" pitchFamily="49" charset="-122"/>
      <p:regular r:id="rId28"/>
    </p:embeddedFon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微软雅黑" pitchFamily="34" charset="-122"/>
      <p:regular r:id="rId33"/>
      <p:bold r:id="rId34"/>
    </p:embeddedFont>
    <p:embeddedFont>
      <p:font typeface="黑体" pitchFamily="49" charset="-122"/>
      <p:regular r:id="rId35"/>
    </p:embeddedFont>
  </p:embeddedFontLst>
  <p:custDataLst>
    <p:tags r:id="rId36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743">
          <p15:clr>
            <a:srgbClr val="A4A3A4"/>
          </p15:clr>
        </p15:guide>
        <p15:guide id="2" pos="30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CC"/>
    <a:srgbClr val="1A3F6C"/>
    <a:srgbClr val="0E223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24586" autoAdjust="0"/>
    <p:restoredTop sz="91372" autoAdjust="0"/>
  </p:normalViewPr>
  <p:slideViewPr>
    <p:cSldViewPr snapToGrid="0">
      <p:cViewPr varScale="1">
        <p:scale>
          <a:sx n="85" d="100"/>
          <a:sy n="85" d="100"/>
        </p:scale>
        <p:origin x="-702" y="-96"/>
      </p:cViewPr>
      <p:guideLst>
        <p:guide orient="horz" pos="1743"/>
        <p:guide pos="30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F47E17B-BBE0-46AE-B91F-37B0E23B20A2}" type="datetimeFigureOut">
              <a:rPr lang="zh-CN" altLang="en-US"/>
              <a:pPr>
                <a:defRPr/>
              </a:pPr>
              <a:t>2020/2/7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CDCB465-D10E-4D18-91D4-6D54D73E560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8698099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480A0ECB-4B7A-4F4E-897E-53AB8F65DA95}" type="slidenum">
              <a:rPr lang="zh-CN" altLang="en-US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2143421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395288C6-2CB4-4532-A620-0738A8180FF0}" type="slidenum">
              <a:rPr lang="zh-CN" altLang="en-US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283976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5552639F-CC37-4760-ABFE-C2E6AC840919}" type="slidenum">
              <a:rPr lang="zh-CN" altLang="en-US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0807841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B757F825-F9A0-4C98-BD18-C5B9561DF465}" type="slidenum">
              <a:rPr lang="zh-CN" altLang="en-US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5705405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E3F31F32-F3F1-4846-A3C7-F13D1CB53658}" type="slidenum">
              <a:rPr lang="zh-CN" altLang="en-US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7457351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FF392FFA-D6E7-46C8-9978-2231FF3A45C7}" type="slidenum">
              <a:rPr lang="zh-CN" altLang="en-US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5281073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4D03B6A2-0EFA-469F-ACF2-3BB074B8D18E}" type="slidenum">
              <a:rPr lang="zh-CN" altLang="en-US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9710626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zh-CN" smtClean="0"/>
              <a:t>举个具体的例子，可以引起儿童呼吸道感染的流感嗜血杆菌怎么进入体内，侵犯咽部细胞？</a:t>
            </a:r>
            <a:r>
              <a:rPr lang="zh-CN" altLang="zh-CN" b="1" smtClean="0"/>
              <a:t>让学生来说。</a:t>
            </a:r>
            <a:endParaRPr lang="zh-CN" altLang="zh-CN" smtClean="0"/>
          </a:p>
          <a:p>
            <a:r>
              <a:rPr lang="zh-CN" altLang="zh-CN" smtClean="0"/>
              <a:t>首先需要突破鼻毛的阻挡、呼吸道粘膜纤毛的清扫，以及完整的粘膜屏障，这是第一道防线；然后进入内环境，会遇到吞噬细胞、溶菌酶，第二道防线。</a:t>
            </a:r>
            <a:endParaRPr lang="zh-CN" altLang="en-US" smtClean="0"/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96421A44-9FE4-432C-9129-E40F3A09D036}" type="slidenum">
              <a:rPr lang="zh-CN" altLang="en-US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4644628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zh-CN" smtClean="0"/>
              <a:t>这两道防线可以阻挡绝大部分病原体，但是对病原体的识别没有特异性。如果还不行，那就需要第三道防线，特异性免疫。机体对外来物、病原体是怎么识别的？非特异性识别怎么实现的？</a:t>
            </a:r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8928FB7E-C8F1-42B5-AC9A-8C392C7EEE5E}" type="slidenum">
              <a:rPr lang="zh-CN" altLang="en-US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5882946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94D548CC-16F3-4D93-ABD1-84ED52592051}" type="slidenum">
              <a:rPr lang="zh-CN" altLang="en-US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2907028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E0D48E3F-2E90-499C-8CD0-77666C0E8BE1}" type="slidenum">
              <a:rPr lang="zh-CN" altLang="en-US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921300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8A289A64-8888-4CC0-B7EB-2C2E2C14A645}" type="slidenum">
              <a:rPr lang="zh-CN" altLang="en-US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7114879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10EC73EA-F79C-441A-8BC2-746C5311F8B0}" type="slidenum">
              <a:rPr lang="zh-CN" altLang="en-US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486456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D12B98BE-5B14-426B-81CD-9F0282BA1863}" type="slidenum">
              <a:rPr lang="zh-CN" altLang="en-US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5610565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614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21811454-9E42-4FCA-886C-74616A5CB698}" type="slidenum">
              <a:rPr lang="zh-CN" altLang="en-US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9063842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45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66A55574-89BA-4BBA-A128-515280A7E50B}" type="slidenum">
              <a:rPr lang="zh-CN" altLang="en-US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647726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23B06071-595A-4EDF-847B-166559B9E350}" type="slidenum">
              <a:rPr lang="zh-CN" altLang="en-US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630981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182B0E09-7656-42C1-971F-700A374A526A}" type="slidenum">
              <a:rPr lang="zh-CN" altLang="en-US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656896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69825F3E-BC76-4A5E-A60D-110828D8BA55}" type="slidenum">
              <a:rPr lang="zh-CN" altLang="en-US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085554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A12D27EB-5D61-4948-B060-AEA4F07CE6AB}" type="slidenum">
              <a:rPr lang="zh-CN" altLang="en-US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404111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ADB3F0FD-8337-42FA-A457-E7B3EE85D9A7}" type="slidenum">
              <a:rPr lang="zh-CN" altLang="en-US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082496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44E95FC9-6249-45FA-8473-8E2A8263B759}" type="slidenum">
              <a:rPr lang="zh-CN" altLang="en-US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486230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CF26F441-3922-42A9-9B62-CE8FA98A8B10}" type="slidenum">
              <a:rPr lang="zh-CN" altLang="en-US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768414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5EE47-78B0-4F26-83EE-279EA1D5A756}" type="datetimeFigureOut">
              <a:rPr lang="zh-CN" altLang="en-US"/>
              <a:pPr>
                <a:defRPr/>
              </a:pPr>
              <a:t>2020/2/7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32D498-2B28-4CEE-A726-6569F28640C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751329840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922AB-A25E-4B38-8739-E187CADE8D3C}" type="datetimeFigureOut">
              <a:rPr lang="zh-CN" altLang="en-US"/>
              <a:pPr>
                <a:defRPr/>
              </a:pPr>
              <a:t>2020/2/7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79F1FB-37A6-47C4-B1F2-9716D4AF72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634285357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455EF-D6F0-4277-B584-C9ECD35B7533}" type="datetimeFigureOut">
              <a:rPr lang="zh-CN" altLang="en-US"/>
              <a:pPr>
                <a:defRPr/>
              </a:pPr>
              <a:t>2020/2/7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579437-B2D3-4893-8FBE-94629A01093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369972770"/>
      </p:ext>
    </p:extLst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700088"/>
          </a:xfrm>
          <a:prstGeom prst="rect">
            <a:avLst/>
          </a:prstGeom>
          <a:solidFill>
            <a:srgbClr val="568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3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-20638"/>
            <a:ext cx="1704975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04206256"/>
      </p:ext>
    </p:extLst>
  </p:cSld>
  <p:clrMapOvr>
    <a:masterClrMapping/>
  </p:clrMapOvr>
  <p:transition spd="slow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="" xmlns:p14="http://schemas.microsoft.com/office/powerpoint/2010/main" val="4242453479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8D239-57ED-4AFB-A6AD-F60D2B8FB827}" type="datetimeFigureOut">
              <a:rPr lang="zh-CN" altLang="en-US"/>
              <a:pPr>
                <a:defRPr/>
              </a:pPr>
              <a:t>2020/2/7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7BF323-0A5D-4A0C-B628-F4BD11E4CAF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979696023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1FC56-DC75-4F7A-B369-378BEA9F7941}" type="datetimeFigureOut">
              <a:rPr lang="zh-CN" altLang="en-US"/>
              <a:pPr>
                <a:defRPr/>
              </a:pPr>
              <a:t>2020/2/7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D555AA-8947-462F-8878-7DDA6ECF17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1855984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A6AE9-AA25-4D99-ACFB-8EB9D423E6E2}" type="datetimeFigureOut">
              <a:rPr lang="zh-CN" altLang="en-US"/>
              <a:pPr>
                <a:defRPr/>
              </a:pPr>
              <a:t>2020/2/7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49BA84-6E8C-4C0F-BA1C-0A5BFC7739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235484584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10C02-7910-4EBF-88A3-3F2D9FC348D9}" type="datetimeFigureOut">
              <a:rPr lang="zh-CN" altLang="en-US"/>
              <a:pPr>
                <a:defRPr/>
              </a:pPr>
              <a:t>2020/2/7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BA00393-2670-479A-A904-A169FA20279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772594339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1AF23-ADB5-464D-805D-6775BE6B178A}" type="datetimeFigureOut">
              <a:rPr lang="zh-CN" altLang="en-US"/>
              <a:pPr>
                <a:defRPr/>
              </a:pPr>
              <a:t>2020/2/7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93A15D-C5D2-4F50-922E-82E788FC47A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052022691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5EC75-5595-4568-B341-70454BAC673B}" type="datetimeFigureOut">
              <a:rPr lang="zh-CN" altLang="en-US"/>
              <a:pPr>
                <a:defRPr/>
              </a:pPr>
              <a:t>2020/2/7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027FFC-9E36-4CA4-9642-A16BC642902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725103157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23E5D-6F03-4910-8190-86366C2E591F}" type="datetimeFigureOut">
              <a:rPr lang="zh-CN" altLang="en-US"/>
              <a:pPr>
                <a:defRPr/>
              </a:pPr>
              <a:t>2020/2/7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39863D-8C90-440F-AA16-D619A96A49B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231324804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5A389-2DCB-4F4A-8E01-E66A2A3532C5}" type="datetimeFigureOut">
              <a:rPr lang="zh-CN" altLang="en-US"/>
              <a:pPr>
                <a:defRPr/>
              </a:pPr>
              <a:t>2020/2/7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ABD467-FB9B-41B6-97FB-817708CCE0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796280764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643CA25-39B0-4668-831B-4527E358F8DD}" type="datetimeFigureOut">
              <a:rPr lang="zh-CN" altLang="en-US"/>
              <a:pPr>
                <a:defRPr/>
              </a:pPr>
              <a:t>2020/2/7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548E310-8A29-4CE5-8F22-71E3BE1DE8A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  <p:sldLayoutId id="2147483955" r:id="rId13"/>
  </p:sldLayoutIdLst>
  <p:transition spd="slow">
    <p:pul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17463"/>
            <a:ext cx="858838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12"/>
          <p:cNvSpPr txBox="1">
            <a:spLocks noChangeArrowheads="1"/>
          </p:cNvSpPr>
          <p:nvPr/>
        </p:nvSpPr>
        <p:spPr bwMode="auto">
          <a:xfrm>
            <a:off x="1441450" y="68263"/>
            <a:ext cx="68056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人教版高中生物必修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章</a:t>
            </a:r>
            <a:endParaRPr lang="zh-CN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388" name="TextBox 12"/>
          <p:cNvSpPr txBox="1">
            <a:spLocks noChangeArrowheads="1"/>
          </p:cNvSpPr>
          <p:nvPr/>
        </p:nvSpPr>
        <p:spPr bwMode="auto">
          <a:xfrm>
            <a:off x="134938" y="1938338"/>
            <a:ext cx="8905875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b="1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b="1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b="1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b="1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节 免疫调节（第</a:t>
            </a:r>
            <a:r>
              <a:rPr lang="en-US" altLang="zh-CN" b="1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b="1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课时）</a:t>
            </a:r>
            <a:endParaRPr lang="en-US" altLang="zh-CN" b="1">
              <a:solidFill>
                <a:srgbClr val="0033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免疫系统的组成与结构</a:t>
            </a:r>
            <a:endParaRPr lang="zh-CN" altLang="zh-CN" b="1">
              <a:solidFill>
                <a:srgbClr val="0033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528638"/>
            <a:ext cx="6827838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文本框 4"/>
          <p:cNvSpPr txBox="1">
            <a:spLocks noChangeArrowheads="1"/>
          </p:cNvSpPr>
          <p:nvPr/>
        </p:nvSpPr>
        <p:spPr bwMode="auto">
          <a:xfrm>
            <a:off x="2303463" y="2617788"/>
            <a:ext cx="88265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/>
              <a:t>红细胞</a:t>
            </a:r>
          </a:p>
        </p:txBody>
      </p:sp>
      <p:sp>
        <p:nvSpPr>
          <p:cNvPr id="34820" name="文本框 5"/>
          <p:cNvSpPr txBox="1">
            <a:spLocks noChangeArrowheads="1"/>
          </p:cNvSpPr>
          <p:nvPr/>
        </p:nvSpPr>
        <p:spPr bwMode="auto">
          <a:xfrm>
            <a:off x="6505575" y="1362075"/>
            <a:ext cx="1577975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/>
              <a:t>淋巴样干细胞</a:t>
            </a:r>
          </a:p>
        </p:txBody>
      </p:sp>
      <p:sp>
        <p:nvSpPr>
          <p:cNvPr id="34821" name="文本框 6"/>
          <p:cNvSpPr txBox="1">
            <a:spLocks noChangeArrowheads="1"/>
          </p:cNvSpPr>
          <p:nvPr/>
        </p:nvSpPr>
        <p:spPr bwMode="auto">
          <a:xfrm>
            <a:off x="1557338" y="1377950"/>
            <a:ext cx="1347787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/>
              <a:t>髓样干细胞</a:t>
            </a:r>
          </a:p>
        </p:txBody>
      </p:sp>
      <p:sp>
        <p:nvSpPr>
          <p:cNvPr id="34822" name="文本框 7"/>
          <p:cNvSpPr txBox="1">
            <a:spLocks noChangeArrowheads="1"/>
          </p:cNvSpPr>
          <p:nvPr/>
        </p:nvSpPr>
        <p:spPr bwMode="auto">
          <a:xfrm>
            <a:off x="7273925" y="3192463"/>
            <a:ext cx="779463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1"/>
              <a:t>B</a:t>
            </a:r>
            <a:r>
              <a:rPr lang="zh-CN" altLang="en-US" b="1"/>
              <a:t>细胞</a:t>
            </a:r>
          </a:p>
        </p:txBody>
      </p:sp>
      <p:sp>
        <p:nvSpPr>
          <p:cNvPr id="34823" name="文本框 8"/>
          <p:cNvSpPr txBox="1">
            <a:spLocks noChangeArrowheads="1"/>
          </p:cNvSpPr>
          <p:nvPr/>
        </p:nvSpPr>
        <p:spPr bwMode="auto">
          <a:xfrm>
            <a:off x="4591050" y="4746625"/>
            <a:ext cx="111442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/>
              <a:t>巨噬细胞</a:t>
            </a:r>
          </a:p>
        </p:txBody>
      </p:sp>
      <p:sp>
        <p:nvSpPr>
          <p:cNvPr id="34824" name="文本框 9"/>
          <p:cNvSpPr txBox="1">
            <a:spLocks noChangeArrowheads="1"/>
          </p:cNvSpPr>
          <p:nvPr/>
        </p:nvSpPr>
        <p:spPr bwMode="auto">
          <a:xfrm>
            <a:off x="1373188" y="4084638"/>
            <a:ext cx="88265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/>
              <a:t>血小板</a:t>
            </a:r>
          </a:p>
        </p:txBody>
      </p:sp>
      <p:sp>
        <p:nvSpPr>
          <p:cNvPr id="34825" name="文本框 10"/>
          <p:cNvSpPr txBox="1">
            <a:spLocks noChangeArrowheads="1"/>
          </p:cNvSpPr>
          <p:nvPr/>
        </p:nvSpPr>
        <p:spPr bwMode="auto">
          <a:xfrm>
            <a:off x="6570663" y="3178175"/>
            <a:ext cx="763587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1"/>
              <a:t>T</a:t>
            </a:r>
            <a:r>
              <a:rPr lang="zh-CN" altLang="en-US" b="1"/>
              <a:t>细胞</a:t>
            </a:r>
          </a:p>
        </p:txBody>
      </p:sp>
      <p:sp>
        <p:nvSpPr>
          <p:cNvPr id="13" name="矩形 12">
            <a:extLst>
              <a:ext uri="{FF2B5EF4-FFF2-40B4-BE49-F238E27FC236}"/>
            </a:extLst>
          </p:cNvPr>
          <p:cNvSpPr/>
          <p:nvPr/>
        </p:nvSpPr>
        <p:spPr>
          <a:xfrm>
            <a:off x="7527925" y="3567113"/>
            <a:ext cx="485775" cy="86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矩形 14">
            <a:extLst>
              <a:ext uri="{FF2B5EF4-FFF2-40B4-BE49-F238E27FC236}"/>
            </a:extLst>
          </p:cNvPr>
          <p:cNvSpPr/>
          <p:nvPr/>
        </p:nvSpPr>
        <p:spPr>
          <a:xfrm>
            <a:off x="5808663" y="1697038"/>
            <a:ext cx="1085850" cy="217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矩形 15">
            <a:extLst>
              <a:ext uri="{FF2B5EF4-FFF2-40B4-BE49-F238E27FC236}"/>
            </a:extLst>
          </p:cNvPr>
          <p:cNvSpPr/>
          <p:nvPr/>
        </p:nvSpPr>
        <p:spPr>
          <a:xfrm>
            <a:off x="2465388" y="1728788"/>
            <a:ext cx="1008062" cy="217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矩形 16">
            <a:extLst>
              <a:ext uri="{FF2B5EF4-FFF2-40B4-BE49-F238E27FC236}"/>
            </a:extLst>
          </p:cNvPr>
          <p:cNvSpPr/>
          <p:nvPr/>
        </p:nvSpPr>
        <p:spPr>
          <a:xfrm>
            <a:off x="4905375" y="638175"/>
            <a:ext cx="1412875" cy="593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4830" name="文本框 3"/>
          <p:cNvSpPr txBox="1">
            <a:spLocks noChangeArrowheads="1"/>
          </p:cNvSpPr>
          <p:nvPr/>
        </p:nvSpPr>
        <p:spPr bwMode="auto">
          <a:xfrm>
            <a:off x="3762375" y="831850"/>
            <a:ext cx="1947863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/>
              <a:t>骨髓造血干细胞</a:t>
            </a:r>
          </a:p>
        </p:txBody>
      </p:sp>
      <p:sp>
        <p:nvSpPr>
          <p:cNvPr id="34831" name="文本框 23"/>
          <p:cNvSpPr txBox="1">
            <a:spLocks noChangeArrowheads="1"/>
          </p:cNvSpPr>
          <p:nvPr/>
        </p:nvSpPr>
        <p:spPr bwMode="auto">
          <a:xfrm>
            <a:off x="7380288" y="1943100"/>
            <a:ext cx="649287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/>
              <a:t>淋巴</a:t>
            </a:r>
            <a:endParaRPr lang="en-US" altLang="zh-CN" b="1"/>
          </a:p>
          <a:p>
            <a:r>
              <a:rPr lang="zh-CN" altLang="en-US" b="1"/>
              <a:t>细胞</a:t>
            </a:r>
          </a:p>
        </p:txBody>
      </p:sp>
      <p:sp>
        <p:nvSpPr>
          <p:cNvPr id="25" name="矩形 24">
            <a:extLst>
              <a:ext uri="{FF2B5EF4-FFF2-40B4-BE49-F238E27FC236}"/>
            </a:extLst>
          </p:cNvPr>
          <p:cNvSpPr/>
          <p:nvPr/>
        </p:nvSpPr>
        <p:spPr>
          <a:xfrm>
            <a:off x="6894513" y="2571750"/>
            <a:ext cx="701675" cy="161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3" name="任意多边形: 形状 22">
            <a:extLst>
              <a:ext uri="{FF2B5EF4-FFF2-40B4-BE49-F238E27FC236}"/>
            </a:extLst>
          </p:cNvPr>
          <p:cNvSpPr/>
          <p:nvPr/>
        </p:nvSpPr>
        <p:spPr>
          <a:xfrm>
            <a:off x="3703638" y="300038"/>
            <a:ext cx="4275137" cy="3438525"/>
          </a:xfrm>
          <a:custGeom>
            <a:avLst/>
            <a:gdLst>
              <a:gd name="connsiteX0" fmla="*/ 1966586 w 5699342"/>
              <a:gd name="connsiteY0" fmla="*/ 225468 h 4584526"/>
              <a:gd name="connsiteX1" fmla="*/ 1966586 w 5699342"/>
              <a:gd name="connsiteY1" fmla="*/ 225468 h 4584526"/>
              <a:gd name="connsiteX2" fmla="*/ 1803748 w 5699342"/>
              <a:gd name="connsiteY2" fmla="*/ 125260 h 4584526"/>
              <a:gd name="connsiteX3" fmla="*/ 1753643 w 5699342"/>
              <a:gd name="connsiteY3" fmla="*/ 87682 h 4584526"/>
              <a:gd name="connsiteX4" fmla="*/ 1716065 w 5699342"/>
              <a:gd name="connsiteY4" fmla="*/ 75156 h 4584526"/>
              <a:gd name="connsiteX5" fmla="*/ 1678487 w 5699342"/>
              <a:gd name="connsiteY5" fmla="*/ 50104 h 4584526"/>
              <a:gd name="connsiteX6" fmla="*/ 1640909 w 5699342"/>
              <a:gd name="connsiteY6" fmla="*/ 37578 h 4584526"/>
              <a:gd name="connsiteX7" fmla="*/ 1528175 w 5699342"/>
              <a:gd name="connsiteY7" fmla="*/ 12526 h 4584526"/>
              <a:gd name="connsiteX8" fmla="*/ 1490597 w 5699342"/>
              <a:gd name="connsiteY8" fmla="*/ 0 h 4584526"/>
              <a:gd name="connsiteX9" fmla="*/ 1102290 w 5699342"/>
              <a:gd name="connsiteY9" fmla="*/ 12526 h 4584526"/>
              <a:gd name="connsiteX10" fmla="*/ 1064712 w 5699342"/>
              <a:gd name="connsiteY10" fmla="*/ 25052 h 4584526"/>
              <a:gd name="connsiteX11" fmla="*/ 1014608 w 5699342"/>
              <a:gd name="connsiteY11" fmla="*/ 37578 h 4584526"/>
              <a:gd name="connsiteX12" fmla="*/ 939452 w 5699342"/>
              <a:gd name="connsiteY12" fmla="*/ 62630 h 4584526"/>
              <a:gd name="connsiteX13" fmla="*/ 851769 w 5699342"/>
              <a:gd name="connsiteY13" fmla="*/ 87682 h 4584526"/>
              <a:gd name="connsiteX14" fmla="*/ 776613 w 5699342"/>
              <a:gd name="connsiteY14" fmla="*/ 137786 h 4584526"/>
              <a:gd name="connsiteX15" fmla="*/ 739035 w 5699342"/>
              <a:gd name="connsiteY15" fmla="*/ 162838 h 4584526"/>
              <a:gd name="connsiteX16" fmla="*/ 701457 w 5699342"/>
              <a:gd name="connsiteY16" fmla="*/ 175364 h 4584526"/>
              <a:gd name="connsiteX17" fmla="*/ 601249 w 5699342"/>
              <a:gd name="connsiteY17" fmla="*/ 225468 h 4584526"/>
              <a:gd name="connsiteX18" fmla="*/ 551145 w 5699342"/>
              <a:gd name="connsiteY18" fmla="*/ 250520 h 4584526"/>
              <a:gd name="connsiteX19" fmla="*/ 513567 w 5699342"/>
              <a:gd name="connsiteY19" fmla="*/ 288099 h 4584526"/>
              <a:gd name="connsiteX20" fmla="*/ 475989 w 5699342"/>
              <a:gd name="connsiteY20" fmla="*/ 313151 h 4584526"/>
              <a:gd name="connsiteX21" fmla="*/ 413358 w 5699342"/>
              <a:gd name="connsiteY21" fmla="*/ 375781 h 4584526"/>
              <a:gd name="connsiteX22" fmla="*/ 375780 w 5699342"/>
              <a:gd name="connsiteY22" fmla="*/ 413359 h 4584526"/>
              <a:gd name="connsiteX23" fmla="*/ 325676 w 5699342"/>
              <a:gd name="connsiteY23" fmla="*/ 438411 h 4584526"/>
              <a:gd name="connsiteX24" fmla="*/ 250520 w 5699342"/>
              <a:gd name="connsiteY24" fmla="*/ 488515 h 4584526"/>
              <a:gd name="connsiteX25" fmla="*/ 212942 w 5699342"/>
              <a:gd name="connsiteY25" fmla="*/ 513567 h 4584526"/>
              <a:gd name="connsiteX26" fmla="*/ 150312 w 5699342"/>
              <a:gd name="connsiteY26" fmla="*/ 576197 h 4584526"/>
              <a:gd name="connsiteX27" fmla="*/ 87682 w 5699342"/>
              <a:gd name="connsiteY27" fmla="*/ 638827 h 4584526"/>
              <a:gd name="connsiteX28" fmla="*/ 62630 w 5699342"/>
              <a:gd name="connsiteY28" fmla="*/ 676405 h 4584526"/>
              <a:gd name="connsiteX29" fmla="*/ 50104 w 5699342"/>
              <a:gd name="connsiteY29" fmla="*/ 713983 h 4584526"/>
              <a:gd name="connsiteX30" fmla="*/ 0 w 5699342"/>
              <a:gd name="connsiteY30" fmla="*/ 789140 h 4584526"/>
              <a:gd name="connsiteX31" fmla="*/ 37578 w 5699342"/>
              <a:gd name="connsiteY31" fmla="*/ 1089764 h 4584526"/>
              <a:gd name="connsiteX32" fmla="*/ 75156 w 5699342"/>
              <a:gd name="connsiteY32" fmla="*/ 1164920 h 4584526"/>
              <a:gd name="connsiteX33" fmla="*/ 137786 w 5699342"/>
              <a:gd name="connsiteY33" fmla="*/ 1215025 h 4584526"/>
              <a:gd name="connsiteX34" fmla="*/ 200416 w 5699342"/>
              <a:gd name="connsiteY34" fmla="*/ 1290181 h 4584526"/>
              <a:gd name="connsiteX35" fmla="*/ 237994 w 5699342"/>
              <a:gd name="connsiteY35" fmla="*/ 1315233 h 4584526"/>
              <a:gd name="connsiteX36" fmla="*/ 313150 w 5699342"/>
              <a:gd name="connsiteY36" fmla="*/ 1365337 h 4584526"/>
              <a:gd name="connsiteX37" fmla="*/ 350728 w 5699342"/>
              <a:gd name="connsiteY37" fmla="*/ 1402915 h 4584526"/>
              <a:gd name="connsiteX38" fmla="*/ 375780 w 5699342"/>
              <a:gd name="connsiteY38" fmla="*/ 1440493 h 4584526"/>
              <a:gd name="connsiteX39" fmla="*/ 413358 w 5699342"/>
              <a:gd name="connsiteY39" fmla="*/ 1465545 h 4584526"/>
              <a:gd name="connsiteX40" fmla="*/ 438411 w 5699342"/>
              <a:gd name="connsiteY40" fmla="*/ 1503123 h 4584526"/>
              <a:gd name="connsiteX41" fmla="*/ 475989 w 5699342"/>
              <a:gd name="connsiteY41" fmla="*/ 1515649 h 4584526"/>
              <a:gd name="connsiteX42" fmla="*/ 526093 w 5699342"/>
              <a:gd name="connsiteY42" fmla="*/ 1540701 h 4584526"/>
              <a:gd name="connsiteX43" fmla="*/ 563671 w 5699342"/>
              <a:gd name="connsiteY43" fmla="*/ 1565753 h 4584526"/>
              <a:gd name="connsiteX44" fmla="*/ 601249 w 5699342"/>
              <a:gd name="connsiteY44" fmla="*/ 1578279 h 4584526"/>
              <a:gd name="connsiteX45" fmla="*/ 688931 w 5699342"/>
              <a:gd name="connsiteY45" fmla="*/ 1603331 h 4584526"/>
              <a:gd name="connsiteX46" fmla="*/ 776613 w 5699342"/>
              <a:gd name="connsiteY46" fmla="*/ 1653435 h 4584526"/>
              <a:gd name="connsiteX47" fmla="*/ 814191 w 5699342"/>
              <a:gd name="connsiteY47" fmla="*/ 1665962 h 4584526"/>
              <a:gd name="connsiteX48" fmla="*/ 851769 w 5699342"/>
              <a:gd name="connsiteY48" fmla="*/ 1691014 h 4584526"/>
              <a:gd name="connsiteX49" fmla="*/ 1002082 w 5699342"/>
              <a:gd name="connsiteY49" fmla="*/ 1728592 h 4584526"/>
              <a:gd name="connsiteX50" fmla="*/ 1077238 w 5699342"/>
              <a:gd name="connsiteY50" fmla="*/ 1766170 h 4584526"/>
              <a:gd name="connsiteX51" fmla="*/ 1114816 w 5699342"/>
              <a:gd name="connsiteY51" fmla="*/ 1791222 h 4584526"/>
              <a:gd name="connsiteX52" fmla="*/ 1152394 w 5699342"/>
              <a:gd name="connsiteY52" fmla="*/ 1803748 h 4584526"/>
              <a:gd name="connsiteX53" fmla="*/ 1215024 w 5699342"/>
              <a:gd name="connsiteY53" fmla="*/ 1828800 h 4584526"/>
              <a:gd name="connsiteX54" fmla="*/ 1302706 w 5699342"/>
              <a:gd name="connsiteY54" fmla="*/ 1841326 h 4584526"/>
              <a:gd name="connsiteX55" fmla="*/ 1377863 w 5699342"/>
              <a:gd name="connsiteY55" fmla="*/ 1853852 h 4584526"/>
              <a:gd name="connsiteX56" fmla="*/ 1427967 w 5699342"/>
              <a:gd name="connsiteY56" fmla="*/ 1866378 h 4584526"/>
              <a:gd name="connsiteX57" fmla="*/ 1490597 w 5699342"/>
              <a:gd name="connsiteY57" fmla="*/ 1878904 h 4584526"/>
              <a:gd name="connsiteX58" fmla="*/ 1565753 w 5699342"/>
              <a:gd name="connsiteY58" fmla="*/ 1891430 h 4584526"/>
              <a:gd name="connsiteX59" fmla="*/ 1665961 w 5699342"/>
              <a:gd name="connsiteY59" fmla="*/ 1916482 h 4584526"/>
              <a:gd name="connsiteX60" fmla="*/ 1703539 w 5699342"/>
              <a:gd name="connsiteY60" fmla="*/ 1929008 h 4584526"/>
              <a:gd name="connsiteX61" fmla="*/ 1778695 w 5699342"/>
              <a:gd name="connsiteY61" fmla="*/ 1941534 h 4584526"/>
              <a:gd name="connsiteX62" fmla="*/ 1866378 w 5699342"/>
              <a:gd name="connsiteY62" fmla="*/ 1979112 h 4584526"/>
              <a:gd name="connsiteX63" fmla="*/ 1903956 w 5699342"/>
              <a:gd name="connsiteY63" fmla="*/ 2004164 h 4584526"/>
              <a:gd name="connsiteX64" fmla="*/ 2004164 w 5699342"/>
              <a:gd name="connsiteY64" fmla="*/ 2016690 h 4584526"/>
              <a:gd name="connsiteX65" fmla="*/ 2066794 w 5699342"/>
              <a:gd name="connsiteY65" fmla="*/ 2029216 h 4584526"/>
              <a:gd name="connsiteX66" fmla="*/ 2141950 w 5699342"/>
              <a:gd name="connsiteY66" fmla="*/ 2041742 h 4584526"/>
              <a:gd name="connsiteX67" fmla="*/ 2254684 w 5699342"/>
              <a:gd name="connsiteY67" fmla="*/ 2066794 h 4584526"/>
              <a:gd name="connsiteX68" fmla="*/ 2455101 w 5699342"/>
              <a:gd name="connsiteY68" fmla="*/ 2079320 h 4584526"/>
              <a:gd name="connsiteX69" fmla="*/ 2542783 w 5699342"/>
              <a:gd name="connsiteY69" fmla="*/ 2091846 h 4584526"/>
              <a:gd name="connsiteX70" fmla="*/ 2668043 w 5699342"/>
              <a:gd name="connsiteY70" fmla="*/ 2104372 h 4584526"/>
              <a:gd name="connsiteX71" fmla="*/ 2743200 w 5699342"/>
              <a:gd name="connsiteY71" fmla="*/ 2129425 h 4584526"/>
              <a:gd name="connsiteX72" fmla="*/ 2830882 w 5699342"/>
              <a:gd name="connsiteY72" fmla="*/ 2167003 h 4584526"/>
              <a:gd name="connsiteX73" fmla="*/ 2906038 w 5699342"/>
              <a:gd name="connsiteY73" fmla="*/ 2192055 h 4584526"/>
              <a:gd name="connsiteX74" fmla="*/ 2981194 w 5699342"/>
              <a:gd name="connsiteY74" fmla="*/ 2217107 h 4584526"/>
              <a:gd name="connsiteX75" fmla="*/ 3018772 w 5699342"/>
              <a:gd name="connsiteY75" fmla="*/ 2229633 h 4584526"/>
              <a:gd name="connsiteX76" fmla="*/ 3056350 w 5699342"/>
              <a:gd name="connsiteY76" fmla="*/ 2242159 h 4584526"/>
              <a:gd name="connsiteX77" fmla="*/ 3131506 w 5699342"/>
              <a:gd name="connsiteY77" fmla="*/ 2292263 h 4584526"/>
              <a:gd name="connsiteX78" fmla="*/ 3219189 w 5699342"/>
              <a:gd name="connsiteY78" fmla="*/ 2317315 h 4584526"/>
              <a:gd name="connsiteX79" fmla="*/ 3256767 w 5699342"/>
              <a:gd name="connsiteY79" fmla="*/ 2329841 h 4584526"/>
              <a:gd name="connsiteX80" fmla="*/ 3294345 w 5699342"/>
              <a:gd name="connsiteY80" fmla="*/ 2367419 h 4584526"/>
              <a:gd name="connsiteX81" fmla="*/ 3331923 w 5699342"/>
              <a:gd name="connsiteY81" fmla="*/ 2379945 h 4584526"/>
              <a:gd name="connsiteX82" fmla="*/ 3407079 w 5699342"/>
              <a:gd name="connsiteY82" fmla="*/ 2430049 h 4584526"/>
              <a:gd name="connsiteX83" fmla="*/ 3519813 w 5699342"/>
              <a:gd name="connsiteY83" fmla="*/ 2505205 h 4584526"/>
              <a:gd name="connsiteX84" fmla="*/ 3557391 w 5699342"/>
              <a:gd name="connsiteY84" fmla="*/ 2530257 h 4584526"/>
              <a:gd name="connsiteX85" fmla="*/ 3594969 w 5699342"/>
              <a:gd name="connsiteY85" fmla="*/ 2555309 h 4584526"/>
              <a:gd name="connsiteX86" fmla="*/ 3657600 w 5699342"/>
              <a:gd name="connsiteY86" fmla="*/ 2605414 h 4584526"/>
              <a:gd name="connsiteX87" fmla="*/ 3682652 w 5699342"/>
              <a:gd name="connsiteY87" fmla="*/ 2642992 h 4584526"/>
              <a:gd name="connsiteX88" fmla="*/ 3720230 w 5699342"/>
              <a:gd name="connsiteY88" fmla="*/ 2668044 h 4584526"/>
              <a:gd name="connsiteX89" fmla="*/ 3732756 w 5699342"/>
              <a:gd name="connsiteY89" fmla="*/ 2705622 h 4584526"/>
              <a:gd name="connsiteX90" fmla="*/ 3795386 w 5699342"/>
              <a:gd name="connsiteY90" fmla="*/ 2818356 h 4584526"/>
              <a:gd name="connsiteX91" fmla="*/ 3807912 w 5699342"/>
              <a:gd name="connsiteY91" fmla="*/ 2893512 h 4584526"/>
              <a:gd name="connsiteX92" fmla="*/ 3832964 w 5699342"/>
              <a:gd name="connsiteY92" fmla="*/ 3482235 h 4584526"/>
              <a:gd name="connsiteX93" fmla="*/ 3845490 w 5699342"/>
              <a:gd name="connsiteY93" fmla="*/ 4171167 h 4584526"/>
              <a:gd name="connsiteX94" fmla="*/ 3858016 w 5699342"/>
              <a:gd name="connsiteY94" fmla="*/ 4208745 h 4584526"/>
              <a:gd name="connsiteX95" fmla="*/ 3883068 w 5699342"/>
              <a:gd name="connsiteY95" fmla="*/ 4308953 h 4584526"/>
              <a:gd name="connsiteX96" fmla="*/ 3933172 w 5699342"/>
              <a:gd name="connsiteY96" fmla="*/ 4384109 h 4584526"/>
              <a:gd name="connsiteX97" fmla="*/ 3983276 w 5699342"/>
              <a:gd name="connsiteY97" fmla="*/ 4446740 h 4584526"/>
              <a:gd name="connsiteX98" fmla="*/ 3995802 w 5699342"/>
              <a:gd name="connsiteY98" fmla="*/ 4484318 h 4584526"/>
              <a:gd name="connsiteX99" fmla="*/ 4033380 w 5699342"/>
              <a:gd name="connsiteY99" fmla="*/ 4496844 h 4584526"/>
              <a:gd name="connsiteX100" fmla="*/ 4070958 w 5699342"/>
              <a:gd name="connsiteY100" fmla="*/ 4521896 h 4584526"/>
              <a:gd name="connsiteX101" fmla="*/ 4146115 w 5699342"/>
              <a:gd name="connsiteY101" fmla="*/ 4546948 h 4584526"/>
              <a:gd name="connsiteX102" fmla="*/ 4183693 w 5699342"/>
              <a:gd name="connsiteY102" fmla="*/ 4559474 h 4584526"/>
              <a:gd name="connsiteX103" fmla="*/ 4446739 w 5699342"/>
              <a:gd name="connsiteY103" fmla="*/ 4584526 h 4584526"/>
              <a:gd name="connsiteX104" fmla="*/ 5010411 w 5699342"/>
              <a:gd name="connsiteY104" fmla="*/ 4572000 h 4584526"/>
              <a:gd name="connsiteX105" fmla="*/ 5135671 w 5699342"/>
              <a:gd name="connsiteY105" fmla="*/ 4546948 h 4584526"/>
              <a:gd name="connsiteX106" fmla="*/ 5248405 w 5699342"/>
              <a:gd name="connsiteY106" fmla="*/ 4521896 h 4584526"/>
              <a:gd name="connsiteX107" fmla="*/ 5285983 w 5699342"/>
              <a:gd name="connsiteY107" fmla="*/ 4509370 h 4584526"/>
              <a:gd name="connsiteX108" fmla="*/ 5323561 w 5699342"/>
              <a:gd name="connsiteY108" fmla="*/ 4484318 h 4584526"/>
              <a:gd name="connsiteX109" fmla="*/ 5398717 w 5699342"/>
              <a:gd name="connsiteY109" fmla="*/ 4459266 h 4584526"/>
              <a:gd name="connsiteX110" fmla="*/ 5473874 w 5699342"/>
              <a:gd name="connsiteY110" fmla="*/ 4421688 h 4584526"/>
              <a:gd name="connsiteX111" fmla="*/ 5511452 w 5699342"/>
              <a:gd name="connsiteY111" fmla="*/ 4396635 h 4584526"/>
              <a:gd name="connsiteX112" fmla="*/ 5549030 w 5699342"/>
              <a:gd name="connsiteY112" fmla="*/ 4384109 h 4584526"/>
              <a:gd name="connsiteX113" fmla="*/ 5624186 w 5699342"/>
              <a:gd name="connsiteY113" fmla="*/ 4334005 h 4584526"/>
              <a:gd name="connsiteX114" fmla="*/ 5674290 w 5699342"/>
              <a:gd name="connsiteY114" fmla="*/ 4221271 h 4584526"/>
              <a:gd name="connsiteX115" fmla="*/ 5686816 w 5699342"/>
              <a:gd name="connsiteY115" fmla="*/ 4183693 h 4584526"/>
              <a:gd name="connsiteX116" fmla="*/ 5699342 w 5699342"/>
              <a:gd name="connsiteY116" fmla="*/ 4146115 h 4584526"/>
              <a:gd name="connsiteX117" fmla="*/ 5686816 w 5699342"/>
              <a:gd name="connsiteY117" fmla="*/ 3983277 h 4584526"/>
              <a:gd name="connsiteX118" fmla="*/ 5674290 w 5699342"/>
              <a:gd name="connsiteY118" fmla="*/ 3945699 h 4584526"/>
              <a:gd name="connsiteX119" fmla="*/ 5661764 w 5699342"/>
              <a:gd name="connsiteY119" fmla="*/ 3895594 h 4584526"/>
              <a:gd name="connsiteX120" fmla="*/ 5636712 w 5699342"/>
              <a:gd name="connsiteY120" fmla="*/ 3507288 h 4584526"/>
              <a:gd name="connsiteX121" fmla="*/ 5649238 w 5699342"/>
              <a:gd name="connsiteY121" fmla="*/ 2680570 h 4584526"/>
              <a:gd name="connsiteX122" fmla="*/ 5624186 w 5699342"/>
              <a:gd name="connsiteY122" fmla="*/ 2179529 h 4584526"/>
              <a:gd name="connsiteX123" fmla="*/ 5586608 w 5699342"/>
              <a:gd name="connsiteY123" fmla="*/ 1966586 h 4584526"/>
              <a:gd name="connsiteX124" fmla="*/ 5561556 w 5699342"/>
              <a:gd name="connsiteY124" fmla="*/ 1766170 h 4584526"/>
              <a:gd name="connsiteX125" fmla="*/ 5536504 w 5699342"/>
              <a:gd name="connsiteY125" fmla="*/ 1640909 h 4584526"/>
              <a:gd name="connsiteX126" fmla="*/ 5486400 w 5699342"/>
              <a:gd name="connsiteY126" fmla="*/ 1528175 h 4584526"/>
              <a:gd name="connsiteX127" fmla="*/ 5411243 w 5699342"/>
              <a:gd name="connsiteY127" fmla="*/ 1453019 h 4584526"/>
              <a:gd name="connsiteX128" fmla="*/ 5323561 w 5699342"/>
              <a:gd name="connsiteY128" fmla="*/ 1390389 h 4584526"/>
              <a:gd name="connsiteX129" fmla="*/ 5248405 w 5699342"/>
              <a:gd name="connsiteY129" fmla="*/ 1340285 h 4584526"/>
              <a:gd name="connsiteX130" fmla="*/ 5210827 w 5699342"/>
              <a:gd name="connsiteY130" fmla="*/ 1315233 h 4584526"/>
              <a:gd name="connsiteX131" fmla="*/ 5185775 w 5699342"/>
              <a:gd name="connsiteY131" fmla="*/ 1277655 h 4584526"/>
              <a:gd name="connsiteX132" fmla="*/ 5110619 w 5699342"/>
              <a:gd name="connsiteY132" fmla="*/ 1202499 h 4584526"/>
              <a:gd name="connsiteX133" fmla="*/ 5085567 w 5699342"/>
              <a:gd name="connsiteY133" fmla="*/ 1177446 h 4584526"/>
              <a:gd name="connsiteX134" fmla="*/ 5047989 w 5699342"/>
              <a:gd name="connsiteY134" fmla="*/ 1139868 h 4584526"/>
              <a:gd name="connsiteX135" fmla="*/ 5010411 w 5699342"/>
              <a:gd name="connsiteY135" fmla="*/ 1102290 h 4584526"/>
              <a:gd name="connsiteX136" fmla="*/ 4972832 w 5699342"/>
              <a:gd name="connsiteY136" fmla="*/ 1089764 h 4584526"/>
              <a:gd name="connsiteX137" fmla="*/ 4947780 w 5699342"/>
              <a:gd name="connsiteY137" fmla="*/ 1052186 h 4584526"/>
              <a:gd name="connsiteX138" fmla="*/ 4872624 w 5699342"/>
              <a:gd name="connsiteY138" fmla="*/ 1014608 h 4584526"/>
              <a:gd name="connsiteX139" fmla="*/ 4809994 w 5699342"/>
              <a:gd name="connsiteY139" fmla="*/ 977030 h 4584526"/>
              <a:gd name="connsiteX140" fmla="*/ 4772416 w 5699342"/>
              <a:gd name="connsiteY140" fmla="*/ 939452 h 4584526"/>
              <a:gd name="connsiteX141" fmla="*/ 4697260 w 5699342"/>
              <a:gd name="connsiteY141" fmla="*/ 914400 h 4584526"/>
              <a:gd name="connsiteX142" fmla="*/ 4647156 w 5699342"/>
              <a:gd name="connsiteY142" fmla="*/ 889348 h 4584526"/>
              <a:gd name="connsiteX143" fmla="*/ 4609578 w 5699342"/>
              <a:gd name="connsiteY143" fmla="*/ 864296 h 4584526"/>
              <a:gd name="connsiteX144" fmla="*/ 4572000 w 5699342"/>
              <a:gd name="connsiteY144" fmla="*/ 851770 h 4584526"/>
              <a:gd name="connsiteX145" fmla="*/ 4496843 w 5699342"/>
              <a:gd name="connsiteY145" fmla="*/ 814192 h 4584526"/>
              <a:gd name="connsiteX146" fmla="*/ 4459265 w 5699342"/>
              <a:gd name="connsiteY146" fmla="*/ 776614 h 4584526"/>
              <a:gd name="connsiteX147" fmla="*/ 4384109 w 5699342"/>
              <a:gd name="connsiteY147" fmla="*/ 751562 h 4584526"/>
              <a:gd name="connsiteX148" fmla="*/ 4283901 w 5699342"/>
              <a:gd name="connsiteY148" fmla="*/ 701457 h 4584526"/>
              <a:gd name="connsiteX149" fmla="*/ 4158641 w 5699342"/>
              <a:gd name="connsiteY149" fmla="*/ 651353 h 4584526"/>
              <a:gd name="connsiteX150" fmla="*/ 4108537 w 5699342"/>
              <a:gd name="connsiteY150" fmla="*/ 638827 h 4584526"/>
              <a:gd name="connsiteX151" fmla="*/ 4033380 w 5699342"/>
              <a:gd name="connsiteY151" fmla="*/ 613775 h 4584526"/>
              <a:gd name="connsiteX152" fmla="*/ 3983276 w 5699342"/>
              <a:gd name="connsiteY152" fmla="*/ 601249 h 4584526"/>
              <a:gd name="connsiteX153" fmla="*/ 3945698 w 5699342"/>
              <a:gd name="connsiteY153" fmla="*/ 588723 h 4584526"/>
              <a:gd name="connsiteX154" fmla="*/ 3645074 w 5699342"/>
              <a:gd name="connsiteY154" fmla="*/ 551145 h 4584526"/>
              <a:gd name="connsiteX155" fmla="*/ 3582443 w 5699342"/>
              <a:gd name="connsiteY155" fmla="*/ 538619 h 4584526"/>
              <a:gd name="connsiteX156" fmla="*/ 3482235 w 5699342"/>
              <a:gd name="connsiteY156" fmla="*/ 513567 h 4584526"/>
              <a:gd name="connsiteX157" fmla="*/ 3294345 w 5699342"/>
              <a:gd name="connsiteY157" fmla="*/ 488515 h 4584526"/>
              <a:gd name="connsiteX158" fmla="*/ 3206663 w 5699342"/>
              <a:gd name="connsiteY158" fmla="*/ 463463 h 4584526"/>
              <a:gd name="connsiteX159" fmla="*/ 3106454 w 5699342"/>
              <a:gd name="connsiteY159" fmla="*/ 425885 h 4584526"/>
              <a:gd name="connsiteX160" fmla="*/ 3006246 w 5699342"/>
              <a:gd name="connsiteY160" fmla="*/ 413359 h 4584526"/>
              <a:gd name="connsiteX161" fmla="*/ 2931090 w 5699342"/>
              <a:gd name="connsiteY161" fmla="*/ 388307 h 4584526"/>
              <a:gd name="connsiteX162" fmla="*/ 2893512 w 5699342"/>
              <a:gd name="connsiteY162" fmla="*/ 375781 h 4584526"/>
              <a:gd name="connsiteX163" fmla="*/ 2805830 w 5699342"/>
              <a:gd name="connsiteY163" fmla="*/ 363255 h 4584526"/>
              <a:gd name="connsiteX164" fmla="*/ 2755726 w 5699342"/>
              <a:gd name="connsiteY164" fmla="*/ 338203 h 4584526"/>
              <a:gd name="connsiteX165" fmla="*/ 2617939 w 5699342"/>
              <a:gd name="connsiteY165" fmla="*/ 313151 h 4584526"/>
              <a:gd name="connsiteX166" fmla="*/ 2154476 w 5699342"/>
              <a:gd name="connsiteY166" fmla="*/ 300625 h 4584526"/>
              <a:gd name="connsiteX167" fmla="*/ 2079320 w 5699342"/>
              <a:gd name="connsiteY167" fmla="*/ 275572 h 4584526"/>
              <a:gd name="connsiteX168" fmla="*/ 2041742 w 5699342"/>
              <a:gd name="connsiteY168" fmla="*/ 263046 h 4584526"/>
              <a:gd name="connsiteX169" fmla="*/ 2004164 w 5699342"/>
              <a:gd name="connsiteY169" fmla="*/ 250520 h 4584526"/>
              <a:gd name="connsiteX170" fmla="*/ 1966586 w 5699342"/>
              <a:gd name="connsiteY170" fmla="*/ 225468 h 4584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</a:cxnLst>
            <a:rect l="l" t="t" r="r" b="b"/>
            <a:pathLst>
              <a:path w="5699342" h="4584526">
                <a:moveTo>
                  <a:pt x="1966586" y="225468"/>
                </a:moveTo>
                <a:lnTo>
                  <a:pt x="1966586" y="225468"/>
                </a:lnTo>
                <a:cubicBezTo>
                  <a:pt x="1912307" y="192065"/>
                  <a:pt x="1854735" y="163500"/>
                  <a:pt x="1803748" y="125260"/>
                </a:cubicBezTo>
                <a:cubicBezTo>
                  <a:pt x="1787046" y="112734"/>
                  <a:pt x="1771769" y="98040"/>
                  <a:pt x="1753643" y="87682"/>
                </a:cubicBezTo>
                <a:cubicBezTo>
                  <a:pt x="1742179" y="81131"/>
                  <a:pt x="1727875" y="81061"/>
                  <a:pt x="1716065" y="75156"/>
                </a:cubicBezTo>
                <a:cubicBezTo>
                  <a:pt x="1702600" y="68423"/>
                  <a:pt x="1691952" y="56837"/>
                  <a:pt x="1678487" y="50104"/>
                </a:cubicBezTo>
                <a:cubicBezTo>
                  <a:pt x="1666677" y="44199"/>
                  <a:pt x="1653605" y="41205"/>
                  <a:pt x="1640909" y="37578"/>
                </a:cubicBezTo>
                <a:cubicBezTo>
                  <a:pt x="1550898" y="11861"/>
                  <a:pt x="1631495" y="38356"/>
                  <a:pt x="1528175" y="12526"/>
                </a:cubicBezTo>
                <a:cubicBezTo>
                  <a:pt x="1515366" y="9324"/>
                  <a:pt x="1503123" y="4175"/>
                  <a:pt x="1490597" y="0"/>
                </a:cubicBezTo>
                <a:cubicBezTo>
                  <a:pt x="1361161" y="4175"/>
                  <a:pt x="1231570" y="4921"/>
                  <a:pt x="1102290" y="12526"/>
                </a:cubicBezTo>
                <a:cubicBezTo>
                  <a:pt x="1089109" y="13301"/>
                  <a:pt x="1077408" y="21425"/>
                  <a:pt x="1064712" y="25052"/>
                </a:cubicBezTo>
                <a:cubicBezTo>
                  <a:pt x="1048159" y="29781"/>
                  <a:pt x="1031097" y="32631"/>
                  <a:pt x="1014608" y="37578"/>
                </a:cubicBezTo>
                <a:cubicBezTo>
                  <a:pt x="989315" y="45166"/>
                  <a:pt x="965071" y="56225"/>
                  <a:pt x="939452" y="62630"/>
                </a:cubicBezTo>
                <a:cubicBezTo>
                  <a:pt x="876538" y="78358"/>
                  <a:pt x="905680" y="69712"/>
                  <a:pt x="851769" y="87682"/>
                </a:cubicBezTo>
                <a:lnTo>
                  <a:pt x="776613" y="137786"/>
                </a:lnTo>
                <a:cubicBezTo>
                  <a:pt x="764087" y="146137"/>
                  <a:pt x="753317" y="158077"/>
                  <a:pt x="739035" y="162838"/>
                </a:cubicBezTo>
                <a:cubicBezTo>
                  <a:pt x="726509" y="167013"/>
                  <a:pt x="713477" y="169900"/>
                  <a:pt x="701457" y="175364"/>
                </a:cubicBezTo>
                <a:cubicBezTo>
                  <a:pt x="667459" y="190818"/>
                  <a:pt x="634652" y="208767"/>
                  <a:pt x="601249" y="225468"/>
                </a:cubicBezTo>
                <a:lnTo>
                  <a:pt x="551145" y="250520"/>
                </a:lnTo>
                <a:cubicBezTo>
                  <a:pt x="538619" y="263046"/>
                  <a:pt x="527176" y="276758"/>
                  <a:pt x="513567" y="288099"/>
                </a:cubicBezTo>
                <a:cubicBezTo>
                  <a:pt x="502002" y="297737"/>
                  <a:pt x="487319" y="303238"/>
                  <a:pt x="475989" y="313151"/>
                </a:cubicBezTo>
                <a:cubicBezTo>
                  <a:pt x="453770" y="332593"/>
                  <a:pt x="434235" y="354904"/>
                  <a:pt x="413358" y="375781"/>
                </a:cubicBezTo>
                <a:cubicBezTo>
                  <a:pt x="400832" y="388307"/>
                  <a:pt x="391624" y="405437"/>
                  <a:pt x="375780" y="413359"/>
                </a:cubicBezTo>
                <a:cubicBezTo>
                  <a:pt x="359079" y="421710"/>
                  <a:pt x="341688" y="428804"/>
                  <a:pt x="325676" y="438411"/>
                </a:cubicBezTo>
                <a:cubicBezTo>
                  <a:pt x="299858" y="453902"/>
                  <a:pt x="275572" y="471814"/>
                  <a:pt x="250520" y="488515"/>
                </a:cubicBezTo>
                <a:lnTo>
                  <a:pt x="212942" y="513567"/>
                </a:lnTo>
                <a:cubicBezTo>
                  <a:pt x="146137" y="613775"/>
                  <a:pt x="233819" y="492690"/>
                  <a:pt x="150312" y="576197"/>
                </a:cubicBezTo>
                <a:cubicBezTo>
                  <a:pt x="66805" y="659704"/>
                  <a:pt x="187890" y="572022"/>
                  <a:pt x="87682" y="638827"/>
                </a:cubicBezTo>
                <a:cubicBezTo>
                  <a:pt x="79331" y="651353"/>
                  <a:pt x="69363" y="662940"/>
                  <a:pt x="62630" y="676405"/>
                </a:cubicBezTo>
                <a:cubicBezTo>
                  <a:pt x="56725" y="688215"/>
                  <a:pt x="56516" y="702441"/>
                  <a:pt x="50104" y="713983"/>
                </a:cubicBezTo>
                <a:cubicBezTo>
                  <a:pt x="35482" y="740303"/>
                  <a:pt x="0" y="789140"/>
                  <a:pt x="0" y="789140"/>
                </a:cubicBezTo>
                <a:cubicBezTo>
                  <a:pt x="13991" y="1040974"/>
                  <a:pt x="-11277" y="943199"/>
                  <a:pt x="37578" y="1089764"/>
                </a:cubicBezTo>
                <a:cubicBezTo>
                  <a:pt x="47766" y="1120327"/>
                  <a:pt x="50874" y="1140638"/>
                  <a:pt x="75156" y="1164920"/>
                </a:cubicBezTo>
                <a:cubicBezTo>
                  <a:pt x="140265" y="1230029"/>
                  <a:pt x="88201" y="1153042"/>
                  <a:pt x="137786" y="1215025"/>
                </a:cubicBezTo>
                <a:cubicBezTo>
                  <a:pt x="177197" y="1264289"/>
                  <a:pt x="146860" y="1245551"/>
                  <a:pt x="200416" y="1290181"/>
                </a:cubicBezTo>
                <a:cubicBezTo>
                  <a:pt x="211981" y="1299819"/>
                  <a:pt x="226429" y="1305595"/>
                  <a:pt x="237994" y="1315233"/>
                </a:cubicBezTo>
                <a:cubicBezTo>
                  <a:pt x="300546" y="1367360"/>
                  <a:pt x="247111" y="1343324"/>
                  <a:pt x="313150" y="1365337"/>
                </a:cubicBezTo>
                <a:cubicBezTo>
                  <a:pt x="325676" y="1377863"/>
                  <a:pt x="339387" y="1389306"/>
                  <a:pt x="350728" y="1402915"/>
                </a:cubicBezTo>
                <a:cubicBezTo>
                  <a:pt x="360366" y="1414480"/>
                  <a:pt x="365135" y="1429848"/>
                  <a:pt x="375780" y="1440493"/>
                </a:cubicBezTo>
                <a:cubicBezTo>
                  <a:pt x="386425" y="1451138"/>
                  <a:pt x="400832" y="1457194"/>
                  <a:pt x="413358" y="1465545"/>
                </a:cubicBezTo>
                <a:cubicBezTo>
                  <a:pt x="421709" y="1478071"/>
                  <a:pt x="426655" y="1493719"/>
                  <a:pt x="438411" y="1503123"/>
                </a:cubicBezTo>
                <a:cubicBezTo>
                  <a:pt x="448721" y="1511371"/>
                  <a:pt x="463853" y="1510448"/>
                  <a:pt x="475989" y="1515649"/>
                </a:cubicBezTo>
                <a:cubicBezTo>
                  <a:pt x="493152" y="1523005"/>
                  <a:pt x="509881" y="1531437"/>
                  <a:pt x="526093" y="1540701"/>
                </a:cubicBezTo>
                <a:cubicBezTo>
                  <a:pt x="539164" y="1548170"/>
                  <a:pt x="550206" y="1559020"/>
                  <a:pt x="563671" y="1565753"/>
                </a:cubicBezTo>
                <a:cubicBezTo>
                  <a:pt x="575481" y="1571658"/>
                  <a:pt x="588553" y="1574652"/>
                  <a:pt x="601249" y="1578279"/>
                </a:cubicBezTo>
                <a:cubicBezTo>
                  <a:pt x="633031" y="1587359"/>
                  <a:pt x="658898" y="1590460"/>
                  <a:pt x="688931" y="1603331"/>
                </a:cubicBezTo>
                <a:cubicBezTo>
                  <a:pt x="842623" y="1669199"/>
                  <a:pt x="650839" y="1590546"/>
                  <a:pt x="776613" y="1653435"/>
                </a:cubicBezTo>
                <a:cubicBezTo>
                  <a:pt x="788423" y="1659340"/>
                  <a:pt x="802381" y="1660057"/>
                  <a:pt x="814191" y="1665962"/>
                </a:cubicBezTo>
                <a:cubicBezTo>
                  <a:pt x="827656" y="1672695"/>
                  <a:pt x="838012" y="1684900"/>
                  <a:pt x="851769" y="1691014"/>
                </a:cubicBezTo>
                <a:cubicBezTo>
                  <a:pt x="911319" y="1717480"/>
                  <a:pt x="939061" y="1718088"/>
                  <a:pt x="1002082" y="1728592"/>
                </a:cubicBezTo>
                <a:cubicBezTo>
                  <a:pt x="1109775" y="1800388"/>
                  <a:pt x="973518" y="1714310"/>
                  <a:pt x="1077238" y="1766170"/>
                </a:cubicBezTo>
                <a:cubicBezTo>
                  <a:pt x="1090703" y="1772903"/>
                  <a:pt x="1101351" y="1784489"/>
                  <a:pt x="1114816" y="1791222"/>
                </a:cubicBezTo>
                <a:cubicBezTo>
                  <a:pt x="1126626" y="1797127"/>
                  <a:pt x="1140031" y="1799112"/>
                  <a:pt x="1152394" y="1803748"/>
                </a:cubicBezTo>
                <a:cubicBezTo>
                  <a:pt x="1173447" y="1811643"/>
                  <a:pt x="1193210" y="1823347"/>
                  <a:pt x="1215024" y="1828800"/>
                </a:cubicBezTo>
                <a:cubicBezTo>
                  <a:pt x="1243667" y="1835961"/>
                  <a:pt x="1273525" y="1836837"/>
                  <a:pt x="1302706" y="1841326"/>
                </a:cubicBezTo>
                <a:cubicBezTo>
                  <a:pt x="1327809" y="1845188"/>
                  <a:pt x="1352958" y="1848871"/>
                  <a:pt x="1377863" y="1853852"/>
                </a:cubicBezTo>
                <a:cubicBezTo>
                  <a:pt x="1394744" y="1857228"/>
                  <a:pt x="1411162" y="1862643"/>
                  <a:pt x="1427967" y="1866378"/>
                </a:cubicBezTo>
                <a:cubicBezTo>
                  <a:pt x="1448750" y="1870996"/>
                  <a:pt x="1469650" y="1875096"/>
                  <a:pt x="1490597" y="1878904"/>
                </a:cubicBezTo>
                <a:cubicBezTo>
                  <a:pt x="1515585" y="1883447"/>
                  <a:pt x="1540919" y="1886108"/>
                  <a:pt x="1565753" y="1891430"/>
                </a:cubicBezTo>
                <a:cubicBezTo>
                  <a:pt x="1599419" y="1898644"/>
                  <a:pt x="1633297" y="1905594"/>
                  <a:pt x="1665961" y="1916482"/>
                </a:cubicBezTo>
                <a:cubicBezTo>
                  <a:pt x="1678487" y="1920657"/>
                  <a:pt x="1690650" y="1926144"/>
                  <a:pt x="1703539" y="1929008"/>
                </a:cubicBezTo>
                <a:cubicBezTo>
                  <a:pt x="1728332" y="1934518"/>
                  <a:pt x="1753643" y="1937359"/>
                  <a:pt x="1778695" y="1941534"/>
                </a:cubicBezTo>
                <a:cubicBezTo>
                  <a:pt x="1873042" y="2004430"/>
                  <a:pt x="1753133" y="1930579"/>
                  <a:pt x="1866378" y="1979112"/>
                </a:cubicBezTo>
                <a:cubicBezTo>
                  <a:pt x="1880215" y="1985042"/>
                  <a:pt x="1889432" y="2000203"/>
                  <a:pt x="1903956" y="2004164"/>
                </a:cubicBezTo>
                <a:cubicBezTo>
                  <a:pt x="1936432" y="2013021"/>
                  <a:pt x="1970893" y="2011571"/>
                  <a:pt x="2004164" y="2016690"/>
                </a:cubicBezTo>
                <a:cubicBezTo>
                  <a:pt x="2025207" y="2019927"/>
                  <a:pt x="2045847" y="2025408"/>
                  <a:pt x="2066794" y="2029216"/>
                </a:cubicBezTo>
                <a:cubicBezTo>
                  <a:pt x="2091782" y="2033759"/>
                  <a:pt x="2117046" y="2036761"/>
                  <a:pt x="2141950" y="2041742"/>
                </a:cubicBezTo>
                <a:cubicBezTo>
                  <a:pt x="2182186" y="2049789"/>
                  <a:pt x="2212920" y="2062816"/>
                  <a:pt x="2254684" y="2066794"/>
                </a:cubicBezTo>
                <a:cubicBezTo>
                  <a:pt x="2321319" y="2073140"/>
                  <a:pt x="2388295" y="2075145"/>
                  <a:pt x="2455101" y="2079320"/>
                </a:cubicBezTo>
                <a:cubicBezTo>
                  <a:pt x="2484328" y="2083495"/>
                  <a:pt x="2513461" y="2088396"/>
                  <a:pt x="2542783" y="2091846"/>
                </a:cubicBezTo>
                <a:cubicBezTo>
                  <a:pt x="2584457" y="2096749"/>
                  <a:pt x="2626800" y="2096639"/>
                  <a:pt x="2668043" y="2104372"/>
                </a:cubicBezTo>
                <a:cubicBezTo>
                  <a:pt x="2693998" y="2109239"/>
                  <a:pt x="2743200" y="2129425"/>
                  <a:pt x="2743200" y="2129425"/>
                </a:cubicBezTo>
                <a:cubicBezTo>
                  <a:pt x="2802818" y="2169171"/>
                  <a:pt x="2757349" y="2144943"/>
                  <a:pt x="2830882" y="2167003"/>
                </a:cubicBezTo>
                <a:cubicBezTo>
                  <a:pt x="2856175" y="2174591"/>
                  <a:pt x="2880986" y="2183704"/>
                  <a:pt x="2906038" y="2192055"/>
                </a:cubicBezTo>
                <a:lnTo>
                  <a:pt x="2981194" y="2217107"/>
                </a:lnTo>
                <a:lnTo>
                  <a:pt x="3018772" y="2229633"/>
                </a:lnTo>
                <a:cubicBezTo>
                  <a:pt x="3031298" y="2233808"/>
                  <a:pt x="3045364" y="2234835"/>
                  <a:pt x="3056350" y="2242159"/>
                </a:cubicBezTo>
                <a:cubicBezTo>
                  <a:pt x="3081402" y="2258860"/>
                  <a:pt x="3102942" y="2282742"/>
                  <a:pt x="3131506" y="2292263"/>
                </a:cubicBezTo>
                <a:cubicBezTo>
                  <a:pt x="3221605" y="2322296"/>
                  <a:pt x="3109090" y="2285858"/>
                  <a:pt x="3219189" y="2317315"/>
                </a:cubicBezTo>
                <a:cubicBezTo>
                  <a:pt x="3231885" y="2320942"/>
                  <a:pt x="3244241" y="2325666"/>
                  <a:pt x="3256767" y="2329841"/>
                </a:cubicBezTo>
                <a:cubicBezTo>
                  <a:pt x="3269293" y="2342367"/>
                  <a:pt x="3279606" y="2357593"/>
                  <a:pt x="3294345" y="2367419"/>
                </a:cubicBezTo>
                <a:cubicBezTo>
                  <a:pt x="3305331" y="2374743"/>
                  <a:pt x="3320381" y="2373533"/>
                  <a:pt x="3331923" y="2379945"/>
                </a:cubicBezTo>
                <a:cubicBezTo>
                  <a:pt x="3358243" y="2394567"/>
                  <a:pt x="3382027" y="2413348"/>
                  <a:pt x="3407079" y="2430049"/>
                </a:cubicBezTo>
                <a:lnTo>
                  <a:pt x="3519813" y="2505205"/>
                </a:lnTo>
                <a:lnTo>
                  <a:pt x="3557391" y="2530257"/>
                </a:lnTo>
                <a:cubicBezTo>
                  <a:pt x="3569917" y="2538608"/>
                  <a:pt x="3584324" y="2544664"/>
                  <a:pt x="3594969" y="2555309"/>
                </a:cubicBezTo>
                <a:cubicBezTo>
                  <a:pt x="3630666" y="2591007"/>
                  <a:pt x="3610195" y="2573811"/>
                  <a:pt x="3657600" y="2605414"/>
                </a:cubicBezTo>
                <a:cubicBezTo>
                  <a:pt x="3665951" y="2617940"/>
                  <a:pt x="3672007" y="2632347"/>
                  <a:pt x="3682652" y="2642992"/>
                </a:cubicBezTo>
                <a:cubicBezTo>
                  <a:pt x="3693297" y="2653637"/>
                  <a:pt x="3710826" y="2656289"/>
                  <a:pt x="3720230" y="2668044"/>
                </a:cubicBezTo>
                <a:cubicBezTo>
                  <a:pt x="3728478" y="2678354"/>
                  <a:pt x="3726344" y="2694080"/>
                  <a:pt x="3732756" y="2705622"/>
                </a:cubicBezTo>
                <a:cubicBezTo>
                  <a:pt x="3768634" y="2770203"/>
                  <a:pt x="3782789" y="2761670"/>
                  <a:pt x="3795386" y="2818356"/>
                </a:cubicBezTo>
                <a:cubicBezTo>
                  <a:pt x="3800896" y="2843149"/>
                  <a:pt x="3803737" y="2868460"/>
                  <a:pt x="3807912" y="2893512"/>
                </a:cubicBezTo>
                <a:cubicBezTo>
                  <a:pt x="3816263" y="3089753"/>
                  <a:pt x="3829393" y="3285849"/>
                  <a:pt x="3832964" y="3482235"/>
                </a:cubicBezTo>
                <a:cubicBezTo>
                  <a:pt x="3837139" y="3711879"/>
                  <a:pt x="3837575" y="3941621"/>
                  <a:pt x="3845490" y="4171167"/>
                </a:cubicBezTo>
                <a:cubicBezTo>
                  <a:pt x="3845945" y="4184363"/>
                  <a:pt x="3854814" y="4195936"/>
                  <a:pt x="3858016" y="4208745"/>
                </a:cubicBezTo>
                <a:cubicBezTo>
                  <a:pt x="3863064" y="4228936"/>
                  <a:pt x="3870053" y="4285526"/>
                  <a:pt x="3883068" y="4308953"/>
                </a:cubicBezTo>
                <a:cubicBezTo>
                  <a:pt x="3897690" y="4335273"/>
                  <a:pt x="3933172" y="4384109"/>
                  <a:pt x="3933172" y="4384109"/>
                </a:cubicBezTo>
                <a:cubicBezTo>
                  <a:pt x="3964656" y="4478564"/>
                  <a:pt x="3918524" y="4365800"/>
                  <a:pt x="3983276" y="4446740"/>
                </a:cubicBezTo>
                <a:cubicBezTo>
                  <a:pt x="3991524" y="4457050"/>
                  <a:pt x="3986466" y="4474982"/>
                  <a:pt x="3995802" y="4484318"/>
                </a:cubicBezTo>
                <a:cubicBezTo>
                  <a:pt x="4005138" y="4493654"/>
                  <a:pt x="4021570" y="4490939"/>
                  <a:pt x="4033380" y="4496844"/>
                </a:cubicBezTo>
                <a:cubicBezTo>
                  <a:pt x="4046845" y="4503577"/>
                  <a:pt x="4057201" y="4515782"/>
                  <a:pt x="4070958" y="4521896"/>
                </a:cubicBezTo>
                <a:cubicBezTo>
                  <a:pt x="4095089" y="4532621"/>
                  <a:pt x="4121063" y="4538597"/>
                  <a:pt x="4146115" y="4546948"/>
                </a:cubicBezTo>
                <a:cubicBezTo>
                  <a:pt x="4158641" y="4551123"/>
                  <a:pt x="4170549" y="4558222"/>
                  <a:pt x="4183693" y="4559474"/>
                </a:cubicBezTo>
                <a:lnTo>
                  <a:pt x="4446739" y="4584526"/>
                </a:lnTo>
                <a:cubicBezTo>
                  <a:pt x="4634630" y="4580351"/>
                  <a:pt x="4822753" y="4582236"/>
                  <a:pt x="5010411" y="4572000"/>
                </a:cubicBezTo>
                <a:cubicBezTo>
                  <a:pt x="5052928" y="4569681"/>
                  <a:pt x="5093918" y="4555299"/>
                  <a:pt x="5135671" y="4546948"/>
                </a:cubicBezTo>
                <a:cubicBezTo>
                  <a:pt x="5178721" y="4538338"/>
                  <a:pt x="5207129" y="4533689"/>
                  <a:pt x="5248405" y="4521896"/>
                </a:cubicBezTo>
                <a:cubicBezTo>
                  <a:pt x="5261101" y="4518269"/>
                  <a:pt x="5274173" y="4515275"/>
                  <a:pt x="5285983" y="4509370"/>
                </a:cubicBezTo>
                <a:cubicBezTo>
                  <a:pt x="5299448" y="4502637"/>
                  <a:pt x="5309804" y="4490432"/>
                  <a:pt x="5323561" y="4484318"/>
                </a:cubicBezTo>
                <a:cubicBezTo>
                  <a:pt x="5347692" y="4473593"/>
                  <a:pt x="5376745" y="4473914"/>
                  <a:pt x="5398717" y="4459266"/>
                </a:cubicBezTo>
                <a:cubicBezTo>
                  <a:pt x="5447281" y="4426890"/>
                  <a:pt x="5422013" y="4438974"/>
                  <a:pt x="5473874" y="4421688"/>
                </a:cubicBezTo>
                <a:cubicBezTo>
                  <a:pt x="5486400" y="4413337"/>
                  <a:pt x="5497987" y="4403368"/>
                  <a:pt x="5511452" y="4396635"/>
                </a:cubicBezTo>
                <a:cubicBezTo>
                  <a:pt x="5523262" y="4390730"/>
                  <a:pt x="5537488" y="4390521"/>
                  <a:pt x="5549030" y="4384109"/>
                </a:cubicBezTo>
                <a:cubicBezTo>
                  <a:pt x="5575350" y="4369487"/>
                  <a:pt x="5624186" y="4334005"/>
                  <a:pt x="5624186" y="4334005"/>
                </a:cubicBezTo>
                <a:cubicBezTo>
                  <a:pt x="5663886" y="4274455"/>
                  <a:pt x="5644477" y="4310709"/>
                  <a:pt x="5674290" y="4221271"/>
                </a:cubicBezTo>
                <a:lnTo>
                  <a:pt x="5686816" y="4183693"/>
                </a:lnTo>
                <a:lnTo>
                  <a:pt x="5699342" y="4146115"/>
                </a:lnTo>
                <a:cubicBezTo>
                  <a:pt x="5695167" y="4091836"/>
                  <a:pt x="5693568" y="4037296"/>
                  <a:pt x="5686816" y="3983277"/>
                </a:cubicBezTo>
                <a:cubicBezTo>
                  <a:pt x="5685178" y="3970175"/>
                  <a:pt x="5677917" y="3958395"/>
                  <a:pt x="5674290" y="3945699"/>
                </a:cubicBezTo>
                <a:cubicBezTo>
                  <a:pt x="5669561" y="3929146"/>
                  <a:pt x="5665939" y="3912296"/>
                  <a:pt x="5661764" y="3895594"/>
                </a:cubicBezTo>
                <a:cubicBezTo>
                  <a:pt x="5654708" y="3803869"/>
                  <a:pt x="5636712" y="3585017"/>
                  <a:pt x="5636712" y="3507288"/>
                </a:cubicBezTo>
                <a:cubicBezTo>
                  <a:pt x="5636712" y="3231684"/>
                  <a:pt x="5645063" y="2956143"/>
                  <a:pt x="5649238" y="2680570"/>
                </a:cubicBezTo>
                <a:cubicBezTo>
                  <a:pt x="5640744" y="2417243"/>
                  <a:pt x="5649480" y="2373452"/>
                  <a:pt x="5624186" y="2179529"/>
                </a:cubicBezTo>
                <a:cubicBezTo>
                  <a:pt x="5601112" y="2002630"/>
                  <a:pt x="5616947" y="2057603"/>
                  <a:pt x="5586608" y="1966586"/>
                </a:cubicBezTo>
                <a:cubicBezTo>
                  <a:pt x="5567907" y="1760872"/>
                  <a:pt x="5585087" y="1895593"/>
                  <a:pt x="5561556" y="1766170"/>
                </a:cubicBezTo>
                <a:cubicBezTo>
                  <a:pt x="5551139" y="1708875"/>
                  <a:pt x="5551842" y="1692036"/>
                  <a:pt x="5536504" y="1640909"/>
                </a:cubicBezTo>
                <a:cubicBezTo>
                  <a:pt x="5523017" y="1595953"/>
                  <a:pt x="5516793" y="1562367"/>
                  <a:pt x="5486400" y="1528175"/>
                </a:cubicBezTo>
                <a:cubicBezTo>
                  <a:pt x="5462862" y="1501695"/>
                  <a:pt x="5440722" y="1472672"/>
                  <a:pt x="5411243" y="1453019"/>
                </a:cubicBezTo>
                <a:cubicBezTo>
                  <a:pt x="5289072" y="1371572"/>
                  <a:pt x="5478930" y="1499147"/>
                  <a:pt x="5323561" y="1390389"/>
                </a:cubicBezTo>
                <a:cubicBezTo>
                  <a:pt x="5298895" y="1373123"/>
                  <a:pt x="5273457" y="1356986"/>
                  <a:pt x="5248405" y="1340285"/>
                </a:cubicBezTo>
                <a:lnTo>
                  <a:pt x="5210827" y="1315233"/>
                </a:lnTo>
                <a:cubicBezTo>
                  <a:pt x="5202476" y="1302707"/>
                  <a:pt x="5195777" y="1288907"/>
                  <a:pt x="5185775" y="1277655"/>
                </a:cubicBezTo>
                <a:cubicBezTo>
                  <a:pt x="5162237" y="1251175"/>
                  <a:pt x="5135671" y="1227551"/>
                  <a:pt x="5110619" y="1202499"/>
                </a:cubicBezTo>
                <a:lnTo>
                  <a:pt x="5085567" y="1177446"/>
                </a:lnTo>
                <a:lnTo>
                  <a:pt x="5047989" y="1139868"/>
                </a:lnTo>
                <a:cubicBezTo>
                  <a:pt x="5035463" y="1127342"/>
                  <a:pt x="5027216" y="1107892"/>
                  <a:pt x="5010411" y="1102290"/>
                </a:cubicBezTo>
                <a:lnTo>
                  <a:pt x="4972832" y="1089764"/>
                </a:lnTo>
                <a:cubicBezTo>
                  <a:pt x="4964481" y="1077238"/>
                  <a:pt x="4958425" y="1062831"/>
                  <a:pt x="4947780" y="1052186"/>
                </a:cubicBezTo>
                <a:cubicBezTo>
                  <a:pt x="4911882" y="1016288"/>
                  <a:pt x="4913375" y="1034983"/>
                  <a:pt x="4872624" y="1014608"/>
                </a:cubicBezTo>
                <a:cubicBezTo>
                  <a:pt x="4850848" y="1003720"/>
                  <a:pt x="4829471" y="991638"/>
                  <a:pt x="4809994" y="977030"/>
                </a:cubicBezTo>
                <a:cubicBezTo>
                  <a:pt x="4795822" y="966401"/>
                  <a:pt x="4787901" y="948055"/>
                  <a:pt x="4772416" y="939452"/>
                </a:cubicBezTo>
                <a:cubicBezTo>
                  <a:pt x="4749332" y="926628"/>
                  <a:pt x="4720879" y="926210"/>
                  <a:pt x="4697260" y="914400"/>
                </a:cubicBezTo>
                <a:cubicBezTo>
                  <a:pt x="4680559" y="906049"/>
                  <a:pt x="4663368" y="898612"/>
                  <a:pt x="4647156" y="889348"/>
                </a:cubicBezTo>
                <a:cubicBezTo>
                  <a:pt x="4634085" y="881879"/>
                  <a:pt x="4623043" y="871029"/>
                  <a:pt x="4609578" y="864296"/>
                </a:cubicBezTo>
                <a:cubicBezTo>
                  <a:pt x="4597768" y="858391"/>
                  <a:pt x="4583810" y="857675"/>
                  <a:pt x="4572000" y="851770"/>
                </a:cubicBezTo>
                <a:cubicBezTo>
                  <a:pt x="4474871" y="803206"/>
                  <a:pt x="4591296" y="845676"/>
                  <a:pt x="4496843" y="814192"/>
                </a:cubicBezTo>
                <a:cubicBezTo>
                  <a:pt x="4484317" y="801666"/>
                  <a:pt x="4474750" y="785217"/>
                  <a:pt x="4459265" y="776614"/>
                </a:cubicBezTo>
                <a:cubicBezTo>
                  <a:pt x="4436181" y="763790"/>
                  <a:pt x="4384109" y="751562"/>
                  <a:pt x="4384109" y="751562"/>
                </a:cubicBezTo>
                <a:cubicBezTo>
                  <a:pt x="4327512" y="694962"/>
                  <a:pt x="4399045" y="759029"/>
                  <a:pt x="4283901" y="701457"/>
                </a:cubicBezTo>
                <a:cubicBezTo>
                  <a:pt x="4232068" y="675540"/>
                  <a:pt x="4220555" y="666831"/>
                  <a:pt x="4158641" y="651353"/>
                </a:cubicBezTo>
                <a:cubicBezTo>
                  <a:pt x="4141940" y="647178"/>
                  <a:pt x="4125026" y="643774"/>
                  <a:pt x="4108537" y="638827"/>
                </a:cubicBezTo>
                <a:cubicBezTo>
                  <a:pt x="4083243" y="631239"/>
                  <a:pt x="4058999" y="620180"/>
                  <a:pt x="4033380" y="613775"/>
                </a:cubicBezTo>
                <a:cubicBezTo>
                  <a:pt x="4016679" y="609600"/>
                  <a:pt x="3999829" y="605978"/>
                  <a:pt x="3983276" y="601249"/>
                </a:cubicBezTo>
                <a:cubicBezTo>
                  <a:pt x="3970580" y="597622"/>
                  <a:pt x="3958645" y="591312"/>
                  <a:pt x="3945698" y="588723"/>
                </a:cubicBezTo>
                <a:cubicBezTo>
                  <a:pt x="3802908" y="560165"/>
                  <a:pt x="3789472" y="563178"/>
                  <a:pt x="3645074" y="551145"/>
                </a:cubicBezTo>
                <a:cubicBezTo>
                  <a:pt x="3624197" y="546970"/>
                  <a:pt x="3603188" y="543406"/>
                  <a:pt x="3582443" y="538619"/>
                </a:cubicBezTo>
                <a:cubicBezTo>
                  <a:pt x="3548894" y="530877"/>
                  <a:pt x="3516076" y="519912"/>
                  <a:pt x="3482235" y="513567"/>
                </a:cubicBezTo>
                <a:cubicBezTo>
                  <a:pt x="3418470" y="501611"/>
                  <a:pt x="3357694" y="502090"/>
                  <a:pt x="3294345" y="488515"/>
                </a:cubicBezTo>
                <a:cubicBezTo>
                  <a:pt x="3264623" y="482146"/>
                  <a:pt x="3235500" y="473075"/>
                  <a:pt x="3206663" y="463463"/>
                </a:cubicBezTo>
                <a:cubicBezTo>
                  <a:pt x="3199144" y="460957"/>
                  <a:pt x="3125802" y="429403"/>
                  <a:pt x="3106454" y="425885"/>
                </a:cubicBezTo>
                <a:cubicBezTo>
                  <a:pt x="3073334" y="419863"/>
                  <a:pt x="3039649" y="417534"/>
                  <a:pt x="3006246" y="413359"/>
                </a:cubicBezTo>
                <a:lnTo>
                  <a:pt x="2931090" y="388307"/>
                </a:lnTo>
                <a:cubicBezTo>
                  <a:pt x="2918564" y="384132"/>
                  <a:pt x="2906583" y="377648"/>
                  <a:pt x="2893512" y="375781"/>
                </a:cubicBezTo>
                <a:lnTo>
                  <a:pt x="2805830" y="363255"/>
                </a:lnTo>
                <a:cubicBezTo>
                  <a:pt x="2789129" y="354904"/>
                  <a:pt x="2772889" y="345559"/>
                  <a:pt x="2755726" y="338203"/>
                </a:cubicBezTo>
                <a:cubicBezTo>
                  <a:pt x="2712767" y="319792"/>
                  <a:pt x="2663547" y="315178"/>
                  <a:pt x="2617939" y="313151"/>
                </a:cubicBezTo>
                <a:cubicBezTo>
                  <a:pt x="2463547" y="306289"/>
                  <a:pt x="2308964" y="304800"/>
                  <a:pt x="2154476" y="300625"/>
                </a:cubicBezTo>
                <a:lnTo>
                  <a:pt x="2079320" y="275572"/>
                </a:lnTo>
                <a:lnTo>
                  <a:pt x="2041742" y="263046"/>
                </a:lnTo>
                <a:cubicBezTo>
                  <a:pt x="2029216" y="258871"/>
                  <a:pt x="2015974" y="256425"/>
                  <a:pt x="2004164" y="250520"/>
                </a:cubicBezTo>
                <a:lnTo>
                  <a:pt x="1966586" y="225468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/>
            </a:extLst>
          </p:cNvPr>
          <p:cNvSpPr/>
          <p:nvPr/>
        </p:nvSpPr>
        <p:spPr>
          <a:xfrm>
            <a:off x="3232150" y="3305175"/>
            <a:ext cx="447675" cy="328613"/>
          </a:xfrm>
          <a:prstGeom prst="rect">
            <a:avLst/>
          </a:prstGeom>
          <a:solidFill>
            <a:srgbClr val="EFF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341" t="28378" r="2519" b="14761"/>
          <a:stretch>
            <a:fillRect/>
          </a:stretch>
        </p:blipFill>
        <p:spPr bwMode="auto">
          <a:xfrm>
            <a:off x="6865938" y="1225550"/>
            <a:ext cx="1984375" cy="271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328" t="28378" r="36310" b="14761"/>
          <a:stretch>
            <a:fillRect/>
          </a:stretch>
        </p:blipFill>
        <p:spPr bwMode="auto">
          <a:xfrm>
            <a:off x="554038" y="1225550"/>
            <a:ext cx="1870075" cy="271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69" name="组合 28"/>
          <p:cNvGrpSpPr>
            <a:grpSpLocks/>
          </p:cNvGrpSpPr>
          <p:nvPr/>
        </p:nvGrpSpPr>
        <p:grpSpPr bwMode="auto">
          <a:xfrm>
            <a:off x="2720975" y="219075"/>
            <a:ext cx="3702050" cy="4800600"/>
            <a:chOff x="3626933" y="291945"/>
            <a:chExt cx="4938132" cy="6400800"/>
          </a:xfrm>
        </p:grpSpPr>
        <p:grpSp>
          <p:nvGrpSpPr>
            <p:cNvPr id="36881" name="组合 14"/>
            <p:cNvGrpSpPr>
              <a:grpSpLocks/>
            </p:cNvGrpSpPr>
            <p:nvPr/>
          </p:nvGrpSpPr>
          <p:grpSpPr bwMode="auto">
            <a:xfrm>
              <a:off x="3626934" y="291945"/>
              <a:ext cx="4938131" cy="6400800"/>
              <a:chOff x="1440634" y="228600"/>
              <a:chExt cx="4938131" cy="6400800"/>
            </a:xfrm>
          </p:grpSpPr>
          <p:pic>
            <p:nvPicPr>
              <p:cNvPr id="36886" name="图片 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20827" b="16203"/>
              <a:stretch>
                <a:fillRect/>
              </a:stretch>
            </p:blipFill>
            <p:spPr bwMode="auto">
              <a:xfrm>
                <a:off x="1440634" y="228601"/>
                <a:ext cx="4938131" cy="64007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矩形 3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3085972" y="2324100"/>
                <a:ext cx="1558519" cy="1684867"/>
              </a:xfrm>
              <a:prstGeom prst="rect">
                <a:avLst/>
              </a:prstGeom>
              <a:solidFill>
                <a:srgbClr val="EFF1F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" name="矩形 4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1546510" y="5937251"/>
                <a:ext cx="1209123" cy="692149"/>
              </a:xfrm>
              <a:prstGeom prst="rect">
                <a:avLst/>
              </a:prstGeom>
              <a:solidFill>
                <a:srgbClr val="EFF1F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" name="矩形 5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4388266" y="4944533"/>
                <a:ext cx="1990499" cy="1684867"/>
              </a:xfrm>
              <a:prstGeom prst="rect">
                <a:avLst/>
              </a:prstGeom>
              <a:solidFill>
                <a:srgbClr val="EFF1F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" name="矩形 7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2848806" y="6282267"/>
                <a:ext cx="603502" cy="347133"/>
              </a:xfrm>
              <a:prstGeom prst="rect">
                <a:avLst/>
              </a:prstGeom>
              <a:solidFill>
                <a:srgbClr val="EFF1F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0" name="矩形 9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3405721" y="228600"/>
                <a:ext cx="1209123" cy="347133"/>
              </a:xfrm>
              <a:prstGeom prst="rect">
                <a:avLst/>
              </a:prstGeom>
              <a:solidFill>
                <a:srgbClr val="EFF1F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CN" altLang="en-US" sz="2100" b="1" dirty="0">
                    <a:solidFill>
                      <a:schemeClr val="tx1"/>
                    </a:solidFill>
                  </a:rPr>
                  <a:t>骨髓</a:t>
                </a:r>
              </a:p>
            </p:txBody>
          </p:sp>
          <p:sp>
            <p:nvSpPr>
              <p:cNvPr id="14" name="矩形 13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5527509" y="4250267"/>
                <a:ext cx="851256" cy="694267"/>
              </a:xfrm>
              <a:prstGeom prst="rect">
                <a:avLst/>
              </a:prstGeom>
              <a:solidFill>
                <a:srgbClr val="EFF1F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21" name="矩形 2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732811" y="1453996"/>
              <a:ext cx="2043439" cy="692149"/>
            </a:xfrm>
            <a:prstGeom prst="rect">
              <a:avLst/>
            </a:prstGeom>
            <a:solidFill>
              <a:srgbClr val="EFF1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2" name="矩形 21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626933" y="4063845"/>
              <a:ext cx="2043439" cy="232833"/>
            </a:xfrm>
            <a:prstGeom prst="rect">
              <a:avLst/>
            </a:prstGeom>
            <a:solidFill>
              <a:srgbClr val="EFF1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26" name="直接连接符 25">
              <a:extLst>
                <a:ext uri="{FF2B5EF4-FFF2-40B4-BE49-F238E27FC236}"/>
              </a:extLst>
            </p:cNvPr>
            <p:cNvCxnSpPr/>
            <p:nvPr/>
          </p:nvCxnSpPr>
          <p:spPr>
            <a:xfrm>
              <a:off x="4742884" y="1453996"/>
              <a:ext cx="0" cy="893233"/>
            </a:xfrm>
            <a:prstGeom prst="line">
              <a:avLst/>
            </a:prstGeom>
            <a:ln w="19050">
              <a:solidFill>
                <a:srgbClr val="A1A2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>
              <a:off x="4740766" y="3996112"/>
              <a:ext cx="0" cy="364067"/>
            </a:xfrm>
            <a:prstGeom prst="line">
              <a:avLst/>
            </a:prstGeom>
            <a:ln w="19050">
              <a:solidFill>
                <a:srgbClr val="A1A2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直接连接符 17">
            <a:extLst>
              <a:ext uri="{FF2B5EF4-FFF2-40B4-BE49-F238E27FC236}"/>
            </a:extLst>
          </p:cNvPr>
          <p:cNvCxnSpPr/>
          <p:nvPr/>
        </p:nvCxnSpPr>
        <p:spPr>
          <a:xfrm>
            <a:off x="2424113" y="2181225"/>
            <a:ext cx="67468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6149975" y="3006725"/>
            <a:ext cx="71596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>
            <a:extLst>
              <a:ext uri="{FF2B5EF4-FFF2-40B4-BE49-F238E27FC236}"/>
            </a:extLst>
          </p:cNvPr>
          <p:cNvSpPr/>
          <p:nvPr/>
        </p:nvSpPr>
        <p:spPr>
          <a:xfrm>
            <a:off x="5953125" y="1447800"/>
            <a:ext cx="777875" cy="293688"/>
          </a:xfrm>
          <a:prstGeom prst="rect">
            <a:avLst/>
          </a:prstGeom>
          <a:solidFill>
            <a:srgbClr val="EFF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100" b="1" dirty="0">
                <a:solidFill>
                  <a:schemeClr val="tx1"/>
                </a:solidFill>
              </a:rPr>
              <a:t>胸腺</a:t>
            </a:r>
          </a:p>
        </p:txBody>
      </p:sp>
      <p:sp>
        <p:nvSpPr>
          <p:cNvPr id="23" name="矩形 22">
            <a:extLst>
              <a:ext uri="{FF2B5EF4-FFF2-40B4-BE49-F238E27FC236}"/>
            </a:extLst>
          </p:cNvPr>
          <p:cNvSpPr/>
          <p:nvPr/>
        </p:nvSpPr>
        <p:spPr>
          <a:xfrm>
            <a:off x="2844800" y="4191000"/>
            <a:ext cx="1009650" cy="209550"/>
          </a:xfrm>
          <a:prstGeom prst="rect">
            <a:avLst/>
          </a:prstGeom>
          <a:solidFill>
            <a:srgbClr val="EFF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100" b="1" dirty="0">
                <a:solidFill>
                  <a:schemeClr val="tx1"/>
                </a:solidFill>
              </a:rPr>
              <a:t>淋巴结</a:t>
            </a:r>
          </a:p>
        </p:txBody>
      </p:sp>
      <p:cxnSp>
        <p:nvCxnSpPr>
          <p:cNvPr id="9" name="直接箭头连接符 8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3563938" y="874713"/>
            <a:ext cx="0" cy="12144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4579938" y="3732213"/>
            <a:ext cx="0" cy="3270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5597525" y="2181225"/>
            <a:ext cx="0" cy="4984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3678238" y="687388"/>
            <a:ext cx="1587500" cy="8651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/>
            </a:extLst>
          </p:cNvPr>
          <p:cNvCxnSpPr/>
          <p:nvPr/>
        </p:nvCxnSpPr>
        <p:spPr>
          <a:xfrm>
            <a:off x="3563938" y="2482850"/>
            <a:ext cx="0" cy="12334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5586413" y="3200400"/>
            <a:ext cx="0" cy="5318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3540125" y="3716338"/>
            <a:ext cx="20621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700" y="788988"/>
            <a:ext cx="4635500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9" t="30219" r="66716" b="14761"/>
          <a:stretch>
            <a:fillRect/>
          </a:stretch>
        </p:blipFill>
        <p:spPr bwMode="auto">
          <a:xfrm>
            <a:off x="714375" y="1120775"/>
            <a:ext cx="2316163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630" t="75591" r="4657" b="542"/>
          <a:stretch>
            <a:fillRect/>
          </a:stretch>
        </p:blipFill>
        <p:spPr bwMode="auto">
          <a:xfrm>
            <a:off x="5160963" y="2016125"/>
            <a:ext cx="3087687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内容占位符 5"/>
          <p:cNvSpPr>
            <a:spLocks noGrp="1"/>
          </p:cNvSpPr>
          <p:nvPr>
            <p:ph idx="1"/>
          </p:nvPr>
        </p:nvSpPr>
        <p:spPr>
          <a:xfrm>
            <a:off x="628650" y="290513"/>
            <a:ext cx="7886700" cy="102235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zh-CN" altLang="en-US" sz="2400" b="1" smtClean="0">
                <a:latin typeface="楷体" panose="02010609060101010101" pitchFamily="49" charset="-122"/>
                <a:ea typeface="楷体" panose="02010609060101010101" pitchFamily="49" charset="-122"/>
              </a:rPr>
              <a:t>抗体</a:t>
            </a:r>
            <a:r>
              <a:rPr lang="zh-CN" altLang="en-US" sz="2400" b="1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antibody</a:t>
            </a:r>
            <a:r>
              <a:rPr lang="zh-CN" altLang="en-US" sz="2400" b="1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en-US" sz="2400" smtClean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endParaRPr lang="en-US" altLang="zh-CN" sz="240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sz="2400" smtClean="0">
                <a:latin typeface="楷体" panose="02010609060101010101" pitchFamily="49" charset="-122"/>
                <a:ea typeface="楷体" panose="02010609060101010101" pitchFamily="49" charset="-122"/>
              </a:rPr>
              <a:t>免疫球蛋白，分布在血清、组织液及外分泌液中</a:t>
            </a:r>
          </a:p>
        </p:txBody>
      </p:sp>
      <p:grpSp>
        <p:nvGrpSpPr>
          <p:cNvPr id="40964" name="组合 12"/>
          <p:cNvGrpSpPr>
            <a:grpSpLocks/>
          </p:cNvGrpSpPr>
          <p:nvPr/>
        </p:nvGrpSpPr>
        <p:grpSpPr bwMode="auto">
          <a:xfrm>
            <a:off x="1008063" y="1101725"/>
            <a:ext cx="2692400" cy="3740150"/>
            <a:chOff x="2192357" y="1469946"/>
            <a:chExt cx="3591498" cy="4985938"/>
          </a:xfrm>
        </p:grpSpPr>
        <p:pic>
          <p:nvPicPr>
            <p:cNvPr id="40965" name="图片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9498" t="9341" r="24324" b="4607"/>
            <a:stretch>
              <a:fillRect/>
            </a:stretch>
          </p:blipFill>
          <p:spPr bwMode="auto">
            <a:xfrm>
              <a:off x="2192357" y="1696597"/>
              <a:ext cx="3591498" cy="4759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矩形 8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192357" y="3808428"/>
              <a:ext cx="616229" cy="25670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/>
              </a:extLst>
            </p:cNvPr>
            <p:cNvSpPr/>
            <p:nvPr/>
          </p:nvSpPr>
          <p:spPr>
            <a:xfrm rot="5400000">
              <a:off x="4832179" y="5504207"/>
              <a:ext cx="617952" cy="12854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/>
              </a:extLst>
            </p:cNvPr>
            <p:cNvSpPr/>
            <p:nvPr/>
          </p:nvSpPr>
          <p:spPr>
            <a:xfrm rot="20430672">
              <a:off x="2224121" y="2432851"/>
              <a:ext cx="287997" cy="18263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/>
              </a:extLst>
            </p:cNvPr>
            <p:cNvSpPr/>
            <p:nvPr/>
          </p:nvSpPr>
          <p:spPr>
            <a:xfrm rot="19686304">
              <a:off x="5216331" y="1469946"/>
              <a:ext cx="122822" cy="7216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652" b="22089"/>
          <a:stretch>
            <a:fillRect/>
          </a:stretch>
        </p:blipFill>
        <p:spPr bwMode="auto">
          <a:xfrm>
            <a:off x="711200" y="1601788"/>
            <a:ext cx="3924300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5" y="1163638"/>
            <a:ext cx="2828925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文本框 1"/>
          <p:cNvSpPr txBox="1">
            <a:spLocks noChangeArrowheads="1"/>
          </p:cNvSpPr>
          <p:nvPr/>
        </p:nvSpPr>
        <p:spPr bwMode="auto">
          <a:xfrm>
            <a:off x="1852613" y="465138"/>
            <a:ext cx="5730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ts val="750"/>
              </a:spcBef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溶菌酶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可以破坏细菌细胞壁，杀死细菌。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文本框 1"/>
          <p:cNvSpPr txBox="1">
            <a:spLocks noChangeArrowheads="1"/>
          </p:cNvSpPr>
          <p:nvPr/>
        </p:nvSpPr>
        <p:spPr bwMode="auto">
          <a:xfrm>
            <a:off x="3035300" y="252413"/>
            <a:ext cx="31591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300" b="1">
                <a:latin typeface="楷体" panose="02010609060101010101" pitchFamily="49" charset="-122"/>
                <a:ea typeface="楷体" panose="02010609060101010101" pitchFamily="49" charset="-122"/>
              </a:rPr>
              <a:t>免疫系统的组成</a:t>
            </a:r>
          </a:p>
        </p:txBody>
      </p:sp>
      <p:sp>
        <p:nvSpPr>
          <p:cNvPr id="45059" name="文本框 2"/>
          <p:cNvSpPr txBox="1">
            <a:spLocks noChangeArrowheads="1"/>
          </p:cNvSpPr>
          <p:nvPr/>
        </p:nvSpPr>
        <p:spPr bwMode="auto">
          <a:xfrm>
            <a:off x="1189038" y="2663825"/>
            <a:ext cx="1570037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</a:rPr>
              <a:t>免疫系统</a:t>
            </a:r>
          </a:p>
        </p:txBody>
      </p:sp>
      <p:sp>
        <p:nvSpPr>
          <p:cNvPr id="45060" name="文本框 3"/>
          <p:cNvSpPr txBox="1">
            <a:spLocks noChangeArrowheads="1"/>
          </p:cNvSpPr>
          <p:nvPr/>
        </p:nvSpPr>
        <p:spPr bwMode="auto">
          <a:xfrm>
            <a:off x="6299200" y="2724150"/>
            <a:ext cx="1757363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淋巴细胞</a:t>
            </a:r>
          </a:p>
        </p:txBody>
      </p:sp>
      <p:sp>
        <p:nvSpPr>
          <p:cNvPr id="45061" name="文本框 4"/>
          <p:cNvSpPr txBox="1">
            <a:spLocks noChangeArrowheads="1"/>
          </p:cNvSpPr>
          <p:nvPr/>
        </p:nvSpPr>
        <p:spPr bwMode="auto">
          <a:xfrm>
            <a:off x="4635500" y="2355850"/>
            <a:ext cx="15684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吞噬细胞</a:t>
            </a:r>
          </a:p>
        </p:txBody>
      </p:sp>
      <p:sp>
        <p:nvSpPr>
          <p:cNvPr id="45062" name="文本框 5"/>
          <p:cNvSpPr txBox="1">
            <a:spLocks noChangeArrowheads="1"/>
          </p:cNvSpPr>
          <p:nvPr/>
        </p:nvSpPr>
        <p:spPr bwMode="auto">
          <a:xfrm>
            <a:off x="4648200" y="3163888"/>
            <a:ext cx="15700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淋巴细胞</a:t>
            </a:r>
          </a:p>
        </p:txBody>
      </p:sp>
      <p:sp>
        <p:nvSpPr>
          <p:cNvPr id="45063" name="文本框 6"/>
          <p:cNvSpPr txBox="1">
            <a:spLocks noChangeArrowheads="1"/>
          </p:cNvSpPr>
          <p:nvPr/>
        </p:nvSpPr>
        <p:spPr bwMode="auto">
          <a:xfrm>
            <a:off x="4924425" y="1244600"/>
            <a:ext cx="3100388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70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骨髓、胸腺、脾、淋巴结、扁桃体等</a:t>
            </a:r>
          </a:p>
        </p:txBody>
      </p:sp>
      <p:sp>
        <p:nvSpPr>
          <p:cNvPr id="45064" name="文本框 7"/>
          <p:cNvSpPr txBox="1">
            <a:spLocks noChangeArrowheads="1"/>
          </p:cNvSpPr>
          <p:nvPr/>
        </p:nvSpPr>
        <p:spPr bwMode="auto">
          <a:xfrm>
            <a:off x="2989263" y="2724150"/>
            <a:ext cx="156845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</a:rPr>
              <a:t>免疫细胞</a:t>
            </a:r>
          </a:p>
        </p:txBody>
      </p:sp>
      <p:sp>
        <p:nvSpPr>
          <p:cNvPr id="45065" name="文本框 8"/>
          <p:cNvSpPr txBox="1">
            <a:spLocks noChangeArrowheads="1"/>
          </p:cNvSpPr>
          <p:nvPr/>
        </p:nvSpPr>
        <p:spPr bwMode="auto">
          <a:xfrm>
            <a:off x="3227388" y="1279525"/>
            <a:ext cx="19161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</a:rPr>
              <a:t>免疫器官：</a:t>
            </a:r>
          </a:p>
        </p:txBody>
      </p:sp>
      <p:sp>
        <p:nvSpPr>
          <p:cNvPr id="45066" name="文本框 9"/>
          <p:cNvSpPr txBox="1">
            <a:spLocks noChangeArrowheads="1"/>
          </p:cNvSpPr>
          <p:nvPr/>
        </p:nvSpPr>
        <p:spPr bwMode="auto">
          <a:xfrm>
            <a:off x="3195638" y="3997325"/>
            <a:ext cx="19161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</a:rPr>
              <a:t>免疫分子：</a:t>
            </a:r>
          </a:p>
        </p:txBody>
      </p:sp>
      <p:sp>
        <p:nvSpPr>
          <p:cNvPr id="45067" name="文本框 10"/>
          <p:cNvSpPr txBox="1">
            <a:spLocks noChangeArrowheads="1"/>
          </p:cNvSpPr>
          <p:nvPr/>
        </p:nvSpPr>
        <p:spPr bwMode="auto">
          <a:xfrm>
            <a:off x="6288088" y="3544888"/>
            <a:ext cx="17383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</a:t>
            </a:r>
            <a:r>
              <a:rPr lang="zh-CN" altLang="en-US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淋巴细胞</a:t>
            </a:r>
          </a:p>
        </p:txBody>
      </p:sp>
      <p:sp>
        <p:nvSpPr>
          <p:cNvPr id="45068" name="文本框 11"/>
          <p:cNvSpPr txBox="1">
            <a:spLocks noChangeArrowheads="1"/>
          </p:cNvSpPr>
          <p:nvPr/>
        </p:nvSpPr>
        <p:spPr bwMode="auto">
          <a:xfrm>
            <a:off x="4792663" y="4005263"/>
            <a:ext cx="435133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70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抗体、溶菌酶、淋巴因子等</a:t>
            </a:r>
          </a:p>
        </p:txBody>
      </p:sp>
      <p:sp>
        <p:nvSpPr>
          <p:cNvPr id="13" name="左大括号 12">
            <a:extLst>
              <a:ext uri="{FF2B5EF4-FFF2-40B4-BE49-F238E27FC236}"/>
            </a:extLst>
          </p:cNvPr>
          <p:cNvSpPr/>
          <p:nvPr/>
        </p:nvSpPr>
        <p:spPr>
          <a:xfrm>
            <a:off x="2728913" y="1538288"/>
            <a:ext cx="519112" cy="2708275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左大括号 13">
            <a:extLst>
              <a:ext uri="{FF2B5EF4-FFF2-40B4-BE49-F238E27FC236}"/>
            </a:extLst>
          </p:cNvPr>
          <p:cNvSpPr/>
          <p:nvPr/>
        </p:nvSpPr>
        <p:spPr>
          <a:xfrm>
            <a:off x="6184900" y="2965450"/>
            <a:ext cx="180975" cy="854075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左大括号 14">
            <a:extLst>
              <a:ext uri="{FF2B5EF4-FFF2-40B4-BE49-F238E27FC236}"/>
            </a:extLst>
          </p:cNvPr>
          <p:cNvSpPr/>
          <p:nvPr/>
        </p:nvSpPr>
        <p:spPr>
          <a:xfrm>
            <a:off x="4498975" y="2571750"/>
            <a:ext cx="174625" cy="81280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s://ss2.bdstatic.com/70cFvnSh_Q1YnxGkpoWK1HF6hhy/it/u=1824806153,2524796209&amp;fm=26&amp;gp=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6288" b="7265"/>
          <a:stretch>
            <a:fillRect/>
          </a:stretch>
        </p:blipFill>
        <p:spPr bwMode="auto">
          <a:xfrm>
            <a:off x="2195513" y="357188"/>
            <a:ext cx="5184775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4" descr="https://ss3.bdstatic.com/70cFv8Sh_Q1YnxGkpoWK1HF6hhy/it/u=3636303623,3795522242&amp;fm=26&amp;gp=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3122" b="12448"/>
          <a:stretch>
            <a:fillRect/>
          </a:stretch>
        </p:blipFill>
        <p:spPr bwMode="auto">
          <a:xfrm>
            <a:off x="2195513" y="2733675"/>
            <a:ext cx="5184775" cy="211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文本框 1"/>
          <p:cNvSpPr txBox="1">
            <a:spLocks noChangeArrowheads="1"/>
          </p:cNvSpPr>
          <p:nvPr/>
        </p:nvSpPr>
        <p:spPr bwMode="auto">
          <a:xfrm>
            <a:off x="1555750" y="357188"/>
            <a:ext cx="554038" cy="405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第一道防线      第二道防线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内容占位符 1"/>
          <p:cNvSpPr>
            <a:spLocks noGrp="1"/>
          </p:cNvSpPr>
          <p:nvPr>
            <p:ph idx="1"/>
          </p:nvPr>
        </p:nvSpPr>
        <p:spPr>
          <a:xfrm>
            <a:off x="569913" y="1816100"/>
            <a:ext cx="7750175" cy="25876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800" smtClean="0">
                <a:latin typeface="楷体" panose="02010609060101010101" pitchFamily="49" charset="-122"/>
                <a:ea typeface="楷体" panose="02010609060101010101" pitchFamily="49" charset="-122"/>
              </a:rPr>
              <a:t>第一道防线：皮肤、黏膜</a:t>
            </a:r>
            <a:endParaRPr lang="en-US" altLang="zh-CN" sz="280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smtClean="0">
                <a:latin typeface="楷体" panose="02010609060101010101" pitchFamily="49" charset="-122"/>
                <a:ea typeface="楷体" panose="02010609060101010101" pitchFamily="49" charset="-122"/>
              </a:rPr>
              <a:t>第二道防线：体液中的杀菌物质和吞噬细胞</a:t>
            </a:r>
            <a:endParaRPr lang="en-US" altLang="zh-CN" sz="280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smtClean="0">
                <a:latin typeface="楷体" panose="02010609060101010101" pitchFamily="49" charset="-122"/>
                <a:ea typeface="楷体" panose="02010609060101010101" pitchFamily="49" charset="-122"/>
              </a:rPr>
              <a:t>第三道防线：</a:t>
            </a:r>
          </a:p>
        </p:txBody>
      </p:sp>
      <p:sp>
        <p:nvSpPr>
          <p:cNvPr id="49155" name="标题 2"/>
          <p:cNvSpPr>
            <a:spLocks noGrp="1"/>
          </p:cNvSpPr>
          <p:nvPr>
            <p:ph type="title"/>
          </p:nvPr>
        </p:nvSpPr>
        <p:spPr>
          <a:xfrm>
            <a:off x="1358900" y="454025"/>
            <a:ext cx="6172200" cy="939800"/>
          </a:xfrm>
        </p:spPr>
        <p:txBody>
          <a:bodyPr/>
          <a:lstStyle/>
          <a:p>
            <a:r>
              <a:rPr lang="zh-CN" altLang="en-US" sz="4000" smtClean="0">
                <a:latin typeface="楷体" panose="02010609060101010101" pitchFamily="49" charset="-122"/>
                <a:ea typeface="楷体" panose="02010609060101010101" pitchFamily="49" charset="-122"/>
              </a:rPr>
              <a:t>人体的三道防线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/>
            </a:extLst>
          </p:cNvPr>
          <p:cNvSpPr/>
          <p:nvPr/>
        </p:nvSpPr>
        <p:spPr>
          <a:xfrm>
            <a:off x="495300" y="303213"/>
            <a:ext cx="7948613" cy="2859087"/>
          </a:xfrm>
          <a:prstGeom prst="rect">
            <a:avLst/>
          </a:prstGeom>
        </p:spPr>
        <p:txBody>
          <a:bodyPr>
            <a:spAutoFit/>
          </a:bodyPr>
          <a:lstStyle>
            <a:lvl1pPr indent="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7000"/>
              </a:lnSpc>
            </a:pPr>
            <a:r>
              <a:rPr lang="zh-CN" altLang="en-US" sz="2400">
                <a:ea typeface="楷体" panose="02010609060101010101" pitchFamily="49" charset="-122"/>
                <a:cs typeface="宋体" panose="02010600030101010101" pitchFamily="2" charset="-122"/>
              </a:rPr>
              <a:t>小资料：</a:t>
            </a:r>
            <a:endParaRPr lang="en-US" altLang="zh-CN" sz="2400"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algn="just">
              <a:lnSpc>
                <a:spcPct val="107000"/>
              </a:lnSpc>
            </a:pPr>
            <a:r>
              <a:rPr lang="en-US" altLang="zh-CN" sz="2400">
                <a:ea typeface="楷体" panose="02010609060101010101" pitchFamily="49" charset="-122"/>
                <a:cs typeface="宋体" panose="02010600030101010101" pitchFamily="2" charset="-122"/>
              </a:rPr>
              <a:t>     </a:t>
            </a:r>
            <a:r>
              <a:rPr lang="zh-CN" altLang="en-US" sz="2400">
                <a:ea typeface="楷体" panose="02010609060101010101" pitchFamily="49" charset="-122"/>
                <a:cs typeface="宋体" panose="02010600030101010101" pitchFamily="2" charset="-122"/>
              </a:rPr>
              <a:t>科学家们一直在寻找</a:t>
            </a:r>
            <a:r>
              <a:rPr lang="zh-CN" altLang="zh-CN" sz="2400">
                <a:ea typeface="楷体" panose="02010609060101010101" pitchFamily="49" charset="-122"/>
                <a:cs typeface="宋体" panose="02010600030101010101" pitchFamily="2" charset="-122"/>
              </a:rPr>
              <a:t>能够作为病原体的</a:t>
            </a:r>
            <a:r>
              <a:rPr lang="en-US" altLang="zh-CN" sz="2400">
                <a:ea typeface="楷体" panose="02010609060101010101" pitchFamily="49" charset="-122"/>
                <a:cs typeface="宋体" panose="02010600030101010101" pitchFamily="2" charset="-122"/>
              </a:rPr>
              <a:t>“</a:t>
            </a:r>
            <a:r>
              <a:rPr lang="zh-CN" altLang="zh-CN" sz="2400">
                <a:ea typeface="楷体" panose="02010609060101010101" pitchFamily="49" charset="-122"/>
                <a:cs typeface="宋体" panose="02010600030101010101" pitchFamily="2" charset="-122"/>
              </a:rPr>
              <a:t>身份证</a:t>
            </a:r>
            <a:r>
              <a:rPr lang="en-US" altLang="zh-CN" sz="2400">
                <a:ea typeface="楷体" panose="02010609060101010101" pitchFamily="49" charset="-122"/>
                <a:cs typeface="宋体" panose="02010600030101010101" pitchFamily="2" charset="-122"/>
              </a:rPr>
              <a:t>”</a:t>
            </a:r>
            <a:r>
              <a:rPr lang="zh-CN" altLang="zh-CN" sz="2400">
                <a:ea typeface="楷体" panose="02010609060101010101" pitchFamily="49" charset="-122"/>
                <a:cs typeface="宋体" panose="02010600030101010101" pitchFamily="2" charset="-122"/>
              </a:rPr>
              <a:t>的分子，人体只需识别这类分子，便能启动相应的免疫应答。后来</a:t>
            </a:r>
            <a:r>
              <a:rPr lang="zh-CN" altLang="en-US" sz="2400">
                <a:ea typeface="楷体" panose="02010609060101010101" pitchFamily="49" charset="-122"/>
                <a:cs typeface="宋体" panose="02010600030101010101" pitchFamily="2" charset="-122"/>
              </a:rPr>
              <a:t>人们</a:t>
            </a:r>
            <a:r>
              <a:rPr lang="zh-CN" altLang="zh-CN" sz="2400">
                <a:ea typeface="楷体" panose="02010609060101010101" pitchFamily="49" charset="-122"/>
                <a:cs typeface="宋体" panose="02010600030101010101" pitchFamily="2" charset="-122"/>
              </a:rPr>
              <a:t>发现，</a:t>
            </a:r>
            <a:r>
              <a:rPr lang="zh-CN" altLang="en-US" sz="2400">
                <a:ea typeface="楷体" panose="02010609060101010101" pitchFamily="49" charset="-122"/>
                <a:cs typeface="宋体" panose="02010600030101010101" pitchFamily="2" charset="-122"/>
              </a:rPr>
              <a:t>细菌表面的脂多糖、肽聚糖、病毒的双链</a:t>
            </a:r>
            <a:r>
              <a:rPr lang="en-US" altLang="zh-CN" sz="2400">
                <a:ea typeface="楷体" panose="02010609060101010101" pitchFamily="49" charset="-122"/>
                <a:cs typeface="宋体" panose="02010600030101010101" pitchFamily="2" charset="-122"/>
              </a:rPr>
              <a:t>RNA</a:t>
            </a:r>
            <a:r>
              <a:rPr lang="zh-CN" altLang="en-US" sz="2400">
                <a:ea typeface="楷体" panose="02010609060101010101" pitchFamily="49" charset="-122"/>
                <a:cs typeface="宋体" panose="02010600030101010101" pitchFamily="2" charset="-122"/>
              </a:rPr>
              <a:t>等，都可以被巨噬细胞等表面的受体识别，启动</a:t>
            </a:r>
            <a:r>
              <a:rPr lang="zh-CN" altLang="en-US" sz="2400" b="1">
                <a:solidFill>
                  <a:srgbClr val="FF0000"/>
                </a:solidFill>
                <a:ea typeface="楷体" panose="02010609060101010101" pitchFamily="49" charset="-122"/>
                <a:cs typeface="宋体" panose="02010600030101010101" pitchFamily="2" charset="-122"/>
              </a:rPr>
              <a:t>即刻</a:t>
            </a:r>
            <a:r>
              <a:rPr lang="zh-CN" altLang="en-US" sz="2400">
                <a:ea typeface="楷体" panose="02010609060101010101" pitchFamily="49" charset="-122"/>
                <a:cs typeface="宋体" panose="02010600030101010101" pitchFamily="2" charset="-122"/>
              </a:rPr>
              <a:t>免疫效应。这些被识别的结构都是</a:t>
            </a:r>
            <a:r>
              <a:rPr lang="zh-CN" altLang="en-US" sz="2400" b="1">
                <a:solidFill>
                  <a:srgbClr val="FF0000"/>
                </a:solidFill>
                <a:ea typeface="楷体" panose="02010609060101010101" pitchFamily="49" charset="-122"/>
                <a:cs typeface="宋体" panose="02010600030101010101" pitchFamily="2" charset="-122"/>
              </a:rPr>
              <a:t>人体没有</a:t>
            </a:r>
            <a:r>
              <a:rPr lang="zh-CN" altLang="en-US" sz="2400">
                <a:ea typeface="楷体" panose="02010609060101010101" pitchFamily="49" charset="-122"/>
                <a:cs typeface="宋体" panose="02010600030101010101" pitchFamily="2" charset="-122"/>
              </a:rPr>
              <a:t>的，但可以</a:t>
            </a:r>
            <a:r>
              <a:rPr lang="zh-CN" altLang="en-US" sz="2400" b="1">
                <a:solidFill>
                  <a:srgbClr val="FF0000"/>
                </a:solidFill>
                <a:ea typeface="楷体" panose="02010609060101010101" pitchFamily="49" charset="-122"/>
                <a:cs typeface="宋体" panose="02010600030101010101" pitchFamily="2" charset="-122"/>
              </a:rPr>
              <a:t>被许多微生物共享</a:t>
            </a:r>
            <a:r>
              <a:rPr lang="zh-CN" altLang="en-US" sz="2400">
                <a:ea typeface="楷体" panose="02010609060101010101" pitchFamily="49" charset="-122"/>
                <a:cs typeface="宋体" panose="02010600030101010101" pitchFamily="2" charset="-122"/>
              </a:rPr>
              <a:t>，而且</a:t>
            </a:r>
            <a:r>
              <a:rPr lang="zh-CN" altLang="en-US" sz="2400" b="1">
                <a:solidFill>
                  <a:srgbClr val="FF0000"/>
                </a:solidFill>
                <a:ea typeface="楷体" panose="02010609060101010101" pitchFamily="49" charset="-122"/>
                <a:cs typeface="宋体" panose="02010600030101010101" pitchFamily="2" charset="-122"/>
              </a:rPr>
              <a:t>结构恒定</a:t>
            </a:r>
            <a:r>
              <a:rPr lang="zh-CN" altLang="en-US" sz="2400">
                <a:ea typeface="楷体" panose="02010609060101010101" pitchFamily="49" charset="-122"/>
                <a:cs typeface="宋体" panose="02010600030101010101" pitchFamily="2" charset="-122"/>
              </a:rPr>
              <a:t>、</a:t>
            </a:r>
            <a:r>
              <a:rPr lang="zh-CN" altLang="en-US" sz="2400" b="1">
                <a:solidFill>
                  <a:srgbClr val="FF0000"/>
                </a:solidFill>
                <a:ea typeface="楷体" panose="02010609060101010101" pitchFamily="49" charset="-122"/>
                <a:cs typeface="宋体" panose="02010600030101010101" pitchFamily="2" charset="-122"/>
              </a:rPr>
              <a:t>进化保守</a:t>
            </a:r>
            <a:r>
              <a:rPr lang="zh-CN" altLang="en-US" sz="2400">
                <a:ea typeface="楷体" panose="02010609060101010101" pitchFamily="49" charset="-122"/>
                <a:cs typeface="宋体" panose="02010600030101010101" pitchFamily="2" charset="-122"/>
              </a:rPr>
              <a:t>。</a:t>
            </a:r>
            <a:endParaRPr lang="zh-CN" altLang="zh-CN" sz="2400"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/>
            </a:extLst>
          </p:cNvPr>
          <p:cNvSpPr/>
          <p:nvPr/>
        </p:nvSpPr>
        <p:spPr>
          <a:xfrm>
            <a:off x="495300" y="3402013"/>
            <a:ext cx="7948613" cy="83026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solidFill>
                  <a:srgbClr val="002060"/>
                </a:solidFill>
                <a:ea typeface="楷体" panose="02010609060101010101" pitchFamily="49" charset="-122"/>
                <a:cs typeface="宋体" panose="02010600030101010101" pitchFamily="2" charset="-122"/>
              </a:rPr>
              <a:t>第一、二道防线的识别机制有什么特点，对人体抵御病原体有什么好处？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742950" y="1136650"/>
            <a:ext cx="7559675" cy="25876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非特异性</a:t>
            </a:r>
            <a:r>
              <a:rPr lang="zh-CN" altLang="en-US" sz="3000" dirty="0">
                <a:latin typeface="楷体" panose="02010609060101010101" pitchFamily="49" charset="-122"/>
                <a:ea typeface="楷体" panose="02010609060101010101" pitchFamily="49" charset="-122"/>
              </a:rPr>
              <a:t>免疫：</a:t>
            </a:r>
            <a:endParaRPr lang="en-US" altLang="zh-CN" sz="3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        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生来就有，分布广泛，反应迅速，对病原体的识别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没有特异性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defRPr/>
            </a:pP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特异性</a:t>
            </a:r>
            <a:r>
              <a:rPr lang="zh-CN" altLang="en-US" sz="3000" dirty="0">
                <a:latin typeface="楷体" panose="02010609060101010101" pitchFamily="49" charset="-122"/>
                <a:ea typeface="楷体" panose="02010609060101010101" pitchFamily="49" charset="-122"/>
              </a:rPr>
              <a:t>免疫：？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endParaRPr lang="zh-CN" altLang="en-US" smtClean="0"/>
          </a:p>
        </p:txBody>
      </p:sp>
      <p:sp>
        <p:nvSpPr>
          <p:cNvPr id="3" name="副标题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pic>
        <p:nvPicPr>
          <p:cNvPr id="18436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8" y="500063"/>
            <a:ext cx="6397625" cy="426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/>
            </a:extLst>
          </p:cNvPr>
          <p:cNvSpPr/>
          <p:nvPr/>
        </p:nvSpPr>
        <p:spPr>
          <a:xfrm>
            <a:off x="30163" y="93663"/>
            <a:ext cx="9126537" cy="147478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7000"/>
              </a:lnSpc>
            </a:pP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   </a:t>
            </a:r>
            <a:r>
              <a:rPr lang="zh-CN" altLang="zh-CN" sz="280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请阅读材料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3</a:t>
            </a:r>
            <a:r>
              <a:rPr lang="zh-CN" altLang="zh-CN" sz="280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，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重点</a:t>
            </a:r>
            <a:r>
              <a:rPr lang="zh-CN" altLang="zh-CN" sz="280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找出</a:t>
            </a:r>
            <a:r>
              <a:rPr lang="zh-CN" altLang="zh-CN" sz="2800" b="1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第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三</a:t>
            </a:r>
            <a:r>
              <a:rPr lang="zh-CN" altLang="zh-CN" sz="2800" b="1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段、第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四</a:t>
            </a:r>
            <a:r>
              <a:rPr lang="zh-CN" altLang="zh-CN" sz="2800" b="1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段</a:t>
            </a:r>
            <a:r>
              <a:rPr lang="zh-CN" altLang="zh-CN" sz="280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中涉及的</a:t>
            </a:r>
            <a:r>
              <a:rPr lang="zh-CN" altLang="zh-CN" sz="2800" b="1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细胞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、</a:t>
            </a:r>
            <a:r>
              <a:rPr lang="zh-CN" altLang="zh-CN" sz="2800" b="1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动词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等关键词</a:t>
            </a:r>
            <a:r>
              <a:rPr lang="zh-CN" altLang="zh-CN" sz="280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，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小组合作，</a:t>
            </a:r>
            <a:r>
              <a:rPr lang="zh-CN" altLang="zh-CN" sz="280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拼出免疫细胞通过抗原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-MHC</a:t>
            </a:r>
            <a:r>
              <a:rPr lang="zh-CN" altLang="zh-CN" sz="280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复合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体</a:t>
            </a:r>
            <a:r>
              <a:rPr lang="zh-CN" altLang="zh-CN" sz="280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识别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细菌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1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、病毒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1</a:t>
            </a:r>
            <a:r>
              <a:rPr lang="zh-CN" altLang="zh-CN" sz="280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的示意图。</a:t>
            </a:r>
            <a:endParaRPr lang="zh-CN" altLang="zh-CN" sz="280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55299" name="组合 4"/>
          <p:cNvGrpSpPr>
            <a:grpSpLocks/>
          </p:cNvGrpSpPr>
          <p:nvPr/>
        </p:nvGrpSpPr>
        <p:grpSpPr bwMode="auto">
          <a:xfrm>
            <a:off x="5200650" y="2387600"/>
            <a:ext cx="1241425" cy="1127125"/>
            <a:chOff x="1436994" y="2470651"/>
            <a:chExt cx="1656864" cy="1504339"/>
          </a:xfrm>
        </p:grpSpPr>
        <p:grpSp>
          <p:nvGrpSpPr>
            <p:cNvPr id="6" name="组合 5">
              <a:extLst>
                <a:ext uri="{FF2B5EF4-FFF2-40B4-BE49-F238E27FC236}"/>
              </a:extLst>
            </p:cNvPr>
            <p:cNvGrpSpPr/>
            <p:nvPr/>
          </p:nvGrpSpPr>
          <p:grpSpPr>
            <a:xfrm>
              <a:off x="1958306" y="2470651"/>
              <a:ext cx="696060" cy="925021"/>
              <a:chOff x="107504" y="3365376"/>
              <a:chExt cx="963773" cy="1275897"/>
            </a:xfrm>
            <a:solidFill>
              <a:srgbClr val="00B050"/>
            </a:solidFill>
          </p:grpSpPr>
          <p:sp>
            <p:nvSpPr>
              <p:cNvPr id="8" name="矩形 7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107504" y="3365376"/>
                <a:ext cx="963773" cy="504056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" name="矩形 8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251520" y="3869433"/>
                <a:ext cx="201583" cy="296416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0" name="矩形 9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683568" y="3869432"/>
                <a:ext cx="216024" cy="771841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7" name="文本框 6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1436994" y="3544877"/>
              <a:ext cx="1656864" cy="4301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1500" b="1" dirty="0">
                  <a:latin typeface="+mn-ea"/>
                </a:rPr>
                <a:t>MHC</a:t>
              </a:r>
              <a:r>
                <a:rPr lang="zh-CN" altLang="zh-CN" sz="1500" b="1" dirty="0">
                  <a:latin typeface="+mn-ea"/>
                </a:rPr>
                <a:t>Ⅰ类</a:t>
              </a:r>
              <a:r>
                <a:rPr lang="zh-CN" altLang="en-US" sz="1500" b="1" dirty="0">
                  <a:latin typeface="+mn-ea"/>
                </a:rPr>
                <a:t>分子</a:t>
              </a:r>
            </a:p>
          </p:txBody>
        </p:sp>
      </p:grpSp>
      <p:grpSp>
        <p:nvGrpSpPr>
          <p:cNvPr id="55300" name="组合 10"/>
          <p:cNvGrpSpPr>
            <a:grpSpLocks/>
          </p:cNvGrpSpPr>
          <p:nvPr/>
        </p:nvGrpSpPr>
        <p:grpSpPr bwMode="auto">
          <a:xfrm>
            <a:off x="7210425" y="2374900"/>
            <a:ext cx="1243013" cy="1123950"/>
            <a:chOff x="3365204" y="2464265"/>
            <a:chExt cx="1656864" cy="1499567"/>
          </a:xfrm>
        </p:grpSpPr>
        <p:grpSp>
          <p:nvGrpSpPr>
            <p:cNvPr id="12" name="组合 11">
              <a:extLst>
                <a:ext uri="{FF2B5EF4-FFF2-40B4-BE49-F238E27FC236}"/>
              </a:extLst>
            </p:cNvPr>
            <p:cNvGrpSpPr/>
            <p:nvPr/>
          </p:nvGrpSpPr>
          <p:grpSpPr>
            <a:xfrm>
              <a:off x="3635896" y="2464265"/>
              <a:ext cx="694304" cy="907413"/>
              <a:chOff x="2051720" y="3212976"/>
              <a:chExt cx="963773" cy="1275897"/>
            </a:xfrm>
            <a:solidFill>
              <a:srgbClr val="00B050"/>
            </a:solidFill>
          </p:grpSpPr>
          <p:sp>
            <p:nvSpPr>
              <p:cNvPr id="14" name="矩形 13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2051720" y="3212976"/>
                <a:ext cx="963773" cy="504056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5" name="矩形 14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2195736" y="3717032"/>
                <a:ext cx="216024" cy="771841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6" name="矩形 15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2627784" y="3717032"/>
                <a:ext cx="216024" cy="771841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13" name="文本框 12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3365204" y="3533872"/>
              <a:ext cx="1656864" cy="42996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1500" b="1" dirty="0">
                  <a:latin typeface="+mn-ea"/>
                </a:rPr>
                <a:t>MHC</a:t>
              </a:r>
              <a:r>
                <a:rPr lang="zh-CN" altLang="zh-CN" sz="1500" b="1" dirty="0">
                  <a:latin typeface="+mn-ea"/>
                </a:rPr>
                <a:t>Ⅱ类</a:t>
              </a:r>
              <a:r>
                <a:rPr lang="zh-CN" altLang="en-US" sz="1500" b="1" dirty="0">
                  <a:latin typeface="+mn-ea"/>
                </a:rPr>
                <a:t>分子</a:t>
              </a:r>
            </a:p>
          </p:txBody>
        </p:sp>
      </p:grpSp>
      <p:grpSp>
        <p:nvGrpSpPr>
          <p:cNvPr id="55301" name="组合 16"/>
          <p:cNvGrpSpPr>
            <a:grpSpLocks/>
          </p:cNvGrpSpPr>
          <p:nvPr/>
        </p:nvGrpSpPr>
        <p:grpSpPr bwMode="auto">
          <a:xfrm>
            <a:off x="606425" y="1762125"/>
            <a:ext cx="738188" cy="1198563"/>
            <a:chOff x="993232" y="875030"/>
            <a:chExt cx="984508" cy="1597047"/>
          </a:xfrm>
        </p:grpSpPr>
        <p:sp>
          <p:nvSpPr>
            <p:cNvPr id="18" name="菱形 17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993232" y="875030"/>
              <a:ext cx="791840" cy="1152835"/>
            </a:xfrm>
            <a:prstGeom prst="diamon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5318" name="文本框 18"/>
            <p:cNvSpPr txBox="1">
              <a:spLocks noChangeArrowheads="1"/>
            </p:cNvSpPr>
            <p:nvPr/>
          </p:nvSpPr>
          <p:spPr bwMode="auto">
            <a:xfrm>
              <a:off x="1088180" y="2041191"/>
              <a:ext cx="889560" cy="430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500" b="1"/>
                <a:t>细菌</a:t>
              </a:r>
              <a:r>
                <a:rPr lang="en-US" altLang="zh-CN" sz="1500" b="1"/>
                <a:t>1</a:t>
              </a:r>
              <a:endParaRPr lang="zh-CN" altLang="en-US" sz="1500" b="1"/>
            </a:p>
          </p:txBody>
        </p:sp>
      </p:grpSp>
      <p:grpSp>
        <p:nvGrpSpPr>
          <p:cNvPr id="55302" name="组合 19"/>
          <p:cNvGrpSpPr>
            <a:grpSpLocks/>
          </p:cNvGrpSpPr>
          <p:nvPr/>
        </p:nvGrpSpPr>
        <p:grpSpPr bwMode="auto">
          <a:xfrm>
            <a:off x="3892550" y="1962150"/>
            <a:ext cx="666750" cy="1020763"/>
            <a:chOff x="3773148" y="1383032"/>
            <a:chExt cx="405389" cy="574862"/>
          </a:xfrm>
        </p:grpSpPr>
        <p:sp>
          <p:nvSpPr>
            <p:cNvPr id="21" name="矩形 2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789557" y="1383032"/>
              <a:ext cx="357128" cy="36923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5316" name="文本框 21"/>
            <p:cNvSpPr txBox="1">
              <a:spLocks noChangeArrowheads="1"/>
            </p:cNvSpPr>
            <p:nvPr/>
          </p:nvSpPr>
          <p:spPr bwMode="auto">
            <a:xfrm>
              <a:off x="3773148" y="1775829"/>
              <a:ext cx="405389" cy="182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500" b="1"/>
                <a:t>病毒</a:t>
              </a:r>
              <a:r>
                <a:rPr lang="en-US" altLang="zh-CN" sz="1500" b="1"/>
                <a:t>1</a:t>
              </a:r>
              <a:endParaRPr lang="zh-CN" altLang="en-US" sz="1500" b="1"/>
            </a:p>
          </p:txBody>
        </p:sp>
      </p:grpSp>
      <p:grpSp>
        <p:nvGrpSpPr>
          <p:cNvPr id="55303" name="组合 22"/>
          <p:cNvGrpSpPr>
            <a:grpSpLocks/>
          </p:cNvGrpSpPr>
          <p:nvPr/>
        </p:nvGrpSpPr>
        <p:grpSpPr bwMode="auto">
          <a:xfrm>
            <a:off x="2170113" y="1962150"/>
            <a:ext cx="746125" cy="1017588"/>
            <a:chOff x="5546772" y="700499"/>
            <a:chExt cx="995493" cy="1356874"/>
          </a:xfrm>
        </p:grpSpPr>
        <p:sp>
          <p:nvSpPr>
            <p:cNvPr id="24" name="椭圆 23"/>
            <p:cNvSpPr/>
            <p:nvPr/>
          </p:nvSpPr>
          <p:spPr>
            <a:xfrm>
              <a:off x="5546772" y="700499"/>
              <a:ext cx="881117" cy="89752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5314" name="文本框 24"/>
            <p:cNvSpPr txBox="1">
              <a:spLocks noChangeArrowheads="1"/>
            </p:cNvSpPr>
            <p:nvPr/>
          </p:nvSpPr>
          <p:spPr bwMode="auto">
            <a:xfrm>
              <a:off x="5652705" y="1626486"/>
              <a:ext cx="88956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500" b="1"/>
                <a:t>细菌</a:t>
              </a:r>
              <a:r>
                <a:rPr lang="en-US" altLang="zh-CN" sz="1500" b="1"/>
                <a:t>2</a:t>
              </a:r>
              <a:endParaRPr lang="zh-CN" altLang="en-US" sz="1500" b="1"/>
            </a:p>
          </p:txBody>
        </p:sp>
      </p:grpSp>
      <p:grpSp>
        <p:nvGrpSpPr>
          <p:cNvPr id="55304" name="组合 25"/>
          <p:cNvGrpSpPr>
            <a:grpSpLocks/>
          </p:cNvGrpSpPr>
          <p:nvPr/>
        </p:nvGrpSpPr>
        <p:grpSpPr bwMode="auto">
          <a:xfrm>
            <a:off x="3868738" y="3765550"/>
            <a:ext cx="1050925" cy="563563"/>
            <a:chOff x="3505428" y="1266657"/>
            <a:chExt cx="1402522" cy="752959"/>
          </a:xfrm>
        </p:grpSpPr>
        <p:sp>
          <p:nvSpPr>
            <p:cNvPr id="27" name="矩形 2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789322" y="1266657"/>
              <a:ext cx="358045" cy="3690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5312" name="文本框 27"/>
            <p:cNvSpPr txBox="1">
              <a:spLocks noChangeArrowheads="1"/>
            </p:cNvSpPr>
            <p:nvPr/>
          </p:nvSpPr>
          <p:spPr bwMode="auto">
            <a:xfrm>
              <a:off x="3505428" y="1588730"/>
              <a:ext cx="1402522" cy="430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500" b="1"/>
                <a:t>病毒</a:t>
              </a:r>
              <a:r>
                <a:rPr lang="en-US" altLang="zh-CN" sz="1500" b="1"/>
                <a:t>1</a:t>
              </a:r>
              <a:r>
                <a:rPr lang="zh-CN" altLang="en-US" sz="1500" b="1"/>
                <a:t>多肽</a:t>
              </a:r>
            </a:p>
          </p:txBody>
        </p:sp>
      </p:grpSp>
      <p:grpSp>
        <p:nvGrpSpPr>
          <p:cNvPr id="55305" name="组合 28"/>
          <p:cNvGrpSpPr>
            <a:grpSpLocks/>
          </p:cNvGrpSpPr>
          <p:nvPr/>
        </p:nvGrpSpPr>
        <p:grpSpPr bwMode="auto">
          <a:xfrm>
            <a:off x="420688" y="3662363"/>
            <a:ext cx="1052512" cy="644525"/>
            <a:chOff x="2195736" y="1199066"/>
            <a:chExt cx="1402522" cy="860621"/>
          </a:xfrm>
        </p:grpSpPr>
        <p:sp>
          <p:nvSpPr>
            <p:cNvPr id="30" name="菱形 29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606127" y="1199066"/>
              <a:ext cx="287697" cy="504502"/>
            </a:xfrm>
            <a:prstGeom prst="diamon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5310" name="文本框 30"/>
            <p:cNvSpPr txBox="1">
              <a:spLocks noChangeArrowheads="1"/>
            </p:cNvSpPr>
            <p:nvPr/>
          </p:nvSpPr>
          <p:spPr bwMode="auto">
            <a:xfrm>
              <a:off x="2195736" y="1628800"/>
              <a:ext cx="140252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500" b="1"/>
                <a:t>细菌</a:t>
              </a:r>
              <a:r>
                <a:rPr lang="en-US" altLang="zh-CN" sz="1500" b="1"/>
                <a:t>1</a:t>
              </a:r>
              <a:r>
                <a:rPr lang="zh-CN" altLang="en-US" sz="1500" b="1"/>
                <a:t>多肽</a:t>
              </a:r>
            </a:p>
          </p:txBody>
        </p:sp>
      </p:grpSp>
      <p:grpSp>
        <p:nvGrpSpPr>
          <p:cNvPr id="55306" name="组合 31"/>
          <p:cNvGrpSpPr>
            <a:grpSpLocks/>
          </p:cNvGrpSpPr>
          <p:nvPr/>
        </p:nvGrpSpPr>
        <p:grpSpPr bwMode="auto">
          <a:xfrm>
            <a:off x="2152650" y="3595688"/>
            <a:ext cx="1050925" cy="719137"/>
            <a:chOff x="6684829" y="1113255"/>
            <a:chExt cx="1402522" cy="958714"/>
          </a:xfrm>
        </p:grpSpPr>
        <p:sp>
          <p:nvSpPr>
            <p:cNvPr id="33" name="椭圆 32"/>
            <p:cNvSpPr/>
            <p:nvPr/>
          </p:nvSpPr>
          <p:spPr>
            <a:xfrm>
              <a:off x="6926351" y="1113255"/>
              <a:ext cx="474569" cy="51427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5308" name="文本框 33"/>
            <p:cNvSpPr txBox="1">
              <a:spLocks noChangeArrowheads="1"/>
            </p:cNvSpPr>
            <p:nvPr/>
          </p:nvSpPr>
          <p:spPr bwMode="auto">
            <a:xfrm>
              <a:off x="6684829" y="1641082"/>
              <a:ext cx="140252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500" b="1"/>
                <a:t>细菌</a:t>
              </a:r>
              <a:r>
                <a:rPr lang="en-US" altLang="zh-CN" sz="1500" b="1"/>
                <a:t>2</a:t>
              </a:r>
              <a:r>
                <a:rPr lang="zh-CN" altLang="en-US" sz="1500" b="1"/>
                <a:t>多肽</a:t>
              </a: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组合 40"/>
          <p:cNvGrpSpPr>
            <a:grpSpLocks/>
          </p:cNvGrpSpPr>
          <p:nvPr/>
        </p:nvGrpSpPr>
        <p:grpSpPr bwMode="auto">
          <a:xfrm>
            <a:off x="6356350" y="344488"/>
            <a:ext cx="2587625" cy="2371725"/>
            <a:chOff x="3056575" y="479640"/>
            <a:chExt cx="3451804" cy="3162850"/>
          </a:xfrm>
        </p:grpSpPr>
        <p:sp>
          <p:nvSpPr>
            <p:cNvPr id="11" name="任意多边形: 形状 1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056575" y="479640"/>
              <a:ext cx="3451804" cy="3162850"/>
            </a:xfrm>
            <a:custGeom>
              <a:avLst/>
              <a:gdLst>
                <a:gd name="connsiteX0" fmla="*/ 637309 w 3255818"/>
                <a:gd name="connsiteY0" fmla="*/ 692727 h 2660073"/>
                <a:gd name="connsiteX1" fmla="*/ 637309 w 3255818"/>
                <a:gd name="connsiteY1" fmla="*/ 692727 h 2660073"/>
                <a:gd name="connsiteX2" fmla="*/ 775855 w 3255818"/>
                <a:gd name="connsiteY2" fmla="*/ 554182 h 2660073"/>
                <a:gd name="connsiteX3" fmla="*/ 817418 w 3255818"/>
                <a:gd name="connsiteY3" fmla="*/ 526473 h 2660073"/>
                <a:gd name="connsiteX4" fmla="*/ 872837 w 3255818"/>
                <a:gd name="connsiteY4" fmla="*/ 471054 h 2660073"/>
                <a:gd name="connsiteX5" fmla="*/ 914400 w 3255818"/>
                <a:gd name="connsiteY5" fmla="*/ 429491 h 2660073"/>
                <a:gd name="connsiteX6" fmla="*/ 969818 w 3255818"/>
                <a:gd name="connsiteY6" fmla="*/ 387927 h 2660073"/>
                <a:gd name="connsiteX7" fmla="*/ 1039091 w 3255818"/>
                <a:gd name="connsiteY7" fmla="*/ 332509 h 2660073"/>
                <a:gd name="connsiteX8" fmla="*/ 1136073 w 3255818"/>
                <a:gd name="connsiteY8" fmla="*/ 221673 h 2660073"/>
                <a:gd name="connsiteX9" fmla="*/ 1163782 w 3255818"/>
                <a:gd name="connsiteY9" fmla="*/ 180109 h 2660073"/>
                <a:gd name="connsiteX10" fmla="*/ 1205346 w 3255818"/>
                <a:gd name="connsiteY10" fmla="*/ 166254 h 2660073"/>
                <a:gd name="connsiteX11" fmla="*/ 1246909 w 3255818"/>
                <a:gd name="connsiteY11" fmla="*/ 138545 h 2660073"/>
                <a:gd name="connsiteX12" fmla="*/ 1302327 w 3255818"/>
                <a:gd name="connsiteY12" fmla="*/ 96982 h 2660073"/>
                <a:gd name="connsiteX13" fmla="*/ 1440873 w 3255818"/>
                <a:gd name="connsiteY13" fmla="*/ 55418 h 2660073"/>
                <a:gd name="connsiteX14" fmla="*/ 1482437 w 3255818"/>
                <a:gd name="connsiteY14" fmla="*/ 41563 h 2660073"/>
                <a:gd name="connsiteX15" fmla="*/ 1551709 w 3255818"/>
                <a:gd name="connsiteY15" fmla="*/ 27709 h 2660073"/>
                <a:gd name="connsiteX16" fmla="*/ 1593273 w 3255818"/>
                <a:gd name="connsiteY16" fmla="*/ 13854 h 2660073"/>
                <a:gd name="connsiteX17" fmla="*/ 1731818 w 3255818"/>
                <a:gd name="connsiteY17" fmla="*/ 0 h 2660073"/>
                <a:gd name="connsiteX18" fmla="*/ 2299855 w 3255818"/>
                <a:gd name="connsiteY18" fmla="*/ 27709 h 2660073"/>
                <a:gd name="connsiteX19" fmla="*/ 2341418 w 3255818"/>
                <a:gd name="connsiteY19" fmla="*/ 41563 h 2660073"/>
                <a:gd name="connsiteX20" fmla="*/ 2424546 w 3255818"/>
                <a:gd name="connsiteY20" fmla="*/ 55418 h 2660073"/>
                <a:gd name="connsiteX21" fmla="*/ 2493818 w 3255818"/>
                <a:gd name="connsiteY21" fmla="*/ 69273 h 2660073"/>
                <a:gd name="connsiteX22" fmla="*/ 2618509 w 3255818"/>
                <a:gd name="connsiteY22" fmla="*/ 152400 h 2660073"/>
                <a:gd name="connsiteX23" fmla="*/ 2660073 w 3255818"/>
                <a:gd name="connsiteY23" fmla="*/ 180109 h 2660073"/>
                <a:gd name="connsiteX24" fmla="*/ 2687782 w 3255818"/>
                <a:gd name="connsiteY24" fmla="*/ 221673 h 2660073"/>
                <a:gd name="connsiteX25" fmla="*/ 2812473 w 3255818"/>
                <a:gd name="connsiteY25" fmla="*/ 332509 h 2660073"/>
                <a:gd name="connsiteX26" fmla="*/ 2840182 w 3255818"/>
                <a:gd name="connsiteY26" fmla="*/ 374073 h 2660073"/>
                <a:gd name="connsiteX27" fmla="*/ 2923309 w 3255818"/>
                <a:gd name="connsiteY27" fmla="*/ 457200 h 2660073"/>
                <a:gd name="connsiteX28" fmla="*/ 2951018 w 3255818"/>
                <a:gd name="connsiteY28" fmla="*/ 498763 h 2660073"/>
                <a:gd name="connsiteX29" fmla="*/ 3006437 w 3255818"/>
                <a:gd name="connsiteY29" fmla="*/ 554182 h 2660073"/>
                <a:gd name="connsiteX30" fmla="*/ 3075709 w 3255818"/>
                <a:gd name="connsiteY30" fmla="*/ 637309 h 2660073"/>
                <a:gd name="connsiteX31" fmla="*/ 3089564 w 3255818"/>
                <a:gd name="connsiteY31" fmla="*/ 678873 h 2660073"/>
                <a:gd name="connsiteX32" fmla="*/ 3131127 w 3255818"/>
                <a:gd name="connsiteY32" fmla="*/ 706582 h 2660073"/>
                <a:gd name="connsiteX33" fmla="*/ 3158837 w 3255818"/>
                <a:gd name="connsiteY33" fmla="*/ 734291 h 2660073"/>
                <a:gd name="connsiteX34" fmla="*/ 3172691 w 3255818"/>
                <a:gd name="connsiteY34" fmla="*/ 775854 h 2660073"/>
                <a:gd name="connsiteX35" fmla="*/ 3228109 w 3255818"/>
                <a:gd name="connsiteY35" fmla="*/ 858982 h 2660073"/>
                <a:gd name="connsiteX36" fmla="*/ 3255818 w 3255818"/>
                <a:gd name="connsiteY36" fmla="*/ 942109 h 2660073"/>
                <a:gd name="connsiteX37" fmla="*/ 3241964 w 3255818"/>
                <a:gd name="connsiteY37" fmla="*/ 1177636 h 2660073"/>
                <a:gd name="connsiteX38" fmla="*/ 3228109 w 3255818"/>
                <a:gd name="connsiteY38" fmla="*/ 1219200 h 2660073"/>
                <a:gd name="connsiteX39" fmla="*/ 3186546 w 3255818"/>
                <a:gd name="connsiteY39" fmla="*/ 1260763 h 2660073"/>
                <a:gd name="connsiteX40" fmla="*/ 3131127 w 3255818"/>
                <a:gd name="connsiteY40" fmla="*/ 1343891 h 2660073"/>
                <a:gd name="connsiteX41" fmla="*/ 3103418 w 3255818"/>
                <a:gd name="connsiteY41" fmla="*/ 1385454 h 2660073"/>
                <a:gd name="connsiteX42" fmla="*/ 3048000 w 3255818"/>
                <a:gd name="connsiteY42" fmla="*/ 1454727 h 2660073"/>
                <a:gd name="connsiteX43" fmla="*/ 2978727 w 3255818"/>
                <a:gd name="connsiteY43" fmla="*/ 1524000 h 2660073"/>
                <a:gd name="connsiteX44" fmla="*/ 2951018 w 3255818"/>
                <a:gd name="connsiteY44" fmla="*/ 1565563 h 2660073"/>
                <a:gd name="connsiteX45" fmla="*/ 2881746 w 3255818"/>
                <a:gd name="connsiteY45" fmla="*/ 1634836 h 2660073"/>
                <a:gd name="connsiteX46" fmla="*/ 2826327 w 3255818"/>
                <a:gd name="connsiteY46" fmla="*/ 1717963 h 2660073"/>
                <a:gd name="connsiteX47" fmla="*/ 2798618 w 3255818"/>
                <a:gd name="connsiteY47" fmla="*/ 1745673 h 2660073"/>
                <a:gd name="connsiteX48" fmla="*/ 2701637 w 3255818"/>
                <a:gd name="connsiteY48" fmla="*/ 1856509 h 2660073"/>
                <a:gd name="connsiteX49" fmla="*/ 2632364 w 3255818"/>
                <a:gd name="connsiteY49" fmla="*/ 1925782 h 2660073"/>
                <a:gd name="connsiteX50" fmla="*/ 2604655 w 3255818"/>
                <a:gd name="connsiteY50" fmla="*/ 1967345 h 2660073"/>
                <a:gd name="connsiteX51" fmla="*/ 2563091 w 3255818"/>
                <a:gd name="connsiteY51" fmla="*/ 1995054 h 2660073"/>
                <a:gd name="connsiteX52" fmla="*/ 2521527 w 3255818"/>
                <a:gd name="connsiteY52" fmla="*/ 2036618 h 2660073"/>
                <a:gd name="connsiteX53" fmla="*/ 2410691 w 3255818"/>
                <a:gd name="connsiteY53" fmla="*/ 2105891 h 2660073"/>
                <a:gd name="connsiteX54" fmla="*/ 2327564 w 3255818"/>
                <a:gd name="connsiteY54" fmla="*/ 2147454 h 2660073"/>
                <a:gd name="connsiteX55" fmla="*/ 2258291 w 3255818"/>
                <a:gd name="connsiteY55" fmla="*/ 2202873 h 2660073"/>
                <a:gd name="connsiteX56" fmla="*/ 2105891 w 3255818"/>
                <a:gd name="connsiteY56" fmla="*/ 2313709 h 2660073"/>
                <a:gd name="connsiteX57" fmla="*/ 2064327 w 3255818"/>
                <a:gd name="connsiteY57" fmla="*/ 2355273 h 2660073"/>
                <a:gd name="connsiteX58" fmla="*/ 2022764 w 3255818"/>
                <a:gd name="connsiteY58" fmla="*/ 2382982 h 2660073"/>
                <a:gd name="connsiteX59" fmla="*/ 1967346 w 3255818"/>
                <a:gd name="connsiteY59" fmla="*/ 2424545 h 2660073"/>
                <a:gd name="connsiteX60" fmla="*/ 1884218 w 3255818"/>
                <a:gd name="connsiteY60" fmla="*/ 2479963 h 2660073"/>
                <a:gd name="connsiteX61" fmla="*/ 1828800 w 3255818"/>
                <a:gd name="connsiteY61" fmla="*/ 2521527 h 2660073"/>
                <a:gd name="connsiteX62" fmla="*/ 1773382 w 3255818"/>
                <a:gd name="connsiteY62" fmla="*/ 2535382 h 2660073"/>
                <a:gd name="connsiteX63" fmla="*/ 1634837 w 3255818"/>
                <a:gd name="connsiteY63" fmla="*/ 2576945 h 2660073"/>
                <a:gd name="connsiteX64" fmla="*/ 1551709 w 3255818"/>
                <a:gd name="connsiteY64" fmla="*/ 2590800 h 2660073"/>
                <a:gd name="connsiteX65" fmla="*/ 1510146 w 3255818"/>
                <a:gd name="connsiteY65" fmla="*/ 2604654 h 2660073"/>
                <a:gd name="connsiteX66" fmla="*/ 1080655 w 3255818"/>
                <a:gd name="connsiteY66" fmla="*/ 2646218 h 2660073"/>
                <a:gd name="connsiteX67" fmla="*/ 1011382 w 3255818"/>
                <a:gd name="connsiteY67" fmla="*/ 2660073 h 2660073"/>
                <a:gd name="connsiteX68" fmla="*/ 803564 w 3255818"/>
                <a:gd name="connsiteY68" fmla="*/ 2646218 h 2660073"/>
                <a:gd name="connsiteX69" fmla="*/ 692727 w 3255818"/>
                <a:gd name="connsiteY69" fmla="*/ 2563091 h 2660073"/>
                <a:gd name="connsiteX70" fmla="*/ 651164 w 3255818"/>
                <a:gd name="connsiteY70" fmla="*/ 2549236 h 2660073"/>
                <a:gd name="connsiteX71" fmla="*/ 568037 w 3255818"/>
                <a:gd name="connsiteY71" fmla="*/ 2507673 h 2660073"/>
                <a:gd name="connsiteX72" fmla="*/ 498764 w 3255818"/>
                <a:gd name="connsiteY72" fmla="*/ 2466109 h 2660073"/>
                <a:gd name="connsiteX73" fmla="*/ 457200 w 3255818"/>
                <a:gd name="connsiteY73" fmla="*/ 2424545 h 2660073"/>
                <a:gd name="connsiteX74" fmla="*/ 374073 w 3255818"/>
                <a:gd name="connsiteY74" fmla="*/ 2382982 h 2660073"/>
                <a:gd name="connsiteX75" fmla="*/ 332509 w 3255818"/>
                <a:gd name="connsiteY75" fmla="*/ 2355273 h 2660073"/>
                <a:gd name="connsiteX76" fmla="*/ 263237 w 3255818"/>
                <a:gd name="connsiteY76" fmla="*/ 2299854 h 2660073"/>
                <a:gd name="connsiteX77" fmla="*/ 166255 w 3255818"/>
                <a:gd name="connsiteY77" fmla="*/ 2189018 h 2660073"/>
                <a:gd name="connsiteX78" fmla="*/ 83127 w 3255818"/>
                <a:gd name="connsiteY78" fmla="*/ 2064327 h 2660073"/>
                <a:gd name="connsiteX79" fmla="*/ 55418 w 3255818"/>
                <a:gd name="connsiteY79" fmla="*/ 2022763 h 2660073"/>
                <a:gd name="connsiteX80" fmla="*/ 41564 w 3255818"/>
                <a:gd name="connsiteY80" fmla="*/ 1967345 h 2660073"/>
                <a:gd name="connsiteX81" fmla="*/ 27709 w 3255818"/>
                <a:gd name="connsiteY81" fmla="*/ 1925782 h 2660073"/>
                <a:gd name="connsiteX82" fmla="*/ 13855 w 3255818"/>
                <a:gd name="connsiteY82" fmla="*/ 1856509 h 2660073"/>
                <a:gd name="connsiteX83" fmla="*/ 0 w 3255818"/>
                <a:gd name="connsiteY83" fmla="*/ 1801091 h 2660073"/>
                <a:gd name="connsiteX84" fmla="*/ 13855 w 3255818"/>
                <a:gd name="connsiteY84" fmla="*/ 1524000 h 2660073"/>
                <a:gd name="connsiteX85" fmla="*/ 41564 w 3255818"/>
                <a:gd name="connsiteY85" fmla="*/ 1440873 h 2660073"/>
                <a:gd name="connsiteX86" fmla="*/ 83127 w 3255818"/>
                <a:gd name="connsiteY86" fmla="*/ 1260763 h 2660073"/>
                <a:gd name="connsiteX87" fmla="*/ 110837 w 3255818"/>
                <a:gd name="connsiteY87" fmla="*/ 1233054 h 2660073"/>
                <a:gd name="connsiteX88" fmla="*/ 166255 w 3255818"/>
                <a:gd name="connsiteY88" fmla="*/ 1108363 h 2660073"/>
                <a:gd name="connsiteX89" fmla="*/ 207818 w 3255818"/>
                <a:gd name="connsiteY89" fmla="*/ 1066800 h 2660073"/>
                <a:gd name="connsiteX90" fmla="*/ 221673 w 3255818"/>
                <a:gd name="connsiteY90" fmla="*/ 1025236 h 2660073"/>
                <a:gd name="connsiteX91" fmla="*/ 277091 w 3255818"/>
                <a:gd name="connsiteY91" fmla="*/ 942109 h 2660073"/>
                <a:gd name="connsiteX92" fmla="*/ 318655 w 3255818"/>
                <a:gd name="connsiteY92" fmla="*/ 858982 h 2660073"/>
                <a:gd name="connsiteX93" fmla="*/ 360218 w 3255818"/>
                <a:gd name="connsiteY93" fmla="*/ 831273 h 2660073"/>
                <a:gd name="connsiteX94" fmla="*/ 415637 w 3255818"/>
                <a:gd name="connsiteY94" fmla="*/ 775854 h 2660073"/>
                <a:gd name="connsiteX95" fmla="*/ 498764 w 3255818"/>
                <a:gd name="connsiteY95" fmla="*/ 720436 h 2660073"/>
                <a:gd name="connsiteX96" fmla="*/ 540327 w 3255818"/>
                <a:gd name="connsiteY96" fmla="*/ 692727 h 2660073"/>
                <a:gd name="connsiteX97" fmla="*/ 637309 w 3255818"/>
                <a:gd name="connsiteY97" fmla="*/ 692727 h 2660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3255818" h="2660073">
                  <a:moveTo>
                    <a:pt x="637309" y="692727"/>
                  </a:moveTo>
                  <a:lnTo>
                    <a:pt x="637309" y="692727"/>
                  </a:lnTo>
                  <a:cubicBezTo>
                    <a:pt x="683491" y="646545"/>
                    <a:pt x="721513" y="590410"/>
                    <a:pt x="775855" y="554182"/>
                  </a:cubicBezTo>
                  <a:cubicBezTo>
                    <a:pt x="789709" y="544946"/>
                    <a:pt x="804776" y="537309"/>
                    <a:pt x="817418" y="526473"/>
                  </a:cubicBezTo>
                  <a:cubicBezTo>
                    <a:pt x="837253" y="509471"/>
                    <a:pt x="854364" y="489527"/>
                    <a:pt x="872837" y="471054"/>
                  </a:cubicBezTo>
                  <a:cubicBezTo>
                    <a:pt x="886691" y="457200"/>
                    <a:pt x="898726" y="441247"/>
                    <a:pt x="914400" y="429491"/>
                  </a:cubicBezTo>
                  <a:cubicBezTo>
                    <a:pt x="932873" y="415636"/>
                    <a:pt x="953490" y="404255"/>
                    <a:pt x="969818" y="387927"/>
                  </a:cubicBezTo>
                  <a:cubicBezTo>
                    <a:pt x="1032484" y="325260"/>
                    <a:pt x="958176" y="359480"/>
                    <a:pt x="1039091" y="332509"/>
                  </a:cubicBezTo>
                  <a:cubicBezTo>
                    <a:pt x="1103745" y="235527"/>
                    <a:pt x="1066800" y="267855"/>
                    <a:pt x="1136073" y="221673"/>
                  </a:cubicBezTo>
                  <a:cubicBezTo>
                    <a:pt x="1145309" y="207818"/>
                    <a:pt x="1150780" y="190511"/>
                    <a:pt x="1163782" y="180109"/>
                  </a:cubicBezTo>
                  <a:cubicBezTo>
                    <a:pt x="1175186" y="170986"/>
                    <a:pt x="1192284" y="172785"/>
                    <a:pt x="1205346" y="166254"/>
                  </a:cubicBezTo>
                  <a:cubicBezTo>
                    <a:pt x="1220239" y="158807"/>
                    <a:pt x="1233360" y="148223"/>
                    <a:pt x="1246909" y="138545"/>
                  </a:cubicBezTo>
                  <a:cubicBezTo>
                    <a:pt x="1265699" y="125124"/>
                    <a:pt x="1281674" y="107308"/>
                    <a:pt x="1302327" y="96982"/>
                  </a:cubicBezTo>
                  <a:cubicBezTo>
                    <a:pt x="1346224" y="75034"/>
                    <a:pt x="1394471" y="68676"/>
                    <a:pt x="1440873" y="55418"/>
                  </a:cubicBezTo>
                  <a:cubicBezTo>
                    <a:pt x="1454915" y="51406"/>
                    <a:pt x="1468269" y="45105"/>
                    <a:pt x="1482437" y="41563"/>
                  </a:cubicBezTo>
                  <a:cubicBezTo>
                    <a:pt x="1505282" y="35852"/>
                    <a:pt x="1528864" y="33420"/>
                    <a:pt x="1551709" y="27709"/>
                  </a:cubicBezTo>
                  <a:cubicBezTo>
                    <a:pt x="1565877" y="24167"/>
                    <a:pt x="1578839" y="16075"/>
                    <a:pt x="1593273" y="13854"/>
                  </a:cubicBezTo>
                  <a:cubicBezTo>
                    <a:pt x="1639145" y="6797"/>
                    <a:pt x="1685636" y="4618"/>
                    <a:pt x="1731818" y="0"/>
                  </a:cubicBezTo>
                  <a:cubicBezTo>
                    <a:pt x="1823567" y="2960"/>
                    <a:pt x="2143249" y="3616"/>
                    <a:pt x="2299855" y="27709"/>
                  </a:cubicBezTo>
                  <a:cubicBezTo>
                    <a:pt x="2314289" y="29930"/>
                    <a:pt x="2327162" y="38395"/>
                    <a:pt x="2341418" y="41563"/>
                  </a:cubicBezTo>
                  <a:cubicBezTo>
                    <a:pt x="2368841" y="47657"/>
                    <a:pt x="2396908" y="50393"/>
                    <a:pt x="2424546" y="55418"/>
                  </a:cubicBezTo>
                  <a:cubicBezTo>
                    <a:pt x="2447714" y="59631"/>
                    <a:pt x="2470727" y="64655"/>
                    <a:pt x="2493818" y="69273"/>
                  </a:cubicBezTo>
                  <a:lnTo>
                    <a:pt x="2618509" y="152400"/>
                  </a:lnTo>
                  <a:lnTo>
                    <a:pt x="2660073" y="180109"/>
                  </a:lnTo>
                  <a:cubicBezTo>
                    <a:pt x="2669309" y="193964"/>
                    <a:pt x="2676008" y="209899"/>
                    <a:pt x="2687782" y="221673"/>
                  </a:cubicBezTo>
                  <a:cubicBezTo>
                    <a:pt x="2771071" y="304962"/>
                    <a:pt x="2696109" y="157961"/>
                    <a:pt x="2812473" y="332509"/>
                  </a:cubicBezTo>
                  <a:cubicBezTo>
                    <a:pt x="2821709" y="346364"/>
                    <a:pt x="2829120" y="361628"/>
                    <a:pt x="2840182" y="374073"/>
                  </a:cubicBezTo>
                  <a:cubicBezTo>
                    <a:pt x="2866216" y="403361"/>
                    <a:pt x="2901572" y="424595"/>
                    <a:pt x="2923309" y="457200"/>
                  </a:cubicBezTo>
                  <a:cubicBezTo>
                    <a:pt x="2932545" y="471054"/>
                    <a:pt x="2940182" y="486121"/>
                    <a:pt x="2951018" y="498763"/>
                  </a:cubicBezTo>
                  <a:cubicBezTo>
                    <a:pt x="2968020" y="518598"/>
                    <a:pt x="2991945" y="532445"/>
                    <a:pt x="3006437" y="554182"/>
                  </a:cubicBezTo>
                  <a:cubicBezTo>
                    <a:pt x="3045014" y="612047"/>
                    <a:pt x="3022372" y="583971"/>
                    <a:pt x="3075709" y="637309"/>
                  </a:cubicBezTo>
                  <a:cubicBezTo>
                    <a:pt x="3080327" y="651164"/>
                    <a:pt x="3080441" y="667469"/>
                    <a:pt x="3089564" y="678873"/>
                  </a:cubicBezTo>
                  <a:cubicBezTo>
                    <a:pt x="3099966" y="691875"/>
                    <a:pt x="3118125" y="696180"/>
                    <a:pt x="3131127" y="706582"/>
                  </a:cubicBezTo>
                  <a:cubicBezTo>
                    <a:pt x="3141327" y="714742"/>
                    <a:pt x="3149600" y="725055"/>
                    <a:pt x="3158837" y="734291"/>
                  </a:cubicBezTo>
                  <a:cubicBezTo>
                    <a:pt x="3163455" y="748145"/>
                    <a:pt x="3165599" y="763088"/>
                    <a:pt x="3172691" y="775854"/>
                  </a:cubicBezTo>
                  <a:cubicBezTo>
                    <a:pt x="3188864" y="804966"/>
                    <a:pt x="3217578" y="827389"/>
                    <a:pt x="3228109" y="858982"/>
                  </a:cubicBezTo>
                  <a:lnTo>
                    <a:pt x="3255818" y="942109"/>
                  </a:lnTo>
                  <a:cubicBezTo>
                    <a:pt x="3251200" y="1020618"/>
                    <a:pt x="3249789" y="1099382"/>
                    <a:pt x="3241964" y="1177636"/>
                  </a:cubicBezTo>
                  <a:cubicBezTo>
                    <a:pt x="3240511" y="1192168"/>
                    <a:pt x="3236210" y="1207049"/>
                    <a:pt x="3228109" y="1219200"/>
                  </a:cubicBezTo>
                  <a:cubicBezTo>
                    <a:pt x="3217241" y="1235502"/>
                    <a:pt x="3198575" y="1245297"/>
                    <a:pt x="3186546" y="1260763"/>
                  </a:cubicBezTo>
                  <a:cubicBezTo>
                    <a:pt x="3166100" y="1287050"/>
                    <a:pt x="3149600" y="1316182"/>
                    <a:pt x="3131127" y="1343891"/>
                  </a:cubicBezTo>
                  <a:lnTo>
                    <a:pt x="3103418" y="1385454"/>
                  </a:lnTo>
                  <a:cubicBezTo>
                    <a:pt x="3076447" y="1466370"/>
                    <a:pt x="3110667" y="1392060"/>
                    <a:pt x="3048000" y="1454727"/>
                  </a:cubicBezTo>
                  <a:cubicBezTo>
                    <a:pt x="2955636" y="1547091"/>
                    <a:pt x="3089564" y="1450109"/>
                    <a:pt x="2978727" y="1524000"/>
                  </a:cubicBezTo>
                  <a:cubicBezTo>
                    <a:pt x="2969491" y="1537854"/>
                    <a:pt x="2961983" y="1553032"/>
                    <a:pt x="2951018" y="1565563"/>
                  </a:cubicBezTo>
                  <a:cubicBezTo>
                    <a:pt x="2929514" y="1590139"/>
                    <a:pt x="2899860" y="1607665"/>
                    <a:pt x="2881746" y="1634836"/>
                  </a:cubicBezTo>
                  <a:cubicBezTo>
                    <a:pt x="2863273" y="1662545"/>
                    <a:pt x="2849875" y="1694414"/>
                    <a:pt x="2826327" y="1717963"/>
                  </a:cubicBezTo>
                  <a:cubicBezTo>
                    <a:pt x="2817091" y="1727200"/>
                    <a:pt x="2806455" y="1735223"/>
                    <a:pt x="2798618" y="1745673"/>
                  </a:cubicBezTo>
                  <a:cubicBezTo>
                    <a:pt x="2717801" y="1853429"/>
                    <a:pt x="2778990" y="1804940"/>
                    <a:pt x="2701637" y="1856509"/>
                  </a:cubicBezTo>
                  <a:cubicBezTo>
                    <a:pt x="2627743" y="1967348"/>
                    <a:pt x="2724729" y="1833417"/>
                    <a:pt x="2632364" y="1925782"/>
                  </a:cubicBezTo>
                  <a:cubicBezTo>
                    <a:pt x="2620590" y="1937556"/>
                    <a:pt x="2616429" y="1955571"/>
                    <a:pt x="2604655" y="1967345"/>
                  </a:cubicBezTo>
                  <a:cubicBezTo>
                    <a:pt x="2592881" y="1979119"/>
                    <a:pt x="2575883" y="1984394"/>
                    <a:pt x="2563091" y="1995054"/>
                  </a:cubicBezTo>
                  <a:cubicBezTo>
                    <a:pt x="2548039" y="2007597"/>
                    <a:pt x="2536403" y="2023867"/>
                    <a:pt x="2521527" y="2036618"/>
                  </a:cubicBezTo>
                  <a:cubicBezTo>
                    <a:pt x="2455302" y="2093383"/>
                    <a:pt x="2481651" y="2065343"/>
                    <a:pt x="2410691" y="2105891"/>
                  </a:cubicBezTo>
                  <a:cubicBezTo>
                    <a:pt x="2335492" y="2148862"/>
                    <a:pt x="2403766" y="2122054"/>
                    <a:pt x="2327564" y="2147454"/>
                  </a:cubicBezTo>
                  <a:cubicBezTo>
                    <a:pt x="2199635" y="2232739"/>
                    <a:pt x="2356999" y="2123906"/>
                    <a:pt x="2258291" y="2202873"/>
                  </a:cubicBezTo>
                  <a:cubicBezTo>
                    <a:pt x="2180926" y="2264766"/>
                    <a:pt x="2222770" y="2196830"/>
                    <a:pt x="2105891" y="2313709"/>
                  </a:cubicBezTo>
                  <a:cubicBezTo>
                    <a:pt x="2092036" y="2327564"/>
                    <a:pt x="2079379" y="2342730"/>
                    <a:pt x="2064327" y="2355273"/>
                  </a:cubicBezTo>
                  <a:cubicBezTo>
                    <a:pt x="2051535" y="2365933"/>
                    <a:pt x="2036313" y="2373304"/>
                    <a:pt x="2022764" y="2382982"/>
                  </a:cubicBezTo>
                  <a:cubicBezTo>
                    <a:pt x="2003974" y="2396403"/>
                    <a:pt x="1986263" y="2411303"/>
                    <a:pt x="1967346" y="2424545"/>
                  </a:cubicBezTo>
                  <a:cubicBezTo>
                    <a:pt x="1940064" y="2443642"/>
                    <a:pt x="1910860" y="2459981"/>
                    <a:pt x="1884218" y="2479963"/>
                  </a:cubicBezTo>
                  <a:cubicBezTo>
                    <a:pt x="1865745" y="2493818"/>
                    <a:pt x="1849453" y="2511200"/>
                    <a:pt x="1828800" y="2521527"/>
                  </a:cubicBezTo>
                  <a:cubicBezTo>
                    <a:pt x="1811769" y="2530043"/>
                    <a:pt x="1791620" y="2529910"/>
                    <a:pt x="1773382" y="2535382"/>
                  </a:cubicBezTo>
                  <a:cubicBezTo>
                    <a:pt x="1702689" y="2556590"/>
                    <a:pt x="1698708" y="2564171"/>
                    <a:pt x="1634837" y="2576945"/>
                  </a:cubicBezTo>
                  <a:cubicBezTo>
                    <a:pt x="1607291" y="2582454"/>
                    <a:pt x="1579132" y="2584706"/>
                    <a:pt x="1551709" y="2590800"/>
                  </a:cubicBezTo>
                  <a:cubicBezTo>
                    <a:pt x="1537453" y="2593968"/>
                    <a:pt x="1524653" y="2602980"/>
                    <a:pt x="1510146" y="2604654"/>
                  </a:cubicBezTo>
                  <a:cubicBezTo>
                    <a:pt x="1356696" y="2622359"/>
                    <a:pt x="1226642" y="2623758"/>
                    <a:pt x="1080655" y="2646218"/>
                  </a:cubicBezTo>
                  <a:cubicBezTo>
                    <a:pt x="1057381" y="2649799"/>
                    <a:pt x="1034473" y="2655455"/>
                    <a:pt x="1011382" y="2660073"/>
                  </a:cubicBezTo>
                  <a:cubicBezTo>
                    <a:pt x="942109" y="2655455"/>
                    <a:pt x="871102" y="2662299"/>
                    <a:pt x="803564" y="2646218"/>
                  </a:cubicBezTo>
                  <a:cubicBezTo>
                    <a:pt x="676455" y="2615954"/>
                    <a:pt x="756974" y="2601639"/>
                    <a:pt x="692727" y="2563091"/>
                  </a:cubicBezTo>
                  <a:cubicBezTo>
                    <a:pt x="680204" y="2555577"/>
                    <a:pt x="664226" y="2555767"/>
                    <a:pt x="651164" y="2549236"/>
                  </a:cubicBezTo>
                  <a:cubicBezTo>
                    <a:pt x="543743" y="2495525"/>
                    <a:pt x="672499" y="2542493"/>
                    <a:pt x="568037" y="2507673"/>
                  </a:cubicBezTo>
                  <a:cubicBezTo>
                    <a:pt x="481738" y="2421374"/>
                    <a:pt x="606676" y="2538050"/>
                    <a:pt x="498764" y="2466109"/>
                  </a:cubicBezTo>
                  <a:cubicBezTo>
                    <a:pt x="482461" y="2455241"/>
                    <a:pt x="472252" y="2437088"/>
                    <a:pt x="457200" y="2424545"/>
                  </a:cubicBezTo>
                  <a:cubicBezTo>
                    <a:pt x="421389" y="2394703"/>
                    <a:pt x="415731" y="2396867"/>
                    <a:pt x="374073" y="2382982"/>
                  </a:cubicBezTo>
                  <a:cubicBezTo>
                    <a:pt x="360218" y="2373746"/>
                    <a:pt x="345511" y="2365675"/>
                    <a:pt x="332509" y="2355273"/>
                  </a:cubicBezTo>
                  <a:cubicBezTo>
                    <a:pt x="233794" y="2276300"/>
                    <a:pt x="391173" y="2385146"/>
                    <a:pt x="263237" y="2299854"/>
                  </a:cubicBezTo>
                  <a:cubicBezTo>
                    <a:pt x="198582" y="2202873"/>
                    <a:pt x="235527" y="2235200"/>
                    <a:pt x="166255" y="2189018"/>
                  </a:cubicBezTo>
                  <a:lnTo>
                    <a:pt x="83127" y="2064327"/>
                  </a:lnTo>
                  <a:lnTo>
                    <a:pt x="55418" y="2022763"/>
                  </a:lnTo>
                  <a:cubicBezTo>
                    <a:pt x="50800" y="2004290"/>
                    <a:pt x="46795" y="1985654"/>
                    <a:pt x="41564" y="1967345"/>
                  </a:cubicBezTo>
                  <a:cubicBezTo>
                    <a:pt x="37552" y="1953303"/>
                    <a:pt x="31251" y="1939950"/>
                    <a:pt x="27709" y="1925782"/>
                  </a:cubicBezTo>
                  <a:cubicBezTo>
                    <a:pt x="21998" y="1902937"/>
                    <a:pt x="18963" y="1879497"/>
                    <a:pt x="13855" y="1856509"/>
                  </a:cubicBezTo>
                  <a:cubicBezTo>
                    <a:pt x="9724" y="1837921"/>
                    <a:pt x="4618" y="1819564"/>
                    <a:pt x="0" y="1801091"/>
                  </a:cubicBezTo>
                  <a:cubicBezTo>
                    <a:pt x="4618" y="1708727"/>
                    <a:pt x="3255" y="1615870"/>
                    <a:pt x="13855" y="1524000"/>
                  </a:cubicBezTo>
                  <a:cubicBezTo>
                    <a:pt x="17203" y="1494985"/>
                    <a:pt x="41564" y="1440873"/>
                    <a:pt x="41564" y="1440873"/>
                  </a:cubicBezTo>
                  <a:cubicBezTo>
                    <a:pt x="45374" y="1414203"/>
                    <a:pt x="57770" y="1286119"/>
                    <a:pt x="83127" y="1260763"/>
                  </a:cubicBezTo>
                  <a:lnTo>
                    <a:pt x="110837" y="1233054"/>
                  </a:lnTo>
                  <a:cubicBezTo>
                    <a:pt x="130974" y="1172643"/>
                    <a:pt x="129663" y="1152273"/>
                    <a:pt x="166255" y="1108363"/>
                  </a:cubicBezTo>
                  <a:cubicBezTo>
                    <a:pt x="178798" y="1093311"/>
                    <a:pt x="193964" y="1080654"/>
                    <a:pt x="207818" y="1066800"/>
                  </a:cubicBezTo>
                  <a:cubicBezTo>
                    <a:pt x="212436" y="1052945"/>
                    <a:pt x="214581" y="1038002"/>
                    <a:pt x="221673" y="1025236"/>
                  </a:cubicBezTo>
                  <a:cubicBezTo>
                    <a:pt x="237846" y="996125"/>
                    <a:pt x="266560" y="973702"/>
                    <a:pt x="277091" y="942109"/>
                  </a:cubicBezTo>
                  <a:cubicBezTo>
                    <a:pt x="288360" y="908304"/>
                    <a:pt x="291798" y="885839"/>
                    <a:pt x="318655" y="858982"/>
                  </a:cubicBezTo>
                  <a:cubicBezTo>
                    <a:pt x="330429" y="847208"/>
                    <a:pt x="347576" y="842109"/>
                    <a:pt x="360218" y="831273"/>
                  </a:cubicBezTo>
                  <a:cubicBezTo>
                    <a:pt x="380053" y="814271"/>
                    <a:pt x="393900" y="790345"/>
                    <a:pt x="415637" y="775854"/>
                  </a:cubicBezTo>
                  <a:lnTo>
                    <a:pt x="498764" y="720436"/>
                  </a:lnTo>
                  <a:cubicBezTo>
                    <a:pt x="512618" y="711200"/>
                    <a:pt x="523999" y="695992"/>
                    <a:pt x="540327" y="692727"/>
                  </a:cubicBezTo>
                  <a:cubicBezTo>
                    <a:pt x="614129" y="677967"/>
                    <a:pt x="621145" y="692727"/>
                    <a:pt x="637309" y="692727"/>
                  </a:cubicBezTo>
                  <a:close/>
                </a:path>
              </a:pathLst>
            </a:cu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14" name="椭圆 1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594004" y="1133803"/>
              <a:ext cx="770832" cy="71979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7401" name="文本框 33"/>
            <p:cNvSpPr txBox="1">
              <a:spLocks noChangeArrowheads="1"/>
            </p:cNvSpPr>
            <p:nvPr/>
          </p:nvSpPr>
          <p:spPr bwMode="auto">
            <a:xfrm>
              <a:off x="3931494" y="2491066"/>
              <a:ext cx="1485877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b="1">
                  <a:latin typeface="楷体" panose="02010609060101010101" pitchFamily="49" charset="-122"/>
                  <a:ea typeface="楷体" panose="02010609060101010101" pitchFamily="49" charset="-122"/>
                </a:rPr>
                <a:t>巨噬细胞</a:t>
              </a:r>
            </a:p>
          </p:txBody>
        </p:sp>
      </p:grpSp>
      <p:grpSp>
        <p:nvGrpSpPr>
          <p:cNvPr id="57347" name="组合 37"/>
          <p:cNvGrpSpPr>
            <a:grpSpLocks/>
          </p:cNvGrpSpPr>
          <p:nvPr/>
        </p:nvGrpSpPr>
        <p:grpSpPr bwMode="auto">
          <a:xfrm>
            <a:off x="585788" y="3038475"/>
            <a:ext cx="1568450" cy="1770063"/>
            <a:chOff x="762000" y="4068151"/>
            <a:chExt cx="2092036" cy="2360358"/>
          </a:xfrm>
        </p:grpSpPr>
        <p:sp>
          <p:nvSpPr>
            <p:cNvPr id="8" name="任意多边形: 形状 7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762000" y="4447079"/>
              <a:ext cx="2092036" cy="1981430"/>
            </a:xfrm>
            <a:custGeom>
              <a:avLst/>
              <a:gdLst>
                <a:gd name="connsiteX0" fmla="*/ 1094509 w 2092036"/>
                <a:gd name="connsiteY0" fmla="*/ 0 h 1981200"/>
                <a:gd name="connsiteX1" fmla="*/ 1094509 w 2092036"/>
                <a:gd name="connsiteY1" fmla="*/ 0 h 1981200"/>
                <a:gd name="connsiteX2" fmla="*/ 831273 w 2092036"/>
                <a:gd name="connsiteY2" fmla="*/ 13855 h 1981200"/>
                <a:gd name="connsiteX3" fmla="*/ 789709 w 2092036"/>
                <a:gd name="connsiteY3" fmla="*/ 27709 h 1981200"/>
                <a:gd name="connsiteX4" fmla="*/ 706582 w 2092036"/>
                <a:gd name="connsiteY4" fmla="*/ 41564 h 1981200"/>
                <a:gd name="connsiteX5" fmla="*/ 623455 w 2092036"/>
                <a:gd name="connsiteY5" fmla="*/ 69273 h 1981200"/>
                <a:gd name="connsiteX6" fmla="*/ 581891 w 2092036"/>
                <a:gd name="connsiteY6" fmla="*/ 83127 h 1981200"/>
                <a:gd name="connsiteX7" fmla="*/ 498764 w 2092036"/>
                <a:gd name="connsiteY7" fmla="*/ 110836 h 1981200"/>
                <a:gd name="connsiteX8" fmla="*/ 387927 w 2092036"/>
                <a:gd name="connsiteY8" fmla="*/ 138546 h 1981200"/>
                <a:gd name="connsiteX9" fmla="*/ 346364 w 2092036"/>
                <a:gd name="connsiteY9" fmla="*/ 180109 h 1981200"/>
                <a:gd name="connsiteX10" fmla="*/ 263236 w 2092036"/>
                <a:gd name="connsiteY10" fmla="*/ 235527 h 1981200"/>
                <a:gd name="connsiteX11" fmla="*/ 235527 w 2092036"/>
                <a:gd name="connsiteY11" fmla="*/ 277091 h 1981200"/>
                <a:gd name="connsiteX12" fmla="*/ 193964 w 2092036"/>
                <a:gd name="connsiteY12" fmla="*/ 318655 h 1981200"/>
                <a:gd name="connsiteX13" fmla="*/ 180109 w 2092036"/>
                <a:gd name="connsiteY13" fmla="*/ 360218 h 1981200"/>
                <a:gd name="connsiteX14" fmla="*/ 96982 w 2092036"/>
                <a:gd name="connsiteY14" fmla="*/ 443346 h 1981200"/>
                <a:gd name="connsiteX15" fmla="*/ 69273 w 2092036"/>
                <a:gd name="connsiteY15" fmla="*/ 526473 h 1981200"/>
                <a:gd name="connsiteX16" fmla="*/ 27709 w 2092036"/>
                <a:gd name="connsiteY16" fmla="*/ 609600 h 1981200"/>
                <a:gd name="connsiteX17" fmla="*/ 0 w 2092036"/>
                <a:gd name="connsiteY17" fmla="*/ 748146 h 1981200"/>
                <a:gd name="connsiteX18" fmla="*/ 13855 w 2092036"/>
                <a:gd name="connsiteY18" fmla="*/ 1052946 h 1981200"/>
                <a:gd name="connsiteX19" fmla="*/ 27709 w 2092036"/>
                <a:gd name="connsiteY19" fmla="*/ 1094509 h 1981200"/>
                <a:gd name="connsiteX20" fmla="*/ 41564 w 2092036"/>
                <a:gd name="connsiteY20" fmla="*/ 1149927 h 1981200"/>
                <a:gd name="connsiteX21" fmla="*/ 55418 w 2092036"/>
                <a:gd name="connsiteY21" fmla="*/ 1191491 h 1981200"/>
                <a:gd name="connsiteX22" fmla="*/ 110836 w 2092036"/>
                <a:gd name="connsiteY22" fmla="*/ 1343891 h 1981200"/>
                <a:gd name="connsiteX23" fmla="*/ 138545 w 2092036"/>
                <a:gd name="connsiteY23" fmla="*/ 1399309 h 1981200"/>
                <a:gd name="connsiteX24" fmla="*/ 207818 w 2092036"/>
                <a:gd name="connsiteY24" fmla="*/ 1468582 h 1981200"/>
                <a:gd name="connsiteX25" fmla="*/ 249382 w 2092036"/>
                <a:gd name="connsiteY25" fmla="*/ 1510146 h 1981200"/>
                <a:gd name="connsiteX26" fmla="*/ 318655 w 2092036"/>
                <a:gd name="connsiteY26" fmla="*/ 1579418 h 1981200"/>
                <a:gd name="connsiteX27" fmla="*/ 387927 w 2092036"/>
                <a:gd name="connsiteY27" fmla="*/ 1648691 h 1981200"/>
                <a:gd name="connsiteX28" fmla="*/ 512618 w 2092036"/>
                <a:gd name="connsiteY28" fmla="*/ 1745673 h 1981200"/>
                <a:gd name="connsiteX29" fmla="*/ 595745 w 2092036"/>
                <a:gd name="connsiteY29" fmla="*/ 1801091 h 1981200"/>
                <a:gd name="connsiteX30" fmla="*/ 678873 w 2092036"/>
                <a:gd name="connsiteY30" fmla="*/ 1842655 h 1981200"/>
                <a:gd name="connsiteX31" fmla="*/ 720436 w 2092036"/>
                <a:gd name="connsiteY31" fmla="*/ 1884218 h 1981200"/>
                <a:gd name="connsiteX32" fmla="*/ 762000 w 2092036"/>
                <a:gd name="connsiteY32" fmla="*/ 1898073 h 1981200"/>
                <a:gd name="connsiteX33" fmla="*/ 858982 w 2092036"/>
                <a:gd name="connsiteY33" fmla="*/ 1925782 h 1981200"/>
                <a:gd name="connsiteX34" fmla="*/ 900545 w 2092036"/>
                <a:gd name="connsiteY34" fmla="*/ 1953491 h 1981200"/>
                <a:gd name="connsiteX35" fmla="*/ 1039091 w 2092036"/>
                <a:gd name="connsiteY35" fmla="*/ 1981200 h 1981200"/>
                <a:gd name="connsiteX36" fmla="*/ 1246909 w 2092036"/>
                <a:gd name="connsiteY36" fmla="*/ 1967346 h 1981200"/>
                <a:gd name="connsiteX37" fmla="*/ 1288473 w 2092036"/>
                <a:gd name="connsiteY37" fmla="*/ 1953491 h 1981200"/>
                <a:gd name="connsiteX38" fmla="*/ 1343891 w 2092036"/>
                <a:gd name="connsiteY38" fmla="*/ 1939636 h 1981200"/>
                <a:gd name="connsiteX39" fmla="*/ 1482436 w 2092036"/>
                <a:gd name="connsiteY39" fmla="*/ 1898073 h 1981200"/>
                <a:gd name="connsiteX40" fmla="*/ 1524000 w 2092036"/>
                <a:gd name="connsiteY40" fmla="*/ 1870364 h 1981200"/>
                <a:gd name="connsiteX41" fmla="*/ 1565564 w 2092036"/>
                <a:gd name="connsiteY41" fmla="*/ 1828800 h 1981200"/>
                <a:gd name="connsiteX42" fmla="*/ 1607127 w 2092036"/>
                <a:gd name="connsiteY42" fmla="*/ 1814946 h 1981200"/>
                <a:gd name="connsiteX43" fmla="*/ 1717964 w 2092036"/>
                <a:gd name="connsiteY43" fmla="*/ 1717964 h 1981200"/>
                <a:gd name="connsiteX44" fmla="*/ 1787236 w 2092036"/>
                <a:gd name="connsiteY44" fmla="*/ 1648691 h 1981200"/>
                <a:gd name="connsiteX45" fmla="*/ 1814945 w 2092036"/>
                <a:gd name="connsiteY45" fmla="*/ 1607127 h 1981200"/>
                <a:gd name="connsiteX46" fmla="*/ 1884218 w 2092036"/>
                <a:gd name="connsiteY46" fmla="*/ 1551709 h 1981200"/>
                <a:gd name="connsiteX47" fmla="*/ 1953491 w 2092036"/>
                <a:gd name="connsiteY47" fmla="*/ 1427018 h 1981200"/>
                <a:gd name="connsiteX48" fmla="*/ 1981200 w 2092036"/>
                <a:gd name="connsiteY48" fmla="*/ 1385455 h 1981200"/>
                <a:gd name="connsiteX49" fmla="*/ 2022764 w 2092036"/>
                <a:gd name="connsiteY49" fmla="*/ 1302327 h 1981200"/>
                <a:gd name="connsiteX50" fmla="*/ 2036618 w 2092036"/>
                <a:gd name="connsiteY50" fmla="*/ 1260764 h 1981200"/>
                <a:gd name="connsiteX51" fmla="*/ 2064327 w 2092036"/>
                <a:gd name="connsiteY51" fmla="*/ 1219200 h 1981200"/>
                <a:gd name="connsiteX52" fmla="*/ 2092036 w 2092036"/>
                <a:gd name="connsiteY52" fmla="*/ 1136073 h 1981200"/>
                <a:gd name="connsiteX53" fmla="*/ 2078182 w 2092036"/>
                <a:gd name="connsiteY53" fmla="*/ 969818 h 1981200"/>
                <a:gd name="connsiteX54" fmla="*/ 2064327 w 2092036"/>
                <a:gd name="connsiteY54" fmla="*/ 914400 h 1981200"/>
                <a:gd name="connsiteX55" fmla="*/ 2036618 w 2092036"/>
                <a:gd name="connsiteY55" fmla="*/ 831273 h 1981200"/>
                <a:gd name="connsiteX56" fmla="*/ 2022764 w 2092036"/>
                <a:gd name="connsiteY56" fmla="*/ 789709 h 1981200"/>
                <a:gd name="connsiteX57" fmla="*/ 1995055 w 2092036"/>
                <a:gd name="connsiteY57" fmla="*/ 706582 h 1981200"/>
                <a:gd name="connsiteX58" fmla="*/ 1981200 w 2092036"/>
                <a:gd name="connsiteY58" fmla="*/ 665018 h 1981200"/>
                <a:gd name="connsiteX59" fmla="*/ 1925782 w 2092036"/>
                <a:gd name="connsiteY59" fmla="*/ 581891 h 1981200"/>
                <a:gd name="connsiteX60" fmla="*/ 1870364 w 2092036"/>
                <a:gd name="connsiteY60" fmla="*/ 498764 h 1981200"/>
                <a:gd name="connsiteX61" fmla="*/ 1842655 w 2092036"/>
                <a:gd name="connsiteY61" fmla="*/ 457200 h 1981200"/>
                <a:gd name="connsiteX62" fmla="*/ 1773382 w 2092036"/>
                <a:gd name="connsiteY62" fmla="*/ 401782 h 1981200"/>
                <a:gd name="connsiteX63" fmla="*/ 1704109 w 2092036"/>
                <a:gd name="connsiteY63" fmla="*/ 332509 h 1981200"/>
                <a:gd name="connsiteX64" fmla="*/ 1662545 w 2092036"/>
                <a:gd name="connsiteY64" fmla="*/ 290946 h 1981200"/>
                <a:gd name="connsiteX65" fmla="*/ 1607127 w 2092036"/>
                <a:gd name="connsiteY65" fmla="*/ 277091 h 1981200"/>
                <a:gd name="connsiteX66" fmla="*/ 1565564 w 2092036"/>
                <a:gd name="connsiteY66" fmla="*/ 249382 h 1981200"/>
                <a:gd name="connsiteX67" fmla="*/ 1524000 w 2092036"/>
                <a:gd name="connsiteY67" fmla="*/ 235527 h 1981200"/>
                <a:gd name="connsiteX68" fmla="*/ 1440873 w 2092036"/>
                <a:gd name="connsiteY68" fmla="*/ 180109 h 1981200"/>
                <a:gd name="connsiteX69" fmla="*/ 1399309 w 2092036"/>
                <a:gd name="connsiteY69" fmla="*/ 152400 h 1981200"/>
                <a:gd name="connsiteX70" fmla="*/ 1357745 w 2092036"/>
                <a:gd name="connsiteY70" fmla="*/ 138546 h 1981200"/>
                <a:gd name="connsiteX71" fmla="*/ 1330036 w 2092036"/>
                <a:gd name="connsiteY71" fmla="*/ 110836 h 1981200"/>
                <a:gd name="connsiteX72" fmla="*/ 1205345 w 2092036"/>
                <a:gd name="connsiteY72" fmla="*/ 69273 h 1981200"/>
                <a:gd name="connsiteX73" fmla="*/ 1163782 w 2092036"/>
                <a:gd name="connsiteY73" fmla="*/ 55418 h 1981200"/>
                <a:gd name="connsiteX74" fmla="*/ 1122218 w 2092036"/>
                <a:gd name="connsiteY74" fmla="*/ 41564 h 1981200"/>
                <a:gd name="connsiteX75" fmla="*/ 1094509 w 2092036"/>
                <a:gd name="connsiteY75" fmla="*/ 0 h 198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092036" h="1981200">
                  <a:moveTo>
                    <a:pt x="1094509" y="0"/>
                  </a:moveTo>
                  <a:lnTo>
                    <a:pt x="1094509" y="0"/>
                  </a:lnTo>
                  <a:cubicBezTo>
                    <a:pt x="1006764" y="4618"/>
                    <a:pt x="918779" y="5900"/>
                    <a:pt x="831273" y="13855"/>
                  </a:cubicBezTo>
                  <a:cubicBezTo>
                    <a:pt x="816729" y="15177"/>
                    <a:pt x="803965" y="24541"/>
                    <a:pt x="789709" y="27709"/>
                  </a:cubicBezTo>
                  <a:cubicBezTo>
                    <a:pt x="762287" y="33803"/>
                    <a:pt x="733834" y="34751"/>
                    <a:pt x="706582" y="41564"/>
                  </a:cubicBezTo>
                  <a:cubicBezTo>
                    <a:pt x="678246" y="48648"/>
                    <a:pt x="651164" y="60037"/>
                    <a:pt x="623455" y="69273"/>
                  </a:cubicBezTo>
                  <a:lnTo>
                    <a:pt x="581891" y="83127"/>
                  </a:lnTo>
                  <a:lnTo>
                    <a:pt x="498764" y="110836"/>
                  </a:lnTo>
                  <a:cubicBezTo>
                    <a:pt x="415170" y="127555"/>
                    <a:pt x="451831" y="117244"/>
                    <a:pt x="387927" y="138546"/>
                  </a:cubicBezTo>
                  <a:cubicBezTo>
                    <a:pt x="374073" y="152400"/>
                    <a:pt x="361830" y="168080"/>
                    <a:pt x="346364" y="180109"/>
                  </a:cubicBezTo>
                  <a:cubicBezTo>
                    <a:pt x="320077" y="200555"/>
                    <a:pt x="263236" y="235527"/>
                    <a:pt x="263236" y="235527"/>
                  </a:cubicBezTo>
                  <a:cubicBezTo>
                    <a:pt x="254000" y="249382"/>
                    <a:pt x="246187" y="264299"/>
                    <a:pt x="235527" y="277091"/>
                  </a:cubicBezTo>
                  <a:cubicBezTo>
                    <a:pt x="222984" y="292143"/>
                    <a:pt x="204832" y="302352"/>
                    <a:pt x="193964" y="318655"/>
                  </a:cubicBezTo>
                  <a:cubicBezTo>
                    <a:pt x="185863" y="330806"/>
                    <a:pt x="189075" y="348690"/>
                    <a:pt x="180109" y="360218"/>
                  </a:cubicBezTo>
                  <a:cubicBezTo>
                    <a:pt x="156051" y="391150"/>
                    <a:pt x="96982" y="443346"/>
                    <a:pt x="96982" y="443346"/>
                  </a:cubicBezTo>
                  <a:cubicBezTo>
                    <a:pt x="87746" y="471055"/>
                    <a:pt x="85475" y="502171"/>
                    <a:pt x="69273" y="526473"/>
                  </a:cubicBezTo>
                  <a:cubicBezTo>
                    <a:pt x="43722" y="564798"/>
                    <a:pt x="37831" y="565737"/>
                    <a:pt x="27709" y="609600"/>
                  </a:cubicBezTo>
                  <a:cubicBezTo>
                    <a:pt x="17119" y="655490"/>
                    <a:pt x="0" y="748146"/>
                    <a:pt x="0" y="748146"/>
                  </a:cubicBezTo>
                  <a:cubicBezTo>
                    <a:pt x="4618" y="849746"/>
                    <a:pt x="5745" y="951565"/>
                    <a:pt x="13855" y="1052946"/>
                  </a:cubicBezTo>
                  <a:cubicBezTo>
                    <a:pt x="15020" y="1067503"/>
                    <a:pt x="23697" y="1080467"/>
                    <a:pt x="27709" y="1094509"/>
                  </a:cubicBezTo>
                  <a:cubicBezTo>
                    <a:pt x="32940" y="1112818"/>
                    <a:pt x="36333" y="1131618"/>
                    <a:pt x="41564" y="1149927"/>
                  </a:cubicBezTo>
                  <a:cubicBezTo>
                    <a:pt x="45576" y="1163969"/>
                    <a:pt x="51575" y="1177402"/>
                    <a:pt x="55418" y="1191491"/>
                  </a:cubicBezTo>
                  <a:cubicBezTo>
                    <a:pt x="107252" y="1381553"/>
                    <a:pt x="53220" y="1243063"/>
                    <a:pt x="110836" y="1343891"/>
                  </a:cubicBezTo>
                  <a:cubicBezTo>
                    <a:pt x="121083" y="1361823"/>
                    <a:pt x="125865" y="1383006"/>
                    <a:pt x="138545" y="1399309"/>
                  </a:cubicBezTo>
                  <a:cubicBezTo>
                    <a:pt x="158594" y="1425086"/>
                    <a:pt x="184727" y="1445491"/>
                    <a:pt x="207818" y="1468582"/>
                  </a:cubicBezTo>
                  <a:cubicBezTo>
                    <a:pt x="221673" y="1482437"/>
                    <a:pt x="238513" y="1493843"/>
                    <a:pt x="249382" y="1510146"/>
                  </a:cubicBezTo>
                  <a:cubicBezTo>
                    <a:pt x="286327" y="1565564"/>
                    <a:pt x="263237" y="1542473"/>
                    <a:pt x="318655" y="1579418"/>
                  </a:cubicBezTo>
                  <a:cubicBezTo>
                    <a:pt x="375751" y="1665062"/>
                    <a:pt x="312359" y="1581520"/>
                    <a:pt x="387927" y="1648691"/>
                  </a:cubicBezTo>
                  <a:cubicBezTo>
                    <a:pt x="500072" y="1748375"/>
                    <a:pt x="426914" y="1717104"/>
                    <a:pt x="512618" y="1745673"/>
                  </a:cubicBezTo>
                  <a:cubicBezTo>
                    <a:pt x="618310" y="1851363"/>
                    <a:pt x="495493" y="1740940"/>
                    <a:pt x="595745" y="1801091"/>
                  </a:cubicBezTo>
                  <a:cubicBezTo>
                    <a:pt x="683972" y="1854028"/>
                    <a:pt x="542193" y="1808484"/>
                    <a:pt x="678873" y="1842655"/>
                  </a:cubicBezTo>
                  <a:cubicBezTo>
                    <a:pt x="692727" y="1856509"/>
                    <a:pt x="704134" y="1873350"/>
                    <a:pt x="720436" y="1884218"/>
                  </a:cubicBezTo>
                  <a:cubicBezTo>
                    <a:pt x="732587" y="1892319"/>
                    <a:pt x="747958" y="1894061"/>
                    <a:pt x="762000" y="1898073"/>
                  </a:cubicBezTo>
                  <a:cubicBezTo>
                    <a:pt x="782721" y="1903993"/>
                    <a:pt x="836832" y="1914707"/>
                    <a:pt x="858982" y="1925782"/>
                  </a:cubicBezTo>
                  <a:cubicBezTo>
                    <a:pt x="873875" y="1933229"/>
                    <a:pt x="885652" y="1946044"/>
                    <a:pt x="900545" y="1953491"/>
                  </a:cubicBezTo>
                  <a:cubicBezTo>
                    <a:pt x="939236" y="1972837"/>
                    <a:pt x="1003347" y="1976094"/>
                    <a:pt x="1039091" y="1981200"/>
                  </a:cubicBezTo>
                  <a:cubicBezTo>
                    <a:pt x="1108364" y="1976582"/>
                    <a:pt x="1177907" y="1975013"/>
                    <a:pt x="1246909" y="1967346"/>
                  </a:cubicBezTo>
                  <a:cubicBezTo>
                    <a:pt x="1261424" y="1965733"/>
                    <a:pt x="1274431" y="1957503"/>
                    <a:pt x="1288473" y="1953491"/>
                  </a:cubicBezTo>
                  <a:cubicBezTo>
                    <a:pt x="1306782" y="1948260"/>
                    <a:pt x="1325653" y="1945108"/>
                    <a:pt x="1343891" y="1939636"/>
                  </a:cubicBezTo>
                  <a:cubicBezTo>
                    <a:pt x="1512518" y="1889047"/>
                    <a:pt x="1354719" y="1930001"/>
                    <a:pt x="1482436" y="1898073"/>
                  </a:cubicBezTo>
                  <a:cubicBezTo>
                    <a:pt x="1496291" y="1888837"/>
                    <a:pt x="1511208" y="1881024"/>
                    <a:pt x="1524000" y="1870364"/>
                  </a:cubicBezTo>
                  <a:cubicBezTo>
                    <a:pt x="1539052" y="1857821"/>
                    <a:pt x="1549261" y="1839668"/>
                    <a:pt x="1565564" y="1828800"/>
                  </a:cubicBezTo>
                  <a:cubicBezTo>
                    <a:pt x="1577715" y="1820699"/>
                    <a:pt x="1593273" y="1819564"/>
                    <a:pt x="1607127" y="1814946"/>
                  </a:cubicBezTo>
                  <a:cubicBezTo>
                    <a:pt x="1688174" y="1733899"/>
                    <a:pt x="1649229" y="1763787"/>
                    <a:pt x="1717964" y="1717964"/>
                  </a:cubicBezTo>
                  <a:cubicBezTo>
                    <a:pt x="1791855" y="1607126"/>
                    <a:pt x="1694873" y="1741055"/>
                    <a:pt x="1787236" y="1648691"/>
                  </a:cubicBezTo>
                  <a:cubicBezTo>
                    <a:pt x="1799010" y="1636917"/>
                    <a:pt x="1804543" y="1620129"/>
                    <a:pt x="1814945" y="1607127"/>
                  </a:cubicBezTo>
                  <a:cubicBezTo>
                    <a:pt x="1837505" y="1578927"/>
                    <a:pt x="1853360" y="1572281"/>
                    <a:pt x="1884218" y="1551709"/>
                  </a:cubicBezTo>
                  <a:cubicBezTo>
                    <a:pt x="1908604" y="1478553"/>
                    <a:pt x="1889973" y="1522296"/>
                    <a:pt x="1953491" y="1427018"/>
                  </a:cubicBezTo>
                  <a:cubicBezTo>
                    <a:pt x="1962727" y="1413164"/>
                    <a:pt x="1975934" y="1401251"/>
                    <a:pt x="1981200" y="1385455"/>
                  </a:cubicBezTo>
                  <a:cubicBezTo>
                    <a:pt x="2000321" y="1328094"/>
                    <a:pt x="1986954" y="1356042"/>
                    <a:pt x="2022764" y="1302327"/>
                  </a:cubicBezTo>
                  <a:cubicBezTo>
                    <a:pt x="2027382" y="1288473"/>
                    <a:pt x="2030087" y="1273826"/>
                    <a:pt x="2036618" y="1260764"/>
                  </a:cubicBezTo>
                  <a:cubicBezTo>
                    <a:pt x="2044065" y="1245871"/>
                    <a:pt x="2057564" y="1234416"/>
                    <a:pt x="2064327" y="1219200"/>
                  </a:cubicBezTo>
                  <a:cubicBezTo>
                    <a:pt x="2076189" y="1192510"/>
                    <a:pt x="2092036" y="1136073"/>
                    <a:pt x="2092036" y="1136073"/>
                  </a:cubicBezTo>
                  <a:cubicBezTo>
                    <a:pt x="2087418" y="1080655"/>
                    <a:pt x="2085080" y="1024999"/>
                    <a:pt x="2078182" y="969818"/>
                  </a:cubicBezTo>
                  <a:cubicBezTo>
                    <a:pt x="2075820" y="950924"/>
                    <a:pt x="2069799" y="932638"/>
                    <a:pt x="2064327" y="914400"/>
                  </a:cubicBezTo>
                  <a:cubicBezTo>
                    <a:pt x="2055934" y="886424"/>
                    <a:pt x="2045854" y="858982"/>
                    <a:pt x="2036618" y="831273"/>
                  </a:cubicBezTo>
                  <a:lnTo>
                    <a:pt x="2022764" y="789709"/>
                  </a:lnTo>
                  <a:lnTo>
                    <a:pt x="1995055" y="706582"/>
                  </a:lnTo>
                  <a:cubicBezTo>
                    <a:pt x="1990437" y="692727"/>
                    <a:pt x="1989301" y="677169"/>
                    <a:pt x="1981200" y="665018"/>
                  </a:cubicBezTo>
                  <a:cubicBezTo>
                    <a:pt x="1962727" y="637309"/>
                    <a:pt x="1936313" y="613484"/>
                    <a:pt x="1925782" y="581891"/>
                  </a:cubicBezTo>
                  <a:cubicBezTo>
                    <a:pt x="1901433" y="508846"/>
                    <a:pt x="1928020" y="567951"/>
                    <a:pt x="1870364" y="498764"/>
                  </a:cubicBezTo>
                  <a:cubicBezTo>
                    <a:pt x="1859704" y="485972"/>
                    <a:pt x="1853057" y="470202"/>
                    <a:pt x="1842655" y="457200"/>
                  </a:cubicBezTo>
                  <a:cubicBezTo>
                    <a:pt x="1820095" y="429000"/>
                    <a:pt x="1804240" y="422354"/>
                    <a:pt x="1773382" y="401782"/>
                  </a:cubicBezTo>
                  <a:cubicBezTo>
                    <a:pt x="1722583" y="325583"/>
                    <a:pt x="1773381" y="390235"/>
                    <a:pt x="1704109" y="332509"/>
                  </a:cubicBezTo>
                  <a:cubicBezTo>
                    <a:pt x="1689057" y="319966"/>
                    <a:pt x="1679557" y="300667"/>
                    <a:pt x="1662545" y="290946"/>
                  </a:cubicBezTo>
                  <a:cubicBezTo>
                    <a:pt x="1646013" y="281499"/>
                    <a:pt x="1625600" y="281709"/>
                    <a:pt x="1607127" y="277091"/>
                  </a:cubicBezTo>
                  <a:cubicBezTo>
                    <a:pt x="1593273" y="267855"/>
                    <a:pt x="1580457" y="256829"/>
                    <a:pt x="1565564" y="249382"/>
                  </a:cubicBezTo>
                  <a:cubicBezTo>
                    <a:pt x="1552502" y="242851"/>
                    <a:pt x="1536766" y="242619"/>
                    <a:pt x="1524000" y="235527"/>
                  </a:cubicBezTo>
                  <a:cubicBezTo>
                    <a:pt x="1494889" y="219354"/>
                    <a:pt x="1468582" y="198582"/>
                    <a:pt x="1440873" y="180109"/>
                  </a:cubicBezTo>
                  <a:cubicBezTo>
                    <a:pt x="1427018" y="170873"/>
                    <a:pt x="1415106" y="157665"/>
                    <a:pt x="1399309" y="152400"/>
                  </a:cubicBezTo>
                  <a:lnTo>
                    <a:pt x="1357745" y="138546"/>
                  </a:lnTo>
                  <a:cubicBezTo>
                    <a:pt x="1348509" y="129309"/>
                    <a:pt x="1341719" y="116678"/>
                    <a:pt x="1330036" y="110836"/>
                  </a:cubicBezTo>
                  <a:cubicBezTo>
                    <a:pt x="1330023" y="110829"/>
                    <a:pt x="1226134" y="76203"/>
                    <a:pt x="1205345" y="69273"/>
                  </a:cubicBezTo>
                  <a:lnTo>
                    <a:pt x="1163782" y="55418"/>
                  </a:lnTo>
                  <a:cubicBezTo>
                    <a:pt x="1149927" y="50800"/>
                    <a:pt x="1132544" y="51891"/>
                    <a:pt x="1122218" y="41564"/>
                  </a:cubicBezTo>
                  <a:lnTo>
                    <a:pt x="1094509" y="0"/>
                  </a:lnTo>
                  <a:close/>
                </a:path>
              </a:pathLst>
            </a:cu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2" name="椭圆 11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496753" y="5077919"/>
              <a:ext cx="698757" cy="71975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57395" name="组合 30"/>
            <p:cNvGrpSpPr>
              <a:grpSpLocks/>
            </p:cNvGrpSpPr>
            <p:nvPr/>
          </p:nvGrpSpPr>
          <p:grpSpPr bwMode="auto">
            <a:xfrm rot="1666420">
              <a:off x="1969222" y="4068151"/>
              <a:ext cx="720448" cy="609072"/>
              <a:chOff x="3270356" y="3660975"/>
              <a:chExt cx="963773" cy="846405"/>
            </a:xfrm>
          </p:grpSpPr>
          <p:sp>
            <p:nvSpPr>
              <p:cNvPr id="20" name="矩形 19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3267394" y="4003030"/>
                <a:ext cx="963082" cy="50598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1" name="菱形 20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3519690" y="3659875"/>
                <a:ext cx="458880" cy="650136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57396" name="文本框 34"/>
            <p:cNvSpPr txBox="1">
              <a:spLocks noChangeArrowheads="1"/>
            </p:cNvSpPr>
            <p:nvPr/>
          </p:nvSpPr>
          <p:spPr bwMode="auto">
            <a:xfrm>
              <a:off x="1286747" y="5797949"/>
              <a:ext cx="1017801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b="1">
                  <a:latin typeface="楷体" panose="02010609060101010101" pitchFamily="49" charset="-122"/>
                  <a:ea typeface="楷体" panose="02010609060101010101" pitchFamily="49" charset="-122"/>
                </a:rPr>
                <a:t>T</a:t>
              </a:r>
              <a:r>
                <a:rPr lang="zh-CN" altLang="en-US" b="1">
                  <a:latin typeface="楷体" panose="02010609060101010101" pitchFamily="49" charset="-122"/>
                  <a:ea typeface="楷体" panose="02010609060101010101" pitchFamily="49" charset="-122"/>
                </a:rPr>
                <a:t>细胞</a:t>
              </a:r>
            </a:p>
          </p:txBody>
        </p:sp>
      </p:grpSp>
      <p:grpSp>
        <p:nvGrpSpPr>
          <p:cNvPr id="57348" name="组合 38"/>
          <p:cNvGrpSpPr>
            <a:grpSpLocks/>
          </p:cNvGrpSpPr>
          <p:nvPr/>
        </p:nvGrpSpPr>
        <p:grpSpPr bwMode="auto">
          <a:xfrm>
            <a:off x="2740025" y="2808288"/>
            <a:ext cx="1673225" cy="1917700"/>
            <a:chOff x="6005392" y="1828500"/>
            <a:chExt cx="2231560" cy="2557017"/>
          </a:xfrm>
        </p:grpSpPr>
        <p:sp>
          <p:nvSpPr>
            <p:cNvPr id="7" name="任意多边形: 形状 6">
              <a:extLst>
                <a:ext uri="{FF2B5EF4-FFF2-40B4-BE49-F238E27FC236}"/>
              </a:extLst>
            </p:cNvPr>
            <p:cNvSpPr/>
            <p:nvPr/>
          </p:nvSpPr>
          <p:spPr>
            <a:xfrm rot="5883336">
              <a:off x="5901933" y="2050496"/>
              <a:ext cx="2438480" cy="2231560"/>
            </a:xfrm>
            <a:custGeom>
              <a:avLst/>
              <a:gdLst>
                <a:gd name="connsiteX0" fmla="*/ 1787366 w 2438529"/>
                <a:gd name="connsiteY0" fmla="*/ 166254 h 2231560"/>
                <a:gd name="connsiteX1" fmla="*/ 1787366 w 2438529"/>
                <a:gd name="connsiteY1" fmla="*/ 166254 h 2231560"/>
                <a:gd name="connsiteX2" fmla="*/ 1676529 w 2438529"/>
                <a:gd name="connsiteY2" fmla="*/ 110836 h 2231560"/>
                <a:gd name="connsiteX3" fmla="*/ 1593402 w 2438529"/>
                <a:gd name="connsiteY3" fmla="*/ 55418 h 2231560"/>
                <a:gd name="connsiteX4" fmla="*/ 1496420 w 2438529"/>
                <a:gd name="connsiteY4" fmla="*/ 27709 h 2231560"/>
                <a:gd name="connsiteX5" fmla="*/ 1399438 w 2438529"/>
                <a:gd name="connsiteY5" fmla="*/ 0 h 2231560"/>
                <a:gd name="connsiteX6" fmla="*/ 997657 w 2438529"/>
                <a:gd name="connsiteY6" fmla="*/ 13854 h 2231560"/>
                <a:gd name="connsiteX7" fmla="*/ 928384 w 2438529"/>
                <a:gd name="connsiteY7" fmla="*/ 41563 h 2231560"/>
                <a:gd name="connsiteX8" fmla="*/ 845257 w 2438529"/>
                <a:gd name="connsiteY8" fmla="*/ 55418 h 2231560"/>
                <a:gd name="connsiteX9" fmla="*/ 748275 w 2438529"/>
                <a:gd name="connsiteY9" fmla="*/ 110836 h 2231560"/>
                <a:gd name="connsiteX10" fmla="*/ 665148 w 2438529"/>
                <a:gd name="connsiteY10" fmla="*/ 138545 h 2231560"/>
                <a:gd name="connsiteX11" fmla="*/ 623584 w 2438529"/>
                <a:gd name="connsiteY11" fmla="*/ 152400 h 2231560"/>
                <a:gd name="connsiteX12" fmla="*/ 595875 w 2438529"/>
                <a:gd name="connsiteY12" fmla="*/ 193963 h 2231560"/>
                <a:gd name="connsiteX13" fmla="*/ 554311 w 2438529"/>
                <a:gd name="connsiteY13" fmla="*/ 207818 h 2231560"/>
                <a:gd name="connsiteX14" fmla="*/ 498893 w 2438529"/>
                <a:gd name="connsiteY14" fmla="*/ 235527 h 2231560"/>
                <a:gd name="connsiteX15" fmla="*/ 415766 w 2438529"/>
                <a:gd name="connsiteY15" fmla="*/ 304800 h 2231560"/>
                <a:gd name="connsiteX16" fmla="*/ 374202 w 2438529"/>
                <a:gd name="connsiteY16" fmla="*/ 332509 h 2231560"/>
                <a:gd name="connsiteX17" fmla="*/ 346493 w 2438529"/>
                <a:gd name="connsiteY17" fmla="*/ 374072 h 2231560"/>
                <a:gd name="connsiteX18" fmla="*/ 277220 w 2438529"/>
                <a:gd name="connsiteY18" fmla="*/ 443345 h 2231560"/>
                <a:gd name="connsiteX19" fmla="*/ 207948 w 2438529"/>
                <a:gd name="connsiteY19" fmla="*/ 540327 h 2231560"/>
                <a:gd name="connsiteX20" fmla="*/ 180238 w 2438529"/>
                <a:gd name="connsiteY20" fmla="*/ 568036 h 2231560"/>
                <a:gd name="connsiteX21" fmla="*/ 110966 w 2438529"/>
                <a:gd name="connsiteY21" fmla="*/ 651163 h 2231560"/>
                <a:gd name="connsiteX22" fmla="*/ 27838 w 2438529"/>
                <a:gd name="connsiteY22" fmla="*/ 803563 h 2231560"/>
                <a:gd name="connsiteX23" fmla="*/ 129 w 2438529"/>
                <a:gd name="connsiteY23" fmla="*/ 886691 h 2231560"/>
                <a:gd name="connsiteX24" fmla="*/ 41693 w 2438529"/>
                <a:gd name="connsiteY24" fmla="*/ 1177636 h 2231560"/>
                <a:gd name="connsiteX25" fmla="*/ 83257 w 2438529"/>
                <a:gd name="connsiteY25" fmla="*/ 1274618 h 2231560"/>
                <a:gd name="connsiteX26" fmla="*/ 124820 w 2438529"/>
                <a:gd name="connsiteY26" fmla="*/ 1316182 h 2231560"/>
                <a:gd name="connsiteX27" fmla="*/ 166384 w 2438529"/>
                <a:gd name="connsiteY27" fmla="*/ 1371600 h 2231560"/>
                <a:gd name="connsiteX28" fmla="*/ 194093 w 2438529"/>
                <a:gd name="connsiteY28" fmla="*/ 1413163 h 2231560"/>
                <a:gd name="connsiteX29" fmla="*/ 207948 w 2438529"/>
                <a:gd name="connsiteY29" fmla="*/ 1454727 h 2231560"/>
                <a:gd name="connsiteX30" fmla="*/ 249511 w 2438529"/>
                <a:gd name="connsiteY30" fmla="*/ 1482436 h 2231560"/>
                <a:gd name="connsiteX31" fmla="*/ 277220 w 2438529"/>
                <a:gd name="connsiteY31" fmla="*/ 1524000 h 2231560"/>
                <a:gd name="connsiteX32" fmla="*/ 360348 w 2438529"/>
                <a:gd name="connsiteY32" fmla="*/ 1593272 h 2231560"/>
                <a:gd name="connsiteX33" fmla="*/ 429620 w 2438529"/>
                <a:gd name="connsiteY33" fmla="*/ 1676400 h 2231560"/>
                <a:gd name="connsiteX34" fmla="*/ 457329 w 2438529"/>
                <a:gd name="connsiteY34" fmla="*/ 1717963 h 2231560"/>
                <a:gd name="connsiteX35" fmla="*/ 498893 w 2438529"/>
                <a:gd name="connsiteY35" fmla="*/ 1745672 h 2231560"/>
                <a:gd name="connsiteX36" fmla="*/ 554311 w 2438529"/>
                <a:gd name="connsiteY36" fmla="*/ 1814945 h 2231560"/>
                <a:gd name="connsiteX37" fmla="*/ 595875 w 2438529"/>
                <a:gd name="connsiteY37" fmla="*/ 1842654 h 2231560"/>
                <a:gd name="connsiteX38" fmla="*/ 679002 w 2438529"/>
                <a:gd name="connsiteY38" fmla="*/ 1911927 h 2231560"/>
                <a:gd name="connsiteX39" fmla="*/ 748275 w 2438529"/>
                <a:gd name="connsiteY39" fmla="*/ 1981200 h 2231560"/>
                <a:gd name="connsiteX40" fmla="*/ 775984 w 2438529"/>
                <a:gd name="connsiteY40" fmla="*/ 2022763 h 2231560"/>
                <a:gd name="connsiteX41" fmla="*/ 859111 w 2438529"/>
                <a:gd name="connsiteY41" fmla="*/ 2064327 h 2231560"/>
                <a:gd name="connsiteX42" fmla="*/ 914529 w 2438529"/>
                <a:gd name="connsiteY42" fmla="*/ 2092036 h 2231560"/>
                <a:gd name="connsiteX43" fmla="*/ 1011511 w 2438529"/>
                <a:gd name="connsiteY43" fmla="*/ 2119745 h 2231560"/>
                <a:gd name="connsiteX44" fmla="*/ 1122348 w 2438529"/>
                <a:gd name="connsiteY44" fmla="*/ 2161309 h 2231560"/>
                <a:gd name="connsiteX45" fmla="*/ 1247038 w 2438529"/>
                <a:gd name="connsiteY45" fmla="*/ 2202872 h 2231560"/>
                <a:gd name="connsiteX46" fmla="*/ 1274748 w 2438529"/>
                <a:gd name="connsiteY46" fmla="*/ 2230582 h 2231560"/>
                <a:gd name="connsiteX47" fmla="*/ 1537984 w 2438529"/>
                <a:gd name="connsiteY47" fmla="*/ 2216727 h 2231560"/>
                <a:gd name="connsiteX48" fmla="*/ 1634966 w 2438529"/>
                <a:gd name="connsiteY48" fmla="*/ 2175163 h 2231560"/>
                <a:gd name="connsiteX49" fmla="*/ 1676529 w 2438529"/>
                <a:gd name="connsiteY49" fmla="*/ 2161309 h 2231560"/>
                <a:gd name="connsiteX50" fmla="*/ 1718093 w 2438529"/>
                <a:gd name="connsiteY50" fmla="*/ 2133600 h 2231560"/>
                <a:gd name="connsiteX51" fmla="*/ 1801220 w 2438529"/>
                <a:gd name="connsiteY51" fmla="*/ 2036618 h 2231560"/>
                <a:gd name="connsiteX52" fmla="*/ 1828929 w 2438529"/>
                <a:gd name="connsiteY52" fmla="*/ 1981200 h 2231560"/>
                <a:gd name="connsiteX53" fmla="*/ 1925911 w 2438529"/>
                <a:gd name="connsiteY53" fmla="*/ 1911927 h 2231560"/>
                <a:gd name="connsiteX54" fmla="*/ 2009038 w 2438529"/>
                <a:gd name="connsiteY54" fmla="*/ 1856509 h 2231560"/>
                <a:gd name="connsiteX55" fmla="*/ 2064457 w 2438529"/>
                <a:gd name="connsiteY55" fmla="*/ 1814945 h 2231560"/>
                <a:gd name="connsiteX56" fmla="*/ 2106020 w 2438529"/>
                <a:gd name="connsiteY56" fmla="*/ 1787236 h 2231560"/>
                <a:gd name="connsiteX57" fmla="*/ 2161438 w 2438529"/>
                <a:gd name="connsiteY57" fmla="*/ 1704109 h 2231560"/>
                <a:gd name="connsiteX58" fmla="*/ 2189148 w 2438529"/>
                <a:gd name="connsiteY58" fmla="*/ 1676400 h 2231560"/>
                <a:gd name="connsiteX59" fmla="*/ 2299984 w 2438529"/>
                <a:gd name="connsiteY59" fmla="*/ 1482436 h 2231560"/>
                <a:gd name="connsiteX60" fmla="*/ 2327693 w 2438529"/>
                <a:gd name="connsiteY60" fmla="*/ 1413163 h 2231560"/>
                <a:gd name="connsiteX61" fmla="*/ 2341548 w 2438529"/>
                <a:gd name="connsiteY61" fmla="*/ 1371600 h 2231560"/>
                <a:gd name="connsiteX62" fmla="*/ 2396966 w 2438529"/>
                <a:gd name="connsiteY62" fmla="*/ 1288472 h 2231560"/>
                <a:gd name="connsiteX63" fmla="*/ 2424675 w 2438529"/>
                <a:gd name="connsiteY63" fmla="*/ 1163782 h 2231560"/>
                <a:gd name="connsiteX64" fmla="*/ 2438529 w 2438529"/>
                <a:gd name="connsiteY64" fmla="*/ 1094509 h 2231560"/>
                <a:gd name="connsiteX65" fmla="*/ 2424675 w 2438529"/>
                <a:gd name="connsiteY65" fmla="*/ 706582 h 2231560"/>
                <a:gd name="connsiteX66" fmla="*/ 2410820 w 2438529"/>
                <a:gd name="connsiteY66" fmla="*/ 665018 h 2231560"/>
                <a:gd name="connsiteX67" fmla="*/ 2369257 w 2438529"/>
                <a:gd name="connsiteY67" fmla="*/ 609600 h 2231560"/>
                <a:gd name="connsiteX68" fmla="*/ 2355402 w 2438529"/>
                <a:gd name="connsiteY68" fmla="*/ 568036 h 2231560"/>
                <a:gd name="connsiteX69" fmla="*/ 2258420 w 2438529"/>
                <a:gd name="connsiteY69" fmla="*/ 443345 h 2231560"/>
                <a:gd name="connsiteX70" fmla="*/ 2175293 w 2438529"/>
                <a:gd name="connsiteY70" fmla="*/ 387927 h 2231560"/>
                <a:gd name="connsiteX71" fmla="*/ 2133729 w 2438529"/>
                <a:gd name="connsiteY71" fmla="*/ 360218 h 2231560"/>
                <a:gd name="connsiteX72" fmla="*/ 2078311 w 2438529"/>
                <a:gd name="connsiteY72" fmla="*/ 277091 h 2231560"/>
                <a:gd name="connsiteX73" fmla="*/ 1995184 w 2438529"/>
                <a:gd name="connsiteY73" fmla="*/ 249382 h 2231560"/>
                <a:gd name="connsiteX74" fmla="*/ 1884348 w 2438529"/>
                <a:gd name="connsiteY74" fmla="*/ 193963 h 2231560"/>
                <a:gd name="connsiteX75" fmla="*/ 1842784 w 2438529"/>
                <a:gd name="connsiteY75" fmla="*/ 180109 h 2231560"/>
                <a:gd name="connsiteX76" fmla="*/ 1787366 w 2438529"/>
                <a:gd name="connsiteY76" fmla="*/ 166254 h 2231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2438529" h="2231560">
                  <a:moveTo>
                    <a:pt x="1787366" y="166254"/>
                  </a:moveTo>
                  <a:lnTo>
                    <a:pt x="1787366" y="166254"/>
                  </a:lnTo>
                  <a:cubicBezTo>
                    <a:pt x="1750420" y="147781"/>
                    <a:pt x="1712393" y="131330"/>
                    <a:pt x="1676529" y="110836"/>
                  </a:cubicBezTo>
                  <a:cubicBezTo>
                    <a:pt x="1647615" y="94314"/>
                    <a:pt x="1625710" y="63495"/>
                    <a:pt x="1593402" y="55418"/>
                  </a:cubicBezTo>
                  <a:cubicBezTo>
                    <a:pt x="1420157" y="12105"/>
                    <a:pt x="1635551" y="67461"/>
                    <a:pt x="1496420" y="27709"/>
                  </a:cubicBezTo>
                  <a:cubicBezTo>
                    <a:pt x="1374644" y="-7084"/>
                    <a:pt x="1499094" y="33217"/>
                    <a:pt x="1399438" y="0"/>
                  </a:cubicBezTo>
                  <a:cubicBezTo>
                    <a:pt x="1265511" y="4618"/>
                    <a:pt x="1131145" y="2076"/>
                    <a:pt x="997657" y="13854"/>
                  </a:cubicBezTo>
                  <a:cubicBezTo>
                    <a:pt x="972884" y="16040"/>
                    <a:pt x="952377" y="35019"/>
                    <a:pt x="928384" y="41563"/>
                  </a:cubicBezTo>
                  <a:cubicBezTo>
                    <a:pt x="901283" y="48954"/>
                    <a:pt x="872966" y="50800"/>
                    <a:pt x="845257" y="55418"/>
                  </a:cubicBezTo>
                  <a:cubicBezTo>
                    <a:pt x="807767" y="80411"/>
                    <a:pt x="792219" y="93259"/>
                    <a:pt x="748275" y="110836"/>
                  </a:cubicBezTo>
                  <a:cubicBezTo>
                    <a:pt x="721156" y="121684"/>
                    <a:pt x="692857" y="129309"/>
                    <a:pt x="665148" y="138545"/>
                  </a:cubicBezTo>
                  <a:lnTo>
                    <a:pt x="623584" y="152400"/>
                  </a:lnTo>
                  <a:cubicBezTo>
                    <a:pt x="614348" y="166254"/>
                    <a:pt x="608877" y="183561"/>
                    <a:pt x="595875" y="193963"/>
                  </a:cubicBezTo>
                  <a:cubicBezTo>
                    <a:pt x="584471" y="203086"/>
                    <a:pt x="567734" y="202065"/>
                    <a:pt x="554311" y="207818"/>
                  </a:cubicBezTo>
                  <a:cubicBezTo>
                    <a:pt x="535328" y="215954"/>
                    <a:pt x="516825" y="225280"/>
                    <a:pt x="498893" y="235527"/>
                  </a:cubicBezTo>
                  <a:cubicBezTo>
                    <a:pt x="433220" y="273054"/>
                    <a:pt x="478289" y="252697"/>
                    <a:pt x="415766" y="304800"/>
                  </a:cubicBezTo>
                  <a:cubicBezTo>
                    <a:pt x="402974" y="315460"/>
                    <a:pt x="388057" y="323273"/>
                    <a:pt x="374202" y="332509"/>
                  </a:cubicBezTo>
                  <a:cubicBezTo>
                    <a:pt x="364966" y="346363"/>
                    <a:pt x="357458" y="361541"/>
                    <a:pt x="346493" y="374072"/>
                  </a:cubicBezTo>
                  <a:cubicBezTo>
                    <a:pt x="324989" y="398648"/>
                    <a:pt x="295334" y="416174"/>
                    <a:pt x="277220" y="443345"/>
                  </a:cubicBezTo>
                  <a:cubicBezTo>
                    <a:pt x="253227" y="479335"/>
                    <a:pt x="236587" y="505961"/>
                    <a:pt x="207948" y="540327"/>
                  </a:cubicBezTo>
                  <a:cubicBezTo>
                    <a:pt x="199586" y="550362"/>
                    <a:pt x="188398" y="557836"/>
                    <a:pt x="180238" y="568036"/>
                  </a:cubicBezTo>
                  <a:cubicBezTo>
                    <a:pt x="103077" y="664487"/>
                    <a:pt x="209704" y="552425"/>
                    <a:pt x="110966" y="651163"/>
                  </a:cubicBezTo>
                  <a:cubicBezTo>
                    <a:pt x="48101" y="776893"/>
                    <a:pt x="78461" y="727631"/>
                    <a:pt x="27838" y="803563"/>
                  </a:cubicBezTo>
                  <a:cubicBezTo>
                    <a:pt x="18602" y="831272"/>
                    <a:pt x="-1814" y="857548"/>
                    <a:pt x="129" y="886691"/>
                  </a:cubicBezTo>
                  <a:cubicBezTo>
                    <a:pt x="15927" y="1123649"/>
                    <a:pt x="-7970" y="1028647"/>
                    <a:pt x="41693" y="1177636"/>
                  </a:cubicBezTo>
                  <a:cubicBezTo>
                    <a:pt x="52999" y="1211554"/>
                    <a:pt x="61858" y="1244659"/>
                    <a:pt x="83257" y="1274618"/>
                  </a:cubicBezTo>
                  <a:cubicBezTo>
                    <a:pt x="94645" y="1290562"/>
                    <a:pt x="112069" y="1301306"/>
                    <a:pt x="124820" y="1316182"/>
                  </a:cubicBezTo>
                  <a:cubicBezTo>
                    <a:pt x="139847" y="1333714"/>
                    <a:pt x="152963" y="1352810"/>
                    <a:pt x="166384" y="1371600"/>
                  </a:cubicBezTo>
                  <a:cubicBezTo>
                    <a:pt x="176062" y="1385149"/>
                    <a:pt x="186646" y="1398270"/>
                    <a:pt x="194093" y="1413163"/>
                  </a:cubicBezTo>
                  <a:cubicBezTo>
                    <a:pt x="200624" y="1426225"/>
                    <a:pt x="198825" y="1443323"/>
                    <a:pt x="207948" y="1454727"/>
                  </a:cubicBezTo>
                  <a:cubicBezTo>
                    <a:pt x="218350" y="1467729"/>
                    <a:pt x="235657" y="1473200"/>
                    <a:pt x="249511" y="1482436"/>
                  </a:cubicBezTo>
                  <a:cubicBezTo>
                    <a:pt x="258747" y="1496291"/>
                    <a:pt x="266560" y="1511208"/>
                    <a:pt x="277220" y="1524000"/>
                  </a:cubicBezTo>
                  <a:cubicBezTo>
                    <a:pt x="310555" y="1564002"/>
                    <a:pt x="319481" y="1566028"/>
                    <a:pt x="360348" y="1593272"/>
                  </a:cubicBezTo>
                  <a:cubicBezTo>
                    <a:pt x="429141" y="1696462"/>
                    <a:pt x="340729" y="1569730"/>
                    <a:pt x="429620" y="1676400"/>
                  </a:cubicBezTo>
                  <a:cubicBezTo>
                    <a:pt x="440280" y="1689192"/>
                    <a:pt x="445555" y="1706189"/>
                    <a:pt x="457329" y="1717963"/>
                  </a:cubicBezTo>
                  <a:cubicBezTo>
                    <a:pt x="469103" y="1729737"/>
                    <a:pt x="485891" y="1735270"/>
                    <a:pt x="498893" y="1745672"/>
                  </a:cubicBezTo>
                  <a:cubicBezTo>
                    <a:pt x="567444" y="1800514"/>
                    <a:pt x="482302" y="1742937"/>
                    <a:pt x="554311" y="1814945"/>
                  </a:cubicBezTo>
                  <a:cubicBezTo>
                    <a:pt x="566085" y="1826719"/>
                    <a:pt x="583083" y="1831994"/>
                    <a:pt x="595875" y="1842654"/>
                  </a:cubicBezTo>
                  <a:cubicBezTo>
                    <a:pt x="702550" y="1931551"/>
                    <a:pt x="575806" y="1843131"/>
                    <a:pt x="679002" y="1911927"/>
                  </a:cubicBezTo>
                  <a:cubicBezTo>
                    <a:pt x="752890" y="2022760"/>
                    <a:pt x="655914" y="1888840"/>
                    <a:pt x="748275" y="1981200"/>
                  </a:cubicBezTo>
                  <a:cubicBezTo>
                    <a:pt x="760049" y="1992974"/>
                    <a:pt x="764210" y="2010989"/>
                    <a:pt x="775984" y="2022763"/>
                  </a:cubicBezTo>
                  <a:cubicBezTo>
                    <a:pt x="809264" y="2056043"/>
                    <a:pt x="819674" y="2047425"/>
                    <a:pt x="859111" y="2064327"/>
                  </a:cubicBezTo>
                  <a:cubicBezTo>
                    <a:pt x="878094" y="2072463"/>
                    <a:pt x="895546" y="2083900"/>
                    <a:pt x="914529" y="2092036"/>
                  </a:cubicBezTo>
                  <a:cubicBezTo>
                    <a:pt x="947753" y="2106275"/>
                    <a:pt x="976350" y="2109699"/>
                    <a:pt x="1011511" y="2119745"/>
                  </a:cubicBezTo>
                  <a:cubicBezTo>
                    <a:pt x="1079599" y="2139199"/>
                    <a:pt x="1034525" y="2132035"/>
                    <a:pt x="1122348" y="2161309"/>
                  </a:cubicBezTo>
                  <a:cubicBezTo>
                    <a:pt x="1301316" y="2220964"/>
                    <a:pt x="1030231" y="2116149"/>
                    <a:pt x="1247038" y="2202872"/>
                  </a:cubicBezTo>
                  <a:cubicBezTo>
                    <a:pt x="1256275" y="2212109"/>
                    <a:pt x="1261700" y="2229961"/>
                    <a:pt x="1274748" y="2230582"/>
                  </a:cubicBezTo>
                  <a:cubicBezTo>
                    <a:pt x="1362515" y="2234762"/>
                    <a:pt x="1450478" y="2224682"/>
                    <a:pt x="1537984" y="2216727"/>
                  </a:cubicBezTo>
                  <a:cubicBezTo>
                    <a:pt x="1565476" y="2214228"/>
                    <a:pt x="1614095" y="2184108"/>
                    <a:pt x="1634966" y="2175163"/>
                  </a:cubicBezTo>
                  <a:cubicBezTo>
                    <a:pt x="1648389" y="2169410"/>
                    <a:pt x="1662675" y="2165927"/>
                    <a:pt x="1676529" y="2161309"/>
                  </a:cubicBezTo>
                  <a:cubicBezTo>
                    <a:pt x="1690384" y="2152073"/>
                    <a:pt x="1705301" y="2144260"/>
                    <a:pt x="1718093" y="2133600"/>
                  </a:cubicBezTo>
                  <a:cubicBezTo>
                    <a:pt x="1747663" y="2108958"/>
                    <a:pt x="1781278" y="2068526"/>
                    <a:pt x="1801220" y="2036618"/>
                  </a:cubicBezTo>
                  <a:cubicBezTo>
                    <a:pt x="1812166" y="2019104"/>
                    <a:pt x="1816925" y="1998006"/>
                    <a:pt x="1828929" y="1981200"/>
                  </a:cubicBezTo>
                  <a:cubicBezTo>
                    <a:pt x="1873958" y="1918160"/>
                    <a:pt x="1864710" y="1955642"/>
                    <a:pt x="1925911" y="1911927"/>
                  </a:cubicBezTo>
                  <a:cubicBezTo>
                    <a:pt x="2016718" y="1847065"/>
                    <a:pt x="1919881" y="1886227"/>
                    <a:pt x="2009038" y="1856509"/>
                  </a:cubicBezTo>
                  <a:cubicBezTo>
                    <a:pt x="2027511" y="1842654"/>
                    <a:pt x="2045667" y="1828367"/>
                    <a:pt x="2064457" y="1814945"/>
                  </a:cubicBezTo>
                  <a:cubicBezTo>
                    <a:pt x="2078006" y="1805267"/>
                    <a:pt x="2095055" y="1799767"/>
                    <a:pt x="2106020" y="1787236"/>
                  </a:cubicBezTo>
                  <a:cubicBezTo>
                    <a:pt x="2127950" y="1762174"/>
                    <a:pt x="2137889" y="1727657"/>
                    <a:pt x="2161438" y="1704109"/>
                  </a:cubicBezTo>
                  <a:cubicBezTo>
                    <a:pt x="2170675" y="1694873"/>
                    <a:pt x="2181311" y="1686850"/>
                    <a:pt x="2189148" y="1676400"/>
                  </a:cubicBezTo>
                  <a:cubicBezTo>
                    <a:pt x="2231992" y="1619275"/>
                    <a:pt x="2273688" y="1548177"/>
                    <a:pt x="2299984" y="1482436"/>
                  </a:cubicBezTo>
                  <a:cubicBezTo>
                    <a:pt x="2309220" y="1459345"/>
                    <a:pt x="2318961" y="1436449"/>
                    <a:pt x="2327693" y="1413163"/>
                  </a:cubicBezTo>
                  <a:cubicBezTo>
                    <a:pt x="2332821" y="1399489"/>
                    <a:pt x="2334456" y="1384366"/>
                    <a:pt x="2341548" y="1371600"/>
                  </a:cubicBezTo>
                  <a:cubicBezTo>
                    <a:pt x="2357721" y="1342489"/>
                    <a:pt x="2396966" y="1288472"/>
                    <a:pt x="2396966" y="1288472"/>
                  </a:cubicBezTo>
                  <a:cubicBezTo>
                    <a:pt x="2438753" y="1079529"/>
                    <a:pt x="2385541" y="1339887"/>
                    <a:pt x="2424675" y="1163782"/>
                  </a:cubicBezTo>
                  <a:cubicBezTo>
                    <a:pt x="2429783" y="1140794"/>
                    <a:pt x="2433911" y="1117600"/>
                    <a:pt x="2438529" y="1094509"/>
                  </a:cubicBezTo>
                  <a:cubicBezTo>
                    <a:pt x="2433911" y="965200"/>
                    <a:pt x="2433005" y="835705"/>
                    <a:pt x="2424675" y="706582"/>
                  </a:cubicBezTo>
                  <a:cubicBezTo>
                    <a:pt x="2423735" y="692008"/>
                    <a:pt x="2418066" y="677698"/>
                    <a:pt x="2410820" y="665018"/>
                  </a:cubicBezTo>
                  <a:cubicBezTo>
                    <a:pt x="2399364" y="644970"/>
                    <a:pt x="2383111" y="628073"/>
                    <a:pt x="2369257" y="609600"/>
                  </a:cubicBezTo>
                  <a:cubicBezTo>
                    <a:pt x="2364639" y="595745"/>
                    <a:pt x="2362494" y="580802"/>
                    <a:pt x="2355402" y="568036"/>
                  </a:cubicBezTo>
                  <a:cubicBezTo>
                    <a:pt x="2332627" y="527042"/>
                    <a:pt x="2297932" y="474076"/>
                    <a:pt x="2258420" y="443345"/>
                  </a:cubicBezTo>
                  <a:cubicBezTo>
                    <a:pt x="2232133" y="422899"/>
                    <a:pt x="2203002" y="406400"/>
                    <a:pt x="2175293" y="387927"/>
                  </a:cubicBezTo>
                  <a:lnTo>
                    <a:pt x="2133729" y="360218"/>
                  </a:lnTo>
                  <a:cubicBezTo>
                    <a:pt x="2115256" y="332509"/>
                    <a:pt x="2109904" y="287622"/>
                    <a:pt x="2078311" y="277091"/>
                  </a:cubicBezTo>
                  <a:lnTo>
                    <a:pt x="1995184" y="249382"/>
                  </a:lnTo>
                  <a:cubicBezTo>
                    <a:pt x="1946823" y="201019"/>
                    <a:pt x="1979866" y="225802"/>
                    <a:pt x="1884348" y="193963"/>
                  </a:cubicBezTo>
                  <a:lnTo>
                    <a:pt x="1842784" y="180109"/>
                  </a:lnTo>
                  <a:lnTo>
                    <a:pt x="1787366" y="166254"/>
                  </a:lnTo>
                  <a:close/>
                </a:path>
              </a:pathLst>
            </a:cu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5" name="椭圆 1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7167752" y="2709062"/>
              <a:ext cx="715624" cy="71969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57389" name="组合 29"/>
            <p:cNvGrpSpPr>
              <a:grpSpLocks/>
            </p:cNvGrpSpPr>
            <p:nvPr/>
          </p:nvGrpSpPr>
          <p:grpSpPr bwMode="auto">
            <a:xfrm rot="-2085693">
              <a:off x="6247121" y="1828500"/>
              <a:ext cx="696060" cy="511615"/>
              <a:chOff x="1808027" y="1160747"/>
              <a:chExt cx="963773" cy="756085"/>
            </a:xfrm>
          </p:grpSpPr>
          <p:sp>
            <p:nvSpPr>
              <p:cNvPr id="28" name="矩形 27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1808369" y="1411805"/>
                <a:ext cx="964477" cy="50364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9" name="矩形 28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2065876" y="1160147"/>
                <a:ext cx="448525" cy="5036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57390" name="文本框 35"/>
            <p:cNvSpPr txBox="1">
              <a:spLocks noChangeArrowheads="1"/>
            </p:cNvSpPr>
            <p:nvPr/>
          </p:nvSpPr>
          <p:spPr bwMode="auto">
            <a:xfrm>
              <a:off x="6379975" y="3439566"/>
              <a:ext cx="1017801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b="1">
                  <a:latin typeface="楷体" panose="02010609060101010101" pitchFamily="49" charset="-122"/>
                  <a:ea typeface="楷体" panose="02010609060101010101" pitchFamily="49" charset="-122"/>
                </a:rPr>
                <a:t>T</a:t>
              </a:r>
              <a:r>
                <a:rPr lang="zh-CN" altLang="en-US" b="1">
                  <a:latin typeface="楷体" panose="02010609060101010101" pitchFamily="49" charset="-122"/>
                  <a:ea typeface="楷体" panose="02010609060101010101" pitchFamily="49" charset="-122"/>
                </a:rPr>
                <a:t>细胞</a:t>
              </a:r>
            </a:p>
          </p:txBody>
        </p:sp>
      </p:grpSp>
      <p:grpSp>
        <p:nvGrpSpPr>
          <p:cNvPr id="57349" name="组合 39"/>
          <p:cNvGrpSpPr>
            <a:grpSpLocks/>
          </p:cNvGrpSpPr>
          <p:nvPr/>
        </p:nvGrpSpPr>
        <p:grpSpPr bwMode="auto">
          <a:xfrm>
            <a:off x="6764338" y="3101975"/>
            <a:ext cx="2155825" cy="1658938"/>
            <a:chOff x="4682617" y="4605014"/>
            <a:chExt cx="2875183" cy="2210823"/>
          </a:xfrm>
        </p:grpSpPr>
        <p:sp>
          <p:nvSpPr>
            <p:cNvPr id="10" name="任意多边形: 形状 9">
              <a:extLst>
                <a:ext uri="{FF2B5EF4-FFF2-40B4-BE49-F238E27FC236}"/>
              </a:extLst>
            </p:cNvPr>
            <p:cNvSpPr/>
            <p:nvPr/>
          </p:nvSpPr>
          <p:spPr>
            <a:xfrm rot="17811275">
              <a:off x="4758614" y="4529017"/>
              <a:ext cx="2210823" cy="2362816"/>
            </a:xfrm>
            <a:custGeom>
              <a:avLst/>
              <a:gdLst>
                <a:gd name="connsiteX0" fmla="*/ 1399309 w 2185435"/>
                <a:gd name="connsiteY0" fmla="*/ 166254 h 2549954"/>
                <a:gd name="connsiteX1" fmla="*/ 1399309 w 2185435"/>
                <a:gd name="connsiteY1" fmla="*/ 166254 h 2549954"/>
                <a:gd name="connsiteX2" fmla="*/ 1288473 w 2185435"/>
                <a:gd name="connsiteY2" fmla="*/ 110836 h 2549954"/>
                <a:gd name="connsiteX3" fmla="*/ 1246909 w 2185435"/>
                <a:gd name="connsiteY3" fmla="*/ 83127 h 2549954"/>
                <a:gd name="connsiteX4" fmla="*/ 1205345 w 2185435"/>
                <a:gd name="connsiteY4" fmla="*/ 69272 h 2549954"/>
                <a:gd name="connsiteX5" fmla="*/ 1163782 w 2185435"/>
                <a:gd name="connsiteY5" fmla="*/ 41563 h 2549954"/>
                <a:gd name="connsiteX6" fmla="*/ 1011382 w 2185435"/>
                <a:gd name="connsiteY6" fmla="*/ 0 h 2549954"/>
                <a:gd name="connsiteX7" fmla="*/ 762000 w 2185435"/>
                <a:gd name="connsiteY7" fmla="*/ 13854 h 2549954"/>
                <a:gd name="connsiteX8" fmla="*/ 665018 w 2185435"/>
                <a:gd name="connsiteY8" fmla="*/ 55418 h 2549954"/>
                <a:gd name="connsiteX9" fmla="*/ 581891 w 2185435"/>
                <a:gd name="connsiteY9" fmla="*/ 83127 h 2549954"/>
                <a:gd name="connsiteX10" fmla="*/ 498764 w 2185435"/>
                <a:gd name="connsiteY10" fmla="*/ 152400 h 2549954"/>
                <a:gd name="connsiteX11" fmla="*/ 457200 w 2185435"/>
                <a:gd name="connsiteY11" fmla="*/ 180109 h 2549954"/>
                <a:gd name="connsiteX12" fmla="*/ 401782 w 2185435"/>
                <a:gd name="connsiteY12" fmla="*/ 249382 h 2549954"/>
                <a:gd name="connsiteX13" fmla="*/ 374073 w 2185435"/>
                <a:gd name="connsiteY13" fmla="*/ 290945 h 2549954"/>
                <a:gd name="connsiteX14" fmla="*/ 332509 w 2185435"/>
                <a:gd name="connsiteY14" fmla="*/ 318654 h 2549954"/>
                <a:gd name="connsiteX15" fmla="*/ 263236 w 2185435"/>
                <a:gd name="connsiteY15" fmla="*/ 401782 h 2549954"/>
                <a:gd name="connsiteX16" fmla="*/ 221673 w 2185435"/>
                <a:gd name="connsiteY16" fmla="*/ 443345 h 2549954"/>
                <a:gd name="connsiteX17" fmla="*/ 193964 w 2185435"/>
                <a:gd name="connsiteY17" fmla="*/ 484909 h 2549954"/>
                <a:gd name="connsiteX18" fmla="*/ 180109 w 2185435"/>
                <a:gd name="connsiteY18" fmla="*/ 526472 h 2549954"/>
                <a:gd name="connsiteX19" fmla="*/ 110836 w 2185435"/>
                <a:gd name="connsiteY19" fmla="*/ 595745 h 2549954"/>
                <a:gd name="connsiteX20" fmla="*/ 69273 w 2185435"/>
                <a:gd name="connsiteY20" fmla="*/ 678872 h 2549954"/>
                <a:gd name="connsiteX21" fmla="*/ 41564 w 2185435"/>
                <a:gd name="connsiteY21" fmla="*/ 762000 h 2549954"/>
                <a:gd name="connsiteX22" fmla="*/ 13854 w 2185435"/>
                <a:gd name="connsiteY22" fmla="*/ 845127 h 2549954"/>
                <a:gd name="connsiteX23" fmla="*/ 0 w 2185435"/>
                <a:gd name="connsiteY23" fmla="*/ 900545 h 2549954"/>
                <a:gd name="connsiteX24" fmla="*/ 13854 w 2185435"/>
                <a:gd name="connsiteY24" fmla="*/ 1094509 h 2549954"/>
                <a:gd name="connsiteX25" fmla="*/ 96982 w 2185435"/>
                <a:gd name="connsiteY25" fmla="*/ 1260763 h 2549954"/>
                <a:gd name="connsiteX26" fmla="*/ 124691 w 2185435"/>
                <a:gd name="connsiteY26" fmla="*/ 1302327 h 2549954"/>
                <a:gd name="connsiteX27" fmla="*/ 152400 w 2185435"/>
                <a:gd name="connsiteY27" fmla="*/ 1343891 h 2549954"/>
                <a:gd name="connsiteX28" fmla="*/ 193964 w 2185435"/>
                <a:gd name="connsiteY28" fmla="*/ 1371600 h 2549954"/>
                <a:gd name="connsiteX29" fmla="*/ 249382 w 2185435"/>
                <a:gd name="connsiteY29" fmla="*/ 1537854 h 2549954"/>
                <a:gd name="connsiteX30" fmla="*/ 263236 w 2185435"/>
                <a:gd name="connsiteY30" fmla="*/ 1579418 h 2549954"/>
                <a:gd name="connsiteX31" fmla="*/ 277091 w 2185435"/>
                <a:gd name="connsiteY31" fmla="*/ 1620982 h 2549954"/>
                <a:gd name="connsiteX32" fmla="*/ 304800 w 2185435"/>
                <a:gd name="connsiteY32" fmla="*/ 1717963 h 2549954"/>
                <a:gd name="connsiteX33" fmla="*/ 360218 w 2185435"/>
                <a:gd name="connsiteY33" fmla="*/ 1801091 h 2549954"/>
                <a:gd name="connsiteX34" fmla="*/ 415636 w 2185435"/>
                <a:gd name="connsiteY34" fmla="*/ 1884218 h 2549954"/>
                <a:gd name="connsiteX35" fmla="*/ 443345 w 2185435"/>
                <a:gd name="connsiteY35" fmla="*/ 1967345 h 2549954"/>
                <a:gd name="connsiteX36" fmla="*/ 457200 w 2185435"/>
                <a:gd name="connsiteY36" fmla="*/ 2008909 h 2549954"/>
                <a:gd name="connsiteX37" fmla="*/ 512618 w 2185435"/>
                <a:gd name="connsiteY37" fmla="*/ 2092036 h 2549954"/>
                <a:gd name="connsiteX38" fmla="*/ 526473 w 2185435"/>
                <a:gd name="connsiteY38" fmla="*/ 2147454 h 2549954"/>
                <a:gd name="connsiteX39" fmla="*/ 581891 w 2185435"/>
                <a:gd name="connsiteY39" fmla="*/ 2230582 h 2549954"/>
                <a:gd name="connsiteX40" fmla="*/ 692727 w 2185435"/>
                <a:gd name="connsiteY40" fmla="*/ 2355272 h 2549954"/>
                <a:gd name="connsiteX41" fmla="*/ 775854 w 2185435"/>
                <a:gd name="connsiteY41" fmla="*/ 2410691 h 2549954"/>
                <a:gd name="connsiteX42" fmla="*/ 845127 w 2185435"/>
                <a:gd name="connsiteY42" fmla="*/ 2452254 h 2549954"/>
                <a:gd name="connsiteX43" fmla="*/ 886691 w 2185435"/>
                <a:gd name="connsiteY43" fmla="*/ 2479963 h 2549954"/>
                <a:gd name="connsiteX44" fmla="*/ 969818 w 2185435"/>
                <a:gd name="connsiteY44" fmla="*/ 2507672 h 2549954"/>
                <a:gd name="connsiteX45" fmla="*/ 997527 w 2185435"/>
                <a:gd name="connsiteY45" fmla="*/ 2535382 h 2549954"/>
                <a:gd name="connsiteX46" fmla="*/ 1205345 w 2185435"/>
                <a:gd name="connsiteY46" fmla="*/ 2535382 h 2549954"/>
                <a:gd name="connsiteX47" fmla="*/ 1246909 w 2185435"/>
                <a:gd name="connsiteY47" fmla="*/ 2521527 h 2549954"/>
                <a:gd name="connsiteX48" fmla="*/ 1316182 w 2185435"/>
                <a:gd name="connsiteY48" fmla="*/ 2493818 h 2549954"/>
                <a:gd name="connsiteX49" fmla="*/ 1440873 w 2185435"/>
                <a:gd name="connsiteY49" fmla="*/ 2452254 h 2549954"/>
                <a:gd name="connsiteX50" fmla="*/ 1482436 w 2185435"/>
                <a:gd name="connsiteY50" fmla="*/ 2438400 h 2549954"/>
                <a:gd name="connsiteX51" fmla="*/ 1524000 w 2185435"/>
                <a:gd name="connsiteY51" fmla="*/ 2424545 h 2549954"/>
                <a:gd name="connsiteX52" fmla="*/ 1579418 w 2185435"/>
                <a:gd name="connsiteY52" fmla="*/ 2410691 h 2549954"/>
                <a:gd name="connsiteX53" fmla="*/ 1676400 w 2185435"/>
                <a:gd name="connsiteY53" fmla="*/ 2355272 h 2549954"/>
                <a:gd name="connsiteX54" fmla="*/ 1801091 w 2185435"/>
                <a:gd name="connsiteY54" fmla="*/ 2299854 h 2549954"/>
                <a:gd name="connsiteX55" fmla="*/ 1898073 w 2185435"/>
                <a:gd name="connsiteY55" fmla="*/ 2230582 h 2549954"/>
                <a:gd name="connsiteX56" fmla="*/ 1967345 w 2185435"/>
                <a:gd name="connsiteY56" fmla="*/ 2161309 h 2549954"/>
                <a:gd name="connsiteX57" fmla="*/ 2036618 w 2185435"/>
                <a:gd name="connsiteY57" fmla="*/ 2092036 h 2549954"/>
                <a:gd name="connsiteX58" fmla="*/ 2119745 w 2185435"/>
                <a:gd name="connsiteY58" fmla="*/ 1967345 h 2549954"/>
                <a:gd name="connsiteX59" fmla="*/ 2147454 w 2185435"/>
                <a:gd name="connsiteY59" fmla="*/ 1925782 h 2549954"/>
                <a:gd name="connsiteX60" fmla="*/ 2161309 w 2185435"/>
                <a:gd name="connsiteY60" fmla="*/ 1343891 h 2549954"/>
                <a:gd name="connsiteX61" fmla="*/ 2133600 w 2185435"/>
                <a:gd name="connsiteY61" fmla="*/ 1233054 h 2549954"/>
                <a:gd name="connsiteX62" fmla="*/ 2119745 w 2185435"/>
                <a:gd name="connsiteY62" fmla="*/ 1191491 h 2549954"/>
                <a:gd name="connsiteX63" fmla="*/ 2092036 w 2185435"/>
                <a:gd name="connsiteY63" fmla="*/ 1149927 h 2549954"/>
                <a:gd name="connsiteX64" fmla="*/ 2078182 w 2185435"/>
                <a:gd name="connsiteY64" fmla="*/ 1094509 h 2549954"/>
                <a:gd name="connsiteX65" fmla="*/ 2036618 w 2185435"/>
                <a:gd name="connsiteY65" fmla="*/ 1052945 h 2549954"/>
                <a:gd name="connsiteX66" fmla="*/ 2008909 w 2185435"/>
                <a:gd name="connsiteY66" fmla="*/ 1011382 h 2549954"/>
                <a:gd name="connsiteX67" fmla="*/ 1981200 w 2185435"/>
                <a:gd name="connsiteY67" fmla="*/ 983672 h 2549954"/>
                <a:gd name="connsiteX68" fmla="*/ 1925782 w 2185435"/>
                <a:gd name="connsiteY68" fmla="*/ 900545 h 2549954"/>
                <a:gd name="connsiteX69" fmla="*/ 1856509 w 2185435"/>
                <a:gd name="connsiteY69" fmla="*/ 817418 h 2549954"/>
                <a:gd name="connsiteX70" fmla="*/ 1814945 w 2185435"/>
                <a:gd name="connsiteY70" fmla="*/ 734291 h 2549954"/>
                <a:gd name="connsiteX71" fmla="*/ 1773382 w 2185435"/>
                <a:gd name="connsiteY71" fmla="*/ 651163 h 2549954"/>
                <a:gd name="connsiteX72" fmla="*/ 1745673 w 2185435"/>
                <a:gd name="connsiteY72" fmla="*/ 568036 h 2549954"/>
                <a:gd name="connsiteX73" fmla="*/ 1717964 w 2185435"/>
                <a:gd name="connsiteY73" fmla="*/ 484909 h 2549954"/>
                <a:gd name="connsiteX74" fmla="*/ 1704109 w 2185435"/>
                <a:gd name="connsiteY74" fmla="*/ 443345 h 2549954"/>
                <a:gd name="connsiteX75" fmla="*/ 1676400 w 2185435"/>
                <a:gd name="connsiteY75" fmla="*/ 401782 h 2549954"/>
                <a:gd name="connsiteX76" fmla="*/ 1662545 w 2185435"/>
                <a:gd name="connsiteY76" fmla="*/ 360218 h 2549954"/>
                <a:gd name="connsiteX77" fmla="*/ 1607127 w 2185435"/>
                <a:gd name="connsiteY77" fmla="*/ 277091 h 2549954"/>
                <a:gd name="connsiteX78" fmla="*/ 1593273 w 2185435"/>
                <a:gd name="connsiteY78" fmla="*/ 235527 h 2549954"/>
                <a:gd name="connsiteX79" fmla="*/ 1510145 w 2185435"/>
                <a:gd name="connsiteY79" fmla="*/ 180109 h 2549954"/>
                <a:gd name="connsiteX80" fmla="*/ 1468582 w 2185435"/>
                <a:gd name="connsiteY80" fmla="*/ 166254 h 2549954"/>
                <a:gd name="connsiteX81" fmla="*/ 1399309 w 2185435"/>
                <a:gd name="connsiteY81" fmla="*/ 166254 h 2549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2185435" h="2549954">
                  <a:moveTo>
                    <a:pt x="1399309" y="166254"/>
                  </a:moveTo>
                  <a:lnTo>
                    <a:pt x="1399309" y="166254"/>
                  </a:lnTo>
                  <a:cubicBezTo>
                    <a:pt x="1362364" y="147781"/>
                    <a:pt x="1324736" y="130615"/>
                    <a:pt x="1288473" y="110836"/>
                  </a:cubicBezTo>
                  <a:cubicBezTo>
                    <a:pt x="1273855" y="102863"/>
                    <a:pt x="1261802" y="90574"/>
                    <a:pt x="1246909" y="83127"/>
                  </a:cubicBezTo>
                  <a:cubicBezTo>
                    <a:pt x="1233847" y="76596"/>
                    <a:pt x="1218407" y="75803"/>
                    <a:pt x="1205345" y="69272"/>
                  </a:cubicBezTo>
                  <a:cubicBezTo>
                    <a:pt x="1190452" y="61825"/>
                    <a:pt x="1178998" y="48326"/>
                    <a:pt x="1163782" y="41563"/>
                  </a:cubicBezTo>
                  <a:cubicBezTo>
                    <a:pt x="1106254" y="15995"/>
                    <a:pt x="1070645" y="11852"/>
                    <a:pt x="1011382" y="0"/>
                  </a:cubicBezTo>
                  <a:cubicBezTo>
                    <a:pt x="928255" y="4618"/>
                    <a:pt x="844914" y="6316"/>
                    <a:pt x="762000" y="13854"/>
                  </a:cubicBezTo>
                  <a:cubicBezTo>
                    <a:pt x="681374" y="21184"/>
                    <a:pt x="730343" y="26385"/>
                    <a:pt x="665018" y="55418"/>
                  </a:cubicBezTo>
                  <a:cubicBezTo>
                    <a:pt x="638328" y="67280"/>
                    <a:pt x="606193" y="66926"/>
                    <a:pt x="581891" y="83127"/>
                  </a:cubicBezTo>
                  <a:cubicBezTo>
                    <a:pt x="478695" y="151923"/>
                    <a:pt x="605439" y="63503"/>
                    <a:pt x="498764" y="152400"/>
                  </a:cubicBezTo>
                  <a:cubicBezTo>
                    <a:pt x="485972" y="163060"/>
                    <a:pt x="471055" y="170873"/>
                    <a:pt x="457200" y="180109"/>
                  </a:cubicBezTo>
                  <a:cubicBezTo>
                    <a:pt x="371916" y="308034"/>
                    <a:pt x="480748" y="150674"/>
                    <a:pt x="401782" y="249382"/>
                  </a:cubicBezTo>
                  <a:cubicBezTo>
                    <a:pt x="391380" y="262384"/>
                    <a:pt x="385847" y="279171"/>
                    <a:pt x="374073" y="290945"/>
                  </a:cubicBezTo>
                  <a:cubicBezTo>
                    <a:pt x="362299" y="302719"/>
                    <a:pt x="345301" y="307994"/>
                    <a:pt x="332509" y="318654"/>
                  </a:cubicBezTo>
                  <a:cubicBezTo>
                    <a:pt x="266275" y="373849"/>
                    <a:pt x="312773" y="342337"/>
                    <a:pt x="263236" y="401782"/>
                  </a:cubicBezTo>
                  <a:cubicBezTo>
                    <a:pt x="250693" y="416834"/>
                    <a:pt x="234216" y="428293"/>
                    <a:pt x="221673" y="443345"/>
                  </a:cubicBezTo>
                  <a:cubicBezTo>
                    <a:pt x="211013" y="456137"/>
                    <a:pt x="201411" y="470016"/>
                    <a:pt x="193964" y="484909"/>
                  </a:cubicBezTo>
                  <a:cubicBezTo>
                    <a:pt x="187433" y="497971"/>
                    <a:pt x="188871" y="514789"/>
                    <a:pt x="180109" y="526472"/>
                  </a:cubicBezTo>
                  <a:cubicBezTo>
                    <a:pt x="160515" y="552596"/>
                    <a:pt x="110836" y="595745"/>
                    <a:pt x="110836" y="595745"/>
                  </a:cubicBezTo>
                  <a:cubicBezTo>
                    <a:pt x="60313" y="747320"/>
                    <a:pt x="140888" y="517738"/>
                    <a:pt x="69273" y="678872"/>
                  </a:cubicBezTo>
                  <a:cubicBezTo>
                    <a:pt x="57410" y="705563"/>
                    <a:pt x="50801" y="734291"/>
                    <a:pt x="41564" y="762000"/>
                  </a:cubicBezTo>
                  <a:lnTo>
                    <a:pt x="13854" y="845127"/>
                  </a:lnTo>
                  <a:lnTo>
                    <a:pt x="0" y="900545"/>
                  </a:lnTo>
                  <a:cubicBezTo>
                    <a:pt x="4618" y="965200"/>
                    <a:pt x="4239" y="1030407"/>
                    <a:pt x="13854" y="1094509"/>
                  </a:cubicBezTo>
                  <a:cubicBezTo>
                    <a:pt x="24956" y="1168520"/>
                    <a:pt x="56306" y="1199749"/>
                    <a:pt x="96982" y="1260763"/>
                  </a:cubicBezTo>
                  <a:lnTo>
                    <a:pt x="124691" y="1302327"/>
                  </a:lnTo>
                  <a:cubicBezTo>
                    <a:pt x="133927" y="1316182"/>
                    <a:pt x="138545" y="1334655"/>
                    <a:pt x="152400" y="1343891"/>
                  </a:cubicBezTo>
                  <a:lnTo>
                    <a:pt x="193964" y="1371600"/>
                  </a:lnTo>
                  <a:lnTo>
                    <a:pt x="249382" y="1537854"/>
                  </a:lnTo>
                  <a:lnTo>
                    <a:pt x="263236" y="1579418"/>
                  </a:lnTo>
                  <a:cubicBezTo>
                    <a:pt x="267854" y="1593273"/>
                    <a:pt x="273549" y="1606814"/>
                    <a:pt x="277091" y="1620982"/>
                  </a:cubicBezTo>
                  <a:cubicBezTo>
                    <a:pt x="280353" y="1634032"/>
                    <a:pt x="295763" y="1701697"/>
                    <a:pt x="304800" y="1717963"/>
                  </a:cubicBezTo>
                  <a:cubicBezTo>
                    <a:pt x="320973" y="1747074"/>
                    <a:pt x="349686" y="1769498"/>
                    <a:pt x="360218" y="1801091"/>
                  </a:cubicBezTo>
                  <a:cubicBezTo>
                    <a:pt x="380269" y="1861242"/>
                    <a:pt x="363747" y="1832327"/>
                    <a:pt x="415636" y="1884218"/>
                  </a:cubicBezTo>
                  <a:lnTo>
                    <a:pt x="443345" y="1967345"/>
                  </a:lnTo>
                  <a:cubicBezTo>
                    <a:pt x="447963" y="1981200"/>
                    <a:pt x="449099" y="1996758"/>
                    <a:pt x="457200" y="2008909"/>
                  </a:cubicBezTo>
                  <a:lnTo>
                    <a:pt x="512618" y="2092036"/>
                  </a:lnTo>
                  <a:cubicBezTo>
                    <a:pt x="517236" y="2110509"/>
                    <a:pt x="517958" y="2130423"/>
                    <a:pt x="526473" y="2147454"/>
                  </a:cubicBezTo>
                  <a:cubicBezTo>
                    <a:pt x="541366" y="2177241"/>
                    <a:pt x="563418" y="2202873"/>
                    <a:pt x="581891" y="2230582"/>
                  </a:cubicBezTo>
                  <a:cubicBezTo>
                    <a:pt x="615206" y="2280555"/>
                    <a:pt x="635789" y="2317312"/>
                    <a:pt x="692727" y="2355272"/>
                  </a:cubicBezTo>
                  <a:cubicBezTo>
                    <a:pt x="720436" y="2373745"/>
                    <a:pt x="752305" y="2387143"/>
                    <a:pt x="775854" y="2410691"/>
                  </a:cubicBezTo>
                  <a:cubicBezTo>
                    <a:pt x="813891" y="2448726"/>
                    <a:pt x="791172" y="2434269"/>
                    <a:pt x="845127" y="2452254"/>
                  </a:cubicBezTo>
                  <a:cubicBezTo>
                    <a:pt x="858982" y="2461490"/>
                    <a:pt x="871475" y="2473200"/>
                    <a:pt x="886691" y="2479963"/>
                  </a:cubicBezTo>
                  <a:cubicBezTo>
                    <a:pt x="913381" y="2491825"/>
                    <a:pt x="969818" y="2507672"/>
                    <a:pt x="969818" y="2507672"/>
                  </a:cubicBezTo>
                  <a:cubicBezTo>
                    <a:pt x="979054" y="2516909"/>
                    <a:pt x="985844" y="2529540"/>
                    <a:pt x="997527" y="2535382"/>
                  </a:cubicBezTo>
                  <a:cubicBezTo>
                    <a:pt x="1058046" y="2565642"/>
                    <a:pt x="1152886" y="2540151"/>
                    <a:pt x="1205345" y="2535382"/>
                  </a:cubicBezTo>
                  <a:cubicBezTo>
                    <a:pt x="1219200" y="2530764"/>
                    <a:pt x="1233235" y="2526655"/>
                    <a:pt x="1246909" y="2521527"/>
                  </a:cubicBezTo>
                  <a:cubicBezTo>
                    <a:pt x="1270195" y="2512795"/>
                    <a:pt x="1292761" y="2502183"/>
                    <a:pt x="1316182" y="2493818"/>
                  </a:cubicBezTo>
                  <a:cubicBezTo>
                    <a:pt x="1357442" y="2479082"/>
                    <a:pt x="1399309" y="2466109"/>
                    <a:pt x="1440873" y="2452254"/>
                  </a:cubicBezTo>
                  <a:lnTo>
                    <a:pt x="1482436" y="2438400"/>
                  </a:lnTo>
                  <a:cubicBezTo>
                    <a:pt x="1496291" y="2433782"/>
                    <a:pt x="1509832" y="2428087"/>
                    <a:pt x="1524000" y="2424545"/>
                  </a:cubicBezTo>
                  <a:lnTo>
                    <a:pt x="1579418" y="2410691"/>
                  </a:lnTo>
                  <a:cubicBezTo>
                    <a:pt x="1623991" y="2380976"/>
                    <a:pt x="1623671" y="2378707"/>
                    <a:pt x="1676400" y="2355272"/>
                  </a:cubicBezTo>
                  <a:cubicBezTo>
                    <a:pt x="1743206" y="2325580"/>
                    <a:pt x="1741402" y="2333962"/>
                    <a:pt x="1801091" y="2299854"/>
                  </a:cubicBezTo>
                  <a:cubicBezTo>
                    <a:pt x="1829447" y="2283651"/>
                    <a:pt x="1874292" y="2248417"/>
                    <a:pt x="1898073" y="2230582"/>
                  </a:cubicBezTo>
                  <a:cubicBezTo>
                    <a:pt x="1971964" y="2119744"/>
                    <a:pt x="1874982" y="2253673"/>
                    <a:pt x="1967345" y="2161309"/>
                  </a:cubicBezTo>
                  <a:cubicBezTo>
                    <a:pt x="2059705" y="2068948"/>
                    <a:pt x="1925785" y="2165924"/>
                    <a:pt x="2036618" y="2092036"/>
                  </a:cubicBezTo>
                  <a:lnTo>
                    <a:pt x="2119745" y="1967345"/>
                  </a:lnTo>
                  <a:lnTo>
                    <a:pt x="2147454" y="1925782"/>
                  </a:lnTo>
                  <a:cubicBezTo>
                    <a:pt x="2199191" y="1667105"/>
                    <a:pt x="2192239" y="1756291"/>
                    <a:pt x="2161309" y="1343891"/>
                  </a:cubicBezTo>
                  <a:cubicBezTo>
                    <a:pt x="2158461" y="1305915"/>
                    <a:pt x="2145643" y="1269182"/>
                    <a:pt x="2133600" y="1233054"/>
                  </a:cubicBezTo>
                  <a:cubicBezTo>
                    <a:pt x="2128982" y="1219200"/>
                    <a:pt x="2126276" y="1204553"/>
                    <a:pt x="2119745" y="1191491"/>
                  </a:cubicBezTo>
                  <a:cubicBezTo>
                    <a:pt x="2112298" y="1176598"/>
                    <a:pt x="2101272" y="1163782"/>
                    <a:pt x="2092036" y="1149927"/>
                  </a:cubicBezTo>
                  <a:cubicBezTo>
                    <a:pt x="2087418" y="1131454"/>
                    <a:pt x="2087629" y="1111041"/>
                    <a:pt x="2078182" y="1094509"/>
                  </a:cubicBezTo>
                  <a:cubicBezTo>
                    <a:pt x="2068461" y="1077497"/>
                    <a:pt x="2049161" y="1067997"/>
                    <a:pt x="2036618" y="1052945"/>
                  </a:cubicBezTo>
                  <a:cubicBezTo>
                    <a:pt x="2025958" y="1040153"/>
                    <a:pt x="2019311" y="1024384"/>
                    <a:pt x="2008909" y="1011382"/>
                  </a:cubicBezTo>
                  <a:cubicBezTo>
                    <a:pt x="2000749" y="1001182"/>
                    <a:pt x="1989037" y="994122"/>
                    <a:pt x="1981200" y="983672"/>
                  </a:cubicBezTo>
                  <a:cubicBezTo>
                    <a:pt x="1961219" y="957030"/>
                    <a:pt x="1949330" y="924093"/>
                    <a:pt x="1925782" y="900545"/>
                  </a:cubicBezTo>
                  <a:cubicBezTo>
                    <a:pt x="1895139" y="869903"/>
                    <a:pt x="1875799" y="855998"/>
                    <a:pt x="1856509" y="817418"/>
                  </a:cubicBezTo>
                  <a:cubicBezTo>
                    <a:pt x="1799151" y="702703"/>
                    <a:pt x="1894351" y="853398"/>
                    <a:pt x="1814945" y="734291"/>
                  </a:cubicBezTo>
                  <a:cubicBezTo>
                    <a:pt x="1764424" y="582722"/>
                    <a:pt x="1844995" y="812292"/>
                    <a:pt x="1773382" y="651163"/>
                  </a:cubicBezTo>
                  <a:cubicBezTo>
                    <a:pt x="1761520" y="624473"/>
                    <a:pt x="1754909" y="595745"/>
                    <a:pt x="1745673" y="568036"/>
                  </a:cubicBezTo>
                  <a:lnTo>
                    <a:pt x="1717964" y="484909"/>
                  </a:lnTo>
                  <a:cubicBezTo>
                    <a:pt x="1713346" y="471054"/>
                    <a:pt x="1712210" y="455496"/>
                    <a:pt x="1704109" y="443345"/>
                  </a:cubicBezTo>
                  <a:cubicBezTo>
                    <a:pt x="1694873" y="429491"/>
                    <a:pt x="1683847" y="416675"/>
                    <a:pt x="1676400" y="401782"/>
                  </a:cubicBezTo>
                  <a:cubicBezTo>
                    <a:pt x="1669869" y="388720"/>
                    <a:pt x="1669637" y="372984"/>
                    <a:pt x="1662545" y="360218"/>
                  </a:cubicBezTo>
                  <a:cubicBezTo>
                    <a:pt x="1646372" y="331107"/>
                    <a:pt x="1607127" y="277091"/>
                    <a:pt x="1607127" y="277091"/>
                  </a:cubicBezTo>
                  <a:cubicBezTo>
                    <a:pt x="1602509" y="263236"/>
                    <a:pt x="1603600" y="245854"/>
                    <a:pt x="1593273" y="235527"/>
                  </a:cubicBezTo>
                  <a:cubicBezTo>
                    <a:pt x="1569725" y="211979"/>
                    <a:pt x="1541738" y="190641"/>
                    <a:pt x="1510145" y="180109"/>
                  </a:cubicBezTo>
                  <a:cubicBezTo>
                    <a:pt x="1496291" y="175491"/>
                    <a:pt x="1481644" y="172785"/>
                    <a:pt x="1468582" y="166254"/>
                  </a:cubicBezTo>
                  <a:cubicBezTo>
                    <a:pt x="1437249" y="150587"/>
                    <a:pt x="1410854" y="166254"/>
                    <a:pt x="1399309" y="166254"/>
                  </a:cubicBezTo>
                  <a:close/>
                </a:path>
              </a:pathLst>
            </a:cu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3" name="椭圆 12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669241" y="5100069"/>
              <a:ext cx="711385" cy="71931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7386" name="文本框 36"/>
            <p:cNvSpPr txBox="1">
              <a:spLocks noChangeArrowheads="1"/>
            </p:cNvSpPr>
            <p:nvPr/>
          </p:nvSpPr>
          <p:spPr bwMode="auto">
            <a:xfrm>
              <a:off x="4832268" y="5997100"/>
              <a:ext cx="2725532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b="1">
                  <a:latin typeface="楷体" panose="02010609060101010101" pitchFamily="49" charset="-122"/>
                  <a:ea typeface="楷体" panose="02010609060101010101" pitchFamily="49" charset="-122"/>
                </a:rPr>
                <a:t>被病毒侵染的细胞</a:t>
              </a:r>
            </a:p>
          </p:txBody>
        </p:sp>
      </p:grpSp>
      <p:grpSp>
        <p:nvGrpSpPr>
          <p:cNvPr id="57350" name="组合 55"/>
          <p:cNvGrpSpPr>
            <a:grpSpLocks/>
          </p:cNvGrpSpPr>
          <p:nvPr/>
        </p:nvGrpSpPr>
        <p:grpSpPr bwMode="auto">
          <a:xfrm>
            <a:off x="3614738" y="552450"/>
            <a:ext cx="1243012" cy="1127125"/>
            <a:chOff x="1436994" y="2470651"/>
            <a:chExt cx="1656864" cy="1504339"/>
          </a:xfrm>
        </p:grpSpPr>
        <p:grpSp>
          <p:nvGrpSpPr>
            <p:cNvPr id="33" name="组合 32">
              <a:extLst>
                <a:ext uri="{FF2B5EF4-FFF2-40B4-BE49-F238E27FC236}"/>
              </a:extLst>
            </p:cNvPr>
            <p:cNvGrpSpPr/>
            <p:nvPr/>
          </p:nvGrpSpPr>
          <p:grpSpPr>
            <a:xfrm>
              <a:off x="1958306" y="2470651"/>
              <a:ext cx="696060" cy="925021"/>
              <a:chOff x="107504" y="3365376"/>
              <a:chExt cx="963773" cy="1275897"/>
            </a:xfrm>
            <a:solidFill>
              <a:srgbClr val="00B050"/>
            </a:solidFill>
          </p:grpSpPr>
          <p:sp>
            <p:nvSpPr>
              <p:cNvPr id="22" name="矩形 21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107504" y="3365376"/>
                <a:ext cx="963773" cy="504056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3" name="矩形 22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251520" y="3869433"/>
                <a:ext cx="201583" cy="296416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4" name="矩形 23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683568" y="3869432"/>
                <a:ext cx="216024" cy="771841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57383" name="文本框 41"/>
            <p:cNvSpPr txBox="1">
              <a:spLocks noChangeArrowheads="1"/>
            </p:cNvSpPr>
            <p:nvPr/>
          </p:nvSpPr>
          <p:spPr bwMode="auto">
            <a:xfrm>
              <a:off x="1436994" y="3544104"/>
              <a:ext cx="1656864" cy="430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500" b="1">
                  <a:latin typeface="楷体" panose="02010609060101010101" pitchFamily="49" charset="-122"/>
                  <a:ea typeface="楷体" panose="02010609060101010101" pitchFamily="49" charset="-122"/>
                </a:rPr>
                <a:t>MHC</a:t>
              </a:r>
              <a:r>
                <a:rPr lang="zh-CN" altLang="zh-CN" sz="1500" b="1">
                  <a:latin typeface="楷体" panose="02010609060101010101" pitchFamily="49" charset="-122"/>
                  <a:ea typeface="楷体" panose="02010609060101010101" pitchFamily="49" charset="-122"/>
                </a:rPr>
                <a:t>Ⅰ类</a:t>
              </a:r>
              <a:r>
                <a:rPr lang="zh-CN" altLang="en-US" sz="1500" b="1">
                  <a:latin typeface="楷体" panose="02010609060101010101" pitchFamily="49" charset="-122"/>
                  <a:ea typeface="楷体" panose="02010609060101010101" pitchFamily="49" charset="-122"/>
                </a:rPr>
                <a:t>分子</a:t>
              </a:r>
            </a:p>
          </p:txBody>
        </p:sp>
      </p:grpSp>
      <p:grpSp>
        <p:nvGrpSpPr>
          <p:cNvPr id="57351" name="组合 56"/>
          <p:cNvGrpSpPr>
            <a:grpSpLocks/>
          </p:cNvGrpSpPr>
          <p:nvPr/>
        </p:nvGrpSpPr>
        <p:grpSpPr bwMode="auto">
          <a:xfrm>
            <a:off x="4940300" y="534988"/>
            <a:ext cx="1243013" cy="1125537"/>
            <a:chOff x="3365204" y="2464265"/>
            <a:chExt cx="1656864" cy="1499567"/>
          </a:xfrm>
        </p:grpSpPr>
        <p:grpSp>
          <p:nvGrpSpPr>
            <p:cNvPr id="32" name="组合 31">
              <a:extLst>
                <a:ext uri="{FF2B5EF4-FFF2-40B4-BE49-F238E27FC236}"/>
              </a:extLst>
            </p:cNvPr>
            <p:cNvGrpSpPr/>
            <p:nvPr/>
          </p:nvGrpSpPr>
          <p:grpSpPr>
            <a:xfrm>
              <a:off x="3635896" y="2464265"/>
              <a:ext cx="694304" cy="907413"/>
              <a:chOff x="2051720" y="3212976"/>
              <a:chExt cx="963773" cy="1275897"/>
            </a:xfrm>
            <a:solidFill>
              <a:srgbClr val="00B050"/>
            </a:solidFill>
          </p:grpSpPr>
          <p:sp>
            <p:nvSpPr>
              <p:cNvPr id="16" name="矩形 15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2051720" y="3212976"/>
                <a:ext cx="963773" cy="504056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7" name="矩形 16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2195736" y="3717032"/>
                <a:ext cx="216024" cy="771841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8" name="矩形 17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2627784" y="3717032"/>
                <a:ext cx="216024" cy="771841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57381" name="文本框 42"/>
            <p:cNvSpPr txBox="1">
              <a:spLocks noChangeArrowheads="1"/>
            </p:cNvSpPr>
            <p:nvPr/>
          </p:nvSpPr>
          <p:spPr bwMode="auto">
            <a:xfrm>
              <a:off x="3365204" y="3532946"/>
              <a:ext cx="1656864" cy="430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500" b="1">
                  <a:latin typeface="楷体" panose="02010609060101010101" pitchFamily="49" charset="-122"/>
                  <a:ea typeface="楷体" panose="02010609060101010101" pitchFamily="49" charset="-122"/>
                </a:rPr>
                <a:t>MHC</a:t>
              </a:r>
              <a:r>
                <a:rPr lang="zh-CN" altLang="zh-CN" sz="1500" b="1">
                  <a:latin typeface="楷体" panose="02010609060101010101" pitchFamily="49" charset="-122"/>
                  <a:ea typeface="楷体" panose="02010609060101010101" pitchFamily="49" charset="-122"/>
                </a:rPr>
                <a:t>Ⅱ类</a:t>
              </a:r>
              <a:r>
                <a:rPr lang="zh-CN" altLang="en-US" sz="1500" b="1">
                  <a:latin typeface="楷体" panose="02010609060101010101" pitchFamily="49" charset="-122"/>
                  <a:ea typeface="楷体" panose="02010609060101010101" pitchFamily="49" charset="-122"/>
                </a:rPr>
                <a:t>分子</a:t>
              </a:r>
            </a:p>
          </p:txBody>
        </p:sp>
      </p:grpSp>
      <p:grpSp>
        <p:nvGrpSpPr>
          <p:cNvPr id="57352" name="组合 46"/>
          <p:cNvGrpSpPr>
            <a:grpSpLocks/>
          </p:cNvGrpSpPr>
          <p:nvPr/>
        </p:nvGrpSpPr>
        <p:grpSpPr bwMode="auto">
          <a:xfrm>
            <a:off x="401638" y="404813"/>
            <a:ext cx="738187" cy="1198562"/>
            <a:chOff x="993232" y="875030"/>
            <a:chExt cx="984508" cy="1597047"/>
          </a:xfrm>
        </p:grpSpPr>
        <p:sp>
          <p:nvSpPr>
            <p:cNvPr id="2" name="菱形 1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993232" y="875030"/>
              <a:ext cx="791841" cy="1152835"/>
            </a:xfrm>
            <a:prstGeom prst="diamon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7379" name="文本框 43"/>
            <p:cNvSpPr txBox="1">
              <a:spLocks noChangeArrowheads="1"/>
            </p:cNvSpPr>
            <p:nvPr/>
          </p:nvSpPr>
          <p:spPr bwMode="auto">
            <a:xfrm>
              <a:off x="1088180" y="2041191"/>
              <a:ext cx="889560" cy="430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500" b="1">
                  <a:latin typeface="楷体" panose="02010609060101010101" pitchFamily="49" charset="-122"/>
                  <a:ea typeface="楷体" panose="02010609060101010101" pitchFamily="49" charset="-122"/>
                </a:rPr>
                <a:t>细菌</a:t>
              </a:r>
              <a:r>
                <a:rPr lang="en-US" altLang="zh-CN" sz="1500" b="1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endParaRPr lang="zh-CN" altLang="en-US" sz="15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57353" name="组合 48"/>
          <p:cNvGrpSpPr>
            <a:grpSpLocks/>
          </p:cNvGrpSpPr>
          <p:nvPr/>
        </p:nvGrpSpPr>
        <p:grpSpPr bwMode="auto">
          <a:xfrm>
            <a:off x="2630488" y="1898650"/>
            <a:ext cx="1050925" cy="563563"/>
            <a:chOff x="3505428" y="1266657"/>
            <a:chExt cx="1402522" cy="752959"/>
          </a:xfrm>
        </p:grpSpPr>
        <p:sp>
          <p:nvSpPr>
            <p:cNvPr id="27" name="矩形 2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789322" y="1266657"/>
              <a:ext cx="358045" cy="3690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7377" name="文本框 45"/>
            <p:cNvSpPr txBox="1">
              <a:spLocks noChangeArrowheads="1"/>
            </p:cNvSpPr>
            <p:nvPr/>
          </p:nvSpPr>
          <p:spPr bwMode="auto">
            <a:xfrm>
              <a:off x="3505428" y="1588730"/>
              <a:ext cx="1402522" cy="430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500" b="1">
                  <a:latin typeface="楷体" panose="02010609060101010101" pitchFamily="49" charset="-122"/>
                  <a:ea typeface="楷体" panose="02010609060101010101" pitchFamily="49" charset="-122"/>
                </a:rPr>
                <a:t>病毒</a:t>
              </a:r>
              <a:r>
                <a:rPr lang="en-US" altLang="zh-CN" sz="1500" b="1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sz="1500" b="1">
                  <a:latin typeface="楷体" panose="02010609060101010101" pitchFamily="49" charset="-122"/>
                  <a:ea typeface="楷体" panose="02010609060101010101" pitchFamily="49" charset="-122"/>
                </a:rPr>
                <a:t>多肽</a:t>
              </a:r>
            </a:p>
          </p:txBody>
        </p:sp>
      </p:grpSp>
      <p:grpSp>
        <p:nvGrpSpPr>
          <p:cNvPr id="57354" name="组合 49"/>
          <p:cNvGrpSpPr>
            <a:grpSpLocks/>
          </p:cNvGrpSpPr>
          <p:nvPr/>
        </p:nvGrpSpPr>
        <p:grpSpPr bwMode="auto">
          <a:xfrm>
            <a:off x="2620963" y="574675"/>
            <a:ext cx="666750" cy="1020763"/>
            <a:chOff x="3773148" y="1383032"/>
            <a:chExt cx="405389" cy="574862"/>
          </a:xfrm>
        </p:grpSpPr>
        <p:sp>
          <p:nvSpPr>
            <p:cNvPr id="51" name="矩形 5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789556" y="1383032"/>
              <a:ext cx="357128" cy="36923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7375" name="文本框 51"/>
            <p:cNvSpPr txBox="1">
              <a:spLocks noChangeArrowheads="1"/>
            </p:cNvSpPr>
            <p:nvPr/>
          </p:nvSpPr>
          <p:spPr bwMode="auto">
            <a:xfrm>
              <a:off x="3773148" y="1775829"/>
              <a:ext cx="405389" cy="182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500" b="1">
                  <a:latin typeface="楷体" panose="02010609060101010101" pitchFamily="49" charset="-122"/>
                  <a:ea typeface="楷体" panose="02010609060101010101" pitchFamily="49" charset="-122"/>
                </a:rPr>
                <a:t>病毒</a:t>
              </a:r>
              <a:r>
                <a:rPr lang="en-US" altLang="zh-CN" sz="1500" b="1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endParaRPr lang="zh-CN" altLang="en-US" sz="15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57355" name="组合 52"/>
          <p:cNvGrpSpPr>
            <a:grpSpLocks/>
          </p:cNvGrpSpPr>
          <p:nvPr/>
        </p:nvGrpSpPr>
        <p:grpSpPr bwMode="auto">
          <a:xfrm>
            <a:off x="293688" y="1852613"/>
            <a:ext cx="1050925" cy="646112"/>
            <a:chOff x="2195736" y="1199066"/>
            <a:chExt cx="1402522" cy="860621"/>
          </a:xfrm>
        </p:grpSpPr>
        <p:sp>
          <p:nvSpPr>
            <p:cNvPr id="54" name="菱形 5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606747" y="1199066"/>
              <a:ext cx="288131" cy="503263"/>
            </a:xfrm>
            <a:prstGeom prst="diamon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7373" name="文本框 54"/>
            <p:cNvSpPr txBox="1">
              <a:spLocks noChangeArrowheads="1"/>
            </p:cNvSpPr>
            <p:nvPr/>
          </p:nvSpPr>
          <p:spPr bwMode="auto">
            <a:xfrm>
              <a:off x="2195736" y="1628800"/>
              <a:ext cx="140252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500" b="1">
                  <a:latin typeface="楷体" panose="02010609060101010101" pitchFamily="49" charset="-122"/>
                  <a:ea typeface="楷体" panose="02010609060101010101" pitchFamily="49" charset="-122"/>
                </a:rPr>
                <a:t>细菌</a:t>
              </a:r>
              <a:r>
                <a:rPr lang="en-US" altLang="zh-CN" sz="1500" b="1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sz="1500" b="1">
                  <a:latin typeface="楷体" panose="02010609060101010101" pitchFamily="49" charset="-122"/>
                  <a:ea typeface="楷体" panose="02010609060101010101" pitchFamily="49" charset="-122"/>
                </a:rPr>
                <a:t>多肽</a:t>
              </a:r>
            </a:p>
          </p:txBody>
        </p:sp>
      </p:grpSp>
      <p:grpSp>
        <p:nvGrpSpPr>
          <p:cNvPr id="57356" name="组合 3"/>
          <p:cNvGrpSpPr>
            <a:grpSpLocks/>
          </p:cNvGrpSpPr>
          <p:nvPr/>
        </p:nvGrpSpPr>
        <p:grpSpPr bwMode="auto">
          <a:xfrm>
            <a:off x="1511300" y="560388"/>
            <a:ext cx="747713" cy="1017587"/>
            <a:chOff x="5546772" y="700499"/>
            <a:chExt cx="995493" cy="1356874"/>
          </a:xfrm>
        </p:grpSpPr>
        <p:sp>
          <p:nvSpPr>
            <p:cNvPr id="3" name="椭圆 2"/>
            <p:cNvSpPr/>
            <p:nvPr/>
          </p:nvSpPr>
          <p:spPr>
            <a:xfrm>
              <a:off x="5546772" y="700499"/>
              <a:ext cx="881360" cy="89752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7371" name="文本框 58"/>
            <p:cNvSpPr txBox="1">
              <a:spLocks noChangeArrowheads="1"/>
            </p:cNvSpPr>
            <p:nvPr/>
          </p:nvSpPr>
          <p:spPr bwMode="auto">
            <a:xfrm>
              <a:off x="5652705" y="1626486"/>
              <a:ext cx="88956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500" b="1">
                  <a:latin typeface="楷体" panose="02010609060101010101" pitchFamily="49" charset="-122"/>
                  <a:ea typeface="楷体" panose="02010609060101010101" pitchFamily="49" charset="-122"/>
                </a:rPr>
                <a:t>细菌</a:t>
              </a:r>
              <a:r>
                <a:rPr lang="en-US" altLang="zh-CN" sz="1500" b="1"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endParaRPr lang="zh-CN" altLang="en-US" sz="15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57357" name="组合 4"/>
          <p:cNvGrpSpPr>
            <a:grpSpLocks/>
          </p:cNvGrpSpPr>
          <p:nvPr/>
        </p:nvGrpSpPr>
        <p:grpSpPr bwMode="auto">
          <a:xfrm>
            <a:off x="1444625" y="1782763"/>
            <a:ext cx="1050925" cy="719137"/>
            <a:chOff x="6684829" y="1113255"/>
            <a:chExt cx="1402522" cy="958714"/>
          </a:xfrm>
        </p:grpSpPr>
        <p:sp>
          <p:nvSpPr>
            <p:cNvPr id="58" name="椭圆 57"/>
            <p:cNvSpPr/>
            <p:nvPr/>
          </p:nvSpPr>
          <p:spPr>
            <a:xfrm>
              <a:off x="6926351" y="1113255"/>
              <a:ext cx="474569" cy="51427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7369" name="文本框 59"/>
            <p:cNvSpPr txBox="1">
              <a:spLocks noChangeArrowheads="1"/>
            </p:cNvSpPr>
            <p:nvPr/>
          </p:nvSpPr>
          <p:spPr bwMode="auto">
            <a:xfrm>
              <a:off x="6684829" y="1641082"/>
              <a:ext cx="140252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500" b="1">
                  <a:latin typeface="楷体" panose="02010609060101010101" pitchFamily="49" charset="-122"/>
                  <a:ea typeface="楷体" panose="02010609060101010101" pitchFamily="49" charset="-122"/>
                </a:rPr>
                <a:t>细菌</a:t>
              </a:r>
              <a:r>
                <a:rPr lang="en-US" altLang="zh-CN" sz="1500" b="1"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r>
                <a:rPr lang="zh-CN" altLang="en-US" sz="1500" b="1">
                  <a:latin typeface="楷体" panose="02010609060101010101" pitchFamily="49" charset="-122"/>
                  <a:ea typeface="楷体" panose="02010609060101010101" pitchFamily="49" charset="-122"/>
                </a:rPr>
                <a:t>多肽</a:t>
              </a:r>
            </a:p>
          </p:txBody>
        </p:sp>
      </p:grpSp>
      <p:grpSp>
        <p:nvGrpSpPr>
          <p:cNvPr id="57358" name="组合 8"/>
          <p:cNvGrpSpPr>
            <a:grpSpLocks/>
          </p:cNvGrpSpPr>
          <p:nvPr/>
        </p:nvGrpSpPr>
        <p:grpSpPr bwMode="auto">
          <a:xfrm>
            <a:off x="4867275" y="2647950"/>
            <a:ext cx="1447800" cy="2035175"/>
            <a:chOff x="6855783" y="3524697"/>
            <a:chExt cx="1931202" cy="2712817"/>
          </a:xfrm>
        </p:grpSpPr>
        <p:sp>
          <p:nvSpPr>
            <p:cNvPr id="6" name="任意多边形 5"/>
            <p:cNvSpPr/>
            <p:nvPr/>
          </p:nvSpPr>
          <p:spPr>
            <a:xfrm>
              <a:off x="6855783" y="4136245"/>
              <a:ext cx="1931202" cy="2101269"/>
            </a:xfrm>
            <a:custGeom>
              <a:avLst/>
              <a:gdLst>
                <a:gd name="connsiteX0" fmla="*/ 1156103 w 1931202"/>
                <a:gd name="connsiteY0" fmla="*/ 11712 h 2101769"/>
                <a:gd name="connsiteX1" fmla="*/ 1156103 w 1931202"/>
                <a:gd name="connsiteY1" fmla="*/ 11712 h 2101769"/>
                <a:gd name="connsiteX2" fmla="*/ 992817 w 1931202"/>
                <a:gd name="connsiteY2" fmla="*/ 33484 h 2101769"/>
                <a:gd name="connsiteX3" fmla="*/ 894846 w 1931202"/>
                <a:gd name="connsiteY3" fmla="*/ 44369 h 2101769"/>
                <a:gd name="connsiteX4" fmla="*/ 851303 w 1931202"/>
                <a:gd name="connsiteY4" fmla="*/ 55255 h 2101769"/>
                <a:gd name="connsiteX5" fmla="*/ 524731 w 1931202"/>
                <a:gd name="connsiteY5" fmla="*/ 98798 h 2101769"/>
                <a:gd name="connsiteX6" fmla="*/ 492074 w 1931202"/>
                <a:gd name="connsiteY6" fmla="*/ 109684 h 2101769"/>
                <a:gd name="connsiteX7" fmla="*/ 415874 w 1931202"/>
                <a:gd name="connsiteY7" fmla="*/ 174998 h 2101769"/>
                <a:gd name="connsiteX8" fmla="*/ 383217 w 1931202"/>
                <a:gd name="connsiteY8" fmla="*/ 218541 h 2101769"/>
                <a:gd name="connsiteX9" fmla="*/ 339674 w 1931202"/>
                <a:gd name="connsiteY9" fmla="*/ 262084 h 2101769"/>
                <a:gd name="connsiteX10" fmla="*/ 307017 w 1931202"/>
                <a:gd name="connsiteY10" fmla="*/ 338284 h 2101769"/>
                <a:gd name="connsiteX11" fmla="*/ 285246 w 1931202"/>
                <a:gd name="connsiteY11" fmla="*/ 381826 h 2101769"/>
                <a:gd name="connsiteX12" fmla="*/ 230817 w 1931202"/>
                <a:gd name="connsiteY12" fmla="*/ 458026 h 2101769"/>
                <a:gd name="connsiteX13" fmla="*/ 198160 w 1931202"/>
                <a:gd name="connsiteY13" fmla="*/ 523341 h 2101769"/>
                <a:gd name="connsiteX14" fmla="*/ 176388 w 1931202"/>
                <a:gd name="connsiteY14" fmla="*/ 566884 h 2101769"/>
                <a:gd name="connsiteX15" fmla="*/ 132846 w 1931202"/>
                <a:gd name="connsiteY15" fmla="*/ 632198 h 2101769"/>
                <a:gd name="connsiteX16" fmla="*/ 111074 w 1931202"/>
                <a:gd name="connsiteY16" fmla="*/ 675741 h 2101769"/>
                <a:gd name="connsiteX17" fmla="*/ 100188 w 1931202"/>
                <a:gd name="connsiteY17" fmla="*/ 708398 h 2101769"/>
                <a:gd name="connsiteX18" fmla="*/ 67531 w 1931202"/>
                <a:gd name="connsiteY18" fmla="*/ 762826 h 2101769"/>
                <a:gd name="connsiteX19" fmla="*/ 45760 w 1931202"/>
                <a:gd name="connsiteY19" fmla="*/ 817255 h 2101769"/>
                <a:gd name="connsiteX20" fmla="*/ 13103 w 1931202"/>
                <a:gd name="connsiteY20" fmla="*/ 926112 h 2101769"/>
                <a:gd name="connsiteX21" fmla="*/ 13103 w 1931202"/>
                <a:gd name="connsiteY21" fmla="*/ 1394198 h 2101769"/>
                <a:gd name="connsiteX22" fmla="*/ 23988 w 1931202"/>
                <a:gd name="connsiteY22" fmla="*/ 1426855 h 2101769"/>
                <a:gd name="connsiteX23" fmla="*/ 45760 w 1931202"/>
                <a:gd name="connsiteY23" fmla="*/ 1481284 h 2101769"/>
                <a:gd name="connsiteX24" fmla="*/ 56646 w 1931202"/>
                <a:gd name="connsiteY24" fmla="*/ 1513941 h 2101769"/>
                <a:gd name="connsiteX25" fmla="*/ 100188 w 1931202"/>
                <a:gd name="connsiteY25" fmla="*/ 1579255 h 2101769"/>
                <a:gd name="connsiteX26" fmla="*/ 121960 w 1931202"/>
                <a:gd name="connsiteY26" fmla="*/ 1633684 h 2101769"/>
                <a:gd name="connsiteX27" fmla="*/ 143731 w 1931202"/>
                <a:gd name="connsiteY27" fmla="*/ 1666341 h 2101769"/>
                <a:gd name="connsiteX28" fmla="*/ 154617 w 1931202"/>
                <a:gd name="connsiteY28" fmla="*/ 1698998 h 2101769"/>
                <a:gd name="connsiteX29" fmla="*/ 209046 w 1931202"/>
                <a:gd name="connsiteY29" fmla="*/ 1764312 h 2101769"/>
                <a:gd name="connsiteX30" fmla="*/ 263474 w 1931202"/>
                <a:gd name="connsiteY30" fmla="*/ 1840512 h 2101769"/>
                <a:gd name="connsiteX31" fmla="*/ 285246 w 1931202"/>
                <a:gd name="connsiteY31" fmla="*/ 1873169 h 2101769"/>
                <a:gd name="connsiteX32" fmla="*/ 317903 w 1931202"/>
                <a:gd name="connsiteY32" fmla="*/ 1884055 h 2101769"/>
                <a:gd name="connsiteX33" fmla="*/ 372331 w 1931202"/>
                <a:gd name="connsiteY33" fmla="*/ 1938484 h 2101769"/>
                <a:gd name="connsiteX34" fmla="*/ 481188 w 1931202"/>
                <a:gd name="connsiteY34" fmla="*/ 2003798 h 2101769"/>
                <a:gd name="connsiteX35" fmla="*/ 513846 w 1931202"/>
                <a:gd name="connsiteY35" fmla="*/ 2025569 h 2101769"/>
                <a:gd name="connsiteX36" fmla="*/ 568274 w 1931202"/>
                <a:gd name="connsiteY36" fmla="*/ 2036455 h 2101769"/>
                <a:gd name="connsiteX37" fmla="*/ 600931 w 1931202"/>
                <a:gd name="connsiteY37" fmla="*/ 2047341 h 2101769"/>
                <a:gd name="connsiteX38" fmla="*/ 644474 w 1931202"/>
                <a:gd name="connsiteY38" fmla="*/ 2058226 h 2101769"/>
                <a:gd name="connsiteX39" fmla="*/ 688017 w 1931202"/>
                <a:gd name="connsiteY39" fmla="*/ 2079998 h 2101769"/>
                <a:gd name="connsiteX40" fmla="*/ 927503 w 1931202"/>
                <a:gd name="connsiteY40" fmla="*/ 2101769 h 2101769"/>
                <a:gd name="connsiteX41" fmla="*/ 1362931 w 1931202"/>
                <a:gd name="connsiteY41" fmla="*/ 2090884 h 2101769"/>
                <a:gd name="connsiteX42" fmla="*/ 1417360 w 1931202"/>
                <a:gd name="connsiteY42" fmla="*/ 2058226 h 2101769"/>
                <a:gd name="connsiteX43" fmla="*/ 1460903 w 1931202"/>
                <a:gd name="connsiteY43" fmla="*/ 2047341 h 2101769"/>
                <a:gd name="connsiteX44" fmla="*/ 1515331 w 1931202"/>
                <a:gd name="connsiteY44" fmla="*/ 2003798 h 2101769"/>
                <a:gd name="connsiteX45" fmla="*/ 1547988 w 1931202"/>
                <a:gd name="connsiteY45" fmla="*/ 1982026 h 2101769"/>
                <a:gd name="connsiteX46" fmla="*/ 1613303 w 1931202"/>
                <a:gd name="connsiteY46" fmla="*/ 1927598 h 2101769"/>
                <a:gd name="connsiteX47" fmla="*/ 1635074 w 1931202"/>
                <a:gd name="connsiteY47" fmla="*/ 1894941 h 2101769"/>
                <a:gd name="connsiteX48" fmla="*/ 1678617 w 1931202"/>
                <a:gd name="connsiteY48" fmla="*/ 1818741 h 2101769"/>
                <a:gd name="connsiteX49" fmla="*/ 1711274 w 1931202"/>
                <a:gd name="connsiteY49" fmla="*/ 1709884 h 2101769"/>
                <a:gd name="connsiteX50" fmla="*/ 1722160 w 1931202"/>
                <a:gd name="connsiteY50" fmla="*/ 1655455 h 2101769"/>
                <a:gd name="connsiteX51" fmla="*/ 1776588 w 1931202"/>
                <a:gd name="connsiteY51" fmla="*/ 1557484 h 2101769"/>
                <a:gd name="connsiteX52" fmla="*/ 1852788 w 1931202"/>
                <a:gd name="connsiteY52" fmla="*/ 1372426 h 2101769"/>
                <a:gd name="connsiteX53" fmla="*/ 1885446 w 1931202"/>
                <a:gd name="connsiteY53" fmla="*/ 1285341 h 2101769"/>
                <a:gd name="connsiteX54" fmla="*/ 1918103 w 1931202"/>
                <a:gd name="connsiteY54" fmla="*/ 1176484 h 2101769"/>
                <a:gd name="connsiteX55" fmla="*/ 1918103 w 1931202"/>
                <a:gd name="connsiteY55" fmla="*/ 871684 h 2101769"/>
                <a:gd name="connsiteX56" fmla="*/ 1874560 w 1931202"/>
                <a:gd name="connsiteY56" fmla="*/ 730169 h 2101769"/>
                <a:gd name="connsiteX57" fmla="*/ 1852788 w 1931202"/>
                <a:gd name="connsiteY57" fmla="*/ 664855 h 2101769"/>
                <a:gd name="connsiteX58" fmla="*/ 1841903 w 1931202"/>
                <a:gd name="connsiteY58" fmla="*/ 599541 h 2101769"/>
                <a:gd name="connsiteX59" fmla="*/ 1820131 w 1931202"/>
                <a:gd name="connsiteY59" fmla="*/ 577769 h 2101769"/>
                <a:gd name="connsiteX60" fmla="*/ 1809246 w 1931202"/>
                <a:gd name="connsiteY60" fmla="*/ 545112 h 2101769"/>
                <a:gd name="connsiteX61" fmla="*/ 1798360 w 1931202"/>
                <a:gd name="connsiteY61" fmla="*/ 490684 h 2101769"/>
                <a:gd name="connsiteX62" fmla="*/ 1787474 w 1931202"/>
                <a:gd name="connsiteY62" fmla="*/ 414484 h 2101769"/>
                <a:gd name="connsiteX63" fmla="*/ 1743931 w 1931202"/>
                <a:gd name="connsiteY63" fmla="*/ 327398 h 2101769"/>
                <a:gd name="connsiteX64" fmla="*/ 1711274 w 1931202"/>
                <a:gd name="connsiteY64" fmla="*/ 305626 h 2101769"/>
                <a:gd name="connsiteX65" fmla="*/ 1645960 w 1931202"/>
                <a:gd name="connsiteY65" fmla="*/ 251198 h 2101769"/>
                <a:gd name="connsiteX66" fmla="*/ 1613303 w 1931202"/>
                <a:gd name="connsiteY66" fmla="*/ 207655 h 2101769"/>
                <a:gd name="connsiteX67" fmla="*/ 1547988 w 1931202"/>
                <a:gd name="connsiteY67" fmla="*/ 120569 h 2101769"/>
                <a:gd name="connsiteX68" fmla="*/ 1537103 w 1931202"/>
                <a:gd name="connsiteY68" fmla="*/ 87912 h 2101769"/>
                <a:gd name="connsiteX69" fmla="*/ 1471788 w 1931202"/>
                <a:gd name="connsiteY69" fmla="*/ 55255 h 2101769"/>
                <a:gd name="connsiteX70" fmla="*/ 1428246 w 1931202"/>
                <a:gd name="connsiteY70" fmla="*/ 33484 h 2101769"/>
                <a:gd name="connsiteX71" fmla="*/ 1297617 w 1931202"/>
                <a:gd name="connsiteY71" fmla="*/ 826 h 2101769"/>
                <a:gd name="connsiteX72" fmla="*/ 1156103 w 1931202"/>
                <a:gd name="connsiteY72" fmla="*/ 11712 h 2101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931202" h="2101769">
                  <a:moveTo>
                    <a:pt x="1156103" y="11712"/>
                  </a:moveTo>
                  <a:lnTo>
                    <a:pt x="1156103" y="11712"/>
                  </a:lnTo>
                  <a:lnTo>
                    <a:pt x="992817" y="33484"/>
                  </a:lnTo>
                  <a:cubicBezTo>
                    <a:pt x="960213" y="37560"/>
                    <a:pt x="927322" y="39373"/>
                    <a:pt x="894846" y="44369"/>
                  </a:cubicBezTo>
                  <a:cubicBezTo>
                    <a:pt x="880059" y="46644"/>
                    <a:pt x="866124" y="53211"/>
                    <a:pt x="851303" y="55255"/>
                  </a:cubicBezTo>
                  <a:cubicBezTo>
                    <a:pt x="831599" y="57973"/>
                    <a:pt x="613909" y="76503"/>
                    <a:pt x="524731" y="98798"/>
                  </a:cubicBezTo>
                  <a:cubicBezTo>
                    <a:pt x="513599" y="101581"/>
                    <a:pt x="502960" y="106055"/>
                    <a:pt x="492074" y="109684"/>
                  </a:cubicBezTo>
                  <a:cubicBezTo>
                    <a:pt x="457658" y="135496"/>
                    <a:pt x="443165" y="143158"/>
                    <a:pt x="415874" y="174998"/>
                  </a:cubicBezTo>
                  <a:cubicBezTo>
                    <a:pt x="404067" y="188773"/>
                    <a:pt x="395164" y="204887"/>
                    <a:pt x="383217" y="218541"/>
                  </a:cubicBezTo>
                  <a:cubicBezTo>
                    <a:pt x="369700" y="233989"/>
                    <a:pt x="351990" y="245663"/>
                    <a:pt x="339674" y="262084"/>
                  </a:cubicBezTo>
                  <a:cubicBezTo>
                    <a:pt x="315606" y="294175"/>
                    <a:pt x="321030" y="305587"/>
                    <a:pt x="307017" y="338284"/>
                  </a:cubicBezTo>
                  <a:cubicBezTo>
                    <a:pt x="300625" y="353199"/>
                    <a:pt x="293297" y="367737"/>
                    <a:pt x="285246" y="381826"/>
                  </a:cubicBezTo>
                  <a:cubicBezTo>
                    <a:pt x="272511" y="404113"/>
                    <a:pt x="244838" y="439332"/>
                    <a:pt x="230817" y="458026"/>
                  </a:cubicBezTo>
                  <a:cubicBezTo>
                    <a:pt x="210859" y="517900"/>
                    <a:pt x="231923" y="464257"/>
                    <a:pt x="198160" y="523341"/>
                  </a:cubicBezTo>
                  <a:cubicBezTo>
                    <a:pt x="190109" y="537430"/>
                    <a:pt x="184737" y="552969"/>
                    <a:pt x="176388" y="566884"/>
                  </a:cubicBezTo>
                  <a:cubicBezTo>
                    <a:pt x="162926" y="589321"/>
                    <a:pt x="144548" y="608795"/>
                    <a:pt x="132846" y="632198"/>
                  </a:cubicBezTo>
                  <a:cubicBezTo>
                    <a:pt x="125589" y="646712"/>
                    <a:pt x="117467" y="660826"/>
                    <a:pt x="111074" y="675741"/>
                  </a:cubicBezTo>
                  <a:cubicBezTo>
                    <a:pt x="106554" y="686288"/>
                    <a:pt x="105320" y="698135"/>
                    <a:pt x="100188" y="708398"/>
                  </a:cubicBezTo>
                  <a:cubicBezTo>
                    <a:pt x="90726" y="727322"/>
                    <a:pt x="76993" y="743902"/>
                    <a:pt x="67531" y="762826"/>
                  </a:cubicBezTo>
                  <a:cubicBezTo>
                    <a:pt x="58792" y="780304"/>
                    <a:pt x="52438" y="798891"/>
                    <a:pt x="45760" y="817255"/>
                  </a:cubicBezTo>
                  <a:cubicBezTo>
                    <a:pt x="24554" y="875570"/>
                    <a:pt x="26100" y="874121"/>
                    <a:pt x="13103" y="926112"/>
                  </a:cubicBezTo>
                  <a:cubicBezTo>
                    <a:pt x="-3660" y="1144022"/>
                    <a:pt x="-5062" y="1094473"/>
                    <a:pt x="13103" y="1394198"/>
                  </a:cubicBezTo>
                  <a:cubicBezTo>
                    <a:pt x="13797" y="1405651"/>
                    <a:pt x="19959" y="1416111"/>
                    <a:pt x="23988" y="1426855"/>
                  </a:cubicBezTo>
                  <a:cubicBezTo>
                    <a:pt x="30849" y="1445152"/>
                    <a:pt x="38899" y="1462988"/>
                    <a:pt x="45760" y="1481284"/>
                  </a:cubicBezTo>
                  <a:cubicBezTo>
                    <a:pt x="49789" y="1492028"/>
                    <a:pt x="51073" y="1503910"/>
                    <a:pt x="56646" y="1513941"/>
                  </a:cubicBezTo>
                  <a:cubicBezTo>
                    <a:pt x="69353" y="1536814"/>
                    <a:pt x="87659" y="1556284"/>
                    <a:pt x="100188" y="1579255"/>
                  </a:cubicBezTo>
                  <a:cubicBezTo>
                    <a:pt x="109545" y="1596410"/>
                    <a:pt x="113221" y="1616206"/>
                    <a:pt x="121960" y="1633684"/>
                  </a:cubicBezTo>
                  <a:cubicBezTo>
                    <a:pt x="127811" y="1645386"/>
                    <a:pt x="137880" y="1654639"/>
                    <a:pt x="143731" y="1666341"/>
                  </a:cubicBezTo>
                  <a:cubicBezTo>
                    <a:pt x="148863" y="1676604"/>
                    <a:pt x="149485" y="1688735"/>
                    <a:pt x="154617" y="1698998"/>
                  </a:cubicBezTo>
                  <a:cubicBezTo>
                    <a:pt x="169773" y="1729311"/>
                    <a:pt x="184969" y="1740236"/>
                    <a:pt x="209046" y="1764312"/>
                  </a:cubicBezTo>
                  <a:cubicBezTo>
                    <a:pt x="249330" y="1844881"/>
                    <a:pt x="208311" y="1774317"/>
                    <a:pt x="263474" y="1840512"/>
                  </a:cubicBezTo>
                  <a:cubicBezTo>
                    <a:pt x="271850" y="1850563"/>
                    <a:pt x="275030" y="1864996"/>
                    <a:pt x="285246" y="1873169"/>
                  </a:cubicBezTo>
                  <a:cubicBezTo>
                    <a:pt x="294206" y="1880337"/>
                    <a:pt x="307017" y="1880426"/>
                    <a:pt x="317903" y="1884055"/>
                  </a:cubicBezTo>
                  <a:cubicBezTo>
                    <a:pt x="336046" y="1902198"/>
                    <a:pt x="350982" y="1924252"/>
                    <a:pt x="372331" y="1938484"/>
                  </a:cubicBezTo>
                  <a:cubicBezTo>
                    <a:pt x="532104" y="2044996"/>
                    <a:pt x="364037" y="1936854"/>
                    <a:pt x="481188" y="2003798"/>
                  </a:cubicBezTo>
                  <a:cubicBezTo>
                    <a:pt x="492547" y="2010289"/>
                    <a:pt x="501596" y="2020975"/>
                    <a:pt x="513846" y="2025569"/>
                  </a:cubicBezTo>
                  <a:cubicBezTo>
                    <a:pt x="531170" y="2032065"/>
                    <a:pt x="550324" y="2031967"/>
                    <a:pt x="568274" y="2036455"/>
                  </a:cubicBezTo>
                  <a:cubicBezTo>
                    <a:pt x="579406" y="2039238"/>
                    <a:pt x="589898" y="2044189"/>
                    <a:pt x="600931" y="2047341"/>
                  </a:cubicBezTo>
                  <a:cubicBezTo>
                    <a:pt x="615316" y="2051451"/>
                    <a:pt x="629960" y="2054598"/>
                    <a:pt x="644474" y="2058226"/>
                  </a:cubicBezTo>
                  <a:cubicBezTo>
                    <a:pt x="658988" y="2065483"/>
                    <a:pt x="672274" y="2076062"/>
                    <a:pt x="688017" y="2079998"/>
                  </a:cubicBezTo>
                  <a:cubicBezTo>
                    <a:pt x="729307" y="2090321"/>
                    <a:pt x="913628" y="2100778"/>
                    <a:pt x="927503" y="2101769"/>
                  </a:cubicBezTo>
                  <a:cubicBezTo>
                    <a:pt x="1072646" y="2098141"/>
                    <a:pt x="1218313" y="2103739"/>
                    <a:pt x="1362931" y="2090884"/>
                  </a:cubicBezTo>
                  <a:cubicBezTo>
                    <a:pt x="1384006" y="2089011"/>
                    <a:pt x="1398025" y="2066819"/>
                    <a:pt x="1417360" y="2058226"/>
                  </a:cubicBezTo>
                  <a:cubicBezTo>
                    <a:pt x="1431032" y="2052150"/>
                    <a:pt x="1446389" y="2050969"/>
                    <a:pt x="1460903" y="2047341"/>
                  </a:cubicBezTo>
                  <a:cubicBezTo>
                    <a:pt x="1479046" y="2032827"/>
                    <a:pt x="1496744" y="2017739"/>
                    <a:pt x="1515331" y="2003798"/>
                  </a:cubicBezTo>
                  <a:cubicBezTo>
                    <a:pt x="1525797" y="1995948"/>
                    <a:pt x="1537937" y="1990402"/>
                    <a:pt x="1547988" y="1982026"/>
                  </a:cubicBezTo>
                  <a:cubicBezTo>
                    <a:pt x="1631797" y="1912185"/>
                    <a:pt x="1532229" y="1981646"/>
                    <a:pt x="1613303" y="1927598"/>
                  </a:cubicBezTo>
                  <a:cubicBezTo>
                    <a:pt x="1620560" y="1916712"/>
                    <a:pt x="1628583" y="1906300"/>
                    <a:pt x="1635074" y="1894941"/>
                  </a:cubicBezTo>
                  <a:cubicBezTo>
                    <a:pt x="1690319" y="1798263"/>
                    <a:pt x="1625576" y="1898304"/>
                    <a:pt x="1678617" y="1818741"/>
                  </a:cubicBezTo>
                  <a:cubicBezTo>
                    <a:pt x="1706896" y="1677347"/>
                    <a:pt x="1668310" y="1853099"/>
                    <a:pt x="1711274" y="1709884"/>
                  </a:cubicBezTo>
                  <a:cubicBezTo>
                    <a:pt x="1716591" y="1692162"/>
                    <a:pt x="1716309" y="1673008"/>
                    <a:pt x="1722160" y="1655455"/>
                  </a:cubicBezTo>
                  <a:cubicBezTo>
                    <a:pt x="1729969" y="1632027"/>
                    <a:pt x="1766122" y="1574927"/>
                    <a:pt x="1776588" y="1557484"/>
                  </a:cubicBezTo>
                  <a:cubicBezTo>
                    <a:pt x="1831067" y="1366814"/>
                    <a:pt x="1753434" y="1620802"/>
                    <a:pt x="1852788" y="1372426"/>
                  </a:cubicBezTo>
                  <a:cubicBezTo>
                    <a:pt x="1867195" y="1336410"/>
                    <a:pt x="1875208" y="1319468"/>
                    <a:pt x="1885446" y="1285341"/>
                  </a:cubicBezTo>
                  <a:cubicBezTo>
                    <a:pt x="1922831" y="1160723"/>
                    <a:pt x="1893450" y="1250441"/>
                    <a:pt x="1918103" y="1176484"/>
                  </a:cubicBezTo>
                  <a:cubicBezTo>
                    <a:pt x="1933276" y="1039913"/>
                    <a:pt x="1937722" y="1048256"/>
                    <a:pt x="1918103" y="871684"/>
                  </a:cubicBezTo>
                  <a:cubicBezTo>
                    <a:pt x="1910788" y="805845"/>
                    <a:pt x="1894908" y="786125"/>
                    <a:pt x="1874560" y="730169"/>
                  </a:cubicBezTo>
                  <a:cubicBezTo>
                    <a:pt x="1866717" y="708602"/>
                    <a:pt x="1852788" y="664855"/>
                    <a:pt x="1852788" y="664855"/>
                  </a:cubicBezTo>
                  <a:cubicBezTo>
                    <a:pt x="1849160" y="643084"/>
                    <a:pt x="1849653" y="620207"/>
                    <a:pt x="1841903" y="599541"/>
                  </a:cubicBezTo>
                  <a:cubicBezTo>
                    <a:pt x="1838299" y="589931"/>
                    <a:pt x="1825411" y="586570"/>
                    <a:pt x="1820131" y="577769"/>
                  </a:cubicBezTo>
                  <a:cubicBezTo>
                    <a:pt x="1814228" y="567930"/>
                    <a:pt x="1812029" y="556244"/>
                    <a:pt x="1809246" y="545112"/>
                  </a:cubicBezTo>
                  <a:cubicBezTo>
                    <a:pt x="1804759" y="527162"/>
                    <a:pt x="1801402" y="508934"/>
                    <a:pt x="1798360" y="490684"/>
                  </a:cubicBezTo>
                  <a:cubicBezTo>
                    <a:pt x="1794142" y="465375"/>
                    <a:pt x="1795588" y="438825"/>
                    <a:pt x="1787474" y="414484"/>
                  </a:cubicBezTo>
                  <a:cubicBezTo>
                    <a:pt x="1777211" y="383694"/>
                    <a:pt x="1770935" y="345401"/>
                    <a:pt x="1743931" y="327398"/>
                  </a:cubicBezTo>
                  <a:cubicBezTo>
                    <a:pt x="1733045" y="320141"/>
                    <a:pt x="1720525" y="314877"/>
                    <a:pt x="1711274" y="305626"/>
                  </a:cubicBezTo>
                  <a:cubicBezTo>
                    <a:pt x="1651962" y="246314"/>
                    <a:pt x="1708332" y="271989"/>
                    <a:pt x="1645960" y="251198"/>
                  </a:cubicBezTo>
                  <a:cubicBezTo>
                    <a:pt x="1635074" y="236684"/>
                    <a:pt x="1623707" y="222518"/>
                    <a:pt x="1613303" y="207655"/>
                  </a:cubicBezTo>
                  <a:cubicBezTo>
                    <a:pt x="1555862" y="125596"/>
                    <a:pt x="1591480" y="164061"/>
                    <a:pt x="1547988" y="120569"/>
                  </a:cubicBezTo>
                  <a:cubicBezTo>
                    <a:pt x="1544360" y="109683"/>
                    <a:pt x="1544271" y="96872"/>
                    <a:pt x="1537103" y="87912"/>
                  </a:cubicBezTo>
                  <a:cubicBezTo>
                    <a:pt x="1518913" y="65174"/>
                    <a:pt x="1495795" y="65543"/>
                    <a:pt x="1471788" y="55255"/>
                  </a:cubicBezTo>
                  <a:cubicBezTo>
                    <a:pt x="1456873" y="48863"/>
                    <a:pt x="1443313" y="39511"/>
                    <a:pt x="1428246" y="33484"/>
                  </a:cubicBezTo>
                  <a:cubicBezTo>
                    <a:pt x="1387753" y="17287"/>
                    <a:pt x="1341558" y="3411"/>
                    <a:pt x="1297617" y="826"/>
                  </a:cubicBezTo>
                  <a:cubicBezTo>
                    <a:pt x="1257772" y="-1518"/>
                    <a:pt x="1217788" y="826"/>
                    <a:pt x="1156103" y="11712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1" name="椭圆 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7298351" y="4527720"/>
              <a:ext cx="770787" cy="71946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2" name="矩形 61">
              <a:extLst>
                <a:ext uri="{FF2B5EF4-FFF2-40B4-BE49-F238E27FC236}"/>
              </a:extLst>
            </p:cNvPr>
            <p:cNvSpPr/>
            <p:nvPr/>
          </p:nvSpPr>
          <p:spPr>
            <a:xfrm rot="21298051">
              <a:off x="7427520" y="3812484"/>
              <a:ext cx="722084" cy="3618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>
              <a:off x="7548221" y="3524697"/>
              <a:ext cx="472212" cy="51420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7367" name="文本框 63"/>
            <p:cNvSpPr txBox="1">
              <a:spLocks noChangeArrowheads="1"/>
            </p:cNvSpPr>
            <p:nvPr/>
          </p:nvSpPr>
          <p:spPr bwMode="auto">
            <a:xfrm>
              <a:off x="7418721" y="5650285"/>
              <a:ext cx="1017801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b="1">
                  <a:latin typeface="楷体" panose="02010609060101010101" pitchFamily="49" charset="-122"/>
                  <a:ea typeface="楷体" panose="02010609060101010101" pitchFamily="49" charset="-122"/>
                </a:rPr>
                <a:t>T</a:t>
              </a:r>
              <a:r>
                <a:rPr lang="zh-CN" altLang="en-US" b="1">
                  <a:latin typeface="楷体" panose="02010609060101010101" pitchFamily="49" charset="-122"/>
                  <a:ea typeface="楷体" panose="02010609060101010101" pitchFamily="49" charset="-122"/>
                </a:rPr>
                <a:t>细胞</a:t>
              </a:r>
            </a:p>
          </p:txBody>
        </p:sp>
      </p:grpSp>
      <p:cxnSp>
        <p:nvCxnSpPr>
          <p:cNvPr id="25" name="直接连接符 24"/>
          <p:cNvCxnSpPr/>
          <p:nvPr/>
        </p:nvCxnSpPr>
        <p:spPr>
          <a:xfrm flipV="1">
            <a:off x="5338763" y="2505075"/>
            <a:ext cx="0" cy="3587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>
            <a:stCxn id="28" idx="3"/>
          </p:cNvCxnSpPr>
          <p:nvPr/>
        </p:nvCxnSpPr>
        <p:spPr>
          <a:xfrm flipV="1">
            <a:off x="3432175" y="2470150"/>
            <a:ext cx="1654175" cy="4333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>
            <a:endCxn id="57362" idx="1"/>
          </p:cNvCxnSpPr>
          <p:nvPr/>
        </p:nvCxnSpPr>
        <p:spPr>
          <a:xfrm flipV="1">
            <a:off x="1590675" y="2352675"/>
            <a:ext cx="3495675" cy="7493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62" name="文本框 66"/>
          <p:cNvSpPr txBox="1">
            <a:spLocks noChangeArrowheads="1"/>
          </p:cNvSpPr>
          <p:nvPr/>
        </p:nvSpPr>
        <p:spPr bwMode="auto">
          <a:xfrm>
            <a:off x="5086350" y="2122488"/>
            <a:ext cx="803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受体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111250"/>
            <a:ext cx="4273550" cy="304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88" y="1103313"/>
            <a:ext cx="4181475" cy="303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文本框 5"/>
          <p:cNvSpPr txBox="1">
            <a:spLocks noChangeArrowheads="1"/>
          </p:cNvSpPr>
          <p:nvPr/>
        </p:nvSpPr>
        <p:spPr bwMode="auto">
          <a:xfrm>
            <a:off x="793750" y="550863"/>
            <a:ext cx="8243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抗原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-MHCⅠ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分子的结合            抗原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-MHCⅡ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分子的结合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840" r="14761" b="8095"/>
          <a:stretch>
            <a:fillRect/>
          </a:stretch>
        </p:blipFill>
        <p:spPr bwMode="auto">
          <a:xfrm>
            <a:off x="1143000" y="506413"/>
            <a:ext cx="5845175" cy="422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Box 7"/>
          <p:cNvSpPr>
            <a:spLocks noChangeArrowheads="1"/>
          </p:cNvSpPr>
          <p:nvPr/>
        </p:nvSpPr>
        <p:spPr bwMode="auto">
          <a:xfrm>
            <a:off x="1539875" y="93663"/>
            <a:ext cx="5291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知识归纳</a:t>
            </a:r>
          </a:p>
        </p:txBody>
      </p:sp>
      <p:pic>
        <p:nvPicPr>
          <p:cNvPr id="624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17463"/>
            <a:ext cx="88265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95263" y="984250"/>
            <a:ext cx="874801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en-US" altLang="zh-CN" sz="2800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zh-CN" sz="2800" b="1" kern="1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免疫</a:t>
            </a:r>
            <a:r>
              <a:rPr lang="zh-CN" altLang="zh-CN" sz="28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器官</a:t>
            </a:r>
            <a:r>
              <a:rPr lang="en-US" altLang="zh-CN" sz="28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    </a:t>
            </a:r>
            <a:r>
              <a:rPr lang="zh-CN" altLang="zh-CN" sz="2800" b="1" kern="1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免疫细胞</a:t>
            </a:r>
            <a:r>
              <a:rPr lang="en-US" altLang="zh-CN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zh-CN" altLang="zh-CN" sz="2800" b="1" kern="1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免疫</a:t>
            </a:r>
            <a:r>
              <a:rPr lang="zh-CN" altLang="zh-CN" sz="28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分子</a:t>
            </a:r>
          </a:p>
          <a:p>
            <a:pPr>
              <a:spcAft>
                <a:spcPts val="0"/>
              </a:spcAft>
              <a:defRPr/>
            </a:pPr>
            <a:r>
              <a:rPr lang="en-US" altLang="zh-CN" sz="2800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zh-CN" sz="2800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扁桃体</a:t>
            </a:r>
            <a:r>
              <a:rPr lang="en-US" altLang="zh-CN" sz="2800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zh-CN" sz="2800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骨髓</a:t>
            </a:r>
            <a:r>
              <a:rPr lang="en-US" altLang="zh-CN" sz="2800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zh-CN" altLang="zh-CN" sz="28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淋巴细胞</a:t>
            </a:r>
            <a:r>
              <a:rPr lang="en-US" altLang="zh-CN" sz="28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     </a:t>
            </a:r>
            <a:r>
              <a:rPr lang="zh-CN" altLang="zh-CN" sz="2800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抗体</a:t>
            </a:r>
            <a:endParaRPr lang="zh-CN" altLang="zh-CN" sz="2800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defRPr/>
            </a:pPr>
            <a:r>
              <a:rPr lang="en-US" altLang="zh-CN" sz="2800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zh-CN" sz="2800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淋巴结</a:t>
            </a:r>
            <a:r>
              <a:rPr lang="en-US" altLang="zh-CN" sz="2800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zh-CN" sz="28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胸腺</a:t>
            </a:r>
            <a:r>
              <a:rPr lang="en-US" altLang="zh-CN" sz="28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zh-CN" altLang="zh-CN" sz="28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吞噬细胞</a:t>
            </a:r>
            <a:r>
              <a:rPr lang="en-US" altLang="zh-CN" sz="28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    </a:t>
            </a:r>
            <a:r>
              <a:rPr lang="zh-CN" altLang="zh-CN" sz="2800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溶菌酶</a:t>
            </a:r>
            <a:endParaRPr lang="zh-CN" altLang="zh-CN" sz="2800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defRPr/>
            </a:pPr>
            <a:r>
              <a:rPr lang="en-US" altLang="zh-CN" sz="2800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zh-CN" sz="2800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脾脏</a:t>
            </a:r>
            <a:r>
              <a:rPr lang="en-US" altLang="zh-CN" sz="2800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          </a:t>
            </a:r>
            <a:r>
              <a:rPr lang="zh-CN" altLang="zh-CN" sz="2800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淋巴因子</a:t>
            </a:r>
            <a:r>
              <a:rPr lang="zh-CN" altLang="zh-CN" sz="28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等</a:t>
            </a:r>
          </a:p>
          <a:p>
            <a:pPr>
              <a:spcAft>
                <a:spcPts val="0"/>
              </a:spcAft>
              <a:defRPr/>
            </a:pPr>
            <a:r>
              <a:rPr lang="en-US" altLang="zh-CN" sz="28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 </a:t>
            </a:r>
            <a:endParaRPr lang="zh-CN" altLang="zh-CN" sz="2800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defRPr/>
            </a:pPr>
            <a:r>
              <a:rPr lang="zh-CN" altLang="zh-CN" sz="2800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第一道防线</a:t>
            </a:r>
            <a:r>
              <a:rPr lang="en-US" altLang="zh-CN" sz="2800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zh-CN" sz="28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非特异性识别</a:t>
            </a:r>
            <a:r>
              <a:rPr lang="en-US" altLang="zh-CN" sz="28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zh-CN" altLang="zh-CN" sz="2800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模式识别</a:t>
            </a:r>
            <a:endParaRPr lang="zh-CN" altLang="zh-CN" sz="2800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defRPr/>
            </a:pPr>
            <a:r>
              <a:rPr lang="zh-CN" altLang="zh-CN" sz="2800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第二道防线</a:t>
            </a:r>
          </a:p>
          <a:p>
            <a:pPr>
              <a:spcAft>
                <a:spcPts val="0"/>
              </a:spcAft>
              <a:defRPr/>
            </a:pPr>
            <a:r>
              <a:rPr lang="zh-CN" altLang="zh-CN" sz="2800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第三道防线</a:t>
            </a:r>
            <a:r>
              <a:rPr lang="en-US" altLang="zh-CN" sz="2800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zh-CN" sz="28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特异性识别</a:t>
            </a:r>
            <a:r>
              <a:rPr lang="en-US" altLang="zh-CN" sz="28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zh-CN" altLang="zh-CN" sz="2800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抗原</a:t>
            </a:r>
            <a:r>
              <a:rPr lang="en-US" altLang="zh-CN" sz="28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-MHC</a:t>
            </a:r>
            <a:r>
              <a:rPr lang="zh-CN" altLang="zh-CN" sz="28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复合体</a:t>
            </a:r>
          </a:p>
        </p:txBody>
      </p:sp>
    </p:spTree>
  </p:cSld>
  <p:clrMapOvr>
    <a:masterClrMapping/>
  </p:clrMapOvr>
  <p:transition spd="slow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17463"/>
            <a:ext cx="9048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Oval 9"/>
          <p:cNvSpPr/>
          <p:nvPr/>
        </p:nvSpPr>
        <p:spPr>
          <a:xfrm>
            <a:off x="3114675" y="1385888"/>
            <a:ext cx="2381250" cy="2381250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6" name="Oval 10"/>
          <p:cNvSpPr/>
          <p:nvPr/>
        </p:nvSpPr>
        <p:spPr>
          <a:xfrm>
            <a:off x="1930400" y="1233488"/>
            <a:ext cx="2381250" cy="2382837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63493" name="组合 106"/>
          <p:cNvGrpSpPr>
            <a:grpSpLocks/>
          </p:cNvGrpSpPr>
          <p:nvPr/>
        </p:nvGrpSpPr>
        <p:grpSpPr bwMode="auto">
          <a:xfrm>
            <a:off x="950913" y="939800"/>
            <a:ext cx="2341562" cy="2344738"/>
            <a:chOff x="6379728" y="2488775"/>
            <a:chExt cx="2513016" cy="2513016"/>
          </a:xfrm>
        </p:grpSpPr>
        <p:sp>
          <p:nvSpPr>
            <p:cNvPr id="157" name="任意多边形 156"/>
            <p:cNvSpPr/>
            <p:nvPr/>
          </p:nvSpPr>
          <p:spPr>
            <a:xfrm rot="3738964">
              <a:off x="6379728" y="2488775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158" name="任意多边形 157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 smtClean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108" name="椭圆 107"/>
          <p:cNvSpPr/>
          <p:nvPr/>
        </p:nvSpPr>
        <p:spPr bwMode="auto">
          <a:xfrm>
            <a:off x="1293777" y="1271029"/>
            <a:ext cx="1691508" cy="1694936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10000" kern="0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</a:t>
            </a:r>
          </a:p>
        </p:txBody>
      </p:sp>
      <p:grpSp>
        <p:nvGrpSpPr>
          <p:cNvPr id="63497" name="组合 108"/>
          <p:cNvGrpSpPr>
            <a:grpSpLocks/>
          </p:cNvGrpSpPr>
          <p:nvPr/>
        </p:nvGrpSpPr>
        <p:grpSpPr bwMode="auto">
          <a:xfrm>
            <a:off x="2992438" y="730250"/>
            <a:ext cx="2181225" cy="2184400"/>
            <a:chOff x="6379730" y="2488773"/>
            <a:chExt cx="2513016" cy="2513016"/>
          </a:xfrm>
        </p:grpSpPr>
        <p:sp>
          <p:nvSpPr>
            <p:cNvPr id="155" name="任意多边形 154"/>
            <p:cNvSpPr/>
            <p:nvPr/>
          </p:nvSpPr>
          <p:spPr>
            <a:xfrm rot="3738964">
              <a:off x="6379731" y="2488772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156" name="任意多边形 155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 smtClean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110" name="椭圆 109"/>
          <p:cNvSpPr/>
          <p:nvPr/>
        </p:nvSpPr>
        <p:spPr bwMode="auto">
          <a:xfrm>
            <a:off x="3311573" y="1038530"/>
            <a:ext cx="1575476" cy="1578669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9500" kern="0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</a:t>
            </a:r>
            <a:endParaRPr lang="zh-CN" altLang="en-US" sz="9500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63501" name="组合 110"/>
          <p:cNvGrpSpPr>
            <a:grpSpLocks/>
          </p:cNvGrpSpPr>
          <p:nvPr/>
        </p:nvGrpSpPr>
        <p:grpSpPr bwMode="auto">
          <a:xfrm>
            <a:off x="5870575" y="925513"/>
            <a:ext cx="2355850" cy="2359025"/>
            <a:chOff x="6379728" y="2488775"/>
            <a:chExt cx="2513016" cy="2513016"/>
          </a:xfrm>
        </p:grpSpPr>
        <p:sp>
          <p:nvSpPr>
            <p:cNvPr id="153" name="任意多边形 152"/>
            <p:cNvSpPr/>
            <p:nvPr/>
          </p:nvSpPr>
          <p:spPr>
            <a:xfrm rot="3738964">
              <a:off x="6379727" y="2488776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154" name="任意多边形 15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 smtClean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112" name="椭圆 111"/>
          <p:cNvSpPr/>
          <p:nvPr/>
        </p:nvSpPr>
        <p:spPr bwMode="auto">
          <a:xfrm>
            <a:off x="6215537" y="1258877"/>
            <a:ext cx="1701582" cy="1705030"/>
          </a:xfrm>
          <a:prstGeom prst="ellipse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9500" kern="0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看</a:t>
            </a:r>
            <a:endParaRPr lang="zh-CN" altLang="en-US" sz="9500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63505" name="组合 112"/>
          <p:cNvGrpSpPr>
            <a:grpSpLocks/>
          </p:cNvGrpSpPr>
          <p:nvPr/>
        </p:nvGrpSpPr>
        <p:grpSpPr bwMode="auto">
          <a:xfrm>
            <a:off x="4381500" y="2074863"/>
            <a:ext cx="1920875" cy="1924050"/>
            <a:chOff x="6379730" y="2488773"/>
            <a:chExt cx="2513016" cy="2513016"/>
          </a:xfrm>
        </p:grpSpPr>
        <p:sp>
          <p:nvSpPr>
            <p:cNvPr id="151" name="任意多边形 150"/>
            <p:cNvSpPr/>
            <p:nvPr/>
          </p:nvSpPr>
          <p:spPr>
            <a:xfrm rot="3738964">
              <a:off x="6379731" y="2488772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152" name="任意多边形 151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 smtClean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114" name="椭圆 113"/>
          <p:cNvSpPr/>
          <p:nvPr/>
        </p:nvSpPr>
        <p:spPr bwMode="auto">
          <a:xfrm>
            <a:off x="4662487" y="2346401"/>
            <a:ext cx="1387841" cy="1390650"/>
          </a:xfrm>
          <a:prstGeom prst="ellips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8000" kern="0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观</a:t>
            </a:r>
            <a:endParaRPr lang="zh-CN" altLang="en-US" sz="8000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5" name="Oval 9"/>
          <p:cNvSpPr/>
          <p:nvPr/>
        </p:nvSpPr>
        <p:spPr>
          <a:xfrm>
            <a:off x="3114675" y="1385888"/>
            <a:ext cx="2381250" cy="2381250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6" name="Oval 10"/>
          <p:cNvSpPr/>
          <p:nvPr/>
        </p:nvSpPr>
        <p:spPr>
          <a:xfrm>
            <a:off x="1930400" y="1233488"/>
            <a:ext cx="2381250" cy="2382837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63511" name="组合 116"/>
          <p:cNvGrpSpPr>
            <a:grpSpLocks/>
          </p:cNvGrpSpPr>
          <p:nvPr/>
        </p:nvGrpSpPr>
        <p:grpSpPr bwMode="auto">
          <a:xfrm>
            <a:off x="950913" y="939800"/>
            <a:ext cx="2341562" cy="2344738"/>
            <a:chOff x="6379728" y="2488775"/>
            <a:chExt cx="2513016" cy="2513016"/>
          </a:xfrm>
        </p:grpSpPr>
        <p:sp>
          <p:nvSpPr>
            <p:cNvPr id="149" name="任意多边形 148"/>
            <p:cNvSpPr/>
            <p:nvPr/>
          </p:nvSpPr>
          <p:spPr>
            <a:xfrm rot="3738964">
              <a:off x="6379728" y="2488775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/>
                <a:ea typeface="宋体"/>
              </a:endParaRPr>
            </a:p>
          </p:txBody>
        </p:sp>
        <p:sp>
          <p:nvSpPr>
            <p:cNvPr id="150" name="任意多边形 149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18" name="椭圆 117"/>
          <p:cNvSpPr/>
          <p:nvPr/>
        </p:nvSpPr>
        <p:spPr bwMode="auto">
          <a:xfrm>
            <a:off x="1293777" y="1271029"/>
            <a:ext cx="1691508" cy="1694936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10000" kern="0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</a:t>
            </a:r>
          </a:p>
        </p:txBody>
      </p:sp>
      <p:grpSp>
        <p:nvGrpSpPr>
          <p:cNvPr id="63515" name="组合 118"/>
          <p:cNvGrpSpPr>
            <a:grpSpLocks/>
          </p:cNvGrpSpPr>
          <p:nvPr/>
        </p:nvGrpSpPr>
        <p:grpSpPr bwMode="auto">
          <a:xfrm>
            <a:off x="2992438" y="730250"/>
            <a:ext cx="2181225" cy="2184400"/>
            <a:chOff x="6379730" y="2488773"/>
            <a:chExt cx="2513016" cy="2513016"/>
          </a:xfrm>
        </p:grpSpPr>
        <p:sp>
          <p:nvSpPr>
            <p:cNvPr id="147" name="任意多边形 146"/>
            <p:cNvSpPr/>
            <p:nvPr/>
          </p:nvSpPr>
          <p:spPr>
            <a:xfrm rot="3738964">
              <a:off x="6379731" y="2488772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/>
                <a:ea typeface="宋体"/>
              </a:endParaRPr>
            </a:p>
          </p:txBody>
        </p:sp>
        <p:sp>
          <p:nvSpPr>
            <p:cNvPr id="148" name="任意多边形 147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20" name="椭圆 119"/>
          <p:cNvSpPr/>
          <p:nvPr/>
        </p:nvSpPr>
        <p:spPr bwMode="auto">
          <a:xfrm>
            <a:off x="3311573" y="1038530"/>
            <a:ext cx="1575477" cy="1578669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9500" kern="0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</a:t>
            </a:r>
            <a:endParaRPr lang="zh-CN" altLang="en-US" sz="9500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63519" name="组合 120"/>
          <p:cNvGrpSpPr>
            <a:grpSpLocks/>
          </p:cNvGrpSpPr>
          <p:nvPr/>
        </p:nvGrpSpPr>
        <p:grpSpPr bwMode="auto">
          <a:xfrm>
            <a:off x="5870575" y="925513"/>
            <a:ext cx="2355850" cy="2359025"/>
            <a:chOff x="6379728" y="2488775"/>
            <a:chExt cx="2513016" cy="2513016"/>
          </a:xfrm>
        </p:grpSpPr>
        <p:sp>
          <p:nvSpPr>
            <p:cNvPr id="145" name="任意多边形 144"/>
            <p:cNvSpPr/>
            <p:nvPr/>
          </p:nvSpPr>
          <p:spPr>
            <a:xfrm rot="3738964">
              <a:off x="6379727" y="2488776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/>
                <a:ea typeface="宋体"/>
              </a:endParaRPr>
            </a:p>
          </p:txBody>
        </p:sp>
        <p:sp>
          <p:nvSpPr>
            <p:cNvPr id="146" name="任意多边形 145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22" name="椭圆 121"/>
          <p:cNvSpPr/>
          <p:nvPr/>
        </p:nvSpPr>
        <p:spPr bwMode="auto">
          <a:xfrm>
            <a:off x="6215537" y="1258877"/>
            <a:ext cx="1701582" cy="1705030"/>
          </a:xfrm>
          <a:prstGeom prst="ellipse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9500" kern="0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看</a:t>
            </a:r>
            <a:endParaRPr lang="zh-CN" altLang="en-US" sz="9500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63523" name="组合 122"/>
          <p:cNvGrpSpPr>
            <a:grpSpLocks/>
          </p:cNvGrpSpPr>
          <p:nvPr/>
        </p:nvGrpSpPr>
        <p:grpSpPr bwMode="auto">
          <a:xfrm>
            <a:off x="4381500" y="2074863"/>
            <a:ext cx="1920875" cy="1924050"/>
            <a:chOff x="6379730" y="2488773"/>
            <a:chExt cx="2513016" cy="2513016"/>
          </a:xfrm>
        </p:grpSpPr>
        <p:sp>
          <p:nvSpPr>
            <p:cNvPr id="143" name="任意多边形 142"/>
            <p:cNvSpPr/>
            <p:nvPr/>
          </p:nvSpPr>
          <p:spPr>
            <a:xfrm rot="3738964">
              <a:off x="6379731" y="2488772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/>
                <a:ea typeface="宋体"/>
              </a:endParaRPr>
            </a:p>
          </p:txBody>
        </p:sp>
        <p:sp>
          <p:nvSpPr>
            <p:cNvPr id="144" name="任意多边形 14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24" name="椭圆 123"/>
          <p:cNvSpPr/>
          <p:nvPr/>
        </p:nvSpPr>
        <p:spPr bwMode="auto">
          <a:xfrm>
            <a:off x="4662488" y="2346401"/>
            <a:ext cx="1387840" cy="1390651"/>
          </a:xfrm>
          <a:prstGeom prst="ellips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8000" kern="0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观</a:t>
            </a:r>
            <a:endParaRPr lang="zh-CN" altLang="en-US" sz="8000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5" name="Oval 9"/>
          <p:cNvSpPr/>
          <p:nvPr/>
        </p:nvSpPr>
        <p:spPr>
          <a:xfrm>
            <a:off x="3114675" y="1385888"/>
            <a:ext cx="2381250" cy="2381250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6" name="Oval 10"/>
          <p:cNvSpPr/>
          <p:nvPr/>
        </p:nvSpPr>
        <p:spPr>
          <a:xfrm>
            <a:off x="1930400" y="1233488"/>
            <a:ext cx="2381250" cy="2382837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63529" name="组合 126"/>
          <p:cNvGrpSpPr>
            <a:grpSpLocks/>
          </p:cNvGrpSpPr>
          <p:nvPr/>
        </p:nvGrpSpPr>
        <p:grpSpPr bwMode="auto">
          <a:xfrm>
            <a:off x="950913" y="939800"/>
            <a:ext cx="2341562" cy="2344738"/>
            <a:chOff x="6379728" y="2488775"/>
            <a:chExt cx="2513016" cy="2513016"/>
          </a:xfrm>
        </p:grpSpPr>
        <p:sp>
          <p:nvSpPr>
            <p:cNvPr id="141" name="任意多边形 140"/>
            <p:cNvSpPr/>
            <p:nvPr/>
          </p:nvSpPr>
          <p:spPr>
            <a:xfrm rot="3738964">
              <a:off x="6379728" y="2488775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/>
                <a:ea typeface="宋体"/>
              </a:endParaRPr>
            </a:p>
          </p:txBody>
        </p:sp>
        <p:sp>
          <p:nvSpPr>
            <p:cNvPr id="142" name="任意多边形 141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28" name="椭圆 127"/>
          <p:cNvSpPr/>
          <p:nvPr/>
        </p:nvSpPr>
        <p:spPr bwMode="auto">
          <a:xfrm>
            <a:off x="1293777" y="1271029"/>
            <a:ext cx="1691508" cy="1694936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10000" kern="0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</a:t>
            </a:r>
          </a:p>
        </p:txBody>
      </p:sp>
      <p:grpSp>
        <p:nvGrpSpPr>
          <p:cNvPr id="63533" name="组合 128"/>
          <p:cNvGrpSpPr>
            <a:grpSpLocks/>
          </p:cNvGrpSpPr>
          <p:nvPr/>
        </p:nvGrpSpPr>
        <p:grpSpPr bwMode="auto">
          <a:xfrm>
            <a:off x="2992438" y="730250"/>
            <a:ext cx="2181225" cy="2184400"/>
            <a:chOff x="6379730" y="2488773"/>
            <a:chExt cx="2513016" cy="2513016"/>
          </a:xfrm>
        </p:grpSpPr>
        <p:sp>
          <p:nvSpPr>
            <p:cNvPr id="139" name="任意多边形 138"/>
            <p:cNvSpPr/>
            <p:nvPr/>
          </p:nvSpPr>
          <p:spPr>
            <a:xfrm rot="3738964">
              <a:off x="6379731" y="2488772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/>
                <a:ea typeface="宋体"/>
              </a:endParaRPr>
            </a:p>
          </p:txBody>
        </p:sp>
        <p:sp>
          <p:nvSpPr>
            <p:cNvPr id="140" name="任意多边形 139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30" name="椭圆 129"/>
          <p:cNvSpPr/>
          <p:nvPr/>
        </p:nvSpPr>
        <p:spPr bwMode="auto">
          <a:xfrm>
            <a:off x="3311573" y="1038530"/>
            <a:ext cx="1575477" cy="1578669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9500" kern="0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</a:t>
            </a:r>
            <a:endParaRPr lang="zh-CN" altLang="en-US" sz="9500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63537" name="组合 130"/>
          <p:cNvGrpSpPr>
            <a:grpSpLocks/>
          </p:cNvGrpSpPr>
          <p:nvPr/>
        </p:nvGrpSpPr>
        <p:grpSpPr bwMode="auto">
          <a:xfrm>
            <a:off x="5870575" y="925513"/>
            <a:ext cx="2355850" cy="2359025"/>
            <a:chOff x="6379728" y="2488775"/>
            <a:chExt cx="2513016" cy="2513016"/>
          </a:xfrm>
        </p:grpSpPr>
        <p:sp>
          <p:nvSpPr>
            <p:cNvPr id="137" name="任意多边形 136"/>
            <p:cNvSpPr/>
            <p:nvPr/>
          </p:nvSpPr>
          <p:spPr>
            <a:xfrm rot="3738964">
              <a:off x="6379727" y="2488776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/>
                <a:ea typeface="宋体"/>
              </a:endParaRPr>
            </a:p>
          </p:txBody>
        </p:sp>
        <p:sp>
          <p:nvSpPr>
            <p:cNvPr id="138" name="任意多边形 137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32" name="椭圆 131"/>
          <p:cNvSpPr/>
          <p:nvPr/>
        </p:nvSpPr>
        <p:spPr bwMode="auto">
          <a:xfrm>
            <a:off x="6215537" y="1258877"/>
            <a:ext cx="1701582" cy="1705030"/>
          </a:xfrm>
          <a:prstGeom prst="ellipse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9500" kern="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看</a:t>
            </a:r>
          </a:p>
        </p:txBody>
      </p:sp>
      <p:grpSp>
        <p:nvGrpSpPr>
          <p:cNvPr id="63541" name="组合 132"/>
          <p:cNvGrpSpPr>
            <a:grpSpLocks/>
          </p:cNvGrpSpPr>
          <p:nvPr/>
        </p:nvGrpSpPr>
        <p:grpSpPr bwMode="auto">
          <a:xfrm>
            <a:off x="4381500" y="2074863"/>
            <a:ext cx="1920875" cy="1924050"/>
            <a:chOff x="6379730" y="2488773"/>
            <a:chExt cx="2513016" cy="2513016"/>
          </a:xfrm>
        </p:grpSpPr>
        <p:sp>
          <p:nvSpPr>
            <p:cNvPr id="135" name="任意多边形 134"/>
            <p:cNvSpPr/>
            <p:nvPr/>
          </p:nvSpPr>
          <p:spPr>
            <a:xfrm rot="3738964">
              <a:off x="6379731" y="2488772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/>
                <a:ea typeface="宋体"/>
              </a:endParaRPr>
            </a:p>
          </p:txBody>
        </p:sp>
        <p:sp>
          <p:nvSpPr>
            <p:cNvPr id="136" name="任意多边形 135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34" name="椭圆 133"/>
          <p:cNvSpPr/>
          <p:nvPr/>
        </p:nvSpPr>
        <p:spPr bwMode="auto">
          <a:xfrm>
            <a:off x="4662488" y="2346401"/>
            <a:ext cx="1387840" cy="1390651"/>
          </a:xfrm>
          <a:prstGeom prst="ellips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8000" kern="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观</a:t>
            </a:r>
          </a:p>
        </p:txBody>
      </p:sp>
      <p:sp>
        <p:nvSpPr>
          <p:cNvPr id="63545" name="矩形 158"/>
          <p:cNvSpPr>
            <a:spLocks noChangeArrowheads="1"/>
          </p:cNvSpPr>
          <p:nvPr/>
        </p:nvSpPr>
        <p:spPr bwMode="auto">
          <a:xfrm>
            <a:off x="3224213" y="4289425"/>
            <a:ext cx="19970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2020</a:t>
            </a:r>
            <a:r>
              <a:rPr lang="zh-CN" altLang="en-US" b="1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b="1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b="1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endParaRPr lang="zh-CN" altLang="en-US" smtClean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716" t="9943" r="13625" b="9779"/>
          <a:stretch>
            <a:fillRect/>
          </a:stretch>
        </p:blipFill>
        <p:spPr bwMode="auto">
          <a:xfrm>
            <a:off x="166688" y="1279525"/>
            <a:ext cx="4243387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88" y="849313"/>
            <a:ext cx="4756150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66688" y="219075"/>
            <a:ext cx="82629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近年来我国人均寿命增长情况   我国癌症发病情况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标题 1"/>
          <p:cNvSpPr txBox="1">
            <a:spLocks/>
          </p:cNvSpPr>
          <p:nvPr/>
        </p:nvSpPr>
        <p:spPr bwMode="auto">
          <a:xfrm>
            <a:off x="1227138" y="1100138"/>
            <a:ext cx="68580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4000" b="1">
                <a:latin typeface="楷体" panose="02010609060101010101" pitchFamily="49" charset="-122"/>
                <a:ea typeface="楷体" panose="02010609060101010101" pitchFamily="49" charset="-122"/>
              </a:rPr>
              <a:t>叩开免疫之门</a:t>
            </a:r>
            <a:r>
              <a:rPr lang="en-US" altLang="zh-CN" sz="4000" b="1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4000" b="1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4000" b="1">
                <a:latin typeface="楷体" panose="02010609060101010101" pitchFamily="49" charset="-122"/>
                <a:ea typeface="楷体" panose="02010609060101010101" pitchFamily="49" charset="-122"/>
              </a:rPr>
              <a:t>走上健康之路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/>
            </a:extLst>
          </p:cNvPr>
          <p:cNvSpPr/>
          <p:nvPr/>
        </p:nvSpPr>
        <p:spPr>
          <a:xfrm>
            <a:off x="604838" y="387350"/>
            <a:ext cx="7607300" cy="2586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sz="2800" kern="1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阅读材料</a:t>
            </a:r>
            <a:r>
              <a:rPr lang="en-US" altLang="zh-CN" sz="2800" kern="1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1</a:t>
            </a:r>
            <a:r>
              <a:rPr lang="zh-CN" altLang="en-US" sz="2800" kern="1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、</a:t>
            </a:r>
            <a:r>
              <a:rPr lang="en-US" altLang="zh-CN" sz="2800" kern="1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2</a:t>
            </a:r>
            <a:r>
              <a:rPr lang="zh-CN" altLang="en-US" sz="2800" kern="1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，回答问题：</a:t>
            </a:r>
            <a:endParaRPr lang="en-US" altLang="zh-CN" sz="2800" kern="100" dirty="0"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kern="100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zh-CN" sz="2800" kern="100" dirty="0">
                <a:latin typeface="楷体" panose="02010609060101010101" pitchFamily="49" charset="-122"/>
                <a:ea typeface="楷体" panose="02010609060101010101" pitchFamily="49" charset="-122"/>
              </a:rPr>
              <a:t>法氏囊</a:t>
            </a:r>
            <a:r>
              <a:rPr lang="en-US" altLang="zh-CN" sz="2800" kern="100" dirty="0"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zh-CN" sz="2800" kern="100" dirty="0">
                <a:latin typeface="楷体" panose="02010609060101010101" pitchFamily="49" charset="-122"/>
                <a:ea typeface="楷体" panose="02010609060101010101" pitchFamily="49" charset="-122"/>
              </a:rPr>
              <a:t>骨髓</a:t>
            </a:r>
            <a:r>
              <a:rPr lang="zh-CN" altLang="en-US" sz="2800" kern="100" dirty="0">
                <a:latin typeface="楷体" panose="02010609060101010101" pitchFamily="49" charset="-122"/>
                <a:ea typeface="楷体" panose="02010609060101010101" pitchFamily="49" charset="-122"/>
              </a:rPr>
              <a:t>有什么功能？</a:t>
            </a:r>
            <a:endParaRPr lang="zh-CN" altLang="zh-CN" sz="2800" kern="1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kern="100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zh-CN" sz="2800" kern="100" dirty="0">
                <a:latin typeface="楷体" panose="02010609060101010101" pitchFamily="49" charset="-122"/>
                <a:ea typeface="楷体" panose="02010609060101010101" pitchFamily="49" charset="-122"/>
              </a:rPr>
              <a:t>材料</a:t>
            </a:r>
            <a:r>
              <a:rPr lang="en-US" altLang="zh-CN" sz="2800" kern="1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zh-CN" sz="2800" kern="100" dirty="0">
                <a:latin typeface="楷体" panose="02010609060101010101" pitchFamily="49" charset="-122"/>
                <a:ea typeface="楷体" panose="02010609060101010101" pitchFamily="49" charset="-122"/>
              </a:rPr>
              <a:t>中古德和库珀的</a:t>
            </a:r>
            <a:r>
              <a:rPr lang="zh-CN" altLang="en-US" sz="2800" kern="100" dirty="0">
                <a:latin typeface="楷体" panose="02010609060101010101" pitchFamily="49" charset="-122"/>
                <a:ea typeface="楷体" panose="02010609060101010101" pitchFamily="49" charset="-122"/>
              </a:rPr>
              <a:t>实验</a:t>
            </a:r>
            <a:r>
              <a:rPr lang="zh-CN" altLang="zh-CN" sz="2800" kern="100" dirty="0">
                <a:latin typeface="楷体" panose="02010609060101010101" pitchFamily="49" charset="-122"/>
                <a:ea typeface="楷体" panose="02010609060101010101" pitchFamily="49" charset="-122"/>
              </a:rPr>
              <a:t>得到什么结论？</a:t>
            </a:r>
            <a:r>
              <a:rPr lang="zh-CN" altLang="en-US" sz="2800" kern="100" dirty="0">
                <a:latin typeface="楷体" panose="02010609060101010101" pitchFamily="49" charset="-122"/>
                <a:ea typeface="楷体" panose="02010609060101010101" pitchFamily="49" charset="-122"/>
              </a:rPr>
              <a:t>综合米勒的实验结果，胸腺有什么功能？</a:t>
            </a:r>
            <a:endParaRPr lang="zh-CN" altLang="zh-CN" sz="2800" kern="1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406400"/>
            <a:ext cx="5803900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27" name="组合 8"/>
          <p:cNvGrpSpPr>
            <a:grpSpLocks/>
          </p:cNvGrpSpPr>
          <p:nvPr/>
        </p:nvGrpSpPr>
        <p:grpSpPr bwMode="auto">
          <a:xfrm>
            <a:off x="5867400" y="1471613"/>
            <a:ext cx="3122613" cy="2097087"/>
            <a:chOff x="7822348" y="1962150"/>
            <a:chExt cx="4163640" cy="2795587"/>
          </a:xfrm>
        </p:grpSpPr>
        <p:pic>
          <p:nvPicPr>
            <p:cNvPr id="26628" name="图片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348" y="1962150"/>
              <a:ext cx="4163640" cy="2795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矩形 7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8421388" y="4438181"/>
              <a:ext cx="599038" cy="2772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30238"/>
            <a:ext cx="4211637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60400"/>
            <a:ext cx="42862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704850" y="3886200"/>
            <a:ext cx="3575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正常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扁桃体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与肿胀扁桃体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4505325" y="3886200"/>
            <a:ext cx="3575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正常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淋巴结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与肿胀淋巴结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timgsa.baidu.com/timg?image&amp;quality=80&amp;size=b9999_10000&amp;sec=1571758285171&amp;di=858fb50294e7c5492bcad566616c4530&amp;imgtype=0&amp;src=http%3A%2F%2Fwww.deyu.ln.cn%2Fimages%2Fme2c4yluoqxgq5len5xgoltdn5wq%2F65%2F35%2F0130000016548812241235174442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198"/>
          <a:stretch>
            <a:fillRect/>
          </a:stretch>
        </p:blipFill>
        <p:spPr bwMode="auto">
          <a:xfrm>
            <a:off x="2819400" y="711200"/>
            <a:ext cx="2924175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文本框 1"/>
          <p:cNvSpPr txBox="1">
            <a:spLocks noChangeArrowheads="1"/>
          </p:cNvSpPr>
          <p:nvPr/>
        </p:nvSpPr>
        <p:spPr bwMode="auto">
          <a:xfrm>
            <a:off x="923925" y="271463"/>
            <a:ext cx="7572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脾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是人体最大的免疫器官，充满淋巴细胞和巨噬细胞。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文本框 2"/>
          <p:cNvSpPr txBox="1">
            <a:spLocks noChangeArrowheads="1"/>
          </p:cNvSpPr>
          <p:nvPr/>
        </p:nvSpPr>
        <p:spPr bwMode="auto">
          <a:xfrm>
            <a:off x="3708400" y="249238"/>
            <a:ext cx="15748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700" b="1"/>
              <a:t>免疫器官</a:t>
            </a:r>
          </a:p>
        </p:txBody>
      </p:sp>
      <p:pic>
        <p:nvPicPr>
          <p:cNvPr id="32771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13" y="971550"/>
            <a:ext cx="5645150" cy="398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634</Words>
  <Application>Microsoft Office PowerPoint</Application>
  <PresentationFormat>全屏显示(16:9)</PresentationFormat>
  <Paragraphs>123</Paragraphs>
  <Slides>25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Arial</vt:lpstr>
      <vt:lpstr>宋体</vt:lpstr>
      <vt:lpstr>楷体</vt:lpstr>
      <vt:lpstr>Calibri</vt:lpstr>
      <vt:lpstr>Times New Roman</vt:lpstr>
      <vt:lpstr>微软雅黑</vt:lpstr>
      <vt:lpstr>黑体</vt:lpstr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人体的三道防线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</vt:vector>
  </TitlesOfParts>
  <Company>www.microsoft.com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</dc:title>
  <dc:creator>bai</dc:creator>
  <cp:lastModifiedBy>techer</cp:lastModifiedBy>
  <cp:revision>60</cp:revision>
  <dcterms:created xsi:type="dcterms:W3CDTF">2016-05-28T08:56:00Z</dcterms:created>
  <dcterms:modified xsi:type="dcterms:W3CDTF">2020-02-07T10:02:11Z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2052-10.1.0.5603</vt:lpwstr>
  </property>
</Properties>
</file>