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274" r:id="rId3"/>
    <p:sldId id="280" r:id="rId4"/>
    <p:sldId id="281" r:id="rId5"/>
    <p:sldId id="282" r:id="rId6"/>
    <p:sldId id="283" r:id="rId7"/>
    <p:sldId id="284" r:id="rId8"/>
    <p:sldId id="285" r:id="rId9"/>
    <p:sldId id="279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48E2A7-59A8-4228-A35F-C6E0CE9F11F5}" type="doc">
      <dgm:prSet loTypeId="urn:microsoft.com/office/officeart/2005/8/layout/hChevron3" loCatId="process" qsTypeId="urn:microsoft.com/office/officeart/2005/8/quickstyle/3d2" qsCatId="3D" csTypeId="urn:microsoft.com/office/officeart/2005/8/colors/accent1_3" csCatId="accent1" phldr="1"/>
      <dgm:spPr/>
    </dgm:pt>
    <dgm:pt modelId="{92FCC872-C792-434D-AD60-5B7DCF56F7A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gm:t>
    </dgm:pt>
    <dgm:pt modelId="{5E027668-E71A-4E32-96BA-F31FFB9245EB}" type="par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7AEB1F1-D653-4902-B764-44A702D79FAE}" type="sibTrans" cxnId="{B41C7A61-E781-40C0-835D-2D933A2C6939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1E4F2E9-56E3-4FDE-8954-6EC165EB652C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gm:t>
    </dgm:pt>
    <dgm:pt modelId="{528C3BA5-A731-44E1-A6C0-EB0B24D0F90E}" type="par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2F564CA-68B4-4BB3-87B7-6DA1D7729B95}" type="sibTrans" cxnId="{2B7AA0FF-51E0-460D-8615-7F8C9FD7E78B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4E65FFB7-2A6C-4A12-8B1E-45759B0CC2C3}">
      <dgm:prSet phldrT="[文本]" custT="1"/>
      <dgm:spPr/>
      <dgm:t>
        <a:bodyPr/>
        <a:lstStyle/>
        <a:p>
          <a:pPr algn="ctr"/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gm:t>
    </dgm:pt>
    <dgm:pt modelId="{030FCE57-7E38-4BC9-B6CF-426C17F561F5}" type="par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E8941C75-BAAB-4234-B872-5E75A2849765}" type="sibTrans" cxnId="{F037438B-7898-4BD4-BDC6-45810003B5A8}">
      <dgm:prSet/>
      <dgm:spPr/>
      <dgm:t>
        <a:bodyPr/>
        <a:lstStyle/>
        <a:p>
          <a:pPr algn="ctr"/>
          <a:endParaRPr lang="zh-CN" altLang="en-US" sz="240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52BD6FE-6908-4AB7-B592-BEC9E72831AF}" type="pres">
      <dgm:prSet presAssocID="{0748E2A7-59A8-4228-A35F-C6E0CE9F11F5}" presName="Name0" presStyleCnt="0">
        <dgm:presLayoutVars>
          <dgm:dir/>
          <dgm:resizeHandles val="exact"/>
        </dgm:presLayoutVars>
      </dgm:prSet>
      <dgm:spPr/>
    </dgm:pt>
    <dgm:pt modelId="{29453937-FDBE-47D8-B374-253FC2D35DF7}" type="pres">
      <dgm:prSet presAssocID="{92FCC872-C792-434D-AD60-5B7DCF56F7A3}" presName="parTxOnly" presStyleLbl="node1" presStyleIdx="0" presStyleCnt="3">
        <dgm:presLayoutVars>
          <dgm:bulletEnabled val="1"/>
        </dgm:presLayoutVars>
      </dgm:prSet>
      <dgm:spPr/>
    </dgm:pt>
    <dgm:pt modelId="{272F19AD-5A51-4583-A716-F82C28034AAB}" type="pres">
      <dgm:prSet presAssocID="{A7AEB1F1-D653-4902-B764-44A702D79FAE}" presName="parSpace" presStyleCnt="0"/>
      <dgm:spPr/>
    </dgm:pt>
    <dgm:pt modelId="{A6E8577A-2CC2-4DC3-BA8D-76DF49AB4D0D}" type="pres">
      <dgm:prSet presAssocID="{91E4F2E9-56E3-4FDE-8954-6EC165EB652C}" presName="parTxOnly" presStyleLbl="node1" presStyleIdx="1" presStyleCnt="3">
        <dgm:presLayoutVars>
          <dgm:bulletEnabled val="1"/>
        </dgm:presLayoutVars>
      </dgm:prSet>
      <dgm:spPr/>
    </dgm:pt>
    <dgm:pt modelId="{B5DBEAFB-392F-4F1B-A50C-1F36457BAA4D}" type="pres">
      <dgm:prSet presAssocID="{F2F564CA-68B4-4BB3-87B7-6DA1D7729B95}" presName="parSpace" presStyleCnt="0"/>
      <dgm:spPr/>
    </dgm:pt>
    <dgm:pt modelId="{6A940632-03A1-4057-A014-90B47A32A57B}" type="pres">
      <dgm:prSet presAssocID="{4E65FFB7-2A6C-4A12-8B1E-45759B0CC2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6290A21-FC7E-4E6E-AF9F-69A450910725}" type="presOf" srcId="{91E4F2E9-56E3-4FDE-8954-6EC165EB652C}" destId="{A6E8577A-2CC2-4DC3-BA8D-76DF49AB4D0D}" srcOrd="0" destOrd="0" presId="urn:microsoft.com/office/officeart/2005/8/layout/hChevron3"/>
    <dgm:cxn modelId="{39988B21-684C-4CBD-95DA-28851A2CAA76}" type="presOf" srcId="{0748E2A7-59A8-4228-A35F-C6E0CE9F11F5}" destId="{F52BD6FE-6908-4AB7-B592-BEC9E72831AF}" srcOrd="0" destOrd="0" presId="urn:microsoft.com/office/officeart/2005/8/layout/hChevron3"/>
    <dgm:cxn modelId="{B41C7A61-E781-40C0-835D-2D933A2C6939}" srcId="{0748E2A7-59A8-4228-A35F-C6E0CE9F11F5}" destId="{92FCC872-C792-434D-AD60-5B7DCF56F7A3}" srcOrd="0" destOrd="0" parTransId="{5E027668-E71A-4E32-96BA-F31FFB9245EB}" sibTransId="{A7AEB1F1-D653-4902-B764-44A702D79FAE}"/>
    <dgm:cxn modelId="{EBE0824A-E149-4037-99BF-A0381F29F30A}" type="presOf" srcId="{92FCC872-C792-434D-AD60-5B7DCF56F7A3}" destId="{29453937-FDBE-47D8-B374-253FC2D35DF7}" srcOrd="0" destOrd="0" presId="urn:microsoft.com/office/officeart/2005/8/layout/hChevron3"/>
    <dgm:cxn modelId="{F037438B-7898-4BD4-BDC6-45810003B5A8}" srcId="{0748E2A7-59A8-4228-A35F-C6E0CE9F11F5}" destId="{4E65FFB7-2A6C-4A12-8B1E-45759B0CC2C3}" srcOrd="2" destOrd="0" parTransId="{030FCE57-7E38-4BC9-B6CF-426C17F561F5}" sibTransId="{E8941C75-BAAB-4234-B872-5E75A2849765}"/>
    <dgm:cxn modelId="{0C9DCCB0-FC9D-4D80-9576-229A2012E22B}" type="presOf" srcId="{4E65FFB7-2A6C-4A12-8B1E-45759B0CC2C3}" destId="{6A940632-03A1-4057-A014-90B47A32A57B}" srcOrd="0" destOrd="0" presId="urn:microsoft.com/office/officeart/2005/8/layout/hChevron3"/>
    <dgm:cxn modelId="{2B7AA0FF-51E0-460D-8615-7F8C9FD7E78B}" srcId="{0748E2A7-59A8-4228-A35F-C6E0CE9F11F5}" destId="{91E4F2E9-56E3-4FDE-8954-6EC165EB652C}" srcOrd="1" destOrd="0" parTransId="{528C3BA5-A731-44E1-A6C0-EB0B24D0F90E}" sibTransId="{F2F564CA-68B4-4BB3-87B7-6DA1D7729B95}"/>
    <dgm:cxn modelId="{DD066DAA-3A77-4350-AEF2-AC00C68D20F5}" type="presParOf" srcId="{F52BD6FE-6908-4AB7-B592-BEC9E72831AF}" destId="{29453937-FDBE-47D8-B374-253FC2D35DF7}" srcOrd="0" destOrd="0" presId="urn:microsoft.com/office/officeart/2005/8/layout/hChevron3"/>
    <dgm:cxn modelId="{EF2357B0-B2D1-414B-BDBF-868CEAB457F1}" type="presParOf" srcId="{F52BD6FE-6908-4AB7-B592-BEC9E72831AF}" destId="{272F19AD-5A51-4583-A716-F82C28034AAB}" srcOrd="1" destOrd="0" presId="urn:microsoft.com/office/officeart/2005/8/layout/hChevron3"/>
    <dgm:cxn modelId="{90CDDF19-5838-425C-976D-02938F2BE535}" type="presParOf" srcId="{F52BD6FE-6908-4AB7-B592-BEC9E72831AF}" destId="{A6E8577A-2CC2-4DC3-BA8D-76DF49AB4D0D}" srcOrd="2" destOrd="0" presId="urn:microsoft.com/office/officeart/2005/8/layout/hChevron3"/>
    <dgm:cxn modelId="{139BA6B5-0D60-43D6-92BD-A533DCCE43C6}" type="presParOf" srcId="{F52BD6FE-6908-4AB7-B592-BEC9E72831AF}" destId="{B5DBEAFB-392F-4F1B-A50C-1F36457BAA4D}" srcOrd="3" destOrd="0" presId="urn:microsoft.com/office/officeart/2005/8/layout/hChevron3"/>
    <dgm:cxn modelId="{159C7130-6AB3-49FC-94CE-A268CB8D9619}" type="presParOf" srcId="{F52BD6FE-6908-4AB7-B592-BEC9E72831AF}" destId="{6A940632-03A1-4057-A014-90B47A32A57B}" srcOrd="4" destOrd="0" presId="urn:microsoft.com/office/officeart/2005/8/layout/hChevron3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52977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10484" cy="529772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82821" y="0"/>
        <a:ext cx="2613155" cy="529772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97163" y="0"/>
        <a:ext cx="2613155" cy="52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479876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22958" cy="479876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57873" y="0"/>
        <a:ext cx="2663051" cy="479876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47987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72215" y="0"/>
        <a:ext cx="2663051" cy="479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52977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10484" cy="529772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82821" y="0"/>
        <a:ext cx="2613155" cy="529772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97163" y="0"/>
        <a:ext cx="2613155" cy="529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53937-FDBE-47D8-B374-253FC2D35DF7}">
      <dsp:nvSpPr>
        <dsp:cNvPr id="0" name=""/>
        <dsp:cNvSpPr/>
      </dsp:nvSpPr>
      <dsp:spPr>
        <a:xfrm>
          <a:off x="3594" y="0"/>
          <a:ext cx="3142927" cy="52977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第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2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课时对应章节</a:t>
          </a:r>
        </a:p>
      </dsp:txBody>
      <dsp:txXfrm>
        <a:off x="3594" y="0"/>
        <a:ext cx="3010484" cy="529772"/>
      </dsp:txXfrm>
    </dsp:sp>
    <dsp:sp modelId="{A6E8577A-2CC2-4DC3-BA8D-76DF49AB4D0D}">
      <dsp:nvSpPr>
        <dsp:cNvPr id="0" name=""/>
        <dsp:cNvSpPr/>
      </dsp:nvSpPr>
      <dsp:spPr>
        <a:xfrm>
          <a:off x="2517935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219"/>
                <a:satOff val="-5186"/>
                <a:lumOff val="135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219"/>
                <a:satOff val="-5186"/>
                <a:lumOff val="135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219"/>
                <a:satOff val="-5186"/>
                <a:lumOff val="135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知识框架与要点</a:t>
          </a:r>
        </a:p>
      </dsp:txBody>
      <dsp:txXfrm>
        <a:off x="2782821" y="0"/>
        <a:ext cx="2613155" cy="529772"/>
      </dsp:txXfrm>
    </dsp:sp>
    <dsp:sp modelId="{6A940632-03A1-4057-A014-90B47A32A57B}">
      <dsp:nvSpPr>
        <dsp:cNvPr id="0" name=""/>
        <dsp:cNvSpPr/>
      </dsp:nvSpPr>
      <dsp:spPr>
        <a:xfrm>
          <a:off x="5032277" y="0"/>
          <a:ext cx="3142927" cy="52977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439"/>
                <a:satOff val="-10372"/>
                <a:lumOff val="27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439"/>
                <a:satOff val="-10372"/>
                <a:lumOff val="27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439"/>
                <a:satOff val="-10372"/>
                <a:lumOff val="27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学习路径与方法</a:t>
          </a:r>
        </a:p>
      </dsp:txBody>
      <dsp:txXfrm>
        <a:off x="5297163" y="0"/>
        <a:ext cx="2613155" cy="52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68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303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099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304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619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12" name="标题 14">
            <a:extLst>
              <a:ext uri="{FF2B5EF4-FFF2-40B4-BE49-F238E27FC236}">
                <a16:creationId xmlns:a16="http://schemas.microsoft.com/office/drawing/2014/main" id="{AAA984E5-3995-400E-AAB2-2A5BB8F27F09}"/>
              </a:ext>
            </a:extLst>
          </p:cNvPr>
          <p:cNvSpPr txBox="1">
            <a:spLocks/>
          </p:cNvSpPr>
          <p:nvPr/>
        </p:nvSpPr>
        <p:spPr>
          <a:xfrm>
            <a:off x="3496941" y="2037729"/>
            <a:ext cx="5412105" cy="12424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u="none" strike="noStrike" kern="1200" cap="none" spc="6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algn="ctr"/>
            <a:r>
              <a:rPr lang="zh-CN" altLang="en-US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高等动物的稳态与调节</a:t>
            </a:r>
            <a:br>
              <a:rPr lang="en-US" altLang="zh-CN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（第</a:t>
            </a:r>
            <a:r>
              <a:rPr lang="en-US" altLang="zh-CN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3600" b="1" spc="226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课时）</a:t>
            </a:r>
            <a:endParaRPr lang="zh-CN" altLang="en-US" sz="3600" b="1" spc="226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463606-54AE-46A3-A85C-CF549226C64C}"/>
              </a:ext>
            </a:extLst>
          </p:cNvPr>
          <p:cNvSpPr txBox="1"/>
          <p:nvPr/>
        </p:nvSpPr>
        <p:spPr>
          <a:xfrm>
            <a:off x="3555506" y="3604918"/>
            <a:ext cx="511607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对外经济贸易大学附属中学    郭爱平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210457"/>
          <a:ext cx="8178799" cy="52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1370827" y="750209"/>
            <a:ext cx="509545" cy="311458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F1732C1-5964-4CCF-87FA-1D1A3BF4299D}"/>
              </a:ext>
            </a:extLst>
          </p:cNvPr>
          <p:cNvGrpSpPr/>
          <p:nvPr/>
        </p:nvGrpSpPr>
        <p:grpSpPr>
          <a:xfrm>
            <a:off x="514412" y="1069353"/>
            <a:ext cx="2825573" cy="3444421"/>
            <a:chOff x="124337" y="3197"/>
            <a:chExt cx="1982641" cy="116024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AA848BE-2EC7-4746-8CB5-AEF97BE73CBD}"/>
                </a:ext>
              </a:extLst>
            </p:cNvPr>
            <p:cNvSpPr/>
            <p:nvPr/>
          </p:nvSpPr>
          <p:spPr>
            <a:xfrm>
              <a:off x="124337" y="3197"/>
              <a:ext cx="1982641" cy="1160240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4">
              <a:extLst>
                <a:ext uri="{FF2B5EF4-FFF2-40B4-BE49-F238E27FC236}">
                  <a16:creationId xmlns:a16="http://schemas.microsoft.com/office/drawing/2014/main" id="{7CE23856-A4DB-4522-A04C-6C465F690DEA}"/>
                </a:ext>
              </a:extLst>
            </p:cNvPr>
            <p:cNvSpPr txBox="1"/>
            <p:nvPr/>
          </p:nvSpPr>
          <p:spPr>
            <a:xfrm>
              <a:off x="155653" y="34513"/>
              <a:ext cx="1920009" cy="10065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948228E-6374-4CB5-B426-B075FC04579B}"/>
              </a:ext>
            </a:extLst>
          </p:cNvPr>
          <p:cNvSpPr txBox="1">
            <a:spLocks/>
          </p:cNvSpPr>
          <p:nvPr/>
        </p:nvSpPr>
        <p:spPr>
          <a:xfrm>
            <a:off x="591380" y="1203697"/>
            <a:ext cx="2852966" cy="33755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必修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章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动物和人体生命活动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的调节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节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通过激素的调节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节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神经调节与体液调节的关系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E4E9586-E460-4388-B826-B9BD97DE49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100125"/>
            <a:ext cx="2547507" cy="33686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56D93D5-9A47-4236-B096-A6BF7179AC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7"/>
          <a:stretch/>
        </p:blipFill>
        <p:spPr>
          <a:xfrm>
            <a:off x="6024856" y="1104196"/>
            <a:ext cx="2428460" cy="16460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C616E27-F543-48B5-8583-5AE96A35C4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024855" y="2881909"/>
            <a:ext cx="2387989" cy="16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3766002" y="657579"/>
            <a:ext cx="509545" cy="173836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70754" y="846642"/>
            <a:ext cx="8995233" cy="41816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E50F3F6A-DFCB-4063-9461-F6B8473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22" y="957465"/>
            <a:ext cx="145887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内环境稳态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D7092AD-BBD5-45AA-871A-4D23024D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55" y="2697942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共同调节</a:t>
            </a:r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CD09BE82-B365-443E-A162-288FFE9501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199" y="2690754"/>
            <a:ext cx="8545" cy="3626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85BD81D-A9BC-4096-A8C8-6BA9CCDBC975}"/>
              </a:ext>
            </a:extLst>
          </p:cNvPr>
          <p:cNvSpPr/>
          <p:nvPr/>
        </p:nvSpPr>
        <p:spPr>
          <a:xfrm>
            <a:off x="200506" y="3053377"/>
            <a:ext cx="2353130" cy="1695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Text Box 6">
            <a:extLst>
              <a:ext uri="{FF2B5EF4-FFF2-40B4-BE49-F238E27FC236}">
                <a16:creationId xmlns:a16="http://schemas.microsoft.com/office/drawing/2014/main" id="{D49C6348-A43E-434A-BEEB-86821E44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18" y="3171064"/>
            <a:ext cx="737775" cy="594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134" name="Text Box 6">
            <a:extLst>
              <a:ext uri="{FF2B5EF4-FFF2-40B4-BE49-F238E27FC236}">
                <a16:creationId xmlns:a16="http://schemas.microsoft.com/office/drawing/2014/main" id="{D9C6196F-9FC3-47AD-B3F0-17A45BB5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94" y="4070957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免疫调节</a:t>
            </a:r>
          </a:p>
        </p:txBody>
      </p:sp>
      <p:sp>
        <p:nvSpPr>
          <p:cNvPr id="135" name="Text Box 6">
            <a:extLst>
              <a:ext uri="{FF2B5EF4-FFF2-40B4-BE49-F238E27FC236}">
                <a16:creationId xmlns:a16="http://schemas.microsoft.com/office/drawing/2014/main" id="{7B98FA56-FB3D-470F-9559-DDCD4FC2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70" y="3155281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体液调节</a:t>
            </a:r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3D2F0063-5F6F-4218-8AD6-400631779DA8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675923" y="3782820"/>
            <a:ext cx="275071" cy="580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B99640C-37EE-43C9-A89A-C5F631DBD730}"/>
              </a:ext>
            </a:extLst>
          </p:cNvPr>
          <p:cNvCxnSpPr>
            <a:cxnSpLocks/>
          </p:cNvCxnSpPr>
          <p:nvPr/>
        </p:nvCxnSpPr>
        <p:spPr>
          <a:xfrm>
            <a:off x="493670" y="3782820"/>
            <a:ext cx="449083" cy="817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1B0E0E56-1049-4F76-8793-341A5983E727}"/>
              </a:ext>
            </a:extLst>
          </p:cNvPr>
          <p:cNvCxnSpPr>
            <a:cxnSpLocks/>
          </p:cNvCxnSpPr>
          <p:nvPr/>
        </p:nvCxnSpPr>
        <p:spPr>
          <a:xfrm flipH="1">
            <a:off x="1694122" y="3776218"/>
            <a:ext cx="525543" cy="8099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926CE651-DC74-47B3-BCF0-06CA8C949CDE}"/>
              </a:ext>
            </a:extLst>
          </p:cNvPr>
          <p:cNvCxnSpPr>
            <a:cxnSpLocks/>
            <a:stCxn id="134" idx="3"/>
            <a:endCxn id="135" idx="2"/>
          </p:cNvCxnSpPr>
          <p:nvPr/>
        </p:nvCxnSpPr>
        <p:spPr>
          <a:xfrm flipV="1">
            <a:off x="1688771" y="3740056"/>
            <a:ext cx="368888" cy="6232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F238283C-6B70-48CF-9FB4-DE12814D8C7A}"/>
              </a:ext>
            </a:extLst>
          </p:cNvPr>
          <p:cNvCxnSpPr>
            <a:cxnSpLocks/>
          </p:cNvCxnSpPr>
          <p:nvPr/>
        </p:nvCxnSpPr>
        <p:spPr>
          <a:xfrm flipH="1" flipV="1">
            <a:off x="1020013" y="3576752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箭头: 右 141">
            <a:extLst>
              <a:ext uri="{FF2B5EF4-FFF2-40B4-BE49-F238E27FC236}">
                <a16:creationId xmlns:a16="http://schemas.microsoft.com/office/drawing/2014/main" id="{377C0F94-A312-483E-AEEC-48FE02DB5D50}"/>
              </a:ext>
            </a:extLst>
          </p:cNvPr>
          <p:cNvSpPr/>
          <p:nvPr/>
        </p:nvSpPr>
        <p:spPr>
          <a:xfrm>
            <a:off x="2431297" y="3294834"/>
            <a:ext cx="289102" cy="327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3" name="左大括号 142">
            <a:extLst>
              <a:ext uri="{FF2B5EF4-FFF2-40B4-BE49-F238E27FC236}">
                <a16:creationId xmlns:a16="http://schemas.microsoft.com/office/drawing/2014/main" id="{8670C029-04E6-473F-955C-EAB4FA709342}"/>
              </a:ext>
            </a:extLst>
          </p:cNvPr>
          <p:cNvSpPr/>
          <p:nvPr/>
        </p:nvSpPr>
        <p:spPr>
          <a:xfrm>
            <a:off x="2655350" y="1865496"/>
            <a:ext cx="154889" cy="1971282"/>
          </a:xfrm>
          <a:prstGeom prst="leftBrace">
            <a:avLst>
              <a:gd name="adj1" fmla="val 8333"/>
              <a:gd name="adj2" fmla="val 816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Text Box 6">
            <a:extLst>
              <a:ext uri="{FF2B5EF4-FFF2-40B4-BE49-F238E27FC236}">
                <a16:creationId xmlns:a16="http://schemas.microsoft.com/office/drawing/2014/main" id="{1F0B62B7-47FA-4C90-83CE-0BF15731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60" y="826861"/>
            <a:ext cx="260104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发现：</a:t>
            </a:r>
          </a:p>
        </p:txBody>
      </p:sp>
      <p:sp>
        <p:nvSpPr>
          <p:cNvPr id="147" name="Text Box 6">
            <a:extLst>
              <a:ext uri="{FF2B5EF4-FFF2-40B4-BE49-F238E27FC236}">
                <a16:creationId xmlns:a16="http://schemas.microsoft.com/office/drawing/2014/main" id="{F4CE9D07-6BAD-4A54-A009-709B712B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421" y="1098805"/>
            <a:ext cx="4855619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小肠粘膜→促胰液素（血液）→胰腺→分泌胰液</a:t>
            </a:r>
          </a:p>
        </p:txBody>
      </p:sp>
      <p:sp>
        <p:nvSpPr>
          <p:cNvPr id="149" name="Text Box 6">
            <a:extLst>
              <a:ext uri="{FF2B5EF4-FFF2-40B4-BE49-F238E27FC236}">
                <a16:creationId xmlns:a16="http://schemas.microsoft.com/office/drawing/2014/main" id="{81462E6F-483D-4BFB-BE0E-836C4D61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488" y="1375843"/>
            <a:ext cx="170716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化学物质</a:t>
            </a:r>
          </a:p>
        </p:txBody>
      </p:sp>
      <p:sp>
        <p:nvSpPr>
          <p:cNvPr id="167" name="Text Box 6">
            <a:extLst>
              <a:ext uri="{FF2B5EF4-FFF2-40B4-BE49-F238E27FC236}">
                <a16:creationId xmlns:a16="http://schemas.microsoft.com/office/drawing/2014/main" id="{B3445E5C-019C-4F27-AD53-01DCD9CB5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11" y="1648646"/>
            <a:ext cx="480777" cy="10772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体液传送</a:t>
            </a:r>
          </a:p>
        </p:txBody>
      </p:sp>
      <p:cxnSp>
        <p:nvCxnSpPr>
          <p:cNvPr id="169" name="直接箭头连接符 168">
            <a:extLst>
              <a:ext uri="{FF2B5EF4-FFF2-40B4-BE49-F238E27FC236}">
                <a16:creationId xmlns:a16="http://schemas.microsoft.com/office/drawing/2014/main" id="{9ECE2C34-83F6-4D5F-9ABE-78094AD75932}"/>
              </a:ext>
            </a:extLst>
          </p:cNvPr>
          <p:cNvCxnSpPr>
            <a:cxnSpLocks/>
          </p:cNvCxnSpPr>
          <p:nvPr/>
        </p:nvCxnSpPr>
        <p:spPr>
          <a:xfrm>
            <a:off x="3587543" y="1674216"/>
            <a:ext cx="0" cy="10625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Box 6">
            <a:extLst>
              <a:ext uri="{FF2B5EF4-FFF2-40B4-BE49-F238E27FC236}">
                <a16:creationId xmlns:a16="http://schemas.microsoft.com/office/drawing/2014/main" id="{79641BDE-5F33-4233-83D0-2886979E6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927" y="2672174"/>
            <a:ext cx="170716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生命活动</a:t>
            </a: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DFA53173-4A1B-49BB-B75E-63288B99A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455" y="1783865"/>
            <a:ext cx="247895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调节</a:t>
            </a:r>
          </a:p>
        </p:txBody>
      </p:sp>
      <p:sp>
        <p:nvSpPr>
          <p:cNvPr id="175" name="Text Box 6">
            <a:extLst>
              <a:ext uri="{FF2B5EF4-FFF2-40B4-BE49-F238E27FC236}">
                <a16:creationId xmlns:a16="http://schemas.microsoft.com/office/drawing/2014/main" id="{BD56E582-2174-40A7-BB1E-DD86DC8B2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600" y="3458592"/>
            <a:ext cx="23504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</a:p>
        </p:txBody>
      </p:sp>
      <p:sp>
        <p:nvSpPr>
          <p:cNvPr id="176" name="Text Box 6">
            <a:extLst>
              <a:ext uri="{FF2B5EF4-FFF2-40B4-BE49-F238E27FC236}">
                <a16:creationId xmlns:a16="http://schemas.microsoft.com/office/drawing/2014/main" id="{BE7EA74F-9973-4ADB-B8D1-E3364F75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173" y="3220290"/>
            <a:ext cx="1075147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激素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调节</a:t>
            </a:r>
          </a:p>
        </p:txBody>
      </p:sp>
      <p:sp>
        <p:nvSpPr>
          <p:cNvPr id="179" name="Text Box 6">
            <a:extLst>
              <a:ext uri="{FF2B5EF4-FFF2-40B4-BE49-F238E27FC236}">
                <a16:creationId xmlns:a16="http://schemas.microsoft.com/office/drawing/2014/main" id="{A0CE250A-38BF-4F95-AFAE-0F525E1EB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175" y="3706887"/>
            <a:ext cx="223196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</a:t>
            </a:r>
            <a:r>
              <a:rPr lang="en-US" altLang="zh-CN" sz="16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对呼吸的调节</a:t>
            </a:r>
          </a:p>
        </p:txBody>
      </p:sp>
      <p:sp>
        <p:nvSpPr>
          <p:cNvPr id="180" name="Text Box 6">
            <a:extLst>
              <a:ext uri="{FF2B5EF4-FFF2-40B4-BE49-F238E27FC236}">
                <a16:creationId xmlns:a16="http://schemas.microsoft.com/office/drawing/2014/main" id="{D1526693-4EC9-4314-84E4-E2A5E8CFC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679" y="4086099"/>
            <a:ext cx="1764914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血糖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对胰岛细胞分泌活动的调节</a:t>
            </a:r>
            <a:endParaRPr lang="en-US" altLang="zh-CN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1" name="左大括号 180">
            <a:extLst>
              <a:ext uri="{FF2B5EF4-FFF2-40B4-BE49-F238E27FC236}">
                <a16:creationId xmlns:a16="http://schemas.microsoft.com/office/drawing/2014/main" id="{3129BA88-1ABF-4D1D-A791-357BF34165BC}"/>
              </a:ext>
            </a:extLst>
          </p:cNvPr>
          <p:cNvSpPr/>
          <p:nvPr/>
        </p:nvSpPr>
        <p:spPr>
          <a:xfrm>
            <a:off x="3012911" y="3199575"/>
            <a:ext cx="73749" cy="1695831"/>
          </a:xfrm>
          <a:prstGeom prst="leftBrace">
            <a:avLst>
              <a:gd name="adj1" fmla="val 8333"/>
              <a:gd name="adj2" fmla="val 307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箭头: 右 182">
            <a:extLst>
              <a:ext uri="{FF2B5EF4-FFF2-40B4-BE49-F238E27FC236}">
                <a16:creationId xmlns:a16="http://schemas.microsoft.com/office/drawing/2014/main" id="{3758AD10-DE46-4A48-992E-CC7319EDD677}"/>
              </a:ext>
            </a:extLst>
          </p:cNvPr>
          <p:cNvSpPr/>
          <p:nvPr/>
        </p:nvSpPr>
        <p:spPr>
          <a:xfrm>
            <a:off x="4196320" y="3199217"/>
            <a:ext cx="502459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左大括号 183">
            <a:extLst>
              <a:ext uri="{FF2B5EF4-FFF2-40B4-BE49-F238E27FC236}">
                <a16:creationId xmlns:a16="http://schemas.microsoft.com/office/drawing/2014/main" id="{842CB860-9A08-4602-84A3-1CDE0850B8CF}"/>
              </a:ext>
            </a:extLst>
          </p:cNvPr>
          <p:cNvSpPr/>
          <p:nvPr/>
        </p:nvSpPr>
        <p:spPr>
          <a:xfrm>
            <a:off x="4616515" y="946563"/>
            <a:ext cx="80319" cy="3909752"/>
          </a:xfrm>
          <a:prstGeom prst="leftBrace">
            <a:avLst>
              <a:gd name="adj1" fmla="val 8333"/>
              <a:gd name="adj2" fmla="val 604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0F95BECA-C8F2-4B79-BA7E-F4D2070BCD76}"/>
              </a:ext>
            </a:extLst>
          </p:cNvPr>
          <p:cNvSpPr/>
          <p:nvPr/>
        </p:nvSpPr>
        <p:spPr>
          <a:xfrm>
            <a:off x="3066258" y="4658981"/>
            <a:ext cx="1325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6" name="Text Box 6">
            <a:extLst>
              <a:ext uri="{FF2B5EF4-FFF2-40B4-BE49-F238E27FC236}">
                <a16:creationId xmlns:a16="http://schemas.microsoft.com/office/drawing/2014/main" id="{1EB614D6-12D7-4255-8C22-94E8E2AB7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298" y="1369453"/>
            <a:ext cx="84064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含义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8" name="左大括号 187">
            <a:extLst>
              <a:ext uri="{FF2B5EF4-FFF2-40B4-BE49-F238E27FC236}">
                <a16:creationId xmlns:a16="http://schemas.microsoft.com/office/drawing/2014/main" id="{26637A04-EA4A-4474-88F1-A94C4D9E1924}"/>
              </a:ext>
            </a:extLst>
          </p:cNvPr>
          <p:cNvSpPr/>
          <p:nvPr/>
        </p:nvSpPr>
        <p:spPr>
          <a:xfrm>
            <a:off x="3043235" y="1500886"/>
            <a:ext cx="121562" cy="1413693"/>
          </a:xfrm>
          <a:prstGeom prst="leftBrace">
            <a:avLst>
              <a:gd name="adj1" fmla="val 8333"/>
              <a:gd name="adj2" fmla="val 307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Text Box 6">
            <a:extLst>
              <a:ext uri="{FF2B5EF4-FFF2-40B4-BE49-F238E27FC236}">
                <a16:creationId xmlns:a16="http://schemas.microsoft.com/office/drawing/2014/main" id="{EFB4801C-CC06-4A85-87B2-B8DB1D27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769" y="1681660"/>
            <a:ext cx="398255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含义</a:t>
            </a:r>
          </a:p>
        </p:txBody>
      </p:sp>
      <p:sp>
        <p:nvSpPr>
          <p:cNvPr id="191" name="Text Box 6">
            <a:extLst>
              <a:ext uri="{FF2B5EF4-FFF2-40B4-BE49-F238E27FC236}">
                <a16:creationId xmlns:a16="http://schemas.microsoft.com/office/drawing/2014/main" id="{F2BAF4D0-4413-49C2-8805-536E4E58E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805" y="1716615"/>
            <a:ext cx="4855619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内分泌腺→激素（体液）→靶器官、靶细胞→生命活动</a:t>
            </a:r>
          </a:p>
        </p:txBody>
      </p:sp>
      <p:sp>
        <p:nvSpPr>
          <p:cNvPr id="193" name="Text Box 6">
            <a:extLst>
              <a:ext uri="{FF2B5EF4-FFF2-40B4-BE49-F238E27FC236}">
                <a16:creationId xmlns:a16="http://schemas.microsoft.com/office/drawing/2014/main" id="{92F03AD8-0675-49CE-B0EB-97DB45EAC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298" y="2000622"/>
            <a:ext cx="1267309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研究方法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1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" name="Text Box 6">
            <a:extLst>
              <a:ext uri="{FF2B5EF4-FFF2-40B4-BE49-F238E27FC236}">
                <a16:creationId xmlns:a16="http://schemas.microsoft.com/office/drawing/2014/main" id="{E937F22C-C0D6-40EB-827E-8E60495E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93" y="2016244"/>
            <a:ext cx="3057121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动物实验和临床观察</a:t>
            </a:r>
            <a:endParaRPr lang="en-US" altLang="zh-CN" sz="1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63194C76-0414-4148-B00B-6BB795F8EE8E}"/>
              </a:ext>
            </a:extLst>
          </p:cNvPr>
          <p:cNvCxnSpPr>
            <a:cxnSpLocks/>
          </p:cNvCxnSpPr>
          <p:nvPr/>
        </p:nvCxnSpPr>
        <p:spPr>
          <a:xfrm flipH="1" flipV="1">
            <a:off x="1014625" y="3430278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 Box 6">
            <a:extLst>
              <a:ext uri="{FF2B5EF4-FFF2-40B4-BE49-F238E27FC236}">
                <a16:creationId xmlns:a16="http://schemas.microsoft.com/office/drawing/2014/main" id="{742576B0-A8E2-42C3-AFDD-301F6800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844" y="2343307"/>
            <a:ext cx="456109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激素的化学本质、产生和作用</a:t>
            </a: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（协同与拮抗）</a:t>
            </a:r>
          </a:p>
        </p:txBody>
      </p:sp>
      <p:sp>
        <p:nvSpPr>
          <p:cNvPr id="209" name="Text Box 6">
            <a:extLst>
              <a:ext uri="{FF2B5EF4-FFF2-40B4-BE49-F238E27FC236}">
                <a16:creationId xmlns:a16="http://schemas.microsoft.com/office/drawing/2014/main" id="{17C22C90-387A-41E3-9A44-AF9047EA8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586" y="2738765"/>
            <a:ext cx="450744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激素分泌的调节机制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反馈调节和分级调节</a:t>
            </a:r>
          </a:p>
        </p:txBody>
      </p:sp>
      <p:pic>
        <p:nvPicPr>
          <p:cNvPr id="211" name="图片 210">
            <a:extLst>
              <a:ext uri="{FF2B5EF4-FFF2-40B4-BE49-F238E27FC236}">
                <a16:creationId xmlns:a16="http://schemas.microsoft.com/office/drawing/2014/main" id="{D78C008E-11A3-4FE3-B056-8A0A57CD5A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2856" b="11665"/>
          <a:stretch/>
        </p:blipFill>
        <p:spPr>
          <a:xfrm>
            <a:off x="4858840" y="3103626"/>
            <a:ext cx="4027949" cy="1197606"/>
          </a:xfrm>
          <a:prstGeom prst="rect">
            <a:avLst/>
          </a:prstGeom>
        </p:spPr>
      </p:pic>
      <p:sp>
        <p:nvSpPr>
          <p:cNvPr id="212" name="Text Box 6">
            <a:extLst>
              <a:ext uri="{FF2B5EF4-FFF2-40B4-BE49-F238E27FC236}">
                <a16:creationId xmlns:a16="http://schemas.microsoft.com/office/drawing/2014/main" id="{903AFE7E-B15C-4E98-8914-F4A79D42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345" y="4301232"/>
            <a:ext cx="450744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激素调节的特点</a:t>
            </a:r>
            <a:r>
              <a:rPr lang="en-US" altLang="zh-CN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1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2BE11E33-46BA-4EFC-8FFA-1FF9E3D17700}"/>
              </a:ext>
            </a:extLst>
          </p:cNvPr>
          <p:cNvSpPr/>
          <p:nvPr/>
        </p:nvSpPr>
        <p:spPr>
          <a:xfrm>
            <a:off x="4658360" y="4581105"/>
            <a:ext cx="4314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微量和高效；通过体液运输；作用于靶器官、靶细胞</a:t>
            </a:r>
            <a:endParaRPr lang="zh-CN" altLang="en-US" sz="1400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56044BB8-984E-412E-882B-F596E642A572}"/>
              </a:ext>
            </a:extLst>
          </p:cNvPr>
          <p:cNvSpPr/>
          <p:nvPr/>
        </p:nvSpPr>
        <p:spPr>
          <a:xfrm>
            <a:off x="610483" y="1575845"/>
            <a:ext cx="1344764" cy="1120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4ACE55B9-0F7E-4115-8BE3-9B202DCFD02A}"/>
              </a:ext>
            </a:extLst>
          </p:cNvPr>
          <p:cNvCxnSpPr>
            <a:cxnSpLocks/>
            <a:stCxn id="66" idx="2"/>
            <a:endCxn id="62" idx="0"/>
          </p:cNvCxnSpPr>
          <p:nvPr/>
        </p:nvCxnSpPr>
        <p:spPr>
          <a:xfrm flipH="1">
            <a:off x="1311199" y="1296019"/>
            <a:ext cx="4260" cy="2227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6F908859-DA5B-4AB1-BCD0-D49D8F693AD5}"/>
              </a:ext>
            </a:extLst>
          </p:cNvPr>
          <p:cNvSpPr/>
          <p:nvPr/>
        </p:nvSpPr>
        <p:spPr>
          <a:xfrm>
            <a:off x="687840" y="1518816"/>
            <a:ext cx="12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血糖平衡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4F55FAE-F510-4A0E-8821-363DCD675B50}"/>
              </a:ext>
            </a:extLst>
          </p:cNvPr>
          <p:cNvSpPr/>
          <p:nvPr/>
        </p:nvSpPr>
        <p:spPr>
          <a:xfrm>
            <a:off x="675923" y="1821985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水盐平衡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E0D178E-ACE0-4A58-A9A3-BF754C6E9C3E}"/>
              </a:ext>
            </a:extLst>
          </p:cNvPr>
          <p:cNvSpPr/>
          <p:nvPr/>
        </p:nvSpPr>
        <p:spPr>
          <a:xfrm>
            <a:off x="684095" y="20966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体温恒定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B2F3DD5-3131-49E4-A6E3-F09661ECA822}"/>
              </a:ext>
            </a:extLst>
          </p:cNvPr>
          <p:cNvSpPr/>
          <p:nvPr/>
        </p:nvSpPr>
        <p:spPr>
          <a:xfrm>
            <a:off x="735812" y="2321423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/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id="{2B87E969-4297-4DF8-B60F-A945C83F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5" y="1227401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包括</a:t>
            </a:r>
          </a:p>
        </p:txBody>
      </p:sp>
    </p:spTree>
    <p:extLst>
      <p:ext uri="{BB962C8B-B14F-4D97-AF65-F5344CB8AC3E}">
        <p14:creationId xmlns:p14="http://schemas.microsoft.com/office/powerpoint/2010/main" val="11811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4" grpId="0"/>
      <p:bldP spid="75" grpId="0" animBg="1"/>
      <p:bldP spid="55" grpId="0" animBg="1"/>
      <p:bldP spid="133" grpId="0" animBg="1"/>
      <p:bldP spid="134" grpId="0" animBg="1"/>
      <p:bldP spid="135" grpId="0" animBg="1"/>
      <p:bldP spid="142" grpId="0" animBg="1"/>
      <p:bldP spid="143" grpId="0" animBg="1"/>
      <p:bldP spid="144" grpId="0"/>
      <p:bldP spid="147" grpId="0"/>
      <p:bldP spid="149" grpId="0"/>
      <p:bldP spid="167" grpId="0"/>
      <p:bldP spid="170" grpId="0"/>
      <p:bldP spid="172" grpId="0"/>
      <p:bldP spid="175" grpId="0"/>
      <p:bldP spid="176" grpId="0" animBg="1"/>
      <p:bldP spid="179" grpId="0"/>
      <p:bldP spid="180" grpId="0"/>
      <p:bldP spid="181" grpId="0" animBg="1"/>
      <p:bldP spid="183" grpId="0" animBg="1"/>
      <p:bldP spid="184" grpId="0" animBg="1"/>
      <p:bldP spid="185" grpId="0"/>
      <p:bldP spid="186" grpId="0"/>
      <p:bldP spid="188" grpId="0" animBg="1"/>
      <p:bldP spid="189" grpId="0"/>
      <p:bldP spid="191" grpId="0"/>
      <p:bldP spid="193" grpId="0"/>
      <p:bldP spid="194" grpId="0"/>
      <p:bldP spid="208" grpId="0"/>
      <p:bldP spid="209" grpId="0"/>
      <p:bldP spid="212" grpId="0"/>
      <p:bldP spid="213" grpId="0"/>
      <p:bldP spid="60" grpId="0" animBg="1"/>
      <p:bldP spid="62" grpId="0"/>
      <p:bldP spid="63" grpId="0"/>
      <p:bldP spid="64" grpId="0"/>
      <p:bldP spid="65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3766002" y="657579"/>
            <a:ext cx="509545" cy="173836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70754" y="846642"/>
            <a:ext cx="8995233" cy="41816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E50F3F6A-DFCB-4063-9461-F6B8473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22" y="957465"/>
            <a:ext cx="145887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内环境稳态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D7092AD-BBD5-45AA-871A-4D23024D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55" y="2697942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共同调节</a:t>
            </a:r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CD09BE82-B365-443E-A162-288FFE9501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199" y="2690754"/>
            <a:ext cx="8545" cy="3626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85BD81D-A9BC-4096-A8C8-6BA9CCDBC975}"/>
              </a:ext>
            </a:extLst>
          </p:cNvPr>
          <p:cNvSpPr/>
          <p:nvPr/>
        </p:nvSpPr>
        <p:spPr>
          <a:xfrm>
            <a:off x="200506" y="3053377"/>
            <a:ext cx="2353130" cy="1695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Text Box 6">
            <a:extLst>
              <a:ext uri="{FF2B5EF4-FFF2-40B4-BE49-F238E27FC236}">
                <a16:creationId xmlns:a16="http://schemas.microsoft.com/office/drawing/2014/main" id="{D49C6348-A43E-434A-BEEB-86821E44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18" y="3171064"/>
            <a:ext cx="737775" cy="594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134" name="Text Box 6">
            <a:extLst>
              <a:ext uri="{FF2B5EF4-FFF2-40B4-BE49-F238E27FC236}">
                <a16:creationId xmlns:a16="http://schemas.microsoft.com/office/drawing/2014/main" id="{D9C6196F-9FC3-47AD-B3F0-17A45BB5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94" y="4070957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免疫调节</a:t>
            </a:r>
          </a:p>
        </p:txBody>
      </p:sp>
      <p:sp>
        <p:nvSpPr>
          <p:cNvPr id="135" name="Text Box 6">
            <a:extLst>
              <a:ext uri="{FF2B5EF4-FFF2-40B4-BE49-F238E27FC236}">
                <a16:creationId xmlns:a16="http://schemas.microsoft.com/office/drawing/2014/main" id="{7B98FA56-FB3D-470F-9559-DDCD4FC2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70" y="3155281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体液调节</a:t>
            </a:r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3D2F0063-5F6F-4218-8AD6-400631779DA8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675923" y="3782820"/>
            <a:ext cx="275071" cy="580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B99640C-37EE-43C9-A89A-C5F631DBD730}"/>
              </a:ext>
            </a:extLst>
          </p:cNvPr>
          <p:cNvCxnSpPr>
            <a:cxnSpLocks/>
          </p:cNvCxnSpPr>
          <p:nvPr/>
        </p:nvCxnSpPr>
        <p:spPr>
          <a:xfrm>
            <a:off x="493670" y="3782820"/>
            <a:ext cx="449083" cy="817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1B0E0E56-1049-4F76-8793-341A5983E727}"/>
              </a:ext>
            </a:extLst>
          </p:cNvPr>
          <p:cNvCxnSpPr>
            <a:cxnSpLocks/>
          </p:cNvCxnSpPr>
          <p:nvPr/>
        </p:nvCxnSpPr>
        <p:spPr>
          <a:xfrm flipH="1">
            <a:off x="1694122" y="3776218"/>
            <a:ext cx="525543" cy="8099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926CE651-DC74-47B3-BCF0-06CA8C949CDE}"/>
              </a:ext>
            </a:extLst>
          </p:cNvPr>
          <p:cNvCxnSpPr>
            <a:cxnSpLocks/>
            <a:stCxn id="134" idx="3"/>
            <a:endCxn id="135" idx="2"/>
          </p:cNvCxnSpPr>
          <p:nvPr/>
        </p:nvCxnSpPr>
        <p:spPr>
          <a:xfrm flipV="1">
            <a:off x="1688771" y="3740056"/>
            <a:ext cx="368888" cy="6232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F238283C-6B70-48CF-9FB4-DE12814D8C7A}"/>
              </a:ext>
            </a:extLst>
          </p:cNvPr>
          <p:cNvCxnSpPr>
            <a:cxnSpLocks/>
          </p:cNvCxnSpPr>
          <p:nvPr/>
        </p:nvCxnSpPr>
        <p:spPr>
          <a:xfrm flipH="1" flipV="1">
            <a:off x="1020013" y="3576752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63194C76-0414-4148-B00B-6BB795F8EE8E}"/>
              </a:ext>
            </a:extLst>
          </p:cNvPr>
          <p:cNvCxnSpPr>
            <a:cxnSpLocks/>
          </p:cNvCxnSpPr>
          <p:nvPr/>
        </p:nvCxnSpPr>
        <p:spPr>
          <a:xfrm flipH="1" flipV="1">
            <a:off x="1014625" y="3430278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56044BB8-984E-412E-882B-F596E642A572}"/>
              </a:ext>
            </a:extLst>
          </p:cNvPr>
          <p:cNvSpPr/>
          <p:nvPr/>
        </p:nvSpPr>
        <p:spPr>
          <a:xfrm>
            <a:off x="610483" y="1575845"/>
            <a:ext cx="1344764" cy="1120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4ACE55B9-0F7E-4115-8BE3-9B202DCFD02A}"/>
              </a:ext>
            </a:extLst>
          </p:cNvPr>
          <p:cNvCxnSpPr>
            <a:cxnSpLocks/>
            <a:stCxn id="66" idx="2"/>
            <a:endCxn id="62" idx="0"/>
          </p:cNvCxnSpPr>
          <p:nvPr/>
        </p:nvCxnSpPr>
        <p:spPr>
          <a:xfrm flipH="1">
            <a:off x="1311199" y="1296019"/>
            <a:ext cx="4260" cy="2227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6F908859-DA5B-4AB1-BCD0-D49D8F693AD5}"/>
              </a:ext>
            </a:extLst>
          </p:cNvPr>
          <p:cNvSpPr/>
          <p:nvPr/>
        </p:nvSpPr>
        <p:spPr>
          <a:xfrm>
            <a:off x="687840" y="1518816"/>
            <a:ext cx="12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血糖平衡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4F55FAE-F510-4A0E-8821-363DCD675B50}"/>
              </a:ext>
            </a:extLst>
          </p:cNvPr>
          <p:cNvSpPr/>
          <p:nvPr/>
        </p:nvSpPr>
        <p:spPr>
          <a:xfrm>
            <a:off x="675923" y="1821985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水盐平衡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E0D178E-ACE0-4A58-A9A3-BF754C6E9C3E}"/>
              </a:ext>
            </a:extLst>
          </p:cNvPr>
          <p:cNvSpPr/>
          <p:nvPr/>
        </p:nvSpPr>
        <p:spPr>
          <a:xfrm>
            <a:off x="684095" y="20966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体温恒定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B2F3DD5-3131-49E4-A6E3-F09661ECA822}"/>
              </a:ext>
            </a:extLst>
          </p:cNvPr>
          <p:cNvSpPr/>
          <p:nvPr/>
        </p:nvSpPr>
        <p:spPr>
          <a:xfrm>
            <a:off x="735812" y="2321423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/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id="{2B87E969-4297-4DF8-B60F-A945C83F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5" y="1227401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包括</a:t>
            </a: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7711F3B2-5745-46F3-9121-698A7ED20E7D}"/>
              </a:ext>
            </a:extLst>
          </p:cNvPr>
          <p:cNvSpPr/>
          <p:nvPr/>
        </p:nvSpPr>
        <p:spPr>
          <a:xfrm>
            <a:off x="1864322" y="1602116"/>
            <a:ext cx="963239" cy="261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7C529AAC-1477-4750-A556-8B7597C9CED8}"/>
              </a:ext>
            </a:extLst>
          </p:cNvPr>
          <p:cNvPicPr/>
          <p:nvPr/>
        </p:nvPicPr>
        <p:blipFill rotWithShape="1">
          <a:blip r:embed="rId8"/>
          <a:srcRect l="21221" t="20548" r="23430" b="16010"/>
          <a:stretch/>
        </p:blipFill>
        <p:spPr bwMode="auto">
          <a:xfrm>
            <a:off x="2974986" y="957465"/>
            <a:ext cx="5700900" cy="3791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8C70AE9-9F36-4F17-A487-6B5E4F110BD2}"/>
              </a:ext>
            </a:extLst>
          </p:cNvPr>
          <p:cNvSpPr/>
          <p:nvPr/>
        </p:nvSpPr>
        <p:spPr>
          <a:xfrm>
            <a:off x="3076388" y="907312"/>
            <a:ext cx="2984170" cy="1722474"/>
          </a:xfrm>
          <a:custGeom>
            <a:avLst/>
            <a:gdLst>
              <a:gd name="connsiteX0" fmla="*/ 14142 w 2984170"/>
              <a:gd name="connsiteY0" fmla="*/ 113414 h 1722474"/>
              <a:gd name="connsiteX1" fmla="*/ 226793 w 2984170"/>
              <a:gd name="connsiteY1" fmla="*/ 99237 h 1722474"/>
              <a:gd name="connsiteX2" fmla="*/ 283500 w 2984170"/>
              <a:gd name="connsiteY2" fmla="*/ 92148 h 1722474"/>
              <a:gd name="connsiteX3" fmla="*/ 311854 w 2984170"/>
              <a:gd name="connsiteY3" fmla="*/ 77972 h 1722474"/>
              <a:gd name="connsiteX4" fmla="*/ 340207 w 2984170"/>
              <a:gd name="connsiteY4" fmla="*/ 70883 h 1722474"/>
              <a:gd name="connsiteX5" fmla="*/ 418179 w 2984170"/>
              <a:gd name="connsiteY5" fmla="*/ 56707 h 1722474"/>
              <a:gd name="connsiteX6" fmla="*/ 1013603 w 2984170"/>
              <a:gd name="connsiteY6" fmla="*/ 49618 h 1722474"/>
              <a:gd name="connsiteX7" fmla="*/ 1212077 w 2984170"/>
              <a:gd name="connsiteY7" fmla="*/ 21265 h 1722474"/>
              <a:gd name="connsiteX8" fmla="*/ 1332579 w 2984170"/>
              <a:gd name="connsiteY8" fmla="*/ 7088 h 1722474"/>
              <a:gd name="connsiteX9" fmla="*/ 1353845 w 2984170"/>
              <a:gd name="connsiteY9" fmla="*/ 0 h 1722474"/>
              <a:gd name="connsiteX10" fmla="*/ 2750254 w 2984170"/>
              <a:gd name="connsiteY10" fmla="*/ 7088 h 1722474"/>
              <a:gd name="connsiteX11" fmla="*/ 2806961 w 2984170"/>
              <a:gd name="connsiteY11" fmla="*/ 14176 h 1722474"/>
              <a:gd name="connsiteX12" fmla="*/ 2828226 w 2984170"/>
              <a:gd name="connsiteY12" fmla="*/ 21265 h 1722474"/>
              <a:gd name="connsiteX13" fmla="*/ 2856579 w 2984170"/>
              <a:gd name="connsiteY13" fmla="*/ 28353 h 1722474"/>
              <a:gd name="connsiteX14" fmla="*/ 2892021 w 2984170"/>
              <a:gd name="connsiteY14" fmla="*/ 70883 h 1722474"/>
              <a:gd name="connsiteX15" fmla="*/ 2913286 w 2984170"/>
              <a:gd name="connsiteY15" fmla="*/ 92148 h 1722474"/>
              <a:gd name="connsiteX16" fmla="*/ 2927463 w 2984170"/>
              <a:gd name="connsiteY16" fmla="*/ 113414 h 1722474"/>
              <a:gd name="connsiteX17" fmla="*/ 2948728 w 2984170"/>
              <a:gd name="connsiteY17" fmla="*/ 134679 h 1722474"/>
              <a:gd name="connsiteX18" fmla="*/ 2962905 w 2984170"/>
              <a:gd name="connsiteY18" fmla="*/ 163032 h 1722474"/>
              <a:gd name="connsiteX19" fmla="*/ 2977082 w 2984170"/>
              <a:gd name="connsiteY19" fmla="*/ 184297 h 1722474"/>
              <a:gd name="connsiteX20" fmla="*/ 2984170 w 2984170"/>
              <a:gd name="connsiteY20" fmla="*/ 205562 h 1722474"/>
              <a:gd name="connsiteX21" fmla="*/ 2977082 w 2984170"/>
              <a:gd name="connsiteY21" fmla="*/ 262269 h 1722474"/>
              <a:gd name="connsiteX22" fmla="*/ 2948728 w 2984170"/>
              <a:gd name="connsiteY22" fmla="*/ 311888 h 1722474"/>
              <a:gd name="connsiteX23" fmla="*/ 2920375 w 2984170"/>
              <a:gd name="connsiteY23" fmla="*/ 326065 h 1722474"/>
              <a:gd name="connsiteX24" fmla="*/ 2906198 w 2984170"/>
              <a:gd name="connsiteY24" fmla="*/ 347330 h 1722474"/>
              <a:gd name="connsiteX25" fmla="*/ 2884933 w 2984170"/>
              <a:gd name="connsiteY25" fmla="*/ 354418 h 1722474"/>
              <a:gd name="connsiteX26" fmla="*/ 2835314 w 2984170"/>
              <a:gd name="connsiteY26" fmla="*/ 368595 h 1722474"/>
              <a:gd name="connsiteX27" fmla="*/ 2778607 w 2984170"/>
              <a:gd name="connsiteY27" fmla="*/ 389860 h 1722474"/>
              <a:gd name="connsiteX28" fmla="*/ 2743165 w 2984170"/>
              <a:gd name="connsiteY28" fmla="*/ 404037 h 1722474"/>
              <a:gd name="connsiteX29" fmla="*/ 2693547 w 2984170"/>
              <a:gd name="connsiteY29" fmla="*/ 411125 h 1722474"/>
              <a:gd name="connsiteX30" fmla="*/ 2608486 w 2984170"/>
              <a:gd name="connsiteY30" fmla="*/ 439479 h 1722474"/>
              <a:gd name="connsiteX31" fmla="*/ 2509249 w 2984170"/>
              <a:gd name="connsiteY31" fmla="*/ 467832 h 1722474"/>
              <a:gd name="connsiteX32" fmla="*/ 2452542 w 2984170"/>
              <a:gd name="connsiteY32" fmla="*/ 489097 h 1722474"/>
              <a:gd name="connsiteX33" fmla="*/ 2410012 w 2984170"/>
              <a:gd name="connsiteY33" fmla="*/ 503274 h 1722474"/>
              <a:gd name="connsiteX34" fmla="*/ 2367482 w 2984170"/>
              <a:gd name="connsiteY34" fmla="*/ 517451 h 1722474"/>
              <a:gd name="connsiteX35" fmla="*/ 2346217 w 2984170"/>
              <a:gd name="connsiteY35" fmla="*/ 524539 h 1722474"/>
              <a:gd name="connsiteX36" fmla="*/ 2317863 w 2984170"/>
              <a:gd name="connsiteY36" fmla="*/ 538716 h 1722474"/>
              <a:gd name="connsiteX37" fmla="*/ 2282421 w 2984170"/>
              <a:gd name="connsiteY37" fmla="*/ 545804 h 1722474"/>
              <a:gd name="connsiteX38" fmla="*/ 2232803 w 2984170"/>
              <a:gd name="connsiteY38" fmla="*/ 574158 h 1722474"/>
              <a:gd name="connsiteX39" fmla="*/ 2176096 w 2984170"/>
              <a:gd name="connsiteY39" fmla="*/ 609600 h 1722474"/>
              <a:gd name="connsiteX40" fmla="*/ 2154831 w 2984170"/>
              <a:gd name="connsiteY40" fmla="*/ 616688 h 1722474"/>
              <a:gd name="connsiteX41" fmla="*/ 2133565 w 2984170"/>
              <a:gd name="connsiteY41" fmla="*/ 630865 h 1722474"/>
              <a:gd name="connsiteX42" fmla="*/ 2105212 w 2984170"/>
              <a:gd name="connsiteY42" fmla="*/ 652130 h 1722474"/>
              <a:gd name="connsiteX43" fmla="*/ 2076859 w 2984170"/>
              <a:gd name="connsiteY43" fmla="*/ 666307 h 1722474"/>
              <a:gd name="connsiteX44" fmla="*/ 2062682 w 2984170"/>
              <a:gd name="connsiteY44" fmla="*/ 687572 h 1722474"/>
              <a:gd name="connsiteX45" fmla="*/ 2013063 w 2984170"/>
              <a:gd name="connsiteY45" fmla="*/ 737190 h 1722474"/>
              <a:gd name="connsiteX46" fmla="*/ 1977621 w 2984170"/>
              <a:gd name="connsiteY46" fmla="*/ 786809 h 1722474"/>
              <a:gd name="connsiteX47" fmla="*/ 1956356 w 2984170"/>
              <a:gd name="connsiteY47" fmla="*/ 829339 h 1722474"/>
              <a:gd name="connsiteX48" fmla="*/ 1942179 w 2984170"/>
              <a:gd name="connsiteY48" fmla="*/ 850604 h 1722474"/>
              <a:gd name="connsiteX49" fmla="*/ 1935091 w 2984170"/>
              <a:gd name="connsiteY49" fmla="*/ 871869 h 1722474"/>
              <a:gd name="connsiteX50" fmla="*/ 1928003 w 2984170"/>
              <a:gd name="connsiteY50" fmla="*/ 900223 h 1722474"/>
              <a:gd name="connsiteX51" fmla="*/ 1913826 w 2984170"/>
              <a:gd name="connsiteY51" fmla="*/ 928576 h 1722474"/>
              <a:gd name="connsiteX52" fmla="*/ 1906738 w 2984170"/>
              <a:gd name="connsiteY52" fmla="*/ 949841 h 1722474"/>
              <a:gd name="connsiteX53" fmla="*/ 1892561 w 2984170"/>
              <a:gd name="connsiteY53" fmla="*/ 978195 h 1722474"/>
              <a:gd name="connsiteX54" fmla="*/ 1885472 w 2984170"/>
              <a:gd name="connsiteY54" fmla="*/ 999460 h 1722474"/>
              <a:gd name="connsiteX55" fmla="*/ 1842942 w 2984170"/>
              <a:gd name="connsiteY55" fmla="*/ 1070344 h 1722474"/>
              <a:gd name="connsiteX56" fmla="*/ 1814589 w 2984170"/>
              <a:gd name="connsiteY56" fmla="*/ 1119962 h 1722474"/>
              <a:gd name="connsiteX57" fmla="*/ 1793324 w 2984170"/>
              <a:gd name="connsiteY57" fmla="*/ 1169581 h 1722474"/>
              <a:gd name="connsiteX58" fmla="*/ 1786235 w 2984170"/>
              <a:gd name="connsiteY58" fmla="*/ 1197935 h 1722474"/>
              <a:gd name="connsiteX59" fmla="*/ 1772059 w 2984170"/>
              <a:gd name="connsiteY59" fmla="*/ 1219200 h 1722474"/>
              <a:gd name="connsiteX60" fmla="*/ 1743705 w 2984170"/>
              <a:gd name="connsiteY60" fmla="*/ 1282995 h 1722474"/>
              <a:gd name="connsiteX61" fmla="*/ 1729528 w 2984170"/>
              <a:gd name="connsiteY61" fmla="*/ 1339702 h 1722474"/>
              <a:gd name="connsiteX62" fmla="*/ 1708263 w 2984170"/>
              <a:gd name="connsiteY62" fmla="*/ 1446028 h 1722474"/>
              <a:gd name="connsiteX63" fmla="*/ 1686998 w 2984170"/>
              <a:gd name="connsiteY63" fmla="*/ 1516911 h 1722474"/>
              <a:gd name="connsiteX64" fmla="*/ 1658645 w 2984170"/>
              <a:gd name="connsiteY64" fmla="*/ 1573618 h 1722474"/>
              <a:gd name="connsiteX65" fmla="*/ 1651556 w 2984170"/>
              <a:gd name="connsiteY65" fmla="*/ 1594883 h 1722474"/>
              <a:gd name="connsiteX66" fmla="*/ 1601938 w 2984170"/>
              <a:gd name="connsiteY66" fmla="*/ 1644502 h 1722474"/>
              <a:gd name="connsiteX67" fmla="*/ 1580672 w 2984170"/>
              <a:gd name="connsiteY67" fmla="*/ 1665767 h 1722474"/>
              <a:gd name="connsiteX68" fmla="*/ 1559407 w 2984170"/>
              <a:gd name="connsiteY68" fmla="*/ 1672855 h 1722474"/>
              <a:gd name="connsiteX69" fmla="*/ 1502700 w 2984170"/>
              <a:gd name="connsiteY69" fmla="*/ 1701209 h 1722474"/>
              <a:gd name="connsiteX70" fmla="*/ 1481435 w 2984170"/>
              <a:gd name="connsiteY70" fmla="*/ 1715386 h 1722474"/>
              <a:gd name="connsiteX71" fmla="*/ 1445993 w 2984170"/>
              <a:gd name="connsiteY71" fmla="*/ 1722474 h 1722474"/>
              <a:gd name="connsiteX72" fmla="*/ 1183724 w 2984170"/>
              <a:gd name="connsiteY72" fmla="*/ 1715386 h 1722474"/>
              <a:gd name="connsiteX73" fmla="*/ 1134105 w 2984170"/>
              <a:gd name="connsiteY73" fmla="*/ 1708297 h 1722474"/>
              <a:gd name="connsiteX74" fmla="*/ 1027779 w 2984170"/>
              <a:gd name="connsiteY74" fmla="*/ 1679944 h 1722474"/>
              <a:gd name="connsiteX75" fmla="*/ 928542 w 2984170"/>
              <a:gd name="connsiteY75" fmla="*/ 1672855 h 1722474"/>
              <a:gd name="connsiteX76" fmla="*/ 737156 w 2984170"/>
              <a:gd name="connsiteY76" fmla="*/ 1651590 h 1722474"/>
              <a:gd name="connsiteX77" fmla="*/ 694626 w 2984170"/>
              <a:gd name="connsiteY77" fmla="*/ 1637414 h 1722474"/>
              <a:gd name="connsiteX78" fmla="*/ 595389 w 2984170"/>
              <a:gd name="connsiteY78" fmla="*/ 1616148 h 1722474"/>
              <a:gd name="connsiteX79" fmla="*/ 574124 w 2984170"/>
              <a:gd name="connsiteY79" fmla="*/ 1601972 h 1722474"/>
              <a:gd name="connsiteX80" fmla="*/ 517417 w 2984170"/>
              <a:gd name="connsiteY80" fmla="*/ 1580707 h 1722474"/>
              <a:gd name="connsiteX81" fmla="*/ 453621 w 2984170"/>
              <a:gd name="connsiteY81" fmla="*/ 1552353 h 1722474"/>
              <a:gd name="connsiteX82" fmla="*/ 411091 w 2984170"/>
              <a:gd name="connsiteY82" fmla="*/ 1509823 h 1722474"/>
              <a:gd name="connsiteX83" fmla="*/ 375649 w 2984170"/>
              <a:gd name="connsiteY83" fmla="*/ 1488558 h 1722474"/>
              <a:gd name="connsiteX84" fmla="*/ 311854 w 2984170"/>
              <a:gd name="connsiteY84" fmla="*/ 1431851 h 1722474"/>
              <a:gd name="connsiteX85" fmla="*/ 297677 w 2984170"/>
              <a:gd name="connsiteY85" fmla="*/ 1410586 h 1722474"/>
              <a:gd name="connsiteX86" fmla="*/ 248059 w 2984170"/>
              <a:gd name="connsiteY86" fmla="*/ 1360967 h 1722474"/>
              <a:gd name="connsiteX87" fmla="*/ 198440 w 2984170"/>
              <a:gd name="connsiteY87" fmla="*/ 1304260 h 1722474"/>
              <a:gd name="connsiteX88" fmla="*/ 191352 w 2984170"/>
              <a:gd name="connsiteY88" fmla="*/ 1282995 h 1722474"/>
              <a:gd name="connsiteX89" fmla="*/ 155910 w 2984170"/>
              <a:gd name="connsiteY89" fmla="*/ 1240465 h 1722474"/>
              <a:gd name="connsiteX90" fmla="*/ 134645 w 2984170"/>
              <a:gd name="connsiteY90" fmla="*/ 1197935 h 1722474"/>
              <a:gd name="connsiteX91" fmla="*/ 120468 w 2984170"/>
              <a:gd name="connsiteY91" fmla="*/ 1155404 h 1722474"/>
              <a:gd name="connsiteX92" fmla="*/ 92114 w 2984170"/>
              <a:gd name="connsiteY92" fmla="*/ 1098697 h 1722474"/>
              <a:gd name="connsiteX93" fmla="*/ 85026 w 2984170"/>
              <a:gd name="connsiteY93" fmla="*/ 1063255 h 1722474"/>
              <a:gd name="connsiteX94" fmla="*/ 70849 w 2984170"/>
              <a:gd name="connsiteY94" fmla="*/ 1020725 h 1722474"/>
              <a:gd name="connsiteX95" fmla="*/ 63761 w 2984170"/>
              <a:gd name="connsiteY95" fmla="*/ 942753 h 1722474"/>
              <a:gd name="connsiteX96" fmla="*/ 56672 w 2984170"/>
              <a:gd name="connsiteY96" fmla="*/ 893135 h 1722474"/>
              <a:gd name="connsiteX97" fmla="*/ 49584 w 2984170"/>
              <a:gd name="connsiteY97" fmla="*/ 354418 h 1722474"/>
              <a:gd name="connsiteX98" fmla="*/ 35407 w 2984170"/>
              <a:gd name="connsiteY98" fmla="*/ 311888 h 1722474"/>
              <a:gd name="connsiteX99" fmla="*/ 28319 w 2984170"/>
              <a:gd name="connsiteY99" fmla="*/ 269358 h 1722474"/>
              <a:gd name="connsiteX100" fmla="*/ 21231 w 2984170"/>
              <a:gd name="connsiteY100" fmla="*/ 248093 h 1722474"/>
              <a:gd name="connsiteX101" fmla="*/ 14142 w 2984170"/>
              <a:gd name="connsiteY101" fmla="*/ 219739 h 1722474"/>
              <a:gd name="connsiteX102" fmla="*/ 14142 w 2984170"/>
              <a:gd name="connsiteY102" fmla="*/ 113414 h 172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984170" h="1722474">
                <a:moveTo>
                  <a:pt x="14142" y="113414"/>
                </a:moveTo>
                <a:cubicBezTo>
                  <a:pt x="49584" y="93330"/>
                  <a:pt x="155972" y="104828"/>
                  <a:pt x="226793" y="99237"/>
                </a:cubicBezTo>
                <a:cubicBezTo>
                  <a:pt x="245783" y="97738"/>
                  <a:pt x="265019" y="96768"/>
                  <a:pt x="283500" y="92148"/>
                </a:cubicBezTo>
                <a:cubicBezTo>
                  <a:pt x="293751" y="89585"/>
                  <a:pt x="301960" y="81682"/>
                  <a:pt x="311854" y="77972"/>
                </a:cubicBezTo>
                <a:cubicBezTo>
                  <a:pt x="320976" y="74551"/>
                  <a:pt x="330654" y="72794"/>
                  <a:pt x="340207" y="70883"/>
                </a:cubicBezTo>
                <a:cubicBezTo>
                  <a:pt x="366111" y="65702"/>
                  <a:pt x="391775" y="57541"/>
                  <a:pt x="418179" y="56707"/>
                </a:cubicBezTo>
                <a:cubicBezTo>
                  <a:pt x="616569" y="50442"/>
                  <a:pt x="815128" y="51981"/>
                  <a:pt x="1013603" y="49618"/>
                </a:cubicBezTo>
                <a:cubicBezTo>
                  <a:pt x="1079761" y="40167"/>
                  <a:pt x="1145522" y="27316"/>
                  <a:pt x="1212077" y="21265"/>
                </a:cubicBezTo>
                <a:cubicBezTo>
                  <a:pt x="1251909" y="17644"/>
                  <a:pt x="1293193" y="15840"/>
                  <a:pt x="1332579" y="7088"/>
                </a:cubicBezTo>
                <a:cubicBezTo>
                  <a:pt x="1339873" y="5467"/>
                  <a:pt x="1346756" y="2363"/>
                  <a:pt x="1353845" y="0"/>
                </a:cubicBezTo>
                <a:lnTo>
                  <a:pt x="2750254" y="7088"/>
                </a:lnTo>
                <a:cubicBezTo>
                  <a:pt x="2769303" y="7274"/>
                  <a:pt x="2788219" y="10768"/>
                  <a:pt x="2806961" y="14176"/>
                </a:cubicBezTo>
                <a:cubicBezTo>
                  <a:pt x="2814312" y="15513"/>
                  <a:pt x="2821042" y="19212"/>
                  <a:pt x="2828226" y="21265"/>
                </a:cubicBezTo>
                <a:cubicBezTo>
                  <a:pt x="2837593" y="23941"/>
                  <a:pt x="2847128" y="25990"/>
                  <a:pt x="2856579" y="28353"/>
                </a:cubicBezTo>
                <a:cubicBezTo>
                  <a:pt x="2918700" y="90471"/>
                  <a:pt x="2842685" y="11679"/>
                  <a:pt x="2892021" y="70883"/>
                </a:cubicBezTo>
                <a:cubicBezTo>
                  <a:pt x="2898438" y="78584"/>
                  <a:pt x="2906869" y="84447"/>
                  <a:pt x="2913286" y="92148"/>
                </a:cubicBezTo>
                <a:cubicBezTo>
                  <a:pt x="2918740" y="98693"/>
                  <a:pt x="2922009" y="106869"/>
                  <a:pt x="2927463" y="113414"/>
                </a:cubicBezTo>
                <a:cubicBezTo>
                  <a:pt x="2933880" y="121115"/>
                  <a:pt x="2942901" y="126522"/>
                  <a:pt x="2948728" y="134679"/>
                </a:cubicBezTo>
                <a:cubicBezTo>
                  <a:pt x="2954870" y="143277"/>
                  <a:pt x="2957662" y="153858"/>
                  <a:pt x="2962905" y="163032"/>
                </a:cubicBezTo>
                <a:cubicBezTo>
                  <a:pt x="2967132" y="170429"/>
                  <a:pt x="2972356" y="177209"/>
                  <a:pt x="2977082" y="184297"/>
                </a:cubicBezTo>
                <a:cubicBezTo>
                  <a:pt x="2979445" y="191385"/>
                  <a:pt x="2984170" y="198090"/>
                  <a:pt x="2984170" y="205562"/>
                </a:cubicBezTo>
                <a:cubicBezTo>
                  <a:pt x="2984170" y="224611"/>
                  <a:pt x="2980490" y="243527"/>
                  <a:pt x="2977082" y="262269"/>
                </a:cubicBezTo>
                <a:cubicBezTo>
                  <a:pt x="2973756" y="280560"/>
                  <a:pt x="2962619" y="299981"/>
                  <a:pt x="2948728" y="311888"/>
                </a:cubicBezTo>
                <a:cubicBezTo>
                  <a:pt x="2940705" y="318765"/>
                  <a:pt x="2929826" y="321339"/>
                  <a:pt x="2920375" y="326065"/>
                </a:cubicBezTo>
                <a:cubicBezTo>
                  <a:pt x="2915649" y="333153"/>
                  <a:pt x="2912850" y="342008"/>
                  <a:pt x="2906198" y="347330"/>
                </a:cubicBezTo>
                <a:cubicBezTo>
                  <a:pt x="2900364" y="351997"/>
                  <a:pt x="2892117" y="352365"/>
                  <a:pt x="2884933" y="354418"/>
                </a:cubicBezTo>
                <a:cubicBezTo>
                  <a:pt x="2866957" y="359554"/>
                  <a:pt x="2852303" y="361314"/>
                  <a:pt x="2835314" y="368595"/>
                </a:cubicBezTo>
                <a:cubicBezTo>
                  <a:pt x="2733804" y="412100"/>
                  <a:pt x="2876628" y="357187"/>
                  <a:pt x="2778607" y="389860"/>
                </a:cubicBezTo>
                <a:cubicBezTo>
                  <a:pt x="2766536" y="393884"/>
                  <a:pt x="2755509" y="400951"/>
                  <a:pt x="2743165" y="404037"/>
                </a:cubicBezTo>
                <a:cubicBezTo>
                  <a:pt x="2726957" y="408089"/>
                  <a:pt x="2710086" y="408762"/>
                  <a:pt x="2693547" y="411125"/>
                </a:cubicBezTo>
                <a:cubicBezTo>
                  <a:pt x="2639985" y="437906"/>
                  <a:pt x="2689792" y="415565"/>
                  <a:pt x="2608486" y="439479"/>
                </a:cubicBezTo>
                <a:cubicBezTo>
                  <a:pt x="2501924" y="470821"/>
                  <a:pt x="2583515" y="452980"/>
                  <a:pt x="2509249" y="467832"/>
                </a:cubicBezTo>
                <a:cubicBezTo>
                  <a:pt x="2461712" y="491601"/>
                  <a:pt x="2500800" y="474620"/>
                  <a:pt x="2452542" y="489097"/>
                </a:cubicBezTo>
                <a:cubicBezTo>
                  <a:pt x="2438229" y="493391"/>
                  <a:pt x="2424189" y="498548"/>
                  <a:pt x="2410012" y="503274"/>
                </a:cubicBezTo>
                <a:lnTo>
                  <a:pt x="2367482" y="517451"/>
                </a:lnTo>
                <a:cubicBezTo>
                  <a:pt x="2360394" y="519814"/>
                  <a:pt x="2352900" y="521198"/>
                  <a:pt x="2346217" y="524539"/>
                </a:cubicBezTo>
                <a:cubicBezTo>
                  <a:pt x="2336766" y="529265"/>
                  <a:pt x="2327888" y="535374"/>
                  <a:pt x="2317863" y="538716"/>
                </a:cubicBezTo>
                <a:cubicBezTo>
                  <a:pt x="2306433" y="542526"/>
                  <a:pt x="2294235" y="543441"/>
                  <a:pt x="2282421" y="545804"/>
                </a:cubicBezTo>
                <a:cubicBezTo>
                  <a:pt x="2230612" y="580344"/>
                  <a:pt x="2295756" y="538184"/>
                  <a:pt x="2232803" y="574158"/>
                </a:cubicBezTo>
                <a:cubicBezTo>
                  <a:pt x="2193447" y="596648"/>
                  <a:pt x="2229562" y="582868"/>
                  <a:pt x="2176096" y="609600"/>
                </a:cubicBezTo>
                <a:cubicBezTo>
                  <a:pt x="2169413" y="612941"/>
                  <a:pt x="2161919" y="614325"/>
                  <a:pt x="2154831" y="616688"/>
                </a:cubicBezTo>
                <a:cubicBezTo>
                  <a:pt x="2147742" y="621414"/>
                  <a:pt x="2140498" y="625913"/>
                  <a:pt x="2133565" y="630865"/>
                </a:cubicBezTo>
                <a:cubicBezTo>
                  <a:pt x="2123952" y="637732"/>
                  <a:pt x="2115230" y="645869"/>
                  <a:pt x="2105212" y="652130"/>
                </a:cubicBezTo>
                <a:cubicBezTo>
                  <a:pt x="2096252" y="657730"/>
                  <a:pt x="2086310" y="661581"/>
                  <a:pt x="2076859" y="666307"/>
                </a:cubicBezTo>
                <a:cubicBezTo>
                  <a:pt x="2072133" y="673395"/>
                  <a:pt x="2068381" y="681240"/>
                  <a:pt x="2062682" y="687572"/>
                </a:cubicBezTo>
                <a:cubicBezTo>
                  <a:pt x="2047034" y="704958"/>
                  <a:pt x="2013063" y="737190"/>
                  <a:pt x="2013063" y="737190"/>
                </a:cubicBezTo>
                <a:cubicBezTo>
                  <a:pt x="2000626" y="786942"/>
                  <a:pt x="2016781" y="747649"/>
                  <a:pt x="1977621" y="786809"/>
                </a:cubicBezTo>
                <a:cubicBezTo>
                  <a:pt x="1957310" y="807120"/>
                  <a:pt x="1967885" y="806282"/>
                  <a:pt x="1956356" y="829339"/>
                </a:cubicBezTo>
                <a:cubicBezTo>
                  <a:pt x="1952546" y="836959"/>
                  <a:pt x="1946905" y="843516"/>
                  <a:pt x="1942179" y="850604"/>
                </a:cubicBezTo>
                <a:cubicBezTo>
                  <a:pt x="1939816" y="857692"/>
                  <a:pt x="1937144" y="864685"/>
                  <a:pt x="1935091" y="871869"/>
                </a:cubicBezTo>
                <a:cubicBezTo>
                  <a:pt x="1932415" y="881236"/>
                  <a:pt x="1931424" y="891101"/>
                  <a:pt x="1928003" y="900223"/>
                </a:cubicBezTo>
                <a:cubicBezTo>
                  <a:pt x="1924293" y="910117"/>
                  <a:pt x="1917988" y="918864"/>
                  <a:pt x="1913826" y="928576"/>
                </a:cubicBezTo>
                <a:cubicBezTo>
                  <a:pt x="1910883" y="935444"/>
                  <a:pt x="1909681" y="942973"/>
                  <a:pt x="1906738" y="949841"/>
                </a:cubicBezTo>
                <a:cubicBezTo>
                  <a:pt x="1902576" y="959554"/>
                  <a:pt x="1896724" y="968483"/>
                  <a:pt x="1892561" y="978195"/>
                </a:cubicBezTo>
                <a:cubicBezTo>
                  <a:pt x="1889618" y="985063"/>
                  <a:pt x="1888415" y="992592"/>
                  <a:pt x="1885472" y="999460"/>
                </a:cubicBezTo>
                <a:cubicBezTo>
                  <a:pt x="1853641" y="1073734"/>
                  <a:pt x="1893340" y="969552"/>
                  <a:pt x="1842942" y="1070344"/>
                </a:cubicBezTo>
                <a:cubicBezTo>
                  <a:pt x="1824955" y="1106317"/>
                  <a:pt x="1834626" y="1089905"/>
                  <a:pt x="1814589" y="1119962"/>
                </a:cubicBezTo>
                <a:cubicBezTo>
                  <a:pt x="1794236" y="1201366"/>
                  <a:pt x="1822695" y="1101047"/>
                  <a:pt x="1793324" y="1169581"/>
                </a:cubicBezTo>
                <a:cubicBezTo>
                  <a:pt x="1789486" y="1178536"/>
                  <a:pt x="1790073" y="1188980"/>
                  <a:pt x="1786235" y="1197935"/>
                </a:cubicBezTo>
                <a:cubicBezTo>
                  <a:pt x="1782879" y="1205765"/>
                  <a:pt x="1775519" y="1211415"/>
                  <a:pt x="1772059" y="1219200"/>
                </a:cubicBezTo>
                <a:cubicBezTo>
                  <a:pt x="1738320" y="1295113"/>
                  <a:pt x="1775787" y="1234873"/>
                  <a:pt x="1743705" y="1282995"/>
                </a:cubicBezTo>
                <a:cubicBezTo>
                  <a:pt x="1731040" y="1320993"/>
                  <a:pt x="1740933" y="1288383"/>
                  <a:pt x="1729528" y="1339702"/>
                </a:cubicBezTo>
                <a:cubicBezTo>
                  <a:pt x="1713495" y="1411851"/>
                  <a:pt x="1731067" y="1309205"/>
                  <a:pt x="1708263" y="1446028"/>
                </a:cubicBezTo>
                <a:cubicBezTo>
                  <a:pt x="1698127" y="1506844"/>
                  <a:pt x="1711383" y="1480335"/>
                  <a:pt x="1686998" y="1516911"/>
                </a:cubicBezTo>
                <a:cubicBezTo>
                  <a:pt x="1672831" y="1587749"/>
                  <a:pt x="1692683" y="1522562"/>
                  <a:pt x="1658645" y="1573618"/>
                </a:cubicBezTo>
                <a:cubicBezTo>
                  <a:pt x="1654500" y="1579835"/>
                  <a:pt x="1656224" y="1589048"/>
                  <a:pt x="1651556" y="1594883"/>
                </a:cubicBezTo>
                <a:cubicBezTo>
                  <a:pt x="1636944" y="1613148"/>
                  <a:pt x="1618478" y="1627962"/>
                  <a:pt x="1601938" y="1644502"/>
                </a:cubicBezTo>
                <a:cubicBezTo>
                  <a:pt x="1594849" y="1651591"/>
                  <a:pt x="1590182" y="1662597"/>
                  <a:pt x="1580672" y="1665767"/>
                </a:cubicBezTo>
                <a:cubicBezTo>
                  <a:pt x="1573584" y="1668130"/>
                  <a:pt x="1566090" y="1669513"/>
                  <a:pt x="1559407" y="1672855"/>
                </a:cubicBezTo>
                <a:cubicBezTo>
                  <a:pt x="1492449" y="1706335"/>
                  <a:pt x="1550653" y="1685226"/>
                  <a:pt x="1502700" y="1701209"/>
                </a:cubicBezTo>
                <a:cubicBezTo>
                  <a:pt x="1495612" y="1705935"/>
                  <a:pt x="1489412" y="1712395"/>
                  <a:pt x="1481435" y="1715386"/>
                </a:cubicBezTo>
                <a:cubicBezTo>
                  <a:pt x="1470154" y="1719616"/>
                  <a:pt x="1458041" y="1722474"/>
                  <a:pt x="1445993" y="1722474"/>
                </a:cubicBezTo>
                <a:cubicBezTo>
                  <a:pt x="1358538" y="1722474"/>
                  <a:pt x="1271147" y="1717749"/>
                  <a:pt x="1183724" y="1715386"/>
                </a:cubicBezTo>
                <a:cubicBezTo>
                  <a:pt x="1167184" y="1713023"/>
                  <a:pt x="1150314" y="1712349"/>
                  <a:pt x="1134105" y="1708297"/>
                </a:cubicBezTo>
                <a:cubicBezTo>
                  <a:pt x="1033330" y="1683103"/>
                  <a:pt x="1192496" y="1700535"/>
                  <a:pt x="1027779" y="1679944"/>
                </a:cubicBezTo>
                <a:cubicBezTo>
                  <a:pt x="994872" y="1675830"/>
                  <a:pt x="961621" y="1675218"/>
                  <a:pt x="928542" y="1672855"/>
                </a:cubicBezTo>
                <a:cubicBezTo>
                  <a:pt x="793602" y="1639122"/>
                  <a:pt x="971170" y="1679672"/>
                  <a:pt x="737156" y="1651590"/>
                </a:cubicBezTo>
                <a:cubicBezTo>
                  <a:pt x="722319" y="1649810"/>
                  <a:pt x="709123" y="1641038"/>
                  <a:pt x="694626" y="1637414"/>
                </a:cubicBezTo>
                <a:cubicBezTo>
                  <a:pt x="661806" y="1629209"/>
                  <a:pt x="595389" y="1616148"/>
                  <a:pt x="595389" y="1616148"/>
                </a:cubicBezTo>
                <a:cubicBezTo>
                  <a:pt x="588301" y="1611423"/>
                  <a:pt x="581744" y="1605782"/>
                  <a:pt x="574124" y="1601972"/>
                </a:cubicBezTo>
                <a:cubicBezTo>
                  <a:pt x="510487" y="1570154"/>
                  <a:pt x="611396" y="1632917"/>
                  <a:pt x="517417" y="1580707"/>
                </a:cubicBezTo>
                <a:cubicBezTo>
                  <a:pt x="458646" y="1548057"/>
                  <a:pt x="521838" y="1565996"/>
                  <a:pt x="453621" y="1552353"/>
                </a:cubicBezTo>
                <a:cubicBezTo>
                  <a:pt x="380676" y="1503722"/>
                  <a:pt x="495503" y="1583682"/>
                  <a:pt x="411091" y="1509823"/>
                </a:cubicBezTo>
                <a:cubicBezTo>
                  <a:pt x="400722" y="1500751"/>
                  <a:pt x="387332" y="1495860"/>
                  <a:pt x="375649" y="1488558"/>
                </a:cubicBezTo>
                <a:cubicBezTo>
                  <a:pt x="351299" y="1473339"/>
                  <a:pt x="328410" y="1456684"/>
                  <a:pt x="311854" y="1431851"/>
                </a:cubicBezTo>
                <a:cubicBezTo>
                  <a:pt x="307128" y="1424763"/>
                  <a:pt x="303376" y="1416918"/>
                  <a:pt x="297677" y="1410586"/>
                </a:cubicBezTo>
                <a:cubicBezTo>
                  <a:pt x="282030" y="1393200"/>
                  <a:pt x="261034" y="1380429"/>
                  <a:pt x="248059" y="1360967"/>
                </a:cubicBezTo>
                <a:cubicBezTo>
                  <a:pt x="214979" y="1311349"/>
                  <a:pt x="233882" y="1327888"/>
                  <a:pt x="198440" y="1304260"/>
                </a:cubicBezTo>
                <a:cubicBezTo>
                  <a:pt x="196077" y="1297172"/>
                  <a:pt x="194693" y="1289678"/>
                  <a:pt x="191352" y="1282995"/>
                </a:cubicBezTo>
                <a:cubicBezTo>
                  <a:pt x="181484" y="1263259"/>
                  <a:pt x="171586" y="1256141"/>
                  <a:pt x="155910" y="1240465"/>
                </a:cubicBezTo>
                <a:cubicBezTo>
                  <a:pt x="130051" y="1162896"/>
                  <a:pt x="171294" y="1280398"/>
                  <a:pt x="134645" y="1197935"/>
                </a:cubicBezTo>
                <a:cubicBezTo>
                  <a:pt x="128576" y="1184279"/>
                  <a:pt x="128758" y="1167838"/>
                  <a:pt x="120468" y="1155404"/>
                </a:cubicBezTo>
                <a:cubicBezTo>
                  <a:pt x="99233" y="1123552"/>
                  <a:pt x="109455" y="1142049"/>
                  <a:pt x="92114" y="1098697"/>
                </a:cubicBezTo>
                <a:cubicBezTo>
                  <a:pt x="89751" y="1086883"/>
                  <a:pt x="88196" y="1074878"/>
                  <a:pt x="85026" y="1063255"/>
                </a:cubicBezTo>
                <a:cubicBezTo>
                  <a:pt x="81094" y="1048838"/>
                  <a:pt x="73446" y="1035441"/>
                  <a:pt x="70849" y="1020725"/>
                </a:cubicBezTo>
                <a:cubicBezTo>
                  <a:pt x="66314" y="995024"/>
                  <a:pt x="66643" y="968691"/>
                  <a:pt x="63761" y="942753"/>
                </a:cubicBezTo>
                <a:cubicBezTo>
                  <a:pt x="61916" y="926148"/>
                  <a:pt x="59035" y="909674"/>
                  <a:pt x="56672" y="893135"/>
                </a:cubicBezTo>
                <a:cubicBezTo>
                  <a:pt x="54309" y="713563"/>
                  <a:pt x="56150" y="533886"/>
                  <a:pt x="49584" y="354418"/>
                </a:cubicBezTo>
                <a:cubicBezTo>
                  <a:pt x="49038" y="339484"/>
                  <a:pt x="39031" y="326385"/>
                  <a:pt x="35407" y="311888"/>
                </a:cubicBezTo>
                <a:cubicBezTo>
                  <a:pt x="31921" y="297945"/>
                  <a:pt x="31437" y="283388"/>
                  <a:pt x="28319" y="269358"/>
                </a:cubicBezTo>
                <a:cubicBezTo>
                  <a:pt x="26698" y="262064"/>
                  <a:pt x="23284" y="255277"/>
                  <a:pt x="21231" y="248093"/>
                </a:cubicBezTo>
                <a:cubicBezTo>
                  <a:pt x="18555" y="238726"/>
                  <a:pt x="16505" y="229190"/>
                  <a:pt x="14142" y="219739"/>
                </a:cubicBezTo>
                <a:cubicBezTo>
                  <a:pt x="22014" y="148899"/>
                  <a:pt x="-21300" y="133498"/>
                  <a:pt x="14142" y="1134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3B10BFE-1593-4BB2-A258-59DAA6FFBBA8}"/>
              </a:ext>
            </a:extLst>
          </p:cNvPr>
          <p:cNvSpPr/>
          <p:nvPr/>
        </p:nvSpPr>
        <p:spPr>
          <a:xfrm>
            <a:off x="4522381" y="2948763"/>
            <a:ext cx="4196646" cy="1984744"/>
          </a:xfrm>
          <a:custGeom>
            <a:avLst/>
            <a:gdLst>
              <a:gd name="connsiteX0" fmla="*/ 1190847 w 4196646"/>
              <a:gd name="connsiteY0" fmla="*/ 1304260 h 1984744"/>
              <a:gd name="connsiteX1" fmla="*/ 701749 w 4196646"/>
              <a:gd name="connsiteY1" fmla="*/ 1304260 h 1984744"/>
              <a:gd name="connsiteX2" fmla="*/ 432391 w 4196646"/>
              <a:gd name="connsiteY2" fmla="*/ 1311349 h 1984744"/>
              <a:gd name="connsiteX3" fmla="*/ 411126 w 4196646"/>
              <a:gd name="connsiteY3" fmla="*/ 1325525 h 1984744"/>
              <a:gd name="connsiteX4" fmla="*/ 311889 w 4196646"/>
              <a:gd name="connsiteY4" fmla="*/ 1353879 h 1984744"/>
              <a:gd name="connsiteX5" fmla="*/ 283535 w 4196646"/>
              <a:gd name="connsiteY5" fmla="*/ 1360967 h 1984744"/>
              <a:gd name="connsiteX6" fmla="*/ 241005 w 4196646"/>
              <a:gd name="connsiteY6" fmla="*/ 1389321 h 1984744"/>
              <a:gd name="connsiteX7" fmla="*/ 219740 w 4196646"/>
              <a:gd name="connsiteY7" fmla="*/ 1403497 h 1984744"/>
              <a:gd name="connsiteX8" fmla="*/ 198475 w 4196646"/>
              <a:gd name="connsiteY8" fmla="*/ 1410586 h 1984744"/>
              <a:gd name="connsiteX9" fmla="*/ 177210 w 4196646"/>
              <a:gd name="connsiteY9" fmla="*/ 1424763 h 1984744"/>
              <a:gd name="connsiteX10" fmla="*/ 141768 w 4196646"/>
              <a:gd name="connsiteY10" fmla="*/ 1431851 h 1984744"/>
              <a:gd name="connsiteX11" fmla="*/ 120503 w 4196646"/>
              <a:gd name="connsiteY11" fmla="*/ 1438939 h 1984744"/>
              <a:gd name="connsiteX12" fmla="*/ 99238 w 4196646"/>
              <a:gd name="connsiteY12" fmla="*/ 1460204 h 1984744"/>
              <a:gd name="connsiteX13" fmla="*/ 77972 w 4196646"/>
              <a:gd name="connsiteY13" fmla="*/ 1474381 h 1984744"/>
              <a:gd name="connsiteX14" fmla="*/ 70884 w 4196646"/>
              <a:gd name="connsiteY14" fmla="*/ 1495646 h 1984744"/>
              <a:gd name="connsiteX15" fmla="*/ 56707 w 4196646"/>
              <a:gd name="connsiteY15" fmla="*/ 1516911 h 1984744"/>
              <a:gd name="connsiteX16" fmla="*/ 42531 w 4196646"/>
              <a:gd name="connsiteY16" fmla="*/ 1545265 h 1984744"/>
              <a:gd name="connsiteX17" fmla="*/ 21266 w 4196646"/>
              <a:gd name="connsiteY17" fmla="*/ 1566530 h 1984744"/>
              <a:gd name="connsiteX18" fmla="*/ 0 w 4196646"/>
              <a:gd name="connsiteY18" fmla="*/ 1609060 h 1984744"/>
              <a:gd name="connsiteX19" fmla="*/ 7089 w 4196646"/>
              <a:gd name="connsiteY19" fmla="*/ 1786270 h 1984744"/>
              <a:gd name="connsiteX20" fmla="*/ 28354 w 4196646"/>
              <a:gd name="connsiteY20" fmla="*/ 1793358 h 1984744"/>
              <a:gd name="connsiteX21" fmla="*/ 35442 w 4196646"/>
              <a:gd name="connsiteY21" fmla="*/ 1814623 h 1984744"/>
              <a:gd name="connsiteX22" fmla="*/ 56707 w 4196646"/>
              <a:gd name="connsiteY22" fmla="*/ 1835888 h 1984744"/>
              <a:gd name="connsiteX23" fmla="*/ 127591 w 4196646"/>
              <a:gd name="connsiteY23" fmla="*/ 1885507 h 1984744"/>
              <a:gd name="connsiteX24" fmla="*/ 155945 w 4196646"/>
              <a:gd name="connsiteY24" fmla="*/ 1899684 h 1984744"/>
              <a:gd name="connsiteX25" fmla="*/ 191386 w 4196646"/>
              <a:gd name="connsiteY25" fmla="*/ 1913860 h 1984744"/>
              <a:gd name="connsiteX26" fmla="*/ 226828 w 4196646"/>
              <a:gd name="connsiteY26" fmla="*/ 1935125 h 1984744"/>
              <a:gd name="connsiteX27" fmla="*/ 276447 w 4196646"/>
              <a:gd name="connsiteY27" fmla="*/ 1949302 h 1984744"/>
              <a:gd name="connsiteX28" fmla="*/ 318977 w 4196646"/>
              <a:gd name="connsiteY28" fmla="*/ 1963479 h 1984744"/>
              <a:gd name="connsiteX29" fmla="*/ 474921 w 4196646"/>
              <a:gd name="connsiteY29" fmla="*/ 1984744 h 1984744"/>
              <a:gd name="connsiteX30" fmla="*/ 1197935 w 4196646"/>
              <a:gd name="connsiteY30" fmla="*/ 1970567 h 1984744"/>
              <a:gd name="connsiteX31" fmla="*/ 1637414 w 4196646"/>
              <a:gd name="connsiteY31" fmla="*/ 1963479 h 1984744"/>
              <a:gd name="connsiteX32" fmla="*/ 1715386 w 4196646"/>
              <a:gd name="connsiteY32" fmla="*/ 1949302 h 1984744"/>
              <a:gd name="connsiteX33" fmla="*/ 1786270 w 4196646"/>
              <a:gd name="connsiteY33" fmla="*/ 1942214 h 1984744"/>
              <a:gd name="connsiteX34" fmla="*/ 1842977 w 4196646"/>
              <a:gd name="connsiteY34" fmla="*/ 1935125 h 1984744"/>
              <a:gd name="connsiteX35" fmla="*/ 1885507 w 4196646"/>
              <a:gd name="connsiteY35" fmla="*/ 1928037 h 1984744"/>
              <a:gd name="connsiteX36" fmla="*/ 1970568 w 4196646"/>
              <a:gd name="connsiteY36" fmla="*/ 1920949 h 1984744"/>
              <a:gd name="connsiteX37" fmla="*/ 2048540 w 4196646"/>
              <a:gd name="connsiteY37" fmla="*/ 1906772 h 1984744"/>
              <a:gd name="connsiteX38" fmla="*/ 2083982 w 4196646"/>
              <a:gd name="connsiteY38" fmla="*/ 1892595 h 1984744"/>
              <a:gd name="connsiteX39" fmla="*/ 2317898 w 4196646"/>
              <a:gd name="connsiteY39" fmla="*/ 1878418 h 1984744"/>
              <a:gd name="connsiteX40" fmla="*/ 2913321 w 4196646"/>
              <a:gd name="connsiteY40" fmla="*/ 1871330 h 1984744"/>
              <a:gd name="connsiteX41" fmla="*/ 2970028 w 4196646"/>
              <a:gd name="connsiteY41" fmla="*/ 1857153 h 1984744"/>
              <a:gd name="connsiteX42" fmla="*/ 3097619 w 4196646"/>
              <a:gd name="connsiteY42" fmla="*/ 1842977 h 1984744"/>
              <a:gd name="connsiteX43" fmla="*/ 3154326 w 4196646"/>
              <a:gd name="connsiteY43" fmla="*/ 1828800 h 1984744"/>
              <a:gd name="connsiteX44" fmla="*/ 3182679 w 4196646"/>
              <a:gd name="connsiteY44" fmla="*/ 1814623 h 1984744"/>
              <a:gd name="connsiteX45" fmla="*/ 3239386 w 4196646"/>
              <a:gd name="connsiteY45" fmla="*/ 1800446 h 1984744"/>
              <a:gd name="connsiteX46" fmla="*/ 3260652 w 4196646"/>
              <a:gd name="connsiteY46" fmla="*/ 1793358 h 1984744"/>
              <a:gd name="connsiteX47" fmla="*/ 3310270 w 4196646"/>
              <a:gd name="connsiteY47" fmla="*/ 1765004 h 1984744"/>
              <a:gd name="connsiteX48" fmla="*/ 3331535 w 4196646"/>
              <a:gd name="connsiteY48" fmla="*/ 1757916 h 1984744"/>
              <a:gd name="connsiteX49" fmla="*/ 3388242 w 4196646"/>
              <a:gd name="connsiteY49" fmla="*/ 1736651 h 1984744"/>
              <a:gd name="connsiteX50" fmla="*/ 3473303 w 4196646"/>
              <a:gd name="connsiteY50" fmla="*/ 1701209 h 1984744"/>
              <a:gd name="connsiteX51" fmla="*/ 3537098 w 4196646"/>
              <a:gd name="connsiteY51" fmla="*/ 1679944 h 1984744"/>
              <a:gd name="connsiteX52" fmla="*/ 3558363 w 4196646"/>
              <a:gd name="connsiteY52" fmla="*/ 1665767 h 1984744"/>
              <a:gd name="connsiteX53" fmla="*/ 3593805 w 4196646"/>
              <a:gd name="connsiteY53" fmla="*/ 1658679 h 1984744"/>
              <a:gd name="connsiteX54" fmla="*/ 3650512 w 4196646"/>
              <a:gd name="connsiteY54" fmla="*/ 1644502 h 1984744"/>
              <a:gd name="connsiteX55" fmla="*/ 3693042 w 4196646"/>
              <a:gd name="connsiteY55" fmla="*/ 1616149 h 1984744"/>
              <a:gd name="connsiteX56" fmla="*/ 3742661 w 4196646"/>
              <a:gd name="connsiteY56" fmla="*/ 1601972 h 1984744"/>
              <a:gd name="connsiteX57" fmla="*/ 3785191 w 4196646"/>
              <a:gd name="connsiteY57" fmla="*/ 1573618 h 1984744"/>
              <a:gd name="connsiteX58" fmla="*/ 3806456 w 4196646"/>
              <a:gd name="connsiteY58" fmla="*/ 1552353 h 1984744"/>
              <a:gd name="connsiteX59" fmla="*/ 3848986 w 4196646"/>
              <a:gd name="connsiteY59" fmla="*/ 1531088 h 1984744"/>
              <a:gd name="connsiteX60" fmla="*/ 3905693 w 4196646"/>
              <a:gd name="connsiteY60" fmla="*/ 1481470 h 1984744"/>
              <a:gd name="connsiteX61" fmla="*/ 3912782 w 4196646"/>
              <a:gd name="connsiteY61" fmla="*/ 1460204 h 1984744"/>
              <a:gd name="connsiteX62" fmla="*/ 3941135 w 4196646"/>
              <a:gd name="connsiteY62" fmla="*/ 1403497 h 1984744"/>
              <a:gd name="connsiteX63" fmla="*/ 3948224 w 4196646"/>
              <a:gd name="connsiteY63" fmla="*/ 1382232 h 1984744"/>
              <a:gd name="connsiteX64" fmla="*/ 3969489 w 4196646"/>
              <a:gd name="connsiteY64" fmla="*/ 1339702 h 1984744"/>
              <a:gd name="connsiteX65" fmla="*/ 3983666 w 4196646"/>
              <a:gd name="connsiteY65" fmla="*/ 1297172 h 1984744"/>
              <a:gd name="connsiteX66" fmla="*/ 4033284 w 4196646"/>
              <a:gd name="connsiteY66" fmla="*/ 1226288 h 1984744"/>
              <a:gd name="connsiteX67" fmla="*/ 4047461 w 4196646"/>
              <a:gd name="connsiteY67" fmla="*/ 1205023 h 1984744"/>
              <a:gd name="connsiteX68" fmla="*/ 4068726 w 4196646"/>
              <a:gd name="connsiteY68" fmla="*/ 1190846 h 1984744"/>
              <a:gd name="connsiteX69" fmla="*/ 4089991 w 4196646"/>
              <a:gd name="connsiteY69" fmla="*/ 1148316 h 1984744"/>
              <a:gd name="connsiteX70" fmla="*/ 4104168 w 4196646"/>
              <a:gd name="connsiteY70" fmla="*/ 1084521 h 1984744"/>
              <a:gd name="connsiteX71" fmla="*/ 4118345 w 4196646"/>
              <a:gd name="connsiteY71" fmla="*/ 1056167 h 1984744"/>
              <a:gd name="connsiteX72" fmla="*/ 4139610 w 4196646"/>
              <a:gd name="connsiteY72" fmla="*/ 942753 h 1984744"/>
              <a:gd name="connsiteX73" fmla="*/ 4146698 w 4196646"/>
              <a:gd name="connsiteY73" fmla="*/ 900223 h 1984744"/>
              <a:gd name="connsiteX74" fmla="*/ 4175052 w 4196646"/>
              <a:gd name="connsiteY74" fmla="*/ 829339 h 1984744"/>
              <a:gd name="connsiteX75" fmla="*/ 4182140 w 4196646"/>
              <a:gd name="connsiteY75" fmla="*/ 765544 h 1984744"/>
              <a:gd name="connsiteX76" fmla="*/ 4196317 w 4196646"/>
              <a:gd name="connsiteY76" fmla="*/ 673395 h 1984744"/>
              <a:gd name="connsiteX77" fmla="*/ 4189228 w 4196646"/>
              <a:gd name="connsiteY77" fmla="*/ 453656 h 1984744"/>
              <a:gd name="connsiteX78" fmla="*/ 4167963 w 4196646"/>
              <a:gd name="connsiteY78" fmla="*/ 333153 h 1984744"/>
              <a:gd name="connsiteX79" fmla="*/ 4146698 w 4196646"/>
              <a:gd name="connsiteY79" fmla="*/ 226828 h 1984744"/>
              <a:gd name="connsiteX80" fmla="*/ 4139610 w 4196646"/>
              <a:gd name="connsiteY80" fmla="*/ 155944 h 1984744"/>
              <a:gd name="connsiteX81" fmla="*/ 4104168 w 4196646"/>
              <a:gd name="connsiteY81" fmla="*/ 120502 h 1984744"/>
              <a:gd name="connsiteX82" fmla="*/ 4040372 w 4196646"/>
              <a:gd name="connsiteY82" fmla="*/ 70884 h 1984744"/>
              <a:gd name="connsiteX83" fmla="*/ 3983666 w 4196646"/>
              <a:gd name="connsiteY83" fmla="*/ 35442 h 1984744"/>
              <a:gd name="connsiteX84" fmla="*/ 3919870 w 4196646"/>
              <a:gd name="connsiteY84" fmla="*/ 21265 h 1984744"/>
              <a:gd name="connsiteX85" fmla="*/ 3891517 w 4196646"/>
              <a:gd name="connsiteY85" fmla="*/ 14177 h 1984744"/>
              <a:gd name="connsiteX86" fmla="*/ 3834810 w 4196646"/>
              <a:gd name="connsiteY86" fmla="*/ 0 h 1984744"/>
              <a:gd name="connsiteX87" fmla="*/ 3359889 w 4196646"/>
              <a:gd name="connsiteY87" fmla="*/ 7088 h 1984744"/>
              <a:gd name="connsiteX88" fmla="*/ 3338624 w 4196646"/>
              <a:gd name="connsiteY88" fmla="*/ 21265 h 1984744"/>
              <a:gd name="connsiteX89" fmla="*/ 3260652 w 4196646"/>
              <a:gd name="connsiteY89" fmla="*/ 35442 h 1984744"/>
              <a:gd name="connsiteX90" fmla="*/ 3211033 w 4196646"/>
              <a:gd name="connsiteY90" fmla="*/ 49618 h 1984744"/>
              <a:gd name="connsiteX91" fmla="*/ 3189768 w 4196646"/>
              <a:gd name="connsiteY91" fmla="*/ 56707 h 1984744"/>
              <a:gd name="connsiteX92" fmla="*/ 3111796 w 4196646"/>
              <a:gd name="connsiteY92" fmla="*/ 70884 h 1984744"/>
              <a:gd name="connsiteX93" fmla="*/ 3069266 w 4196646"/>
              <a:gd name="connsiteY93" fmla="*/ 85060 h 1984744"/>
              <a:gd name="connsiteX94" fmla="*/ 2799907 w 4196646"/>
              <a:gd name="connsiteY94" fmla="*/ 99237 h 1984744"/>
              <a:gd name="connsiteX95" fmla="*/ 2764466 w 4196646"/>
              <a:gd name="connsiteY95" fmla="*/ 106325 h 1984744"/>
              <a:gd name="connsiteX96" fmla="*/ 2686493 w 4196646"/>
              <a:gd name="connsiteY96" fmla="*/ 113414 h 1984744"/>
              <a:gd name="connsiteX97" fmla="*/ 2643963 w 4196646"/>
              <a:gd name="connsiteY97" fmla="*/ 127590 h 1984744"/>
              <a:gd name="connsiteX98" fmla="*/ 2573079 w 4196646"/>
              <a:gd name="connsiteY98" fmla="*/ 141767 h 1984744"/>
              <a:gd name="connsiteX99" fmla="*/ 2509284 w 4196646"/>
              <a:gd name="connsiteY99" fmla="*/ 155944 h 1984744"/>
              <a:gd name="connsiteX100" fmla="*/ 2445489 w 4196646"/>
              <a:gd name="connsiteY100" fmla="*/ 163032 h 1984744"/>
              <a:gd name="connsiteX101" fmla="*/ 2388782 w 4196646"/>
              <a:gd name="connsiteY101" fmla="*/ 184297 h 1984744"/>
              <a:gd name="connsiteX102" fmla="*/ 2346252 w 4196646"/>
              <a:gd name="connsiteY102" fmla="*/ 191386 h 1984744"/>
              <a:gd name="connsiteX103" fmla="*/ 2324986 w 4196646"/>
              <a:gd name="connsiteY103" fmla="*/ 198474 h 1984744"/>
              <a:gd name="connsiteX104" fmla="*/ 1438940 w 4196646"/>
              <a:gd name="connsiteY104" fmla="*/ 205563 h 1984744"/>
              <a:gd name="connsiteX105" fmla="*/ 1417675 w 4196646"/>
              <a:gd name="connsiteY105" fmla="*/ 226828 h 1984744"/>
              <a:gd name="connsiteX106" fmla="*/ 1396410 w 4196646"/>
              <a:gd name="connsiteY106" fmla="*/ 233916 h 1984744"/>
              <a:gd name="connsiteX107" fmla="*/ 1382233 w 4196646"/>
              <a:gd name="connsiteY107" fmla="*/ 255181 h 1984744"/>
              <a:gd name="connsiteX108" fmla="*/ 1339703 w 4196646"/>
              <a:gd name="connsiteY108" fmla="*/ 290623 h 1984744"/>
              <a:gd name="connsiteX109" fmla="*/ 1318438 w 4196646"/>
              <a:gd name="connsiteY109" fmla="*/ 340242 h 1984744"/>
              <a:gd name="connsiteX110" fmla="*/ 1297172 w 4196646"/>
              <a:gd name="connsiteY110" fmla="*/ 361507 h 1984744"/>
              <a:gd name="connsiteX111" fmla="*/ 1282996 w 4196646"/>
              <a:gd name="connsiteY111" fmla="*/ 396949 h 1984744"/>
              <a:gd name="connsiteX112" fmla="*/ 1268819 w 4196646"/>
              <a:gd name="connsiteY112" fmla="*/ 439479 h 1984744"/>
              <a:gd name="connsiteX113" fmla="*/ 1261731 w 4196646"/>
              <a:gd name="connsiteY113" fmla="*/ 460744 h 1984744"/>
              <a:gd name="connsiteX114" fmla="*/ 1247554 w 4196646"/>
              <a:gd name="connsiteY114" fmla="*/ 496186 h 1984744"/>
              <a:gd name="connsiteX115" fmla="*/ 1226289 w 4196646"/>
              <a:gd name="connsiteY115" fmla="*/ 857693 h 1984744"/>
              <a:gd name="connsiteX116" fmla="*/ 1212112 w 4196646"/>
              <a:gd name="connsiteY116" fmla="*/ 886046 h 1984744"/>
              <a:gd name="connsiteX117" fmla="*/ 1197935 w 4196646"/>
              <a:gd name="connsiteY117" fmla="*/ 935665 h 1984744"/>
              <a:gd name="connsiteX118" fmla="*/ 1190847 w 4196646"/>
              <a:gd name="connsiteY118" fmla="*/ 1304260 h 198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196646" h="1984744">
                <a:moveTo>
                  <a:pt x="1190847" y="1304260"/>
                </a:moveTo>
                <a:cubicBezTo>
                  <a:pt x="997425" y="1276630"/>
                  <a:pt x="1147086" y="1295353"/>
                  <a:pt x="701749" y="1304260"/>
                </a:cubicBezTo>
                <a:lnTo>
                  <a:pt x="432391" y="1311349"/>
                </a:lnTo>
                <a:cubicBezTo>
                  <a:pt x="425303" y="1316074"/>
                  <a:pt x="418746" y="1321715"/>
                  <a:pt x="411126" y="1325525"/>
                </a:cubicBezTo>
                <a:cubicBezTo>
                  <a:pt x="374720" y="1343728"/>
                  <a:pt x="355128" y="1343901"/>
                  <a:pt x="311889" y="1353879"/>
                </a:cubicBezTo>
                <a:cubicBezTo>
                  <a:pt x="302396" y="1356070"/>
                  <a:pt x="292986" y="1358604"/>
                  <a:pt x="283535" y="1360967"/>
                </a:cubicBezTo>
                <a:lnTo>
                  <a:pt x="241005" y="1389321"/>
                </a:lnTo>
                <a:cubicBezTo>
                  <a:pt x="233917" y="1394046"/>
                  <a:pt x="227822" y="1400803"/>
                  <a:pt x="219740" y="1403497"/>
                </a:cubicBezTo>
                <a:cubicBezTo>
                  <a:pt x="212652" y="1405860"/>
                  <a:pt x="205158" y="1407244"/>
                  <a:pt x="198475" y="1410586"/>
                </a:cubicBezTo>
                <a:cubicBezTo>
                  <a:pt x="190855" y="1414396"/>
                  <a:pt x="185187" y="1421772"/>
                  <a:pt x="177210" y="1424763"/>
                </a:cubicBezTo>
                <a:cubicBezTo>
                  <a:pt x="165929" y="1428993"/>
                  <a:pt x="153456" y="1428929"/>
                  <a:pt x="141768" y="1431851"/>
                </a:cubicBezTo>
                <a:cubicBezTo>
                  <a:pt x="134519" y="1433663"/>
                  <a:pt x="127591" y="1436576"/>
                  <a:pt x="120503" y="1438939"/>
                </a:cubicBezTo>
                <a:cubicBezTo>
                  <a:pt x="113415" y="1446027"/>
                  <a:pt x="106939" y="1453787"/>
                  <a:pt x="99238" y="1460204"/>
                </a:cubicBezTo>
                <a:cubicBezTo>
                  <a:pt x="92693" y="1465658"/>
                  <a:pt x="83294" y="1467728"/>
                  <a:pt x="77972" y="1474381"/>
                </a:cubicBezTo>
                <a:cubicBezTo>
                  <a:pt x="73304" y="1480215"/>
                  <a:pt x="74225" y="1488963"/>
                  <a:pt x="70884" y="1495646"/>
                </a:cubicBezTo>
                <a:cubicBezTo>
                  <a:pt x="67074" y="1503266"/>
                  <a:pt x="60934" y="1509514"/>
                  <a:pt x="56707" y="1516911"/>
                </a:cubicBezTo>
                <a:cubicBezTo>
                  <a:pt x="51465" y="1526086"/>
                  <a:pt x="48673" y="1536666"/>
                  <a:pt x="42531" y="1545265"/>
                </a:cubicBezTo>
                <a:cubicBezTo>
                  <a:pt x="36705" y="1553422"/>
                  <a:pt x="27684" y="1558829"/>
                  <a:pt x="21266" y="1566530"/>
                </a:cubicBezTo>
                <a:cubicBezTo>
                  <a:pt x="5998" y="1584851"/>
                  <a:pt x="7105" y="1587747"/>
                  <a:pt x="0" y="1609060"/>
                </a:cubicBezTo>
                <a:cubicBezTo>
                  <a:pt x="2363" y="1668130"/>
                  <a:pt x="-1900" y="1727840"/>
                  <a:pt x="7089" y="1786270"/>
                </a:cubicBezTo>
                <a:cubicBezTo>
                  <a:pt x="8225" y="1793655"/>
                  <a:pt x="23071" y="1788075"/>
                  <a:pt x="28354" y="1793358"/>
                </a:cubicBezTo>
                <a:cubicBezTo>
                  <a:pt x="33637" y="1798641"/>
                  <a:pt x="31297" y="1808406"/>
                  <a:pt x="35442" y="1814623"/>
                </a:cubicBezTo>
                <a:cubicBezTo>
                  <a:pt x="41003" y="1822964"/>
                  <a:pt x="50289" y="1828187"/>
                  <a:pt x="56707" y="1835888"/>
                </a:cubicBezTo>
                <a:cubicBezTo>
                  <a:pt x="93706" y="1880287"/>
                  <a:pt x="35730" y="1839576"/>
                  <a:pt x="127591" y="1885507"/>
                </a:cubicBezTo>
                <a:cubicBezTo>
                  <a:pt x="137042" y="1890233"/>
                  <a:pt x="146134" y="1895760"/>
                  <a:pt x="155945" y="1899684"/>
                </a:cubicBezTo>
                <a:cubicBezTo>
                  <a:pt x="167759" y="1904409"/>
                  <a:pt x="180006" y="1908170"/>
                  <a:pt x="191386" y="1913860"/>
                </a:cubicBezTo>
                <a:cubicBezTo>
                  <a:pt x="203709" y="1920021"/>
                  <a:pt x="214110" y="1929826"/>
                  <a:pt x="226828" y="1935125"/>
                </a:cubicBezTo>
                <a:cubicBezTo>
                  <a:pt x="242706" y="1941741"/>
                  <a:pt x="260006" y="1944243"/>
                  <a:pt x="276447" y="1949302"/>
                </a:cubicBezTo>
                <a:cubicBezTo>
                  <a:pt x="290730" y="1953697"/>
                  <a:pt x="304125" y="1961829"/>
                  <a:pt x="318977" y="1963479"/>
                </a:cubicBezTo>
                <a:cubicBezTo>
                  <a:pt x="413660" y="1973999"/>
                  <a:pt x="361625" y="1967314"/>
                  <a:pt x="474921" y="1984744"/>
                </a:cubicBezTo>
                <a:lnTo>
                  <a:pt x="1197935" y="1970567"/>
                </a:lnTo>
                <a:cubicBezTo>
                  <a:pt x="1344423" y="1967887"/>
                  <a:pt x="1491026" y="1969495"/>
                  <a:pt x="1637414" y="1963479"/>
                </a:cubicBezTo>
                <a:cubicBezTo>
                  <a:pt x="1663809" y="1962394"/>
                  <a:pt x="1689235" y="1953038"/>
                  <a:pt x="1715386" y="1949302"/>
                </a:cubicBezTo>
                <a:cubicBezTo>
                  <a:pt x="1738893" y="1945944"/>
                  <a:pt x="1762669" y="1944836"/>
                  <a:pt x="1786270" y="1942214"/>
                </a:cubicBezTo>
                <a:cubicBezTo>
                  <a:pt x="1805203" y="1940110"/>
                  <a:pt x="1824119" y="1937819"/>
                  <a:pt x="1842977" y="1935125"/>
                </a:cubicBezTo>
                <a:cubicBezTo>
                  <a:pt x="1857205" y="1933092"/>
                  <a:pt x="1871223" y="1929624"/>
                  <a:pt x="1885507" y="1928037"/>
                </a:cubicBezTo>
                <a:cubicBezTo>
                  <a:pt x="1913785" y="1924895"/>
                  <a:pt x="1942214" y="1923312"/>
                  <a:pt x="1970568" y="1920949"/>
                </a:cubicBezTo>
                <a:cubicBezTo>
                  <a:pt x="2035834" y="1899192"/>
                  <a:pt x="1918312" y="1936824"/>
                  <a:pt x="2048540" y="1906772"/>
                </a:cubicBezTo>
                <a:cubicBezTo>
                  <a:pt x="2060938" y="1903911"/>
                  <a:pt x="2071328" y="1893927"/>
                  <a:pt x="2083982" y="1892595"/>
                </a:cubicBezTo>
                <a:cubicBezTo>
                  <a:pt x="2161668" y="1884417"/>
                  <a:pt x="2239809" y="1880420"/>
                  <a:pt x="2317898" y="1878418"/>
                </a:cubicBezTo>
                <a:cubicBezTo>
                  <a:pt x="2516321" y="1873330"/>
                  <a:pt x="2714847" y="1873693"/>
                  <a:pt x="2913321" y="1871330"/>
                </a:cubicBezTo>
                <a:cubicBezTo>
                  <a:pt x="2932223" y="1866604"/>
                  <a:pt x="2950922" y="1860974"/>
                  <a:pt x="2970028" y="1857153"/>
                </a:cubicBezTo>
                <a:cubicBezTo>
                  <a:pt x="3005955" y="1849968"/>
                  <a:pt x="3064751" y="1845965"/>
                  <a:pt x="3097619" y="1842977"/>
                </a:cubicBezTo>
                <a:cubicBezTo>
                  <a:pt x="3118415" y="1838817"/>
                  <a:pt x="3135258" y="1836972"/>
                  <a:pt x="3154326" y="1828800"/>
                </a:cubicBezTo>
                <a:cubicBezTo>
                  <a:pt x="3164038" y="1824638"/>
                  <a:pt x="3172655" y="1817965"/>
                  <a:pt x="3182679" y="1814623"/>
                </a:cubicBezTo>
                <a:cubicBezTo>
                  <a:pt x="3201163" y="1808461"/>
                  <a:pt x="3220588" y="1805573"/>
                  <a:pt x="3239386" y="1800446"/>
                </a:cubicBezTo>
                <a:cubicBezTo>
                  <a:pt x="3246595" y="1798480"/>
                  <a:pt x="3253563" y="1795721"/>
                  <a:pt x="3260652" y="1793358"/>
                </a:cubicBezTo>
                <a:cubicBezTo>
                  <a:pt x="3282007" y="1779121"/>
                  <a:pt x="3285091" y="1775795"/>
                  <a:pt x="3310270" y="1765004"/>
                </a:cubicBezTo>
                <a:cubicBezTo>
                  <a:pt x="3317138" y="1762061"/>
                  <a:pt x="3324447" y="1760279"/>
                  <a:pt x="3331535" y="1757916"/>
                </a:cubicBezTo>
                <a:cubicBezTo>
                  <a:pt x="3399986" y="1712281"/>
                  <a:pt x="3291892" y="1780447"/>
                  <a:pt x="3388242" y="1736651"/>
                </a:cubicBezTo>
                <a:cubicBezTo>
                  <a:pt x="3482881" y="1693633"/>
                  <a:pt x="3380097" y="1716742"/>
                  <a:pt x="3473303" y="1701209"/>
                </a:cubicBezTo>
                <a:cubicBezTo>
                  <a:pt x="3521622" y="1668996"/>
                  <a:pt x="3460698" y="1705411"/>
                  <a:pt x="3537098" y="1679944"/>
                </a:cubicBezTo>
                <a:cubicBezTo>
                  <a:pt x="3545180" y="1677250"/>
                  <a:pt x="3550386" y="1668758"/>
                  <a:pt x="3558363" y="1665767"/>
                </a:cubicBezTo>
                <a:cubicBezTo>
                  <a:pt x="3569644" y="1661537"/>
                  <a:pt x="3582066" y="1661388"/>
                  <a:pt x="3593805" y="1658679"/>
                </a:cubicBezTo>
                <a:cubicBezTo>
                  <a:pt x="3612790" y="1654298"/>
                  <a:pt x="3650512" y="1644502"/>
                  <a:pt x="3650512" y="1644502"/>
                </a:cubicBezTo>
                <a:cubicBezTo>
                  <a:pt x="3664689" y="1635051"/>
                  <a:pt x="3676513" y="1620282"/>
                  <a:pt x="3693042" y="1616149"/>
                </a:cubicBezTo>
                <a:cubicBezTo>
                  <a:pt x="3728645" y="1607248"/>
                  <a:pt x="3712154" y="1612141"/>
                  <a:pt x="3742661" y="1601972"/>
                </a:cubicBezTo>
                <a:cubicBezTo>
                  <a:pt x="3810498" y="1534135"/>
                  <a:pt x="3723641" y="1614652"/>
                  <a:pt x="3785191" y="1573618"/>
                </a:cubicBezTo>
                <a:cubicBezTo>
                  <a:pt x="3793532" y="1568057"/>
                  <a:pt x="3798115" y="1557914"/>
                  <a:pt x="3806456" y="1552353"/>
                </a:cubicBezTo>
                <a:cubicBezTo>
                  <a:pt x="3819644" y="1543561"/>
                  <a:pt x="3835395" y="1539243"/>
                  <a:pt x="3848986" y="1531088"/>
                </a:cubicBezTo>
                <a:cubicBezTo>
                  <a:pt x="3873392" y="1516445"/>
                  <a:pt x="3885550" y="1501613"/>
                  <a:pt x="3905693" y="1481470"/>
                </a:cubicBezTo>
                <a:cubicBezTo>
                  <a:pt x="3908056" y="1474381"/>
                  <a:pt x="3909690" y="1467006"/>
                  <a:pt x="3912782" y="1460204"/>
                </a:cubicBezTo>
                <a:cubicBezTo>
                  <a:pt x="3921527" y="1440965"/>
                  <a:pt x="3934451" y="1423546"/>
                  <a:pt x="3941135" y="1403497"/>
                </a:cubicBezTo>
                <a:cubicBezTo>
                  <a:pt x="3943498" y="1396409"/>
                  <a:pt x="3945189" y="1389060"/>
                  <a:pt x="3948224" y="1382232"/>
                </a:cubicBezTo>
                <a:cubicBezTo>
                  <a:pt x="3954661" y="1367748"/>
                  <a:pt x="3963393" y="1354333"/>
                  <a:pt x="3969489" y="1339702"/>
                </a:cubicBezTo>
                <a:cubicBezTo>
                  <a:pt x="3975237" y="1325908"/>
                  <a:pt x="3975377" y="1309606"/>
                  <a:pt x="3983666" y="1297172"/>
                </a:cubicBezTo>
                <a:cubicBezTo>
                  <a:pt x="4048831" y="1199423"/>
                  <a:pt x="3980815" y="1299745"/>
                  <a:pt x="4033284" y="1226288"/>
                </a:cubicBezTo>
                <a:cubicBezTo>
                  <a:pt x="4038236" y="1219356"/>
                  <a:pt x="4041437" y="1211047"/>
                  <a:pt x="4047461" y="1205023"/>
                </a:cubicBezTo>
                <a:cubicBezTo>
                  <a:pt x="4053485" y="1198999"/>
                  <a:pt x="4061638" y="1195572"/>
                  <a:pt x="4068726" y="1190846"/>
                </a:cubicBezTo>
                <a:cubicBezTo>
                  <a:pt x="4086542" y="1137396"/>
                  <a:pt x="4062509" y="1203280"/>
                  <a:pt x="4089991" y="1148316"/>
                </a:cubicBezTo>
                <a:cubicBezTo>
                  <a:pt x="4101545" y="1125209"/>
                  <a:pt x="4096003" y="1111737"/>
                  <a:pt x="4104168" y="1084521"/>
                </a:cubicBezTo>
                <a:cubicBezTo>
                  <a:pt x="4107204" y="1074400"/>
                  <a:pt x="4113619" y="1065618"/>
                  <a:pt x="4118345" y="1056167"/>
                </a:cubicBezTo>
                <a:cubicBezTo>
                  <a:pt x="4125433" y="1018362"/>
                  <a:pt x="4132730" y="980596"/>
                  <a:pt x="4139610" y="942753"/>
                </a:cubicBezTo>
                <a:cubicBezTo>
                  <a:pt x="4142181" y="928613"/>
                  <a:pt x="4142153" y="913858"/>
                  <a:pt x="4146698" y="900223"/>
                </a:cubicBezTo>
                <a:cubicBezTo>
                  <a:pt x="4164217" y="847668"/>
                  <a:pt x="4154192" y="871059"/>
                  <a:pt x="4175052" y="829339"/>
                </a:cubicBezTo>
                <a:cubicBezTo>
                  <a:pt x="4177415" y="808074"/>
                  <a:pt x="4179249" y="786744"/>
                  <a:pt x="4182140" y="765544"/>
                </a:cubicBezTo>
                <a:cubicBezTo>
                  <a:pt x="4186339" y="734751"/>
                  <a:pt x="4195611" y="704465"/>
                  <a:pt x="4196317" y="673395"/>
                </a:cubicBezTo>
                <a:cubicBezTo>
                  <a:pt x="4197982" y="600129"/>
                  <a:pt x="4192981" y="526844"/>
                  <a:pt x="4189228" y="453656"/>
                </a:cubicBezTo>
                <a:cubicBezTo>
                  <a:pt x="4186443" y="399349"/>
                  <a:pt x="4178262" y="388082"/>
                  <a:pt x="4167963" y="333153"/>
                </a:cubicBezTo>
                <a:cubicBezTo>
                  <a:pt x="4145815" y="215027"/>
                  <a:pt x="4179277" y="357144"/>
                  <a:pt x="4146698" y="226828"/>
                </a:cubicBezTo>
                <a:cubicBezTo>
                  <a:pt x="4144335" y="203200"/>
                  <a:pt x="4144949" y="179082"/>
                  <a:pt x="4139610" y="155944"/>
                </a:cubicBezTo>
                <a:cubicBezTo>
                  <a:pt x="4134427" y="133486"/>
                  <a:pt x="4118801" y="133509"/>
                  <a:pt x="4104168" y="120502"/>
                </a:cubicBezTo>
                <a:cubicBezTo>
                  <a:pt x="4046793" y="69502"/>
                  <a:pt x="4084222" y="85499"/>
                  <a:pt x="4040372" y="70884"/>
                </a:cubicBezTo>
                <a:cubicBezTo>
                  <a:pt x="4026146" y="61400"/>
                  <a:pt x="3996490" y="41142"/>
                  <a:pt x="3983666" y="35442"/>
                </a:cubicBezTo>
                <a:cubicBezTo>
                  <a:pt x="3975018" y="31598"/>
                  <a:pt x="3926041" y="22636"/>
                  <a:pt x="3919870" y="21265"/>
                </a:cubicBezTo>
                <a:cubicBezTo>
                  <a:pt x="3910360" y="19152"/>
                  <a:pt x="3901027" y="16290"/>
                  <a:pt x="3891517" y="14177"/>
                </a:cubicBezTo>
                <a:cubicBezTo>
                  <a:pt x="3840198" y="2772"/>
                  <a:pt x="3872808" y="12665"/>
                  <a:pt x="3834810" y="0"/>
                </a:cubicBezTo>
                <a:cubicBezTo>
                  <a:pt x="3676503" y="2363"/>
                  <a:pt x="3518068" y="309"/>
                  <a:pt x="3359889" y="7088"/>
                </a:cubicBezTo>
                <a:cubicBezTo>
                  <a:pt x="3351378" y="7453"/>
                  <a:pt x="3346244" y="17455"/>
                  <a:pt x="3338624" y="21265"/>
                </a:cubicBezTo>
                <a:cubicBezTo>
                  <a:pt x="3316772" y="32191"/>
                  <a:pt x="3280194" y="32999"/>
                  <a:pt x="3260652" y="35442"/>
                </a:cubicBezTo>
                <a:lnTo>
                  <a:pt x="3211033" y="49618"/>
                </a:lnTo>
                <a:cubicBezTo>
                  <a:pt x="3203876" y="51765"/>
                  <a:pt x="3197062" y="55086"/>
                  <a:pt x="3189768" y="56707"/>
                </a:cubicBezTo>
                <a:cubicBezTo>
                  <a:pt x="3160557" y="63198"/>
                  <a:pt x="3140203" y="63137"/>
                  <a:pt x="3111796" y="70884"/>
                </a:cubicBezTo>
                <a:cubicBezTo>
                  <a:pt x="3097379" y="74816"/>
                  <a:pt x="3084148" y="83707"/>
                  <a:pt x="3069266" y="85060"/>
                </a:cubicBezTo>
                <a:cubicBezTo>
                  <a:pt x="2979725" y="93200"/>
                  <a:pt x="2889693" y="94511"/>
                  <a:pt x="2799907" y="99237"/>
                </a:cubicBezTo>
                <a:cubicBezTo>
                  <a:pt x="2788093" y="101600"/>
                  <a:pt x="2776421" y="104831"/>
                  <a:pt x="2764466" y="106325"/>
                </a:cubicBezTo>
                <a:cubicBezTo>
                  <a:pt x="2738569" y="109562"/>
                  <a:pt x="2712194" y="108879"/>
                  <a:pt x="2686493" y="113414"/>
                </a:cubicBezTo>
                <a:cubicBezTo>
                  <a:pt x="2671777" y="116011"/>
                  <a:pt x="2658616" y="124659"/>
                  <a:pt x="2643963" y="127590"/>
                </a:cubicBezTo>
                <a:lnTo>
                  <a:pt x="2573079" y="141767"/>
                </a:lnTo>
                <a:cubicBezTo>
                  <a:pt x="2551763" y="146255"/>
                  <a:pt x="2530771" y="152363"/>
                  <a:pt x="2509284" y="155944"/>
                </a:cubicBezTo>
                <a:cubicBezTo>
                  <a:pt x="2488179" y="159461"/>
                  <a:pt x="2466754" y="160669"/>
                  <a:pt x="2445489" y="163032"/>
                </a:cubicBezTo>
                <a:cubicBezTo>
                  <a:pt x="2426587" y="170120"/>
                  <a:pt x="2408193" y="178751"/>
                  <a:pt x="2388782" y="184297"/>
                </a:cubicBezTo>
                <a:cubicBezTo>
                  <a:pt x="2374963" y="188245"/>
                  <a:pt x="2360282" y="188268"/>
                  <a:pt x="2346252" y="191386"/>
                </a:cubicBezTo>
                <a:cubicBezTo>
                  <a:pt x="2338958" y="193007"/>
                  <a:pt x="2332457" y="198357"/>
                  <a:pt x="2324986" y="198474"/>
                </a:cubicBezTo>
                <a:lnTo>
                  <a:pt x="1438940" y="205563"/>
                </a:lnTo>
                <a:cubicBezTo>
                  <a:pt x="1431852" y="212651"/>
                  <a:pt x="1426016" y="221267"/>
                  <a:pt x="1417675" y="226828"/>
                </a:cubicBezTo>
                <a:cubicBezTo>
                  <a:pt x="1411458" y="230973"/>
                  <a:pt x="1402244" y="229249"/>
                  <a:pt x="1396410" y="233916"/>
                </a:cubicBezTo>
                <a:cubicBezTo>
                  <a:pt x="1389758" y="239238"/>
                  <a:pt x="1387687" y="248636"/>
                  <a:pt x="1382233" y="255181"/>
                </a:cubicBezTo>
                <a:cubicBezTo>
                  <a:pt x="1365177" y="275648"/>
                  <a:pt x="1360612" y="276683"/>
                  <a:pt x="1339703" y="290623"/>
                </a:cubicBezTo>
                <a:cubicBezTo>
                  <a:pt x="1333919" y="307973"/>
                  <a:pt x="1329384" y="324918"/>
                  <a:pt x="1318438" y="340242"/>
                </a:cubicBezTo>
                <a:cubicBezTo>
                  <a:pt x="1312611" y="348399"/>
                  <a:pt x="1304261" y="354419"/>
                  <a:pt x="1297172" y="361507"/>
                </a:cubicBezTo>
                <a:cubicBezTo>
                  <a:pt x="1292447" y="373321"/>
                  <a:pt x="1287344" y="384991"/>
                  <a:pt x="1282996" y="396949"/>
                </a:cubicBezTo>
                <a:cubicBezTo>
                  <a:pt x="1277889" y="410993"/>
                  <a:pt x="1273545" y="425302"/>
                  <a:pt x="1268819" y="439479"/>
                </a:cubicBezTo>
                <a:cubicBezTo>
                  <a:pt x="1266456" y="446567"/>
                  <a:pt x="1264506" y="453807"/>
                  <a:pt x="1261731" y="460744"/>
                </a:cubicBezTo>
                <a:lnTo>
                  <a:pt x="1247554" y="496186"/>
                </a:lnTo>
                <a:cubicBezTo>
                  <a:pt x="1210966" y="734006"/>
                  <a:pt x="1259494" y="392826"/>
                  <a:pt x="1226289" y="857693"/>
                </a:cubicBezTo>
                <a:cubicBezTo>
                  <a:pt x="1225536" y="868233"/>
                  <a:pt x="1215723" y="876116"/>
                  <a:pt x="1212112" y="886046"/>
                </a:cubicBezTo>
                <a:cubicBezTo>
                  <a:pt x="1206233" y="902212"/>
                  <a:pt x="1202661" y="919125"/>
                  <a:pt x="1197935" y="935665"/>
                </a:cubicBezTo>
                <a:cubicBezTo>
                  <a:pt x="1184505" y="1110268"/>
                  <a:pt x="1190847" y="997007"/>
                  <a:pt x="1190847" y="130426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5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3766002" y="657579"/>
            <a:ext cx="509545" cy="173836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70754" y="846642"/>
            <a:ext cx="8995233" cy="41816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E50F3F6A-DFCB-4063-9461-F6B8473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22" y="957465"/>
            <a:ext cx="145887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内环境稳态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D7092AD-BBD5-45AA-871A-4D23024D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55" y="2697942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共同调节</a:t>
            </a:r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CD09BE82-B365-443E-A162-288FFE9501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199" y="2690754"/>
            <a:ext cx="8545" cy="3626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85BD81D-A9BC-4096-A8C8-6BA9CCDBC975}"/>
              </a:ext>
            </a:extLst>
          </p:cNvPr>
          <p:cNvSpPr/>
          <p:nvPr/>
        </p:nvSpPr>
        <p:spPr>
          <a:xfrm>
            <a:off x="200506" y="3053377"/>
            <a:ext cx="2353130" cy="1695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Text Box 6">
            <a:extLst>
              <a:ext uri="{FF2B5EF4-FFF2-40B4-BE49-F238E27FC236}">
                <a16:creationId xmlns:a16="http://schemas.microsoft.com/office/drawing/2014/main" id="{D49C6348-A43E-434A-BEEB-86821E44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18" y="3171064"/>
            <a:ext cx="737775" cy="594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134" name="Text Box 6">
            <a:extLst>
              <a:ext uri="{FF2B5EF4-FFF2-40B4-BE49-F238E27FC236}">
                <a16:creationId xmlns:a16="http://schemas.microsoft.com/office/drawing/2014/main" id="{D9C6196F-9FC3-47AD-B3F0-17A45BB5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94" y="4070957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免疫调节</a:t>
            </a:r>
          </a:p>
        </p:txBody>
      </p:sp>
      <p:sp>
        <p:nvSpPr>
          <p:cNvPr id="135" name="Text Box 6">
            <a:extLst>
              <a:ext uri="{FF2B5EF4-FFF2-40B4-BE49-F238E27FC236}">
                <a16:creationId xmlns:a16="http://schemas.microsoft.com/office/drawing/2014/main" id="{7B98FA56-FB3D-470F-9559-DDCD4FC2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70" y="3155281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体液调节</a:t>
            </a:r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3D2F0063-5F6F-4218-8AD6-400631779DA8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675923" y="3782820"/>
            <a:ext cx="275071" cy="580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B99640C-37EE-43C9-A89A-C5F631DBD730}"/>
              </a:ext>
            </a:extLst>
          </p:cNvPr>
          <p:cNvCxnSpPr>
            <a:cxnSpLocks/>
          </p:cNvCxnSpPr>
          <p:nvPr/>
        </p:nvCxnSpPr>
        <p:spPr>
          <a:xfrm>
            <a:off x="493670" y="3782820"/>
            <a:ext cx="449083" cy="817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1B0E0E56-1049-4F76-8793-341A5983E727}"/>
              </a:ext>
            </a:extLst>
          </p:cNvPr>
          <p:cNvCxnSpPr>
            <a:cxnSpLocks/>
          </p:cNvCxnSpPr>
          <p:nvPr/>
        </p:nvCxnSpPr>
        <p:spPr>
          <a:xfrm flipH="1">
            <a:off x="1694122" y="3776218"/>
            <a:ext cx="525543" cy="8099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926CE651-DC74-47B3-BCF0-06CA8C949CDE}"/>
              </a:ext>
            </a:extLst>
          </p:cNvPr>
          <p:cNvCxnSpPr>
            <a:cxnSpLocks/>
            <a:stCxn id="134" idx="3"/>
            <a:endCxn id="135" idx="2"/>
          </p:cNvCxnSpPr>
          <p:nvPr/>
        </p:nvCxnSpPr>
        <p:spPr>
          <a:xfrm flipV="1">
            <a:off x="1688771" y="3740056"/>
            <a:ext cx="368888" cy="6232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F238283C-6B70-48CF-9FB4-DE12814D8C7A}"/>
              </a:ext>
            </a:extLst>
          </p:cNvPr>
          <p:cNvCxnSpPr>
            <a:cxnSpLocks/>
          </p:cNvCxnSpPr>
          <p:nvPr/>
        </p:nvCxnSpPr>
        <p:spPr>
          <a:xfrm flipH="1" flipV="1">
            <a:off x="1020013" y="3576752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63194C76-0414-4148-B00B-6BB795F8EE8E}"/>
              </a:ext>
            </a:extLst>
          </p:cNvPr>
          <p:cNvCxnSpPr>
            <a:cxnSpLocks/>
          </p:cNvCxnSpPr>
          <p:nvPr/>
        </p:nvCxnSpPr>
        <p:spPr>
          <a:xfrm flipH="1" flipV="1">
            <a:off x="1014625" y="3430278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56044BB8-984E-412E-882B-F596E642A572}"/>
              </a:ext>
            </a:extLst>
          </p:cNvPr>
          <p:cNvSpPr/>
          <p:nvPr/>
        </p:nvSpPr>
        <p:spPr>
          <a:xfrm>
            <a:off x="610483" y="1575845"/>
            <a:ext cx="1344764" cy="1120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4ACE55B9-0F7E-4115-8BE3-9B202DCFD02A}"/>
              </a:ext>
            </a:extLst>
          </p:cNvPr>
          <p:cNvCxnSpPr>
            <a:cxnSpLocks/>
            <a:stCxn id="66" idx="2"/>
            <a:endCxn id="62" idx="0"/>
          </p:cNvCxnSpPr>
          <p:nvPr/>
        </p:nvCxnSpPr>
        <p:spPr>
          <a:xfrm flipH="1">
            <a:off x="1311199" y="1296019"/>
            <a:ext cx="4260" cy="2227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6F908859-DA5B-4AB1-BCD0-D49D8F693AD5}"/>
              </a:ext>
            </a:extLst>
          </p:cNvPr>
          <p:cNvSpPr/>
          <p:nvPr/>
        </p:nvSpPr>
        <p:spPr>
          <a:xfrm>
            <a:off x="687840" y="1518816"/>
            <a:ext cx="12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血糖平衡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4F55FAE-F510-4A0E-8821-363DCD675B50}"/>
              </a:ext>
            </a:extLst>
          </p:cNvPr>
          <p:cNvSpPr/>
          <p:nvPr/>
        </p:nvSpPr>
        <p:spPr>
          <a:xfrm>
            <a:off x="675923" y="1821985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水盐平衡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E0D178E-ACE0-4A58-A9A3-BF754C6E9C3E}"/>
              </a:ext>
            </a:extLst>
          </p:cNvPr>
          <p:cNvSpPr/>
          <p:nvPr/>
        </p:nvSpPr>
        <p:spPr>
          <a:xfrm>
            <a:off x="684095" y="20966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体温恒定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B2F3DD5-3131-49E4-A6E3-F09661ECA822}"/>
              </a:ext>
            </a:extLst>
          </p:cNvPr>
          <p:cNvSpPr/>
          <p:nvPr/>
        </p:nvSpPr>
        <p:spPr>
          <a:xfrm>
            <a:off x="735812" y="2321423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/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id="{2B87E969-4297-4DF8-B60F-A945C83F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5" y="1227401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包括</a:t>
            </a: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7711F3B2-5745-46F3-9121-698A7ED20E7D}"/>
              </a:ext>
            </a:extLst>
          </p:cNvPr>
          <p:cNvSpPr/>
          <p:nvPr/>
        </p:nvSpPr>
        <p:spPr>
          <a:xfrm>
            <a:off x="1703938" y="1899666"/>
            <a:ext cx="1375401" cy="261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F6F0F883-AFF1-4E78-BC11-4BC868CB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55" y="893135"/>
            <a:ext cx="5065231" cy="406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146FFC4-E6A7-48DF-AD43-755D2F27117E}"/>
              </a:ext>
            </a:extLst>
          </p:cNvPr>
          <p:cNvSpPr/>
          <p:nvPr/>
        </p:nvSpPr>
        <p:spPr>
          <a:xfrm>
            <a:off x="2991293" y="1417674"/>
            <a:ext cx="5330456" cy="3324447"/>
          </a:xfrm>
          <a:custGeom>
            <a:avLst/>
            <a:gdLst>
              <a:gd name="connsiteX0" fmla="*/ 1063256 w 5330456"/>
              <a:gd name="connsiteY0" fmla="*/ 35442 h 3324447"/>
              <a:gd name="connsiteX1" fmla="*/ 1134140 w 5330456"/>
              <a:gd name="connsiteY1" fmla="*/ 21266 h 3324447"/>
              <a:gd name="connsiteX2" fmla="*/ 1162493 w 5330456"/>
              <a:gd name="connsiteY2" fmla="*/ 7089 h 3324447"/>
              <a:gd name="connsiteX3" fmla="*/ 1864242 w 5330456"/>
              <a:gd name="connsiteY3" fmla="*/ 0 h 3324447"/>
              <a:gd name="connsiteX4" fmla="*/ 3756837 w 5330456"/>
              <a:gd name="connsiteY4" fmla="*/ 7089 h 3324447"/>
              <a:gd name="connsiteX5" fmla="*/ 3912781 w 5330456"/>
              <a:gd name="connsiteY5" fmla="*/ 28354 h 3324447"/>
              <a:gd name="connsiteX6" fmla="*/ 3983665 w 5330456"/>
              <a:gd name="connsiteY6" fmla="*/ 35442 h 3324447"/>
              <a:gd name="connsiteX7" fmla="*/ 4444409 w 5330456"/>
              <a:gd name="connsiteY7" fmla="*/ 70884 h 3324447"/>
              <a:gd name="connsiteX8" fmla="*/ 4543647 w 5330456"/>
              <a:gd name="connsiteY8" fmla="*/ 92149 h 3324447"/>
              <a:gd name="connsiteX9" fmla="*/ 4628707 w 5330456"/>
              <a:gd name="connsiteY9" fmla="*/ 106326 h 3324447"/>
              <a:gd name="connsiteX10" fmla="*/ 4713767 w 5330456"/>
              <a:gd name="connsiteY10" fmla="*/ 134679 h 3324447"/>
              <a:gd name="connsiteX11" fmla="*/ 4735033 w 5330456"/>
              <a:gd name="connsiteY11" fmla="*/ 141768 h 3324447"/>
              <a:gd name="connsiteX12" fmla="*/ 4763386 w 5330456"/>
              <a:gd name="connsiteY12" fmla="*/ 148856 h 3324447"/>
              <a:gd name="connsiteX13" fmla="*/ 4784651 w 5330456"/>
              <a:gd name="connsiteY13" fmla="*/ 155945 h 3324447"/>
              <a:gd name="connsiteX14" fmla="*/ 4820093 w 5330456"/>
              <a:gd name="connsiteY14" fmla="*/ 163033 h 3324447"/>
              <a:gd name="connsiteX15" fmla="*/ 4855535 w 5330456"/>
              <a:gd name="connsiteY15" fmla="*/ 191386 h 3324447"/>
              <a:gd name="connsiteX16" fmla="*/ 4919330 w 5330456"/>
              <a:gd name="connsiteY16" fmla="*/ 241005 h 3324447"/>
              <a:gd name="connsiteX17" fmla="*/ 4954772 w 5330456"/>
              <a:gd name="connsiteY17" fmla="*/ 269359 h 3324447"/>
              <a:gd name="connsiteX18" fmla="*/ 4976037 w 5330456"/>
              <a:gd name="connsiteY18" fmla="*/ 290624 h 3324447"/>
              <a:gd name="connsiteX19" fmla="*/ 4997302 w 5330456"/>
              <a:gd name="connsiteY19" fmla="*/ 297712 h 3324447"/>
              <a:gd name="connsiteX20" fmla="*/ 5018567 w 5330456"/>
              <a:gd name="connsiteY20" fmla="*/ 318977 h 3324447"/>
              <a:gd name="connsiteX21" fmla="*/ 5054009 w 5330456"/>
              <a:gd name="connsiteY21" fmla="*/ 347331 h 3324447"/>
              <a:gd name="connsiteX22" fmla="*/ 5124893 w 5330456"/>
              <a:gd name="connsiteY22" fmla="*/ 474921 h 3324447"/>
              <a:gd name="connsiteX23" fmla="*/ 5146158 w 5330456"/>
              <a:gd name="connsiteY23" fmla="*/ 489098 h 3324447"/>
              <a:gd name="connsiteX24" fmla="*/ 5181600 w 5330456"/>
              <a:gd name="connsiteY24" fmla="*/ 574159 h 3324447"/>
              <a:gd name="connsiteX25" fmla="*/ 5217042 w 5330456"/>
              <a:gd name="connsiteY25" fmla="*/ 623777 h 3324447"/>
              <a:gd name="connsiteX26" fmla="*/ 5259572 w 5330456"/>
              <a:gd name="connsiteY26" fmla="*/ 694661 h 3324447"/>
              <a:gd name="connsiteX27" fmla="*/ 5273749 w 5330456"/>
              <a:gd name="connsiteY27" fmla="*/ 744279 h 3324447"/>
              <a:gd name="connsiteX28" fmla="*/ 5295014 w 5330456"/>
              <a:gd name="connsiteY28" fmla="*/ 822252 h 3324447"/>
              <a:gd name="connsiteX29" fmla="*/ 5302102 w 5330456"/>
              <a:gd name="connsiteY29" fmla="*/ 935666 h 3324447"/>
              <a:gd name="connsiteX30" fmla="*/ 5323367 w 5330456"/>
              <a:gd name="connsiteY30" fmla="*/ 1119963 h 3324447"/>
              <a:gd name="connsiteX31" fmla="*/ 5330456 w 5330456"/>
              <a:gd name="connsiteY31" fmla="*/ 1282996 h 3324447"/>
              <a:gd name="connsiteX32" fmla="*/ 5323367 w 5330456"/>
              <a:gd name="connsiteY32" fmla="*/ 1679945 h 3324447"/>
              <a:gd name="connsiteX33" fmla="*/ 5302102 w 5330456"/>
              <a:gd name="connsiteY33" fmla="*/ 1736652 h 3324447"/>
              <a:gd name="connsiteX34" fmla="*/ 5266660 w 5330456"/>
              <a:gd name="connsiteY34" fmla="*/ 1857154 h 3324447"/>
              <a:gd name="connsiteX35" fmla="*/ 5259572 w 5330456"/>
              <a:gd name="connsiteY35" fmla="*/ 1906773 h 3324447"/>
              <a:gd name="connsiteX36" fmla="*/ 5252484 w 5330456"/>
              <a:gd name="connsiteY36" fmla="*/ 1935126 h 3324447"/>
              <a:gd name="connsiteX37" fmla="*/ 5245395 w 5330456"/>
              <a:gd name="connsiteY37" fmla="*/ 1970568 h 3324447"/>
              <a:gd name="connsiteX38" fmla="*/ 5224130 w 5330456"/>
              <a:gd name="connsiteY38" fmla="*/ 2083982 h 3324447"/>
              <a:gd name="connsiteX39" fmla="*/ 5202865 w 5330456"/>
              <a:gd name="connsiteY39" fmla="*/ 2211573 h 3324447"/>
              <a:gd name="connsiteX40" fmla="*/ 5195777 w 5330456"/>
              <a:gd name="connsiteY40" fmla="*/ 2232838 h 3324447"/>
              <a:gd name="connsiteX41" fmla="*/ 5181600 w 5330456"/>
              <a:gd name="connsiteY41" fmla="*/ 2254103 h 3324447"/>
              <a:gd name="connsiteX42" fmla="*/ 5160335 w 5330456"/>
              <a:gd name="connsiteY42" fmla="*/ 2310810 h 3324447"/>
              <a:gd name="connsiteX43" fmla="*/ 5153247 w 5330456"/>
              <a:gd name="connsiteY43" fmla="*/ 2339163 h 3324447"/>
              <a:gd name="connsiteX44" fmla="*/ 5139070 w 5330456"/>
              <a:gd name="connsiteY44" fmla="*/ 2381693 h 3324447"/>
              <a:gd name="connsiteX45" fmla="*/ 5117805 w 5330456"/>
              <a:gd name="connsiteY45" fmla="*/ 2417135 h 3324447"/>
              <a:gd name="connsiteX46" fmla="*/ 5089451 w 5330456"/>
              <a:gd name="connsiteY46" fmla="*/ 2473842 h 3324447"/>
              <a:gd name="connsiteX47" fmla="*/ 5075274 w 5330456"/>
              <a:gd name="connsiteY47" fmla="*/ 2509284 h 3324447"/>
              <a:gd name="connsiteX48" fmla="*/ 5046921 w 5330456"/>
              <a:gd name="connsiteY48" fmla="*/ 2544726 h 3324447"/>
              <a:gd name="connsiteX49" fmla="*/ 5032744 w 5330456"/>
              <a:gd name="connsiteY49" fmla="*/ 2565991 h 3324447"/>
              <a:gd name="connsiteX50" fmla="*/ 5025656 w 5330456"/>
              <a:gd name="connsiteY50" fmla="*/ 2587256 h 3324447"/>
              <a:gd name="connsiteX51" fmla="*/ 4983126 w 5330456"/>
              <a:gd name="connsiteY51" fmla="*/ 2651052 h 3324447"/>
              <a:gd name="connsiteX52" fmla="*/ 4961860 w 5330456"/>
              <a:gd name="connsiteY52" fmla="*/ 2700670 h 3324447"/>
              <a:gd name="connsiteX53" fmla="*/ 4940595 w 5330456"/>
              <a:gd name="connsiteY53" fmla="*/ 2721935 h 3324447"/>
              <a:gd name="connsiteX54" fmla="*/ 4919330 w 5330456"/>
              <a:gd name="connsiteY54" fmla="*/ 2785731 h 3324447"/>
              <a:gd name="connsiteX55" fmla="*/ 4876800 w 5330456"/>
              <a:gd name="connsiteY55" fmla="*/ 2877879 h 3324447"/>
              <a:gd name="connsiteX56" fmla="*/ 4855535 w 5330456"/>
              <a:gd name="connsiteY56" fmla="*/ 2920410 h 3324447"/>
              <a:gd name="connsiteX57" fmla="*/ 4841358 w 5330456"/>
              <a:gd name="connsiteY57" fmla="*/ 2962940 h 3324447"/>
              <a:gd name="connsiteX58" fmla="*/ 4834270 w 5330456"/>
              <a:gd name="connsiteY58" fmla="*/ 2991293 h 3324447"/>
              <a:gd name="connsiteX59" fmla="*/ 4813005 w 5330456"/>
              <a:gd name="connsiteY59" fmla="*/ 3019647 h 3324447"/>
              <a:gd name="connsiteX60" fmla="*/ 4791740 w 5330456"/>
              <a:gd name="connsiteY60" fmla="*/ 3055089 h 3324447"/>
              <a:gd name="connsiteX61" fmla="*/ 4756298 w 5330456"/>
              <a:gd name="connsiteY61" fmla="*/ 3104707 h 3324447"/>
              <a:gd name="connsiteX62" fmla="*/ 4727944 w 5330456"/>
              <a:gd name="connsiteY62" fmla="*/ 3161414 h 3324447"/>
              <a:gd name="connsiteX63" fmla="*/ 4699591 w 5330456"/>
              <a:gd name="connsiteY63" fmla="*/ 3203945 h 3324447"/>
              <a:gd name="connsiteX64" fmla="*/ 4685414 w 5330456"/>
              <a:gd name="connsiteY64" fmla="*/ 3225210 h 3324447"/>
              <a:gd name="connsiteX65" fmla="*/ 4671237 w 5330456"/>
              <a:gd name="connsiteY65" fmla="*/ 3253563 h 3324447"/>
              <a:gd name="connsiteX66" fmla="*/ 4649972 w 5330456"/>
              <a:gd name="connsiteY66" fmla="*/ 3274828 h 3324447"/>
              <a:gd name="connsiteX67" fmla="*/ 4614530 w 5330456"/>
              <a:gd name="connsiteY67" fmla="*/ 3317359 h 3324447"/>
              <a:gd name="connsiteX68" fmla="*/ 4564912 w 5330456"/>
              <a:gd name="connsiteY68" fmla="*/ 3324447 h 3324447"/>
              <a:gd name="connsiteX69" fmla="*/ 4501116 w 5330456"/>
              <a:gd name="connsiteY69" fmla="*/ 3303182 h 3324447"/>
              <a:gd name="connsiteX70" fmla="*/ 4423144 w 5330456"/>
              <a:gd name="connsiteY70" fmla="*/ 3218121 h 3324447"/>
              <a:gd name="connsiteX71" fmla="*/ 4387702 w 5330456"/>
              <a:gd name="connsiteY71" fmla="*/ 3175591 h 3324447"/>
              <a:gd name="connsiteX72" fmla="*/ 4366437 w 5330456"/>
              <a:gd name="connsiteY72" fmla="*/ 3125973 h 3324447"/>
              <a:gd name="connsiteX73" fmla="*/ 4352260 w 5330456"/>
              <a:gd name="connsiteY73" fmla="*/ 3090531 h 3324447"/>
              <a:gd name="connsiteX74" fmla="*/ 4338084 w 5330456"/>
              <a:gd name="connsiteY74" fmla="*/ 3069266 h 3324447"/>
              <a:gd name="connsiteX75" fmla="*/ 4316819 w 5330456"/>
              <a:gd name="connsiteY75" fmla="*/ 3026735 h 3324447"/>
              <a:gd name="connsiteX76" fmla="*/ 4302642 w 5330456"/>
              <a:gd name="connsiteY76" fmla="*/ 2863703 h 3324447"/>
              <a:gd name="connsiteX77" fmla="*/ 4295554 w 5330456"/>
              <a:gd name="connsiteY77" fmla="*/ 2814084 h 3324447"/>
              <a:gd name="connsiteX78" fmla="*/ 4281377 w 5330456"/>
              <a:gd name="connsiteY78" fmla="*/ 2523461 h 3324447"/>
              <a:gd name="connsiteX79" fmla="*/ 4274288 w 5330456"/>
              <a:gd name="connsiteY79" fmla="*/ 2488019 h 3324447"/>
              <a:gd name="connsiteX80" fmla="*/ 4260112 w 5330456"/>
              <a:gd name="connsiteY80" fmla="*/ 2445489 h 3324447"/>
              <a:gd name="connsiteX81" fmla="*/ 4253023 w 5330456"/>
              <a:gd name="connsiteY81" fmla="*/ 2317898 h 3324447"/>
              <a:gd name="connsiteX82" fmla="*/ 4238847 w 5330456"/>
              <a:gd name="connsiteY82" fmla="*/ 1630326 h 3324447"/>
              <a:gd name="connsiteX83" fmla="*/ 4224670 w 5330456"/>
              <a:gd name="connsiteY83" fmla="*/ 1601973 h 3324447"/>
              <a:gd name="connsiteX84" fmla="*/ 4217581 w 5330456"/>
              <a:gd name="connsiteY84" fmla="*/ 1580707 h 3324447"/>
              <a:gd name="connsiteX85" fmla="*/ 4189228 w 5330456"/>
              <a:gd name="connsiteY85" fmla="*/ 1531089 h 3324447"/>
              <a:gd name="connsiteX86" fmla="*/ 4175051 w 5330456"/>
              <a:gd name="connsiteY86" fmla="*/ 1502735 h 3324447"/>
              <a:gd name="connsiteX87" fmla="*/ 4167963 w 5330456"/>
              <a:gd name="connsiteY87" fmla="*/ 1481470 h 3324447"/>
              <a:gd name="connsiteX88" fmla="*/ 4146698 w 5330456"/>
              <a:gd name="connsiteY88" fmla="*/ 1467293 h 3324447"/>
              <a:gd name="connsiteX89" fmla="*/ 4132521 w 5330456"/>
              <a:gd name="connsiteY89" fmla="*/ 1446028 h 3324447"/>
              <a:gd name="connsiteX90" fmla="*/ 4097079 w 5330456"/>
              <a:gd name="connsiteY90" fmla="*/ 1431852 h 3324447"/>
              <a:gd name="connsiteX91" fmla="*/ 4068726 w 5330456"/>
              <a:gd name="connsiteY91" fmla="*/ 1424763 h 3324447"/>
              <a:gd name="connsiteX92" fmla="*/ 4047460 w 5330456"/>
              <a:gd name="connsiteY92" fmla="*/ 1417675 h 3324447"/>
              <a:gd name="connsiteX93" fmla="*/ 4026195 w 5330456"/>
              <a:gd name="connsiteY93" fmla="*/ 1403498 h 3324447"/>
              <a:gd name="connsiteX94" fmla="*/ 3969488 w 5330456"/>
              <a:gd name="connsiteY94" fmla="*/ 1389321 h 3324447"/>
              <a:gd name="connsiteX95" fmla="*/ 3948223 w 5330456"/>
              <a:gd name="connsiteY95" fmla="*/ 1382233 h 3324447"/>
              <a:gd name="connsiteX96" fmla="*/ 3898605 w 5330456"/>
              <a:gd name="connsiteY96" fmla="*/ 1368056 h 3324447"/>
              <a:gd name="connsiteX97" fmla="*/ 3856074 w 5330456"/>
              <a:gd name="connsiteY97" fmla="*/ 1360968 h 3324447"/>
              <a:gd name="connsiteX98" fmla="*/ 3671777 w 5330456"/>
              <a:gd name="connsiteY98" fmla="*/ 1339703 h 3324447"/>
              <a:gd name="connsiteX99" fmla="*/ 3565451 w 5330456"/>
              <a:gd name="connsiteY99" fmla="*/ 1318438 h 3324447"/>
              <a:gd name="connsiteX100" fmla="*/ 3522921 w 5330456"/>
              <a:gd name="connsiteY100" fmla="*/ 1304261 h 3324447"/>
              <a:gd name="connsiteX101" fmla="*/ 3444949 w 5330456"/>
              <a:gd name="connsiteY101" fmla="*/ 1290084 h 3324447"/>
              <a:gd name="connsiteX102" fmla="*/ 3402419 w 5330456"/>
              <a:gd name="connsiteY102" fmla="*/ 1268819 h 3324447"/>
              <a:gd name="connsiteX103" fmla="*/ 3352800 w 5330456"/>
              <a:gd name="connsiteY103" fmla="*/ 1247554 h 3324447"/>
              <a:gd name="connsiteX104" fmla="*/ 3303181 w 5330456"/>
              <a:gd name="connsiteY104" fmla="*/ 1219200 h 3324447"/>
              <a:gd name="connsiteX105" fmla="*/ 3246474 w 5330456"/>
              <a:gd name="connsiteY105" fmla="*/ 1190847 h 3324447"/>
              <a:gd name="connsiteX106" fmla="*/ 3161414 w 5330456"/>
              <a:gd name="connsiteY106" fmla="*/ 1169582 h 3324447"/>
              <a:gd name="connsiteX107" fmla="*/ 3133060 w 5330456"/>
              <a:gd name="connsiteY107" fmla="*/ 1155405 h 3324447"/>
              <a:gd name="connsiteX108" fmla="*/ 3104707 w 5330456"/>
              <a:gd name="connsiteY108" fmla="*/ 1148317 h 3324447"/>
              <a:gd name="connsiteX109" fmla="*/ 2892056 w 5330456"/>
              <a:gd name="connsiteY109" fmla="*/ 1155405 h 3324447"/>
              <a:gd name="connsiteX110" fmla="*/ 2870791 w 5330456"/>
              <a:gd name="connsiteY110" fmla="*/ 1169582 h 3324447"/>
              <a:gd name="connsiteX111" fmla="*/ 2842437 w 5330456"/>
              <a:gd name="connsiteY111" fmla="*/ 1176670 h 3324447"/>
              <a:gd name="connsiteX112" fmla="*/ 2792819 w 5330456"/>
              <a:gd name="connsiteY112" fmla="*/ 1190847 h 3324447"/>
              <a:gd name="connsiteX113" fmla="*/ 2757377 w 5330456"/>
              <a:gd name="connsiteY113" fmla="*/ 1197935 h 3324447"/>
              <a:gd name="connsiteX114" fmla="*/ 2714847 w 5330456"/>
              <a:gd name="connsiteY114" fmla="*/ 1212112 h 3324447"/>
              <a:gd name="connsiteX115" fmla="*/ 2693581 w 5330456"/>
              <a:gd name="connsiteY115" fmla="*/ 1219200 h 3324447"/>
              <a:gd name="connsiteX116" fmla="*/ 2672316 w 5330456"/>
              <a:gd name="connsiteY116" fmla="*/ 1226289 h 3324447"/>
              <a:gd name="connsiteX117" fmla="*/ 2608521 w 5330456"/>
              <a:gd name="connsiteY117" fmla="*/ 1275907 h 3324447"/>
              <a:gd name="connsiteX118" fmla="*/ 2558902 w 5330456"/>
              <a:gd name="connsiteY118" fmla="*/ 1318438 h 3324447"/>
              <a:gd name="connsiteX119" fmla="*/ 2544726 w 5330456"/>
              <a:gd name="connsiteY119" fmla="*/ 1339703 h 3324447"/>
              <a:gd name="connsiteX120" fmla="*/ 2530549 w 5330456"/>
              <a:gd name="connsiteY120" fmla="*/ 1382233 h 3324447"/>
              <a:gd name="connsiteX121" fmla="*/ 2516372 w 5330456"/>
              <a:gd name="connsiteY121" fmla="*/ 1672856 h 3324447"/>
              <a:gd name="connsiteX122" fmla="*/ 2509284 w 5330456"/>
              <a:gd name="connsiteY122" fmla="*/ 1729563 h 3324447"/>
              <a:gd name="connsiteX123" fmla="*/ 2488019 w 5330456"/>
              <a:gd name="connsiteY123" fmla="*/ 1793359 h 3324447"/>
              <a:gd name="connsiteX124" fmla="*/ 2480930 w 5330456"/>
              <a:gd name="connsiteY124" fmla="*/ 1814624 h 3324447"/>
              <a:gd name="connsiteX125" fmla="*/ 2473842 w 5330456"/>
              <a:gd name="connsiteY125" fmla="*/ 1842977 h 3324447"/>
              <a:gd name="connsiteX126" fmla="*/ 2466754 w 5330456"/>
              <a:gd name="connsiteY126" fmla="*/ 1878419 h 3324447"/>
              <a:gd name="connsiteX127" fmla="*/ 2445488 w 5330456"/>
              <a:gd name="connsiteY127" fmla="*/ 1935126 h 3324447"/>
              <a:gd name="connsiteX128" fmla="*/ 2438400 w 5330456"/>
              <a:gd name="connsiteY128" fmla="*/ 2020186 h 3324447"/>
              <a:gd name="connsiteX129" fmla="*/ 2424223 w 5330456"/>
              <a:gd name="connsiteY129" fmla="*/ 2232838 h 3324447"/>
              <a:gd name="connsiteX130" fmla="*/ 2417135 w 5330456"/>
              <a:gd name="connsiteY130" fmla="*/ 2367517 h 3324447"/>
              <a:gd name="connsiteX131" fmla="*/ 2402958 w 5330456"/>
              <a:gd name="connsiteY131" fmla="*/ 2388782 h 3324447"/>
              <a:gd name="connsiteX132" fmla="*/ 2388781 w 5330456"/>
              <a:gd name="connsiteY132" fmla="*/ 2424224 h 3324447"/>
              <a:gd name="connsiteX133" fmla="*/ 2374605 w 5330456"/>
              <a:gd name="connsiteY133" fmla="*/ 2495107 h 3324447"/>
              <a:gd name="connsiteX134" fmla="*/ 2367516 w 5330456"/>
              <a:gd name="connsiteY134" fmla="*/ 2544726 h 3324447"/>
              <a:gd name="connsiteX135" fmla="*/ 2360428 w 5330456"/>
              <a:gd name="connsiteY135" fmla="*/ 2565991 h 3324447"/>
              <a:gd name="connsiteX136" fmla="*/ 2353340 w 5330456"/>
              <a:gd name="connsiteY136" fmla="*/ 2601433 h 3324447"/>
              <a:gd name="connsiteX137" fmla="*/ 2339163 w 5330456"/>
              <a:gd name="connsiteY137" fmla="*/ 2629786 h 3324447"/>
              <a:gd name="connsiteX138" fmla="*/ 2332074 w 5330456"/>
              <a:gd name="connsiteY138" fmla="*/ 2651052 h 3324447"/>
              <a:gd name="connsiteX139" fmla="*/ 2317898 w 5330456"/>
              <a:gd name="connsiteY139" fmla="*/ 2686493 h 3324447"/>
              <a:gd name="connsiteX140" fmla="*/ 2303721 w 5330456"/>
              <a:gd name="connsiteY140" fmla="*/ 2771554 h 3324447"/>
              <a:gd name="connsiteX141" fmla="*/ 2296633 w 5330456"/>
              <a:gd name="connsiteY141" fmla="*/ 2799907 h 3324447"/>
              <a:gd name="connsiteX142" fmla="*/ 2282456 w 5330456"/>
              <a:gd name="connsiteY142" fmla="*/ 2821173 h 3324447"/>
              <a:gd name="connsiteX143" fmla="*/ 2268279 w 5330456"/>
              <a:gd name="connsiteY143" fmla="*/ 2877879 h 3324447"/>
              <a:gd name="connsiteX144" fmla="*/ 2261191 w 5330456"/>
              <a:gd name="connsiteY144" fmla="*/ 2899145 h 3324447"/>
              <a:gd name="connsiteX145" fmla="*/ 2247014 w 5330456"/>
              <a:gd name="connsiteY145" fmla="*/ 2920410 h 3324447"/>
              <a:gd name="connsiteX146" fmla="*/ 2225749 w 5330456"/>
              <a:gd name="connsiteY146" fmla="*/ 2970028 h 3324447"/>
              <a:gd name="connsiteX147" fmla="*/ 2204484 w 5330456"/>
              <a:gd name="connsiteY147" fmla="*/ 3005470 h 3324447"/>
              <a:gd name="connsiteX148" fmla="*/ 2169042 w 5330456"/>
              <a:gd name="connsiteY148" fmla="*/ 3069266 h 3324447"/>
              <a:gd name="connsiteX149" fmla="*/ 2147777 w 5330456"/>
              <a:gd name="connsiteY149" fmla="*/ 3083442 h 3324447"/>
              <a:gd name="connsiteX150" fmla="*/ 2105247 w 5330456"/>
              <a:gd name="connsiteY150" fmla="*/ 3133061 h 3324447"/>
              <a:gd name="connsiteX151" fmla="*/ 2083981 w 5330456"/>
              <a:gd name="connsiteY151" fmla="*/ 3147238 h 3324447"/>
              <a:gd name="connsiteX152" fmla="*/ 2041451 w 5330456"/>
              <a:gd name="connsiteY152" fmla="*/ 3161414 h 3324447"/>
              <a:gd name="connsiteX153" fmla="*/ 2020186 w 5330456"/>
              <a:gd name="connsiteY153" fmla="*/ 3175591 h 3324447"/>
              <a:gd name="connsiteX154" fmla="*/ 2006009 w 5330456"/>
              <a:gd name="connsiteY154" fmla="*/ 3196856 h 3324447"/>
              <a:gd name="connsiteX155" fmla="*/ 1977656 w 5330456"/>
              <a:gd name="connsiteY155" fmla="*/ 3211033 h 3324447"/>
              <a:gd name="connsiteX156" fmla="*/ 1935126 w 5330456"/>
              <a:gd name="connsiteY156" fmla="*/ 3225210 h 3324447"/>
              <a:gd name="connsiteX157" fmla="*/ 1623237 w 5330456"/>
              <a:gd name="connsiteY157" fmla="*/ 3203945 h 3324447"/>
              <a:gd name="connsiteX158" fmla="*/ 1552354 w 5330456"/>
              <a:gd name="connsiteY158" fmla="*/ 3189768 h 3324447"/>
              <a:gd name="connsiteX159" fmla="*/ 1509823 w 5330456"/>
              <a:gd name="connsiteY159" fmla="*/ 3182679 h 3324447"/>
              <a:gd name="connsiteX160" fmla="*/ 1410586 w 5330456"/>
              <a:gd name="connsiteY160" fmla="*/ 3161414 h 3324447"/>
              <a:gd name="connsiteX161" fmla="*/ 1240465 w 5330456"/>
              <a:gd name="connsiteY161" fmla="*/ 3140149 h 3324447"/>
              <a:gd name="connsiteX162" fmla="*/ 1212112 w 5330456"/>
              <a:gd name="connsiteY162" fmla="*/ 3133061 h 3324447"/>
              <a:gd name="connsiteX163" fmla="*/ 1190847 w 5330456"/>
              <a:gd name="connsiteY163" fmla="*/ 3125973 h 3324447"/>
              <a:gd name="connsiteX164" fmla="*/ 1134140 w 5330456"/>
              <a:gd name="connsiteY164" fmla="*/ 3118884 h 3324447"/>
              <a:gd name="connsiteX165" fmla="*/ 1091609 w 5330456"/>
              <a:gd name="connsiteY165" fmla="*/ 3111796 h 3324447"/>
              <a:gd name="connsiteX166" fmla="*/ 1020726 w 5330456"/>
              <a:gd name="connsiteY166" fmla="*/ 3104707 h 3324447"/>
              <a:gd name="connsiteX167" fmla="*/ 864781 w 5330456"/>
              <a:gd name="connsiteY167" fmla="*/ 3083442 h 3324447"/>
              <a:gd name="connsiteX168" fmla="*/ 744279 w 5330456"/>
              <a:gd name="connsiteY168" fmla="*/ 3062177 h 3324447"/>
              <a:gd name="connsiteX169" fmla="*/ 687572 w 5330456"/>
              <a:gd name="connsiteY169" fmla="*/ 3048000 h 3324447"/>
              <a:gd name="connsiteX170" fmla="*/ 652130 w 5330456"/>
              <a:gd name="connsiteY170" fmla="*/ 3040912 h 3324447"/>
              <a:gd name="connsiteX171" fmla="*/ 609600 w 5330456"/>
              <a:gd name="connsiteY171" fmla="*/ 3026735 h 3324447"/>
              <a:gd name="connsiteX172" fmla="*/ 489098 w 5330456"/>
              <a:gd name="connsiteY172" fmla="*/ 2998382 h 3324447"/>
              <a:gd name="connsiteX173" fmla="*/ 453656 w 5330456"/>
              <a:gd name="connsiteY173" fmla="*/ 2984205 h 3324447"/>
              <a:gd name="connsiteX174" fmla="*/ 425302 w 5330456"/>
              <a:gd name="connsiteY174" fmla="*/ 2970028 h 3324447"/>
              <a:gd name="connsiteX175" fmla="*/ 382772 w 5330456"/>
              <a:gd name="connsiteY175" fmla="*/ 2962940 h 3324447"/>
              <a:gd name="connsiteX176" fmla="*/ 361507 w 5330456"/>
              <a:gd name="connsiteY176" fmla="*/ 2955852 h 3324447"/>
              <a:gd name="connsiteX177" fmla="*/ 311888 w 5330456"/>
              <a:gd name="connsiteY177" fmla="*/ 2941675 h 3324447"/>
              <a:gd name="connsiteX178" fmla="*/ 248093 w 5330456"/>
              <a:gd name="connsiteY178" fmla="*/ 2906233 h 3324447"/>
              <a:gd name="connsiteX179" fmla="*/ 191386 w 5330456"/>
              <a:gd name="connsiteY179" fmla="*/ 2828261 h 3324447"/>
              <a:gd name="connsiteX180" fmla="*/ 177209 w 5330456"/>
              <a:gd name="connsiteY180" fmla="*/ 2799907 h 3324447"/>
              <a:gd name="connsiteX181" fmla="*/ 155944 w 5330456"/>
              <a:gd name="connsiteY181" fmla="*/ 2778642 h 3324447"/>
              <a:gd name="connsiteX182" fmla="*/ 120502 w 5330456"/>
              <a:gd name="connsiteY182" fmla="*/ 2729024 h 3324447"/>
              <a:gd name="connsiteX183" fmla="*/ 85060 w 5330456"/>
              <a:gd name="connsiteY183" fmla="*/ 2643963 h 3324447"/>
              <a:gd name="connsiteX184" fmla="*/ 77972 w 5330456"/>
              <a:gd name="connsiteY184" fmla="*/ 2615610 h 3324447"/>
              <a:gd name="connsiteX185" fmla="*/ 56707 w 5330456"/>
              <a:gd name="connsiteY185" fmla="*/ 2551814 h 3324447"/>
              <a:gd name="connsiteX186" fmla="*/ 42530 w 5330456"/>
              <a:gd name="connsiteY186" fmla="*/ 2495107 h 3324447"/>
              <a:gd name="connsiteX187" fmla="*/ 35442 w 5330456"/>
              <a:gd name="connsiteY187" fmla="*/ 2466754 h 3324447"/>
              <a:gd name="connsiteX188" fmla="*/ 28354 w 5330456"/>
              <a:gd name="connsiteY188" fmla="*/ 2438400 h 3324447"/>
              <a:gd name="connsiteX189" fmla="*/ 21265 w 5330456"/>
              <a:gd name="connsiteY189" fmla="*/ 2417135 h 3324447"/>
              <a:gd name="connsiteX190" fmla="*/ 14177 w 5330456"/>
              <a:gd name="connsiteY190" fmla="*/ 2374605 h 3324447"/>
              <a:gd name="connsiteX191" fmla="*/ 0 w 5330456"/>
              <a:gd name="connsiteY191" fmla="*/ 2353340 h 3324447"/>
              <a:gd name="connsiteX192" fmla="*/ 14177 w 5330456"/>
              <a:gd name="connsiteY192" fmla="*/ 1963479 h 3324447"/>
              <a:gd name="connsiteX193" fmla="*/ 35442 w 5330456"/>
              <a:gd name="connsiteY193" fmla="*/ 1814624 h 3324447"/>
              <a:gd name="connsiteX194" fmla="*/ 42530 w 5330456"/>
              <a:gd name="connsiteY194" fmla="*/ 1786270 h 3324447"/>
              <a:gd name="connsiteX195" fmla="*/ 56707 w 5330456"/>
              <a:gd name="connsiteY195" fmla="*/ 1750828 h 3324447"/>
              <a:gd name="connsiteX196" fmla="*/ 63795 w 5330456"/>
              <a:gd name="connsiteY196" fmla="*/ 1687033 h 3324447"/>
              <a:gd name="connsiteX197" fmla="*/ 77972 w 5330456"/>
              <a:gd name="connsiteY197" fmla="*/ 1630326 h 3324447"/>
              <a:gd name="connsiteX198" fmla="*/ 99237 w 5330456"/>
              <a:gd name="connsiteY198" fmla="*/ 1524000 h 3324447"/>
              <a:gd name="connsiteX199" fmla="*/ 106326 w 5330456"/>
              <a:gd name="connsiteY199" fmla="*/ 1424763 h 3324447"/>
              <a:gd name="connsiteX200" fmla="*/ 120502 w 5330456"/>
              <a:gd name="connsiteY200" fmla="*/ 1382233 h 3324447"/>
              <a:gd name="connsiteX201" fmla="*/ 141767 w 5330456"/>
              <a:gd name="connsiteY201" fmla="*/ 1247554 h 3324447"/>
              <a:gd name="connsiteX202" fmla="*/ 163033 w 5330456"/>
              <a:gd name="connsiteY202" fmla="*/ 1098698 h 3324447"/>
              <a:gd name="connsiteX203" fmla="*/ 170121 w 5330456"/>
              <a:gd name="connsiteY203" fmla="*/ 1013638 h 3324447"/>
              <a:gd name="connsiteX204" fmla="*/ 184298 w 5330456"/>
              <a:gd name="connsiteY204" fmla="*/ 510363 h 3324447"/>
              <a:gd name="connsiteX205" fmla="*/ 205563 w 5330456"/>
              <a:gd name="connsiteY205" fmla="*/ 389861 h 3324447"/>
              <a:gd name="connsiteX206" fmla="*/ 219740 w 5330456"/>
              <a:gd name="connsiteY206" fmla="*/ 276447 h 3324447"/>
              <a:gd name="connsiteX207" fmla="*/ 226828 w 5330456"/>
              <a:gd name="connsiteY207" fmla="*/ 248093 h 3324447"/>
              <a:gd name="connsiteX208" fmla="*/ 255181 w 5330456"/>
              <a:gd name="connsiteY208" fmla="*/ 205563 h 3324447"/>
              <a:gd name="connsiteX209" fmla="*/ 269358 w 5330456"/>
              <a:gd name="connsiteY209" fmla="*/ 184298 h 3324447"/>
              <a:gd name="connsiteX210" fmla="*/ 290623 w 5330456"/>
              <a:gd name="connsiteY210" fmla="*/ 148856 h 3324447"/>
              <a:gd name="connsiteX211" fmla="*/ 318977 w 5330456"/>
              <a:gd name="connsiteY211" fmla="*/ 134679 h 3324447"/>
              <a:gd name="connsiteX212" fmla="*/ 368595 w 5330456"/>
              <a:gd name="connsiteY212" fmla="*/ 85061 h 3324447"/>
              <a:gd name="connsiteX213" fmla="*/ 1020726 w 5330456"/>
              <a:gd name="connsiteY213" fmla="*/ 77973 h 3324447"/>
              <a:gd name="connsiteX214" fmla="*/ 1056167 w 5330456"/>
              <a:gd name="connsiteY214" fmla="*/ 63796 h 3324447"/>
              <a:gd name="connsiteX215" fmla="*/ 1063256 w 5330456"/>
              <a:gd name="connsiteY215" fmla="*/ 35442 h 332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330456" h="3324447">
                <a:moveTo>
                  <a:pt x="1063256" y="35442"/>
                </a:moveTo>
                <a:cubicBezTo>
                  <a:pt x="1076251" y="28354"/>
                  <a:pt x="1117224" y="27610"/>
                  <a:pt x="1134140" y="21266"/>
                </a:cubicBezTo>
                <a:cubicBezTo>
                  <a:pt x="1144034" y="17556"/>
                  <a:pt x="1151931" y="7397"/>
                  <a:pt x="1162493" y="7089"/>
                </a:cubicBezTo>
                <a:cubicBezTo>
                  <a:pt x="1396322" y="278"/>
                  <a:pt x="1630326" y="2363"/>
                  <a:pt x="1864242" y="0"/>
                </a:cubicBezTo>
                <a:lnTo>
                  <a:pt x="3756837" y="7089"/>
                </a:lnTo>
                <a:cubicBezTo>
                  <a:pt x="3826182" y="7588"/>
                  <a:pt x="3844494" y="18599"/>
                  <a:pt x="3912781" y="28354"/>
                </a:cubicBezTo>
                <a:cubicBezTo>
                  <a:pt x="3936288" y="31712"/>
                  <a:pt x="3960037" y="33079"/>
                  <a:pt x="3983665" y="35442"/>
                </a:cubicBezTo>
                <a:cubicBezTo>
                  <a:pt x="4182862" y="95201"/>
                  <a:pt x="4010087" y="49868"/>
                  <a:pt x="4444409" y="70884"/>
                </a:cubicBezTo>
                <a:cubicBezTo>
                  <a:pt x="4500563" y="73601"/>
                  <a:pt x="4488767" y="80389"/>
                  <a:pt x="4543647" y="92149"/>
                </a:cubicBezTo>
                <a:cubicBezTo>
                  <a:pt x="4580475" y="100041"/>
                  <a:pt x="4594706" y="96612"/>
                  <a:pt x="4628707" y="106326"/>
                </a:cubicBezTo>
                <a:cubicBezTo>
                  <a:pt x="4657444" y="114536"/>
                  <a:pt x="4685414" y="125228"/>
                  <a:pt x="4713767" y="134679"/>
                </a:cubicBezTo>
                <a:cubicBezTo>
                  <a:pt x="4720856" y="137042"/>
                  <a:pt x="4727784" y="139956"/>
                  <a:pt x="4735033" y="141768"/>
                </a:cubicBezTo>
                <a:cubicBezTo>
                  <a:pt x="4744484" y="144131"/>
                  <a:pt x="4754019" y="146180"/>
                  <a:pt x="4763386" y="148856"/>
                </a:cubicBezTo>
                <a:cubicBezTo>
                  <a:pt x="4770570" y="150909"/>
                  <a:pt x="4777402" y="154133"/>
                  <a:pt x="4784651" y="155945"/>
                </a:cubicBezTo>
                <a:cubicBezTo>
                  <a:pt x="4796339" y="158867"/>
                  <a:pt x="4808279" y="160670"/>
                  <a:pt x="4820093" y="163033"/>
                </a:cubicBezTo>
                <a:cubicBezTo>
                  <a:pt x="4851801" y="210593"/>
                  <a:pt x="4814448" y="163994"/>
                  <a:pt x="4855535" y="191386"/>
                </a:cubicBezTo>
                <a:cubicBezTo>
                  <a:pt x="4877950" y="206330"/>
                  <a:pt x="4898147" y="224361"/>
                  <a:pt x="4919330" y="241005"/>
                </a:cubicBezTo>
                <a:cubicBezTo>
                  <a:pt x="4931226" y="250352"/>
                  <a:pt x="4944074" y="258661"/>
                  <a:pt x="4954772" y="269359"/>
                </a:cubicBezTo>
                <a:cubicBezTo>
                  <a:pt x="4961860" y="276447"/>
                  <a:pt x="4967696" y="285063"/>
                  <a:pt x="4976037" y="290624"/>
                </a:cubicBezTo>
                <a:cubicBezTo>
                  <a:pt x="4982254" y="294769"/>
                  <a:pt x="4990214" y="295349"/>
                  <a:pt x="4997302" y="297712"/>
                </a:cubicBezTo>
                <a:cubicBezTo>
                  <a:pt x="5004390" y="304800"/>
                  <a:pt x="5011023" y="312376"/>
                  <a:pt x="5018567" y="318977"/>
                </a:cubicBezTo>
                <a:cubicBezTo>
                  <a:pt x="5029953" y="328940"/>
                  <a:pt x="5044662" y="335435"/>
                  <a:pt x="5054009" y="347331"/>
                </a:cubicBezTo>
                <a:cubicBezTo>
                  <a:pt x="5166878" y="490980"/>
                  <a:pt x="5038610" y="351658"/>
                  <a:pt x="5124893" y="474921"/>
                </a:cubicBezTo>
                <a:cubicBezTo>
                  <a:pt x="5129778" y="481900"/>
                  <a:pt x="5139070" y="484372"/>
                  <a:pt x="5146158" y="489098"/>
                </a:cubicBezTo>
                <a:cubicBezTo>
                  <a:pt x="5158160" y="525103"/>
                  <a:pt x="5161276" y="541132"/>
                  <a:pt x="5181600" y="574159"/>
                </a:cubicBezTo>
                <a:cubicBezTo>
                  <a:pt x="5192252" y="591469"/>
                  <a:pt x="5206801" y="606220"/>
                  <a:pt x="5217042" y="623777"/>
                </a:cubicBezTo>
                <a:cubicBezTo>
                  <a:pt x="5270342" y="715147"/>
                  <a:pt x="5183434" y="599486"/>
                  <a:pt x="5259572" y="694661"/>
                </a:cubicBezTo>
                <a:cubicBezTo>
                  <a:pt x="5283399" y="766147"/>
                  <a:pt x="5247039" y="655248"/>
                  <a:pt x="5273749" y="744279"/>
                </a:cubicBezTo>
                <a:cubicBezTo>
                  <a:pt x="5295331" y="816216"/>
                  <a:pt x="5282097" y="757663"/>
                  <a:pt x="5295014" y="822252"/>
                </a:cubicBezTo>
                <a:cubicBezTo>
                  <a:pt x="5297377" y="860057"/>
                  <a:pt x="5298511" y="897958"/>
                  <a:pt x="5302102" y="935666"/>
                </a:cubicBezTo>
                <a:cubicBezTo>
                  <a:pt x="5307965" y="997227"/>
                  <a:pt x="5318335" y="1058328"/>
                  <a:pt x="5323367" y="1119963"/>
                </a:cubicBezTo>
                <a:cubicBezTo>
                  <a:pt x="5327793" y="1174178"/>
                  <a:pt x="5328093" y="1228652"/>
                  <a:pt x="5330456" y="1282996"/>
                </a:cubicBezTo>
                <a:cubicBezTo>
                  <a:pt x="5328093" y="1415312"/>
                  <a:pt x="5331622" y="1547865"/>
                  <a:pt x="5323367" y="1679945"/>
                </a:cubicBezTo>
                <a:cubicBezTo>
                  <a:pt x="5322108" y="1700093"/>
                  <a:pt x="5308123" y="1717383"/>
                  <a:pt x="5302102" y="1736652"/>
                </a:cubicBezTo>
                <a:cubicBezTo>
                  <a:pt x="5204114" y="2050222"/>
                  <a:pt x="5384255" y="1504385"/>
                  <a:pt x="5266660" y="1857154"/>
                </a:cubicBezTo>
                <a:cubicBezTo>
                  <a:pt x="5264297" y="1873694"/>
                  <a:pt x="5262561" y="1890335"/>
                  <a:pt x="5259572" y="1906773"/>
                </a:cubicBezTo>
                <a:cubicBezTo>
                  <a:pt x="5257829" y="1916358"/>
                  <a:pt x="5254597" y="1925616"/>
                  <a:pt x="5252484" y="1935126"/>
                </a:cubicBezTo>
                <a:cubicBezTo>
                  <a:pt x="5249870" y="1946887"/>
                  <a:pt x="5247376" y="1958684"/>
                  <a:pt x="5245395" y="1970568"/>
                </a:cubicBezTo>
                <a:cubicBezTo>
                  <a:pt x="5228444" y="2072272"/>
                  <a:pt x="5250775" y="1964082"/>
                  <a:pt x="5224130" y="2083982"/>
                </a:cubicBezTo>
                <a:cubicBezTo>
                  <a:pt x="5218573" y="2139551"/>
                  <a:pt x="5219954" y="2160303"/>
                  <a:pt x="5202865" y="2211573"/>
                </a:cubicBezTo>
                <a:cubicBezTo>
                  <a:pt x="5200502" y="2218661"/>
                  <a:pt x="5199118" y="2226155"/>
                  <a:pt x="5195777" y="2232838"/>
                </a:cubicBezTo>
                <a:cubicBezTo>
                  <a:pt x="5191967" y="2240458"/>
                  <a:pt x="5186326" y="2247015"/>
                  <a:pt x="5181600" y="2254103"/>
                </a:cubicBezTo>
                <a:cubicBezTo>
                  <a:pt x="5163623" y="2343992"/>
                  <a:pt x="5187713" y="2246928"/>
                  <a:pt x="5160335" y="2310810"/>
                </a:cubicBezTo>
                <a:cubicBezTo>
                  <a:pt x="5156497" y="2319764"/>
                  <a:pt x="5156046" y="2329832"/>
                  <a:pt x="5153247" y="2339163"/>
                </a:cubicBezTo>
                <a:cubicBezTo>
                  <a:pt x="5148953" y="2353476"/>
                  <a:pt x="5145254" y="2368089"/>
                  <a:pt x="5139070" y="2381693"/>
                </a:cubicBezTo>
                <a:cubicBezTo>
                  <a:pt x="5133369" y="2394235"/>
                  <a:pt x="5124893" y="2405321"/>
                  <a:pt x="5117805" y="2417135"/>
                </a:cubicBezTo>
                <a:cubicBezTo>
                  <a:pt x="5103108" y="2475920"/>
                  <a:pt x="5122313" y="2414691"/>
                  <a:pt x="5089451" y="2473842"/>
                </a:cubicBezTo>
                <a:cubicBezTo>
                  <a:pt x="5083272" y="2484965"/>
                  <a:pt x="5081820" y="2498373"/>
                  <a:pt x="5075274" y="2509284"/>
                </a:cubicBezTo>
                <a:cubicBezTo>
                  <a:pt x="5067490" y="2522257"/>
                  <a:pt x="5055998" y="2532623"/>
                  <a:pt x="5046921" y="2544726"/>
                </a:cubicBezTo>
                <a:cubicBezTo>
                  <a:pt x="5041810" y="2551541"/>
                  <a:pt x="5037470" y="2558903"/>
                  <a:pt x="5032744" y="2565991"/>
                </a:cubicBezTo>
                <a:cubicBezTo>
                  <a:pt x="5030381" y="2573079"/>
                  <a:pt x="5028997" y="2580573"/>
                  <a:pt x="5025656" y="2587256"/>
                </a:cubicBezTo>
                <a:cubicBezTo>
                  <a:pt x="5011985" y="2614598"/>
                  <a:pt x="5000933" y="2627308"/>
                  <a:pt x="4983126" y="2651052"/>
                </a:cubicBezTo>
                <a:cubicBezTo>
                  <a:pt x="4977341" y="2668405"/>
                  <a:pt x="4972809" y="2685342"/>
                  <a:pt x="4961860" y="2700670"/>
                </a:cubicBezTo>
                <a:cubicBezTo>
                  <a:pt x="4956033" y="2708827"/>
                  <a:pt x="4947683" y="2714847"/>
                  <a:pt x="4940595" y="2721935"/>
                </a:cubicBezTo>
                <a:cubicBezTo>
                  <a:pt x="4933507" y="2743200"/>
                  <a:pt x="4929355" y="2765682"/>
                  <a:pt x="4919330" y="2785731"/>
                </a:cubicBezTo>
                <a:cubicBezTo>
                  <a:pt x="4865794" y="2892803"/>
                  <a:pt x="4931810" y="2758691"/>
                  <a:pt x="4876800" y="2877879"/>
                </a:cubicBezTo>
                <a:cubicBezTo>
                  <a:pt x="4870158" y="2892270"/>
                  <a:pt x="4861631" y="2905779"/>
                  <a:pt x="4855535" y="2920410"/>
                </a:cubicBezTo>
                <a:cubicBezTo>
                  <a:pt x="4849787" y="2934204"/>
                  <a:pt x="4844982" y="2948443"/>
                  <a:pt x="4841358" y="2962940"/>
                </a:cubicBezTo>
                <a:cubicBezTo>
                  <a:pt x="4838995" y="2972391"/>
                  <a:pt x="4838627" y="2982580"/>
                  <a:pt x="4834270" y="2991293"/>
                </a:cubicBezTo>
                <a:cubicBezTo>
                  <a:pt x="4828987" y="3001860"/>
                  <a:pt x="4819558" y="3009817"/>
                  <a:pt x="4813005" y="3019647"/>
                </a:cubicBezTo>
                <a:cubicBezTo>
                  <a:pt x="4805363" y="3031110"/>
                  <a:pt x="4799382" y="3043626"/>
                  <a:pt x="4791740" y="3055089"/>
                </a:cubicBezTo>
                <a:cubicBezTo>
                  <a:pt x="4780909" y="3071334"/>
                  <a:pt x="4765816" y="3087257"/>
                  <a:pt x="4756298" y="3104707"/>
                </a:cubicBezTo>
                <a:cubicBezTo>
                  <a:pt x="4746178" y="3123260"/>
                  <a:pt x="4739666" y="3143830"/>
                  <a:pt x="4727944" y="3161414"/>
                </a:cubicBezTo>
                <a:lnTo>
                  <a:pt x="4699591" y="3203945"/>
                </a:lnTo>
                <a:cubicBezTo>
                  <a:pt x="4694865" y="3211033"/>
                  <a:pt x="4689224" y="3217590"/>
                  <a:pt x="4685414" y="3225210"/>
                </a:cubicBezTo>
                <a:cubicBezTo>
                  <a:pt x="4680688" y="3234661"/>
                  <a:pt x="4677379" y="3244965"/>
                  <a:pt x="4671237" y="3253563"/>
                </a:cubicBezTo>
                <a:cubicBezTo>
                  <a:pt x="4665410" y="3261720"/>
                  <a:pt x="4655799" y="3266671"/>
                  <a:pt x="4649972" y="3274828"/>
                </a:cubicBezTo>
                <a:cubicBezTo>
                  <a:pt x="4634602" y="3296346"/>
                  <a:pt x="4642477" y="3308975"/>
                  <a:pt x="4614530" y="3317359"/>
                </a:cubicBezTo>
                <a:cubicBezTo>
                  <a:pt x="4598527" y="3322160"/>
                  <a:pt x="4581451" y="3322084"/>
                  <a:pt x="4564912" y="3324447"/>
                </a:cubicBezTo>
                <a:cubicBezTo>
                  <a:pt x="4543647" y="3317359"/>
                  <a:pt x="4519936" y="3315359"/>
                  <a:pt x="4501116" y="3303182"/>
                </a:cubicBezTo>
                <a:cubicBezTo>
                  <a:pt x="4462470" y="3278176"/>
                  <a:pt x="4448774" y="3250159"/>
                  <a:pt x="4423144" y="3218121"/>
                </a:cubicBezTo>
                <a:cubicBezTo>
                  <a:pt x="4411616" y="3203711"/>
                  <a:pt x="4399516" y="3189768"/>
                  <a:pt x="4387702" y="3175591"/>
                </a:cubicBezTo>
                <a:cubicBezTo>
                  <a:pt x="4372951" y="3116583"/>
                  <a:pt x="4390913" y="3174924"/>
                  <a:pt x="4366437" y="3125973"/>
                </a:cubicBezTo>
                <a:cubicBezTo>
                  <a:pt x="4360747" y="3114592"/>
                  <a:pt x="4357950" y="3101912"/>
                  <a:pt x="4352260" y="3090531"/>
                </a:cubicBezTo>
                <a:cubicBezTo>
                  <a:pt x="4348450" y="3082911"/>
                  <a:pt x="4341894" y="3076886"/>
                  <a:pt x="4338084" y="3069266"/>
                </a:cubicBezTo>
                <a:cubicBezTo>
                  <a:pt x="4308738" y="3010572"/>
                  <a:pt x="4357444" y="3087675"/>
                  <a:pt x="4316819" y="3026735"/>
                </a:cubicBezTo>
                <a:cubicBezTo>
                  <a:pt x="4300754" y="2930353"/>
                  <a:pt x="4317183" y="3038202"/>
                  <a:pt x="4302642" y="2863703"/>
                </a:cubicBezTo>
                <a:cubicBezTo>
                  <a:pt x="4301255" y="2847053"/>
                  <a:pt x="4297917" y="2830624"/>
                  <a:pt x="4295554" y="2814084"/>
                </a:cubicBezTo>
                <a:cubicBezTo>
                  <a:pt x="4290075" y="2622327"/>
                  <a:pt x="4301714" y="2635314"/>
                  <a:pt x="4281377" y="2523461"/>
                </a:cubicBezTo>
                <a:cubicBezTo>
                  <a:pt x="4279222" y="2511607"/>
                  <a:pt x="4277458" y="2499642"/>
                  <a:pt x="4274288" y="2488019"/>
                </a:cubicBezTo>
                <a:cubicBezTo>
                  <a:pt x="4270356" y="2473602"/>
                  <a:pt x="4264837" y="2459666"/>
                  <a:pt x="4260112" y="2445489"/>
                </a:cubicBezTo>
                <a:cubicBezTo>
                  <a:pt x="4257749" y="2402959"/>
                  <a:pt x="4254134" y="2360479"/>
                  <a:pt x="4253023" y="2317898"/>
                </a:cubicBezTo>
                <a:cubicBezTo>
                  <a:pt x="4247045" y="2088737"/>
                  <a:pt x="4247919" y="1859386"/>
                  <a:pt x="4238847" y="1630326"/>
                </a:cubicBezTo>
                <a:cubicBezTo>
                  <a:pt x="4238429" y="1619768"/>
                  <a:pt x="4228833" y="1611685"/>
                  <a:pt x="4224670" y="1601973"/>
                </a:cubicBezTo>
                <a:cubicBezTo>
                  <a:pt x="4221726" y="1595105"/>
                  <a:pt x="4220524" y="1587575"/>
                  <a:pt x="4217581" y="1580707"/>
                </a:cubicBezTo>
                <a:cubicBezTo>
                  <a:pt x="4199219" y="1537862"/>
                  <a:pt x="4209569" y="1566686"/>
                  <a:pt x="4189228" y="1531089"/>
                </a:cubicBezTo>
                <a:cubicBezTo>
                  <a:pt x="4183985" y="1521914"/>
                  <a:pt x="4179213" y="1512448"/>
                  <a:pt x="4175051" y="1502735"/>
                </a:cubicBezTo>
                <a:cubicBezTo>
                  <a:pt x="4172108" y="1495867"/>
                  <a:pt x="4172630" y="1487304"/>
                  <a:pt x="4167963" y="1481470"/>
                </a:cubicBezTo>
                <a:cubicBezTo>
                  <a:pt x="4162641" y="1474818"/>
                  <a:pt x="4153786" y="1472019"/>
                  <a:pt x="4146698" y="1467293"/>
                </a:cubicBezTo>
                <a:cubicBezTo>
                  <a:pt x="4141972" y="1460205"/>
                  <a:pt x="4139453" y="1450980"/>
                  <a:pt x="4132521" y="1446028"/>
                </a:cubicBezTo>
                <a:cubicBezTo>
                  <a:pt x="4122167" y="1438633"/>
                  <a:pt x="4109150" y="1435876"/>
                  <a:pt x="4097079" y="1431852"/>
                </a:cubicBezTo>
                <a:cubicBezTo>
                  <a:pt x="4087837" y="1428771"/>
                  <a:pt x="4078093" y="1427439"/>
                  <a:pt x="4068726" y="1424763"/>
                </a:cubicBezTo>
                <a:cubicBezTo>
                  <a:pt x="4061541" y="1422710"/>
                  <a:pt x="4054549" y="1420038"/>
                  <a:pt x="4047460" y="1417675"/>
                </a:cubicBezTo>
                <a:cubicBezTo>
                  <a:pt x="4040372" y="1412949"/>
                  <a:pt x="4033815" y="1407308"/>
                  <a:pt x="4026195" y="1403498"/>
                </a:cubicBezTo>
                <a:cubicBezTo>
                  <a:pt x="4009996" y="1395398"/>
                  <a:pt x="3985658" y="1393364"/>
                  <a:pt x="3969488" y="1389321"/>
                </a:cubicBezTo>
                <a:cubicBezTo>
                  <a:pt x="3962239" y="1387509"/>
                  <a:pt x="3955380" y="1384380"/>
                  <a:pt x="3948223" y="1382233"/>
                </a:cubicBezTo>
                <a:cubicBezTo>
                  <a:pt x="3931747" y="1377290"/>
                  <a:pt x="3915366" y="1371924"/>
                  <a:pt x="3898605" y="1368056"/>
                </a:cubicBezTo>
                <a:cubicBezTo>
                  <a:pt x="3884601" y="1364824"/>
                  <a:pt x="3870315" y="1362910"/>
                  <a:pt x="3856074" y="1360968"/>
                </a:cubicBezTo>
                <a:cubicBezTo>
                  <a:pt x="3761886" y="1348124"/>
                  <a:pt x="3753902" y="1347915"/>
                  <a:pt x="3671777" y="1339703"/>
                </a:cubicBezTo>
                <a:cubicBezTo>
                  <a:pt x="3611232" y="1319519"/>
                  <a:pt x="3704087" y="1349245"/>
                  <a:pt x="3565451" y="1318438"/>
                </a:cubicBezTo>
                <a:cubicBezTo>
                  <a:pt x="3550863" y="1315196"/>
                  <a:pt x="3537418" y="1307885"/>
                  <a:pt x="3522921" y="1304261"/>
                </a:cubicBezTo>
                <a:cubicBezTo>
                  <a:pt x="3478358" y="1293121"/>
                  <a:pt x="3504211" y="1298551"/>
                  <a:pt x="3444949" y="1290084"/>
                </a:cubicBezTo>
                <a:cubicBezTo>
                  <a:pt x="3384006" y="1249454"/>
                  <a:pt x="3461113" y="1298166"/>
                  <a:pt x="3402419" y="1268819"/>
                </a:cubicBezTo>
                <a:cubicBezTo>
                  <a:pt x="3353467" y="1244343"/>
                  <a:pt x="3411811" y="1262306"/>
                  <a:pt x="3352800" y="1247554"/>
                </a:cubicBezTo>
                <a:cubicBezTo>
                  <a:pt x="3284243" y="1196135"/>
                  <a:pt x="3357303" y="1246261"/>
                  <a:pt x="3303181" y="1219200"/>
                </a:cubicBezTo>
                <a:cubicBezTo>
                  <a:pt x="3236229" y="1185724"/>
                  <a:pt x="3294425" y="1206829"/>
                  <a:pt x="3246474" y="1190847"/>
                </a:cubicBezTo>
                <a:cubicBezTo>
                  <a:pt x="3199508" y="1159536"/>
                  <a:pt x="3253513" y="1190835"/>
                  <a:pt x="3161414" y="1169582"/>
                </a:cubicBezTo>
                <a:cubicBezTo>
                  <a:pt x="3151118" y="1167206"/>
                  <a:pt x="3142954" y="1159115"/>
                  <a:pt x="3133060" y="1155405"/>
                </a:cubicBezTo>
                <a:cubicBezTo>
                  <a:pt x="3123938" y="1151984"/>
                  <a:pt x="3114158" y="1150680"/>
                  <a:pt x="3104707" y="1148317"/>
                </a:cubicBezTo>
                <a:cubicBezTo>
                  <a:pt x="3033823" y="1150680"/>
                  <a:pt x="2962688" y="1148984"/>
                  <a:pt x="2892056" y="1155405"/>
                </a:cubicBezTo>
                <a:cubicBezTo>
                  <a:pt x="2883572" y="1156176"/>
                  <a:pt x="2878621" y="1166226"/>
                  <a:pt x="2870791" y="1169582"/>
                </a:cubicBezTo>
                <a:cubicBezTo>
                  <a:pt x="2861837" y="1173420"/>
                  <a:pt x="2851836" y="1174107"/>
                  <a:pt x="2842437" y="1176670"/>
                </a:cubicBezTo>
                <a:cubicBezTo>
                  <a:pt x="2825842" y="1181196"/>
                  <a:pt x="2809507" y="1186675"/>
                  <a:pt x="2792819" y="1190847"/>
                </a:cubicBezTo>
                <a:cubicBezTo>
                  <a:pt x="2781131" y="1193769"/>
                  <a:pt x="2769000" y="1194765"/>
                  <a:pt x="2757377" y="1197935"/>
                </a:cubicBezTo>
                <a:cubicBezTo>
                  <a:pt x="2742960" y="1201867"/>
                  <a:pt x="2729024" y="1207386"/>
                  <a:pt x="2714847" y="1212112"/>
                </a:cubicBezTo>
                <a:lnTo>
                  <a:pt x="2693581" y="1219200"/>
                </a:lnTo>
                <a:lnTo>
                  <a:pt x="2672316" y="1226289"/>
                </a:lnTo>
                <a:lnTo>
                  <a:pt x="2608521" y="1275907"/>
                </a:lnTo>
                <a:cubicBezTo>
                  <a:pt x="2586733" y="1292667"/>
                  <a:pt x="2576145" y="1297746"/>
                  <a:pt x="2558902" y="1318438"/>
                </a:cubicBezTo>
                <a:cubicBezTo>
                  <a:pt x="2553448" y="1324983"/>
                  <a:pt x="2548186" y="1331918"/>
                  <a:pt x="2544726" y="1339703"/>
                </a:cubicBezTo>
                <a:cubicBezTo>
                  <a:pt x="2538657" y="1353359"/>
                  <a:pt x="2530549" y="1382233"/>
                  <a:pt x="2530549" y="1382233"/>
                </a:cubicBezTo>
                <a:cubicBezTo>
                  <a:pt x="2521293" y="1696895"/>
                  <a:pt x="2535174" y="1531836"/>
                  <a:pt x="2516372" y="1672856"/>
                </a:cubicBezTo>
                <a:cubicBezTo>
                  <a:pt x="2513854" y="1691738"/>
                  <a:pt x="2513647" y="1711020"/>
                  <a:pt x="2509284" y="1729563"/>
                </a:cubicBezTo>
                <a:cubicBezTo>
                  <a:pt x="2504150" y="1751383"/>
                  <a:pt x="2495108" y="1772094"/>
                  <a:pt x="2488019" y="1793359"/>
                </a:cubicBezTo>
                <a:cubicBezTo>
                  <a:pt x="2485656" y="1800447"/>
                  <a:pt x="2482742" y="1807375"/>
                  <a:pt x="2480930" y="1814624"/>
                </a:cubicBezTo>
                <a:cubicBezTo>
                  <a:pt x="2478567" y="1824075"/>
                  <a:pt x="2475955" y="1833467"/>
                  <a:pt x="2473842" y="1842977"/>
                </a:cubicBezTo>
                <a:cubicBezTo>
                  <a:pt x="2471229" y="1854738"/>
                  <a:pt x="2469676" y="1866731"/>
                  <a:pt x="2466754" y="1878419"/>
                </a:cubicBezTo>
                <a:cubicBezTo>
                  <a:pt x="2463051" y="1893229"/>
                  <a:pt x="2449820" y="1924295"/>
                  <a:pt x="2445488" y="1935126"/>
                </a:cubicBezTo>
                <a:cubicBezTo>
                  <a:pt x="2443125" y="1963479"/>
                  <a:pt x="2439857" y="1991772"/>
                  <a:pt x="2438400" y="2020186"/>
                </a:cubicBezTo>
                <a:cubicBezTo>
                  <a:pt x="2427688" y="2229081"/>
                  <a:pt x="2451893" y="2149835"/>
                  <a:pt x="2424223" y="2232838"/>
                </a:cubicBezTo>
                <a:cubicBezTo>
                  <a:pt x="2421860" y="2277731"/>
                  <a:pt x="2423209" y="2322974"/>
                  <a:pt x="2417135" y="2367517"/>
                </a:cubicBezTo>
                <a:cubicBezTo>
                  <a:pt x="2415984" y="2375958"/>
                  <a:pt x="2406768" y="2381162"/>
                  <a:pt x="2402958" y="2388782"/>
                </a:cubicBezTo>
                <a:cubicBezTo>
                  <a:pt x="2397268" y="2400163"/>
                  <a:pt x="2393507" y="2412410"/>
                  <a:pt x="2388781" y="2424224"/>
                </a:cubicBezTo>
                <a:cubicBezTo>
                  <a:pt x="2384056" y="2447852"/>
                  <a:pt x="2378792" y="2471378"/>
                  <a:pt x="2374605" y="2495107"/>
                </a:cubicBezTo>
                <a:cubicBezTo>
                  <a:pt x="2371701" y="2511560"/>
                  <a:pt x="2370793" y="2528343"/>
                  <a:pt x="2367516" y="2544726"/>
                </a:cubicBezTo>
                <a:cubicBezTo>
                  <a:pt x="2366051" y="2552053"/>
                  <a:pt x="2362240" y="2558742"/>
                  <a:pt x="2360428" y="2565991"/>
                </a:cubicBezTo>
                <a:cubicBezTo>
                  <a:pt x="2357506" y="2577679"/>
                  <a:pt x="2357150" y="2590003"/>
                  <a:pt x="2353340" y="2601433"/>
                </a:cubicBezTo>
                <a:cubicBezTo>
                  <a:pt x="2349999" y="2611457"/>
                  <a:pt x="2343326" y="2620074"/>
                  <a:pt x="2339163" y="2629786"/>
                </a:cubicBezTo>
                <a:cubicBezTo>
                  <a:pt x="2336219" y="2636654"/>
                  <a:pt x="2334698" y="2644056"/>
                  <a:pt x="2332074" y="2651052"/>
                </a:cubicBezTo>
                <a:cubicBezTo>
                  <a:pt x="2327606" y="2662966"/>
                  <a:pt x="2321554" y="2674306"/>
                  <a:pt x="2317898" y="2686493"/>
                </a:cubicBezTo>
                <a:cubicBezTo>
                  <a:pt x="2311114" y="2709107"/>
                  <a:pt x="2307546" y="2750517"/>
                  <a:pt x="2303721" y="2771554"/>
                </a:cubicBezTo>
                <a:cubicBezTo>
                  <a:pt x="2301978" y="2781139"/>
                  <a:pt x="2300470" y="2790953"/>
                  <a:pt x="2296633" y="2799907"/>
                </a:cubicBezTo>
                <a:cubicBezTo>
                  <a:pt x="2293277" y="2807738"/>
                  <a:pt x="2287182" y="2814084"/>
                  <a:pt x="2282456" y="2821173"/>
                </a:cubicBezTo>
                <a:cubicBezTo>
                  <a:pt x="2277730" y="2840075"/>
                  <a:pt x="2274440" y="2859395"/>
                  <a:pt x="2268279" y="2877879"/>
                </a:cubicBezTo>
                <a:cubicBezTo>
                  <a:pt x="2265916" y="2884968"/>
                  <a:pt x="2264533" y="2892462"/>
                  <a:pt x="2261191" y="2899145"/>
                </a:cubicBezTo>
                <a:cubicBezTo>
                  <a:pt x="2257381" y="2906765"/>
                  <a:pt x="2251241" y="2913013"/>
                  <a:pt x="2247014" y="2920410"/>
                </a:cubicBezTo>
                <a:cubicBezTo>
                  <a:pt x="2188024" y="3023639"/>
                  <a:pt x="2265503" y="2890519"/>
                  <a:pt x="2225749" y="2970028"/>
                </a:cubicBezTo>
                <a:cubicBezTo>
                  <a:pt x="2219588" y="2982351"/>
                  <a:pt x="2211175" y="2993426"/>
                  <a:pt x="2204484" y="3005470"/>
                </a:cubicBezTo>
                <a:cubicBezTo>
                  <a:pt x="2193892" y="3024536"/>
                  <a:pt x="2183036" y="3052939"/>
                  <a:pt x="2169042" y="3069266"/>
                </a:cubicBezTo>
                <a:cubicBezTo>
                  <a:pt x="2163498" y="3075734"/>
                  <a:pt x="2154865" y="3078717"/>
                  <a:pt x="2147777" y="3083442"/>
                </a:cubicBezTo>
                <a:cubicBezTo>
                  <a:pt x="2132133" y="3104301"/>
                  <a:pt x="2124993" y="3116606"/>
                  <a:pt x="2105247" y="3133061"/>
                </a:cubicBezTo>
                <a:cubicBezTo>
                  <a:pt x="2098702" y="3138515"/>
                  <a:pt x="2091766" y="3143778"/>
                  <a:pt x="2083981" y="3147238"/>
                </a:cubicBezTo>
                <a:cubicBezTo>
                  <a:pt x="2070325" y="3153307"/>
                  <a:pt x="2055628" y="3156689"/>
                  <a:pt x="2041451" y="3161414"/>
                </a:cubicBezTo>
                <a:cubicBezTo>
                  <a:pt x="2034363" y="3166140"/>
                  <a:pt x="2026210" y="3169567"/>
                  <a:pt x="2020186" y="3175591"/>
                </a:cubicBezTo>
                <a:cubicBezTo>
                  <a:pt x="2014162" y="3181615"/>
                  <a:pt x="2012554" y="3191402"/>
                  <a:pt x="2006009" y="3196856"/>
                </a:cubicBezTo>
                <a:cubicBezTo>
                  <a:pt x="1997892" y="3203621"/>
                  <a:pt x="1987467" y="3207109"/>
                  <a:pt x="1977656" y="3211033"/>
                </a:cubicBezTo>
                <a:cubicBezTo>
                  <a:pt x="1963781" y="3216583"/>
                  <a:pt x="1935126" y="3225210"/>
                  <a:pt x="1935126" y="3225210"/>
                </a:cubicBezTo>
                <a:cubicBezTo>
                  <a:pt x="1831163" y="3218122"/>
                  <a:pt x="1726998" y="3213552"/>
                  <a:pt x="1623237" y="3203945"/>
                </a:cubicBezTo>
                <a:cubicBezTo>
                  <a:pt x="1599244" y="3201723"/>
                  <a:pt x="1576037" y="3194209"/>
                  <a:pt x="1552354" y="3189768"/>
                </a:cubicBezTo>
                <a:cubicBezTo>
                  <a:pt x="1538228" y="3187119"/>
                  <a:pt x="1524000" y="3185042"/>
                  <a:pt x="1509823" y="3182679"/>
                </a:cubicBezTo>
                <a:cubicBezTo>
                  <a:pt x="1445732" y="3157044"/>
                  <a:pt x="1501796" y="3175816"/>
                  <a:pt x="1410586" y="3161414"/>
                </a:cubicBezTo>
                <a:cubicBezTo>
                  <a:pt x="1256838" y="3137138"/>
                  <a:pt x="1433026" y="3153905"/>
                  <a:pt x="1240465" y="3140149"/>
                </a:cubicBezTo>
                <a:cubicBezTo>
                  <a:pt x="1231014" y="3137786"/>
                  <a:pt x="1221479" y="3135737"/>
                  <a:pt x="1212112" y="3133061"/>
                </a:cubicBezTo>
                <a:cubicBezTo>
                  <a:pt x="1204928" y="3131008"/>
                  <a:pt x="1198198" y="3127310"/>
                  <a:pt x="1190847" y="3125973"/>
                </a:cubicBezTo>
                <a:cubicBezTo>
                  <a:pt x="1172105" y="3122565"/>
                  <a:pt x="1152998" y="3121578"/>
                  <a:pt x="1134140" y="3118884"/>
                </a:cubicBezTo>
                <a:cubicBezTo>
                  <a:pt x="1119912" y="3116851"/>
                  <a:pt x="1105871" y="3113579"/>
                  <a:pt x="1091609" y="3111796"/>
                </a:cubicBezTo>
                <a:cubicBezTo>
                  <a:pt x="1068047" y="3108851"/>
                  <a:pt x="1044233" y="3108065"/>
                  <a:pt x="1020726" y="3104707"/>
                </a:cubicBezTo>
                <a:cubicBezTo>
                  <a:pt x="839348" y="3078796"/>
                  <a:pt x="1045854" y="3099904"/>
                  <a:pt x="864781" y="3083442"/>
                </a:cubicBezTo>
                <a:cubicBezTo>
                  <a:pt x="719986" y="3047245"/>
                  <a:pt x="901377" y="3089901"/>
                  <a:pt x="744279" y="3062177"/>
                </a:cubicBezTo>
                <a:cubicBezTo>
                  <a:pt x="725091" y="3058791"/>
                  <a:pt x="706557" y="3052381"/>
                  <a:pt x="687572" y="3048000"/>
                </a:cubicBezTo>
                <a:cubicBezTo>
                  <a:pt x="675833" y="3045291"/>
                  <a:pt x="663753" y="3044082"/>
                  <a:pt x="652130" y="3040912"/>
                </a:cubicBezTo>
                <a:cubicBezTo>
                  <a:pt x="637713" y="3036980"/>
                  <a:pt x="624039" y="3030585"/>
                  <a:pt x="609600" y="3026735"/>
                </a:cubicBezTo>
                <a:cubicBezTo>
                  <a:pt x="597077" y="3023396"/>
                  <a:pt x="504066" y="3004369"/>
                  <a:pt x="489098" y="2998382"/>
                </a:cubicBezTo>
                <a:cubicBezTo>
                  <a:pt x="477284" y="2993656"/>
                  <a:pt x="465283" y="2989373"/>
                  <a:pt x="453656" y="2984205"/>
                </a:cubicBezTo>
                <a:cubicBezTo>
                  <a:pt x="444000" y="2979913"/>
                  <a:pt x="435423" y="2973064"/>
                  <a:pt x="425302" y="2970028"/>
                </a:cubicBezTo>
                <a:cubicBezTo>
                  <a:pt x="411536" y="2965898"/>
                  <a:pt x="396802" y="2966058"/>
                  <a:pt x="382772" y="2962940"/>
                </a:cubicBezTo>
                <a:cubicBezTo>
                  <a:pt x="375478" y="2961319"/>
                  <a:pt x="368691" y="2957905"/>
                  <a:pt x="361507" y="2955852"/>
                </a:cubicBezTo>
                <a:cubicBezTo>
                  <a:pt x="343535" y="2950717"/>
                  <a:pt x="328874" y="2948955"/>
                  <a:pt x="311888" y="2941675"/>
                </a:cubicBezTo>
                <a:cubicBezTo>
                  <a:pt x="288166" y="2931509"/>
                  <a:pt x="270491" y="2919671"/>
                  <a:pt x="248093" y="2906233"/>
                </a:cubicBezTo>
                <a:cubicBezTo>
                  <a:pt x="245860" y="2903256"/>
                  <a:pt x="202297" y="2847356"/>
                  <a:pt x="191386" y="2828261"/>
                </a:cubicBezTo>
                <a:cubicBezTo>
                  <a:pt x="186143" y="2819086"/>
                  <a:pt x="183351" y="2808506"/>
                  <a:pt x="177209" y="2799907"/>
                </a:cubicBezTo>
                <a:cubicBezTo>
                  <a:pt x="171382" y="2791750"/>
                  <a:pt x="162206" y="2786470"/>
                  <a:pt x="155944" y="2778642"/>
                </a:cubicBezTo>
                <a:cubicBezTo>
                  <a:pt x="143247" y="2762771"/>
                  <a:pt x="132316" y="2745563"/>
                  <a:pt x="120502" y="2729024"/>
                </a:cubicBezTo>
                <a:cubicBezTo>
                  <a:pt x="84998" y="2604751"/>
                  <a:pt x="129228" y="2743338"/>
                  <a:pt x="85060" y="2643963"/>
                </a:cubicBezTo>
                <a:cubicBezTo>
                  <a:pt x="81103" y="2635061"/>
                  <a:pt x="80837" y="2624921"/>
                  <a:pt x="77972" y="2615610"/>
                </a:cubicBezTo>
                <a:cubicBezTo>
                  <a:pt x="71380" y="2594186"/>
                  <a:pt x="62144" y="2573560"/>
                  <a:pt x="56707" y="2551814"/>
                </a:cubicBezTo>
                <a:lnTo>
                  <a:pt x="42530" y="2495107"/>
                </a:lnTo>
                <a:lnTo>
                  <a:pt x="35442" y="2466754"/>
                </a:lnTo>
                <a:cubicBezTo>
                  <a:pt x="33079" y="2457303"/>
                  <a:pt x="31435" y="2447642"/>
                  <a:pt x="28354" y="2438400"/>
                </a:cubicBezTo>
                <a:lnTo>
                  <a:pt x="21265" y="2417135"/>
                </a:lnTo>
                <a:cubicBezTo>
                  <a:pt x="18902" y="2402958"/>
                  <a:pt x="18722" y="2388240"/>
                  <a:pt x="14177" y="2374605"/>
                </a:cubicBezTo>
                <a:cubicBezTo>
                  <a:pt x="11483" y="2366523"/>
                  <a:pt x="0" y="2361859"/>
                  <a:pt x="0" y="2353340"/>
                </a:cubicBezTo>
                <a:cubicBezTo>
                  <a:pt x="0" y="2223300"/>
                  <a:pt x="8272" y="2093384"/>
                  <a:pt x="14177" y="1963479"/>
                </a:cubicBezTo>
                <a:cubicBezTo>
                  <a:pt x="17162" y="1897798"/>
                  <a:pt x="21948" y="1877594"/>
                  <a:pt x="35442" y="1814624"/>
                </a:cubicBezTo>
                <a:cubicBezTo>
                  <a:pt x="37483" y="1805098"/>
                  <a:pt x="39449" y="1795512"/>
                  <a:pt x="42530" y="1786270"/>
                </a:cubicBezTo>
                <a:cubicBezTo>
                  <a:pt x="46554" y="1774199"/>
                  <a:pt x="51981" y="1762642"/>
                  <a:pt x="56707" y="1750828"/>
                </a:cubicBezTo>
                <a:cubicBezTo>
                  <a:pt x="59070" y="1729563"/>
                  <a:pt x="60077" y="1708103"/>
                  <a:pt x="63795" y="1687033"/>
                </a:cubicBezTo>
                <a:cubicBezTo>
                  <a:pt x="67181" y="1667845"/>
                  <a:pt x="74933" y="1649572"/>
                  <a:pt x="77972" y="1630326"/>
                </a:cubicBezTo>
                <a:cubicBezTo>
                  <a:pt x="94681" y="1524502"/>
                  <a:pt x="69881" y="1582713"/>
                  <a:pt x="99237" y="1524000"/>
                </a:cubicBezTo>
                <a:cubicBezTo>
                  <a:pt x="101600" y="1490921"/>
                  <a:pt x="101407" y="1457559"/>
                  <a:pt x="106326" y="1424763"/>
                </a:cubicBezTo>
                <a:cubicBezTo>
                  <a:pt x="108543" y="1409985"/>
                  <a:pt x="117905" y="1396949"/>
                  <a:pt x="120502" y="1382233"/>
                </a:cubicBezTo>
                <a:cubicBezTo>
                  <a:pt x="157683" y="1171539"/>
                  <a:pt x="100113" y="1414180"/>
                  <a:pt x="141767" y="1247554"/>
                </a:cubicBezTo>
                <a:cubicBezTo>
                  <a:pt x="163958" y="981289"/>
                  <a:pt x="132507" y="1312382"/>
                  <a:pt x="163033" y="1098698"/>
                </a:cubicBezTo>
                <a:cubicBezTo>
                  <a:pt x="167057" y="1070532"/>
                  <a:pt x="167758" y="1041991"/>
                  <a:pt x="170121" y="1013638"/>
                </a:cubicBezTo>
                <a:cubicBezTo>
                  <a:pt x="174847" y="845880"/>
                  <a:pt x="177848" y="678064"/>
                  <a:pt x="184298" y="510363"/>
                </a:cubicBezTo>
                <a:cubicBezTo>
                  <a:pt x="185498" y="479158"/>
                  <a:pt x="201516" y="416169"/>
                  <a:pt x="205563" y="389861"/>
                </a:cubicBezTo>
                <a:cubicBezTo>
                  <a:pt x="211356" y="352205"/>
                  <a:pt x="214088" y="314124"/>
                  <a:pt x="219740" y="276447"/>
                </a:cubicBezTo>
                <a:cubicBezTo>
                  <a:pt x="221185" y="266813"/>
                  <a:pt x="222471" y="256807"/>
                  <a:pt x="226828" y="248093"/>
                </a:cubicBezTo>
                <a:cubicBezTo>
                  <a:pt x="234448" y="232854"/>
                  <a:pt x="245730" y="219740"/>
                  <a:pt x="255181" y="205563"/>
                </a:cubicBezTo>
                <a:cubicBezTo>
                  <a:pt x="259907" y="198475"/>
                  <a:pt x="264975" y="191603"/>
                  <a:pt x="269358" y="184298"/>
                </a:cubicBezTo>
                <a:cubicBezTo>
                  <a:pt x="276446" y="172484"/>
                  <a:pt x="280881" y="158598"/>
                  <a:pt x="290623" y="148856"/>
                </a:cubicBezTo>
                <a:cubicBezTo>
                  <a:pt x="298095" y="141384"/>
                  <a:pt x="309526" y="139405"/>
                  <a:pt x="318977" y="134679"/>
                </a:cubicBezTo>
                <a:cubicBezTo>
                  <a:pt x="326763" y="111320"/>
                  <a:pt x="330542" y="85475"/>
                  <a:pt x="368595" y="85061"/>
                </a:cubicBezTo>
                <a:lnTo>
                  <a:pt x="1020726" y="77973"/>
                </a:lnTo>
                <a:cubicBezTo>
                  <a:pt x="1032540" y="73247"/>
                  <a:pt x="1044096" y="67820"/>
                  <a:pt x="1056167" y="63796"/>
                </a:cubicBezTo>
                <a:cubicBezTo>
                  <a:pt x="1065409" y="60715"/>
                  <a:pt x="1050261" y="42530"/>
                  <a:pt x="1063256" y="35442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3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3766002" y="657579"/>
            <a:ext cx="509545" cy="173836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70754" y="846642"/>
            <a:ext cx="8995233" cy="41816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E50F3F6A-DFCB-4063-9461-F6B8473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22" y="957465"/>
            <a:ext cx="145887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内环境稳态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D7092AD-BBD5-45AA-871A-4D23024D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55" y="2697942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共同调节</a:t>
            </a:r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CD09BE82-B365-443E-A162-288FFE9501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199" y="2690754"/>
            <a:ext cx="8545" cy="3626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85BD81D-A9BC-4096-A8C8-6BA9CCDBC975}"/>
              </a:ext>
            </a:extLst>
          </p:cNvPr>
          <p:cNvSpPr/>
          <p:nvPr/>
        </p:nvSpPr>
        <p:spPr>
          <a:xfrm>
            <a:off x="200506" y="3053377"/>
            <a:ext cx="2353130" cy="1695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Text Box 6">
            <a:extLst>
              <a:ext uri="{FF2B5EF4-FFF2-40B4-BE49-F238E27FC236}">
                <a16:creationId xmlns:a16="http://schemas.microsoft.com/office/drawing/2014/main" id="{D49C6348-A43E-434A-BEEB-86821E44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18" y="3171064"/>
            <a:ext cx="737775" cy="594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134" name="Text Box 6">
            <a:extLst>
              <a:ext uri="{FF2B5EF4-FFF2-40B4-BE49-F238E27FC236}">
                <a16:creationId xmlns:a16="http://schemas.microsoft.com/office/drawing/2014/main" id="{D9C6196F-9FC3-47AD-B3F0-17A45BB5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94" y="4070957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免疫调节</a:t>
            </a:r>
          </a:p>
        </p:txBody>
      </p:sp>
      <p:sp>
        <p:nvSpPr>
          <p:cNvPr id="135" name="Text Box 6">
            <a:extLst>
              <a:ext uri="{FF2B5EF4-FFF2-40B4-BE49-F238E27FC236}">
                <a16:creationId xmlns:a16="http://schemas.microsoft.com/office/drawing/2014/main" id="{7B98FA56-FB3D-470F-9559-DDCD4FC2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70" y="3155281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体液调节</a:t>
            </a:r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3D2F0063-5F6F-4218-8AD6-400631779DA8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675923" y="3782820"/>
            <a:ext cx="275071" cy="580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B99640C-37EE-43C9-A89A-C5F631DBD730}"/>
              </a:ext>
            </a:extLst>
          </p:cNvPr>
          <p:cNvCxnSpPr>
            <a:cxnSpLocks/>
          </p:cNvCxnSpPr>
          <p:nvPr/>
        </p:nvCxnSpPr>
        <p:spPr>
          <a:xfrm>
            <a:off x="493670" y="3782820"/>
            <a:ext cx="449083" cy="817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1B0E0E56-1049-4F76-8793-341A5983E727}"/>
              </a:ext>
            </a:extLst>
          </p:cNvPr>
          <p:cNvCxnSpPr>
            <a:cxnSpLocks/>
          </p:cNvCxnSpPr>
          <p:nvPr/>
        </p:nvCxnSpPr>
        <p:spPr>
          <a:xfrm flipH="1">
            <a:off x="1694122" y="3776218"/>
            <a:ext cx="525543" cy="8099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926CE651-DC74-47B3-BCF0-06CA8C949CDE}"/>
              </a:ext>
            </a:extLst>
          </p:cNvPr>
          <p:cNvCxnSpPr>
            <a:cxnSpLocks/>
            <a:stCxn id="134" idx="3"/>
            <a:endCxn id="135" idx="2"/>
          </p:cNvCxnSpPr>
          <p:nvPr/>
        </p:nvCxnSpPr>
        <p:spPr>
          <a:xfrm flipV="1">
            <a:off x="1688771" y="3740056"/>
            <a:ext cx="368888" cy="6232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F238283C-6B70-48CF-9FB4-DE12814D8C7A}"/>
              </a:ext>
            </a:extLst>
          </p:cNvPr>
          <p:cNvCxnSpPr>
            <a:cxnSpLocks/>
          </p:cNvCxnSpPr>
          <p:nvPr/>
        </p:nvCxnSpPr>
        <p:spPr>
          <a:xfrm flipH="1" flipV="1">
            <a:off x="1020013" y="3576752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63194C76-0414-4148-B00B-6BB795F8EE8E}"/>
              </a:ext>
            </a:extLst>
          </p:cNvPr>
          <p:cNvCxnSpPr>
            <a:cxnSpLocks/>
          </p:cNvCxnSpPr>
          <p:nvPr/>
        </p:nvCxnSpPr>
        <p:spPr>
          <a:xfrm flipH="1" flipV="1">
            <a:off x="1014625" y="3430278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56044BB8-984E-412E-882B-F596E642A572}"/>
              </a:ext>
            </a:extLst>
          </p:cNvPr>
          <p:cNvSpPr/>
          <p:nvPr/>
        </p:nvSpPr>
        <p:spPr>
          <a:xfrm>
            <a:off x="610483" y="1575845"/>
            <a:ext cx="1344764" cy="1120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4ACE55B9-0F7E-4115-8BE3-9B202DCFD02A}"/>
              </a:ext>
            </a:extLst>
          </p:cNvPr>
          <p:cNvCxnSpPr>
            <a:cxnSpLocks/>
            <a:stCxn id="66" idx="2"/>
            <a:endCxn id="62" idx="0"/>
          </p:cNvCxnSpPr>
          <p:nvPr/>
        </p:nvCxnSpPr>
        <p:spPr>
          <a:xfrm flipH="1">
            <a:off x="1311199" y="1296019"/>
            <a:ext cx="4260" cy="2227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6F908859-DA5B-4AB1-BCD0-D49D8F693AD5}"/>
              </a:ext>
            </a:extLst>
          </p:cNvPr>
          <p:cNvSpPr/>
          <p:nvPr/>
        </p:nvSpPr>
        <p:spPr>
          <a:xfrm>
            <a:off x="687840" y="1518816"/>
            <a:ext cx="12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血糖平衡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4F55FAE-F510-4A0E-8821-363DCD675B50}"/>
              </a:ext>
            </a:extLst>
          </p:cNvPr>
          <p:cNvSpPr/>
          <p:nvPr/>
        </p:nvSpPr>
        <p:spPr>
          <a:xfrm>
            <a:off x="675923" y="1821985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水盐平衡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E0D178E-ACE0-4A58-A9A3-BF754C6E9C3E}"/>
              </a:ext>
            </a:extLst>
          </p:cNvPr>
          <p:cNvSpPr/>
          <p:nvPr/>
        </p:nvSpPr>
        <p:spPr>
          <a:xfrm>
            <a:off x="684095" y="20966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体温恒定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B2F3DD5-3131-49E4-A6E3-F09661ECA822}"/>
              </a:ext>
            </a:extLst>
          </p:cNvPr>
          <p:cNvSpPr/>
          <p:nvPr/>
        </p:nvSpPr>
        <p:spPr>
          <a:xfrm>
            <a:off x="735812" y="2321423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/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id="{2B87E969-4297-4DF8-B60F-A945C83F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5" y="1227401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包括</a:t>
            </a: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7711F3B2-5745-46F3-9121-698A7ED20E7D}"/>
              </a:ext>
            </a:extLst>
          </p:cNvPr>
          <p:cNvSpPr/>
          <p:nvPr/>
        </p:nvSpPr>
        <p:spPr>
          <a:xfrm>
            <a:off x="1699546" y="2169256"/>
            <a:ext cx="1246719" cy="268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FB1AD7C8-7C64-4D68-AE85-B428D728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55" y="909446"/>
            <a:ext cx="5643562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F485D97-46AB-4C6B-89E9-DA4500FFA264}"/>
              </a:ext>
            </a:extLst>
          </p:cNvPr>
          <p:cNvSpPr/>
          <p:nvPr/>
        </p:nvSpPr>
        <p:spPr>
          <a:xfrm>
            <a:off x="2799897" y="894220"/>
            <a:ext cx="5990454" cy="3493482"/>
          </a:xfrm>
          <a:custGeom>
            <a:avLst/>
            <a:gdLst>
              <a:gd name="connsiteX0" fmla="*/ 574168 w 5990454"/>
              <a:gd name="connsiteY0" fmla="*/ 0 h 3437860"/>
              <a:gd name="connsiteX1" fmla="*/ 2388791 w 5990454"/>
              <a:gd name="connsiteY1" fmla="*/ 7088 h 3437860"/>
              <a:gd name="connsiteX2" fmla="*/ 2480940 w 5990454"/>
              <a:gd name="connsiteY2" fmla="*/ 14177 h 3437860"/>
              <a:gd name="connsiteX3" fmla="*/ 2551824 w 5990454"/>
              <a:gd name="connsiteY3" fmla="*/ 21265 h 3437860"/>
              <a:gd name="connsiteX4" fmla="*/ 5039843 w 5990454"/>
              <a:gd name="connsiteY4" fmla="*/ 28353 h 3437860"/>
              <a:gd name="connsiteX5" fmla="*/ 5217052 w 5990454"/>
              <a:gd name="connsiteY5" fmla="*/ 56707 h 3437860"/>
              <a:gd name="connsiteX6" fmla="*/ 5245405 w 5990454"/>
              <a:gd name="connsiteY6" fmla="*/ 70884 h 3437860"/>
              <a:gd name="connsiteX7" fmla="*/ 5280847 w 5990454"/>
              <a:gd name="connsiteY7" fmla="*/ 77972 h 3437860"/>
              <a:gd name="connsiteX8" fmla="*/ 5344643 w 5990454"/>
              <a:gd name="connsiteY8" fmla="*/ 113414 h 3437860"/>
              <a:gd name="connsiteX9" fmla="*/ 5415526 w 5990454"/>
              <a:gd name="connsiteY9" fmla="*/ 170121 h 3437860"/>
              <a:gd name="connsiteX10" fmla="*/ 5458056 w 5990454"/>
              <a:gd name="connsiteY10" fmla="*/ 212651 h 3437860"/>
              <a:gd name="connsiteX11" fmla="*/ 5493498 w 5990454"/>
              <a:gd name="connsiteY11" fmla="*/ 248093 h 3437860"/>
              <a:gd name="connsiteX12" fmla="*/ 5557294 w 5990454"/>
              <a:gd name="connsiteY12" fmla="*/ 304800 h 3437860"/>
              <a:gd name="connsiteX13" fmla="*/ 5614001 w 5990454"/>
              <a:gd name="connsiteY13" fmla="*/ 368595 h 3437860"/>
              <a:gd name="connsiteX14" fmla="*/ 5642354 w 5990454"/>
              <a:gd name="connsiteY14" fmla="*/ 396949 h 3437860"/>
              <a:gd name="connsiteX15" fmla="*/ 5656531 w 5990454"/>
              <a:gd name="connsiteY15" fmla="*/ 439479 h 3437860"/>
              <a:gd name="connsiteX16" fmla="*/ 5706150 w 5990454"/>
              <a:gd name="connsiteY16" fmla="*/ 489098 h 3437860"/>
              <a:gd name="connsiteX17" fmla="*/ 5741591 w 5990454"/>
              <a:gd name="connsiteY17" fmla="*/ 545805 h 3437860"/>
              <a:gd name="connsiteX18" fmla="*/ 5762856 w 5990454"/>
              <a:gd name="connsiteY18" fmla="*/ 595423 h 3437860"/>
              <a:gd name="connsiteX19" fmla="*/ 5777033 w 5990454"/>
              <a:gd name="connsiteY19" fmla="*/ 645042 h 3437860"/>
              <a:gd name="connsiteX20" fmla="*/ 5784122 w 5990454"/>
              <a:gd name="connsiteY20" fmla="*/ 666307 h 3437860"/>
              <a:gd name="connsiteX21" fmla="*/ 5798298 w 5990454"/>
              <a:gd name="connsiteY21" fmla="*/ 687572 h 3437860"/>
              <a:gd name="connsiteX22" fmla="*/ 5812475 w 5990454"/>
              <a:gd name="connsiteY22" fmla="*/ 715925 h 3437860"/>
              <a:gd name="connsiteX23" fmla="*/ 5826652 w 5990454"/>
              <a:gd name="connsiteY23" fmla="*/ 751367 h 3437860"/>
              <a:gd name="connsiteX24" fmla="*/ 5862094 w 5990454"/>
              <a:gd name="connsiteY24" fmla="*/ 793898 h 3437860"/>
              <a:gd name="connsiteX25" fmla="*/ 5869182 w 5990454"/>
              <a:gd name="connsiteY25" fmla="*/ 829339 h 3437860"/>
              <a:gd name="connsiteX26" fmla="*/ 5890447 w 5990454"/>
              <a:gd name="connsiteY26" fmla="*/ 843516 h 3437860"/>
              <a:gd name="connsiteX27" fmla="*/ 5904624 w 5990454"/>
              <a:gd name="connsiteY27" fmla="*/ 921488 h 3437860"/>
              <a:gd name="connsiteX28" fmla="*/ 5925889 w 5990454"/>
              <a:gd name="connsiteY28" fmla="*/ 978195 h 3437860"/>
              <a:gd name="connsiteX29" fmla="*/ 5932977 w 5990454"/>
              <a:gd name="connsiteY29" fmla="*/ 1013637 h 3437860"/>
              <a:gd name="connsiteX30" fmla="*/ 5947154 w 5990454"/>
              <a:gd name="connsiteY30" fmla="*/ 1063256 h 3437860"/>
              <a:gd name="connsiteX31" fmla="*/ 5954243 w 5990454"/>
              <a:gd name="connsiteY31" fmla="*/ 1105786 h 3437860"/>
              <a:gd name="connsiteX32" fmla="*/ 5968419 w 5990454"/>
              <a:gd name="connsiteY32" fmla="*/ 1169581 h 3437860"/>
              <a:gd name="connsiteX33" fmla="*/ 5975508 w 5990454"/>
              <a:gd name="connsiteY33" fmla="*/ 1261730 h 3437860"/>
              <a:gd name="connsiteX34" fmla="*/ 5989684 w 5990454"/>
              <a:gd name="connsiteY34" fmla="*/ 1353879 h 3437860"/>
              <a:gd name="connsiteX35" fmla="*/ 5982596 w 5990454"/>
              <a:gd name="connsiteY35" fmla="*/ 2530549 h 3437860"/>
              <a:gd name="connsiteX36" fmla="*/ 5947154 w 5990454"/>
              <a:gd name="connsiteY36" fmla="*/ 2615609 h 3437860"/>
              <a:gd name="connsiteX37" fmla="*/ 5932977 w 5990454"/>
              <a:gd name="connsiteY37" fmla="*/ 2658139 h 3437860"/>
              <a:gd name="connsiteX38" fmla="*/ 5925889 w 5990454"/>
              <a:gd name="connsiteY38" fmla="*/ 2693581 h 3437860"/>
              <a:gd name="connsiteX39" fmla="*/ 5876270 w 5990454"/>
              <a:gd name="connsiteY39" fmla="*/ 2764465 h 3437860"/>
              <a:gd name="connsiteX40" fmla="*/ 5855005 w 5990454"/>
              <a:gd name="connsiteY40" fmla="*/ 2806995 h 3437860"/>
              <a:gd name="connsiteX41" fmla="*/ 5833740 w 5990454"/>
              <a:gd name="connsiteY41" fmla="*/ 2835349 h 3437860"/>
              <a:gd name="connsiteX42" fmla="*/ 5798298 w 5990454"/>
              <a:gd name="connsiteY42" fmla="*/ 2892056 h 3437860"/>
              <a:gd name="connsiteX43" fmla="*/ 5769945 w 5990454"/>
              <a:gd name="connsiteY43" fmla="*/ 2913321 h 3437860"/>
              <a:gd name="connsiteX44" fmla="*/ 5713238 w 5990454"/>
              <a:gd name="connsiteY44" fmla="*/ 2970028 h 3437860"/>
              <a:gd name="connsiteX45" fmla="*/ 5691973 w 5990454"/>
              <a:gd name="connsiteY45" fmla="*/ 2991293 h 3437860"/>
              <a:gd name="connsiteX46" fmla="*/ 5642354 w 5990454"/>
              <a:gd name="connsiteY46" fmla="*/ 3026735 h 3437860"/>
              <a:gd name="connsiteX47" fmla="*/ 5585647 w 5990454"/>
              <a:gd name="connsiteY47" fmla="*/ 3090530 h 3437860"/>
              <a:gd name="connsiteX48" fmla="*/ 5557294 w 5990454"/>
              <a:gd name="connsiteY48" fmla="*/ 3118884 h 3437860"/>
              <a:gd name="connsiteX49" fmla="*/ 5521852 w 5990454"/>
              <a:gd name="connsiteY49" fmla="*/ 3161414 h 3437860"/>
              <a:gd name="connsiteX50" fmla="*/ 5507675 w 5990454"/>
              <a:gd name="connsiteY50" fmla="*/ 3196856 h 3437860"/>
              <a:gd name="connsiteX51" fmla="*/ 5479322 w 5990454"/>
              <a:gd name="connsiteY51" fmla="*/ 3246474 h 3437860"/>
              <a:gd name="connsiteX52" fmla="*/ 5465145 w 5990454"/>
              <a:gd name="connsiteY52" fmla="*/ 3296093 h 3437860"/>
              <a:gd name="connsiteX53" fmla="*/ 5415526 w 5990454"/>
              <a:gd name="connsiteY53" fmla="*/ 3331535 h 3437860"/>
              <a:gd name="connsiteX54" fmla="*/ 5394261 w 5990454"/>
              <a:gd name="connsiteY54" fmla="*/ 3338623 h 3437860"/>
              <a:gd name="connsiteX55" fmla="*/ 5358819 w 5990454"/>
              <a:gd name="connsiteY55" fmla="*/ 3359888 h 3437860"/>
              <a:gd name="connsiteX56" fmla="*/ 5330466 w 5990454"/>
              <a:gd name="connsiteY56" fmla="*/ 3366977 h 3437860"/>
              <a:gd name="connsiteX57" fmla="*/ 5309201 w 5990454"/>
              <a:gd name="connsiteY57" fmla="*/ 3374065 h 3437860"/>
              <a:gd name="connsiteX58" fmla="*/ 5273759 w 5990454"/>
              <a:gd name="connsiteY58" fmla="*/ 3388242 h 3437860"/>
              <a:gd name="connsiteX59" fmla="*/ 5252494 w 5990454"/>
              <a:gd name="connsiteY59" fmla="*/ 3402418 h 3437860"/>
              <a:gd name="connsiteX60" fmla="*/ 5224140 w 5990454"/>
              <a:gd name="connsiteY60" fmla="*/ 3409507 h 3437860"/>
              <a:gd name="connsiteX61" fmla="*/ 5160345 w 5990454"/>
              <a:gd name="connsiteY61" fmla="*/ 3437860 h 3437860"/>
              <a:gd name="connsiteX62" fmla="*/ 4394801 w 5990454"/>
              <a:gd name="connsiteY62" fmla="*/ 3430772 h 3437860"/>
              <a:gd name="connsiteX63" fmla="*/ 4345182 w 5990454"/>
              <a:gd name="connsiteY63" fmla="*/ 3416595 h 3437860"/>
              <a:gd name="connsiteX64" fmla="*/ 4281387 w 5990454"/>
              <a:gd name="connsiteY64" fmla="*/ 3409507 h 3437860"/>
              <a:gd name="connsiteX65" fmla="*/ 4224680 w 5990454"/>
              <a:gd name="connsiteY65" fmla="*/ 3388242 h 3437860"/>
              <a:gd name="connsiteX66" fmla="*/ 4146708 w 5990454"/>
              <a:gd name="connsiteY66" fmla="*/ 3366977 h 3437860"/>
              <a:gd name="connsiteX67" fmla="*/ 4125443 w 5990454"/>
              <a:gd name="connsiteY67" fmla="*/ 3352800 h 3437860"/>
              <a:gd name="connsiteX68" fmla="*/ 4090001 w 5990454"/>
              <a:gd name="connsiteY68" fmla="*/ 3345711 h 3437860"/>
              <a:gd name="connsiteX69" fmla="*/ 4012029 w 5990454"/>
              <a:gd name="connsiteY69" fmla="*/ 3331535 h 3437860"/>
              <a:gd name="connsiteX70" fmla="*/ 3955322 w 5990454"/>
              <a:gd name="connsiteY70" fmla="*/ 3310270 h 3437860"/>
              <a:gd name="connsiteX71" fmla="*/ 3934056 w 5990454"/>
              <a:gd name="connsiteY71" fmla="*/ 3289005 h 3437860"/>
              <a:gd name="connsiteX72" fmla="*/ 3891526 w 5990454"/>
              <a:gd name="connsiteY72" fmla="*/ 3267739 h 3437860"/>
              <a:gd name="connsiteX73" fmla="*/ 3820643 w 5990454"/>
              <a:gd name="connsiteY73" fmla="*/ 3196856 h 3437860"/>
              <a:gd name="connsiteX74" fmla="*/ 3799377 w 5990454"/>
              <a:gd name="connsiteY74" fmla="*/ 3175591 h 3437860"/>
              <a:gd name="connsiteX75" fmla="*/ 3778112 w 5990454"/>
              <a:gd name="connsiteY75" fmla="*/ 3161414 h 3437860"/>
              <a:gd name="connsiteX76" fmla="*/ 3771024 w 5990454"/>
              <a:gd name="connsiteY76" fmla="*/ 3140149 h 3437860"/>
              <a:gd name="connsiteX77" fmla="*/ 3735582 w 5990454"/>
              <a:gd name="connsiteY77" fmla="*/ 3097618 h 3437860"/>
              <a:gd name="connsiteX78" fmla="*/ 3714317 w 5990454"/>
              <a:gd name="connsiteY78" fmla="*/ 3019646 h 3437860"/>
              <a:gd name="connsiteX79" fmla="*/ 3693052 w 5990454"/>
              <a:gd name="connsiteY79" fmla="*/ 2913321 h 3437860"/>
              <a:gd name="connsiteX80" fmla="*/ 3671787 w 5990454"/>
              <a:gd name="connsiteY80" fmla="*/ 2849525 h 3437860"/>
              <a:gd name="connsiteX81" fmla="*/ 3650522 w 5990454"/>
              <a:gd name="connsiteY81" fmla="*/ 2764465 h 3437860"/>
              <a:gd name="connsiteX82" fmla="*/ 3643433 w 5990454"/>
              <a:gd name="connsiteY82" fmla="*/ 2686493 h 3437860"/>
              <a:gd name="connsiteX83" fmla="*/ 3622168 w 5990454"/>
              <a:gd name="connsiteY83" fmla="*/ 2558902 h 3437860"/>
              <a:gd name="connsiteX84" fmla="*/ 3607991 w 5990454"/>
              <a:gd name="connsiteY84" fmla="*/ 2410046 h 3437860"/>
              <a:gd name="connsiteX85" fmla="*/ 3593815 w 5990454"/>
              <a:gd name="connsiteY85" fmla="*/ 2367516 h 3437860"/>
              <a:gd name="connsiteX86" fmla="*/ 3586726 w 5990454"/>
              <a:gd name="connsiteY86" fmla="*/ 2339163 h 3437860"/>
              <a:gd name="connsiteX87" fmla="*/ 3572550 w 5990454"/>
              <a:gd name="connsiteY87" fmla="*/ 2303721 h 3437860"/>
              <a:gd name="connsiteX88" fmla="*/ 3565461 w 5990454"/>
              <a:gd name="connsiteY88" fmla="*/ 2282456 h 3437860"/>
              <a:gd name="connsiteX89" fmla="*/ 3551284 w 5990454"/>
              <a:gd name="connsiteY89" fmla="*/ 2247014 h 3437860"/>
              <a:gd name="connsiteX90" fmla="*/ 3544196 w 5990454"/>
              <a:gd name="connsiteY90" fmla="*/ 2218660 h 3437860"/>
              <a:gd name="connsiteX91" fmla="*/ 3530019 w 5990454"/>
              <a:gd name="connsiteY91" fmla="*/ 2183218 h 3437860"/>
              <a:gd name="connsiteX92" fmla="*/ 3508754 w 5990454"/>
              <a:gd name="connsiteY92" fmla="*/ 2133600 h 3437860"/>
              <a:gd name="connsiteX93" fmla="*/ 3487489 w 5990454"/>
              <a:gd name="connsiteY93" fmla="*/ 2105246 h 3437860"/>
              <a:gd name="connsiteX94" fmla="*/ 3459136 w 5990454"/>
              <a:gd name="connsiteY94" fmla="*/ 2048539 h 3437860"/>
              <a:gd name="connsiteX95" fmla="*/ 3430782 w 5990454"/>
              <a:gd name="connsiteY95" fmla="*/ 2020186 h 3437860"/>
              <a:gd name="connsiteX96" fmla="*/ 3395340 w 5990454"/>
              <a:gd name="connsiteY96" fmla="*/ 1970567 h 3437860"/>
              <a:gd name="connsiteX97" fmla="*/ 3374075 w 5990454"/>
              <a:gd name="connsiteY97" fmla="*/ 1956391 h 3437860"/>
              <a:gd name="connsiteX98" fmla="*/ 3359898 w 5990454"/>
              <a:gd name="connsiteY98" fmla="*/ 1920949 h 3437860"/>
              <a:gd name="connsiteX99" fmla="*/ 3324456 w 5990454"/>
              <a:gd name="connsiteY99" fmla="*/ 1885507 h 3437860"/>
              <a:gd name="connsiteX100" fmla="*/ 3281926 w 5990454"/>
              <a:gd name="connsiteY100" fmla="*/ 1842977 h 3437860"/>
              <a:gd name="connsiteX101" fmla="*/ 3246484 w 5990454"/>
              <a:gd name="connsiteY101" fmla="*/ 1800446 h 3437860"/>
              <a:gd name="connsiteX102" fmla="*/ 3225219 w 5990454"/>
              <a:gd name="connsiteY102" fmla="*/ 1786270 h 3437860"/>
              <a:gd name="connsiteX103" fmla="*/ 3175601 w 5990454"/>
              <a:gd name="connsiteY103" fmla="*/ 1743739 h 3437860"/>
              <a:gd name="connsiteX104" fmla="*/ 3147247 w 5990454"/>
              <a:gd name="connsiteY104" fmla="*/ 1729563 h 3437860"/>
              <a:gd name="connsiteX105" fmla="*/ 3118894 w 5990454"/>
              <a:gd name="connsiteY105" fmla="*/ 1708298 h 3437860"/>
              <a:gd name="connsiteX106" fmla="*/ 3076363 w 5990454"/>
              <a:gd name="connsiteY106" fmla="*/ 1701209 h 3437860"/>
              <a:gd name="connsiteX107" fmla="*/ 3055098 w 5990454"/>
              <a:gd name="connsiteY107" fmla="*/ 1687032 h 3437860"/>
              <a:gd name="connsiteX108" fmla="*/ 2906243 w 5990454"/>
              <a:gd name="connsiteY108" fmla="*/ 1658679 h 3437860"/>
              <a:gd name="connsiteX109" fmla="*/ 2750298 w 5990454"/>
              <a:gd name="connsiteY109" fmla="*/ 1651591 h 3437860"/>
              <a:gd name="connsiteX110" fmla="*/ 2693591 w 5990454"/>
              <a:gd name="connsiteY110" fmla="*/ 1637414 h 3437860"/>
              <a:gd name="connsiteX111" fmla="*/ 2558912 w 5990454"/>
              <a:gd name="connsiteY111" fmla="*/ 1623237 h 3437860"/>
              <a:gd name="connsiteX112" fmla="*/ 2495117 w 5990454"/>
              <a:gd name="connsiteY112" fmla="*/ 1601972 h 3437860"/>
              <a:gd name="connsiteX113" fmla="*/ 2473852 w 5990454"/>
              <a:gd name="connsiteY113" fmla="*/ 1594884 h 3437860"/>
              <a:gd name="connsiteX114" fmla="*/ 2395880 w 5990454"/>
              <a:gd name="connsiteY114" fmla="*/ 1587795 h 3437860"/>
              <a:gd name="connsiteX115" fmla="*/ 2048550 w 5990454"/>
              <a:gd name="connsiteY115" fmla="*/ 1594884 h 3437860"/>
              <a:gd name="connsiteX116" fmla="*/ 2006019 w 5990454"/>
              <a:gd name="connsiteY116" fmla="*/ 1616149 h 3437860"/>
              <a:gd name="connsiteX117" fmla="*/ 1984754 w 5990454"/>
              <a:gd name="connsiteY117" fmla="*/ 1644502 h 3437860"/>
              <a:gd name="connsiteX118" fmla="*/ 1963489 w 5990454"/>
              <a:gd name="connsiteY118" fmla="*/ 1665767 h 3437860"/>
              <a:gd name="connsiteX119" fmla="*/ 1935136 w 5990454"/>
              <a:gd name="connsiteY119" fmla="*/ 1729563 h 3437860"/>
              <a:gd name="connsiteX120" fmla="*/ 1942224 w 5990454"/>
              <a:gd name="connsiteY120" fmla="*/ 1842977 h 3437860"/>
              <a:gd name="connsiteX121" fmla="*/ 1956401 w 5990454"/>
              <a:gd name="connsiteY121" fmla="*/ 1864242 h 3437860"/>
              <a:gd name="connsiteX122" fmla="*/ 1998931 w 5990454"/>
              <a:gd name="connsiteY122" fmla="*/ 1906772 h 3437860"/>
              <a:gd name="connsiteX123" fmla="*/ 2041461 w 5990454"/>
              <a:gd name="connsiteY123" fmla="*/ 1942214 h 3437860"/>
              <a:gd name="connsiteX124" fmla="*/ 2062726 w 5990454"/>
              <a:gd name="connsiteY124" fmla="*/ 1956391 h 3437860"/>
              <a:gd name="connsiteX125" fmla="*/ 2083991 w 5990454"/>
              <a:gd name="connsiteY125" fmla="*/ 1984744 h 3437860"/>
              <a:gd name="connsiteX126" fmla="*/ 2140698 w 5990454"/>
              <a:gd name="connsiteY126" fmla="*/ 2027274 h 3437860"/>
              <a:gd name="connsiteX127" fmla="*/ 2176140 w 5990454"/>
              <a:gd name="connsiteY127" fmla="*/ 2083981 h 3437860"/>
              <a:gd name="connsiteX128" fmla="*/ 2232847 w 5990454"/>
              <a:gd name="connsiteY128" fmla="*/ 2140688 h 3437860"/>
              <a:gd name="connsiteX129" fmla="*/ 2268289 w 5990454"/>
              <a:gd name="connsiteY129" fmla="*/ 2183218 h 3437860"/>
              <a:gd name="connsiteX130" fmla="*/ 2275377 w 5990454"/>
              <a:gd name="connsiteY130" fmla="*/ 2204484 h 3437860"/>
              <a:gd name="connsiteX131" fmla="*/ 2289554 w 5990454"/>
              <a:gd name="connsiteY131" fmla="*/ 2239925 h 3437860"/>
              <a:gd name="connsiteX132" fmla="*/ 2303731 w 5990454"/>
              <a:gd name="connsiteY132" fmla="*/ 2289544 h 3437860"/>
              <a:gd name="connsiteX133" fmla="*/ 2317908 w 5990454"/>
              <a:gd name="connsiteY133" fmla="*/ 2310809 h 3437860"/>
              <a:gd name="connsiteX134" fmla="*/ 2332084 w 5990454"/>
              <a:gd name="connsiteY134" fmla="*/ 2353339 h 3437860"/>
              <a:gd name="connsiteX135" fmla="*/ 2339173 w 5990454"/>
              <a:gd name="connsiteY135" fmla="*/ 2381693 h 3437860"/>
              <a:gd name="connsiteX136" fmla="*/ 2353350 w 5990454"/>
              <a:gd name="connsiteY136" fmla="*/ 2417135 h 3437860"/>
              <a:gd name="connsiteX137" fmla="*/ 2367526 w 5990454"/>
              <a:gd name="connsiteY137" fmla="*/ 2473842 h 3437860"/>
              <a:gd name="connsiteX138" fmla="*/ 2374615 w 5990454"/>
              <a:gd name="connsiteY138" fmla="*/ 2509284 h 3437860"/>
              <a:gd name="connsiteX139" fmla="*/ 2388791 w 5990454"/>
              <a:gd name="connsiteY139" fmla="*/ 2537637 h 3437860"/>
              <a:gd name="connsiteX140" fmla="*/ 2395880 w 5990454"/>
              <a:gd name="connsiteY140" fmla="*/ 2573079 h 3437860"/>
              <a:gd name="connsiteX141" fmla="*/ 2410056 w 5990454"/>
              <a:gd name="connsiteY141" fmla="*/ 2594344 h 3437860"/>
              <a:gd name="connsiteX142" fmla="*/ 2417145 w 5990454"/>
              <a:gd name="connsiteY142" fmla="*/ 2636874 h 3437860"/>
              <a:gd name="connsiteX143" fmla="*/ 2424233 w 5990454"/>
              <a:gd name="connsiteY143" fmla="*/ 2672316 h 3437860"/>
              <a:gd name="connsiteX144" fmla="*/ 2431322 w 5990454"/>
              <a:gd name="connsiteY144" fmla="*/ 2714846 h 3437860"/>
              <a:gd name="connsiteX145" fmla="*/ 2445498 w 5990454"/>
              <a:gd name="connsiteY145" fmla="*/ 2743200 h 3437860"/>
              <a:gd name="connsiteX146" fmla="*/ 2452587 w 5990454"/>
              <a:gd name="connsiteY146" fmla="*/ 2771553 h 3437860"/>
              <a:gd name="connsiteX147" fmla="*/ 2438410 w 5990454"/>
              <a:gd name="connsiteY147" fmla="*/ 2849525 h 3437860"/>
              <a:gd name="connsiteX148" fmla="*/ 2417145 w 5990454"/>
              <a:gd name="connsiteY148" fmla="*/ 2870791 h 3437860"/>
              <a:gd name="connsiteX149" fmla="*/ 2402968 w 5990454"/>
              <a:gd name="connsiteY149" fmla="*/ 2892056 h 3437860"/>
              <a:gd name="connsiteX150" fmla="*/ 2360438 w 5990454"/>
              <a:gd name="connsiteY150" fmla="*/ 2934586 h 3437860"/>
              <a:gd name="connsiteX151" fmla="*/ 2289554 w 5990454"/>
              <a:gd name="connsiteY151" fmla="*/ 2948763 h 3437860"/>
              <a:gd name="connsiteX152" fmla="*/ 1488568 w 5990454"/>
              <a:gd name="connsiteY152" fmla="*/ 2941674 h 3437860"/>
              <a:gd name="connsiteX153" fmla="*/ 1417684 w 5990454"/>
              <a:gd name="connsiteY153" fmla="*/ 2955851 h 3437860"/>
              <a:gd name="connsiteX154" fmla="*/ 1375154 w 5990454"/>
              <a:gd name="connsiteY154" fmla="*/ 2962939 h 3437860"/>
              <a:gd name="connsiteX155" fmla="*/ 1304270 w 5990454"/>
              <a:gd name="connsiteY155" fmla="*/ 2998381 h 3437860"/>
              <a:gd name="connsiteX156" fmla="*/ 1240475 w 5990454"/>
              <a:gd name="connsiteY156" fmla="*/ 3019646 h 3437860"/>
              <a:gd name="connsiteX157" fmla="*/ 1219210 w 5990454"/>
              <a:gd name="connsiteY157" fmla="*/ 3026735 h 3437860"/>
              <a:gd name="connsiteX158" fmla="*/ 1190856 w 5990454"/>
              <a:gd name="connsiteY158" fmla="*/ 3040911 h 3437860"/>
              <a:gd name="connsiteX159" fmla="*/ 758466 w 5990454"/>
              <a:gd name="connsiteY159" fmla="*/ 3033823 h 3437860"/>
              <a:gd name="connsiteX160" fmla="*/ 694670 w 5990454"/>
              <a:gd name="connsiteY160" fmla="*/ 3019646 h 3437860"/>
              <a:gd name="connsiteX161" fmla="*/ 616698 w 5990454"/>
              <a:gd name="connsiteY161" fmla="*/ 3012558 h 3437860"/>
              <a:gd name="connsiteX162" fmla="*/ 496196 w 5990454"/>
              <a:gd name="connsiteY162" fmla="*/ 2991293 h 3437860"/>
              <a:gd name="connsiteX163" fmla="*/ 439489 w 5990454"/>
              <a:gd name="connsiteY163" fmla="*/ 2977116 h 3437860"/>
              <a:gd name="connsiteX164" fmla="*/ 361517 w 5990454"/>
              <a:gd name="connsiteY164" fmla="*/ 2962939 h 3437860"/>
              <a:gd name="connsiteX165" fmla="*/ 340252 w 5990454"/>
              <a:gd name="connsiteY165" fmla="*/ 2955851 h 3437860"/>
              <a:gd name="connsiteX166" fmla="*/ 290633 w 5990454"/>
              <a:gd name="connsiteY166" fmla="*/ 2941674 h 3437860"/>
              <a:gd name="connsiteX167" fmla="*/ 233926 w 5990454"/>
              <a:gd name="connsiteY167" fmla="*/ 2913321 h 3437860"/>
              <a:gd name="connsiteX168" fmla="*/ 191396 w 5990454"/>
              <a:gd name="connsiteY168" fmla="*/ 2892056 h 3437860"/>
              <a:gd name="connsiteX169" fmla="*/ 134689 w 5990454"/>
              <a:gd name="connsiteY169" fmla="*/ 2863702 h 3437860"/>
              <a:gd name="connsiteX170" fmla="*/ 106336 w 5990454"/>
              <a:gd name="connsiteY170" fmla="*/ 2842437 h 3437860"/>
              <a:gd name="connsiteX171" fmla="*/ 63805 w 5990454"/>
              <a:gd name="connsiteY171" fmla="*/ 2828260 h 3437860"/>
              <a:gd name="connsiteX172" fmla="*/ 42540 w 5990454"/>
              <a:gd name="connsiteY172" fmla="*/ 2806995 h 3437860"/>
              <a:gd name="connsiteX173" fmla="*/ 14187 w 5990454"/>
              <a:gd name="connsiteY173" fmla="*/ 2764465 h 3437860"/>
              <a:gd name="connsiteX174" fmla="*/ 10 w 5990454"/>
              <a:gd name="connsiteY174" fmla="*/ 2707758 h 3437860"/>
              <a:gd name="connsiteX175" fmla="*/ 7098 w 5990454"/>
              <a:gd name="connsiteY175" fmla="*/ 2346251 h 3437860"/>
              <a:gd name="connsiteX176" fmla="*/ 21275 w 5990454"/>
              <a:gd name="connsiteY176" fmla="*/ 2317898 h 3437860"/>
              <a:gd name="connsiteX177" fmla="*/ 28363 w 5990454"/>
              <a:gd name="connsiteY177" fmla="*/ 2296632 h 3437860"/>
              <a:gd name="connsiteX178" fmla="*/ 35452 w 5990454"/>
              <a:gd name="connsiteY178" fmla="*/ 2268279 h 3437860"/>
              <a:gd name="connsiteX179" fmla="*/ 56717 w 5990454"/>
              <a:gd name="connsiteY179" fmla="*/ 2232837 h 3437860"/>
              <a:gd name="connsiteX180" fmla="*/ 70894 w 5990454"/>
              <a:gd name="connsiteY180" fmla="*/ 2183218 h 3437860"/>
              <a:gd name="connsiteX181" fmla="*/ 85070 w 5990454"/>
              <a:gd name="connsiteY181" fmla="*/ 2161953 h 3437860"/>
              <a:gd name="connsiteX182" fmla="*/ 92159 w 5990454"/>
              <a:gd name="connsiteY182" fmla="*/ 2140688 h 3437860"/>
              <a:gd name="connsiteX183" fmla="*/ 120512 w 5990454"/>
              <a:gd name="connsiteY183" fmla="*/ 2119423 h 3437860"/>
              <a:gd name="connsiteX184" fmla="*/ 155954 w 5990454"/>
              <a:gd name="connsiteY184" fmla="*/ 2048539 h 3437860"/>
              <a:gd name="connsiteX185" fmla="*/ 170131 w 5990454"/>
              <a:gd name="connsiteY185" fmla="*/ 2027274 h 3437860"/>
              <a:gd name="connsiteX186" fmla="*/ 184308 w 5990454"/>
              <a:gd name="connsiteY186" fmla="*/ 2006009 h 3437860"/>
              <a:gd name="connsiteX187" fmla="*/ 205573 w 5990454"/>
              <a:gd name="connsiteY187" fmla="*/ 1991832 h 3437860"/>
              <a:gd name="connsiteX188" fmla="*/ 212661 w 5990454"/>
              <a:gd name="connsiteY188" fmla="*/ 1970567 h 3437860"/>
              <a:gd name="connsiteX189" fmla="*/ 233926 w 5990454"/>
              <a:gd name="connsiteY189" fmla="*/ 1949302 h 3437860"/>
              <a:gd name="connsiteX190" fmla="*/ 255191 w 5990454"/>
              <a:gd name="connsiteY190" fmla="*/ 1885507 h 3437860"/>
              <a:gd name="connsiteX191" fmla="*/ 269368 w 5990454"/>
              <a:gd name="connsiteY191" fmla="*/ 1835888 h 3437860"/>
              <a:gd name="connsiteX192" fmla="*/ 283545 w 5990454"/>
              <a:gd name="connsiteY192" fmla="*/ 1814623 h 3437860"/>
              <a:gd name="connsiteX193" fmla="*/ 297722 w 5990454"/>
              <a:gd name="connsiteY193" fmla="*/ 1765005 h 3437860"/>
              <a:gd name="connsiteX194" fmla="*/ 304810 w 5990454"/>
              <a:gd name="connsiteY194" fmla="*/ 1736651 h 3437860"/>
              <a:gd name="connsiteX195" fmla="*/ 297722 w 5990454"/>
              <a:gd name="connsiteY195" fmla="*/ 1020725 h 3437860"/>
              <a:gd name="connsiteX196" fmla="*/ 283545 w 5990454"/>
              <a:gd name="connsiteY196" fmla="*/ 772632 h 3437860"/>
              <a:gd name="connsiteX197" fmla="*/ 276456 w 5990454"/>
              <a:gd name="connsiteY197" fmla="*/ 694660 h 3437860"/>
              <a:gd name="connsiteX198" fmla="*/ 269368 w 5990454"/>
              <a:gd name="connsiteY198" fmla="*/ 673395 h 3437860"/>
              <a:gd name="connsiteX199" fmla="*/ 262280 w 5990454"/>
              <a:gd name="connsiteY199" fmla="*/ 630865 h 3437860"/>
              <a:gd name="connsiteX200" fmla="*/ 269368 w 5990454"/>
              <a:gd name="connsiteY200" fmla="*/ 283535 h 3437860"/>
              <a:gd name="connsiteX201" fmla="*/ 283545 w 5990454"/>
              <a:gd name="connsiteY201" fmla="*/ 262270 h 3437860"/>
              <a:gd name="connsiteX202" fmla="*/ 290633 w 5990454"/>
              <a:gd name="connsiteY202" fmla="*/ 212651 h 3437860"/>
              <a:gd name="connsiteX203" fmla="*/ 318987 w 5990454"/>
              <a:gd name="connsiteY203" fmla="*/ 170121 h 3437860"/>
              <a:gd name="connsiteX204" fmla="*/ 333163 w 5990454"/>
              <a:gd name="connsiteY204" fmla="*/ 141767 h 3437860"/>
              <a:gd name="connsiteX205" fmla="*/ 347340 w 5990454"/>
              <a:gd name="connsiteY205" fmla="*/ 120502 h 3437860"/>
              <a:gd name="connsiteX206" fmla="*/ 354429 w 5990454"/>
              <a:gd name="connsiteY206" fmla="*/ 99237 h 3437860"/>
              <a:gd name="connsiteX207" fmla="*/ 368605 w 5990454"/>
              <a:gd name="connsiteY207" fmla="*/ 77972 h 3437860"/>
              <a:gd name="connsiteX208" fmla="*/ 396959 w 5990454"/>
              <a:gd name="connsiteY208" fmla="*/ 35442 h 3437860"/>
              <a:gd name="connsiteX209" fmla="*/ 418224 w 5990454"/>
              <a:gd name="connsiteY209" fmla="*/ 28353 h 3437860"/>
              <a:gd name="connsiteX210" fmla="*/ 482019 w 5990454"/>
              <a:gd name="connsiteY210" fmla="*/ 21265 h 3437860"/>
              <a:gd name="connsiteX211" fmla="*/ 510373 w 5990454"/>
              <a:gd name="connsiteY211" fmla="*/ 14177 h 3437860"/>
              <a:gd name="connsiteX212" fmla="*/ 574168 w 5990454"/>
              <a:gd name="connsiteY212" fmla="*/ 0 h 34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5990454" h="3437860">
                <a:moveTo>
                  <a:pt x="574168" y="0"/>
                </a:moveTo>
                <a:lnTo>
                  <a:pt x="2388791" y="7088"/>
                </a:lnTo>
                <a:cubicBezTo>
                  <a:pt x="2419597" y="7317"/>
                  <a:pt x="2450249" y="11508"/>
                  <a:pt x="2480940" y="14177"/>
                </a:cubicBezTo>
                <a:cubicBezTo>
                  <a:pt x="2504597" y="16234"/>
                  <a:pt x="2528079" y="21133"/>
                  <a:pt x="2551824" y="21265"/>
                </a:cubicBezTo>
                <a:lnTo>
                  <a:pt x="5039843" y="28353"/>
                </a:lnTo>
                <a:cubicBezTo>
                  <a:pt x="5154790" y="57090"/>
                  <a:pt x="5095763" y="47376"/>
                  <a:pt x="5217052" y="56707"/>
                </a:cubicBezTo>
                <a:cubicBezTo>
                  <a:pt x="5226503" y="61433"/>
                  <a:pt x="5235381" y="67543"/>
                  <a:pt x="5245405" y="70884"/>
                </a:cubicBezTo>
                <a:cubicBezTo>
                  <a:pt x="5256835" y="74694"/>
                  <a:pt x="5270071" y="72584"/>
                  <a:pt x="5280847" y="77972"/>
                </a:cubicBezTo>
                <a:cubicBezTo>
                  <a:pt x="5375562" y="125328"/>
                  <a:pt x="5268342" y="94337"/>
                  <a:pt x="5344643" y="113414"/>
                </a:cubicBezTo>
                <a:cubicBezTo>
                  <a:pt x="5427130" y="195901"/>
                  <a:pt x="5308224" y="80702"/>
                  <a:pt x="5415526" y="170121"/>
                </a:cubicBezTo>
                <a:cubicBezTo>
                  <a:pt x="5430928" y="182956"/>
                  <a:pt x="5443879" y="198474"/>
                  <a:pt x="5458056" y="212651"/>
                </a:cubicBezTo>
                <a:cubicBezTo>
                  <a:pt x="5469870" y="224465"/>
                  <a:pt x="5479597" y="238825"/>
                  <a:pt x="5493498" y="248093"/>
                </a:cubicBezTo>
                <a:cubicBezTo>
                  <a:pt x="5519064" y="265137"/>
                  <a:pt x="5537876" y="275671"/>
                  <a:pt x="5557294" y="304800"/>
                </a:cubicBezTo>
                <a:cubicBezTo>
                  <a:pt x="5582592" y="342749"/>
                  <a:pt x="5565444" y="320038"/>
                  <a:pt x="5614001" y="368595"/>
                </a:cubicBezTo>
                <a:lnTo>
                  <a:pt x="5642354" y="396949"/>
                </a:lnTo>
                <a:cubicBezTo>
                  <a:pt x="5647080" y="411126"/>
                  <a:pt x="5648025" y="427193"/>
                  <a:pt x="5656531" y="439479"/>
                </a:cubicBezTo>
                <a:cubicBezTo>
                  <a:pt x="5669845" y="458711"/>
                  <a:pt x="5693176" y="469636"/>
                  <a:pt x="5706150" y="489098"/>
                </a:cubicBezTo>
                <a:cubicBezTo>
                  <a:pt x="5720919" y="511253"/>
                  <a:pt x="5727343" y="520158"/>
                  <a:pt x="5741591" y="545805"/>
                </a:cubicBezTo>
                <a:cubicBezTo>
                  <a:pt x="5753620" y="567457"/>
                  <a:pt x="5756308" y="573597"/>
                  <a:pt x="5762856" y="595423"/>
                </a:cubicBezTo>
                <a:cubicBezTo>
                  <a:pt x="5767799" y="611899"/>
                  <a:pt x="5772090" y="628566"/>
                  <a:pt x="5777033" y="645042"/>
                </a:cubicBezTo>
                <a:cubicBezTo>
                  <a:pt x="5779180" y="652199"/>
                  <a:pt x="5780780" y="659624"/>
                  <a:pt x="5784122" y="666307"/>
                </a:cubicBezTo>
                <a:cubicBezTo>
                  <a:pt x="5787932" y="673927"/>
                  <a:pt x="5794071" y="680175"/>
                  <a:pt x="5798298" y="687572"/>
                </a:cubicBezTo>
                <a:cubicBezTo>
                  <a:pt x="5803540" y="696746"/>
                  <a:pt x="5808183" y="706269"/>
                  <a:pt x="5812475" y="715925"/>
                </a:cubicBezTo>
                <a:cubicBezTo>
                  <a:pt x="5817643" y="727552"/>
                  <a:pt x="5820962" y="739986"/>
                  <a:pt x="5826652" y="751367"/>
                </a:cubicBezTo>
                <a:cubicBezTo>
                  <a:pt x="5836520" y="771103"/>
                  <a:pt x="5846419" y="778222"/>
                  <a:pt x="5862094" y="793898"/>
                </a:cubicBezTo>
                <a:cubicBezTo>
                  <a:pt x="5864457" y="805712"/>
                  <a:pt x="5863205" y="818879"/>
                  <a:pt x="5869182" y="829339"/>
                </a:cubicBezTo>
                <a:cubicBezTo>
                  <a:pt x="5873409" y="836736"/>
                  <a:pt x="5887389" y="835565"/>
                  <a:pt x="5890447" y="843516"/>
                </a:cubicBezTo>
                <a:cubicBezTo>
                  <a:pt x="5899930" y="868172"/>
                  <a:pt x="5899443" y="895584"/>
                  <a:pt x="5904624" y="921488"/>
                </a:cubicBezTo>
                <a:cubicBezTo>
                  <a:pt x="5911059" y="953661"/>
                  <a:pt x="5910843" y="948104"/>
                  <a:pt x="5925889" y="978195"/>
                </a:cubicBezTo>
                <a:cubicBezTo>
                  <a:pt x="5928252" y="990009"/>
                  <a:pt x="5930055" y="1001949"/>
                  <a:pt x="5932977" y="1013637"/>
                </a:cubicBezTo>
                <a:cubicBezTo>
                  <a:pt x="5937149" y="1030325"/>
                  <a:pt x="5943286" y="1046495"/>
                  <a:pt x="5947154" y="1063256"/>
                </a:cubicBezTo>
                <a:cubicBezTo>
                  <a:pt x="5950386" y="1077260"/>
                  <a:pt x="5951424" y="1091693"/>
                  <a:pt x="5954243" y="1105786"/>
                </a:cubicBezTo>
                <a:cubicBezTo>
                  <a:pt x="5958515" y="1127147"/>
                  <a:pt x="5963694" y="1148316"/>
                  <a:pt x="5968419" y="1169581"/>
                </a:cubicBezTo>
                <a:cubicBezTo>
                  <a:pt x="5970782" y="1200297"/>
                  <a:pt x="5971977" y="1231126"/>
                  <a:pt x="5975508" y="1261730"/>
                </a:cubicBezTo>
                <a:cubicBezTo>
                  <a:pt x="5979070" y="1292603"/>
                  <a:pt x="5989510" y="1322802"/>
                  <a:pt x="5989684" y="1353879"/>
                </a:cubicBezTo>
                <a:cubicBezTo>
                  <a:pt x="5991875" y="1746103"/>
                  <a:pt x="5989358" y="2138377"/>
                  <a:pt x="5982596" y="2530549"/>
                </a:cubicBezTo>
                <a:cubicBezTo>
                  <a:pt x="5981794" y="2577064"/>
                  <a:pt x="5970263" y="2584798"/>
                  <a:pt x="5947154" y="2615609"/>
                </a:cubicBezTo>
                <a:cubicBezTo>
                  <a:pt x="5942428" y="2629786"/>
                  <a:pt x="5936909" y="2643722"/>
                  <a:pt x="5932977" y="2658139"/>
                </a:cubicBezTo>
                <a:cubicBezTo>
                  <a:pt x="5929807" y="2669762"/>
                  <a:pt x="5930006" y="2682258"/>
                  <a:pt x="5925889" y="2693581"/>
                </a:cubicBezTo>
                <a:cubicBezTo>
                  <a:pt x="5898894" y="2767817"/>
                  <a:pt x="5915623" y="2708247"/>
                  <a:pt x="5876270" y="2764465"/>
                </a:cubicBezTo>
                <a:cubicBezTo>
                  <a:pt x="5867181" y="2777450"/>
                  <a:pt x="5863160" y="2793404"/>
                  <a:pt x="5855005" y="2806995"/>
                </a:cubicBezTo>
                <a:cubicBezTo>
                  <a:pt x="5848927" y="2817126"/>
                  <a:pt x="5840293" y="2825519"/>
                  <a:pt x="5833740" y="2835349"/>
                </a:cubicBezTo>
                <a:cubicBezTo>
                  <a:pt x="5821375" y="2853896"/>
                  <a:pt x="5812413" y="2874804"/>
                  <a:pt x="5798298" y="2892056"/>
                </a:cubicBezTo>
                <a:cubicBezTo>
                  <a:pt x="5790817" y="2901199"/>
                  <a:pt x="5778654" y="2905338"/>
                  <a:pt x="5769945" y="2913321"/>
                </a:cubicBezTo>
                <a:cubicBezTo>
                  <a:pt x="5750239" y="2931384"/>
                  <a:pt x="5732140" y="2951126"/>
                  <a:pt x="5713238" y="2970028"/>
                </a:cubicBezTo>
                <a:cubicBezTo>
                  <a:pt x="5706150" y="2977116"/>
                  <a:pt x="5700314" y="2985732"/>
                  <a:pt x="5691973" y="2991293"/>
                </a:cubicBezTo>
                <a:cubicBezTo>
                  <a:pt x="5677184" y="3001152"/>
                  <a:pt x="5654911" y="3015434"/>
                  <a:pt x="5642354" y="3026735"/>
                </a:cubicBezTo>
                <a:cubicBezTo>
                  <a:pt x="5537605" y="3121008"/>
                  <a:pt x="5634824" y="3033157"/>
                  <a:pt x="5585647" y="3090530"/>
                </a:cubicBezTo>
                <a:cubicBezTo>
                  <a:pt x="5576949" y="3100678"/>
                  <a:pt x="5565992" y="3108736"/>
                  <a:pt x="5557294" y="3118884"/>
                </a:cubicBezTo>
                <a:cubicBezTo>
                  <a:pt x="5498091" y="3187955"/>
                  <a:pt x="5595580" y="3087686"/>
                  <a:pt x="5521852" y="3161414"/>
                </a:cubicBezTo>
                <a:cubicBezTo>
                  <a:pt x="5517126" y="3173228"/>
                  <a:pt x="5513365" y="3185475"/>
                  <a:pt x="5507675" y="3196856"/>
                </a:cubicBezTo>
                <a:cubicBezTo>
                  <a:pt x="5487108" y="3237990"/>
                  <a:pt x="5497964" y="3196762"/>
                  <a:pt x="5479322" y="3246474"/>
                </a:cubicBezTo>
                <a:cubicBezTo>
                  <a:pt x="5477298" y="3251870"/>
                  <a:pt x="5470039" y="3288752"/>
                  <a:pt x="5465145" y="3296093"/>
                </a:cubicBezTo>
                <a:cubicBezTo>
                  <a:pt x="5452179" y="3315542"/>
                  <a:pt x="5436221" y="3322666"/>
                  <a:pt x="5415526" y="3331535"/>
                </a:cubicBezTo>
                <a:cubicBezTo>
                  <a:pt x="5408658" y="3334478"/>
                  <a:pt x="5400944" y="3335282"/>
                  <a:pt x="5394261" y="3338623"/>
                </a:cubicBezTo>
                <a:cubicBezTo>
                  <a:pt x="5381938" y="3344784"/>
                  <a:pt x="5371409" y="3354292"/>
                  <a:pt x="5358819" y="3359888"/>
                </a:cubicBezTo>
                <a:cubicBezTo>
                  <a:pt x="5349917" y="3363845"/>
                  <a:pt x="5339833" y="3364301"/>
                  <a:pt x="5330466" y="3366977"/>
                </a:cubicBezTo>
                <a:cubicBezTo>
                  <a:pt x="5323282" y="3369030"/>
                  <a:pt x="5316197" y="3371442"/>
                  <a:pt x="5309201" y="3374065"/>
                </a:cubicBezTo>
                <a:cubicBezTo>
                  <a:pt x="5297287" y="3378533"/>
                  <a:pt x="5285140" y="3382552"/>
                  <a:pt x="5273759" y="3388242"/>
                </a:cubicBezTo>
                <a:cubicBezTo>
                  <a:pt x="5266139" y="3392052"/>
                  <a:pt x="5260324" y="3399062"/>
                  <a:pt x="5252494" y="3402418"/>
                </a:cubicBezTo>
                <a:cubicBezTo>
                  <a:pt x="5243539" y="3406256"/>
                  <a:pt x="5233382" y="3406426"/>
                  <a:pt x="5224140" y="3409507"/>
                </a:cubicBezTo>
                <a:cubicBezTo>
                  <a:pt x="5196990" y="3418557"/>
                  <a:pt x="5185046" y="3425510"/>
                  <a:pt x="5160345" y="3437860"/>
                </a:cubicBezTo>
                <a:lnTo>
                  <a:pt x="4394801" y="3430772"/>
                </a:lnTo>
                <a:cubicBezTo>
                  <a:pt x="4370177" y="3430332"/>
                  <a:pt x="4367269" y="3420276"/>
                  <a:pt x="4345182" y="3416595"/>
                </a:cubicBezTo>
                <a:cubicBezTo>
                  <a:pt x="4324077" y="3413077"/>
                  <a:pt x="4302652" y="3411870"/>
                  <a:pt x="4281387" y="3409507"/>
                </a:cubicBezTo>
                <a:cubicBezTo>
                  <a:pt x="4241651" y="3383016"/>
                  <a:pt x="4280420" y="3404964"/>
                  <a:pt x="4224680" y="3388242"/>
                </a:cubicBezTo>
                <a:cubicBezTo>
                  <a:pt x="4139302" y="3362629"/>
                  <a:pt x="4243120" y="3383045"/>
                  <a:pt x="4146708" y="3366977"/>
                </a:cubicBezTo>
                <a:cubicBezTo>
                  <a:pt x="4139620" y="3362251"/>
                  <a:pt x="4133420" y="3355791"/>
                  <a:pt x="4125443" y="3352800"/>
                </a:cubicBezTo>
                <a:cubicBezTo>
                  <a:pt x="4114162" y="3348570"/>
                  <a:pt x="4101689" y="3348633"/>
                  <a:pt x="4090001" y="3345711"/>
                </a:cubicBezTo>
                <a:cubicBezTo>
                  <a:pt x="4024448" y="3329322"/>
                  <a:pt x="4142989" y="3347904"/>
                  <a:pt x="4012029" y="3331535"/>
                </a:cubicBezTo>
                <a:cubicBezTo>
                  <a:pt x="3997893" y="3326823"/>
                  <a:pt x="3965006" y="3316322"/>
                  <a:pt x="3955322" y="3310270"/>
                </a:cubicBezTo>
                <a:cubicBezTo>
                  <a:pt x="3946821" y="3304957"/>
                  <a:pt x="3942397" y="3294566"/>
                  <a:pt x="3934056" y="3289005"/>
                </a:cubicBezTo>
                <a:cubicBezTo>
                  <a:pt x="3884795" y="3256165"/>
                  <a:pt x="3941713" y="3312350"/>
                  <a:pt x="3891526" y="3267739"/>
                </a:cubicBezTo>
                <a:lnTo>
                  <a:pt x="3820643" y="3196856"/>
                </a:lnTo>
                <a:cubicBezTo>
                  <a:pt x="3813554" y="3189768"/>
                  <a:pt x="3807718" y="3181152"/>
                  <a:pt x="3799377" y="3175591"/>
                </a:cubicBezTo>
                <a:lnTo>
                  <a:pt x="3778112" y="3161414"/>
                </a:lnTo>
                <a:cubicBezTo>
                  <a:pt x="3775749" y="3154326"/>
                  <a:pt x="3774365" y="3146832"/>
                  <a:pt x="3771024" y="3140149"/>
                </a:cubicBezTo>
                <a:cubicBezTo>
                  <a:pt x="3761156" y="3120414"/>
                  <a:pt x="3751257" y="3113293"/>
                  <a:pt x="3735582" y="3097618"/>
                </a:cubicBezTo>
                <a:cubicBezTo>
                  <a:pt x="3709873" y="2943356"/>
                  <a:pt x="3748466" y="3156240"/>
                  <a:pt x="3714317" y="3019646"/>
                </a:cubicBezTo>
                <a:cubicBezTo>
                  <a:pt x="3705551" y="2984582"/>
                  <a:pt x="3704481" y="2947610"/>
                  <a:pt x="3693052" y="2913321"/>
                </a:cubicBezTo>
                <a:cubicBezTo>
                  <a:pt x="3685964" y="2892056"/>
                  <a:pt x="3677224" y="2871271"/>
                  <a:pt x="3671787" y="2849525"/>
                </a:cubicBezTo>
                <a:lnTo>
                  <a:pt x="3650522" y="2764465"/>
                </a:lnTo>
                <a:cubicBezTo>
                  <a:pt x="3648159" y="2738474"/>
                  <a:pt x="3647503" y="2712271"/>
                  <a:pt x="3643433" y="2686493"/>
                </a:cubicBezTo>
                <a:cubicBezTo>
                  <a:pt x="3617903" y="2524812"/>
                  <a:pt x="3638011" y="2749032"/>
                  <a:pt x="3622168" y="2558902"/>
                </a:cubicBezTo>
                <a:cubicBezTo>
                  <a:pt x="3619860" y="2531208"/>
                  <a:pt x="3616762" y="2448056"/>
                  <a:pt x="3607991" y="2410046"/>
                </a:cubicBezTo>
                <a:cubicBezTo>
                  <a:pt x="3604631" y="2395485"/>
                  <a:pt x="3598109" y="2381829"/>
                  <a:pt x="3593815" y="2367516"/>
                </a:cubicBezTo>
                <a:cubicBezTo>
                  <a:pt x="3591016" y="2358185"/>
                  <a:pt x="3589807" y="2348405"/>
                  <a:pt x="3586726" y="2339163"/>
                </a:cubicBezTo>
                <a:cubicBezTo>
                  <a:pt x="3582702" y="2327092"/>
                  <a:pt x="3577018" y="2315635"/>
                  <a:pt x="3572550" y="2303721"/>
                </a:cubicBezTo>
                <a:cubicBezTo>
                  <a:pt x="3569926" y="2296725"/>
                  <a:pt x="3568085" y="2289452"/>
                  <a:pt x="3565461" y="2282456"/>
                </a:cubicBezTo>
                <a:cubicBezTo>
                  <a:pt x="3560993" y="2270542"/>
                  <a:pt x="3555308" y="2259085"/>
                  <a:pt x="3551284" y="2247014"/>
                </a:cubicBezTo>
                <a:cubicBezTo>
                  <a:pt x="3548203" y="2237772"/>
                  <a:pt x="3547277" y="2227902"/>
                  <a:pt x="3544196" y="2218660"/>
                </a:cubicBezTo>
                <a:cubicBezTo>
                  <a:pt x="3540172" y="2206589"/>
                  <a:pt x="3534487" y="2195132"/>
                  <a:pt x="3530019" y="2183218"/>
                </a:cubicBezTo>
                <a:cubicBezTo>
                  <a:pt x="3520974" y="2159097"/>
                  <a:pt x="3524315" y="2158498"/>
                  <a:pt x="3508754" y="2133600"/>
                </a:cubicBezTo>
                <a:cubicBezTo>
                  <a:pt x="3502493" y="2123582"/>
                  <a:pt x="3494577" y="2114697"/>
                  <a:pt x="3487489" y="2105246"/>
                </a:cubicBezTo>
                <a:cubicBezTo>
                  <a:pt x="3479070" y="2079989"/>
                  <a:pt x="3478665" y="2073648"/>
                  <a:pt x="3459136" y="2048539"/>
                </a:cubicBezTo>
                <a:cubicBezTo>
                  <a:pt x="3450930" y="2037989"/>
                  <a:pt x="3439481" y="2030334"/>
                  <a:pt x="3430782" y="2020186"/>
                </a:cubicBezTo>
                <a:cubicBezTo>
                  <a:pt x="3406634" y="1992014"/>
                  <a:pt x="3426456" y="2001683"/>
                  <a:pt x="3395340" y="1970567"/>
                </a:cubicBezTo>
                <a:cubicBezTo>
                  <a:pt x="3389316" y="1964543"/>
                  <a:pt x="3381163" y="1961116"/>
                  <a:pt x="3374075" y="1956391"/>
                </a:cubicBezTo>
                <a:cubicBezTo>
                  <a:pt x="3369349" y="1944577"/>
                  <a:pt x="3367195" y="1931373"/>
                  <a:pt x="3359898" y="1920949"/>
                </a:cubicBezTo>
                <a:cubicBezTo>
                  <a:pt x="3350317" y="1907262"/>
                  <a:pt x="3335556" y="1897994"/>
                  <a:pt x="3324456" y="1885507"/>
                </a:cubicBezTo>
                <a:cubicBezTo>
                  <a:pt x="3254591" y="1806908"/>
                  <a:pt x="3344380" y="1895023"/>
                  <a:pt x="3281926" y="1842977"/>
                </a:cubicBezTo>
                <a:cubicBezTo>
                  <a:pt x="3212247" y="1784911"/>
                  <a:pt x="3302246" y="1856206"/>
                  <a:pt x="3246484" y="1800446"/>
                </a:cubicBezTo>
                <a:cubicBezTo>
                  <a:pt x="3240460" y="1794422"/>
                  <a:pt x="3231764" y="1791724"/>
                  <a:pt x="3225219" y="1786270"/>
                </a:cubicBezTo>
                <a:cubicBezTo>
                  <a:pt x="3190426" y="1757277"/>
                  <a:pt x="3218071" y="1770283"/>
                  <a:pt x="3175601" y="1743739"/>
                </a:cubicBezTo>
                <a:cubicBezTo>
                  <a:pt x="3166640" y="1738139"/>
                  <a:pt x="3156208" y="1735163"/>
                  <a:pt x="3147247" y="1729563"/>
                </a:cubicBezTo>
                <a:cubicBezTo>
                  <a:pt x="3137229" y="1723302"/>
                  <a:pt x="3129863" y="1712686"/>
                  <a:pt x="3118894" y="1708298"/>
                </a:cubicBezTo>
                <a:cubicBezTo>
                  <a:pt x="3105549" y="1702960"/>
                  <a:pt x="3090540" y="1703572"/>
                  <a:pt x="3076363" y="1701209"/>
                </a:cubicBezTo>
                <a:cubicBezTo>
                  <a:pt x="3069275" y="1696483"/>
                  <a:pt x="3063008" y="1690196"/>
                  <a:pt x="3055098" y="1687032"/>
                </a:cubicBezTo>
                <a:cubicBezTo>
                  <a:pt x="3014107" y="1670636"/>
                  <a:pt x="2943336" y="1661770"/>
                  <a:pt x="2906243" y="1658679"/>
                </a:cubicBezTo>
                <a:cubicBezTo>
                  <a:pt x="2854387" y="1654358"/>
                  <a:pt x="2802280" y="1653954"/>
                  <a:pt x="2750298" y="1651591"/>
                </a:cubicBezTo>
                <a:cubicBezTo>
                  <a:pt x="2731396" y="1646865"/>
                  <a:pt x="2712865" y="1640269"/>
                  <a:pt x="2693591" y="1637414"/>
                </a:cubicBezTo>
                <a:cubicBezTo>
                  <a:pt x="2648937" y="1630799"/>
                  <a:pt x="2603350" y="1631172"/>
                  <a:pt x="2558912" y="1623237"/>
                </a:cubicBezTo>
                <a:cubicBezTo>
                  <a:pt x="2536846" y="1619297"/>
                  <a:pt x="2516382" y="1609060"/>
                  <a:pt x="2495117" y="1601972"/>
                </a:cubicBezTo>
                <a:cubicBezTo>
                  <a:pt x="2488029" y="1599609"/>
                  <a:pt x="2481293" y="1595561"/>
                  <a:pt x="2473852" y="1594884"/>
                </a:cubicBezTo>
                <a:lnTo>
                  <a:pt x="2395880" y="1587795"/>
                </a:lnTo>
                <a:lnTo>
                  <a:pt x="2048550" y="1594884"/>
                </a:lnTo>
                <a:cubicBezTo>
                  <a:pt x="2036557" y="1595345"/>
                  <a:pt x="2013714" y="1608454"/>
                  <a:pt x="2006019" y="1616149"/>
                </a:cubicBezTo>
                <a:cubicBezTo>
                  <a:pt x="1997665" y="1624503"/>
                  <a:pt x="1992442" y="1635532"/>
                  <a:pt x="1984754" y="1644502"/>
                </a:cubicBezTo>
                <a:cubicBezTo>
                  <a:pt x="1978230" y="1652113"/>
                  <a:pt x="1970577" y="1658679"/>
                  <a:pt x="1963489" y="1665767"/>
                </a:cubicBezTo>
                <a:cubicBezTo>
                  <a:pt x="1946618" y="1716380"/>
                  <a:pt x="1957601" y="1695864"/>
                  <a:pt x="1935136" y="1729563"/>
                </a:cubicBezTo>
                <a:cubicBezTo>
                  <a:pt x="1937499" y="1767368"/>
                  <a:pt x="1936316" y="1805562"/>
                  <a:pt x="1942224" y="1842977"/>
                </a:cubicBezTo>
                <a:cubicBezTo>
                  <a:pt x="1943553" y="1851392"/>
                  <a:pt x="1950741" y="1857875"/>
                  <a:pt x="1956401" y="1864242"/>
                </a:cubicBezTo>
                <a:cubicBezTo>
                  <a:pt x="1969721" y="1879227"/>
                  <a:pt x="1982249" y="1895651"/>
                  <a:pt x="1998931" y="1906772"/>
                </a:cubicBezTo>
                <a:cubicBezTo>
                  <a:pt x="2051728" y="1941971"/>
                  <a:pt x="1986883" y="1896732"/>
                  <a:pt x="2041461" y="1942214"/>
                </a:cubicBezTo>
                <a:cubicBezTo>
                  <a:pt x="2048006" y="1947668"/>
                  <a:pt x="2056702" y="1950367"/>
                  <a:pt x="2062726" y="1956391"/>
                </a:cubicBezTo>
                <a:cubicBezTo>
                  <a:pt x="2071080" y="1964745"/>
                  <a:pt x="2075021" y="1977056"/>
                  <a:pt x="2083991" y="1984744"/>
                </a:cubicBezTo>
                <a:cubicBezTo>
                  <a:pt x="2155558" y="2046086"/>
                  <a:pt x="2065336" y="1939352"/>
                  <a:pt x="2140698" y="2027274"/>
                </a:cubicBezTo>
                <a:cubicBezTo>
                  <a:pt x="2190023" y="2084819"/>
                  <a:pt x="2106010" y="2001100"/>
                  <a:pt x="2176140" y="2083981"/>
                </a:cubicBezTo>
                <a:cubicBezTo>
                  <a:pt x="2193407" y="2104388"/>
                  <a:pt x="2220892" y="2116778"/>
                  <a:pt x="2232847" y="2140688"/>
                </a:cubicBezTo>
                <a:cubicBezTo>
                  <a:pt x="2250834" y="2176662"/>
                  <a:pt x="2238232" y="2163181"/>
                  <a:pt x="2268289" y="2183218"/>
                </a:cubicBezTo>
                <a:cubicBezTo>
                  <a:pt x="2270652" y="2190307"/>
                  <a:pt x="2272753" y="2197488"/>
                  <a:pt x="2275377" y="2204484"/>
                </a:cubicBezTo>
                <a:cubicBezTo>
                  <a:pt x="2279845" y="2216398"/>
                  <a:pt x="2285530" y="2227854"/>
                  <a:pt x="2289554" y="2239925"/>
                </a:cubicBezTo>
                <a:cubicBezTo>
                  <a:pt x="2294094" y="2253545"/>
                  <a:pt x="2296907" y="2275896"/>
                  <a:pt x="2303731" y="2289544"/>
                </a:cubicBezTo>
                <a:cubicBezTo>
                  <a:pt x="2307541" y="2297164"/>
                  <a:pt x="2313182" y="2303721"/>
                  <a:pt x="2317908" y="2310809"/>
                </a:cubicBezTo>
                <a:cubicBezTo>
                  <a:pt x="2322633" y="2324986"/>
                  <a:pt x="2328459" y="2338842"/>
                  <a:pt x="2332084" y="2353339"/>
                </a:cubicBezTo>
                <a:cubicBezTo>
                  <a:pt x="2334447" y="2362790"/>
                  <a:pt x="2336092" y="2372451"/>
                  <a:pt x="2339173" y="2381693"/>
                </a:cubicBezTo>
                <a:cubicBezTo>
                  <a:pt x="2343197" y="2393764"/>
                  <a:pt x="2349608" y="2404974"/>
                  <a:pt x="2353350" y="2417135"/>
                </a:cubicBezTo>
                <a:cubicBezTo>
                  <a:pt x="2359080" y="2435757"/>
                  <a:pt x="2363705" y="2454736"/>
                  <a:pt x="2367526" y="2473842"/>
                </a:cubicBezTo>
                <a:cubicBezTo>
                  <a:pt x="2369889" y="2485656"/>
                  <a:pt x="2370805" y="2497854"/>
                  <a:pt x="2374615" y="2509284"/>
                </a:cubicBezTo>
                <a:cubicBezTo>
                  <a:pt x="2377956" y="2519308"/>
                  <a:pt x="2384066" y="2528186"/>
                  <a:pt x="2388791" y="2537637"/>
                </a:cubicBezTo>
                <a:cubicBezTo>
                  <a:pt x="2391154" y="2549451"/>
                  <a:pt x="2391650" y="2561798"/>
                  <a:pt x="2395880" y="2573079"/>
                </a:cubicBezTo>
                <a:cubicBezTo>
                  <a:pt x="2398871" y="2581056"/>
                  <a:pt x="2407362" y="2586262"/>
                  <a:pt x="2410056" y="2594344"/>
                </a:cubicBezTo>
                <a:cubicBezTo>
                  <a:pt x="2414601" y="2607979"/>
                  <a:pt x="2414574" y="2622734"/>
                  <a:pt x="2417145" y="2636874"/>
                </a:cubicBezTo>
                <a:cubicBezTo>
                  <a:pt x="2419300" y="2648728"/>
                  <a:pt x="2422078" y="2660462"/>
                  <a:pt x="2424233" y="2672316"/>
                </a:cubicBezTo>
                <a:cubicBezTo>
                  <a:pt x="2426804" y="2686456"/>
                  <a:pt x="2427192" y="2701080"/>
                  <a:pt x="2431322" y="2714846"/>
                </a:cubicBezTo>
                <a:cubicBezTo>
                  <a:pt x="2434358" y="2724967"/>
                  <a:pt x="2441788" y="2733306"/>
                  <a:pt x="2445498" y="2743200"/>
                </a:cubicBezTo>
                <a:cubicBezTo>
                  <a:pt x="2448919" y="2752322"/>
                  <a:pt x="2450224" y="2762102"/>
                  <a:pt x="2452587" y="2771553"/>
                </a:cubicBezTo>
                <a:cubicBezTo>
                  <a:pt x="2452310" y="2773495"/>
                  <a:pt x="2444775" y="2838386"/>
                  <a:pt x="2438410" y="2849525"/>
                </a:cubicBezTo>
                <a:cubicBezTo>
                  <a:pt x="2433436" y="2858229"/>
                  <a:pt x="2423563" y="2863090"/>
                  <a:pt x="2417145" y="2870791"/>
                </a:cubicBezTo>
                <a:cubicBezTo>
                  <a:pt x="2411691" y="2877336"/>
                  <a:pt x="2408628" y="2885689"/>
                  <a:pt x="2402968" y="2892056"/>
                </a:cubicBezTo>
                <a:cubicBezTo>
                  <a:pt x="2389648" y="2907041"/>
                  <a:pt x="2379458" y="2928246"/>
                  <a:pt x="2360438" y="2934586"/>
                </a:cubicBezTo>
                <a:cubicBezTo>
                  <a:pt x="2323323" y="2946957"/>
                  <a:pt x="2346570" y="2940617"/>
                  <a:pt x="2289554" y="2948763"/>
                </a:cubicBezTo>
                <a:cubicBezTo>
                  <a:pt x="1906245" y="2938676"/>
                  <a:pt x="1812183" y="2926622"/>
                  <a:pt x="1488568" y="2941674"/>
                </a:cubicBezTo>
                <a:cubicBezTo>
                  <a:pt x="1456927" y="2943146"/>
                  <a:pt x="1446086" y="2950171"/>
                  <a:pt x="1417684" y="2955851"/>
                </a:cubicBezTo>
                <a:cubicBezTo>
                  <a:pt x="1403591" y="2958669"/>
                  <a:pt x="1389331" y="2960576"/>
                  <a:pt x="1375154" y="2962939"/>
                </a:cubicBezTo>
                <a:cubicBezTo>
                  <a:pt x="1348140" y="3003461"/>
                  <a:pt x="1373884" y="2975176"/>
                  <a:pt x="1304270" y="2998381"/>
                </a:cubicBezTo>
                <a:lnTo>
                  <a:pt x="1240475" y="3019646"/>
                </a:lnTo>
                <a:cubicBezTo>
                  <a:pt x="1233387" y="3022009"/>
                  <a:pt x="1225893" y="3023394"/>
                  <a:pt x="1219210" y="3026735"/>
                </a:cubicBezTo>
                <a:lnTo>
                  <a:pt x="1190856" y="3040911"/>
                </a:lnTo>
                <a:cubicBezTo>
                  <a:pt x="1046726" y="3038548"/>
                  <a:pt x="902483" y="3039995"/>
                  <a:pt x="758466" y="3033823"/>
                </a:cubicBezTo>
                <a:cubicBezTo>
                  <a:pt x="736702" y="3032890"/>
                  <a:pt x="716213" y="3022877"/>
                  <a:pt x="694670" y="3019646"/>
                </a:cubicBezTo>
                <a:cubicBezTo>
                  <a:pt x="668861" y="3015775"/>
                  <a:pt x="642689" y="3014921"/>
                  <a:pt x="616698" y="3012558"/>
                </a:cubicBezTo>
                <a:cubicBezTo>
                  <a:pt x="471919" y="2976362"/>
                  <a:pt x="653276" y="3019013"/>
                  <a:pt x="496196" y="2991293"/>
                </a:cubicBezTo>
                <a:cubicBezTo>
                  <a:pt x="477008" y="2987907"/>
                  <a:pt x="458595" y="2980937"/>
                  <a:pt x="439489" y="2977116"/>
                </a:cubicBezTo>
                <a:cubicBezTo>
                  <a:pt x="372541" y="2963727"/>
                  <a:pt x="410560" y="2976952"/>
                  <a:pt x="361517" y="2962939"/>
                </a:cubicBezTo>
                <a:cubicBezTo>
                  <a:pt x="354333" y="2960886"/>
                  <a:pt x="347436" y="2957904"/>
                  <a:pt x="340252" y="2955851"/>
                </a:cubicBezTo>
                <a:cubicBezTo>
                  <a:pt x="325666" y="2951684"/>
                  <a:pt x="305021" y="2948214"/>
                  <a:pt x="290633" y="2941674"/>
                </a:cubicBezTo>
                <a:cubicBezTo>
                  <a:pt x="271394" y="2932929"/>
                  <a:pt x="253975" y="2920005"/>
                  <a:pt x="233926" y="2913321"/>
                </a:cubicBezTo>
                <a:cubicBezTo>
                  <a:pt x="190807" y="2898947"/>
                  <a:pt x="234581" y="2915611"/>
                  <a:pt x="191396" y="2892056"/>
                </a:cubicBezTo>
                <a:cubicBezTo>
                  <a:pt x="172843" y="2881936"/>
                  <a:pt x="151596" y="2876382"/>
                  <a:pt x="134689" y="2863702"/>
                </a:cubicBezTo>
                <a:cubicBezTo>
                  <a:pt x="125238" y="2856614"/>
                  <a:pt x="116903" y="2847720"/>
                  <a:pt x="106336" y="2842437"/>
                </a:cubicBezTo>
                <a:cubicBezTo>
                  <a:pt x="92970" y="2835754"/>
                  <a:pt x="63805" y="2828260"/>
                  <a:pt x="63805" y="2828260"/>
                </a:cubicBezTo>
                <a:cubicBezTo>
                  <a:pt x="56717" y="2821172"/>
                  <a:pt x="48694" y="2814908"/>
                  <a:pt x="42540" y="2806995"/>
                </a:cubicBezTo>
                <a:cubicBezTo>
                  <a:pt x="32080" y="2793546"/>
                  <a:pt x="14187" y="2764465"/>
                  <a:pt x="14187" y="2764465"/>
                </a:cubicBezTo>
                <a:cubicBezTo>
                  <a:pt x="9461" y="2745563"/>
                  <a:pt x="-372" y="2727238"/>
                  <a:pt x="10" y="2707758"/>
                </a:cubicBezTo>
                <a:cubicBezTo>
                  <a:pt x="2373" y="2587256"/>
                  <a:pt x="534" y="2466598"/>
                  <a:pt x="7098" y="2346251"/>
                </a:cubicBezTo>
                <a:cubicBezTo>
                  <a:pt x="7674" y="2335700"/>
                  <a:pt x="17113" y="2327610"/>
                  <a:pt x="21275" y="2317898"/>
                </a:cubicBezTo>
                <a:cubicBezTo>
                  <a:pt x="24218" y="2311030"/>
                  <a:pt x="26310" y="2303817"/>
                  <a:pt x="28363" y="2296632"/>
                </a:cubicBezTo>
                <a:cubicBezTo>
                  <a:pt x="31039" y="2287265"/>
                  <a:pt x="31495" y="2277181"/>
                  <a:pt x="35452" y="2268279"/>
                </a:cubicBezTo>
                <a:cubicBezTo>
                  <a:pt x="41048" y="2255689"/>
                  <a:pt x="50556" y="2245160"/>
                  <a:pt x="56717" y="2232837"/>
                </a:cubicBezTo>
                <a:cubicBezTo>
                  <a:pt x="70504" y="2205263"/>
                  <a:pt x="57275" y="2214996"/>
                  <a:pt x="70894" y="2183218"/>
                </a:cubicBezTo>
                <a:cubicBezTo>
                  <a:pt x="74250" y="2175388"/>
                  <a:pt x="81260" y="2169573"/>
                  <a:pt x="85070" y="2161953"/>
                </a:cubicBezTo>
                <a:cubicBezTo>
                  <a:pt x="88412" y="2155270"/>
                  <a:pt x="87376" y="2146428"/>
                  <a:pt x="92159" y="2140688"/>
                </a:cubicBezTo>
                <a:cubicBezTo>
                  <a:pt x="99722" y="2131612"/>
                  <a:pt x="111061" y="2126511"/>
                  <a:pt x="120512" y="2119423"/>
                </a:cubicBezTo>
                <a:cubicBezTo>
                  <a:pt x="131734" y="2074541"/>
                  <a:pt x="122198" y="2099174"/>
                  <a:pt x="155954" y="2048539"/>
                </a:cubicBezTo>
                <a:lnTo>
                  <a:pt x="170131" y="2027274"/>
                </a:lnTo>
                <a:cubicBezTo>
                  <a:pt x="174857" y="2020186"/>
                  <a:pt x="177220" y="2010735"/>
                  <a:pt x="184308" y="2006009"/>
                </a:cubicBezTo>
                <a:lnTo>
                  <a:pt x="205573" y="1991832"/>
                </a:lnTo>
                <a:cubicBezTo>
                  <a:pt x="207936" y="1984744"/>
                  <a:pt x="208516" y="1976784"/>
                  <a:pt x="212661" y="1970567"/>
                </a:cubicBezTo>
                <a:cubicBezTo>
                  <a:pt x="218222" y="1962226"/>
                  <a:pt x="229443" y="1958268"/>
                  <a:pt x="233926" y="1949302"/>
                </a:cubicBezTo>
                <a:cubicBezTo>
                  <a:pt x="243950" y="1929253"/>
                  <a:pt x="249754" y="1907253"/>
                  <a:pt x="255191" y="1885507"/>
                </a:cubicBezTo>
                <a:cubicBezTo>
                  <a:pt x="257461" y="1876427"/>
                  <a:pt x="264285" y="1846054"/>
                  <a:pt x="269368" y="1835888"/>
                </a:cubicBezTo>
                <a:cubicBezTo>
                  <a:pt x="273178" y="1828268"/>
                  <a:pt x="278819" y="1821711"/>
                  <a:pt x="283545" y="1814623"/>
                </a:cubicBezTo>
                <a:cubicBezTo>
                  <a:pt x="305707" y="1725973"/>
                  <a:pt x="277381" y="1836199"/>
                  <a:pt x="297722" y="1765005"/>
                </a:cubicBezTo>
                <a:cubicBezTo>
                  <a:pt x="300398" y="1755638"/>
                  <a:pt x="302447" y="1746102"/>
                  <a:pt x="304810" y="1736651"/>
                </a:cubicBezTo>
                <a:cubicBezTo>
                  <a:pt x="302447" y="1498009"/>
                  <a:pt x="302985" y="1259321"/>
                  <a:pt x="297722" y="1020725"/>
                </a:cubicBezTo>
                <a:cubicBezTo>
                  <a:pt x="295895" y="937913"/>
                  <a:pt x="288936" y="855289"/>
                  <a:pt x="283545" y="772632"/>
                </a:cubicBezTo>
                <a:cubicBezTo>
                  <a:pt x="281847" y="746589"/>
                  <a:pt x="280147" y="720496"/>
                  <a:pt x="276456" y="694660"/>
                </a:cubicBezTo>
                <a:cubicBezTo>
                  <a:pt x="275399" y="687263"/>
                  <a:pt x="270989" y="680689"/>
                  <a:pt x="269368" y="673395"/>
                </a:cubicBezTo>
                <a:cubicBezTo>
                  <a:pt x="266250" y="659365"/>
                  <a:pt x="264643" y="645042"/>
                  <a:pt x="262280" y="630865"/>
                </a:cubicBezTo>
                <a:cubicBezTo>
                  <a:pt x="264643" y="515088"/>
                  <a:pt x="262698" y="399144"/>
                  <a:pt x="269368" y="283535"/>
                </a:cubicBezTo>
                <a:cubicBezTo>
                  <a:pt x="269859" y="275030"/>
                  <a:pt x="281097" y="270430"/>
                  <a:pt x="283545" y="262270"/>
                </a:cubicBezTo>
                <a:cubicBezTo>
                  <a:pt x="288346" y="246267"/>
                  <a:pt x="284635" y="228245"/>
                  <a:pt x="290633" y="212651"/>
                </a:cubicBezTo>
                <a:cubicBezTo>
                  <a:pt x="296749" y="196748"/>
                  <a:pt x="311368" y="185361"/>
                  <a:pt x="318987" y="170121"/>
                </a:cubicBezTo>
                <a:cubicBezTo>
                  <a:pt x="323712" y="160670"/>
                  <a:pt x="327921" y="150942"/>
                  <a:pt x="333163" y="141767"/>
                </a:cubicBezTo>
                <a:cubicBezTo>
                  <a:pt x="337390" y="134370"/>
                  <a:pt x="343530" y="128122"/>
                  <a:pt x="347340" y="120502"/>
                </a:cubicBezTo>
                <a:cubicBezTo>
                  <a:pt x="350682" y="113819"/>
                  <a:pt x="351087" y="105920"/>
                  <a:pt x="354429" y="99237"/>
                </a:cubicBezTo>
                <a:cubicBezTo>
                  <a:pt x="358239" y="91617"/>
                  <a:pt x="364795" y="85592"/>
                  <a:pt x="368605" y="77972"/>
                </a:cubicBezTo>
                <a:cubicBezTo>
                  <a:pt x="381610" y="51962"/>
                  <a:pt x="366727" y="55597"/>
                  <a:pt x="396959" y="35442"/>
                </a:cubicBezTo>
                <a:cubicBezTo>
                  <a:pt x="403176" y="31297"/>
                  <a:pt x="410854" y="29581"/>
                  <a:pt x="418224" y="28353"/>
                </a:cubicBezTo>
                <a:cubicBezTo>
                  <a:pt x="439329" y="24835"/>
                  <a:pt x="460754" y="23628"/>
                  <a:pt x="482019" y="21265"/>
                </a:cubicBezTo>
                <a:cubicBezTo>
                  <a:pt x="491470" y="18902"/>
                  <a:pt x="501006" y="16853"/>
                  <a:pt x="510373" y="14177"/>
                </a:cubicBezTo>
                <a:cubicBezTo>
                  <a:pt x="517557" y="12124"/>
                  <a:pt x="261098" y="1181"/>
                  <a:pt x="574168" y="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66915"/>
          <a:ext cx="8178799" cy="4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3766002" y="657579"/>
            <a:ext cx="509545" cy="173836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6C5BA584-3520-445D-AE8F-07CAF5C70477}"/>
              </a:ext>
            </a:extLst>
          </p:cNvPr>
          <p:cNvSpPr/>
          <p:nvPr/>
        </p:nvSpPr>
        <p:spPr>
          <a:xfrm>
            <a:off x="70755" y="846642"/>
            <a:ext cx="8872740" cy="41816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E50F3F6A-DFCB-4063-9461-F6B8473D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22" y="957465"/>
            <a:ext cx="145887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内环境稳态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2D7092AD-BBD5-45AA-871A-4D23024D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55" y="2697942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共同调节</a:t>
            </a:r>
          </a:p>
        </p:txBody>
      </p:sp>
      <p:sp>
        <p:nvSpPr>
          <p:cNvPr id="75" name="Line 40">
            <a:extLst>
              <a:ext uri="{FF2B5EF4-FFF2-40B4-BE49-F238E27FC236}">
                <a16:creationId xmlns:a16="http://schemas.microsoft.com/office/drawing/2014/main" id="{CD09BE82-B365-443E-A162-288FFE9501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1199" y="2690754"/>
            <a:ext cx="8545" cy="3626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85BD81D-A9BC-4096-A8C8-6BA9CCDBC975}"/>
              </a:ext>
            </a:extLst>
          </p:cNvPr>
          <p:cNvSpPr/>
          <p:nvPr/>
        </p:nvSpPr>
        <p:spPr>
          <a:xfrm>
            <a:off x="200506" y="3053377"/>
            <a:ext cx="2353130" cy="1695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Text Box 6">
            <a:extLst>
              <a:ext uri="{FF2B5EF4-FFF2-40B4-BE49-F238E27FC236}">
                <a16:creationId xmlns:a16="http://schemas.microsoft.com/office/drawing/2014/main" id="{D49C6348-A43E-434A-BEEB-86821E44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18" y="3171064"/>
            <a:ext cx="737775" cy="594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神经调节</a:t>
            </a:r>
          </a:p>
        </p:txBody>
      </p:sp>
      <p:sp>
        <p:nvSpPr>
          <p:cNvPr id="134" name="Text Box 6">
            <a:extLst>
              <a:ext uri="{FF2B5EF4-FFF2-40B4-BE49-F238E27FC236}">
                <a16:creationId xmlns:a16="http://schemas.microsoft.com/office/drawing/2014/main" id="{D9C6196F-9FC3-47AD-B3F0-17A45BB5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94" y="4070957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免疫调节</a:t>
            </a:r>
          </a:p>
        </p:txBody>
      </p:sp>
      <p:sp>
        <p:nvSpPr>
          <p:cNvPr id="135" name="Text Box 6">
            <a:extLst>
              <a:ext uri="{FF2B5EF4-FFF2-40B4-BE49-F238E27FC236}">
                <a16:creationId xmlns:a16="http://schemas.microsoft.com/office/drawing/2014/main" id="{7B98FA56-FB3D-470F-9559-DDCD4FC2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770" y="3155281"/>
            <a:ext cx="737777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体液调节</a:t>
            </a:r>
          </a:p>
        </p:txBody>
      </p: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3D2F0063-5F6F-4218-8AD6-400631779DA8}"/>
              </a:ext>
            </a:extLst>
          </p:cNvPr>
          <p:cNvCxnSpPr>
            <a:cxnSpLocks/>
            <a:stCxn id="134" idx="1"/>
          </p:cNvCxnSpPr>
          <p:nvPr/>
        </p:nvCxnSpPr>
        <p:spPr>
          <a:xfrm flipH="1" flipV="1">
            <a:off x="675923" y="3782820"/>
            <a:ext cx="275071" cy="580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2B99640C-37EE-43C9-A89A-C5F631DBD730}"/>
              </a:ext>
            </a:extLst>
          </p:cNvPr>
          <p:cNvCxnSpPr>
            <a:cxnSpLocks/>
          </p:cNvCxnSpPr>
          <p:nvPr/>
        </p:nvCxnSpPr>
        <p:spPr>
          <a:xfrm>
            <a:off x="493670" y="3782820"/>
            <a:ext cx="449083" cy="817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1B0E0E56-1049-4F76-8793-341A5983E727}"/>
              </a:ext>
            </a:extLst>
          </p:cNvPr>
          <p:cNvCxnSpPr>
            <a:cxnSpLocks/>
          </p:cNvCxnSpPr>
          <p:nvPr/>
        </p:nvCxnSpPr>
        <p:spPr>
          <a:xfrm flipH="1">
            <a:off x="1694122" y="3776218"/>
            <a:ext cx="525543" cy="8099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926CE651-DC74-47B3-BCF0-06CA8C949CDE}"/>
              </a:ext>
            </a:extLst>
          </p:cNvPr>
          <p:cNvCxnSpPr>
            <a:cxnSpLocks/>
            <a:stCxn id="134" idx="3"/>
            <a:endCxn id="135" idx="2"/>
          </p:cNvCxnSpPr>
          <p:nvPr/>
        </p:nvCxnSpPr>
        <p:spPr>
          <a:xfrm flipV="1">
            <a:off x="1688771" y="3740056"/>
            <a:ext cx="368888" cy="6232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F238283C-6B70-48CF-9FB4-DE12814D8C7A}"/>
              </a:ext>
            </a:extLst>
          </p:cNvPr>
          <p:cNvCxnSpPr>
            <a:cxnSpLocks/>
          </p:cNvCxnSpPr>
          <p:nvPr/>
        </p:nvCxnSpPr>
        <p:spPr>
          <a:xfrm flipH="1" flipV="1">
            <a:off x="1020013" y="3576752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id="{63194C76-0414-4148-B00B-6BB795F8EE8E}"/>
              </a:ext>
            </a:extLst>
          </p:cNvPr>
          <p:cNvCxnSpPr>
            <a:cxnSpLocks/>
          </p:cNvCxnSpPr>
          <p:nvPr/>
        </p:nvCxnSpPr>
        <p:spPr>
          <a:xfrm flipH="1" flipV="1">
            <a:off x="1014625" y="3430278"/>
            <a:ext cx="679533" cy="150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56044BB8-984E-412E-882B-F596E642A572}"/>
              </a:ext>
            </a:extLst>
          </p:cNvPr>
          <p:cNvSpPr/>
          <p:nvPr/>
        </p:nvSpPr>
        <p:spPr>
          <a:xfrm>
            <a:off x="610483" y="1575845"/>
            <a:ext cx="1344764" cy="1120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4ACE55B9-0F7E-4115-8BE3-9B202DCFD02A}"/>
              </a:ext>
            </a:extLst>
          </p:cNvPr>
          <p:cNvCxnSpPr>
            <a:cxnSpLocks/>
            <a:stCxn id="66" idx="2"/>
            <a:endCxn id="62" idx="0"/>
          </p:cNvCxnSpPr>
          <p:nvPr/>
        </p:nvCxnSpPr>
        <p:spPr>
          <a:xfrm flipH="1">
            <a:off x="1311199" y="1296019"/>
            <a:ext cx="4260" cy="2227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6F908859-DA5B-4AB1-BCD0-D49D8F693AD5}"/>
              </a:ext>
            </a:extLst>
          </p:cNvPr>
          <p:cNvSpPr/>
          <p:nvPr/>
        </p:nvSpPr>
        <p:spPr>
          <a:xfrm>
            <a:off x="687840" y="1518816"/>
            <a:ext cx="124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血糖平衡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4F55FAE-F510-4A0E-8821-363DCD675B50}"/>
              </a:ext>
            </a:extLst>
          </p:cNvPr>
          <p:cNvSpPr/>
          <p:nvPr/>
        </p:nvSpPr>
        <p:spPr>
          <a:xfrm>
            <a:off x="675923" y="1821985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水盐平衡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E0D178E-ACE0-4A58-A9A3-BF754C6E9C3E}"/>
              </a:ext>
            </a:extLst>
          </p:cNvPr>
          <p:cNvSpPr/>
          <p:nvPr/>
        </p:nvSpPr>
        <p:spPr>
          <a:xfrm>
            <a:off x="684095" y="20966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体温恒定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B2F3DD5-3131-49E4-A6E3-F09661ECA822}"/>
              </a:ext>
            </a:extLst>
          </p:cNvPr>
          <p:cNvSpPr/>
          <p:nvPr/>
        </p:nvSpPr>
        <p:spPr>
          <a:xfrm>
            <a:off x="735812" y="2321423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/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id="{2B87E969-4297-4DF8-B60F-A945C83F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5" y="1227401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包括</a:t>
            </a:r>
          </a:p>
        </p:txBody>
      </p:sp>
      <p:sp>
        <p:nvSpPr>
          <p:cNvPr id="56" name="箭头: 右 55">
            <a:extLst>
              <a:ext uri="{FF2B5EF4-FFF2-40B4-BE49-F238E27FC236}">
                <a16:creationId xmlns:a16="http://schemas.microsoft.com/office/drawing/2014/main" id="{7711F3B2-5745-46F3-9121-698A7ED20E7D}"/>
              </a:ext>
            </a:extLst>
          </p:cNvPr>
          <p:cNvSpPr/>
          <p:nvPr/>
        </p:nvSpPr>
        <p:spPr>
          <a:xfrm>
            <a:off x="2644106" y="3316308"/>
            <a:ext cx="301708" cy="25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7F88BEAE-91A4-4425-9AA1-8A13EF0D00E1}"/>
              </a:ext>
            </a:extLst>
          </p:cNvPr>
          <p:cNvSpPr/>
          <p:nvPr/>
        </p:nvSpPr>
        <p:spPr>
          <a:xfrm>
            <a:off x="142529" y="3033824"/>
            <a:ext cx="2494345" cy="820204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B70A12F9-CA76-4664-934A-61D73229E92D}"/>
              </a:ext>
            </a:extLst>
          </p:cNvPr>
          <p:cNvSpPr/>
          <p:nvPr/>
        </p:nvSpPr>
        <p:spPr>
          <a:xfrm>
            <a:off x="2969028" y="1833362"/>
            <a:ext cx="154889" cy="1971282"/>
          </a:xfrm>
          <a:prstGeom prst="leftBrace">
            <a:avLst>
              <a:gd name="adj1" fmla="val 8333"/>
              <a:gd name="adj2" fmla="val 816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52A8E7DA-6A3C-4985-ACA6-CE178063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756" y="3618755"/>
            <a:ext cx="71614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联系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2CC57B6F-F440-43D6-BB9B-BCDD0D68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72" y="1633511"/>
            <a:ext cx="620332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区别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BB02C4-E4D5-4D15-87FB-7B1C1D9608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00" t="31758" r="33411" b="30508"/>
          <a:stretch/>
        </p:blipFill>
        <p:spPr>
          <a:xfrm>
            <a:off x="3796232" y="859830"/>
            <a:ext cx="3711212" cy="1897207"/>
          </a:xfrm>
          <a:prstGeom prst="rect">
            <a:avLst/>
          </a:prstGeom>
        </p:spPr>
      </p:pic>
      <p:sp>
        <p:nvSpPr>
          <p:cNvPr id="35" name="左大括号 34">
            <a:extLst>
              <a:ext uri="{FF2B5EF4-FFF2-40B4-BE49-F238E27FC236}">
                <a16:creationId xmlns:a16="http://schemas.microsoft.com/office/drawing/2014/main" id="{A148D661-FC5A-45C6-9B75-6FCB3A2943FB}"/>
              </a:ext>
            </a:extLst>
          </p:cNvPr>
          <p:cNvSpPr/>
          <p:nvPr/>
        </p:nvSpPr>
        <p:spPr>
          <a:xfrm>
            <a:off x="3622591" y="943702"/>
            <a:ext cx="173641" cy="1747052"/>
          </a:xfrm>
          <a:prstGeom prst="leftBrace">
            <a:avLst>
              <a:gd name="adj1" fmla="val 8333"/>
              <a:gd name="adj2" fmla="val 4725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ACABD10D-91D5-47DE-844B-CC0719BAB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02" y="3007530"/>
            <a:ext cx="93497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下丘脑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00824AEE-7771-4F6C-81A4-251E67D9E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594" y="3601721"/>
            <a:ext cx="832279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感受器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6CC4D1C9-6CC2-4836-B7F3-64CCDD064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752" y="2979562"/>
            <a:ext cx="1082690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其他中枢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B3BE3AD-7B2D-4F88-8B4A-08420C439498}"/>
              </a:ext>
            </a:extLst>
          </p:cNvPr>
          <p:cNvCxnSpPr>
            <a:cxnSpLocks/>
          </p:cNvCxnSpPr>
          <p:nvPr/>
        </p:nvCxnSpPr>
        <p:spPr>
          <a:xfrm>
            <a:off x="4579084" y="3164694"/>
            <a:ext cx="811437" cy="12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285FBC1-C224-4599-9573-7E894A6738D4}"/>
              </a:ext>
            </a:extLst>
          </p:cNvPr>
          <p:cNvCxnSpPr>
            <a:cxnSpLocks/>
          </p:cNvCxnSpPr>
          <p:nvPr/>
        </p:nvCxnSpPr>
        <p:spPr>
          <a:xfrm flipV="1">
            <a:off x="4153354" y="3288789"/>
            <a:ext cx="2327" cy="3588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69802B21-4481-4586-9DEB-F6648C1AA2BB}"/>
              </a:ext>
            </a:extLst>
          </p:cNvPr>
          <p:cNvCxnSpPr>
            <a:cxnSpLocks/>
          </p:cNvCxnSpPr>
          <p:nvPr/>
        </p:nvCxnSpPr>
        <p:spPr>
          <a:xfrm flipV="1">
            <a:off x="4368708" y="3288789"/>
            <a:ext cx="908406" cy="4016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4168C2B-CE1A-4CBD-802D-0FBEC8F1A0FF}"/>
              </a:ext>
            </a:extLst>
          </p:cNvPr>
          <p:cNvCxnSpPr>
            <a:cxnSpLocks/>
            <a:stCxn id="36" idx="3"/>
            <a:endCxn id="59" idx="1"/>
          </p:cNvCxnSpPr>
          <p:nvPr/>
        </p:nvCxnSpPr>
        <p:spPr>
          <a:xfrm flipV="1">
            <a:off x="6348877" y="3164694"/>
            <a:ext cx="1286428" cy="12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6">
            <a:extLst>
              <a:ext uri="{FF2B5EF4-FFF2-40B4-BE49-F238E27FC236}">
                <a16:creationId xmlns:a16="http://schemas.microsoft.com/office/drawing/2014/main" id="{3EA5832A-46E8-420A-9EB3-BE99566B5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305" y="2995417"/>
            <a:ext cx="711625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靶腺</a:t>
            </a:r>
          </a:p>
        </p:txBody>
      </p:sp>
      <p:sp>
        <p:nvSpPr>
          <p:cNvPr id="67" name="Text Box 6">
            <a:extLst>
              <a:ext uri="{FF2B5EF4-FFF2-40B4-BE49-F238E27FC236}">
                <a16:creationId xmlns:a16="http://schemas.microsoft.com/office/drawing/2014/main" id="{ED46C254-C83A-4678-B97C-F8882667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79" y="2930658"/>
            <a:ext cx="986829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传出神经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C09BFF18-7354-4A94-9B27-5F626750BC74}"/>
              </a:ext>
            </a:extLst>
          </p:cNvPr>
          <p:cNvCxnSpPr>
            <a:cxnSpLocks/>
          </p:cNvCxnSpPr>
          <p:nvPr/>
        </p:nvCxnSpPr>
        <p:spPr>
          <a:xfrm>
            <a:off x="5922108" y="3357881"/>
            <a:ext cx="0" cy="4791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6">
            <a:extLst>
              <a:ext uri="{FF2B5EF4-FFF2-40B4-BE49-F238E27FC236}">
                <a16:creationId xmlns:a16="http://schemas.microsoft.com/office/drawing/2014/main" id="{BBBDF72E-C3B6-4A9C-8D9B-791146E47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928" y="3816749"/>
            <a:ext cx="832279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垂体</a:t>
            </a: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11395A79-DDBB-42C6-B5E4-82CBF1DE7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872" y="3324153"/>
            <a:ext cx="99129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促</a:t>
            </a:r>
            <a:r>
              <a:rPr lang="en-US" altLang="zh-CN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激素释放激素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710CDF5D-9349-4CCC-A525-D9DB561E107B}"/>
              </a:ext>
            </a:extLst>
          </p:cNvPr>
          <p:cNvCxnSpPr>
            <a:cxnSpLocks/>
            <a:endCxn id="79" idx="0"/>
          </p:cNvCxnSpPr>
          <p:nvPr/>
        </p:nvCxnSpPr>
        <p:spPr>
          <a:xfrm flipH="1">
            <a:off x="5909223" y="4157798"/>
            <a:ext cx="4564" cy="2236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6">
            <a:extLst>
              <a:ext uri="{FF2B5EF4-FFF2-40B4-BE49-F238E27FC236}">
                <a16:creationId xmlns:a16="http://schemas.microsoft.com/office/drawing/2014/main" id="{DEFF9AD3-4A0F-4550-9B32-1EA4ADED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685" y="4100632"/>
            <a:ext cx="991299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促</a:t>
            </a:r>
            <a:r>
              <a:rPr lang="en-US" altLang="zh-CN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激素</a:t>
            </a:r>
          </a:p>
        </p:txBody>
      </p:sp>
      <p:sp>
        <p:nvSpPr>
          <p:cNvPr id="79" name="Text Box 6">
            <a:extLst>
              <a:ext uri="{FF2B5EF4-FFF2-40B4-BE49-F238E27FC236}">
                <a16:creationId xmlns:a16="http://schemas.microsoft.com/office/drawing/2014/main" id="{EA49EB41-2459-49A4-A192-B1632F3D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039" y="4381459"/>
            <a:ext cx="600368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靶腺</a:t>
            </a:r>
          </a:p>
        </p:txBody>
      </p: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E4BA7CBA-C4DF-487E-A41D-E659E1F98E97}"/>
              </a:ext>
            </a:extLst>
          </p:cNvPr>
          <p:cNvCxnSpPr>
            <a:cxnSpLocks/>
          </p:cNvCxnSpPr>
          <p:nvPr/>
        </p:nvCxnSpPr>
        <p:spPr>
          <a:xfrm>
            <a:off x="6311728" y="3924214"/>
            <a:ext cx="1379391" cy="259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6">
            <a:extLst>
              <a:ext uri="{FF2B5EF4-FFF2-40B4-BE49-F238E27FC236}">
                <a16:creationId xmlns:a16="http://schemas.microsoft.com/office/drawing/2014/main" id="{8F0608CF-0682-4DE8-A526-53E38AE6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305" y="4171300"/>
            <a:ext cx="733267" cy="7078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相应激素</a:t>
            </a:r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423A3E30-B317-436B-A6F6-4926F4BED190}"/>
              </a:ext>
            </a:extLst>
          </p:cNvPr>
          <p:cNvCxnSpPr>
            <a:cxnSpLocks/>
            <a:stCxn id="79" idx="3"/>
            <a:endCxn id="84" idx="1"/>
          </p:cNvCxnSpPr>
          <p:nvPr/>
        </p:nvCxnSpPr>
        <p:spPr>
          <a:xfrm flipV="1">
            <a:off x="6209407" y="4525243"/>
            <a:ext cx="1425898" cy="254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0B20555C-934D-453D-87A8-B49DD99F7F18}"/>
              </a:ext>
            </a:extLst>
          </p:cNvPr>
          <p:cNvCxnSpPr>
            <a:cxnSpLocks/>
            <a:stCxn id="59" idx="2"/>
            <a:endCxn id="84" idx="0"/>
          </p:cNvCxnSpPr>
          <p:nvPr/>
        </p:nvCxnSpPr>
        <p:spPr>
          <a:xfrm>
            <a:off x="7991118" y="3333971"/>
            <a:ext cx="10821" cy="8373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00D4666D-6769-4B23-8FF9-9BFE108C9B27}"/>
              </a:ext>
            </a:extLst>
          </p:cNvPr>
          <p:cNvGrpSpPr/>
          <p:nvPr/>
        </p:nvGrpSpPr>
        <p:grpSpPr>
          <a:xfrm>
            <a:off x="4231752" y="4003895"/>
            <a:ext cx="3374061" cy="841255"/>
            <a:chOff x="4075814" y="3990463"/>
            <a:chExt cx="2832348" cy="716216"/>
          </a:xfrm>
        </p:grpSpPr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4C117E9F-0E60-4480-9B7B-D88A22BDFF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5814" y="4698349"/>
              <a:ext cx="2832348" cy="833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55FD7038-9BD6-41C3-B679-270B8ECE0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5814" y="3990463"/>
              <a:ext cx="0" cy="707886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AD2FFA4C-C5BB-4364-84B7-BC528F9332D6}"/>
              </a:ext>
            </a:extLst>
          </p:cNvPr>
          <p:cNvGrpSpPr/>
          <p:nvPr/>
        </p:nvGrpSpPr>
        <p:grpSpPr>
          <a:xfrm>
            <a:off x="3764166" y="2920322"/>
            <a:ext cx="2832339" cy="1071761"/>
            <a:chOff x="3536813" y="2771470"/>
            <a:chExt cx="2474127" cy="1180310"/>
          </a:xfrm>
        </p:grpSpPr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86800A4C-A880-472B-85E6-5F4624C25219}"/>
                </a:ext>
              </a:extLst>
            </p:cNvPr>
            <p:cNvCxnSpPr/>
            <p:nvPr/>
          </p:nvCxnSpPr>
          <p:spPr>
            <a:xfrm>
              <a:off x="3536813" y="2771470"/>
              <a:ext cx="245286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DD05B417-3D0A-4EBE-9974-79EB14DF3412}"/>
                </a:ext>
              </a:extLst>
            </p:cNvPr>
            <p:cNvCxnSpPr/>
            <p:nvPr/>
          </p:nvCxnSpPr>
          <p:spPr>
            <a:xfrm>
              <a:off x="6010940" y="2771470"/>
              <a:ext cx="0" cy="54483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83C6C406-6319-4B73-9670-A049F5B8FB73}"/>
                </a:ext>
              </a:extLst>
            </p:cNvPr>
            <p:cNvCxnSpPr/>
            <p:nvPr/>
          </p:nvCxnSpPr>
          <p:spPr>
            <a:xfrm>
              <a:off x="4619503" y="3316308"/>
              <a:ext cx="137017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F3841CAF-9B81-4379-93E1-AB09EF05B979}"/>
                </a:ext>
              </a:extLst>
            </p:cNvPr>
            <p:cNvCxnSpPr>
              <a:cxnSpLocks/>
            </p:cNvCxnSpPr>
            <p:nvPr/>
          </p:nvCxnSpPr>
          <p:spPr>
            <a:xfrm>
              <a:off x="4619503" y="3316308"/>
              <a:ext cx="0" cy="63547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4F247D31-EA4F-4E3F-A7F8-7D44EF29A860}"/>
                </a:ext>
              </a:extLst>
            </p:cNvPr>
            <p:cNvCxnSpPr/>
            <p:nvPr/>
          </p:nvCxnSpPr>
          <p:spPr>
            <a:xfrm>
              <a:off x="3536813" y="2771470"/>
              <a:ext cx="0" cy="118031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B538DB87-DD93-40A7-9F1F-60C502B44331}"/>
                </a:ext>
              </a:extLst>
            </p:cNvPr>
            <p:cNvCxnSpPr/>
            <p:nvPr/>
          </p:nvCxnSpPr>
          <p:spPr>
            <a:xfrm>
              <a:off x="3536813" y="3951780"/>
              <a:ext cx="1082690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 Box 23">
            <a:extLst>
              <a:ext uri="{FF2B5EF4-FFF2-40B4-BE49-F238E27FC236}">
                <a16:creationId xmlns:a16="http://schemas.microsoft.com/office/drawing/2014/main" id="{9CC46187-F7F7-4EB2-B952-9EA52FF49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790" y="4550736"/>
            <a:ext cx="1447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</a:t>
            </a:r>
          </a:p>
        </p:txBody>
      </p:sp>
      <p:sp>
        <p:nvSpPr>
          <p:cNvPr id="142" name="左大括号 141">
            <a:extLst>
              <a:ext uri="{FF2B5EF4-FFF2-40B4-BE49-F238E27FC236}">
                <a16:creationId xmlns:a16="http://schemas.microsoft.com/office/drawing/2014/main" id="{2FB294CA-E13A-467B-9B9C-48924FCCD980}"/>
              </a:ext>
            </a:extLst>
          </p:cNvPr>
          <p:cNvSpPr/>
          <p:nvPr/>
        </p:nvSpPr>
        <p:spPr>
          <a:xfrm>
            <a:off x="3575119" y="2854097"/>
            <a:ext cx="218122" cy="2050201"/>
          </a:xfrm>
          <a:prstGeom prst="leftBrace">
            <a:avLst>
              <a:gd name="adj1" fmla="val 8333"/>
              <a:gd name="adj2" fmla="val 4725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4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1" grpId="0" animBg="1"/>
      <p:bldP spid="32" grpId="0"/>
      <p:bldP spid="33" grpId="0"/>
      <p:bldP spid="35" grpId="0" animBg="1"/>
      <p:bldP spid="36" grpId="0" animBg="1"/>
      <p:bldP spid="37" grpId="0"/>
      <p:bldP spid="38" grpId="0"/>
      <p:bldP spid="59" grpId="0" animBg="1"/>
      <p:bldP spid="67" grpId="0"/>
      <p:bldP spid="73" grpId="0" animBg="1"/>
      <p:bldP spid="76" grpId="0"/>
      <p:bldP spid="78" grpId="0"/>
      <p:bldP spid="79" grpId="0" animBg="1"/>
      <p:bldP spid="84" grpId="0" animBg="1"/>
      <p:bldP spid="140" grpId="0"/>
      <p:bldP spid="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210457"/>
          <a:ext cx="8178799" cy="52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4017490" y="740229"/>
            <a:ext cx="611217" cy="494345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F08764C-7251-4836-8208-C77D69744A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53" t="29226" r="9923" b="13178"/>
          <a:stretch/>
        </p:blipFill>
        <p:spPr>
          <a:xfrm>
            <a:off x="4568371" y="1255838"/>
            <a:ext cx="4377487" cy="25933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8325E2-41AA-4AC0-B791-81C2AD1BAF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53" t="30456" r="9069" b="13178"/>
          <a:stretch/>
        </p:blipFill>
        <p:spPr>
          <a:xfrm>
            <a:off x="138173" y="1351027"/>
            <a:ext cx="4284971" cy="25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8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4E410B3D-B4CC-4EBC-92EB-D25B06613D23}"/>
              </a:ext>
            </a:extLst>
          </p:cNvPr>
          <p:cNvGraphicFramePr/>
          <p:nvPr/>
        </p:nvGraphicFramePr>
        <p:xfrm>
          <a:off x="478972" y="149497"/>
          <a:ext cx="8178799" cy="52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24E3008A-5C8C-4AD3-8909-3C8929A63F12}"/>
              </a:ext>
            </a:extLst>
          </p:cNvPr>
          <p:cNvGrpSpPr/>
          <p:nvPr/>
        </p:nvGrpSpPr>
        <p:grpSpPr>
          <a:xfrm>
            <a:off x="6668541" y="679269"/>
            <a:ext cx="611217" cy="218021"/>
            <a:chOff x="688656" y="1143174"/>
            <a:chExt cx="509545" cy="4246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BA067A6A-D127-4B7F-8288-02B871F96120}"/>
                </a:ext>
              </a:extLst>
            </p:cNvPr>
            <p:cNvSpPr/>
            <p:nvPr/>
          </p:nvSpPr>
          <p:spPr>
            <a:xfrm rot="5400000">
              <a:off x="731118" y="1100712"/>
              <a:ext cx="424621" cy="50954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箭头: 右 4">
              <a:extLst>
                <a:ext uri="{FF2B5EF4-FFF2-40B4-BE49-F238E27FC236}">
                  <a16:creationId xmlns:a16="http://schemas.microsoft.com/office/drawing/2014/main" id="{CEC2EF97-B6B7-4BD9-8B07-51D38BBC33C8}"/>
                </a:ext>
              </a:extLst>
            </p:cNvPr>
            <p:cNvSpPr txBox="1"/>
            <p:nvPr/>
          </p:nvSpPr>
          <p:spPr>
            <a:xfrm>
              <a:off x="790565" y="1143174"/>
              <a:ext cx="305727" cy="297235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F1732C1-5964-4CCF-87FA-1D1A3BF4299D}"/>
              </a:ext>
            </a:extLst>
          </p:cNvPr>
          <p:cNvGrpSpPr/>
          <p:nvPr/>
        </p:nvGrpSpPr>
        <p:grpSpPr>
          <a:xfrm>
            <a:off x="426314" y="897006"/>
            <a:ext cx="8432799" cy="4021608"/>
            <a:chOff x="124337" y="3197"/>
            <a:chExt cx="1982641" cy="116024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AA848BE-2EC7-4746-8CB5-AEF97BE73CBD}"/>
                </a:ext>
              </a:extLst>
            </p:cNvPr>
            <p:cNvSpPr/>
            <p:nvPr/>
          </p:nvSpPr>
          <p:spPr>
            <a:xfrm>
              <a:off x="124337" y="3197"/>
              <a:ext cx="1982641" cy="1160240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4">
              <a:extLst>
                <a:ext uri="{FF2B5EF4-FFF2-40B4-BE49-F238E27FC236}">
                  <a16:creationId xmlns:a16="http://schemas.microsoft.com/office/drawing/2014/main" id="{7CE23856-A4DB-4522-A04C-6C465F690DEA}"/>
                </a:ext>
              </a:extLst>
            </p:cNvPr>
            <p:cNvSpPr txBox="1"/>
            <p:nvPr/>
          </p:nvSpPr>
          <p:spPr>
            <a:xfrm>
              <a:off x="155653" y="34513"/>
              <a:ext cx="1920009" cy="10065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kern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948228E-6374-4CB5-B426-B075FC04579B}"/>
              </a:ext>
            </a:extLst>
          </p:cNvPr>
          <p:cNvSpPr txBox="1">
            <a:spLocks/>
          </p:cNvSpPr>
          <p:nvPr/>
        </p:nvSpPr>
        <p:spPr>
          <a:xfrm>
            <a:off x="478972" y="1023372"/>
            <a:ext cx="9099864" cy="4120128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92500" lnSpcReduction="2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学习路径：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根据本</a:t>
            </a:r>
            <a:r>
              <a:rPr lang="zh-CN" altLang="en-US" sz="19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微课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中知识框架和要点，找出自己的学习障碍点或漏洞；</a:t>
            </a:r>
            <a:endParaRPr lang="en-US" altLang="zh-CN" sz="19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9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19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学习指南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的指引，针对性观看相关</a:t>
            </a:r>
            <a:r>
              <a:rPr lang="en-US" altLang="zh-CN" sz="1900" dirty="0">
                <a:latin typeface="楷体" panose="02010609060101010101" pitchFamily="49" charset="-122"/>
                <a:ea typeface="楷体" panose="02010609060101010101" pitchFamily="49" charset="-122"/>
              </a:rPr>
              <a:t>PPT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、视频；</a:t>
            </a:r>
            <a:endParaRPr lang="en-US" altLang="zh-CN" sz="19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9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完成</a:t>
            </a:r>
            <a:r>
              <a:rPr lang="zh-CN" altLang="en-US" sz="19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形成性评价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后，订正答案并改错；</a:t>
            </a:r>
            <a:endParaRPr lang="en-US" altLang="zh-CN" sz="19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9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结合错题对应的知识点，可从</a:t>
            </a:r>
            <a:r>
              <a:rPr lang="zh-CN" altLang="en-US" sz="19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中选相应章节</a:t>
            </a:r>
            <a:r>
              <a:rPr lang="zh-CN" altLang="en-US" sz="19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课后练习</a:t>
            </a:r>
            <a:r>
              <a:rPr lang="zh-CN" altLang="en-US" sz="1900" dirty="0">
                <a:latin typeface="楷体" panose="02010609060101010101" pitchFamily="49" charset="-122"/>
                <a:ea typeface="楷体" panose="02010609060101010101" pitchFamily="49" charset="-122"/>
              </a:rPr>
              <a:t>加以巩固。</a:t>
            </a:r>
            <a:r>
              <a:rPr lang="en-US" altLang="zh-CN" sz="19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19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学习方法：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结合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科学史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中的经典实验，对本课所学内容加以理解；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列表归纳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进行记忆，如激素的化学本质、产生部位、作用等；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构建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概念模型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，对血糖调节、体温调节、水盐平衡的调节加以理解；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联系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生活经验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医学实践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复习，如体温调节、各激素失调病的机理等。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407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517</Words>
  <Application>Microsoft Office PowerPoint</Application>
  <PresentationFormat>全屏显示(16:9)</PresentationFormat>
  <Paragraphs>130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楷体</vt:lpstr>
      <vt:lpstr>微软雅黑</vt:lpstr>
      <vt:lpstr>Arial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417615152@qq.com</cp:lastModifiedBy>
  <cp:revision>12</cp:revision>
  <dcterms:created xsi:type="dcterms:W3CDTF">2020-02-01T11:21:51Z</dcterms:created>
  <dcterms:modified xsi:type="dcterms:W3CDTF">2020-02-05T08:57:31Z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