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74" r:id="rId4"/>
    <p:sldId id="308" r:id="rId6"/>
    <p:sldId id="306" r:id="rId7"/>
    <p:sldId id="324" r:id="rId8"/>
    <p:sldId id="309" r:id="rId9"/>
    <p:sldId id="293" r:id="rId10"/>
    <p:sldId id="310" r:id="rId11"/>
    <p:sldId id="311" r:id="rId12"/>
    <p:sldId id="312" r:id="rId13"/>
    <p:sldId id="313" r:id="rId14"/>
    <p:sldId id="340" r:id="rId15"/>
    <p:sldId id="315" r:id="rId16"/>
    <p:sldId id="316" r:id="rId17"/>
    <p:sldId id="317" r:id="rId18"/>
    <p:sldId id="318" r:id="rId19"/>
    <p:sldId id="319" r:id="rId20"/>
    <p:sldId id="320" r:id="rId21"/>
    <p:sldId id="339" r:id="rId22"/>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390" y="-5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8C9C0-B49A-4A86-876C-F5DA9F4DC0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F43E4-DBD4-43FD-B0C5-99B53337B75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1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16.xml"/><Relationship Id="rId2" Type="http://schemas.openxmlformats.org/officeDocument/2006/relationships/tags" Target="../tags/tag15.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6.png"/><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3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29.xml"/><Relationship Id="rId2" Type="http://schemas.openxmlformats.org/officeDocument/2006/relationships/tags" Target="../tags/tag28.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3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38.xml"/><Relationship Id="rId2" Type="http://schemas.openxmlformats.org/officeDocument/2006/relationships/tags" Target="../tags/tag37.xml"/><Relationship Id="rId16" Type="http://schemas.openxmlformats.org/officeDocument/2006/relationships/tags" Target="../tags/tag4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49.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7.png"/><Relationship Id="rId2" Type="http://schemas.openxmlformats.org/officeDocument/2006/relationships/tags" Target="../tags/tag48.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5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58.xml"/><Relationship Id="rId2" Type="http://schemas.openxmlformats.org/officeDocument/2006/relationships/tags" Target="../tags/tag57.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6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67.xml"/><Relationship Id="rId2" Type="http://schemas.openxmlformats.org/officeDocument/2006/relationships/tags" Target="../tags/tag66.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7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75.xml"/><Relationship Id="rId2" Type="http://schemas.openxmlformats.org/officeDocument/2006/relationships/tags" Target="../tags/tag74.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8.png"/><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8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88.xml"/><Relationship Id="rId2" Type="http://schemas.openxmlformats.org/officeDocument/2006/relationships/tags" Target="../tags/tag87.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9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104.xml"/><Relationship Id="rId2" Type="http://schemas.openxmlformats.org/officeDocument/2006/relationships/tags" Target="../tags/tag103.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114.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124.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134.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7" Type="http://schemas.openxmlformats.org/officeDocument/2006/relationships/tags" Target="../tags/tag142.xml"/><Relationship Id="rId16" Type="http://schemas.openxmlformats.org/officeDocument/2006/relationships/tags" Target="../tags/tag141.xml"/><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9.png"/><Relationship Id="rId7" Type="http://schemas.openxmlformats.org/officeDocument/2006/relationships/tags" Target="../tags/tag146.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4" Type="http://schemas.openxmlformats.org/officeDocument/2006/relationships/tags" Target="../tags/tag151.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2397934"/>
            <a:ext cx="7772400" cy="1350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ctrTitle"/>
          </p:nvPr>
        </p:nvSpPr>
        <p:spPr>
          <a:xfrm>
            <a:off x="685800" y="1257521"/>
            <a:ext cx="7772400" cy="115391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2411436"/>
            <a:ext cx="6400800"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fld>
            <a:endParaRPr lang="zh-CN" altLang="en-US"/>
          </a:p>
        </p:txBody>
      </p:sp>
      <p:sp>
        <p:nvSpPr>
          <p:cNvPr id="7" name="矩形 6"/>
          <p:cNvSpPr/>
          <p:nvPr/>
        </p:nvSpPr>
        <p:spPr>
          <a:xfrm>
            <a:off x="457200" y="1058237"/>
            <a:ext cx="8229600" cy="1350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06015"/>
            <a:ext cx="1471594" cy="450970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06015"/>
            <a:ext cx="6686568" cy="4509700"/>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576363"/>
            <a:ext cx="7772400" cy="8574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486160"/>
            <a:ext cx="3810000" cy="308664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486160"/>
            <a:ext cx="3810000" cy="308664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31"/>
          <p:cNvSpPr>
            <a:spLocks noGrp="1" noChangeArrowheads="1"/>
          </p:cNvSpPr>
          <p:nvPr>
            <p:ph type="dt" sz="half" idx="10"/>
          </p:nvPr>
        </p:nvSpPr>
        <p:spPr/>
        <p:txBody>
          <a:bodyPr/>
          <a:lstStyle>
            <a:lvl1pPr>
              <a:defRPr/>
            </a:lvl1pPr>
          </a:lstStyle>
          <a:p>
            <a:pPr>
              <a:defRPr/>
            </a:pPr>
            <a:endParaRPr lang="en-US" altLang="zh-CN"/>
          </a:p>
        </p:txBody>
      </p:sp>
      <p:sp>
        <p:nvSpPr>
          <p:cNvPr id="6" name="Rectangle 32"/>
          <p:cNvSpPr>
            <a:spLocks noGrp="1" noChangeArrowheads="1"/>
          </p:cNvSpPr>
          <p:nvPr>
            <p:ph type="ftr" sz="quarter" idx="11"/>
          </p:nvPr>
        </p:nvSpPr>
        <p:spPr/>
        <p:txBody>
          <a:bodyPr/>
          <a:lstStyle>
            <a:lvl1pPr>
              <a:defRPr/>
            </a:lvl1pPr>
          </a:lstStyle>
          <a:p>
            <a:pPr>
              <a:defRPr/>
            </a:pPr>
            <a:endParaRPr lang="en-US" altLang="zh-CN"/>
          </a:p>
        </p:txBody>
      </p:sp>
      <p:sp>
        <p:nvSpPr>
          <p:cNvPr id="7" name="Rectangle 33"/>
          <p:cNvSpPr>
            <a:spLocks noGrp="1" noChangeArrowheads="1"/>
          </p:cNvSpPr>
          <p:nvPr>
            <p:ph type="sldNum" sz="quarter" idx="12"/>
          </p:nvPr>
        </p:nvSpPr>
        <p:spPr/>
        <p:txBody>
          <a:bodyPr/>
          <a:lstStyle>
            <a:lvl1pPr>
              <a:defRPr/>
            </a:lvl1pPr>
          </a:lstStyle>
          <a:p>
            <a:pPr>
              <a:defRPr/>
            </a:pPr>
            <a:fld id="{1194AB33-8482-44D4-A25D-18D92C478B3D}" type="slidenum">
              <a:rPr lang="en-US" altLang="zh-CN"/>
            </a:fld>
            <a:endParaRPr lang="en-US" altLang="zh-CN"/>
          </a:p>
        </p:txBody>
      </p:sp>
    </p:spTree>
  </p:cSld>
  <p:clrMapOvr>
    <a:masterClrMapping/>
  </p:clrMapOvr>
  <p:transition spd="slow">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8547"/>
            <a:ext cx="1433036" cy="306797"/>
          </a:xfrm>
          <a:prstGeom prst="rect">
            <a:avLst/>
          </a:prstGeom>
        </p:spPr>
        <p:txBody>
          <a:bodyPr vert="horz" wrap="square" lIns="0" tIns="0" rIns="0" bIns="0" anchor="t" anchorCtr="0">
            <a:normAutofit/>
          </a:bodyPr>
          <a:lstStyle>
            <a:lvl1pPr marL="193040" marR="0" indent="-193040" algn="l" rtl="0" eaLnBrk="1" fontAlgn="auto">
              <a:lnSpc>
                <a:spcPct val="130000"/>
              </a:lnSpc>
              <a:spcBef>
                <a:spcPts val="0"/>
              </a:spcBef>
              <a:spcAft>
                <a:spcPts val="1000"/>
              </a:spcAft>
              <a:buClrTx/>
              <a:buSzPts val="1600"/>
              <a:buFont typeface="Arial" panose="020B0604020202020204" pitchFamily="34" charset="0"/>
              <a:buNone/>
              <a:defRPr sz="9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889"/>
            <a:ext cx="1433036" cy="306797"/>
          </a:xfrm>
          <a:prstGeom prst="rect">
            <a:avLst/>
          </a:prstGeom>
        </p:spPr>
        <p:txBody>
          <a:bodyPr vert="horz" wrap="square" lIns="0" tIns="0" rIns="0" bIns="0" anchor="t" anchorCtr="0">
            <a:normAutofit/>
          </a:bodyPr>
          <a:lstStyle>
            <a:lvl1pPr marL="193040" marR="0" indent="-193040" algn="l" rtl="0" eaLnBrk="1" fontAlgn="auto">
              <a:lnSpc>
                <a:spcPct val="130000"/>
              </a:lnSpc>
              <a:spcBef>
                <a:spcPts val="0"/>
              </a:spcBef>
              <a:spcAft>
                <a:spcPts val="1000"/>
              </a:spcAft>
              <a:buClrTx/>
              <a:buSzPts val="1600"/>
              <a:buFont typeface="Arial" panose="020B0604020202020204" pitchFamily="34" charset="0"/>
              <a:buNone/>
              <a:defRPr sz="9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887"/>
            <a:ext cx="3619500" cy="833686"/>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015" b="0" spc="200">
                <a:solidFill>
                  <a:schemeClr val="tx1"/>
                </a:solidFill>
                <a:latin typeface="Arial" panose="020B0604020202020204" pitchFamily="34" charset="0"/>
                <a:ea typeface="微软雅黑" panose="020B0503020204020204" charset="-122"/>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8035"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8" y="1510086"/>
            <a:ext cx="3619024" cy="72840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304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8367"/>
            <a:ext cx="1433036" cy="30678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690"/>
            <a:ext cx="1433036" cy="30678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764"/>
            <a:ext cx="3619500" cy="833643"/>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8" y="1510008"/>
            <a:ext cx="3619024" cy="72836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85"/>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508"/>
            <a:ext cx="8139178" cy="331555"/>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2" y="714557"/>
            <a:ext cx="8139178" cy="4042678"/>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8070"/>
            <a:ext cx="3048000" cy="856700"/>
          </a:xfrm>
          <a:prstGeom prst="rect">
            <a:avLst/>
          </a:prstGeom>
        </p:spPr>
      </p:pic>
      <p:sp>
        <p:nvSpPr>
          <p:cNvPr id="4" name="日期占位符 3"/>
          <p:cNvSpPr>
            <a:spLocks noGrp="1"/>
          </p:cNvSpPr>
          <p:nvPr>
            <p:ph type="dt" sz="half" idx="10"/>
            <p:custDataLst>
              <p:tags r:id="rId5"/>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0" y="2185813"/>
            <a:ext cx="3660458" cy="8112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85"/>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508"/>
            <a:ext cx="8139178" cy="33155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557"/>
            <a:ext cx="3962432" cy="4042678"/>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557"/>
            <a:ext cx="3962432" cy="4042678"/>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685"/>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508"/>
            <a:ext cx="8139178" cy="33155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557"/>
            <a:ext cx="3962432" cy="28582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154"/>
            <a:ext cx="3962400" cy="3701978"/>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3" y="714557"/>
            <a:ext cx="3962432" cy="28582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3" y="1055154"/>
            <a:ext cx="3962432" cy="3701978"/>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326"/>
            <a:ext cx="3291840" cy="1852118"/>
          </a:xfrm>
          <a:prstGeom prst="rect">
            <a:avLst/>
          </a:prstGeom>
        </p:spPr>
      </p:pic>
      <p:pic>
        <p:nvPicPr>
          <p:cNvPr id="6" name="图片 5"/>
          <p:cNvPicPr/>
          <p:nvPr>
            <p:custDataLst>
              <p:tags r:id="rId5"/>
            </p:custDataLst>
          </p:nvPr>
        </p:nvPicPr>
        <p:blipFill>
          <a:blip r:embed="rId6" r:link="rId7" cstate="screen"/>
          <a:stretch>
            <a:fillRect/>
          </a:stretch>
        </p:blipFill>
        <p:spPr>
          <a:xfrm>
            <a:off x="0" y="4703086"/>
            <a:ext cx="540068" cy="441685"/>
          </a:xfrm>
          <a:prstGeom prst="rect">
            <a:avLst/>
          </a:prstGeom>
        </p:spPr>
      </p:pic>
      <p:sp>
        <p:nvSpPr>
          <p:cNvPr id="2" name="标题 1"/>
          <p:cNvSpPr>
            <a:spLocks noGrp="1"/>
          </p:cNvSpPr>
          <p:nvPr>
            <p:ph type="title"/>
            <p:custDataLst>
              <p:tags r:id="rId8"/>
            </p:custDataLst>
          </p:nvPr>
        </p:nvSpPr>
        <p:spPr>
          <a:xfrm>
            <a:off x="502412" y="332505"/>
            <a:ext cx="8139178" cy="33155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058237"/>
            <a:ext cx="8229600" cy="1350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4801440"/>
            <a:ext cx="3200400" cy="212887"/>
          </a:xfrm>
        </p:spPr>
        <p:txBody>
          <a:bodyPr/>
          <a:lstStyle/>
          <a:p>
            <a:fld id="{17D8EC45-DB38-44E3-AE20-56286E95035A}" type="datetimeFigureOut">
              <a:rPr lang="zh-CN" altLang="en-US" smtClean="0"/>
            </a:fld>
            <a:endParaRPr lang="zh-CN" altLang="en-US"/>
          </a:p>
        </p:txBody>
      </p:sp>
      <p:sp>
        <p:nvSpPr>
          <p:cNvPr id="5" name="页脚占位符 4"/>
          <p:cNvSpPr>
            <a:spLocks noGrp="1"/>
          </p:cNvSpPr>
          <p:nvPr>
            <p:ph type="ftr" sz="quarter" idx="11"/>
          </p:nvPr>
        </p:nvSpPr>
        <p:spPr>
          <a:xfrm>
            <a:off x="5330952" y="4801440"/>
            <a:ext cx="3733800" cy="212887"/>
          </a:xfrm>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85"/>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8" y="332508"/>
            <a:ext cx="8139178" cy="331555"/>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557"/>
            <a:ext cx="3962432" cy="4042678"/>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557"/>
            <a:ext cx="3962432" cy="4042678"/>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85"/>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557"/>
            <a:ext cx="713238" cy="4042678"/>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714551"/>
            <a:ext cx="7371076" cy="4042678"/>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685"/>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8" y="714557"/>
            <a:ext cx="8139178" cy="4042678"/>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0"/>
            <a:ext cx="9144000" cy="5144770"/>
          </a:xfrm>
          <a:prstGeom prst="rect">
            <a:avLst/>
          </a:prstGeom>
        </p:spPr>
      </p:pic>
      <p:sp>
        <p:nvSpPr>
          <p:cNvPr id="3" name="日期占位符 2"/>
          <p:cNvSpPr>
            <a:spLocks noGrp="1"/>
          </p:cNvSpPr>
          <p:nvPr>
            <p:ph type="dt" sz="half" idx="10"/>
            <p:custDataLst>
              <p:tags r:id="rId5"/>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352"/>
            <a:ext cx="3619500" cy="833643"/>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775"/>
            <a:ext cx="3619024" cy="101418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685"/>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505"/>
            <a:ext cx="8139178" cy="33155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6" y="227913"/>
            <a:ext cx="8705888" cy="468894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85"/>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132"/>
            <a:ext cx="7219800" cy="542834"/>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3100"/>
            <a:ext cx="7219950" cy="258453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514477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3"/>
            </p:custDataLst>
          </p:nvPr>
        </p:nvPicPr>
        <p:blipFill>
          <a:blip r:embed="rId4" r:link="rId5" cstate="screen"/>
          <a:stretch>
            <a:fillRect/>
          </a:stretch>
        </p:blipFill>
        <p:spPr>
          <a:xfrm>
            <a:off x="8603933" y="0"/>
            <a:ext cx="540068" cy="441685"/>
          </a:xfrm>
          <a:prstGeom prst="rect">
            <a:avLst/>
          </a:prstGeom>
        </p:spPr>
      </p:pic>
      <p:sp>
        <p:nvSpPr>
          <p:cNvPr id="2" name="标题 1"/>
          <p:cNvSpPr>
            <a:spLocks noGrp="1"/>
          </p:cNvSpPr>
          <p:nvPr>
            <p:ph type="title" hasCustomPrompt="1"/>
            <p:custDataLst>
              <p:tags r:id="rId6"/>
            </p:custDataLst>
          </p:nvPr>
        </p:nvSpPr>
        <p:spPr>
          <a:xfrm>
            <a:off x="437400" y="577942"/>
            <a:ext cx="2970000" cy="661664"/>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326"/>
            <a:ext cx="2967300" cy="307065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596"/>
            <a:ext cx="4860000" cy="381689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74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85"/>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6044"/>
            <a:ext cx="8232300" cy="469916"/>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5008"/>
            <a:ext cx="8231981" cy="621154"/>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520"/>
            <a:ext cx="8224200" cy="257373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660"/>
            <a:ext cx="9144000" cy="137211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85"/>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324"/>
            <a:ext cx="8232300" cy="424004"/>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212"/>
            <a:ext cx="8243100" cy="24089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6260"/>
            <a:ext cx="8251200" cy="75888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2357848"/>
            <a:ext cx="7772400" cy="1350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a:xfrm>
            <a:off x="722313" y="2357848"/>
            <a:ext cx="7772400" cy="1021735"/>
          </a:xfrm>
        </p:spPr>
        <p:txBody>
          <a:bodyPr anchor="t"/>
          <a:lstStyle>
            <a:lvl1pPr algn="ctr">
              <a:defRPr sz="3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232511"/>
            <a:ext cx="7772400" cy="1125337"/>
          </a:xfrm>
        </p:spPr>
        <p:txBody>
          <a:bodyPr anchor="b"/>
          <a:lstStyle>
            <a:lvl1pPr marL="0" indent="0" algn="ctr">
              <a:buNone/>
              <a:defRPr sz="1500">
                <a:solidFill>
                  <a:schemeClr val="tx1">
                    <a:tint val="75000"/>
                  </a:schemeClr>
                </a:solidFill>
              </a:defRPr>
            </a:lvl1pPr>
            <a:lvl2pPr marL="342900" indent="0" algn="ctr">
              <a:buNone/>
              <a:defRPr sz="1350">
                <a:solidFill>
                  <a:schemeClr val="tx1">
                    <a:tint val="75000"/>
                  </a:schemeClr>
                </a:solidFill>
              </a:defRPr>
            </a:lvl2pPr>
            <a:lvl3pPr marL="685800" indent="0" algn="ctr">
              <a:buNone/>
              <a:defRPr sz="1200">
                <a:solidFill>
                  <a:schemeClr val="tx1">
                    <a:tint val="75000"/>
                  </a:schemeClr>
                </a:solidFill>
              </a:defRPr>
            </a:lvl3pPr>
            <a:lvl4pPr marL="1028700" indent="0" algn="ctr">
              <a:buNone/>
              <a:defRPr sz="1050">
                <a:solidFill>
                  <a:schemeClr val="tx1">
                    <a:tint val="75000"/>
                  </a:schemeClr>
                </a:solidFill>
              </a:defRPr>
            </a:lvl4pPr>
            <a:lvl5pPr marL="1371600" indent="0" algn="ctr">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68597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703086"/>
            <a:ext cx="9144000" cy="441685"/>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44"/>
            <a:ext cx="8278200" cy="33155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708"/>
            <a:ext cx="4006800" cy="217133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708"/>
            <a:ext cx="4025700" cy="217133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492"/>
            <a:ext cx="4006800" cy="58604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792"/>
            <a:ext cx="4025700" cy="58604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445"/>
            <a:ext cx="9144000" cy="371388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150981"/>
            <a:ext cx="9143999" cy="993789"/>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648"/>
            <a:ext cx="6858000" cy="1790542"/>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551"/>
            <a:ext cx="2970000" cy="237658"/>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551"/>
            <a:ext cx="2025000" cy="237658"/>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816"/>
            <a:ext cx="6858000" cy="1242306"/>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058237"/>
            <a:ext cx="8229600" cy="1350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200360"/>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200360"/>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058237"/>
            <a:ext cx="8229600" cy="1350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effectLst>
                  <a:outerShdw blurRad="50800" dist="25400" dir="5400000" algn="tl" rotWithShape="0">
                    <a:srgbClr val="000000">
                      <a:alpha val="43137"/>
                    </a:srgbClr>
                  </a:outerShdw>
                </a:effectLst>
              </a:defRPr>
            </a:lvl1pPr>
            <a:lvl2pPr marL="342900" indent="0">
              <a:buNone/>
              <a:defRPr sz="1500" b="1">
                <a:effectLst>
                  <a:outerShdw blurRad="50800" dist="25400" dir="5400000" algn="tl" rotWithShape="0">
                    <a:srgbClr val="000000">
                      <a:alpha val="43137"/>
                    </a:srgbClr>
                  </a:outerShdw>
                </a:effectLst>
              </a:defRPr>
            </a:lvl2pPr>
            <a:lvl3pPr marL="685800" indent="0">
              <a:buNone/>
              <a:defRPr sz="1350" b="1">
                <a:effectLst>
                  <a:outerShdw blurRad="50800" dist="25400" dir="5400000" algn="tl" rotWithShape="0">
                    <a:srgbClr val="000000">
                      <a:alpha val="43137"/>
                    </a:srgbClr>
                  </a:outerShdw>
                </a:effectLst>
              </a:defRPr>
            </a:lvl3pPr>
            <a:lvl4pPr marL="1028700" indent="0">
              <a:buNone/>
              <a:defRPr sz="1200" b="1">
                <a:effectLst>
                  <a:outerShdw blurRad="50800" dist="25400" dir="5400000" algn="tl" rotWithShape="0">
                    <a:srgbClr val="000000">
                      <a:alpha val="43137"/>
                    </a:srgbClr>
                  </a:outerShdw>
                </a:effectLst>
              </a:defRPr>
            </a:lvl4pPr>
            <a:lvl5pPr marL="1371600" indent="0">
              <a:buNone/>
              <a:defRPr sz="1200" b="1">
                <a:effectLst>
                  <a:outerShdw blurRad="50800" dist="25400" dir="5400000" algn="tl" rotWithShape="0">
                    <a:srgbClr val="000000">
                      <a:alpha val="43137"/>
                    </a:srgbClr>
                  </a:outerShdw>
                </a:effectLst>
              </a:defRPr>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effectLst>
                  <a:outerShdw blurRad="50800" dist="25400" dir="5400000" algn="tl" rotWithShape="0">
                    <a:srgbClr val="000000">
                      <a:alpha val="43137"/>
                    </a:srgbClr>
                  </a:outerShdw>
                </a:effectLst>
              </a:defRPr>
            </a:lvl1pPr>
            <a:lvl2pPr marL="342900" indent="0">
              <a:buNone/>
              <a:defRPr sz="1500" b="1">
                <a:effectLst>
                  <a:outerShdw blurRad="50800" dist="25400" dir="5400000" algn="tl" rotWithShape="0">
                    <a:srgbClr val="000000">
                      <a:alpha val="43137"/>
                    </a:srgbClr>
                  </a:outerShdw>
                </a:effectLst>
              </a:defRPr>
            </a:lvl2pPr>
            <a:lvl3pPr marL="685800" indent="0">
              <a:buNone/>
              <a:defRPr sz="1350" b="1">
                <a:effectLst>
                  <a:outerShdw blurRad="50800" dist="25400" dir="5400000" algn="tl" rotWithShape="0">
                    <a:srgbClr val="000000">
                      <a:alpha val="43137"/>
                    </a:srgbClr>
                  </a:outerShdw>
                </a:effectLst>
              </a:defRPr>
            </a:lvl3pPr>
            <a:lvl4pPr marL="1028700" indent="0">
              <a:buNone/>
              <a:defRPr sz="1200" b="1">
                <a:effectLst>
                  <a:outerShdw blurRad="50800" dist="25400" dir="5400000" algn="tl" rotWithShape="0">
                    <a:srgbClr val="000000">
                      <a:alpha val="43137"/>
                    </a:srgbClr>
                  </a:outerShdw>
                </a:effectLst>
              </a:defRPr>
            </a:lvl4pPr>
            <a:lvl5pPr marL="1371600" indent="0">
              <a:buNone/>
              <a:defRPr sz="1200" b="1">
                <a:effectLst>
                  <a:outerShdw blurRad="50800" dist="25400" dir="5400000" algn="tl" rotWithShape="0">
                    <a:srgbClr val="000000">
                      <a:alpha val="43137"/>
                    </a:srgbClr>
                  </a:outerShdw>
                </a:effectLst>
              </a:defRPr>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058237"/>
            <a:ext cx="8229600" cy="1350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790298"/>
            <a:ext cx="5904000" cy="1350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a:xfrm>
            <a:off x="2786050" y="171480"/>
            <a:ext cx="5900752" cy="632320"/>
          </a:xfrm>
        </p:spPr>
        <p:txBody>
          <a:bodyPr anchor="b"/>
          <a:lstStyle>
            <a:lvl1pPr algn="ctr">
              <a:defRPr sz="21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857388"/>
            <a:ext cx="5900750" cy="385832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857388"/>
            <a:ext cx="2257408" cy="3858327"/>
          </a:xfrm>
        </p:spPr>
        <p:txBody>
          <a:bodyPr anchor="ct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228640"/>
            <a:ext cx="6400800" cy="514440"/>
          </a:xfrm>
        </p:spPr>
        <p:txBody>
          <a:bodyPr anchor="ctr"/>
          <a:lstStyle>
            <a:lvl1pPr algn="l">
              <a:defRPr sz="18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857400"/>
            <a:ext cx="7223248" cy="2985651"/>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4058360"/>
            <a:ext cx="5657888" cy="603752"/>
          </a:xfrm>
        </p:spPr>
        <p:txBody>
          <a:bodyPr anchor="ctr"/>
          <a:lstStyle>
            <a:lvl1pPr marL="0" indent="0" algn="r">
              <a:buNone/>
              <a:defRPr sz="900" b="0"/>
            </a:lvl1pPr>
            <a:lvl2pPr marL="342900" indent="0" algn="r">
              <a:buNone/>
              <a:defRPr sz="900" b="0"/>
            </a:lvl2pPr>
            <a:lvl3pPr marL="685800" indent="0" algn="r">
              <a:buNone/>
              <a:defRPr sz="900" b="0"/>
            </a:lvl3pPr>
            <a:lvl4pPr marL="1028700" indent="0" algn="r">
              <a:buNone/>
              <a:defRPr sz="900" b="0"/>
            </a:lvl4pPr>
            <a:lvl5pPr marL="1371600" indent="0" algn="r">
              <a:buNone/>
              <a:defRPr sz="900" b="0"/>
            </a:lvl5pPr>
            <a:lvl6pPr marL="1714500" indent="0">
              <a:buNone/>
              <a:defRPr sz="675"/>
            </a:lvl6pPr>
            <a:lvl7pPr marL="2058035" indent="0">
              <a:buNone/>
              <a:defRPr sz="675"/>
            </a:lvl7pPr>
            <a:lvl8pPr marL="2400935" indent="0">
              <a:buNone/>
              <a:defRPr sz="675"/>
            </a:lvl8pPr>
            <a:lvl9pPr marL="2743835" indent="0">
              <a:buNone/>
              <a:defRPr sz="675"/>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6" Type="http://schemas.openxmlformats.org/officeDocument/2006/relationships/theme" Target="../theme/theme2.xml"/><Relationship Id="rId25" Type="http://schemas.openxmlformats.org/officeDocument/2006/relationships/tags" Target="../tags/tag157.xml"/><Relationship Id="rId24" Type="http://schemas.openxmlformats.org/officeDocument/2006/relationships/tags" Target="../tags/tag156.xml"/><Relationship Id="rId23" Type="http://schemas.openxmlformats.org/officeDocument/2006/relationships/tags" Target="../tags/tag155.xml"/><Relationship Id="rId22" Type="http://schemas.openxmlformats.org/officeDocument/2006/relationships/tags" Target="../tags/tag154.xml"/><Relationship Id="rId21" Type="http://schemas.openxmlformats.org/officeDocument/2006/relationships/tags" Target="../tags/tag153.xml"/><Relationship Id="rId20" Type="http://schemas.openxmlformats.org/officeDocument/2006/relationships/tags" Target="../tags/tag152.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5009376"/>
            <a:ext cx="9144000" cy="135024"/>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占位符 1"/>
          <p:cNvSpPr>
            <a:spLocks noGrp="1"/>
          </p:cNvSpPr>
          <p:nvPr>
            <p:ph type="title"/>
          </p:nvPr>
        </p:nvSpPr>
        <p:spPr>
          <a:xfrm>
            <a:off x="457200" y="206015"/>
            <a:ext cx="8229600" cy="8574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200360"/>
            <a:ext cx="8229600" cy="3515355"/>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4801440"/>
            <a:ext cx="3200400" cy="212887"/>
          </a:xfrm>
          <a:prstGeom prst="rect">
            <a:avLst/>
          </a:prstGeom>
        </p:spPr>
        <p:txBody>
          <a:bodyPr vert="horz" rtlCol="0" anchor="b"/>
          <a:lstStyle>
            <a:lvl1pPr algn="l" eaLnBrk="1" latinLnBrk="0" hangingPunct="1">
              <a:defRPr kumimoji="0" sz="825">
                <a:solidFill>
                  <a:schemeClr val="tx2">
                    <a:lumMod val="75000"/>
                    <a:lumOff val="25000"/>
                  </a:schemeClr>
                </a:solidFill>
              </a:defRPr>
            </a:lvl1pPr>
          </a:lstStyle>
          <a:p>
            <a:fld id="{17D8EC45-DB38-44E3-AE20-56286E95035A}" type="datetimeFigureOut">
              <a:rPr lang="zh-CN" altLang="en-US" smtClean="0"/>
            </a:fld>
            <a:endParaRPr lang="zh-CN" altLang="en-US"/>
          </a:p>
        </p:txBody>
      </p:sp>
      <p:sp>
        <p:nvSpPr>
          <p:cNvPr id="5" name="页脚占位符 4"/>
          <p:cNvSpPr>
            <a:spLocks noGrp="1"/>
          </p:cNvSpPr>
          <p:nvPr>
            <p:ph type="ftr" sz="quarter" idx="3"/>
          </p:nvPr>
        </p:nvSpPr>
        <p:spPr>
          <a:xfrm>
            <a:off x="5334000" y="4801440"/>
            <a:ext cx="3733800" cy="212887"/>
          </a:xfrm>
          <a:prstGeom prst="rect">
            <a:avLst/>
          </a:prstGeom>
        </p:spPr>
        <p:txBody>
          <a:bodyPr vert="horz" rtlCol="0" anchor="ctr"/>
          <a:lstStyle>
            <a:lvl1pPr algn="r" eaLnBrk="1" latinLnBrk="0" hangingPunct="1">
              <a:defRPr kumimoji="0" sz="825">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4801440"/>
            <a:ext cx="914400" cy="212635"/>
          </a:xfrm>
          <a:prstGeom prst="rect">
            <a:avLst/>
          </a:prstGeom>
          <a:noFill/>
        </p:spPr>
        <p:txBody>
          <a:bodyPr vert="horz" lIns="45720" rIns="45720" rtlCol="0" anchor="ctr"/>
          <a:lstStyle>
            <a:lvl1pPr algn="ctr" eaLnBrk="1" latinLnBrk="0" hangingPunct="1">
              <a:defRPr kumimoji="0" sz="825" b="0">
                <a:solidFill>
                  <a:schemeClr val="tx2">
                    <a:lumMod val="75000"/>
                    <a:lumOff val="25000"/>
                  </a:schemeClr>
                </a:solidFill>
              </a:defRPr>
            </a:lvl1pPr>
          </a:lstStyle>
          <a:p>
            <a:fld id="{E299561A-E460-485F-A25A-91B541B651A0}" type="slidenum">
              <a:rPr lang="zh-CN" altLang="en-US" smtClean="0"/>
            </a:fld>
            <a:endParaRPr lang="zh-CN" altLang="en-US"/>
          </a:p>
        </p:txBody>
      </p:sp>
      <p:sp>
        <p:nvSpPr>
          <p:cNvPr id="8" name="矩形 7"/>
          <p:cNvSpPr/>
          <p:nvPr/>
        </p:nvSpPr>
        <p:spPr>
          <a:xfrm>
            <a:off x="0" y="0"/>
            <a:ext cx="9144000" cy="81014"/>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latinLnBrk="0" hangingPunct="1">
        <a:spcBef>
          <a:spcPct val="0"/>
        </a:spcBef>
        <a:buNone/>
        <a:defRPr kumimoji="0" sz="33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1" latinLnBrk="0" hangingPunct="1">
        <a:spcBef>
          <a:spcPct val="15000"/>
        </a:spcBef>
        <a:buClr>
          <a:schemeClr val="tx2"/>
        </a:buClr>
        <a:buSzPct val="50000"/>
        <a:buFont typeface="Wingdings 2" panose="05020102010507070707"/>
        <a:buChar char="ß"/>
        <a:defRPr kumimoji="0" sz="2400" kern="1200">
          <a:solidFill>
            <a:schemeClr val="tx1"/>
          </a:solidFill>
          <a:latin typeface="+mn-lt"/>
          <a:ea typeface="+mn-ea"/>
          <a:cs typeface="+mn-cs"/>
        </a:defRPr>
      </a:lvl1pPr>
      <a:lvl2pPr marL="557530" indent="-214630" algn="l" rtl="0" eaLnBrk="1" latinLnBrk="0" hangingPunct="1">
        <a:spcBef>
          <a:spcPct val="15000"/>
        </a:spcBef>
        <a:buClr>
          <a:schemeClr val="tx2"/>
        </a:buClr>
        <a:buSzPct val="50000"/>
        <a:buFont typeface="Wingdings 2" panose="05020102010507070707"/>
        <a:buChar char="Þ"/>
        <a:defRPr kumimoji="0" sz="2100" kern="1200">
          <a:solidFill>
            <a:schemeClr val="tx1"/>
          </a:solidFill>
          <a:latin typeface="+mn-lt"/>
          <a:ea typeface="+mn-ea"/>
          <a:cs typeface="+mn-cs"/>
        </a:defRPr>
      </a:lvl2pPr>
      <a:lvl3pPr marL="857250" indent="-171450" algn="l" rtl="0" eaLnBrk="1" latinLnBrk="0" hangingPunct="1">
        <a:spcBef>
          <a:spcPct val="15000"/>
        </a:spcBef>
        <a:buClr>
          <a:schemeClr val="tx2"/>
        </a:buClr>
        <a:buSzPct val="50000"/>
        <a:buFont typeface="Wingdings 2" panose="05020102010507070707"/>
        <a:buChar char=""/>
        <a:defRPr kumimoji="0" sz="1800" kern="1200">
          <a:solidFill>
            <a:schemeClr val="tx1"/>
          </a:solidFill>
          <a:latin typeface="+mn-lt"/>
          <a:ea typeface="+mn-ea"/>
          <a:cs typeface="+mn-cs"/>
        </a:defRPr>
      </a:lvl3pPr>
      <a:lvl4pPr marL="1200150" indent="-171450" algn="l" rtl="0" eaLnBrk="1" latinLnBrk="0" hangingPunct="1">
        <a:spcBef>
          <a:spcPct val="15000"/>
        </a:spcBef>
        <a:buClr>
          <a:schemeClr val="tx2"/>
        </a:buClr>
        <a:buSzPct val="50000"/>
        <a:buFont typeface="Wingdings 2" panose="05020102010507070707"/>
        <a:buChar char=""/>
        <a:defRPr kumimoji="0" sz="1500" kern="1200">
          <a:solidFill>
            <a:schemeClr val="tx1"/>
          </a:solidFill>
          <a:latin typeface="+mn-lt"/>
          <a:ea typeface="+mn-ea"/>
          <a:cs typeface="+mn-cs"/>
        </a:defRPr>
      </a:lvl4pPr>
      <a:lvl5pPr marL="1543050" indent="-171450" algn="l" rtl="0" eaLnBrk="1" latinLnBrk="0" hangingPunct="1">
        <a:spcBef>
          <a:spcPct val="15000"/>
        </a:spcBef>
        <a:buClr>
          <a:schemeClr val="tx2"/>
        </a:buClr>
        <a:buSzPct val="50000"/>
        <a:buFont typeface="Wingdings 2" panose="05020102010507070707"/>
        <a:buChar char=""/>
        <a:defRPr kumimoji="0" sz="1500" kern="1200">
          <a:solidFill>
            <a:schemeClr val="tx1"/>
          </a:solidFill>
          <a:latin typeface="+mn-lt"/>
          <a:ea typeface="+mn-ea"/>
          <a:cs typeface="+mn-cs"/>
        </a:defRPr>
      </a:lvl5pPr>
      <a:lvl6pPr marL="1886585" indent="-171450" algn="l" rtl="0" eaLnBrk="1" latinLnBrk="0" hangingPunct="1">
        <a:spcBef>
          <a:spcPct val="15000"/>
        </a:spcBef>
        <a:buFont typeface="Arial" panose="020B0604020202020204"/>
        <a:buChar char="•"/>
        <a:defRPr kumimoji="0" sz="1500" kern="1200">
          <a:solidFill>
            <a:schemeClr val="tx1"/>
          </a:solidFill>
          <a:latin typeface="+mn-lt"/>
          <a:ea typeface="+mn-ea"/>
          <a:cs typeface="+mn-cs"/>
        </a:defRPr>
      </a:lvl6pPr>
      <a:lvl7pPr marL="2229485" indent="-171450" algn="l" rtl="0" eaLnBrk="1" latinLnBrk="0" hangingPunct="1">
        <a:spcBef>
          <a:spcPct val="15000"/>
        </a:spcBef>
        <a:buFont typeface="Arial" panose="020B0604020202020204"/>
        <a:buChar char="•"/>
        <a:defRPr kumimoji="0" sz="1500" kern="1200">
          <a:solidFill>
            <a:schemeClr val="tx1"/>
          </a:solidFill>
          <a:latin typeface="+mn-lt"/>
          <a:ea typeface="+mn-ea"/>
          <a:cs typeface="+mn-cs"/>
        </a:defRPr>
      </a:lvl7pPr>
      <a:lvl8pPr marL="2572385" indent="-171450" algn="l" rtl="0" eaLnBrk="1" latinLnBrk="0" hangingPunct="1">
        <a:spcBef>
          <a:spcPct val="15000"/>
        </a:spcBef>
        <a:buFont typeface="Arial" panose="020B0604020202020204"/>
        <a:buChar char="•"/>
        <a:defRPr kumimoji="0" sz="1500" kern="1200">
          <a:solidFill>
            <a:schemeClr val="tx1"/>
          </a:solidFill>
          <a:latin typeface="+mn-lt"/>
          <a:ea typeface="+mn-ea"/>
          <a:cs typeface="+mn-cs"/>
        </a:defRPr>
      </a:lvl8pPr>
      <a:lvl9pPr marL="2915285" indent="-171450" algn="l" rtl="0" eaLnBrk="1" latinLnBrk="0" hangingPunct="1">
        <a:spcBef>
          <a:spcPct val="15000"/>
        </a:spcBef>
        <a:buFont typeface="Arial" panose="020B0604020202020204"/>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8035" algn="l" rtl="0" eaLnBrk="1" latinLnBrk="0" hangingPunct="1">
        <a:defRPr kumimoji="0" kern="1200">
          <a:solidFill>
            <a:schemeClr val="tx1"/>
          </a:solidFill>
          <a:latin typeface="+mn-lt"/>
          <a:ea typeface="+mn-ea"/>
          <a:cs typeface="+mn-cs"/>
        </a:defRPr>
      </a:lvl7pPr>
      <a:lvl8pPr marL="2400935" algn="l" rtl="0" eaLnBrk="1" latinLnBrk="0" hangingPunct="1">
        <a:defRPr kumimoji="0" kern="1200">
          <a:solidFill>
            <a:schemeClr val="tx1"/>
          </a:solidFill>
          <a:latin typeface="+mn-lt"/>
          <a:ea typeface="+mn-ea"/>
          <a:cs typeface="+mn-cs"/>
        </a:defRPr>
      </a:lvl8pPr>
      <a:lvl9pPr marL="2743835"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505"/>
            <a:ext cx="8139178" cy="331555"/>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21227"/>
            <a:ext cx="8139178" cy="4042678"/>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3551"/>
            <a:ext cx="2025000" cy="237658"/>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3551"/>
            <a:ext cx="2970000" cy="237658"/>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3551"/>
            <a:ext cx="2025000" cy="237658"/>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tags" Target="../tags/tag158.xml"/><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77.xml"/><Relationship Id="rId2" Type="http://schemas.openxmlformats.org/officeDocument/2006/relationships/image" Target="../media/image14.jpeg"/><Relationship Id="rId1" Type="http://schemas.openxmlformats.org/officeDocument/2006/relationships/tags" Target="../tags/tag17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9.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61.xml"/><Relationship Id="rId2" Type="http://schemas.openxmlformats.org/officeDocument/2006/relationships/image" Target="../media/image12.png"/><Relationship Id="rId1" Type="http://schemas.openxmlformats.org/officeDocument/2006/relationships/tags" Target="../tags/tag16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2.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9144000" cy="5144135"/>
          </a:xfrm>
          <a:prstGeom prst="rect">
            <a:avLst/>
          </a:prstGeom>
        </p:spPr>
      </p:pic>
      <p:sp>
        <p:nvSpPr>
          <p:cNvPr id="15" name="标题 14"/>
          <p:cNvSpPr>
            <a:spLocks noGrp="1"/>
          </p:cNvSpPr>
          <p:nvPr>
            <p:ph type="ctrTitle" idx="13"/>
          </p:nvPr>
        </p:nvSpPr>
        <p:spPr>
          <a:xfrm>
            <a:off x="3374022" y="2165888"/>
            <a:ext cx="4827638" cy="591130"/>
          </a:xfrm>
        </p:spPr>
        <p:txBody>
          <a:bodyPr>
            <a:noAutofit/>
          </a:bodyPr>
          <a:lstStyle/>
          <a:p>
            <a:pPr algn="ctr"/>
            <a:r>
              <a:rPr sz="2400" b="1" dirty="0">
                <a:solidFill>
                  <a:srgbClr val="FF0000"/>
                </a:solidFill>
              </a:rPr>
              <a:t>理解与感悟《红星照耀中国》中“长征”部分的内容</a:t>
            </a:r>
            <a:endParaRPr sz="2400" b="1" dirty="0">
              <a:solidFill>
                <a:srgbClr val="FF0000"/>
              </a:solidFill>
            </a:endParaRPr>
          </a:p>
        </p:txBody>
      </p:sp>
      <p:sp>
        <p:nvSpPr>
          <p:cNvPr id="10" name="矩形 9"/>
          <p:cNvSpPr/>
          <p:nvPr/>
        </p:nvSpPr>
        <p:spPr>
          <a:xfrm>
            <a:off x="4796353" y="3636011"/>
            <a:ext cx="2701763" cy="437515"/>
          </a:xfrm>
          <a:prstGeom prst="rect">
            <a:avLst/>
          </a:prstGeom>
        </p:spPr>
        <p:txBody>
          <a:bodyPr wrap="square">
            <a:spAutoFit/>
          </a:bodyPr>
          <a:lstStyle/>
          <a:p>
            <a:pPr algn="l">
              <a:lnSpc>
                <a:spcPct val="150000"/>
              </a:lnSpc>
            </a:pPr>
            <a:r>
              <a:rPr lang="en-US" altLang="zh-CN" sz="1350" b="1" spc="226" dirty="0">
                <a:solidFill>
                  <a:schemeClr val="tx1"/>
                </a:solidFill>
                <a:latin typeface="楷体" panose="02010609060101010101" charset="-122"/>
                <a:ea typeface="楷体" panose="02010609060101010101" charset="-122"/>
                <a:cs typeface="楷体" panose="02010609060101010101" charset="-122"/>
              </a:rPr>
              <a:t>  </a:t>
            </a:r>
            <a:r>
              <a:rPr lang="en-US" altLang="zh-CN" sz="1500" spc="226" dirty="0">
                <a:solidFill>
                  <a:schemeClr val="tx1"/>
                </a:solidFill>
                <a:latin typeface="微软雅黑" panose="020B0503020204020204" charset="-122"/>
                <a:ea typeface="微软雅黑" panose="020B0503020204020204" charset="-122"/>
              </a:rPr>
              <a:t> </a:t>
            </a:r>
            <a:endParaRPr lang="en-US" altLang="zh-CN" sz="15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192899" y="1194333"/>
            <a:ext cx="3070921" cy="368300"/>
          </a:xfrm>
          <a:prstGeom prst="rect">
            <a:avLst/>
          </a:prstGeom>
          <a:noFill/>
        </p:spPr>
        <p:txBody>
          <a:bodyPr wrap="square" rtlCol="0">
            <a:spAutoFit/>
          </a:bodyPr>
          <a:lstStyle/>
          <a:p>
            <a:pPr algn="ctr"/>
            <a:r>
              <a:rPr lang="zh-CN" altLang="en-US" sz="1500" b="1" spc="226" dirty="0">
                <a:solidFill>
                  <a:srgbClr val="0070C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1500"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a:t>
            </a:r>
            <a:r>
              <a:rPr lang="zh-CN" altLang="en-US" sz="1500"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初二语文</a:t>
            </a:r>
            <a:r>
              <a:rPr lang="zh-CN" altLang="en-US"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 </a:t>
            </a:r>
            <a:endParaRPr lang="zh-CN" altLang="en-US" b="1" spc="226" dirty="0">
              <a:solidFill>
                <a:srgbClr val="0070C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279231" y="3700157"/>
            <a:ext cx="4405130" cy="437515"/>
          </a:xfrm>
          <a:prstGeom prst="rect">
            <a:avLst/>
          </a:prstGeom>
          <a:noFill/>
        </p:spPr>
        <p:txBody>
          <a:bodyPr wrap="square" rtlCol="0">
            <a:spAutoFit/>
          </a:bodyPr>
          <a:lstStyle/>
          <a:p>
            <a:pPr algn="ctr">
              <a:lnSpc>
                <a:spcPct val="150000"/>
              </a:lnSpc>
            </a:pPr>
            <a:r>
              <a:rPr lang="zh-CN" altLang="en-US" sz="1500" b="1" spc="226" dirty="0" smtClean="0">
                <a:solidFill>
                  <a:srgbClr val="0070C0"/>
                </a:solidFill>
                <a:latin typeface="微软雅黑" panose="020B0503020204020204" charset="-122"/>
                <a:ea typeface="微软雅黑" panose="020B0503020204020204" charset="-122"/>
              </a:rPr>
              <a:t>    北京市日坛中学实验学校 赵腾</a:t>
            </a:r>
            <a:endParaRPr lang="zh-CN" altLang="en-US" sz="1500" b="1" spc="226" dirty="0">
              <a:solidFill>
                <a:srgbClr val="0070C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904240" y="1350010"/>
            <a:ext cx="7038340" cy="3545205"/>
          </a:xfrm>
        </p:spPr>
        <p:txBody>
          <a:bodyPr/>
          <a:p>
            <a:pPr indent="0" algn="just" fontAlgn="auto">
              <a:lnSpc>
                <a:spcPct val="170000"/>
              </a:lnSpc>
              <a:spcBef>
                <a:spcPts val="0"/>
              </a:spcBef>
              <a:buNone/>
            </a:pPr>
            <a:r>
              <a:rPr lang="en-US" altLang="zh-CN">
                <a:latin typeface="+mn-ea"/>
                <a:cs typeface="+mn-ea"/>
              </a:rPr>
              <a:t>    </a:t>
            </a:r>
            <a:r>
              <a:rPr lang="zh-CN" altLang="en-US" b="1">
                <a:solidFill>
                  <a:srgbClr val="FF0000"/>
                </a:solidFill>
                <a:latin typeface="+mn-ea"/>
                <a:cs typeface="+mn-ea"/>
              </a:rPr>
              <a:t>历史价值</a:t>
            </a:r>
            <a:r>
              <a:rPr lang="en-US" altLang="zh-CN" b="1">
                <a:solidFill>
                  <a:srgbClr val="FF0000"/>
                </a:solidFill>
                <a:latin typeface="+mn-ea"/>
                <a:cs typeface="+mn-ea"/>
              </a:rPr>
              <a:t>1</a:t>
            </a:r>
            <a:r>
              <a:rPr lang="zh-CN" altLang="en-US" b="1">
                <a:solidFill>
                  <a:srgbClr val="FF0000"/>
                </a:solidFill>
                <a:latin typeface="+mn-ea"/>
                <a:cs typeface="+mn-ea"/>
              </a:rPr>
              <a:t>：</a:t>
            </a:r>
            <a:r>
              <a:rPr lang="zh-CN" altLang="en-US">
                <a:latin typeface="+mn-ea"/>
                <a:cs typeface="+mn-ea"/>
              </a:rPr>
              <a:t>长征中红军表现出的对革命必胜的信念和勇往直前、不怕牺牲的英雄气概，形成了长征精神，成为激励共产党人和人民军队前进的巨大动力。</a:t>
            </a:r>
            <a:endParaRPr lang="zh-CN" altLang="en-US">
              <a:latin typeface="+mn-ea"/>
              <a:cs typeface="+mn-e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67005"/>
            <a:ext cx="8229600" cy="4787265"/>
          </a:xfrm>
        </p:spPr>
        <p:txBody>
          <a:bodyPr>
            <a:normAutofit fontScale="90000"/>
          </a:bodyPr>
          <a:p>
            <a:pPr indent="0" algn="just">
              <a:lnSpc>
                <a:spcPct val="130000"/>
              </a:lnSpc>
              <a:spcBef>
                <a:spcPts val="0"/>
              </a:spcBef>
              <a:buNone/>
            </a:pPr>
            <a:r>
              <a:rPr lang="en-US" altLang="zh-CN">
                <a:latin typeface="+mn-ea"/>
                <a:cs typeface="+mn-ea"/>
                <a:sym typeface="+mn-ea"/>
              </a:rPr>
              <a:t>   </a:t>
            </a:r>
            <a:r>
              <a:rPr lang="zh-CN" altLang="en-US">
                <a:latin typeface="+mn-ea"/>
                <a:cs typeface="+mn-ea"/>
                <a:sym typeface="+mn-ea"/>
              </a:rPr>
              <a:t>满天都是星光，火把也亮起来了。从山脚向上望，只见火把排成许多"之"字形，一直连到天上，跟星光接起来，分不出是火把还是星星。这真是我生平没见过的奇观。</a:t>
            </a:r>
            <a:endParaRPr lang="zh-CN" altLang="en-US">
              <a:latin typeface="+mn-ea"/>
              <a:cs typeface="+mn-ea"/>
            </a:endParaRPr>
          </a:p>
          <a:p>
            <a:pPr indent="0" algn="just">
              <a:lnSpc>
                <a:spcPct val="130000"/>
              </a:lnSpc>
              <a:spcBef>
                <a:spcPts val="0"/>
              </a:spcBef>
              <a:buNone/>
            </a:pPr>
            <a:r>
              <a:rPr lang="zh-CN" altLang="en-US">
                <a:latin typeface="+mn-ea"/>
                <a:cs typeface="+mn-ea"/>
                <a:sym typeface="+mn-ea"/>
              </a:rPr>
              <a:t>   大家都知道这座山是怎样地陡了，不由浑身紧张，前后呼喊起来，都想努一把力，好快些翻过山去。</a:t>
            </a:r>
            <a:endParaRPr lang="zh-CN" altLang="en-US">
              <a:latin typeface="+mn-ea"/>
              <a:cs typeface="+mn-ea"/>
            </a:endParaRPr>
          </a:p>
          <a:p>
            <a:pPr indent="0" algn="just">
              <a:lnSpc>
                <a:spcPct val="130000"/>
              </a:lnSpc>
              <a:spcBef>
                <a:spcPts val="0"/>
              </a:spcBef>
              <a:buNone/>
            </a:pPr>
            <a:r>
              <a:rPr lang="en-US" altLang="zh-CN">
                <a:latin typeface="+mn-ea"/>
                <a:cs typeface="+mn-ea"/>
                <a:sym typeface="+mn-ea"/>
              </a:rPr>
              <a:t>  “</a:t>
            </a:r>
            <a:r>
              <a:rPr lang="zh-CN" altLang="en-US">
                <a:latin typeface="+mn-ea"/>
                <a:cs typeface="+mn-ea"/>
                <a:sym typeface="+mn-ea"/>
              </a:rPr>
              <a:t>不要掉队呀!</a:t>
            </a:r>
            <a:r>
              <a:rPr lang="en-US" altLang="zh-CN">
                <a:latin typeface="+mn-ea"/>
                <a:cs typeface="+mn-ea"/>
                <a:sym typeface="+mn-ea"/>
              </a:rPr>
              <a:t>”</a:t>
            </a:r>
            <a:endParaRPr lang="zh-CN" altLang="en-US">
              <a:latin typeface="+mn-ea"/>
              <a:cs typeface="+mn-ea"/>
            </a:endParaRPr>
          </a:p>
          <a:p>
            <a:pPr indent="0" algn="just">
              <a:lnSpc>
                <a:spcPct val="130000"/>
              </a:lnSpc>
              <a:spcBef>
                <a:spcPts val="0"/>
              </a:spcBef>
              <a:buNone/>
            </a:pPr>
            <a:r>
              <a:rPr lang="zh-CN" altLang="en-US">
                <a:latin typeface="+mn-ea"/>
                <a:cs typeface="+mn-ea"/>
                <a:sym typeface="+mn-ea"/>
              </a:rPr>
              <a:t>  </a:t>
            </a:r>
            <a:r>
              <a:rPr lang="en-US" altLang="zh-CN">
                <a:latin typeface="+mn-ea"/>
                <a:cs typeface="+mn-ea"/>
                <a:sym typeface="+mn-ea"/>
              </a:rPr>
              <a:t>“</a:t>
            </a:r>
            <a:r>
              <a:rPr lang="zh-CN" altLang="en-US">
                <a:latin typeface="+mn-ea"/>
                <a:cs typeface="+mn-ea"/>
                <a:sym typeface="+mn-ea"/>
              </a:rPr>
              <a:t>不要落后做乌龟呀!</a:t>
            </a:r>
            <a:r>
              <a:rPr lang="en-US" altLang="zh-CN">
                <a:latin typeface="+mn-ea"/>
                <a:cs typeface="+mn-ea"/>
                <a:sym typeface="+mn-ea"/>
              </a:rPr>
              <a:t>”</a:t>
            </a:r>
            <a:endParaRPr lang="zh-CN" altLang="en-US">
              <a:latin typeface="+mn-ea"/>
              <a:cs typeface="+mn-ea"/>
            </a:endParaRPr>
          </a:p>
          <a:p>
            <a:pPr indent="0" algn="just">
              <a:lnSpc>
                <a:spcPct val="130000"/>
              </a:lnSpc>
              <a:spcBef>
                <a:spcPts val="0"/>
              </a:spcBef>
              <a:buNone/>
            </a:pPr>
            <a:r>
              <a:rPr lang="zh-CN" altLang="en-US">
                <a:latin typeface="+mn-ea"/>
                <a:cs typeface="+mn-ea"/>
                <a:sym typeface="+mn-ea"/>
              </a:rPr>
              <a:t>  </a:t>
            </a:r>
            <a:r>
              <a:rPr lang="en-US" altLang="zh-CN">
                <a:latin typeface="+mn-ea"/>
                <a:cs typeface="+mn-ea"/>
                <a:sym typeface="+mn-ea"/>
              </a:rPr>
              <a:t>“</a:t>
            </a:r>
            <a:r>
              <a:rPr lang="zh-CN" altLang="en-US">
                <a:latin typeface="+mn-ea"/>
                <a:cs typeface="+mn-ea"/>
                <a:sym typeface="+mn-ea"/>
              </a:rPr>
              <a:t>我们顶着天啦!</a:t>
            </a:r>
            <a:r>
              <a:rPr lang="en-US" altLang="zh-CN">
                <a:latin typeface="+mn-ea"/>
                <a:cs typeface="+mn-ea"/>
                <a:sym typeface="+mn-ea"/>
              </a:rPr>
              <a:t>”</a:t>
            </a:r>
            <a:endParaRPr lang="zh-CN" altLang="en-US">
              <a:latin typeface="+mn-ea"/>
              <a:cs typeface="+mn-ea"/>
            </a:endParaRPr>
          </a:p>
          <a:p>
            <a:pPr indent="0" algn="just">
              <a:lnSpc>
                <a:spcPct val="130000"/>
              </a:lnSpc>
              <a:spcBef>
                <a:spcPts val="0"/>
              </a:spcBef>
              <a:buNone/>
            </a:pPr>
            <a:r>
              <a:rPr lang="zh-CN" altLang="en-US">
                <a:latin typeface="+mn-ea"/>
                <a:cs typeface="+mn-ea"/>
                <a:sym typeface="+mn-ea"/>
              </a:rPr>
              <a:t>   大家听了，哈哈地笑起来。</a:t>
            </a:r>
            <a:endParaRPr lang="zh-CN" altLang="en-US">
              <a:latin typeface="+mn-ea"/>
              <a:cs typeface="+mn-ea"/>
            </a:endParaRPr>
          </a:p>
          <a:p>
            <a:pPr marL="0" indent="0" algn="r">
              <a:lnSpc>
                <a:spcPct val="130000"/>
              </a:lnSpc>
              <a:buNone/>
            </a:pPr>
            <a:r>
              <a:rPr lang="en-US" altLang="zh-CN">
                <a:latin typeface="+mn-ea"/>
                <a:cs typeface="+mn-ea"/>
                <a:sym typeface="+mn-ea"/>
              </a:rPr>
              <a:t>                                         ——</a:t>
            </a:r>
            <a:r>
              <a:rPr lang="zh-CN" altLang="en-US">
                <a:latin typeface="+mn-ea"/>
                <a:cs typeface="+mn-ea"/>
                <a:sym typeface="+mn-ea"/>
              </a:rPr>
              <a:t>《老山界》</a:t>
            </a:r>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5605" y="364490"/>
            <a:ext cx="8352790" cy="4370070"/>
          </a:xfrm>
        </p:spPr>
        <p:txBody>
          <a:bodyPr>
            <a:normAutofit/>
          </a:bodyPr>
          <a:p>
            <a:pPr indent="0" fontAlgn="auto">
              <a:lnSpc>
                <a:spcPct val="140000"/>
              </a:lnSpc>
              <a:spcBef>
                <a:spcPts val="0"/>
              </a:spcBef>
              <a:buNone/>
            </a:pPr>
            <a:r>
              <a:rPr lang="en-US" altLang="zh-CN"/>
              <a:t>   </a:t>
            </a:r>
            <a:r>
              <a:rPr lang="zh-CN" altLang="en-US"/>
              <a:t>“现在有千百万的农民看到了红军，听到了他们讲话，不再感到害怕了。红军解释了土地革命的目的，他们的抗日政策。他们武装了千千万万的农民，留下干部来训练游击队，使南京军队从此疲于奔命。在漫长的艰苦的征途上，有成千上万的人倒下了，可是另外又有成千上万的人——农民、学徒、奴隶、国民党逃兵、工人、一切赤贫如洗的人们——参加进来充实了行列。”</a:t>
            </a:r>
            <a:endParaRPr lang="zh-CN" altLang="en-US"/>
          </a:p>
          <a:p>
            <a:pPr indent="0" algn="r" fontAlgn="auto">
              <a:lnSpc>
                <a:spcPct val="140000"/>
              </a:lnSpc>
              <a:spcBef>
                <a:spcPts val="0"/>
              </a:spcBef>
              <a:buNone/>
            </a:pPr>
            <a:r>
              <a:rPr lang="en-US" altLang="zh-CN">
                <a:sym typeface="+mn-ea"/>
              </a:rPr>
              <a:t>——</a:t>
            </a:r>
            <a:r>
              <a:rPr lang="zh-CN" altLang="en-US">
                <a:sym typeface="+mn-ea"/>
              </a:rPr>
              <a:t>《红星照耀中国》第五章</a:t>
            </a:r>
            <a:endParaRPr lang="zh-CN" altLang="en-US"/>
          </a:p>
          <a:p>
            <a:pPr indent="720090" fontAlgn="auto">
              <a:lnSpc>
                <a:spcPct val="120000"/>
              </a:lnSpc>
              <a:spcBef>
                <a:spcPts val="0"/>
              </a:spcBef>
            </a:pPr>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122680" y="1140460"/>
            <a:ext cx="6800215" cy="3575050"/>
          </a:xfrm>
        </p:spPr>
        <p:txBody>
          <a:bodyPr/>
          <a:p>
            <a:pPr>
              <a:lnSpc>
                <a:spcPct val="140000"/>
              </a:lnSpc>
            </a:pPr>
            <a:endParaRPr lang="zh-CN" altLang="en-US"/>
          </a:p>
          <a:p>
            <a:pPr indent="0" fontAlgn="auto">
              <a:lnSpc>
                <a:spcPct val="170000"/>
              </a:lnSpc>
              <a:spcBef>
                <a:spcPts val="0"/>
              </a:spcBef>
              <a:buNone/>
            </a:pPr>
            <a:r>
              <a:rPr lang="zh-CN" altLang="en-US">
                <a:latin typeface="+mn-ea"/>
                <a:cs typeface="+mn-ea"/>
              </a:rPr>
              <a:t> </a:t>
            </a:r>
            <a:r>
              <a:rPr lang="zh-CN" altLang="en-US" b="1">
                <a:solidFill>
                  <a:srgbClr val="FF0000"/>
                </a:solidFill>
                <a:latin typeface="+mn-ea"/>
                <a:cs typeface="+mn-ea"/>
              </a:rPr>
              <a:t>  历史价值</a:t>
            </a:r>
            <a:r>
              <a:rPr lang="en-US" altLang="zh-CN" b="1">
                <a:solidFill>
                  <a:srgbClr val="FF0000"/>
                </a:solidFill>
                <a:latin typeface="+mn-ea"/>
                <a:cs typeface="+mn-ea"/>
              </a:rPr>
              <a:t>2</a:t>
            </a:r>
            <a:r>
              <a:rPr lang="zh-CN" altLang="en-US" b="1">
                <a:solidFill>
                  <a:srgbClr val="FF0000"/>
                </a:solidFill>
                <a:latin typeface="+mn-ea"/>
                <a:cs typeface="+mn-ea"/>
              </a:rPr>
              <a:t>：</a:t>
            </a:r>
            <a:r>
              <a:rPr lang="zh-CN" altLang="en-US">
                <a:latin typeface="+mn-ea"/>
                <a:cs typeface="+mn-ea"/>
              </a:rPr>
              <a:t>长征为传播我党的思想政策播下了</a:t>
            </a:r>
            <a:r>
              <a:rPr lang="zh-CN" altLang="en-US">
                <a:solidFill>
                  <a:srgbClr val="FF0000"/>
                </a:solidFill>
                <a:latin typeface="+mn-ea"/>
                <a:cs typeface="+mn-ea"/>
              </a:rPr>
              <a:t>革命的火种</a:t>
            </a:r>
            <a:r>
              <a:rPr lang="zh-CN" altLang="en-US">
                <a:latin typeface="+mn-ea"/>
                <a:cs typeface="+mn-ea"/>
              </a:rPr>
              <a:t>，为我军打下了</a:t>
            </a:r>
            <a:r>
              <a:rPr lang="zh-CN" altLang="en-US">
                <a:solidFill>
                  <a:srgbClr val="FF0000"/>
                </a:solidFill>
                <a:latin typeface="+mn-ea"/>
                <a:cs typeface="+mn-ea"/>
              </a:rPr>
              <a:t>群众基础</a:t>
            </a:r>
            <a:r>
              <a:rPr lang="zh-CN" altLang="en-US">
                <a:latin typeface="+mn-ea"/>
                <a:cs typeface="+mn-ea"/>
              </a:rPr>
              <a:t>。</a:t>
            </a:r>
            <a:endParaRPr lang="zh-CN" altLang="en-US">
              <a:latin typeface="+mn-ea"/>
              <a:cs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0540" y="416560"/>
            <a:ext cx="8123555" cy="4311015"/>
          </a:xfrm>
        </p:spPr>
        <p:txBody>
          <a:bodyPr>
            <a:normAutofit fontScale="90000"/>
          </a:bodyPr>
          <a:p>
            <a:pPr indent="0" algn="just" fontAlgn="auto">
              <a:lnSpc>
                <a:spcPct val="150000"/>
              </a:lnSpc>
              <a:spcBef>
                <a:spcPts val="0"/>
              </a:spcBef>
              <a:buNone/>
            </a:pPr>
            <a:r>
              <a:rPr lang="en-US" altLang="zh-CN"/>
              <a:t>    </a:t>
            </a:r>
            <a:r>
              <a:rPr lang="zh-CN" altLang="en-US"/>
              <a:t>我</a:t>
            </a:r>
            <a:r>
              <a:rPr lang="zh-CN" altLang="en-US">
                <a:latin typeface="+mn-ea"/>
                <a:cs typeface="+mn-ea"/>
              </a:rPr>
              <a:t>们谈到红军，谈到苛捐杂税，谈到广西军阀禁止瑶民信仰自己的宗教，残杀瑶民，谈到她住在这里的生活情形。那女人哭起来了。</a:t>
            </a:r>
            <a:endParaRPr lang="zh-CN" altLang="en-US">
              <a:latin typeface="+mn-ea"/>
              <a:cs typeface="+mn-ea"/>
            </a:endParaRPr>
          </a:p>
          <a:p>
            <a:pPr indent="0" algn="just" fontAlgn="auto">
              <a:lnSpc>
                <a:spcPct val="150000"/>
              </a:lnSpc>
              <a:spcBef>
                <a:spcPts val="0"/>
              </a:spcBef>
              <a:buNone/>
            </a:pPr>
            <a:r>
              <a:rPr lang="zh-CN" altLang="en-US">
                <a:latin typeface="+mn-ea"/>
                <a:cs typeface="+mn-ea"/>
              </a:rPr>
              <a:t>    她说她原来也有过地，但是汉人把他们从自己的地上赶跑了。现在住到这荒山上来，种人家的地，每年要缴特别重的租。她说:</a:t>
            </a:r>
            <a:r>
              <a:rPr lang="en-US" altLang="zh-CN">
                <a:latin typeface="+mn-ea"/>
                <a:cs typeface="+mn-ea"/>
              </a:rPr>
              <a:t>“</a:t>
            </a:r>
            <a:r>
              <a:rPr lang="zh-CN" altLang="en-US">
                <a:latin typeface="+mn-ea"/>
                <a:cs typeface="+mn-ea"/>
              </a:rPr>
              <a:t>广西的苛捐杂税对瑶民特别重，广西军阀特别欺侮瑶民。</a:t>
            </a:r>
            <a:r>
              <a:rPr lang="zh-CN" altLang="en-US">
                <a:solidFill>
                  <a:srgbClr val="FF0000"/>
                </a:solidFill>
                <a:latin typeface="+mn-ea"/>
                <a:cs typeface="+mn-ea"/>
              </a:rPr>
              <a:t>你们红军早些来就好了</a:t>
            </a:r>
            <a:r>
              <a:rPr lang="zh-CN" altLang="en-US">
                <a:latin typeface="+mn-ea"/>
                <a:cs typeface="+mn-ea"/>
              </a:rPr>
              <a:t>，我们就不会吃这样的苦了。</a:t>
            </a:r>
            <a:r>
              <a:rPr lang="en-US" altLang="zh-CN">
                <a:latin typeface="+mn-ea"/>
                <a:cs typeface="+mn-ea"/>
              </a:rPr>
              <a:t>”</a:t>
            </a:r>
            <a:endParaRPr lang="zh-CN" altLang="en-US">
              <a:latin typeface="+mn-ea"/>
              <a:cs typeface="+mn-ea"/>
            </a:endParaRPr>
          </a:p>
          <a:p>
            <a:pPr marL="0" indent="0" algn="r">
              <a:lnSpc>
                <a:spcPct val="130000"/>
              </a:lnSpc>
              <a:buNone/>
            </a:pPr>
            <a:r>
              <a:rPr lang="en-US" altLang="zh-CN"/>
              <a:t>——</a:t>
            </a:r>
            <a:r>
              <a:rPr lang="zh-CN" altLang="en-US"/>
              <a:t>《老山界》</a:t>
            </a: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54075" y="1209040"/>
            <a:ext cx="7148195" cy="3466465"/>
          </a:xfrm>
        </p:spPr>
        <p:txBody>
          <a:bodyPr/>
          <a:p>
            <a:pPr indent="0" algn="just" fontAlgn="auto">
              <a:lnSpc>
                <a:spcPct val="160000"/>
              </a:lnSpc>
              <a:spcBef>
                <a:spcPts val="0"/>
              </a:spcBef>
              <a:buNone/>
            </a:pPr>
            <a:r>
              <a:rPr lang="en-US" altLang="zh-CN"/>
              <a:t>   </a:t>
            </a:r>
            <a:r>
              <a:rPr lang="zh-CN" altLang="en-US"/>
              <a:t>“进军到战略要地西北去，无疑是他们大战役的第二个基本原因，他们正确地预见到这个地区要对中、日、苏的当前命运将起决定性的作用。”</a:t>
            </a:r>
            <a:endParaRPr lang="zh-CN" altLang="en-US"/>
          </a:p>
          <a:p>
            <a:pPr marL="0" indent="0" algn="r" fontAlgn="auto">
              <a:lnSpc>
                <a:spcPct val="160000"/>
              </a:lnSpc>
              <a:buNone/>
            </a:pPr>
            <a:r>
              <a:rPr lang="en-US" altLang="zh-CN"/>
              <a:t>——</a:t>
            </a:r>
            <a:r>
              <a:rPr lang="zh-CN" altLang="en-US"/>
              <a:t>《红星照耀中国》第五章</a:t>
            </a:r>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054100" y="1062990"/>
            <a:ext cx="6511290" cy="3652520"/>
          </a:xfrm>
        </p:spPr>
        <p:txBody>
          <a:bodyPr/>
          <a:p>
            <a:pPr>
              <a:lnSpc>
                <a:spcPct val="130000"/>
              </a:lnSpc>
            </a:pPr>
            <a:endParaRPr lang="zh-CN" altLang="en-US"/>
          </a:p>
          <a:p>
            <a:pPr indent="0" fontAlgn="auto">
              <a:lnSpc>
                <a:spcPct val="180000"/>
              </a:lnSpc>
              <a:spcBef>
                <a:spcPts val="0"/>
              </a:spcBef>
              <a:buNone/>
            </a:pPr>
            <a:r>
              <a:rPr lang="zh-CN" altLang="en-US"/>
              <a:t>  </a:t>
            </a:r>
            <a:r>
              <a:rPr lang="zh-CN" altLang="en-US" b="1">
                <a:solidFill>
                  <a:srgbClr val="FF0000"/>
                </a:solidFill>
              </a:rPr>
              <a:t>  </a:t>
            </a:r>
            <a:r>
              <a:rPr lang="zh-CN" altLang="en-US" b="1">
                <a:solidFill>
                  <a:srgbClr val="FF0000"/>
                </a:solidFill>
                <a:latin typeface="+mn-ea"/>
                <a:cs typeface="+mn-ea"/>
              </a:rPr>
              <a:t>历史价值</a:t>
            </a:r>
            <a:r>
              <a:rPr lang="en-US" altLang="zh-CN" b="1">
                <a:solidFill>
                  <a:srgbClr val="FF0000"/>
                </a:solidFill>
                <a:latin typeface="+mn-ea"/>
                <a:cs typeface="+mn-ea"/>
              </a:rPr>
              <a:t>3</a:t>
            </a:r>
            <a:r>
              <a:rPr lang="zh-CN" altLang="en-US" b="1">
                <a:solidFill>
                  <a:srgbClr val="FF0000"/>
                </a:solidFill>
                <a:latin typeface="+mn-ea"/>
                <a:cs typeface="+mn-ea"/>
              </a:rPr>
              <a:t>：</a:t>
            </a:r>
            <a:r>
              <a:rPr lang="zh-CN" altLang="en-US">
                <a:latin typeface="+mn-ea"/>
                <a:cs typeface="+mn-ea"/>
              </a:rPr>
              <a:t>长征形成了抗战的有生力量，             决定了中国抗日战争的胜利。</a:t>
            </a:r>
            <a:endParaRPr lang="zh-CN" altLang="en-US">
              <a:latin typeface="+mn-ea"/>
              <a:cs typeface="+mn-ea"/>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lgn="ctr">
              <a:lnSpc>
                <a:spcPct val="150000"/>
              </a:lnSpc>
              <a:buNone/>
            </a:pPr>
            <a:r>
              <a:rPr lang="zh-CN" altLang="en-US" sz="3000" b="1">
                <a:solidFill>
                  <a:schemeClr val="tx1"/>
                </a:solidFill>
                <a:effectLst>
                  <a:outerShdw blurRad="38100" dist="19050" dir="2700000" algn="tl" rotWithShape="0">
                    <a:schemeClr val="dk1">
                      <a:alpha val="40000"/>
                    </a:schemeClr>
                  </a:outerShdw>
                </a:effectLst>
              </a:rPr>
              <a:t>探究式阅读</a:t>
            </a:r>
            <a:endParaRPr lang="zh-CN" altLang="en-US" sz="3000" b="1">
              <a:solidFill>
                <a:schemeClr val="tx1"/>
              </a:solidFill>
              <a:effectLst>
                <a:outerShdw blurRad="38100" dist="19050" dir="2700000" algn="tl" rotWithShape="0">
                  <a:schemeClr val="dk1">
                    <a:alpha val="40000"/>
                  </a:schemeClr>
                </a:outerShdw>
              </a:effectLst>
            </a:endParaRPr>
          </a:p>
          <a:p>
            <a:pPr marL="0" indent="0" algn="ctr">
              <a:lnSpc>
                <a:spcPct val="150000"/>
              </a:lnSpc>
              <a:buNone/>
            </a:pPr>
            <a:r>
              <a:rPr lang="zh-CN" altLang="en-US" sz="3000" b="1">
                <a:solidFill>
                  <a:schemeClr val="tx1"/>
                </a:solidFill>
                <a:effectLst>
                  <a:outerShdw blurRad="38100" dist="19050" dir="2700000" algn="tl" rotWithShape="0">
                    <a:schemeClr val="dk1">
                      <a:alpha val="40000"/>
                    </a:schemeClr>
                  </a:outerShdw>
                </a:effectLst>
              </a:rPr>
              <a:t>妙趣横生</a:t>
            </a:r>
            <a:endParaRPr lang="zh-CN" altLang="en-US" sz="3000" b="1">
              <a:solidFill>
                <a:schemeClr val="tx1"/>
              </a:solidFill>
              <a:effectLst>
                <a:outerShdw blurRad="38100" dist="19050" dir="2700000" algn="tl" rotWithShape="0">
                  <a:schemeClr val="dk1">
                    <a:alpha val="40000"/>
                  </a:schemeClr>
                </a:outerShdw>
              </a:effectLst>
            </a:endParaRPr>
          </a:p>
          <a:p>
            <a:pPr marL="0" indent="0" algn="ctr">
              <a:lnSpc>
                <a:spcPct val="150000"/>
              </a:lnSpc>
              <a:buNone/>
            </a:pPr>
            <a:r>
              <a:rPr lang="zh-CN" altLang="en-US" sz="3000" b="1">
                <a:solidFill>
                  <a:schemeClr val="tx1"/>
                </a:solidFill>
                <a:effectLst>
                  <a:outerShdw blurRad="38100" dist="19050" dir="2700000" algn="tl" rotWithShape="0">
                    <a:schemeClr val="dk1">
                      <a:alpha val="40000"/>
                    </a:schemeClr>
                  </a:outerShdw>
                </a:effectLst>
              </a:rPr>
              <a:t>读得开心</a:t>
            </a:r>
            <a:endParaRPr lang="zh-CN" altLang="en-US" sz="3000" b="1">
              <a:solidFill>
                <a:schemeClr val="tx1"/>
              </a:solidFill>
              <a:effectLst>
                <a:outerShdw blurRad="38100" dist="19050" dir="2700000" algn="tl" rotWithShape="0">
                  <a:schemeClr val="dk1">
                    <a:alpha val="40000"/>
                  </a:schemeClr>
                </a:outerShdw>
              </a:effectLst>
            </a:endParaRPr>
          </a:p>
          <a:p>
            <a:pPr marL="0" indent="0" algn="ctr">
              <a:lnSpc>
                <a:spcPct val="150000"/>
              </a:lnSpc>
              <a:buNone/>
            </a:pPr>
            <a:r>
              <a:rPr lang="zh-CN" altLang="en-US" sz="3000" b="1">
                <a:solidFill>
                  <a:schemeClr val="tx1"/>
                </a:solidFill>
                <a:effectLst>
                  <a:outerShdw blurRad="38100" dist="19050" dir="2700000" algn="tl" rotWithShape="0">
                    <a:schemeClr val="dk1">
                      <a:alpha val="40000"/>
                    </a:schemeClr>
                  </a:outerShdw>
                </a:effectLst>
              </a:rPr>
              <a:t>读得快乐</a:t>
            </a:r>
            <a:endParaRPr lang="zh-CN" altLang="en-US" sz="3000" b="1">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4151"/>
            <a:ext cx="1234440" cy="1223010"/>
          </a:xfrm>
          <a:prstGeom prst="rect">
            <a:avLst/>
          </a:prstGeom>
        </p:spPr>
      </p:pic>
      <p:sp>
        <p:nvSpPr>
          <p:cNvPr id="19" name="矩形 18"/>
          <p:cNvSpPr/>
          <p:nvPr/>
        </p:nvSpPr>
        <p:spPr>
          <a:xfrm>
            <a:off x="2376805" y="2360613"/>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8058"/>
            <a:ext cx="4205412" cy="506730"/>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1834512" y="206729"/>
            <a:ext cx="5474975" cy="3977860"/>
          </a:xfrm>
          <a:prstGeom prst="rect">
            <a:avLst/>
          </a:prstGeom>
        </p:spPr>
      </p:pic>
      <p:sp>
        <p:nvSpPr>
          <p:cNvPr id="5" name="文本框 4"/>
          <p:cNvSpPr txBox="1"/>
          <p:nvPr/>
        </p:nvSpPr>
        <p:spPr>
          <a:xfrm>
            <a:off x="3124423" y="4264136"/>
            <a:ext cx="2758923" cy="506730"/>
          </a:xfrm>
          <a:prstGeom prst="rect">
            <a:avLst/>
          </a:prstGeom>
          <a:noFill/>
        </p:spPr>
        <p:txBody>
          <a:bodyPr wrap="square" rtlCol="0">
            <a:spAutoFit/>
          </a:bodyPr>
          <a:p>
            <a:pPr algn="ctr"/>
            <a:r>
              <a:rPr lang="zh-CN" altLang="en-US" sz="2700" b="1"/>
              <a:t>斯诺</a:t>
            </a:r>
            <a:endParaRPr lang="zh-CN" altLang="en-US" sz="2700" b="1"/>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2526625" y="4221742"/>
            <a:ext cx="4091703" cy="717358"/>
          </a:xfrm>
        </p:spPr>
        <p:txBody>
          <a:bodyPr/>
          <a:p>
            <a:pPr algn="ctr" fontAlgn="auto">
              <a:lnSpc>
                <a:spcPct val="150000"/>
              </a:lnSpc>
              <a:spcBef>
                <a:spcPts val="0"/>
              </a:spcBef>
            </a:pPr>
            <a:r>
              <a:rPr lang="zh-CN" altLang="en-US" sz="2700" b="1">
                <a:solidFill>
                  <a:schemeClr val="tx1"/>
                </a:solidFill>
              </a:rPr>
              <a:t>斯诺与毛泽东</a:t>
            </a:r>
            <a:endParaRPr lang="zh-CN" altLang="en-US" sz="2700" b="1">
              <a:solidFill>
                <a:schemeClr val="tx1"/>
              </a:solidFill>
            </a:endParaRPr>
          </a:p>
        </p:txBody>
      </p:sp>
      <p:pic>
        <p:nvPicPr>
          <p:cNvPr id="4" name="图片 3"/>
          <p:cNvPicPr>
            <a:picLocks noChangeAspect="1"/>
          </p:cNvPicPr>
          <p:nvPr>
            <p:custDataLst>
              <p:tags r:id="rId1"/>
            </p:custDataLst>
          </p:nvPr>
        </p:nvPicPr>
        <p:blipFill>
          <a:blip r:embed="rId2"/>
          <a:stretch>
            <a:fillRect/>
          </a:stretch>
        </p:blipFill>
        <p:spPr>
          <a:xfrm>
            <a:off x="1620162" y="131468"/>
            <a:ext cx="5903199" cy="4090274"/>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894115" y="891384"/>
            <a:ext cx="3138560" cy="3515340"/>
          </a:xfrm>
          <a:prstGeom prst="rect">
            <a:avLst/>
          </a:prstGeom>
        </p:spPr>
      </p:pic>
      <p:sp>
        <p:nvSpPr>
          <p:cNvPr id="5" name="文本框 4"/>
          <p:cNvSpPr txBox="1"/>
          <p:nvPr/>
        </p:nvSpPr>
        <p:spPr>
          <a:xfrm>
            <a:off x="4666581" y="891550"/>
            <a:ext cx="3395304" cy="3709035"/>
          </a:xfrm>
          <a:prstGeom prst="rect">
            <a:avLst/>
          </a:prstGeom>
          <a:noFill/>
        </p:spPr>
        <p:txBody>
          <a:bodyPr wrap="square" rtlCol="0">
            <a:spAutoFit/>
          </a:bodyPr>
          <a:p>
            <a:pPr algn="l">
              <a:lnSpc>
                <a:spcPct val="140000"/>
              </a:lnSpc>
            </a:pPr>
            <a:r>
              <a:rPr lang="zh-CN" altLang="en-US" sz="2400"/>
              <a:t>《红星照耀中国》第一次全面、完整、准确地描述了红军长征的立体画卷，斯诺相当精准地把握了红军长征的历史地位以及对中国革命的重大意义。</a:t>
            </a:r>
            <a:endParaRPr lang="zh-CN" altLang="en-US" sz="240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485360" y="1200360"/>
            <a:ext cx="6292363" cy="3505337"/>
          </a:xfrm>
        </p:spPr>
        <p:txBody>
          <a:bodyPr>
            <a:normAutofit/>
          </a:bodyPr>
          <a:p>
            <a:pPr indent="0" algn="just" fontAlgn="auto">
              <a:lnSpc>
                <a:spcPct val="180000"/>
              </a:lnSpc>
              <a:spcBef>
                <a:spcPts val="0"/>
              </a:spcBef>
              <a:buNone/>
            </a:pPr>
            <a:r>
              <a:rPr lang="en-US" altLang="zh-CN"/>
              <a:t>   </a:t>
            </a:r>
            <a:r>
              <a:rPr lang="zh-CN" altLang="en-US"/>
              <a:t>有人认为长征是</a:t>
            </a:r>
            <a:r>
              <a:rPr lang="zh-CN" altLang="en-US">
                <a:solidFill>
                  <a:srgbClr val="FF0000"/>
                </a:solidFill>
              </a:rPr>
              <a:t>逃跑</a:t>
            </a:r>
            <a:r>
              <a:rPr lang="zh-CN" altLang="en-US"/>
              <a:t>，是没有目的的溃逃，是不值得称道的，只是因为长征的直接胜利和间接的深远影响改变了人们对长征本身的评价，所以被加以“</a:t>
            </a:r>
            <a:r>
              <a:rPr lang="zh-CN" altLang="en-US">
                <a:solidFill>
                  <a:srgbClr val="FF0000"/>
                </a:solidFill>
              </a:rPr>
              <a:t>战略转移</a:t>
            </a:r>
            <a:r>
              <a:rPr lang="zh-CN" altLang="en-US"/>
              <a:t>”的美化。</a:t>
            </a:r>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latin typeface="黑体" panose="02010609060101010101" charset="-122"/>
                <a:ea typeface="黑体" panose="02010609060101010101" charset="-122"/>
                <a:cs typeface="黑体" panose="02010609060101010101" charset="-122"/>
              </a:rPr>
              <a:t>任务四：探究长征的历史价值</a:t>
            </a:r>
            <a:endParaRPr lang="zh-CN" altLang="en-US">
              <a:latin typeface="黑体" panose="02010609060101010101" charset="-122"/>
              <a:ea typeface="黑体" panose="02010609060101010101" charset="-122"/>
              <a:cs typeface="黑体" panose="02010609060101010101" charset="-122"/>
            </a:endParaRPr>
          </a:p>
        </p:txBody>
      </p:sp>
      <p:sp>
        <p:nvSpPr>
          <p:cNvPr id="3" name="副标题 2"/>
          <p:cNvSpPr>
            <a:spLocks noGrp="1"/>
          </p:cNvSpPr>
          <p:nvPr>
            <p:ph type="subTitle" idx="1"/>
          </p:nvPr>
        </p:nvSpPr>
        <p:spPr>
          <a:xfrm>
            <a:off x="2171280" y="2759636"/>
            <a:ext cx="4801440" cy="1314680"/>
          </a:xfrm>
        </p:spPr>
        <p:txBody>
          <a:bodyPr/>
          <a:p>
            <a:r>
              <a:rPr lang="zh-CN" altLang="en-US" sz="3000">
                <a:solidFill>
                  <a:srgbClr val="FF0000"/>
                </a:solidFill>
                <a:latin typeface="黑体" panose="02010609060101010101" charset="-122"/>
                <a:ea typeface="黑体" panose="02010609060101010101" charset="-122"/>
              </a:rPr>
              <a:t>《红星照耀中国》</a:t>
            </a:r>
            <a:endParaRPr lang="zh-CN" altLang="en-US" sz="3000">
              <a:solidFill>
                <a:srgbClr val="FF0000"/>
              </a:solidFill>
              <a:latin typeface="黑体" panose="02010609060101010101" charset="-122"/>
              <a:ea typeface="黑体" panose="02010609060101010101"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一、长征为什么不是逃跑？</a:t>
            </a:r>
            <a:endParaRPr lang="zh-CN" altLang="en-US"/>
          </a:p>
        </p:txBody>
      </p:sp>
      <p:sp>
        <p:nvSpPr>
          <p:cNvPr id="3" name="内容占位符 2"/>
          <p:cNvSpPr>
            <a:spLocks noGrp="1"/>
          </p:cNvSpPr>
          <p:nvPr>
            <p:ph idx="1"/>
          </p:nvPr>
        </p:nvSpPr>
        <p:spPr>
          <a:xfrm>
            <a:off x="781685" y="1241425"/>
            <a:ext cx="7343140" cy="3515995"/>
          </a:xfrm>
        </p:spPr>
        <p:txBody>
          <a:bodyPr>
            <a:noAutofit/>
          </a:bodyPr>
          <a:p>
            <a:pPr indent="0" algn="just" fontAlgn="auto">
              <a:lnSpc>
                <a:spcPct val="170000"/>
              </a:lnSpc>
              <a:spcBef>
                <a:spcPts val="0"/>
              </a:spcBef>
              <a:buNone/>
            </a:pPr>
            <a:r>
              <a:rPr lang="en-US" altLang="zh-CN"/>
              <a:t>  </a:t>
            </a:r>
            <a:r>
              <a:rPr lang="zh-CN" altLang="en-US"/>
              <a:t>“红军在瑞金举行了一次军事会议，决定撤出，把红军主力转移到一个新根据地去。这次大远征为期达整整一年，</a:t>
            </a:r>
            <a:r>
              <a:rPr lang="zh-CN" altLang="en-US">
                <a:solidFill>
                  <a:srgbClr val="FF0000"/>
                </a:solidFill>
              </a:rPr>
              <a:t>计划周密，很有效能，</a:t>
            </a:r>
            <a:r>
              <a:rPr lang="zh-CN" altLang="en-US"/>
              <a:t>这种军事天才是红军在采取攻势阶段所不曾显过身手的。”</a:t>
            </a:r>
            <a:endParaRPr lang="zh-CN" altLang="en-US"/>
          </a:p>
          <a:p>
            <a:pPr marL="0" indent="0" algn="r" fontAlgn="auto">
              <a:lnSpc>
                <a:spcPct val="170000"/>
              </a:lnSpc>
              <a:spcBef>
                <a:spcPts val="0"/>
              </a:spcBef>
              <a:buNone/>
            </a:pPr>
            <a:r>
              <a:rPr lang="en-US" altLang="zh-CN"/>
              <a:t>——</a:t>
            </a:r>
            <a:r>
              <a:rPr lang="zh-CN" altLang="en-US"/>
              <a:t>《红星照耀中国》第五章</a:t>
            </a:r>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35940" y="1140460"/>
            <a:ext cx="7952740" cy="3505835"/>
          </a:xfrm>
        </p:spPr>
        <p:txBody>
          <a:bodyPr>
            <a:normAutofit lnSpcReduction="20000"/>
          </a:bodyPr>
          <a:p>
            <a:pPr indent="0" algn="just" fontAlgn="auto">
              <a:lnSpc>
                <a:spcPct val="180000"/>
              </a:lnSpc>
              <a:spcBef>
                <a:spcPts val="0"/>
              </a:spcBef>
              <a:buNone/>
            </a:pPr>
            <a:r>
              <a:rPr lang="en-US" altLang="zh-CN"/>
              <a:t>    </a:t>
            </a:r>
            <a:r>
              <a:rPr lang="zh-CN" altLang="en-US"/>
              <a:t>“除了红军主力以外，成千上万的红区农民也开始行军——男女老幼、党与非党的都有。</a:t>
            </a:r>
            <a:r>
              <a:rPr lang="zh-CN" altLang="en-US">
                <a:solidFill>
                  <a:srgbClr val="FF0000"/>
                </a:solidFill>
              </a:rPr>
              <a:t>兵工厂拆迁一空，工厂都卸走了机器</a:t>
            </a:r>
            <a:r>
              <a:rPr lang="zh-CN" altLang="en-US"/>
              <a:t>，凡是能够搬走的值钱东西都装在骡子和驴子的背上带走，组成了一支奇怪的队伍。”</a:t>
            </a:r>
            <a:endParaRPr lang="zh-CN" altLang="en-US"/>
          </a:p>
          <a:p>
            <a:pPr marL="0" indent="0" algn="r" fontAlgn="auto">
              <a:lnSpc>
                <a:spcPct val="180000"/>
              </a:lnSpc>
              <a:spcBef>
                <a:spcPts val="0"/>
              </a:spcBef>
              <a:buNone/>
            </a:pPr>
            <a:r>
              <a:rPr lang="en-US" altLang="zh-CN">
                <a:sym typeface="+mn-ea"/>
              </a:rPr>
              <a:t>——</a:t>
            </a:r>
            <a:r>
              <a:rPr lang="zh-CN" altLang="en-US">
                <a:sym typeface="+mn-ea"/>
              </a:rPr>
              <a:t>《红星照耀中国》第五章</a:t>
            </a:r>
            <a:endParaRPr lang="zh-CN" altLang="en-US"/>
          </a:p>
          <a:p>
            <a:pPr indent="0" fontAlgn="auto">
              <a:lnSpc>
                <a:spcPct val="180000"/>
              </a:lnSpc>
              <a:spcBef>
                <a:spcPts val="0"/>
              </a:spcBef>
              <a:buNone/>
            </a:pPr>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485360" y="156476"/>
            <a:ext cx="6173280" cy="857400"/>
          </a:xfrm>
        </p:spPr>
        <p:txBody>
          <a:bodyPr>
            <a:normAutofit fontScale="90000"/>
          </a:bodyPr>
          <a:p>
            <a:r>
              <a:rPr lang="zh-CN" altLang="en-US"/>
              <a:t>二、长征到底有什么历史价值呢？</a:t>
            </a:r>
            <a:endParaRPr lang="zh-CN" altLang="en-US"/>
          </a:p>
        </p:txBody>
      </p:sp>
      <p:sp>
        <p:nvSpPr>
          <p:cNvPr id="3" name="内容占位符 2"/>
          <p:cNvSpPr>
            <a:spLocks noGrp="1"/>
          </p:cNvSpPr>
          <p:nvPr>
            <p:ph idx="1"/>
          </p:nvPr>
        </p:nvSpPr>
        <p:spPr>
          <a:xfrm>
            <a:off x="439420" y="1013460"/>
            <a:ext cx="7996555" cy="4088765"/>
          </a:xfrm>
        </p:spPr>
        <p:txBody>
          <a:bodyPr/>
          <a:p>
            <a:pPr indent="0" algn="just" fontAlgn="auto">
              <a:lnSpc>
                <a:spcPts val="3600"/>
              </a:lnSpc>
              <a:spcBef>
                <a:spcPts val="0"/>
              </a:spcBef>
              <a:buNone/>
            </a:pPr>
            <a:r>
              <a:rPr lang="en-US" altLang="zh-CN" sz="2000"/>
              <a:t>  </a:t>
            </a:r>
            <a:r>
              <a:rPr lang="zh-CN" altLang="en-US"/>
              <a:t>“这是一次丰富多彩、可歌可泣的远征，这里只能作极简略的介绍。共产党人现在正在写一部长征的集体报告，由好几十个参加长征的人执笔，已经有了三十万字，还没有完成。冒险、探索、发现、勇气和胆怯、胜利和狂喜、艰难困苦、英勇牺牲、忠心耿耿，</a:t>
            </a:r>
            <a:r>
              <a:rPr lang="zh-CN" altLang="en-US">
                <a:solidFill>
                  <a:srgbClr val="FF0000"/>
                </a:solidFill>
              </a:rPr>
              <a:t>这些千千万万青年人的经久不衰的热情、始终如一的希望、令人惊诧的革命乐观情绪，像一把烈焰，贯穿着这一切。</a:t>
            </a:r>
            <a:r>
              <a:rPr lang="zh-CN" altLang="en-US"/>
              <a:t>”</a:t>
            </a:r>
            <a:endParaRPr lang="zh-CN" altLang="en-US"/>
          </a:p>
          <a:p>
            <a:pPr marL="0" indent="0" algn="r" fontAlgn="auto">
              <a:lnSpc>
                <a:spcPts val="3600"/>
              </a:lnSpc>
              <a:spcBef>
                <a:spcPts val="0"/>
              </a:spcBef>
              <a:buNone/>
            </a:pPr>
            <a:r>
              <a:rPr lang="en-US" altLang="zh-CN">
                <a:sym typeface="+mn-ea"/>
              </a:rPr>
              <a:t>——</a:t>
            </a:r>
            <a:r>
              <a:rPr lang="zh-CN" altLang="en-US">
                <a:sym typeface="+mn-ea"/>
              </a:rPr>
              <a:t>《红星照耀中国》第五章</a:t>
            </a:r>
            <a:endParaRPr lang="zh-CN" altLang="en-US"/>
          </a:p>
          <a:p>
            <a:pPr marL="0" indent="0" algn="r" fontAlgn="auto">
              <a:lnSpc>
                <a:spcPts val="3600"/>
              </a:lnSpc>
              <a:spcBef>
                <a:spcPts val="0"/>
              </a:spcBef>
              <a:buNone/>
            </a:pPr>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7.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8.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 name="KSO_WM_SLIDE_MODEL_TYPE" val="cover"/>
</p:tagLst>
</file>

<file path=ppt/tags/tag159.xml><?xml version="1.0" encoding="utf-8"?>
<p:tagLst xmlns:p="http://schemas.openxmlformats.org/presentationml/2006/main">
  <p:tag name="KSO_WM_BEAUTIFY_FLAG" val="#wm#"/>
  <p:tag name="KSO_WM_TEMPLATE_CATEGORY" val="custom"/>
  <p:tag name="KSO_WM_TEMPLATE_INDEX" val="2020453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REFSHAPE" val="774331004"/>
  <p:tag name="KSO_WM_UNIT_PLACING_PICTURE_USER_VIEWPORT" val="{&quot;height&quot;:4095,&quot;width&quot;:5910}"/>
</p:tagLst>
</file>

<file path=ppt/tags/tag161.xml><?xml version="1.0" encoding="utf-8"?>
<p:tagLst xmlns:p="http://schemas.openxmlformats.org/presentationml/2006/main">
  <p:tag name="KSO_WM_BEAUTIFY_FLAG" val="#wm#"/>
  <p:tag name="KSO_WM_TEMPLATE_CATEGORY" val="custom"/>
  <p:tag name="KSO_WM_TEMPLATE_INDEX" val="20204538"/>
</p:tagLst>
</file>

<file path=ppt/tags/tag162.xml><?xml version="1.0" encoding="utf-8"?>
<p:tagLst xmlns:p="http://schemas.openxmlformats.org/presentationml/2006/main">
  <p:tag name="KSO_WM_BEAUTIFY_FLAG" val="#wm#"/>
  <p:tag name="KSO_WM_TEMPLATE_CATEGORY" val="custom"/>
  <p:tag name="KSO_WM_TEMPLATE_INDEX" val="20204538"/>
</p:tagLst>
</file>

<file path=ppt/tags/tag163.xml><?xml version="1.0" encoding="utf-8"?>
<p:tagLst xmlns:p="http://schemas.openxmlformats.org/presentationml/2006/main">
  <p:tag name="KSO_WM_BEAUTIFY_FLAG" val="#wm#"/>
  <p:tag name="KSO_WM_TEMPLATE_CATEGORY" val="custom"/>
  <p:tag name="KSO_WM_TEMPLATE_INDEX" val="20204538"/>
</p:tagLst>
</file>

<file path=ppt/tags/tag164.xml><?xml version="1.0" encoding="utf-8"?>
<p:tagLst xmlns:p="http://schemas.openxmlformats.org/presentationml/2006/main">
  <p:tag name="KSO_WM_BEAUTIFY_FLAG" val="#wm#"/>
  <p:tag name="KSO_WM_TEMPLATE_CATEGORY" val="custom"/>
  <p:tag name="KSO_WM_TEMPLATE_INDEX" val="20204538"/>
</p:tagLst>
</file>

<file path=ppt/tags/tag165.xml><?xml version="1.0" encoding="utf-8"?>
<p:tagLst xmlns:p="http://schemas.openxmlformats.org/presentationml/2006/main">
  <p:tag name="KSO_WM_BEAUTIFY_FLAG" val="#wm#"/>
  <p:tag name="KSO_WM_TEMPLATE_CATEGORY" val="custom"/>
  <p:tag name="KSO_WM_TEMPLATE_INDEX" val="20204538"/>
</p:tagLst>
</file>

<file path=ppt/tags/tag166.xml><?xml version="1.0" encoding="utf-8"?>
<p:tagLst xmlns:p="http://schemas.openxmlformats.org/presentationml/2006/main">
  <p:tag name="KSO_WM_BEAUTIFY_FLAG" val="#wm#"/>
  <p:tag name="KSO_WM_TEMPLATE_CATEGORY" val="custom"/>
  <p:tag name="KSO_WM_TEMPLATE_INDEX" val="20204538"/>
</p:tagLst>
</file>

<file path=ppt/tags/tag167.xml><?xml version="1.0" encoding="utf-8"?>
<p:tagLst xmlns:p="http://schemas.openxmlformats.org/presentationml/2006/main">
  <p:tag name="KSO_WM_BEAUTIFY_FLAG" val="#wm#"/>
  <p:tag name="KSO_WM_TEMPLATE_CATEGORY" val="custom"/>
  <p:tag name="KSO_WM_TEMPLATE_INDEX" val="20204538"/>
</p:tagLst>
</file>

<file path=ppt/tags/tag168.xml><?xml version="1.0" encoding="utf-8"?>
<p:tagLst xmlns:p="http://schemas.openxmlformats.org/presentationml/2006/main">
  <p:tag name="KSO_WM_BEAUTIFY_FLAG" val="#wm#"/>
  <p:tag name="KSO_WM_TEMPLATE_CATEGORY" val="custom"/>
  <p:tag name="KSO_WM_TEMPLATE_INDEX" val="20204538"/>
</p:tagLst>
</file>

<file path=ppt/tags/tag169.xml><?xml version="1.0" encoding="utf-8"?>
<p:tagLst xmlns:p="http://schemas.openxmlformats.org/presentationml/2006/main">
  <p:tag name="KSO_WM_BEAUTIFY_FLAG" val="#wm#"/>
  <p:tag name="KSO_WM_TEMPLATE_CATEGORY" val="custom"/>
  <p:tag name="KSO_WM_TEMPLATE_INDEX" val="2020453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204538"/>
</p:tagLst>
</file>

<file path=ppt/tags/tag171.xml><?xml version="1.0" encoding="utf-8"?>
<p:tagLst xmlns:p="http://schemas.openxmlformats.org/presentationml/2006/main">
  <p:tag name="KSO_WM_BEAUTIFY_FLAG" val="#wm#"/>
  <p:tag name="KSO_WM_TEMPLATE_CATEGORY" val="custom"/>
  <p:tag name="KSO_WM_TEMPLATE_INDEX" val="20204538"/>
</p:tagLst>
</file>

<file path=ppt/tags/tag172.xml><?xml version="1.0" encoding="utf-8"?>
<p:tagLst xmlns:p="http://schemas.openxmlformats.org/presentationml/2006/main">
  <p:tag name="KSO_WM_BEAUTIFY_FLAG" val="#wm#"/>
  <p:tag name="KSO_WM_TEMPLATE_CATEGORY" val="custom"/>
  <p:tag name="KSO_WM_TEMPLATE_INDEX" val="20204538"/>
</p:tagLst>
</file>

<file path=ppt/tags/tag173.xml><?xml version="1.0" encoding="utf-8"?>
<p:tagLst xmlns:p="http://schemas.openxmlformats.org/presentationml/2006/main">
  <p:tag name="KSO_WM_BEAUTIFY_FLAG" val="#wm#"/>
  <p:tag name="KSO_WM_TEMPLATE_CATEGORY" val="custom"/>
  <p:tag name="KSO_WM_TEMPLATE_INDEX" val="20204538"/>
</p:tagLst>
</file>

<file path=ppt/tags/tag174.xml><?xml version="1.0" encoding="utf-8"?>
<p:tagLst xmlns:p="http://schemas.openxmlformats.org/presentationml/2006/main">
  <p:tag name="KSO_WM_BEAUTIFY_FLAG" val="#wm#"/>
  <p:tag name="KSO_WM_TEMPLATE_CATEGORY" val="custom"/>
  <p:tag name="KSO_WM_TEMPLATE_INDEX" val="20204538"/>
</p:tagLst>
</file>

<file path=ppt/tags/tag175.xml><?xml version="1.0" encoding="utf-8"?>
<p:tagLst xmlns:p="http://schemas.openxmlformats.org/presentationml/2006/main">
  <p:tag name="KSO_WM_BEAUTIFY_FLAG" val="#wm#"/>
  <p:tag name="KSO_WM_TEMPLATE_CATEGORY" val="custom"/>
  <p:tag name="KSO_WM_TEMPLATE_INDEX" val="20204538"/>
</p:tagLst>
</file>

<file path=ppt/tags/tag176.xml><?xml version="1.0" encoding="utf-8"?>
<p:tagLst xmlns:p="http://schemas.openxmlformats.org/presentationml/2006/main">
  <p:tag name="KSO_WM_UNIT_PLACING_PICTURE_USER_VIEWPORT" val="{&quot;height&quot;:1926,&quot;width&quot;:1944}"/>
</p:tagLst>
</file>

<file path=ppt/tags/tag177.xml><?xml version="1.0" encoding="utf-8"?>
<p:tagLst xmlns:p="http://schemas.openxmlformats.org/presentationml/2006/main">
  <p:tag name="KSO_WM_BEAUTIFY_FLAG" val="#wm#"/>
  <p:tag name="KSO_WM_TEMPLATE_CATEGORY" val="custom"/>
  <p:tag name="KSO_WM_TEMPLATE_INDEX" val="2020453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1511</Words>
  <Application>WPS 演示</Application>
  <PresentationFormat>全屏显示(4:3)</PresentationFormat>
  <Paragraphs>69</Paragraphs>
  <Slides>18</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18</vt:i4>
      </vt:variant>
    </vt:vector>
  </HeadingPairs>
  <TitlesOfParts>
    <vt:vector size="34" baseType="lpstr">
      <vt:lpstr>Arial</vt:lpstr>
      <vt:lpstr>宋体</vt:lpstr>
      <vt:lpstr>Wingdings</vt:lpstr>
      <vt:lpstr>Wingdings 2</vt:lpstr>
      <vt:lpstr>Arial</vt:lpstr>
      <vt:lpstr>微软雅黑</vt:lpstr>
      <vt:lpstr>汉仪旗黑-85S</vt:lpstr>
      <vt:lpstr>楷体</vt:lpstr>
      <vt:lpstr>黑体</vt:lpstr>
      <vt:lpstr>Franklin Gothic Book</vt:lpstr>
      <vt:lpstr>Arial Unicode MS</vt:lpstr>
      <vt:lpstr>Franklin Gothic Medium</vt:lpstr>
      <vt:lpstr>Wingdings</vt:lpstr>
      <vt:lpstr>Calibri</vt:lpstr>
      <vt:lpstr>暗香扑面</vt:lpstr>
      <vt:lpstr>1_Office 主题​​</vt:lpstr>
      <vt:lpstr>理解与感悟《红星照耀中国》中“长征”部分的内容</vt:lpstr>
      <vt:lpstr>PowerPoint 演示文稿</vt:lpstr>
      <vt:lpstr>PowerPoint 演示文稿</vt:lpstr>
      <vt:lpstr>PowerPoint 演示文稿</vt:lpstr>
      <vt:lpstr>PowerPoint 演示文稿</vt:lpstr>
      <vt:lpstr>任务四：探究长征的历史价值</vt:lpstr>
      <vt:lpstr>一、长征为什么不是逃跑？</vt:lpstr>
      <vt:lpstr>PowerPoint 演示文稿</vt:lpstr>
      <vt:lpstr>二、长征到底有什么历史价值呢？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zhanghao</dc:creator>
  <cp:lastModifiedBy>赵腾</cp:lastModifiedBy>
  <cp:revision>81</cp:revision>
  <dcterms:created xsi:type="dcterms:W3CDTF">2020-02-01T16:43:00Z</dcterms:created>
  <dcterms:modified xsi:type="dcterms:W3CDTF">2020-02-04T11:38:02Z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2052-11.1.0.9141</vt:lpwstr>
  </property>
</Properties>
</file>