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2" r:id="rId3"/>
    <p:sldId id="333" r:id="rId4"/>
    <p:sldId id="340" r:id="rId5"/>
    <p:sldId id="335" r:id="rId6"/>
    <p:sldId id="342" r:id="rId7"/>
    <p:sldId id="337" r:id="rId8"/>
    <p:sldId id="323" r:id="rId9"/>
    <p:sldId id="348" r:id="rId10"/>
    <p:sldId id="344" r:id="rId11"/>
    <p:sldId id="325" r:id="rId12"/>
    <p:sldId id="326" r:id="rId13"/>
    <p:sldId id="346" r:id="rId14"/>
    <p:sldId id="347" r:id="rId15"/>
    <p:sldId id="327" r:id="rId16"/>
    <p:sldId id="328" r:id="rId17"/>
    <p:sldId id="329" r:id="rId18"/>
    <p:sldId id="273" r:id="rId19"/>
    <p:sldId id="341" r:id="rId20"/>
    <p:sldId id="257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CFFEA-FE38-4B4D-B52B-FE59CB671951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EA63-A02B-4002-BDC3-EFD6D5BFA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04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4528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1" y="-991791"/>
            <a:ext cx="7248278" cy="58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0"/>
          <p:cNvSpPr/>
          <p:nvPr/>
        </p:nvSpPr>
        <p:spPr>
          <a:xfrm>
            <a:off x="-19456" y="2661053"/>
            <a:ext cx="9163457" cy="1895310"/>
          </a:xfrm>
          <a:custGeom>
            <a:avLst/>
            <a:gdLst>
              <a:gd name="connsiteX0" fmla="*/ 0 w 9144000"/>
              <a:gd name="connsiteY0" fmla="*/ 0 h 1498963"/>
              <a:gd name="connsiteX1" fmla="*/ 9144000 w 9144000"/>
              <a:gd name="connsiteY1" fmla="*/ 0 h 1498963"/>
              <a:gd name="connsiteX2" fmla="*/ 9144000 w 9144000"/>
              <a:gd name="connsiteY2" fmla="*/ 1498963 h 1498963"/>
              <a:gd name="connsiteX3" fmla="*/ 0 w 9144000"/>
              <a:gd name="connsiteY3" fmla="*/ 1498963 h 1498963"/>
              <a:gd name="connsiteX4" fmla="*/ 0 w 9144000"/>
              <a:gd name="connsiteY4" fmla="*/ 0 h 1498963"/>
              <a:gd name="connsiteX0-1" fmla="*/ 0 w 9144000"/>
              <a:gd name="connsiteY0-2" fmla="*/ 0 h 1498963"/>
              <a:gd name="connsiteX1-3" fmla="*/ 1018903 w 9144000"/>
              <a:gd name="connsiteY1-4" fmla="*/ 222069 h 1498963"/>
              <a:gd name="connsiteX2-5" fmla="*/ 9144000 w 9144000"/>
              <a:gd name="connsiteY2-6" fmla="*/ 0 h 1498963"/>
              <a:gd name="connsiteX3-7" fmla="*/ 9144000 w 9144000"/>
              <a:gd name="connsiteY3-8" fmla="*/ 1498963 h 1498963"/>
              <a:gd name="connsiteX4-9" fmla="*/ 0 w 9144000"/>
              <a:gd name="connsiteY4-10" fmla="*/ 1498963 h 1498963"/>
              <a:gd name="connsiteX5" fmla="*/ 0 w 9144000"/>
              <a:gd name="connsiteY5" fmla="*/ 0 h 1498963"/>
              <a:gd name="connsiteX0-11" fmla="*/ 0 w 9144000"/>
              <a:gd name="connsiteY0-12" fmla="*/ 9213 h 1508176"/>
              <a:gd name="connsiteX1-13" fmla="*/ 1018903 w 9144000"/>
              <a:gd name="connsiteY1-14" fmla="*/ 231282 h 1508176"/>
              <a:gd name="connsiteX2-15" fmla="*/ 9144000 w 9144000"/>
              <a:gd name="connsiteY2-16" fmla="*/ 9213 h 1508176"/>
              <a:gd name="connsiteX3-17" fmla="*/ 9144000 w 9144000"/>
              <a:gd name="connsiteY3-18" fmla="*/ 1508176 h 1508176"/>
              <a:gd name="connsiteX4-19" fmla="*/ 0 w 9144000"/>
              <a:gd name="connsiteY4-20" fmla="*/ 1508176 h 1508176"/>
              <a:gd name="connsiteX5-21" fmla="*/ 0 w 9144000"/>
              <a:gd name="connsiteY5-22" fmla="*/ 9213 h 1508176"/>
              <a:gd name="connsiteX0-23" fmla="*/ 0 w 9144000"/>
              <a:gd name="connsiteY0-24" fmla="*/ 9213 h 1508176"/>
              <a:gd name="connsiteX1-25" fmla="*/ 1018903 w 9144000"/>
              <a:gd name="connsiteY1-26" fmla="*/ 231282 h 1508176"/>
              <a:gd name="connsiteX2-27" fmla="*/ 1580606 w 9144000"/>
              <a:gd name="connsiteY2-28" fmla="*/ 126779 h 1508176"/>
              <a:gd name="connsiteX3-29" fmla="*/ 9144000 w 9144000"/>
              <a:gd name="connsiteY3-30" fmla="*/ 9213 h 1508176"/>
              <a:gd name="connsiteX4-31" fmla="*/ 9144000 w 9144000"/>
              <a:gd name="connsiteY4-32" fmla="*/ 1508176 h 1508176"/>
              <a:gd name="connsiteX5-33" fmla="*/ 0 w 9144000"/>
              <a:gd name="connsiteY5-34" fmla="*/ 1508176 h 1508176"/>
              <a:gd name="connsiteX6" fmla="*/ 0 w 9144000"/>
              <a:gd name="connsiteY6" fmla="*/ 9213 h 1508176"/>
              <a:gd name="connsiteX0-35" fmla="*/ 0 w 9144000"/>
              <a:gd name="connsiteY0-36" fmla="*/ 9213 h 1508176"/>
              <a:gd name="connsiteX1-37" fmla="*/ 1018903 w 9144000"/>
              <a:gd name="connsiteY1-38" fmla="*/ 231282 h 1508176"/>
              <a:gd name="connsiteX2-39" fmla="*/ 1580606 w 9144000"/>
              <a:gd name="connsiteY2-40" fmla="*/ 126779 h 1508176"/>
              <a:gd name="connsiteX3-41" fmla="*/ 2259874 w 9144000"/>
              <a:gd name="connsiteY3-42" fmla="*/ 374973 h 1508176"/>
              <a:gd name="connsiteX4-43" fmla="*/ 9144000 w 9144000"/>
              <a:gd name="connsiteY4-44" fmla="*/ 9213 h 1508176"/>
              <a:gd name="connsiteX5-45" fmla="*/ 9144000 w 9144000"/>
              <a:gd name="connsiteY5-46" fmla="*/ 1508176 h 1508176"/>
              <a:gd name="connsiteX6-47" fmla="*/ 0 w 9144000"/>
              <a:gd name="connsiteY6-48" fmla="*/ 1508176 h 1508176"/>
              <a:gd name="connsiteX7" fmla="*/ 0 w 9144000"/>
              <a:gd name="connsiteY7" fmla="*/ 9213 h 1508176"/>
              <a:gd name="connsiteX0-49" fmla="*/ 0 w 9144000"/>
              <a:gd name="connsiteY0-50" fmla="*/ 9213 h 1508176"/>
              <a:gd name="connsiteX1-51" fmla="*/ 1018903 w 9144000"/>
              <a:gd name="connsiteY1-52" fmla="*/ 231282 h 1508176"/>
              <a:gd name="connsiteX2-53" fmla="*/ 1580606 w 9144000"/>
              <a:gd name="connsiteY2-54" fmla="*/ 126779 h 1508176"/>
              <a:gd name="connsiteX3-55" fmla="*/ 2259874 w 9144000"/>
              <a:gd name="connsiteY3-56" fmla="*/ 374973 h 1508176"/>
              <a:gd name="connsiteX4-57" fmla="*/ 9144000 w 9144000"/>
              <a:gd name="connsiteY4-58" fmla="*/ 9213 h 1508176"/>
              <a:gd name="connsiteX5-59" fmla="*/ 9144000 w 9144000"/>
              <a:gd name="connsiteY5-60" fmla="*/ 1508176 h 1508176"/>
              <a:gd name="connsiteX6-61" fmla="*/ 0 w 9144000"/>
              <a:gd name="connsiteY6-62" fmla="*/ 1508176 h 1508176"/>
              <a:gd name="connsiteX7-63" fmla="*/ 0 w 9144000"/>
              <a:gd name="connsiteY7-64" fmla="*/ 9213 h 1508176"/>
              <a:gd name="connsiteX0-65" fmla="*/ 0 w 9144000"/>
              <a:gd name="connsiteY0-66" fmla="*/ 9213 h 1508176"/>
              <a:gd name="connsiteX1-67" fmla="*/ 1018903 w 9144000"/>
              <a:gd name="connsiteY1-68" fmla="*/ 231282 h 1508176"/>
              <a:gd name="connsiteX2-69" fmla="*/ 1672046 w 9144000"/>
              <a:gd name="connsiteY2-70" fmla="*/ 126779 h 1508176"/>
              <a:gd name="connsiteX3-71" fmla="*/ 2259874 w 9144000"/>
              <a:gd name="connsiteY3-72" fmla="*/ 374973 h 1508176"/>
              <a:gd name="connsiteX4-73" fmla="*/ 9144000 w 9144000"/>
              <a:gd name="connsiteY4-74" fmla="*/ 9213 h 1508176"/>
              <a:gd name="connsiteX5-75" fmla="*/ 9144000 w 9144000"/>
              <a:gd name="connsiteY5-76" fmla="*/ 1508176 h 1508176"/>
              <a:gd name="connsiteX6-77" fmla="*/ 0 w 9144000"/>
              <a:gd name="connsiteY6-78" fmla="*/ 1508176 h 1508176"/>
              <a:gd name="connsiteX7-79" fmla="*/ 0 w 9144000"/>
              <a:gd name="connsiteY7-80" fmla="*/ 9213 h 1508176"/>
              <a:gd name="connsiteX0-81" fmla="*/ 0 w 9144000"/>
              <a:gd name="connsiteY0-82" fmla="*/ 9213 h 1508176"/>
              <a:gd name="connsiteX1-83" fmla="*/ 1018903 w 9144000"/>
              <a:gd name="connsiteY1-84" fmla="*/ 231282 h 1508176"/>
              <a:gd name="connsiteX2-85" fmla="*/ 1672046 w 9144000"/>
              <a:gd name="connsiteY2-86" fmla="*/ 126779 h 1508176"/>
              <a:gd name="connsiteX3-87" fmla="*/ 2259874 w 9144000"/>
              <a:gd name="connsiteY3-88" fmla="*/ 374973 h 1508176"/>
              <a:gd name="connsiteX4-89" fmla="*/ 9144000 w 9144000"/>
              <a:gd name="connsiteY4-90" fmla="*/ 9213 h 1508176"/>
              <a:gd name="connsiteX5-91" fmla="*/ 9144000 w 9144000"/>
              <a:gd name="connsiteY5-92" fmla="*/ 1508176 h 1508176"/>
              <a:gd name="connsiteX6-93" fmla="*/ 0 w 9144000"/>
              <a:gd name="connsiteY6-94" fmla="*/ 1508176 h 1508176"/>
              <a:gd name="connsiteX7-95" fmla="*/ 0 w 9144000"/>
              <a:gd name="connsiteY7-96" fmla="*/ 9213 h 1508176"/>
              <a:gd name="connsiteX0-97" fmla="*/ 0 w 9144000"/>
              <a:gd name="connsiteY0-98" fmla="*/ 9213 h 1508176"/>
              <a:gd name="connsiteX1-99" fmla="*/ 1018903 w 9144000"/>
              <a:gd name="connsiteY1-100" fmla="*/ 231282 h 1508176"/>
              <a:gd name="connsiteX2-101" fmla="*/ 1672046 w 9144000"/>
              <a:gd name="connsiteY2-102" fmla="*/ 126779 h 1508176"/>
              <a:gd name="connsiteX3-103" fmla="*/ 2259874 w 9144000"/>
              <a:gd name="connsiteY3-104" fmla="*/ 374973 h 1508176"/>
              <a:gd name="connsiteX4-105" fmla="*/ 3265714 w 9144000"/>
              <a:gd name="connsiteY4-106" fmla="*/ 597042 h 1508176"/>
              <a:gd name="connsiteX5-107" fmla="*/ 9144000 w 9144000"/>
              <a:gd name="connsiteY5-108" fmla="*/ 9213 h 1508176"/>
              <a:gd name="connsiteX6-109" fmla="*/ 9144000 w 9144000"/>
              <a:gd name="connsiteY6-110" fmla="*/ 1508176 h 1508176"/>
              <a:gd name="connsiteX7-111" fmla="*/ 0 w 9144000"/>
              <a:gd name="connsiteY7-112" fmla="*/ 1508176 h 1508176"/>
              <a:gd name="connsiteX8" fmla="*/ 0 w 9144000"/>
              <a:gd name="connsiteY8" fmla="*/ 9213 h 1508176"/>
              <a:gd name="connsiteX0-113" fmla="*/ 0 w 9144000"/>
              <a:gd name="connsiteY0-114" fmla="*/ 9213 h 1508176"/>
              <a:gd name="connsiteX1-115" fmla="*/ 1018903 w 9144000"/>
              <a:gd name="connsiteY1-116" fmla="*/ 231282 h 1508176"/>
              <a:gd name="connsiteX2-117" fmla="*/ 1672046 w 9144000"/>
              <a:gd name="connsiteY2-118" fmla="*/ 126779 h 1508176"/>
              <a:gd name="connsiteX3-119" fmla="*/ 2259874 w 9144000"/>
              <a:gd name="connsiteY3-120" fmla="*/ 374973 h 1508176"/>
              <a:gd name="connsiteX4-121" fmla="*/ 3265714 w 9144000"/>
              <a:gd name="connsiteY4-122" fmla="*/ 597042 h 1508176"/>
              <a:gd name="connsiteX5-123" fmla="*/ 9144000 w 9144000"/>
              <a:gd name="connsiteY5-124" fmla="*/ 9213 h 1508176"/>
              <a:gd name="connsiteX6-125" fmla="*/ 9144000 w 9144000"/>
              <a:gd name="connsiteY6-126" fmla="*/ 1508176 h 1508176"/>
              <a:gd name="connsiteX7-127" fmla="*/ 0 w 9144000"/>
              <a:gd name="connsiteY7-128" fmla="*/ 1508176 h 1508176"/>
              <a:gd name="connsiteX8-129" fmla="*/ 0 w 9144000"/>
              <a:gd name="connsiteY8-130" fmla="*/ 9213 h 1508176"/>
              <a:gd name="connsiteX0-131" fmla="*/ 0 w 9144000"/>
              <a:gd name="connsiteY0-132" fmla="*/ 9213 h 1508176"/>
              <a:gd name="connsiteX1-133" fmla="*/ 1018903 w 9144000"/>
              <a:gd name="connsiteY1-134" fmla="*/ 231282 h 1508176"/>
              <a:gd name="connsiteX2-135" fmla="*/ 1672046 w 9144000"/>
              <a:gd name="connsiteY2-136" fmla="*/ 126779 h 1508176"/>
              <a:gd name="connsiteX3-137" fmla="*/ 2259874 w 9144000"/>
              <a:gd name="connsiteY3-138" fmla="*/ 374973 h 1508176"/>
              <a:gd name="connsiteX4-139" fmla="*/ 3265714 w 9144000"/>
              <a:gd name="connsiteY4-140" fmla="*/ 597042 h 1508176"/>
              <a:gd name="connsiteX5-141" fmla="*/ 9144000 w 9144000"/>
              <a:gd name="connsiteY5-142" fmla="*/ 9213 h 1508176"/>
              <a:gd name="connsiteX6-143" fmla="*/ 9144000 w 9144000"/>
              <a:gd name="connsiteY6-144" fmla="*/ 1508176 h 1508176"/>
              <a:gd name="connsiteX7-145" fmla="*/ 0 w 9144000"/>
              <a:gd name="connsiteY7-146" fmla="*/ 1508176 h 1508176"/>
              <a:gd name="connsiteX8-147" fmla="*/ 0 w 9144000"/>
              <a:gd name="connsiteY8-148" fmla="*/ 9213 h 1508176"/>
              <a:gd name="connsiteX0-149" fmla="*/ 0 w 9144000"/>
              <a:gd name="connsiteY0-150" fmla="*/ 9213 h 1508176"/>
              <a:gd name="connsiteX1-151" fmla="*/ 1018903 w 9144000"/>
              <a:gd name="connsiteY1-152" fmla="*/ 231282 h 1508176"/>
              <a:gd name="connsiteX2-153" fmla="*/ 1672046 w 9144000"/>
              <a:gd name="connsiteY2-154" fmla="*/ 126779 h 1508176"/>
              <a:gd name="connsiteX3-155" fmla="*/ 2259874 w 9144000"/>
              <a:gd name="connsiteY3-156" fmla="*/ 374973 h 1508176"/>
              <a:gd name="connsiteX4-157" fmla="*/ 3265714 w 9144000"/>
              <a:gd name="connsiteY4-158" fmla="*/ 597042 h 1508176"/>
              <a:gd name="connsiteX5-159" fmla="*/ 4258491 w 9144000"/>
              <a:gd name="connsiteY5-160" fmla="*/ 492539 h 1508176"/>
              <a:gd name="connsiteX6-161" fmla="*/ 9144000 w 9144000"/>
              <a:gd name="connsiteY6-162" fmla="*/ 9213 h 1508176"/>
              <a:gd name="connsiteX7-163" fmla="*/ 9144000 w 9144000"/>
              <a:gd name="connsiteY7-164" fmla="*/ 1508176 h 1508176"/>
              <a:gd name="connsiteX8-165" fmla="*/ 0 w 9144000"/>
              <a:gd name="connsiteY8-166" fmla="*/ 1508176 h 1508176"/>
              <a:gd name="connsiteX9" fmla="*/ 0 w 9144000"/>
              <a:gd name="connsiteY9" fmla="*/ 9213 h 1508176"/>
              <a:gd name="connsiteX0-167" fmla="*/ 0 w 9144000"/>
              <a:gd name="connsiteY0-168" fmla="*/ 9213 h 1508176"/>
              <a:gd name="connsiteX1-169" fmla="*/ 1018903 w 9144000"/>
              <a:gd name="connsiteY1-170" fmla="*/ 231282 h 1508176"/>
              <a:gd name="connsiteX2-171" fmla="*/ 1672046 w 9144000"/>
              <a:gd name="connsiteY2-172" fmla="*/ 126779 h 1508176"/>
              <a:gd name="connsiteX3-173" fmla="*/ 2259874 w 9144000"/>
              <a:gd name="connsiteY3-174" fmla="*/ 374973 h 1508176"/>
              <a:gd name="connsiteX4-175" fmla="*/ 3265714 w 9144000"/>
              <a:gd name="connsiteY4-176" fmla="*/ 597042 h 1508176"/>
              <a:gd name="connsiteX5-177" fmla="*/ 4258491 w 9144000"/>
              <a:gd name="connsiteY5-178" fmla="*/ 492539 h 1508176"/>
              <a:gd name="connsiteX6-179" fmla="*/ 9144000 w 9144000"/>
              <a:gd name="connsiteY6-180" fmla="*/ 9213 h 1508176"/>
              <a:gd name="connsiteX7-181" fmla="*/ 9144000 w 9144000"/>
              <a:gd name="connsiteY7-182" fmla="*/ 1508176 h 1508176"/>
              <a:gd name="connsiteX8-183" fmla="*/ 0 w 9144000"/>
              <a:gd name="connsiteY8-184" fmla="*/ 1508176 h 1508176"/>
              <a:gd name="connsiteX9-185" fmla="*/ 0 w 9144000"/>
              <a:gd name="connsiteY9-186" fmla="*/ 9213 h 1508176"/>
              <a:gd name="connsiteX0-187" fmla="*/ 0 w 9144000"/>
              <a:gd name="connsiteY0-188" fmla="*/ 9213 h 1508176"/>
              <a:gd name="connsiteX1-189" fmla="*/ 1018903 w 9144000"/>
              <a:gd name="connsiteY1-190" fmla="*/ 231282 h 1508176"/>
              <a:gd name="connsiteX2-191" fmla="*/ 1672046 w 9144000"/>
              <a:gd name="connsiteY2-192" fmla="*/ 126779 h 1508176"/>
              <a:gd name="connsiteX3-193" fmla="*/ 2259874 w 9144000"/>
              <a:gd name="connsiteY3-194" fmla="*/ 374973 h 1508176"/>
              <a:gd name="connsiteX4-195" fmla="*/ 3265714 w 9144000"/>
              <a:gd name="connsiteY4-196" fmla="*/ 597042 h 1508176"/>
              <a:gd name="connsiteX5-197" fmla="*/ 4258491 w 9144000"/>
              <a:gd name="connsiteY5-198" fmla="*/ 492539 h 1508176"/>
              <a:gd name="connsiteX6-199" fmla="*/ 9144000 w 9144000"/>
              <a:gd name="connsiteY6-200" fmla="*/ 9213 h 1508176"/>
              <a:gd name="connsiteX7-201" fmla="*/ 9144000 w 9144000"/>
              <a:gd name="connsiteY7-202" fmla="*/ 1508176 h 1508176"/>
              <a:gd name="connsiteX8-203" fmla="*/ 0 w 9144000"/>
              <a:gd name="connsiteY8-204" fmla="*/ 1508176 h 1508176"/>
              <a:gd name="connsiteX9-205" fmla="*/ 0 w 9144000"/>
              <a:gd name="connsiteY9-206" fmla="*/ 9213 h 1508176"/>
              <a:gd name="connsiteX0-207" fmla="*/ 0 w 9144000"/>
              <a:gd name="connsiteY0-208" fmla="*/ 9213 h 1508176"/>
              <a:gd name="connsiteX1-209" fmla="*/ 1018903 w 9144000"/>
              <a:gd name="connsiteY1-210" fmla="*/ 231282 h 1508176"/>
              <a:gd name="connsiteX2-211" fmla="*/ 1672046 w 9144000"/>
              <a:gd name="connsiteY2-212" fmla="*/ 126779 h 1508176"/>
              <a:gd name="connsiteX3-213" fmla="*/ 2259874 w 9144000"/>
              <a:gd name="connsiteY3-214" fmla="*/ 374973 h 1508176"/>
              <a:gd name="connsiteX4-215" fmla="*/ 3265714 w 9144000"/>
              <a:gd name="connsiteY4-216" fmla="*/ 597042 h 1508176"/>
              <a:gd name="connsiteX5-217" fmla="*/ 4258491 w 9144000"/>
              <a:gd name="connsiteY5-218" fmla="*/ 492539 h 1508176"/>
              <a:gd name="connsiteX6-219" fmla="*/ 9144000 w 9144000"/>
              <a:gd name="connsiteY6-220" fmla="*/ 9213 h 1508176"/>
              <a:gd name="connsiteX7-221" fmla="*/ 9144000 w 9144000"/>
              <a:gd name="connsiteY7-222" fmla="*/ 1508176 h 1508176"/>
              <a:gd name="connsiteX8-223" fmla="*/ 0 w 9144000"/>
              <a:gd name="connsiteY8-224" fmla="*/ 1508176 h 1508176"/>
              <a:gd name="connsiteX9-225" fmla="*/ 0 w 9144000"/>
              <a:gd name="connsiteY9-226" fmla="*/ 9213 h 1508176"/>
              <a:gd name="connsiteX0-227" fmla="*/ 0 w 9144000"/>
              <a:gd name="connsiteY0-228" fmla="*/ 9213 h 1508176"/>
              <a:gd name="connsiteX1-229" fmla="*/ 1018903 w 9144000"/>
              <a:gd name="connsiteY1-230" fmla="*/ 231282 h 1508176"/>
              <a:gd name="connsiteX2-231" fmla="*/ 1672046 w 9144000"/>
              <a:gd name="connsiteY2-232" fmla="*/ 126779 h 1508176"/>
              <a:gd name="connsiteX3-233" fmla="*/ 2259874 w 9144000"/>
              <a:gd name="connsiteY3-234" fmla="*/ 374973 h 1508176"/>
              <a:gd name="connsiteX4-235" fmla="*/ 3265714 w 9144000"/>
              <a:gd name="connsiteY4-236" fmla="*/ 597042 h 1508176"/>
              <a:gd name="connsiteX5-237" fmla="*/ 4258491 w 9144000"/>
              <a:gd name="connsiteY5-238" fmla="*/ 492539 h 1508176"/>
              <a:gd name="connsiteX6-239" fmla="*/ 5264331 w 9144000"/>
              <a:gd name="connsiteY6-240" fmla="*/ 597042 h 1508176"/>
              <a:gd name="connsiteX7-241" fmla="*/ 9144000 w 9144000"/>
              <a:gd name="connsiteY7-242" fmla="*/ 9213 h 1508176"/>
              <a:gd name="connsiteX8-243" fmla="*/ 9144000 w 9144000"/>
              <a:gd name="connsiteY8-244" fmla="*/ 1508176 h 1508176"/>
              <a:gd name="connsiteX9-245" fmla="*/ 0 w 9144000"/>
              <a:gd name="connsiteY9-246" fmla="*/ 1508176 h 1508176"/>
              <a:gd name="connsiteX10" fmla="*/ 0 w 9144000"/>
              <a:gd name="connsiteY10" fmla="*/ 9213 h 1508176"/>
              <a:gd name="connsiteX0-247" fmla="*/ 0 w 9144000"/>
              <a:gd name="connsiteY0-248" fmla="*/ 9213 h 1508176"/>
              <a:gd name="connsiteX1-249" fmla="*/ 1018903 w 9144000"/>
              <a:gd name="connsiteY1-250" fmla="*/ 231282 h 1508176"/>
              <a:gd name="connsiteX2-251" fmla="*/ 1672046 w 9144000"/>
              <a:gd name="connsiteY2-252" fmla="*/ 126779 h 1508176"/>
              <a:gd name="connsiteX3-253" fmla="*/ 2259874 w 9144000"/>
              <a:gd name="connsiteY3-254" fmla="*/ 374973 h 1508176"/>
              <a:gd name="connsiteX4-255" fmla="*/ 3265714 w 9144000"/>
              <a:gd name="connsiteY4-256" fmla="*/ 597042 h 1508176"/>
              <a:gd name="connsiteX5-257" fmla="*/ 4258491 w 9144000"/>
              <a:gd name="connsiteY5-258" fmla="*/ 492539 h 1508176"/>
              <a:gd name="connsiteX6-259" fmla="*/ 5264331 w 9144000"/>
              <a:gd name="connsiteY6-260" fmla="*/ 597042 h 1508176"/>
              <a:gd name="connsiteX7-261" fmla="*/ 9144000 w 9144000"/>
              <a:gd name="connsiteY7-262" fmla="*/ 9213 h 1508176"/>
              <a:gd name="connsiteX8-263" fmla="*/ 9144000 w 9144000"/>
              <a:gd name="connsiteY8-264" fmla="*/ 1508176 h 1508176"/>
              <a:gd name="connsiteX9-265" fmla="*/ 0 w 9144000"/>
              <a:gd name="connsiteY9-266" fmla="*/ 1508176 h 1508176"/>
              <a:gd name="connsiteX10-267" fmla="*/ 0 w 9144000"/>
              <a:gd name="connsiteY10-268" fmla="*/ 9213 h 1508176"/>
              <a:gd name="connsiteX0-269" fmla="*/ 0 w 9144000"/>
              <a:gd name="connsiteY0-270" fmla="*/ 9213 h 1508176"/>
              <a:gd name="connsiteX1-271" fmla="*/ 1018903 w 9144000"/>
              <a:gd name="connsiteY1-272" fmla="*/ 231282 h 1508176"/>
              <a:gd name="connsiteX2-273" fmla="*/ 1672046 w 9144000"/>
              <a:gd name="connsiteY2-274" fmla="*/ 126779 h 1508176"/>
              <a:gd name="connsiteX3-275" fmla="*/ 2259874 w 9144000"/>
              <a:gd name="connsiteY3-276" fmla="*/ 374973 h 1508176"/>
              <a:gd name="connsiteX4-277" fmla="*/ 3265714 w 9144000"/>
              <a:gd name="connsiteY4-278" fmla="*/ 597042 h 1508176"/>
              <a:gd name="connsiteX5-279" fmla="*/ 4258491 w 9144000"/>
              <a:gd name="connsiteY5-280" fmla="*/ 492539 h 1508176"/>
              <a:gd name="connsiteX6-281" fmla="*/ 5264331 w 9144000"/>
              <a:gd name="connsiteY6-282" fmla="*/ 597042 h 1508176"/>
              <a:gd name="connsiteX7-283" fmla="*/ 9144000 w 9144000"/>
              <a:gd name="connsiteY7-284" fmla="*/ 9213 h 1508176"/>
              <a:gd name="connsiteX8-285" fmla="*/ 9144000 w 9144000"/>
              <a:gd name="connsiteY8-286" fmla="*/ 1508176 h 1508176"/>
              <a:gd name="connsiteX9-287" fmla="*/ 0 w 9144000"/>
              <a:gd name="connsiteY9-288" fmla="*/ 1508176 h 1508176"/>
              <a:gd name="connsiteX10-289" fmla="*/ 0 w 9144000"/>
              <a:gd name="connsiteY10-290" fmla="*/ 9213 h 1508176"/>
              <a:gd name="connsiteX0-291" fmla="*/ 0 w 9144000"/>
              <a:gd name="connsiteY0-292" fmla="*/ 9213 h 1508176"/>
              <a:gd name="connsiteX1-293" fmla="*/ 1018903 w 9144000"/>
              <a:gd name="connsiteY1-294" fmla="*/ 231282 h 1508176"/>
              <a:gd name="connsiteX2-295" fmla="*/ 1672046 w 9144000"/>
              <a:gd name="connsiteY2-296" fmla="*/ 126779 h 1508176"/>
              <a:gd name="connsiteX3-297" fmla="*/ 2259874 w 9144000"/>
              <a:gd name="connsiteY3-298" fmla="*/ 374973 h 1508176"/>
              <a:gd name="connsiteX4-299" fmla="*/ 3265714 w 9144000"/>
              <a:gd name="connsiteY4-300" fmla="*/ 597042 h 1508176"/>
              <a:gd name="connsiteX5-301" fmla="*/ 4258491 w 9144000"/>
              <a:gd name="connsiteY5-302" fmla="*/ 492539 h 1508176"/>
              <a:gd name="connsiteX6-303" fmla="*/ 5264331 w 9144000"/>
              <a:gd name="connsiteY6-304" fmla="*/ 597042 h 1508176"/>
              <a:gd name="connsiteX7-305" fmla="*/ 6035040 w 9144000"/>
              <a:gd name="connsiteY7-306" fmla="*/ 309659 h 1508176"/>
              <a:gd name="connsiteX8-307" fmla="*/ 9144000 w 9144000"/>
              <a:gd name="connsiteY8-308" fmla="*/ 9213 h 1508176"/>
              <a:gd name="connsiteX9-309" fmla="*/ 9144000 w 9144000"/>
              <a:gd name="connsiteY9-310" fmla="*/ 1508176 h 1508176"/>
              <a:gd name="connsiteX10-311" fmla="*/ 0 w 9144000"/>
              <a:gd name="connsiteY10-312" fmla="*/ 1508176 h 1508176"/>
              <a:gd name="connsiteX11" fmla="*/ 0 w 9144000"/>
              <a:gd name="connsiteY11" fmla="*/ 9213 h 1508176"/>
              <a:gd name="connsiteX0-313" fmla="*/ 0 w 9144000"/>
              <a:gd name="connsiteY0-314" fmla="*/ 9213 h 1508176"/>
              <a:gd name="connsiteX1-315" fmla="*/ 1018903 w 9144000"/>
              <a:gd name="connsiteY1-316" fmla="*/ 231282 h 1508176"/>
              <a:gd name="connsiteX2-317" fmla="*/ 1672046 w 9144000"/>
              <a:gd name="connsiteY2-318" fmla="*/ 126779 h 1508176"/>
              <a:gd name="connsiteX3-319" fmla="*/ 2259874 w 9144000"/>
              <a:gd name="connsiteY3-320" fmla="*/ 374973 h 1508176"/>
              <a:gd name="connsiteX4-321" fmla="*/ 3265714 w 9144000"/>
              <a:gd name="connsiteY4-322" fmla="*/ 597042 h 1508176"/>
              <a:gd name="connsiteX5-323" fmla="*/ 4284617 w 9144000"/>
              <a:gd name="connsiteY5-324" fmla="*/ 610105 h 1508176"/>
              <a:gd name="connsiteX6-325" fmla="*/ 5264331 w 9144000"/>
              <a:gd name="connsiteY6-326" fmla="*/ 597042 h 1508176"/>
              <a:gd name="connsiteX7-327" fmla="*/ 6035040 w 9144000"/>
              <a:gd name="connsiteY7-328" fmla="*/ 309659 h 1508176"/>
              <a:gd name="connsiteX8-329" fmla="*/ 9144000 w 9144000"/>
              <a:gd name="connsiteY8-330" fmla="*/ 9213 h 1508176"/>
              <a:gd name="connsiteX9-331" fmla="*/ 9144000 w 9144000"/>
              <a:gd name="connsiteY9-332" fmla="*/ 1508176 h 1508176"/>
              <a:gd name="connsiteX10-333" fmla="*/ 0 w 9144000"/>
              <a:gd name="connsiteY10-334" fmla="*/ 1508176 h 1508176"/>
              <a:gd name="connsiteX11-335" fmla="*/ 0 w 9144000"/>
              <a:gd name="connsiteY11-336" fmla="*/ 9213 h 1508176"/>
              <a:gd name="connsiteX0-337" fmla="*/ 0 w 9144000"/>
              <a:gd name="connsiteY0-338" fmla="*/ 9213 h 1508176"/>
              <a:gd name="connsiteX1-339" fmla="*/ 1018903 w 9144000"/>
              <a:gd name="connsiteY1-340" fmla="*/ 231282 h 1508176"/>
              <a:gd name="connsiteX2-341" fmla="*/ 1672046 w 9144000"/>
              <a:gd name="connsiteY2-342" fmla="*/ 126779 h 1508176"/>
              <a:gd name="connsiteX3-343" fmla="*/ 2259874 w 9144000"/>
              <a:gd name="connsiteY3-344" fmla="*/ 374973 h 1508176"/>
              <a:gd name="connsiteX4-345" fmla="*/ 3265714 w 9144000"/>
              <a:gd name="connsiteY4-346" fmla="*/ 597042 h 1508176"/>
              <a:gd name="connsiteX5-347" fmla="*/ 4284617 w 9144000"/>
              <a:gd name="connsiteY5-348" fmla="*/ 610105 h 1508176"/>
              <a:gd name="connsiteX6-349" fmla="*/ 5264331 w 9144000"/>
              <a:gd name="connsiteY6-350" fmla="*/ 597042 h 1508176"/>
              <a:gd name="connsiteX7-351" fmla="*/ 6035040 w 9144000"/>
              <a:gd name="connsiteY7-352" fmla="*/ 309659 h 1508176"/>
              <a:gd name="connsiteX8-353" fmla="*/ 9144000 w 9144000"/>
              <a:gd name="connsiteY8-354" fmla="*/ 9213 h 1508176"/>
              <a:gd name="connsiteX9-355" fmla="*/ 9144000 w 9144000"/>
              <a:gd name="connsiteY9-356" fmla="*/ 1508176 h 1508176"/>
              <a:gd name="connsiteX10-357" fmla="*/ 0 w 9144000"/>
              <a:gd name="connsiteY10-358" fmla="*/ 1508176 h 1508176"/>
              <a:gd name="connsiteX11-359" fmla="*/ 0 w 9144000"/>
              <a:gd name="connsiteY11-360" fmla="*/ 9213 h 1508176"/>
              <a:gd name="connsiteX0-361" fmla="*/ 0 w 9144000"/>
              <a:gd name="connsiteY0-362" fmla="*/ 9213 h 1508176"/>
              <a:gd name="connsiteX1-363" fmla="*/ 1018903 w 9144000"/>
              <a:gd name="connsiteY1-364" fmla="*/ 231282 h 1508176"/>
              <a:gd name="connsiteX2-365" fmla="*/ 1672046 w 9144000"/>
              <a:gd name="connsiteY2-366" fmla="*/ 126779 h 1508176"/>
              <a:gd name="connsiteX3-367" fmla="*/ 2259874 w 9144000"/>
              <a:gd name="connsiteY3-368" fmla="*/ 374973 h 1508176"/>
              <a:gd name="connsiteX4-369" fmla="*/ 3265714 w 9144000"/>
              <a:gd name="connsiteY4-370" fmla="*/ 597042 h 1508176"/>
              <a:gd name="connsiteX5-371" fmla="*/ 4284617 w 9144000"/>
              <a:gd name="connsiteY5-372" fmla="*/ 610105 h 1508176"/>
              <a:gd name="connsiteX6-373" fmla="*/ 5394960 w 9144000"/>
              <a:gd name="connsiteY6-374" fmla="*/ 518665 h 1508176"/>
              <a:gd name="connsiteX7-375" fmla="*/ 6035040 w 9144000"/>
              <a:gd name="connsiteY7-376" fmla="*/ 309659 h 1508176"/>
              <a:gd name="connsiteX8-377" fmla="*/ 9144000 w 9144000"/>
              <a:gd name="connsiteY8-378" fmla="*/ 9213 h 1508176"/>
              <a:gd name="connsiteX9-379" fmla="*/ 9144000 w 9144000"/>
              <a:gd name="connsiteY9-380" fmla="*/ 1508176 h 1508176"/>
              <a:gd name="connsiteX10-381" fmla="*/ 0 w 9144000"/>
              <a:gd name="connsiteY10-382" fmla="*/ 1508176 h 1508176"/>
              <a:gd name="connsiteX11-383" fmla="*/ 0 w 9144000"/>
              <a:gd name="connsiteY11-384" fmla="*/ 9213 h 1508176"/>
              <a:gd name="connsiteX0-385" fmla="*/ 0 w 9144000"/>
              <a:gd name="connsiteY0-386" fmla="*/ 9213 h 1508176"/>
              <a:gd name="connsiteX1-387" fmla="*/ 1018903 w 9144000"/>
              <a:gd name="connsiteY1-388" fmla="*/ 231282 h 1508176"/>
              <a:gd name="connsiteX2-389" fmla="*/ 1672046 w 9144000"/>
              <a:gd name="connsiteY2-390" fmla="*/ 126779 h 1508176"/>
              <a:gd name="connsiteX3-391" fmla="*/ 2259874 w 9144000"/>
              <a:gd name="connsiteY3-392" fmla="*/ 374973 h 1508176"/>
              <a:gd name="connsiteX4-393" fmla="*/ 3265714 w 9144000"/>
              <a:gd name="connsiteY4-394" fmla="*/ 597042 h 1508176"/>
              <a:gd name="connsiteX5-395" fmla="*/ 4284617 w 9144000"/>
              <a:gd name="connsiteY5-396" fmla="*/ 610105 h 1508176"/>
              <a:gd name="connsiteX6-397" fmla="*/ 5394960 w 9144000"/>
              <a:gd name="connsiteY6-398" fmla="*/ 518665 h 1508176"/>
              <a:gd name="connsiteX7-399" fmla="*/ 6035040 w 9144000"/>
              <a:gd name="connsiteY7-400" fmla="*/ 309659 h 1508176"/>
              <a:gd name="connsiteX8-401" fmla="*/ 9144000 w 9144000"/>
              <a:gd name="connsiteY8-402" fmla="*/ 9213 h 1508176"/>
              <a:gd name="connsiteX9-403" fmla="*/ 9144000 w 9144000"/>
              <a:gd name="connsiteY9-404" fmla="*/ 1508176 h 1508176"/>
              <a:gd name="connsiteX10-405" fmla="*/ 0 w 9144000"/>
              <a:gd name="connsiteY10-406" fmla="*/ 1508176 h 1508176"/>
              <a:gd name="connsiteX11-407" fmla="*/ 0 w 9144000"/>
              <a:gd name="connsiteY11-408" fmla="*/ 9213 h 1508176"/>
              <a:gd name="connsiteX0-409" fmla="*/ 0 w 9144000"/>
              <a:gd name="connsiteY0-410" fmla="*/ 9213 h 1508176"/>
              <a:gd name="connsiteX1-411" fmla="*/ 1018903 w 9144000"/>
              <a:gd name="connsiteY1-412" fmla="*/ 231282 h 1508176"/>
              <a:gd name="connsiteX2-413" fmla="*/ 1672046 w 9144000"/>
              <a:gd name="connsiteY2-414" fmla="*/ 126779 h 1508176"/>
              <a:gd name="connsiteX3-415" fmla="*/ 2259874 w 9144000"/>
              <a:gd name="connsiteY3-416" fmla="*/ 374973 h 1508176"/>
              <a:gd name="connsiteX4-417" fmla="*/ 3265714 w 9144000"/>
              <a:gd name="connsiteY4-418" fmla="*/ 597042 h 1508176"/>
              <a:gd name="connsiteX5-419" fmla="*/ 4284617 w 9144000"/>
              <a:gd name="connsiteY5-420" fmla="*/ 610105 h 1508176"/>
              <a:gd name="connsiteX6-421" fmla="*/ 5394960 w 9144000"/>
              <a:gd name="connsiteY6-422" fmla="*/ 518665 h 1508176"/>
              <a:gd name="connsiteX7-423" fmla="*/ 6035040 w 9144000"/>
              <a:gd name="connsiteY7-424" fmla="*/ 309659 h 1508176"/>
              <a:gd name="connsiteX8-425" fmla="*/ 9144000 w 9144000"/>
              <a:gd name="connsiteY8-426" fmla="*/ 9213 h 1508176"/>
              <a:gd name="connsiteX9-427" fmla="*/ 9144000 w 9144000"/>
              <a:gd name="connsiteY9-428" fmla="*/ 1508176 h 1508176"/>
              <a:gd name="connsiteX10-429" fmla="*/ 0 w 9144000"/>
              <a:gd name="connsiteY10-430" fmla="*/ 1508176 h 1508176"/>
              <a:gd name="connsiteX11-431" fmla="*/ 0 w 9144000"/>
              <a:gd name="connsiteY11-432" fmla="*/ 9213 h 1508176"/>
              <a:gd name="connsiteX0-433" fmla="*/ 0 w 9144000"/>
              <a:gd name="connsiteY0-434" fmla="*/ 9213 h 1508176"/>
              <a:gd name="connsiteX1-435" fmla="*/ 1018903 w 9144000"/>
              <a:gd name="connsiteY1-436" fmla="*/ 231282 h 1508176"/>
              <a:gd name="connsiteX2-437" fmla="*/ 1672046 w 9144000"/>
              <a:gd name="connsiteY2-438" fmla="*/ 126779 h 1508176"/>
              <a:gd name="connsiteX3-439" fmla="*/ 2259874 w 9144000"/>
              <a:gd name="connsiteY3-440" fmla="*/ 374973 h 1508176"/>
              <a:gd name="connsiteX4-441" fmla="*/ 3265714 w 9144000"/>
              <a:gd name="connsiteY4-442" fmla="*/ 597042 h 1508176"/>
              <a:gd name="connsiteX5-443" fmla="*/ 4284617 w 9144000"/>
              <a:gd name="connsiteY5-444" fmla="*/ 610105 h 1508176"/>
              <a:gd name="connsiteX6-445" fmla="*/ 5394960 w 9144000"/>
              <a:gd name="connsiteY6-446" fmla="*/ 518665 h 1508176"/>
              <a:gd name="connsiteX7-447" fmla="*/ 6035040 w 9144000"/>
              <a:gd name="connsiteY7-448" fmla="*/ 309659 h 1508176"/>
              <a:gd name="connsiteX8-449" fmla="*/ 9144000 w 9144000"/>
              <a:gd name="connsiteY8-450" fmla="*/ 9213 h 1508176"/>
              <a:gd name="connsiteX9-451" fmla="*/ 9144000 w 9144000"/>
              <a:gd name="connsiteY9-452" fmla="*/ 1508176 h 1508176"/>
              <a:gd name="connsiteX10-453" fmla="*/ 0 w 9144000"/>
              <a:gd name="connsiteY10-454" fmla="*/ 1508176 h 1508176"/>
              <a:gd name="connsiteX11-455" fmla="*/ 0 w 9144000"/>
              <a:gd name="connsiteY11-456" fmla="*/ 9213 h 1508176"/>
              <a:gd name="connsiteX0-457" fmla="*/ 0 w 9144000"/>
              <a:gd name="connsiteY0-458" fmla="*/ 9213 h 1508176"/>
              <a:gd name="connsiteX1-459" fmla="*/ 1018903 w 9144000"/>
              <a:gd name="connsiteY1-460" fmla="*/ 231282 h 1508176"/>
              <a:gd name="connsiteX2-461" fmla="*/ 1672046 w 9144000"/>
              <a:gd name="connsiteY2-462" fmla="*/ 126779 h 1508176"/>
              <a:gd name="connsiteX3-463" fmla="*/ 2259874 w 9144000"/>
              <a:gd name="connsiteY3-464" fmla="*/ 374973 h 1508176"/>
              <a:gd name="connsiteX4-465" fmla="*/ 3265714 w 9144000"/>
              <a:gd name="connsiteY4-466" fmla="*/ 597042 h 1508176"/>
              <a:gd name="connsiteX5-467" fmla="*/ 4284617 w 9144000"/>
              <a:gd name="connsiteY5-468" fmla="*/ 610105 h 1508176"/>
              <a:gd name="connsiteX6-469" fmla="*/ 5394960 w 9144000"/>
              <a:gd name="connsiteY6-470" fmla="*/ 518665 h 1508176"/>
              <a:gd name="connsiteX7-471" fmla="*/ 6035040 w 9144000"/>
              <a:gd name="connsiteY7-472" fmla="*/ 309659 h 1508176"/>
              <a:gd name="connsiteX8-473" fmla="*/ 9144000 w 9144000"/>
              <a:gd name="connsiteY8-474" fmla="*/ 9213 h 1508176"/>
              <a:gd name="connsiteX9-475" fmla="*/ 9144000 w 9144000"/>
              <a:gd name="connsiteY9-476" fmla="*/ 1508176 h 1508176"/>
              <a:gd name="connsiteX10-477" fmla="*/ 0 w 9144000"/>
              <a:gd name="connsiteY10-478" fmla="*/ 1508176 h 1508176"/>
              <a:gd name="connsiteX11-479" fmla="*/ 0 w 9144000"/>
              <a:gd name="connsiteY11-480" fmla="*/ 9213 h 1508176"/>
              <a:gd name="connsiteX0-481" fmla="*/ 0 w 9144000"/>
              <a:gd name="connsiteY0-482" fmla="*/ 9213 h 1508176"/>
              <a:gd name="connsiteX1-483" fmla="*/ 1018903 w 9144000"/>
              <a:gd name="connsiteY1-484" fmla="*/ 231282 h 1508176"/>
              <a:gd name="connsiteX2-485" fmla="*/ 1672046 w 9144000"/>
              <a:gd name="connsiteY2-486" fmla="*/ 126779 h 1508176"/>
              <a:gd name="connsiteX3-487" fmla="*/ 2259874 w 9144000"/>
              <a:gd name="connsiteY3-488" fmla="*/ 374973 h 1508176"/>
              <a:gd name="connsiteX4-489" fmla="*/ 3265714 w 9144000"/>
              <a:gd name="connsiteY4-490" fmla="*/ 597042 h 1508176"/>
              <a:gd name="connsiteX5-491" fmla="*/ 4284617 w 9144000"/>
              <a:gd name="connsiteY5-492" fmla="*/ 610105 h 1508176"/>
              <a:gd name="connsiteX6-493" fmla="*/ 5394960 w 9144000"/>
              <a:gd name="connsiteY6-494" fmla="*/ 518665 h 1508176"/>
              <a:gd name="connsiteX7-495" fmla="*/ 6283234 w 9144000"/>
              <a:gd name="connsiteY7-496" fmla="*/ 179030 h 1508176"/>
              <a:gd name="connsiteX8-497" fmla="*/ 9144000 w 9144000"/>
              <a:gd name="connsiteY8-498" fmla="*/ 9213 h 1508176"/>
              <a:gd name="connsiteX9-499" fmla="*/ 9144000 w 9144000"/>
              <a:gd name="connsiteY9-500" fmla="*/ 1508176 h 1508176"/>
              <a:gd name="connsiteX10-501" fmla="*/ 0 w 9144000"/>
              <a:gd name="connsiteY10-502" fmla="*/ 1508176 h 1508176"/>
              <a:gd name="connsiteX11-503" fmla="*/ 0 w 9144000"/>
              <a:gd name="connsiteY11-504" fmla="*/ 9213 h 1508176"/>
              <a:gd name="connsiteX0-505" fmla="*/ 0 w 9144000"/>
              <a:gd name="connsiteY0-506" fmla="*/ 9213 h 1508176"/>
              <a:gd name="connsiteX1-507" fmla="*/ 1018903 w 9144000"/>
              <a:gd name="connsiteY1-508" fmla="*/ 231282 h 1508176"/>
              <a:gd name="connsiteX2-509" fmla="*/ 1672046 w 9144000"/>
              <a:gd name="connsiteY2-510" fmla="*/ 126779 h 1508176"/>
              <a:gd name="connsiteX3-511" fmla="*/ 2259874 w 9144000"/>
              <a:gd name="connsiteY3-512" fmla="*/ 374973 h 1508176"/>
              <a:gd name="connsiteX4-513" fmla="*/ 3265714 w 9144000"/>
              <a:gd name="connsiteY4-514" fmla="*/ 597042 h 1508176"/>
              <a:gd name="connsiteX5-515" fmla="*/ 4284617 w 9144000"/>
              <a:gd name="connsiteY5-516" fmla="*/ 610105 h 1508176"/>
              <a:gd name="connsiteX6-517" fmla="*/ 5394960 w 9144000"/>
              <a:gd name="connsiteY6-518" fmla="*/ 518665 h 1508176"/>
              <a:gd name="connsiteX7-519" fmla="*/ 6283234 w 9144000"/>
              <a:gd name="connsiteY7-520" fmla="*/ 179030 h 1508176"/>
              <a:gd name="connsiteX8-521" fmla="*/ 9144000 w 9144000"/>
              <a:gd name="connsiteY8-522" fmla="*/ 9213 h 1508176"/>
              <a:gd name="connsiteX9-523" fmla="*/ 9144000 w 9144000"/>
              <a:gd name="connsiteY9-524" fmla="*/ 1508176 h 1508176"/>
              <a:gd name="connsiteX10-525" fmla="*/ 0 w 9144000"/>
              <a:gd name="connsiteY10-526" fmla="*/ 1508176 h 1508176"/>
              <a:gd name="connsiteX11-527" fmla="*/ 0 w 9144000"/>
              <a:gd name="connsiteY11-528" fmla="*/ 9213 h 1508176"/>
              <a:gd name="connsiteX0-529" fmla="*/ 0 w 9144000"/>
              <a:gd name="connsiteY0-530" fmla="*/ 9213 h 1508176"/>
              <a:gd name="connsiteX1-531" fmla="*/ 1018903 w 9144000"/>
              <a:gd name="connsiteY1-532" fmla="*/ 231282 h 1508176"/>
              <a:gd name="connsiteX2-533" fmla="*/ 1672046 w 9144000"/>
              <a:gd name="connsiteY2-534" fmla="*/ 126779 h 1508176"/>
              <a:gd name="connsiteX3-535" fmla="*/ 2259874 w 9144000"/>
              <a:gd name="connsiteY3-536" fmla="*/ 374973 h 1508176"/>
              <a:gd name="connsiteX4-537" fmla="*/ 3265714 w 9144000"/>
              <a:gd name="connsiteY4-538" fmla="*/ 597042 h 1508176"/>
              <a:gd name="connsiteX5-539" fmla="*/ 4284617 w 9144000"/>
              <a:gd name="connsiteY5-540" fmla="*/ 610105 h 1508176"/>
              <a:gd name="connsiteX6-541" fmla="*/ 5394960 w 9144000"/>
              <a:gd name="connsiteY6-542" fmla="*/ 518665 h 1508176"/>
              <a:gd name="connsiteX7-543" fmla="*/ 6283234 w 9144000"/>
              <a:gd name="connsiteY7-544" fmla="*/ 179030 h 1508176"/>
              <a:gd name="connsiteX8-545" fmla="*/ 9144000 w 9144000"/>
              <a:gd name="connsiteY8-546" fmla="*/ 9213 h 1508176"/>
              <a:gd name="connsiteX9-547" fmla="*/ 9144000 w 9144000"/>
              <a:gd name="connsiteY9-548" fmla="*/ 1508176 h 1508176"/>
              <a:gd name="connsiteX10-549" fmla="*/ 0 w 9144000"/>
              <a:gd name="connsiteY10-550" fmla="*/ 1508176 h 1508176"/>
              <a:gd name="connsiteX11-551" fmla="*/ 0 w 9144000"/>
              <a:gd name="connsiteY11-552" fmla="*/ 9213 h 1508176"/>
              <a:gd name="connsiteX0-553" fmla="*/ 0 w 9144000"/>
              <a:gd name="connsiteY0-554" fmla="*/ 182880 h 1681843"/>
              <a:gd name="connsiteX1-555" fmla="*/ 1018903 w 9144000"/>
              <a:gd name="connsiteY1-556" fmla="*/ 404949 h 1681843"/>
              <a:gd name="connsiteX2-557" fmla="*/ 1672046 w 9144000"/>
              <a:gd name="connsiteY2-558" fmla="*/ 300446 h 1681843"/>
              <a:gd name="connsiteX3-559" fmla="*/ 2259874 w 9144000"/>
              <a:gd name="connsiteY3-560" fmla="*/ 548640 h 1681843"/>
              <a:gd name="connsiteX4-561" fmla="*/ 3265714 w 9144000"/>
              <a:gd name="connsiteY4-562" fmla="*/ 770709 h 1681843"/>
              <a:gd name="connsiteX5-563" fmla="*/ 4284617 w 9144000"/>
              <a:gd name="connsiteY5-564" fmla="*/ 783772 h 1681843"/>
              <a:gd name="connsiteX6-565" fmla="*/ 5394960 w 9144000"/>
              <a:gd name="connsiteY6-566" fmla="*/ 692332 h 1681843"/>
              <a:gd name="connsiteX7-567" fmla="*/ 6283234 w 9144000"/>
              <a:gd name="connsiteY7-568" fmla="*/ 352697 h 1681843"/>
              <a:gd name="connsiteX8-569" fmla="*/ 6871063 w 9144000"/>
              <a:gd name="connsiteY8-570" fmla="*/ 0 h 1681843"/>
              <a:gd name="connsiteX9-571" fmla="*/ 9144000 w 9144000"/>
              <a:gd name="connsiteY9-572" fmla="*/ 182880 h 1681843"/>
              <a:gd name="connsiteX10-573" fmla="*/ 9144000 w 9144000"/>
              <a:gd name="connsiteY10-574" fmla="*/ 1681843 h 1681843"/>
              <a:gd name="connsiteX11-575" fmla="*/ 0 w 9144000"/>
              <a:gd name="connsiteY11-576" fmla="*/ 1681843 h 1681843"/>
              <a:gd name="connsiteX12" fmla="*/ 0 w 9144000"/>
              <a:gd name="connsiteY12" fmla="*/ 182880 h 1681843"/>
              <a:gd name="connsiteX0-577" fmla="*/ 0 w 9144000"/>
              <a:gd name="connsiteY0-578" fmla="*/ 182880 h 1681843"/>
              <a:gd name="connsiteX1-579" fmla="*/ 1018903 w 9144000"/>
              <a:gd name="connsiteY1-580" fmla="*/ 404949 h 1681843"/>
              <a:gd name="connsiteX2-581" fmla="*/ 1672046 w 9144000"/>
              <a:gd name="connsiteY2-582" fmla="*/ 300446 h 1681843"/>
              <a:gd name="connsiteX3-583" fmla="*/ 2259874 w 9144000"/>
              <a:gd name="connsiteY3-584" fmla="*/ 548640 h 1681843"/>
              <a:gd name="connsiteX4-585" fmla="*/ 3265714 w 9144000"/>
              <a:gd name="connsiteY4-586" fmla="*/ 770709 h 1681843"/>
              <a:gd name="connsiteX5-587" fmla="*/ 4284617 w 9144000"/>
              <a:gd name="connsiteY5-588" fmla="*/ 783772 h 1681843"/>
              <a:gd name="connsiteX6-589" fmla="*/ 5394960 w 9144000"/>
              <a:gd name="connsiteY6-590" fmla="*/ 692332 h 1681843"/>
              <a:gd name="connsiteX7-591" fmla="*/ 6283234 w 9144000"/>
              <a:gd name="connsiteY7-592" fmla="*/ 352697 h 1681843"/>
              <a:gd name="connsiteX8-593" fmla="*/ 6871063 w 9144000"/>
              <a:gd name="connsiteY8-594" fmla="*/ 0 h 1681843"/>
              <a:gd name="connsiteX9-595" fmla="*/ 7694023 w 9144000"/>
              <a:gd name="connsiteY9-596" fmla="*/ 248195 h 1681843"/>
              <a:gd name="connsiteX10-597" fmla="*/ 9144000 w 9144000"/>
              <a:gd name="connsiteY10-598" fmla="*/ 182880 h 1681843"/>
              <a:gd name="connsiteX11-599" fmla="*/ 9144000 w 9144000"/>
              <a:gd name="connsiteY11-600" fmla="*/ 1681843 h 1681843"/>
              <a:gd name="connsiteX12-601" fmla="*/ 0 w 9144000"/>
              <a:gd name="connsiteY12-602" fmla="*/ 1681843 h 1681843"/>
              <a:gd name="connsiteX13" fmla="*/ 0 w 9144000"/>
              <a:gd name="connsiteY13" fmla="*/ 182880 h 1681843"/>
              <a:gd name="connsiteX0-603" fmla="*/ 0 w 9144000"/>
              <a:gd name="connsiteY0-604" fmla="*/ 182880 h 1681843"/>
              <a:gd name="connsiteX1-605" fmla="*/ 1018903 w 9144000"/>
              <a:gd name="connsiteY1-606" fmla="*/ 404949 h 1681843"/>
              <a:gd name="connsiteX2-607" fmla="*/ 1672046 w 9144000"/>
              <a:gd name="connsiteY2-608" fmla="*/ 300446 h 1681843"/>
              <a:gd name="connsiteX3-609" fmla="*/ 2259874 w 9144000"/>
              <a:gd name="connsiteY3-610" fmla="*/ 548640 h 1681843"/>
              <a:gd name="connsiteX4-611" fmla="*/ 3265714 w 9144000"/>
              <a:gd name="connsiteY4-612" fmla="*/ 770709 h 1681843"/>
              <a:gd name="connsiteX5-613" fmla="*/ 4284617 w 9144000"/>
              <a:gd name="connsiteY5-614" fmla="*/ 783772 h 1681843"/>
              <a:gd name="connsiteX6-615" fmla="*/ 5394960 w 9144000"/>
              <a:gd name="connsiteY6-616" fmla="*/ 692332 h 1681843"/>
              <a:gd name="connsiteX7-617" fmla="*/ 6283234 w 9144000"/>
              <a:gd name="connsiteY7-618" fmla="*/ 352697 h 1681843"/>
              <a:gd name="connsiteX8-619" fmla="*/ 6871063 w 9144000"/>
              <a:gd name="connsiteY8-620" fmla="*/ 0 h 1681843"/>
              <a:gd name="connsiteX9-621" fmla="*/ 7694023 w 9144000"/>
              <a:gd name="connsiteY9-622" fmla="*/ 248195 h 1681843"/>
              <a:gd name="connsiteX10-623" fmla="*/ 9144000 w 9144000"/>
              <a:gd name="connsiteY10-624" fmla="*/ 182880 h 1681843"/>
              <a:gd name="connsiteX11-625" fmla="*/ 9144000 w 9144000"/>
              <a:gd name="connsiteY11-626" fmla="*/ 1681843 h 1681843"/>
              <a:gd name="connsiteX12-627" fmla="*/ 0 w 9144000"/>
              <a:gd name="connsiteY12-628" fmla="*/ 1681843 h 1681843"/>
              <a:gd name="connsiteX13-629" fmla="*/ 0 w 9144000"/>
              <a:gd name="connsiteY13-630" fmla="*/ 182880 h 1681843"/>
              <a:gd name="connsiteX0-631" fmla="*/ 0 w 9144000"/>
              <a:gd name="connsiteY0-632" fmla="*/ 193111 h 1692074"/>
              <a:gd name="connsiteX1-633" fmla="*/ 1018903 w 9144000"/>
              <a:gd name="connsiteY1-634" fmla="*/ 415180 h 1692074"/>
              <a:gd name="connsiteX2-635" fmla="*/ 1672046 w 9144000"/>
              <a:gd name="connsiteY2-636" fmla="*/ 310677 h 1692074"/>
              <a:gd name="connsiteX3-637" fmla="*/ 2259874 w 9144000"/>
              <a:gd name="connsiteY3-638" fmla="*/ 558871 h 1692074"/>
              <a:gd name="connsiteX4-639" fmla="*/ 3265714 w 9144000"/>
              <a:gd name="connsiteY4-640" fmla="*/ 780940 h 1692074"/>
              <a:gd name="connsiteX5-641" fmla="*/ 4284617 w 9144000"/>
              <a:gd name="connsiteY5-642" fmla="*/ 794003 h 1692074"/>
              <a:gd name="connsiteX6-643" fmla="*/ 5394960 w 9144000"/>
              <a:gd name="connsiteY6-644" fmla="*/ 702563 h 1692074"/>
              <a:gd name="connsiteX7-645" fmla="*/ 6283234 w 9144000"/>
              <a:gd name="connsiteY7-646" fmla="*/ 362928 h 1692074"/>
              <a:gd name="connsiteX8-647" fmla="*/ 6871063 w 9144000"/>
              <a:gd name="connsiteY8-648" fmla="*/ 10231 h 1692074"/>
              <a:gd name="connsiteX9-649" fmla="*/ 7694023 w 9144000"/>
              <a:gd name="connsiteY9-650" fmla="*/ 258426 h 1692074"/>
              <a:gd name="connsiteX10-651" fmla="*/ 9144000 w 9144000"/>
              <a:gd name="connsiteY10-652" fmla="*/ 193111 h 1692074"/>
              <a:gd name="connsiteX11-653" fmla="*/ 9144000 w 9144000"/>
              <a:gd name="connsiteY11-654" fmla="*/ 1692074 h 1692074"/>
              <a:gd name="connsiteX12-655" fmla="*/ 0 w 9144000"/>
              <a:gd name="connsiteY12-656" fmla="*/ 1692074 h 1692074"/>
              <a:gd name="connsiteX13-657" fmla="*/ 0 w 9144000"/>
              <a:gd name="connsiteY13-658" fmla="*/ 193111 h 1692074"/>
              <a:gd name="connsiteX0-659" fmla="*/ 0 w 9144000"/>
              <a:gd name="connsiteY0-660" fmla="*/ 193111 h 1692074"/>
              <a:gd name="connsiteX1-661" fmla="*/ 1018903 w 9144000"/>
              <a:gd name="connsiteY1-662" fmla="*/ 415180 h 1692074"/>
              <a:gd name="connsiteX2-663" fmla="*/ 1672046 w 9144000"/>
              <a:gd name="connsiteY2-664" fmla="*/ 310677 h 1692074"/>
              <a:gd name="connsiteX3-665" fmla="*/ 2259874 w 9144000"/>
              <a:gd name="connsiteY3-666" fmla="*/ 558871 h 1692074"/>
              <a:gd name="connsiteX4-667" fmla="*/ 3265714 w 9144000"/>
              <a:gd name="connsiteY4-668" fmla="*/ 780940 h 1692074"/>
              <a:gd name="connsiteX5-669" fmla="*/ 4284617 w 9144000"/>
              <a:gd name="connsiteY5-670" fmla="*/ 794003 h 1692074"/>
              <a:gd name="connsiteX6-671" fmla="*/ 5394960 w 9144000"/>
              <a:gd name="connsiteY6-672" fmla="*/ 702563 h 1692074"/>
              <a:gd name="connsiteX7-673" fmla="*/ 6283234 w 9144000"/>
              <a:gd name="connsiteY7-674" fmla="*/ 362928 h 1692074"/>
              <a:gd name="connsiteX8-675" fmla="*/ 6871063 w 9144000"/>
              <a:gd name="connsiteY8-676" fmla="*/ 10231 h 1692074"/>
              <a:gd name="connsiteX9-677" fmla="*/ 7694023 w 9144000"/>
              <a:gd name="connsiteY9-678" fmla="*/ 258426 h 1692074"/>
              <a:gd name="connsiteX10-679" fmla="*/ 9144000 w 9144000"/>
              <a:gd name="connsiteY10-680" fmla="*/ 193111 h 1692074"/>
              <a:gd name="connsiteX11-681" fmla="*/ 9144000 w 9144000"/>
              <a:gd name="connsiteY11-682" fmla="*/ 1692074 h 1692074"/>
              <a:gd name="connsiteX12-683" fmla="*/ 0 w 9144000"/>
              <a:gd name="connsiteY12-684" fmla="*/ 1692074 h 1692074"/>
              <a:gd name="connsiteX13-685" fmla="*/ 0 w 9144000"/>
              <a:gd name="connsiteY13-686" fmla="*/ 193111 h 1692074"/>
              <a:gd name="connsiteX0-687" fmla="*/ 0 w 9144000"/>
              <a:gd name="connsiteY0-688" fmla="*/ 230863 h 1729826"/>
              <a:gd name="connsiteX1-689" fmla="*/ 1018903 w 9144000"/>
              <a:gd name="connsiteY1-690" fmla="*/ 452932 h 1729826"/>
              <a:gd name="connsiteX2-691" fmla="*/ 1672046 w 9144000"/>
              <a:gd name="connsiteY2-692" fmla="*/ 348429 h 1729826"/>
              <a:gd name="connsiteX3-693" fmla="*/ 2259874 w 9144000"/>
              <a:gd name="connsiteY3-694" fmla="*/ 596623 h 1729826"/>
              <a:gd name="connsiteX4-695" fmla="*/ 3265714 w 9144000"/>
              <a:gd name="connsiteY4-696" fmla="*/ 818692 h 1729826"/>
              <a:gd name="connsiteX5-697" fmla="*/ 4284617 w 9144000"/>
              <a:gd name="connsiteY5-698" fmla="*/ 831755 h 1729826"/>
              <a:gd name="connsiteX6-699" fmla="*/ 5394960 w 9144000"/>
              <a:gd name="connsiteY6-700" fmla="*/ 740315 h 1729826"/>
              <a:gd name="connsiteX7-701" fmla="*/ 6283234 w 9144000"/>
              <a:gd name="connsiteY7-702" fmla="*/ 400680 h 1729826"/>
              <a:gd name="connsiteX8-703" fmla="*/ 6962503 w 9144000"/>
              <a:gd name="connsiteY8-704" fmla="*/ 8795 h 1729826"/>
              <a:gd name="connsiteX9-705" fmla="*/ 7694023 w 9144000"/>
              <a:gd name="connsiteY9-706" fmla="*/ 296178 h 1729826"/>
              <a:gd name="connsiteX10-707" fmla="*/ 9144000 w 9144000"/>
              <a:gd name="connsiteY10-708" fmla="*/ 230863 h 1729826"/>
              <a:gd name="connsiteX11-709" fmla="*/ 9144000 w 9144000"/>
              <a:gd name="connsiteY11-710" fmla="*/ 1729826 h 1729826"/>
              <a:gd name="connsiteX12-711" fmla="*/ 0 w 9144000"/>
              <a:gd name="connsiteY12-712" fmla="*/ 1729826 h 1729826"/>
              <a:gd name="connsiteX13-713" fmla="*/ 0 w 9144000"/>
              <a:gd name="connsiteY13-714" fmla="*/ 230863 h 1729826"/>
              <a:gd name="connsiteX0-715" fmla="*/ 0 w 9144000"/>
              <a:gd name="connsiteY0-716" fmla="*/ 230863 h 1729826"/>
              <a:gd name="connsiteX1-717" fmla="*/ 1018903 w 9144000"/>
              <a:gd name="connsiteY1-718" fmla="*/ 452932 h 1729826"/>
              <a:gd name="connsiteX2-719" fmla="*/ 1672046 w 9144000"/>
              <a:gd name="connsiteY2-720" fmla="*/ 348429 h 1729826"/>
              <a:gd name="connsiteX3-721" fmla="*/ 2259874 w 9144000"/>
              <a:gd name="connsiteY3-722" fmla="*/ 596623 h 1729826"/>
              <a:gd name="connsiteX4-723" fmla="*/ 3265714 w 9144000"/>
              <a:gd name="connsiteY4-724" fmla="*/ 818692 h 1729826"/>
              <a:gd name="connsiteX5-725" fmla="*/ 4284617 w 9144000"/>
              <a:gd name="connsiteY5-726" fmla="*/ 831755 h 1729826"/>
              <a:gd name="connsiteX6-727" fmla="*/ 5394960 w 9144000"/>
              <a:gd name="connsiteY6-728" fmla="*/ 740315 h 1729826"/>
              <a:gd name="connsiteX7-729" fmla="*/ 6283234 w 9144000"/>
              <a:gd name="connsiteY7-730" fmla="*/ 400680 h 1729826"/>
              <a:gd name="connsiteX8-731" fmla="*/ 6962503 w 9144000"/>
              <a:gd name="connsiteY8-732" fmla="*/ 8795 h 1729826"/>
              <a:gd name="connsiteX9-733" fmla="*/ 7694023 w 9144000"/>
              <a:gd name="connsiteY9-734" fmla="*/ 296178 h 1729826"/>
              <a:gd name="connsiteX10-735" fmla="*/ 9144000 w 9144000"/>
              <a:gd name="connsiteY10-736" fmla="*/ 230863 h 1729826"/>
              <a:gd name="connsiteX11-737" fmla="*/ 9144000 w 9144000"/>
              <a:gd name="connsiteY11-738" fmla="*/ 1729826 h 1729826"/>
              <a:gd name="connsiteX12-739" fmla="*/ 0 w 9144000"/>
              <a:gd name="connsiteY12-740" fmla="*/ 1729826 h 1729826"/>
              <a:gd name="connsiteX13-741" fmla="*/ 0 w 9144000"/>
              <a:gd name="connsiteY13-742" fmla="*/ 230863 h 1729826"/>
              <a:gd name="connsiteX0-743" fmla="*/ 0 w 9144000"/>
              <a:gd name="connsiteY0-744" fmla="*/ 230863 h 1729826"/>
              <a:gd name="connsiteX1-745" fmla="*/ 1018903 w 9144000"/>
              <a:gd name="connsiteY1-746" fmla="*/ 452932 h 1729826"/>
              <a:gd name="connsiteX2-747" fmla="*/ 1672046 w 9144000"/>
              <a:gd name="connsiteY2-748" fmla="*/ 348429 h 1729826"/>
              <a:gd name="connsiteX3-749" fmla="*/ 2259874 w 9144000"/>
              <a:gd name="connsiteY3-750" fmla="*/ 596623 h 1729826"/>
              <a:gd name="connsiteX4-751" fmla="*/ 3265714 w 9144000"/>
              <a:gd name="connsiteY4-752" fmla="*/ 818692 h 1729826"/>
              <a:gd name="connsiteX5-753" fmla="*/ 4284617 w 9144000"/>
              <a:gd name="connsiteY5-754" fmla="*/ 831755 h 1729826"/>
              <a:gd name="connsiteX6-755" fmla="*/ 5394960 w 9144000"/>
              <a:gd name="connsiteY6-756" fmla="*/ 740315 h 1729826"/>
              <a:gd name="connsiteX7-757" fmla="*/ 6283234 w 9144000"/>
              <a:gd name="connsiteY7-758" fmla="*/ 400680 h 1729826"/>
              <a:gd name="connsiteX8-759" fmla="*/ 6962503 w 9144000"/>
              <a:gd name="connsiteY8-760" fmla="*/ 8795 h 1729826"/>
              <a:gd name="connsiteX9-761" fmla="*/ 7694023 w 9144000"/>
              <a:gd name="connsiteY9-762" fmla="*/ 296178 h 1729826"/>
              <a:gd name="connsiteX10-763" fmla="*/ 8490857 w 9144000"/>
              <a:gd name="connsiteY10-764" fmla="*/ 34921 h 1729826"/>
              <a:gd name="connsiteX11-765" fmla="*/ 9144000 w 9144000"/>
              <a:gd name="connsiteY11-766" fmla="*/ 230863 h 1729826"/>
              <a:gd name="connsiteX12-767" fmla="*/ 9144000 w 9144000"/>
              <a:gd name="connsiteY12-768" fmla="*/ 1729826 h 1729826"/>
              <a:gd name="connsiteX13-769" fmla="*/ 0 w 9144000"/>
              <a:gd name="connsiteY13-770" fmla="*/ 1729826 h 1729826"/>
              <a:gd name="connsiteX14" fmla="*/ 0 w 9144000"/>
              <a:gd name="connsiteY14" fmla="*/ 230863 h 1729826"/>
              <a:gd name="connsiteX0-771" fmla="*/ 0 w 9144000"/>
              <a:gd name="connsiteY0-772" fmla="*/ 230863 h 1729826"/>
              <a:gd name="connsiteX1-773" fmla="*/ 1018903 w 9144000"/>
              <a:gd name="connsiteY1-774" fmla="*/ 452932 h 1729826"/>
              <a:gd name="connsiteX2-775" fmla="*/ 1672046 w 9144000"/>
              <a:gd name="connsiteY2-776" fmla="*/ 348429 h 1729826"/>
              <a:gd name="connsiteX3-777" fmla="*/ 2259874 w 9144000"/>
              <a:gd name="connsiteY3-778" fmla="*/ 596623 h 1729826"/>
              <a:gd name="connsiteX4-779" fmla="*/ 3265714 w 9144000"/>
              <a:gd name="connsiteY4-780" fmla="*/ 818692 h 1729826"/>
              <a:gd name="connsiteX5-781" fmla="*/ 4284617 w 9144000"/>
              <a:gd name="connsiteY5-782" fmla="*/ 831755 h 1729826"/>
              <a:gd name="connsiteX6-783" fmla="*/ 5394960 w 9144000"/>
              <a:gd name="connsiteY6-784" fmla="*/ 740315 h 1729826"/>
              <a:gd name="connsiteX7-785" fmla="*/ 6283234 w 9144000"/>
              <a:gd name="connsiteY7-786" fmla="*/ 400680 h 1729826"/>
              <a:gd name="connsiteX8-787" fmla="*/ 6962503 w 9144000"/>
              <a:gd name="connsiteY8-788" fmla="*/ 8795 h 1729826"/>
              <a:gd name="connsiteX9-789" fmla="*/ 7694023 w 9144000"/>
              <a:gd name="connsiteY9-790" fmla="*/ 296178 h 1729826"/>
              <a:gd name="connsiteX10-791" fmla="*/ 8490857 w 9144000"/>
              <a:gd name="connsiteY10-792" fmla="*/ 34921 h 1729826"/>
              <a:gd name="connsiteX11-793" fmla="*/ 9144000 w 9144000"/>
              <a:gd name="connsiteY11-794" fmla="*/ 230863 h 1729826"/>
              <a:gd name="connsiteX12-795" fmla="*/ 9144000 w 9144000"/>
              <a:gd name="connsiteY12-796" fmla="*/ 1729826 h 1729826"/>
              <a:gd name="connsiteX13-797" fmla="*/ 0 w 9144000"/>
              <a:gd name="connsiteY13-798" fmla="*/ 1729826 h 1729826"/>
              <a:gd name="connsiteX14-799" fmla="*/ 0 w 9144000"/>
              <a:gd name="connsiteY14-800" fmla="*/ 230863 h 1729826"/>
              <a:gd name="connsiteX0-801" fmla="*/ 0 w 9144000"/>
              <a:gd name="connsiteY0-802" fmla="*/ 230863 h 1729826"/>
              <a:gd name="connsiteX1-803" fmla="*/ 1018903 w 9144000"/>
              <a:gd name="connsiteY1-804" fmla="*/ 452932 h 1729826"/>
              <a:gd name="connsiteX2-805" fmla="*/ 1672046 w 9144000"/>
              <a:gd name="connsiteY2-806" fmla="*/ 348429 h 1729826"/>
              <a:gd name="connsiteX3-807" fmla="*/ 2259874 w 9144000"/>
              <a:gd name="connsiteY3-808" fmla="*/ 596623 h 1729826"/>
              <a:gd name="connsiteX4-809" fmla="*/ 3265714 w 9144000"/>
              <a:gd name="connsiteY4-810" fmla="*/ 818692 h 1729826"/>
              <a:gd name="connsiteX5-811" fmla="*/ 4284617 w 9144000"/>
              <a:gd name="connsiteY5-812" fmla="*/ 831755 h 1729826"/>
              <a:gd name="connsiteX6-813" fmla="*/ 5394960 w 9144000"/>
              <a:gd name="connsiteY6-814" fmla="*/ 740315 h 1729826"/>
              <a:gd name="connsiteX7-815" fmla="*/ 6283234 w 9144000"/>
              <a:gd name="connsiteY7-816" fmla="*/ 400680 h 1729826"/>
              <a:gd name="connsiteX8-817" fmla="*/ 6962503 w 9144000"/>
              <a:gd name="connsiteY8-818" fmla="*/ 8795 h 1729826"/>
              <a:gd name="connsiteX9-819" fmla="*/ 7694023 w 9144000"/>
              <a:gd name="connsiteY9-820" fmla="*/ 296178 h 1729826"/>
              <a:gd name="connsiteX10-821" fmla="*/ 8490857 w 9144000"/>
              <a:gd name="connsiteY10-822" fmla="*/ 34921 h 1729826"/>
              <a:gd name="connsiteX11-823" fmla="*/ 9144000 w 9144000"/>
              <a:gd name="connsiteY11-824" fmla="*/ 230863 h 1729826"/>
              <a:gd name="connsiteX12-825" fmla="*/ 9144000 w 9144000"/>
              <a:gd name="connsiteY12-826" fmla="*/ 1729826 h 1729826"/>
              <a:gd name="connsiteX13-827" fmla="*/ 0 w 9144000"/>
              <a:gd name="connsiteY13-828" fmla="*/ 1729826 h 1729826"/>
              <a:gd name="connsiteX14-829" fmla="*/ 0 w 9144000"/>
              <a:gd name="connsiteY14-830" fmla="*/ 230863 h 1729826"/>
              <a:gd name="connsiteX0-831" fmla="*/ 0 w 9144000"/>
              <a:gd name="connsiteY0-832" fmla="*/ 250439 h 1749402"/>
              <a:gd name="connsiteX1-833" fmla="*/ 1018903 w 9144000"/>
              <a:gd name="connsiteY1-834" fmla="*/ 472508 h 1749402"/>
              <a:gd name="connsiteX2-835" fmla="*/ 1672046 w 9144000"/>
              <a:gd name="connsiteY2-836" fmla="*/ 368005 h 1749402"/>
              <a:gd name="connsiteX3-837" fmla="*/ 2259874 w 9144000"/>
              <a:gd name="connsiteY3-838" fmla="*/ 616199 h 1749402"/>
              <a:gd name="connsiteX4-839" fmla="*/ 3265714 w 9144000"/>
              <a:gd name="connsiteY4-840" fmla="*/ 838268 h 1749402"/>
              <a:gd name="connsiteX5-841" fmla="*/ 4284617 w 9144000"/>
              <a:gd name="connsiteY5-842" fmla="*/ 851331 h 1749402"/>
              <a:gd name="connsiteX6-843" fmla="*/ 5394960 w 9144000"/>
              <a:gd name="connsiteY6-844" fmla="*/ 759891 h 1749402"/>
              <a:gd name="connsiteX7-845" fmla="*/ 6283234 w 9144000"/>
              <a:gd name="connsiteY7-846" fmla="*/ 420256 h 1749402"/>
              <a:gd name="connsiteX8-847" fmla="*/ 6962503 w 9144000"/>
              <a:gd name="connsiteY8-848" fmla="*/ 28371 h 1749402"/>
              <a:gd name="connsiteX9-849" fmla="*/ 7694023 w 9144000"/>
              <a:gd name="connsiteY9-850" fmla="*/ 315754 h 1749402"/>
              <a:gd name="connsiteX10-851" fmla="*/ 8451668 w 9144000"/>
              <a:gd name="connsiteY10-852" fmla="*/ 2246 h 1749402"/>
              <a:gd name="connsiteX11-853" fmla="*/ 9144000 w 9144000"/>
              <a:gd name="connsiteY11-854" fmla="*/ 250439 h 1749402"/>
              <a:gd name="connsiteX12-855" fmla="*/ 9144000 w 9144000"/>
              <a:gd name="connsiteY12-856" fmla="*/ 1749402 h 1749402"/>
              <a:gd name="connsiteX13-857" fmla="*/ 0 w 9144000"/>
              <a:gd name="connsiteY13-858" fmla="*/ 1749402 h 1749402"/>
              <a:gd name="connsiteX14-859" fmla="*/ 0 w 9144000"/>
              <a:gd name="connsiteY14-860" fmla="*/ 250439 h 1749402"/>
              <a:gd name="connsiteX0-861" fmla="*/ 0 w 9144000"/>
              <a:gd name="connsiteY0-862" fmla="*/ 250439 h 1749402"/>
              <a:gd name="connsiteX1-863" fmla="*/ 1018903 w 9144000"/>
              <a:gd name="connsiteY1-864" fmla="*/ 472508 h 1749402"/>
              <a:gd name="connsiteX2-865" fmla="*/ 1672046 w 9144000"/>
              <a:gd name="connsiteY2-866" fmla="*/ 368005 h 1749402"/>
              <a:gd name="connsiteX3-867" fmla="*/ 2259874 w 9144000"/>
              <a:gd name="connsiteY3-868" fmla="*/ 616199 h 1749402"/>
              <a:gd name="connsiteX4-869" fmla="*/ 3265714 w 9144000"/>
              <a:gd name="connsiteY4-870" fmla="*/ 838268 h 1749402"/>
              <a:gd name="connsiteX5-871" fmla="*/ 4284617 w 9144000"/>
              <a:gd name="connsiteY5-872" fmla="*/ 851331 h 1749402"/>
              <a:gd name="connsiteX6-873" fmla="*/ 5394960 w 9144000"/>
              <a:gd name="connsiteY6-874" fmla="*/ 759891 h 1749402"/>
              <a:gd name="connsiteX7-875" fmla="*/ 6283234 w 9144000"/>
              <a:gd name="connsiteY7-876" fmla="*/ 420256 h 1749402"/>
              <a:gd name="connsiteX8-877" fmla="*/ 6962503 w 9144000"/>
              <a:gd name="connsiteY8-878" fmla="*/ 28371 h 1749402"/>
              <a:gd name="connsiteX9-879" fmla="*/ 7694023 w 9144000"/>
              <a:gd name="connsiteY9-880" fmla="*/ 315754 h 1749402"/>
              <a:gd name="connsiteX10-881" fmla="*/ 8451668 w 9144000"/>
              <a:gd name="connsiteY10-882" fmla="*/ 2246 h 1749402"/>
              <a:gd name="connsiteX11-883" fmla="*/ 9144000 w 9144000"/>
              <a:gd name="connsiteY11-884" fmla="*/ 250439 h 1749402"/>
              <a:gd name="connsiteX12-885" fmla="*/ 9144000 w 9144000"/>
              <a:gd name="connsiteY12-886" fmla="*/ 1749402 h 1749402"/>
              <a:gd name="connsiteX13-887" fmla="*/ 0 w 9144000"/>
              <a:gd name="connsiteY13-888" fmla="*/ 1749402 h 1749402"/>
              <a:gd name="connsiteX14-889" fmla="*/ 0 w 9144000"/>
              <a:gd name="connsiteY14-890" fmla="*/ 250439 h 1749402"/>
              <a:gd name="connsiteX0-891" fmla="*/ 0 w 9144000"/>
              <a:gd name="connsiteY0-892" fmla="*/ 250439 h 1749402"/>
              <a:gd name="connsiteX1-893" fmla="*/ 1018903 w 9144000"/>
              <a:gd name="connsiteY1-894" fmla="*/ 472508 h 1749402"/>
              <a:gd name="connsiteX2-895" fmla="*/ 1672046 w 9144000"/>
              <a:gd name="connsiteY2-896" fmla="*/ 368005 h 1749402"/>
              <a:gd name="connsiteX3-897" fmla="*/ 2259874 w 9144000"/>
              <a:gd name="connsiteY3-898" fmla="*/ 616199 h 1749402"/>
              <a:gd name="connsiteX4-899" fmla="*/ 3265714 w 9144000"/>
              <a:gd name="connsiteY4-900" fmla="*/ 838268 h 1749402"/>
              <a:gd name="connsiteX5-901" fmla="*/ 4284617 w 9144000"/>
              <a:gd name="connsiteY5-902" fmla="*/ 851331 h 1749402"/>
              <a:gd name="connsiteX6-903" fmla="*/ 5394960 w 9144000"/>
              <a:gd name="connsiteY6-904" fmla="*/ 759891 h 1749402"/>
              <a:gd name="connsiteX7-905" fmla="*/ 6283234 w 9144000"/>
              <a:gd name="connsiteY7-906" fmla="*/ 420256 h 1749402"/>
              <a:gd name="connsiteX8-907" fmla="*/ 6897189 w 9144000"/>
              <a:gd name="connsiteY8-908" fmla="*/ 67560 h 1749402"/>
              <a:gd name="connsiteX9-909" fmla="*/ 7694023 w 9144000"/>
              <a:gd name="connsiteY9-910" fmla="*/ 315754 h 1749402"/>
              <a:gd name="connsiteX10-911" fmla="*/ 8451668 w 9144000"/>
              <a:gd name="connsiteY10-912" fmla="*/ 2246 h 1749402"/>
              <a:gd name="connsiteX11-913" fmla="*/ 9144000 w 9144000"/>
              <a:gd name="connsiteY11-914" fmla="*/ 250439 h 1749402"/>
              <a:gd name="connsiteX12-915" fmla="*/ 9144000 w 9144000"/>
              <a:gd name="connsiteY12-916" fmla="*/ 1749402 h 1749402"/>
              <a:gd name="connsiteX13-917" fmla="*/ 0 w 9144000"/>
              <a:gd name="connsiteY13-918" fmla="*/ 1749402 h 1749402"/>
              <a:gd name="connsiteX14-919" fmla="*/ 0 w 9144000"/>
              <a:gd name="connsiteY14-920" fmla="*/ 250439 h 1749402"/>
              <a:gd name="connsiteX0-921" fmla="*/ 0 w 9144000"/>
              <a:gd name="connsiteY0-922" fmla="*/ 250439 h 1749402"/>
              <a:gd name="connsiteX1-923" fmla="*/ 1018903 w 9144000"/>
              <a:gd name="connsiteY1-924" fmla="*/ 472508 h 1749402"/>
              <a:gd name="connsiteX2-925" fmla="*/ 1672046 w 9144000"/>
              <a:gd name="connsiteY2-926" fmla="*/ 368005 h 1749402"/>
              <a:gd name="connsiteX3-927" fmla="*/ 2259874 w 9144000"/>
              <a:gd name="connsiteY3-928" fmla="*/ 616199 h 1749402"/>
              <a:gd name="connsiteX4-929" fmla="*/ 3265714 w 9144000"/>
              <a:gd name="connsiteY4-930" fmla="*/ 838268 h 1749402"/>
              <a:gd name="connsiteX5-931" fmla="*/ 4284617 w 9144000"/>
              <a:gd name="connsiteY5-932" fmla="*/ 851331 h 1749402"/>
              <a:gd name="connsiteX6-933" fmla="*/ 5394960 w 9144000"/>
              <a:gd name="connsiteY6-934" fmla="*/ 759891 h 1749402"/>
              <a:gd name="connsiteX7-935" fmla="*/ 6283234 w 9144000"/>
              <a:gd name="connsiteY7-936" fmla="*/ 420256 h 1749402"/>
              <a:gd name="connsiteX8-937" fmla="*/ 6936377 w 9144000"/>
              <a:gd name="connsiteY8-938" fmla="*/ 67560 h 1749402"/>
              <a:gd name="connsiteX9-939" fmla="*/ 7694023 w 9144000"/>
              <a:gd name="connsiteY9-940" fmla="*/ 315754 h 1749402"/>
              <a:gd name="connsiteX10-941" fmla="*/ 8451668 w 9144000"/>
              <a:gd name="connsiteY10-942" fmla="*/ 2246 h 1749402"/>
              <a:gd name="connsiteX11-943" fmla="*/ 9144000 w 9144000"/>
              <a:gd name="connsiteY11-944" fmla="*/ 250439 h 1749402"/>
              <a:gd name="connsiteX12-945" fmla="*/ 9144000 w 9144000"/>
              <a:gd name="connsiteY12-946" fmla="*/ 1749402 h 1749402"/>
              <a:gd name="connsiteX13-947" fmla="*/ 0 w 9144000"/>
              <a:gd name="connsiteY13-948" fmla="*/ 1749402 h 1749402"/>
              <a:gd name="connsiteX14-949" fmla="*/ 0 w 9144000"/>
              <a:gd name="connsiteY14-950" fmla="*/ 250439 h 1749402"/>
              <a:gd name="connsiteX0-951" fmla="*/ 0 w 9144000"/>
              <a:gd name="connsiteY0-952" fmla="*/ 250439 h 1749402"/>
              <a:gd name="connsiteX1-953" fmla="*/ 1018903 w 9144000"/>
              <a:gd name="connsiteY1-954" fmla="*/ 472508 h 1749402"/>
              <a:gd name="connsiteX2-955" fmla="*/ 1672046 w 9144000"/>
              <a:gd name="connsiteY2-956" fmla="*/ 368005 h 1749402"/>
              <a:gd name="connsiteX3-957" fmla="*/ 2259874 w 9144000"/>
              <a:gd name="connsiteY3-958" fmla="*/ 616199 h 1749402"/>
              <a:gd name="connsiteX4-959" fmla="*/ 3265714 w 9144000"/>
              <a:gd name="connsiteY4-960" fmla="*/ 838268 h 1749402"/>
              <a:gd name="connsiteX5-961" fmla="*/ 4284617 w 9144000"/>
              <a:gd name="connsiteY5-962" fmla="*/ 851331 h 1749402"/>
              <a:gd name="connsiteX6-963" fmla="*/ 5394960 w 9144000"/>
              <a:gd name="connsiteY6-964" fmla="*/ 759891 h 1749402"/>
              <a:gd name="connsiteX7-965" fmla="*/ 6283234 w 9144000"/>
              <a:gd name="connsiteY7-966" fmla="*/ 420256 h 1749402"/>
              <a:gd name="connsiteX8-967" fmla="*/ 6936377 w 9144000"/>
              <a:gd name="connsiteY8-968" fmla="*/ 67560 h 1749402"/>
              <a:gd name="connsiteX9-969" fmla="*/ 7694023 w 9144000"/>
              <a:gd name="connsiteY9-970" fmla="*/ 315754 h 1749402"/>
              <a:gd name="connsiteX10-971" fmla="*/ 8451668 w 9144000"/>
              <a:gd name="connsiteY10-972" fmla="*/ 2246 h 1749402"/>
              <a:gd name="connsiteX11-973" fmla="*/ 9144000 w 9144000"/>
              <a:gd name="connsiteY11-974" fmla="*/ 250439 h 1749402"/>
              <a:gd name="connsiteX12-975" fmla="*/ 9144000 w 9144000"/>
              <a:gd name="connsiteY12-976" fmla="*/ 1749402 h 1749402"/>
              <a:gd name="connsiteX13-977" fmla="*/ 0 w 9144000"/>
              <a:gd name="connsiteY13-978" fmla="*/ 1749402 h 1749402"/>
              <a:gd name="connsiteX14-979" fmla="*/ 0 w 9144000"/>
              <a:gd name="connsiteY14-980" fmla="*/ 250439 h 1749402"/>
              <a:gd name="connsiteX0-981" fmla="*/ 0 w 9144000"/>
              <a:gd name="connsiteY0-982" fmla="*/ 250439 h 1749402"/>
              <a:gd name="connsiteX1-983" fmla="*/ 1018903 w 9144000"/>
              <a:gd name="connsiteY1-984" fmla="*/ 472508 h 1749402"/>
              <a:gd name="connsiteX2-985" fmla="*/ 1672046 w 9144000"/>
              <a:gd name="connsiteY2-986" fmla="*/ 368005 h 1749402"/>
              <a:gd name="connsiteX3-987" fmla="*/ 2259874 w 9144000"/>
              <a:gd name="connsiteY3-988" fmla="*/ 616199 h 1749402"/>
              <a:gd name="connsiteX4-989" fmla="*/ 3265714 w 9144000"/>
              <a:gd name="connsiteY4-990" fmla="*/ 838268 h 1749402"/>
              <a:gd name="connsiteX5-991" fmla="*/ 4284617 w 9144000"/>
              <a:gd name="connsiteY5-992" fmla="*/ 851331 h 1749402"/>
              <a:gd name="connsiteX6-993" fmla="*/ 5394960 w 9144000"/>
              <a:gd name="connsiteY6-994" fmla="*/ 759891 h 1749402"/>
              <a:gd name="connsiteX7-995" fmla="*/ 6283234 w 9144000"/>
              <a:gd name="connsiteY7-996" fmla="*/ 420256 h 1749402"/>
              <a:gd name="connsiteX8-997" fmla="*/ 6936377 w 9144000"/>
              <a:gd name="connsiteY8-998" fmla="*/ 67560 h 1749402"/>
              <a:gd name="connsiteX9-999" fmla="*/ 7694023 w 9144000"/>
              <a:gd name="connsiteY9-1000" fmla="*/ 315754 h 1749402"/>
              <a:gd name="connsiteX10-1001" fmla="*/ 8451668 w 9144000"/>
              <a:gd name="connsiteY10-1002" fmla="*/ 2246 h 1749402"/>
              <a:gd name="connsiteX11-1003" fmla="*/ 9144000 w 9144000"/>
              <a:gd name="connsiteY11-1004" fmla="*/ 250439 h 1749402"/>
              <a:gd name="connsiteX12-1005" fmla="*/ 9144000 w 9144000"/>
              <a:gd name="connsiteY12-1006" fmla="*/ 1749402 h 1749402"/>
              <a:gd name="connsiteX13-1007" fmla="*/ 0 w 9144000"/>
              <a:gd name="connsiteY13-1008" fmla="*/ 1749402 h 1749402"/>
              <a:gd name="connsiteX14-1009" fmla="*/ 0 w 9144000"/>
              <a:gd name="connsiteY14-1010" fmla="*/ 250439 h 1749402"/>
              <a:gd name="connsiteX0-1011" fmla="*/ 0 w 9144000"/>
              <a:gd name="connsiteY0-1012" fmla="*/ 251296 h 1750259"/>
              <a:gd name="connsiteX1-1013" fmla="*/ 1018903 w 9144000"/>
              <a:gd name="connsiteY1-1014" fmla="*/ 473365 h 1750259"/>
              <a:gd name="connsiteX2-1015" fmla="*/ 1672046 w 9144000"/>
              <a:gd name="connsiteY2-1016" fmla="*/ 368862 h 1750259"/>
              <a:gd name="connsiteX3-1017" fmla="*/ 2259874 w 9144000"/>
              <a:gd name="connsiteY3-1018" fmla="*/ 617056 h 1750259"/>
              <a:gd name="connsiteX4-1019" fmla="*/ 3265714 w 9144000"/>
              <a:gd name="connsiteY4-1020" fmla="*/ 839125 h 1750259"/>
              <a:gd name="connsiteX5-1021" fmla="*/ 4284617 w 9144000"/>
              <a:gd name="connsiteY5-1022" fmla="*/ 852188 h 1750259"/>
              <a:gd name="connsiteX6-1023" fmla="*/ 5394960 w 9144000"/>
              <a:gd name="connsiteY6-1024" fmla="*/ 760748 h 1750259"/>
              <a:gd name="connsiteX7-1025" fmla="*/ 6283234 w 9144000"/>
              <a:gd name="connsiteY7-1026" fmla="*/ 421113 h 1750259"/>
              <a:gd name="connsiteX8-1027" fmla="*/ 6936377 w 9144000"/>
              <a:gd name="connsiteY8-1028" fmla="*/ 68417 h 1750259"/>
              <a:gd name="connsiteX9-1029" fmla="*/ 7694023 w 9144000"/>
              <a:gd name="connsiteY9-1030" fmla="*/ 316611 h 1750259"/>
              <a:gd name="connsiteX10-1031" fmla="*/ 8451668 w 9144000"/>
              <a:gd name="connsiteY10-1032" fmla="*/ 3103 h 1750259"/>
              <a:gd name="connsiteX11-1033" fmla="*/ 9144000 w 9144000"/>
              <a:gd name="connsiteY11-1034" fmla="*/ 251296 h 1750259"/>
              <a:gd name="connsiteX12-1035" fmla="*/ 9144000 w 9144000"/>
              <a:gd name="connsiteY12-1036" fmla="*/ 1750259 h 1750259"/>
              <a:gd name="connsiteX13-1037" fmla="*/ 0 w 9144000"/>
              <a:gd name="connsiteY13-1038" fmla="*/ 1750259 h 1750259"/>
              <a:gd name="connsiteX14-1039" fmla="*/ 0 w 9144000"/>
              <a:gd name="connsiteY14-1040" fmla="*/ 251296 h 1750259"/>
              <a:gd name="connsiteX0-1041" fmla="*/ 0 w 9144000"/>
              <a:gd name="connsiteY0-1042" fmla="*/ 94542 h 1750259"/>
              <a:gd name="connsiteX1-1043" fmla="*/ 1018903 w 9144000"/>
              <a:gd name="connsiteY1-1044" fmla="*/ 473365 h 1750259"/>
              <a:gd name="connsiteX2-1045" fmla="*/ 1672046 w 9144000"/>
              <a:gd name="connsiteY2-1046" fmla="*/ 368862 h 1750259"/>
              <a:gd name="connsiteX3-1047" fmla="*/ 2259874 w 9144000"/>
              <a:gd name="connsiteY3-1048" fmla="*/ 617056 h 1750259"/>
              <a:gd name="connsiteX4-1049" fmla="*/ 3265714 w 9144000"/>
              <a:gd name="connsiteY4-1050" fmla="*/ 839125 h 1750259"/>
              <a:gd name="connsiteX5-1051" fmla="*/ 4284617 w 9144000"/>
              <a:gd name="connsiteY5-1052" fmla="*/ 852188 h 1750259"/>
              <a:gd name="connsiteX6-1053" fmla="*/ 5394960 w 9144000"/>
              <a:gd name="connsiteY6-1054" fmla="*/ 760748 h 1750259"/>
              <a:gd name="connsiteX7-1055" fmla="*/ 6283234 w 9144000"/>
              <a:gd name="connsiteY7-1056" fmla="*/ 421113 h 1750259"/>
              <a:gd name="connsiteX8-1057" fmla="*/ 6936377 w 9144000"/>
              <a:gd name="connsiteY8-1058" fmla="*/ 68417 h 1750259"/>
              <a:gd name="connsiteX9-1059" fmla="*/ 7694023 w 9144000"/>
              <a:gd name="connsiteY9-1060" fmla="*/ 316611 h 1750259"/>
              <a:gd name="connsiteX10-1061" fmla="*/ 8451668 w 9144000"/>
              <a:gd name="connsiteY10-1062" fmla="*/ 3103 h 1750259"/>
              <a:gd name="connsiteX11-1063" fmla="*/ 9144000 w 9144000"/>
              <a:gd name="connsiteY11-1064" fmla="*/ 251296 h 1750259"/>
              <a:gd name="connsiteX12-1065" fmla="*/ 9144000 w 9144000"/>
              <a:gd name="connsiteY12-1066" fmla="*/ 1750259 h 1750259"/>
              <a:gd name="connsiteX13-1067" fmla="*/ 0 w 9144000"/>
              <a:gd name="connsiteY13-1068" fmla="*/ 1750259 h 1750259"/>
              <a:gd name="connsiteX14-1069" fmla="*/ 0 w 9144000"/>
              <a:gd name="connsiteY14-1070" fmla="*/ 94542 h 1750259"/>
              <a:gd name="connsiteX0-1071" fmla="*/ 0 w 9144000"/>
              <a:gd name="connsiteY0-1072" fmla="*/ 94542 h 1750259"/>
              <a:gd name="connsiteX1-1073" fmla="*/ 1018903 w 9144000"/>
              <a:gd name="connsiteY1-1074" fmla="*/ 473365 h 1750259"/>
              <a:gd name="connsiteX2-1075" fmla="*/ 1672046 w 9144000"/>
              <a:gd name="connsiteY2-1076" fmla="*/ 368862 h 1750259"/>
              <a:gd name="connsiteX3-1077" fmla="*/ 2259874 w 9144000"/>
              <a:gd name="connsiteY3-1078" fmla="*/ 617056 h 1750259"/>
              <a:gd name="connsiteX4-1079" fmla="*/ 3265714 w 9144000"/>
              <a:gd name="connsiteY4-1080" fmla="*/ 839125 h 1750259"/>
              <a:gd name="connsiteX5-1081" fmla="*/ 4284617 w 9144000"/>
              <a:gd name="connsiteY5-1082" fmla="*/ 852188 h 1750259"/>
              <a:gd name="connsiteX6-1083" fmla="*/ 5394960 w 9144000"/>
              <a:gd name="connsiteY6-1084" fmla="*/ 760748 h 1750259"/>
              <a:gd name="connsiteX7-1085" fmla="*/ 6283234 w 9144000"/>
              <a:gd name="connsiteY7-1086" fmla="*/ 421113 h 1750259"/>
              <a:gd name="connsiteX8-1087" fmla="*/ 6936377 w 9144000"/>
              <a:gd name="connsiteY8-1088" fmla="*/ 68417 h 1750259"/>
              <a:gd name="connsiteX9-1089" fmla="*/ 7694023 w 9144000"/>
              <a:gd name="connsiteY9-1090" fmla="*/ 316611 h 1750259"/>
              <a:gd name="connsiteX10-1091" fmla="*/ 8451668 w 9144000"/>
              <a:gd name="connsiteY10-1092" fmla="*/ 3103 h 1750259"/>
              <a:gd name="connsiteX11-1093" fmla="*/ 9144000 w 9144000"/>
              <a:gd name="connsiteY11-1094" fmla="*/ 251296 h 1750259"/>
              <a:gd name="connsiteX12-1095" fmla="*/ 9144000 w 9144000"/>
              <a:gd name="connsiteY12-1096" fmla="*/ 1750259 h 1750259"/>
              <a:gd name="connsiteX13-1097" fmla="*/ 0 w 9144000"/>
              <a:gd name="connsiteY13-1098" fmla="*/ 1750259 h 1750259"/>
              <a:gd name="connsiteX14-1099" fmla="*/ 0 w 9144000"/>
              <a:gd name="connsiteY14-1100" fmla="*/ 94542 h 1750259"/>
              <a:gd name="connsiteX0-1101" fmla="*/ 0 w 9144000"/>
              <a:gd name="connsiteY0-1102" fmla="*/ 94542 h 1750259"/>
              <a:gd name="connsiteX1-1103" fmla="*/ 1018903 w 9144000"/>
              <a:gd name="connsiteY1-1104" fmla="*/ 473365 h 1750259"/>
              <a:gd name="connsiteX2-1105" fmla="*/ 1672046 w 9144000"/>
              <a:gd name="connsiteY2-1106" fmla="*/ 368862 h 1750259"/>
              <a:gd name="connsiteX3-1107" fmla="*/ 2259874 w 9144000"/>
              <a:gd name="connsiteY3-1108" fmla="*/ 617056 h 1750259"/>
              <a:gd name="connsiteX4-1109" fmla="*/ 3265714 w 9144000"/>
              <a:gd name="connsiteY4-1110" fmla="*/ 839125 h 1750259"/>
              <a:gd name="connsiteX5-1111" fmla="*/ 4284617 w 9144000"/>
              <a:gd name="connsiteY5-1112" fmla="*/ 852188 h 1750259"/>
              <a:gd name="connsiteX6-1113" fmla="*/ 5394960 w 9144000"/>
              <a:gd name="connsiteY6-1114" fmla="*/ 760748 h 1750259"/>
              <a:gd name="connsiteX7-1115" fmla="*/ 6283234 w 9144000"/>
              <a:gd name="connsiteY7-1116" fmla="*/ 421113 h 1750259"/>
              <a:gd name="connsiteX8-1117" fmla="*/ 6936377 w 9144000"/>
              <a:gd name="connsiteY8-1118" fmla="*/ 68417 h 1750259"/>
              <a:gd name="connsiteX9-1119" fmla="*/ 7694023 w 9144000"/>
              <a:gd name="connsiteY9-1120" fmla="*/ 316611 h 1750259"/>
              <a:gd name="connsiteX10-1121" fmla="*/ 8451668 w 9144000"/>
              <a:gd name="connsiteY10-1122" fmla="*/ 3103 h 1750259"/>
              <a:gd name="connsiteX11-1123" fmla="*/ 9144000 w 9144000"/>
              <a:gd name="connsiteY11-1124" fmla="*/ 251296 h 1750259"/>
              <a:gd name="connsiteX12-1125" fmla="*/ 9144000 w 9144000"/>
              <a:gd name="connsiteY12-1126" fmla="*/ 1750259 h 1750259"/>
              <a:gd name="connsiteX13-1127" fmla="*/ 0 w 9144000"/>
              <a:gd name="connsiteY13-1128" fmla="*/ 1750259 h 1750259"/>
              <a:gd name="connsiteX14-1129" fmla="*/ 0 w 9144000"/>
              <a:gd name="connsiteY14-1130" fmla="*/ 94542 h 1750259"/>
              <a:gd name="connsiteX0-1131" fmla="*/ 0 w 9144000"/>
              <a:gd name="connsiteY0-1132" fmla="*/ 94542 h 1750259"/>
              <a:gd name="connsiteX1-1133" fmla="*/ 1018903 w 9144000"/>
              <a:gd name="connsiteY1-1134" fmla="*/ 473365 h 1750259"/>
              <a:gd name="connsiteX2-1135" fmla="*/ 1672046 w 9144000"/>
              <a:gd name="connsiteY2-1136" fmla="*/ 368862 h 1750259"/>
              <a:gd name="connsiteX3-1137" fmla="*/ 2259874 w 9144000"/>
              <a:gd name="connsiteY3-1138" fmla="*/ 617056 h 1750259"/>
              <a:gd name="connsiteX4-1139" fmla="*/ 3265714 w 9144000"/>
              <a:gd name="connsiteY4-1140" fmla="*/ 839125 h 1750259"/>
              <a:gd name="connsiteX5-1141" fmla="*/ 4284617 w 9144000"/>
              <a:gd name="connsiteY5-1142" fmla="*/ 852188 h 1750259"/>
              <a:gd name="connsiteX6-1143" fmla="*/ 5394960 w 9144000"/>
              <a:gd name="connsiteY6-1144" fmla="*/ 760748 h 1750259"/>
              <a:gd name="connsiteX7-1145" fmla="*/ 6283234 w 9144000"/>
              <a:gd name="connsiteY7-1146" fmla="*/ 421113 h 1750259"/>
              <a:gd name="connsiteX8-1147" fmla="*/ 6936377 w 9144000"/>
              <a:gd name="connsiteY8-1148" fmla="*/ 68417 h 1750259"/>
              <a:gd name="connsiteX9-1149" fmla="*/ 7694023 w 9144000"/>
              <a:gd name="connsiteY9-1150" fmla="*/ 316611 h 1750259"/>
              <a:gd name="connsiteX10-1151" fmla="*/ 8451668 w 9144000"/>
              <a:gd name="connsiteY10-1152" fmla="*/ 3103 h 1750259"/>
              <a:gd name="connsiteX11-1153" fmla="*/ 9144000 w 9144000"/>
              <a:gd name="connsiteY11-1154" fmla="*/ 251296 h 1750259"/>
              <a:gd name="connsiteX12-1155" fmla="*/ 9144000 w 9144000"/>
              <a:gd name="connsiteY12-1156" fmla="*/ 1750259 h 1750259"/>
              <a:gd name="connsiteX13-1157" fmla="*/ 0 w 9144000"/>
              <a:gd name="connsiteY13-1158" fmla="*/ 1750259 h 1750259"/>
              <a:gd name="connsiteX14-1159" fmla="*/ 0 w 9144000"/>
              <a:gd name="connsiteY14-1160" fmla="*/ 94542 h 1750259"/>
              <a:gd name="connsiteX0-1161" fmla="*/ 0 w 9144000"/>
              <a:gd name="connsiteY0-1162" fmla="*/ 94542 h 1750259"/>
              <a:gd name="connsiteX1-1163" fmla="*/ 1018903 w 9144000"/>
              <a:gd name="connsiteY1-1164" fmla="*/ 473365 h 1750259"/>
              <a:gd name="connsiteX2-1165" fmla="*/ 1672046 w 9144000"/>
              <a:gd name="connsiteY2-1166" fmla="*/ 368862 h 1750259"/>
              <a:gd name="connsiteX3-1167" fmla="*/ 2259874 w 9144000"/>
              <a:gd name="connsiteY3-1168" fmla="*/ 617056 h 1750259"/>
              <a:gd name="connsiteX4-1169" fmla="*/ 3265714 w 9144000"/>
              <a:gd name="connsiteY4-1170" fmla="*/ 839125 h 1750259"/>
              <a:gd name="connsiteX5-1171" fmla="*/ 4284617 w 9144000"/>
              <a:gd name="connsiteY5-1172" fmla="*/ 852188 h 1750259"/>
              <a:gd name="connsiteX6-1173" fmla="*/ 5394960 w 9144000"/>
              <a:gd name="connsiteY6-1174" fmla="*/ 760748 h 1750259"/>
              <a:gd name="connsiteX7-1175" fmla="*/ 6283234 w 9144000"/>
              <a:gd name="connsiteY7-1176" fmla="*/ 421113 h 1750259"/>
              <a:gd name="connsiteX8-1177" fmla="*/ 6936377 w 9144000"/>
              <a:gd name="connsiteY8-1178" fmla="*/ 68417 h 1750259"/>
              <a:gd name="connsiteX9-1179" fmla="*/ 7694023 w 9144000"/>
              <a:gd name="connsiteY9-1180" fmla="*/ 316611 h 1750259"/>
              <a:gd name="connsiteX10-1181" fmla="*/ 8451668 w 9144000"/>
              <a:gd name="connsiteY10-1182" fmla="*/ 3103 h 1750259"/>
              <a:gd name="connsiteX11-1183" fmla="*/ 9144000 w 9144000"/>
              <a:gd name="connsiteY11-1184" fmla="*/ 251296 h 1750259"/>
              <a:gd name="connsiteX12-1185" fmla="*/ 9144000 w 9144000"/>
              <a:gd name="connsiteY12-1186" fmla="*/ 1750259 h 1750259"/>
              <a:gd name="connsiteX13-1187" fmla="*/ 0 w 9144000"/>
              <a:gd name="connsiteY13-1188" fmla="*/ 1750259 h 1750259"/>
              <a:gd name="connsiteX14-1189" fmla="*/ 0 w 9144000"/>
              <a:gd name="connsiteY14-1190" fmla="*/ 94542 h 1750259"/>
              <a:gd name="connsiteX0-1191" fmla="*/ 0 w 9144000"/>
              <a:gd name="connsiteY0-1192" fmla="*/ 94542 h 1750259"/>
              <a:gd name="connsiteX1-1193" fmla="*/ 1018903 w 9144000"/>
              <a:gd name="connsiteY1-1194" fmla="*/ 473365 h 1750259"/>
              <a:gd name="connsiteX2-1195" fmla="*/ 1658983 w 9144000"/>
              <a:gd name="connsiteY2-1196" fmla="*/ 329674 h 1750259"/>
              <a:gd name="connsiteX3-1197" fmla="*/ 2259874 w 9144000"/>
              <a:gd name="connsiteY3-1198" fmla="*/ 617056 h 1750259"/>
              <a:gd name="connsiteX4-1199" fmla="*/ 3265714 w 9144000"/>
              <a:gd name="connsiteY4-1200" fmla="*/ 839125 h 1750259"/>
              <a:gd name="connsiteX5-1201" fmla="*/ 4284617 w 9144000"/>
              <a:gd name="connsiteY5-1202" fmla="*/ 852188 h 1750259"/>
              <a:gd name="connsiteX6-1203" fmla="*/ 5394960 w 9144000"/>
              <a:gd name="connsiteY6-1204" fmla="*/ 760748 h 1750259"/>
              <a:gd name="connsiteX7-1205" fmla="*/ 6283234 w 9144000"/>
              <a:gd name="connsiteY7-1206" fmla="*/ 421113 h 1750259"/>
              <a:gd name="connsiteX8-1207" fmla="*/ 6936377 w 9144000"/>
              <a:gd name="connsiteY8-1208" fmla="*/ 68417 h 1750259"/>
              <a:gd name="connsiteX9-1209" fmla="*/ 7694023 w 9144000"/>
              <a:gd name="connsiteY9-1210" fmla="*/ 316611 h 1750259"/>
              <a:gd name="connsiteX10-1211" fmla="*/ 8451668 w 9144000"/>
              <a:gd name="connsiteY10-1212" fmla="*/ 3103 h 1750259"/>
              <a:gd name="connsiteX11-1213" fmla="*/ 9144000 w 9144000"/>
              <a:gd name="connsiteY11-1214" fmla="*/ 251296 h 1750259"/>
              <a:gd name="connsiteX12-1215" fmla="*/ 9144000 w 9144000"/>
              <a:gd name="connsiteY12-1216" fmla="*/ 1750259 h 1750259"/>
              <a:gd name="connsiteX13-1217" fmla="*/ 0 w 9144000"/>
              <a:gd name="connsiteY13-1218" fmla="*/ 1750259 h 1750259"/>
              <a:gd name="connsiteX14-1219" fmla="*/ 0 w 9144000"/>
              <a:gd name="connsiteY14-1220" fmla="*/ 94542 h 1750259"/>
              <a:gd name="connsiteX0-1221" fmla="*/ 0 w 9144000"/>
              <a:gd name="connsiteY0-1222" fmla="*/ 94542 h 1750259"/>
              <a:gd name="connsiteX1-1223" fmla="*/ 1018903 w 9144000"/>
              <a:gd name="connsiteY1-1224" fmla="*/ 473365 h 1750259"/>
              <a:gd name="connsiteX2-1225" fmla="*/ 1658983 w 9144000"/>
              <a:gd name="connsiteY2-1226" fmla="*/ 329674 h 1750259"/>
              <a:gd name="connsiteX3-1227" fmla="*/ 2259874 w 9144000"/>
              <a:gd name="connsiteY3-1228" fmla="*/ 617056 h 1750259"/>
              <a:gd name="connsiteX4-1229" fmla="*/ 3265714 w 9144000"/>
              <a:gd name="connsiteY4-1230" fmla="*/ 839125 h 1750259"/>
              <a:gd name="connsiteX5-1231" fmla="*/ 4284617 w 9144000"/>
              <a:gd name="connsiteY5-1232" fmla="*/ 852188 h 1750259"/>
              <a:gd name="connsiteX6-1233" fmla="*/ 5394960 w 9144000"/>
              <a:gd name="connsiteY6-1234" fmla="*/ 760748 h 1750259"/>
              <a:gd name="connsiteX7-1235" fmla="*/ 6283234 w 9144000"/>
              <a:gd name="connsiteY7-1236" fmla="*/ 421113 h 1750259"/>
              <a:gd name="connsiteX8-1237" fmla="*/ 6936377 w 9144000"/>
              <a:gd name="connsiteY8-1238" fmla="*/ 68417 h 1750259"/>
              <a:gd name="connsiteX9-1239" fmla="*/ 7694023 w 9144000"/>
              <a:gd name="connsiteY9-1240" fmla="*/ 316611 h 1750259"/>
              <a:gd name="connsiteX10-1241" fmla="*/ 8451668 w 9144000"/>
              <a:gd name="connsiteY10-1242" fmla="*/ 3103 h 1750259"/>
              <a:gd name="connsiteX11-1243" fmla="*/ 9144000 w 9144000"/>
              <a:gd name="connsiteY11-1244" fmla="*/ 251296 h 1750259"/>
              <a:gd name="connsiteX12-1245" fmla="*/ 9144000 w 9144000"/>
              <a:gd name="connsiteY12-1246" fmla="*/ 1750259 h 1750259"/>
              <a:gd name="connsiteX13-1247" fmla="*/ 0 w 9144000"/>
              <a:gd name="connsiteY13-1248" fmla="*/ 1750259 h 1750259"/>
              <a:gd name="connsiteX14-1249" fmla="*/ 0 w 9144000"/>
              <a:gd name="connsiteY14-1250" fmla="*/ 94542 h 1750259"/>
              <a:gd name="connsiteX0-1251" fmla="*/ 0 w 9144000"/>
              <a:gd name="connsiteY0-1252" fmla="*/ 94542 h 1750259"/>
              <a:gd name="connsiteX1-1253" fmla="*/ 1018903 w 9144000"/>
              <a:gd name="connsiteY1-1254" fmla="*/ 473365 h 1750259"/>
              <a:gd name="connsiteX2-1255" fmla="*/ 1658983 w 9144000"/>
              <a:gd name="connsiteY2-1256" fmla="*/ 329674 h 1750259"/>
              <a:gd name="connsiteX3-1257" fmla="*/ 2259874 w 9144000"/>
              <a:gd name="connsiteY3-1258" fmla="*/ 617056 h 1750259"/>
              <a:gd name="connsiteX4-1259" fmla="*/ 3265714 w 9144000"/>
              <a:gd name="connsiteY4-1260" fmla="*/ 839125 h 1750259"/>
              <a:gd name="connsiteX5-1261" fmla="*/ 4284617 w 9144000"/>
              <a:gd name="connsiteY5-1262" fmla="*/ 852188 h 1750259"/>
              <a:gd name="connsiteX6-1263" fmla="*/ 5394960 w 9144000"/>
              <a:gd name="connsiteY6-1264" fmla="*/ 760748 h 1750259"/>
              <a:gd name="connsiteX7-1265" fmla="*/ 6283234 w 9144000"/>
              <a:gd name="connsiteY7-1266" fmla="*/ 421113 h 1750259"/>
              <a:gd name="connsiteX8-1267" fmla="*/ 6936377 w 9144000"/>
              <a:gd name="connsiteY8-1268" fmla="*/ 68417 h 1750259"/>
              <a:gd name="connsiteX9-1269" fmla="*/ 7694023 w 9144000"/>
              <a:gd name="connsiteY9-1270" fmla="*/ 316611 h 1750259"/>
              <a:gd name="connsiteX10-1271" fmla="*/ 8451668 w 9144000"/>
              <a:gd name="connsiteY10-1272" fmla="*/ 3103 h 1750259"/>
              <a:gd name="connsiteX11-1273" fmla="*/ 9144000 w 9144000"/>
              <a:gd name="connsiteY11-1274" fmla="*/ 251296 h 1750259"/>
              <a:gd name="connsiteX12-1275" fmla="*/ 9144000 w 9144000"/>
              <a:gd name="connsiteY12-1276" fmla="*/ 1750259 h 1750259"/>
              <a:gd name="connsiteX13-1277" fmla="*/ 0 w 9144000"/>
              <a:gd name="connsiteY13-1278" fmla="*/ 1750259 h 1750259"/>
              <a:gd name="connsiteX14-1279" fmla="*/ 0 w 9144000"/>
              <a:gd name="connsiteY14-1280" fmla="*/ 94542 h 1750259"/>
              <a:gd name="connsiteX0-1281" fmla="*/ 0 w 9144000"/>
              <a:gd name="connsiteY0-1282" fmla="*/ 94542 h 1750259"/>
              <a:gd name="connsiteX1-1283" fmla="*/ 1018903 w 9144000"/>
              <a:gd name="connsiteY1-1284" fmla="*/ 473365 h 1750259"/>
              <a:gd name="connsiteX2-1285" fmla="*/ 1658983 w 9144000"/>
              <a:gd name="connsiteY2-1286" fmla="*/ 329674 h 1750259"/>
              <a:gd name="connsiteX3-1287" fmla="*/ 2259874 w 9144000"/>
              <a:gd name="connsiteY3-1288" fmla="*/ 617056 h 1750259"/>
              <a:gd name="connsiteX4-1289" fmla="*/ 3265714 w 9144000"/>
              <a:gd name="connsiteY4-1290" fmla="*/ 839125 h 1750259"/>
              <a:gd name="connsiteX5-1291" fmla="*/ 4284617 w 9144000"/>
              <a:gd name="connsiteY5-1292" fmla="*/ 852188 h 1750259"/>
              <a:gd name="connsiteX6-1293" fmla="*/ 5394960 w 9144000"/>
              <a:gd name="connsiteY6-1294" fmla="*/ 760748 h 1750259"/>
              <a:gd name="connsiteX7-1295" fmla="*/ 6283234 w 9144000"/>
              <a:gd name="connsiteY7-1296" fmla="*/ 421113 h 1750259"/>
              <a:gd name="connsiteX8-1297" fmla="*/ 6936377 w 9144000"/>
              <a:gd name="connsiteY8-1298" fmla="*/ 68417 h 1750259"/>
              <a:gd name="connsiteX9-1299" fmla="*/ 7694023 w 9144000"/>
              <a:gd name="connsiteY9-1300" fmla="*/ 316611 h 1750259"/>
              <a:gd name="connsiteX10-1301" fmla="*/ 8451668 w 9144000"/>
              <a:gd name="connsiteY10-1302" fmla="*/ 3103 h 1750259"/>
              <a:gd name="connsiteX11-1303" fmla="*/ 9144000 w 9144000"/>
              <a:gd name="connsiteY11-1304" fmla="*/ 251296 h 1750259"/>
              <a:gd name="connsiteX12-1305" fmla="*/ 9144000 w 9144000"/>
              <a:gd name="connsiteY12-1306" fmla="*/ 1750259 h 1750259"/>
              <a:gd name="connsiteX13-1307" fmla="*/ 0 w 9144000"/>
              <a:gd name="connsiteY13-1308" fmla="*/ 1750259 h 1750259"/>
              <a:gd name="connsiteX14-1309" fmla="*/ 0 w 9144000"/>
              <a:gd name="connsiteY14-1310" fmla="*/ 94542 h 1750259"/>
              <a:gd name="connsiteX0-1311" fmla="*/ 0 w 9144000"/>
              <a:gd name="connsiteY0-1312" fmla="*/ 94542 h 1750259"/>
              <a:gd name="connsiteX1-1313" fmla="*/ 1018903 w 9144000"/>
              <a:gd name="connsiteY1-1314" fmla="*/ 473365 h 1750259"/>
              <a:gd name="connsiteX2-1315" fmla="*/ 1658983 w 9144000"/>
              <a:gd name="connsiteY2-1316" fmla="*/ 329674 h 1750259"/>
              <a:gd name="connsiteX3-1317" fmla="*/ 2259874 w 9144000"/>
              <a:gd name="connsiteY3-1318" fmla="*/ 617056 h 1750259"/>
              <a:gd name="connsiteX4-1319" fmla="*/ 3265714 w 9144000"/>
              <a:gd name="connsiteY4-1320" fmla="*/ 839125 h 1750259"/>
              <a:gd name="connsiteX5-1321" fmla="*/ 4284617 w 9144000"/>
              <a:gd name="connsiteY5-1322" fmla="*/ 852188 h 1750259"/>
              <a:gd name="connsiteX6-1323" fmla="*/ 5394960 w 9144000"/>
              <a:gd name="connsiteY6-1324" fmla="*/ 760748 h 1750259"/>
              <a:gd name="connsiteX7-1325" fmla="*/ 6283234 w 9144000"/>
              <a:gd name="connsiteY7-1326" fmla="*/ 421113 h 1750259"/>
              <a:gd name="connsiteX8-1327" fmla="*/ 6936377 w 9144000"/>
              <a:gd name="connsiteY8-1328" fmla="*/ 68417 h 1750259"/>
              <a:gd name="connsiteX9-1329" fmla="*/ 7694023 w 9144000"/>
              <a:gd name="connsiteY9-1330" fmla="*/ 316611 h 1750259"/>
              <a:gd name="connsiteX10-1331" fmla="*/ 8451668 w 9144000"/>
              <a:gd name="connsiteY10-1332" fmla="*/ 3103 h 1750259"/>
              <a:gd name="connsiteX11-1333" fmla="*/ 9144000 w 9144000"/>
              <a:gd name="connsiteY11-1334" fmla="*/ 251296 h 1750259"/>
              <a:gd name="connsiteX12-1335" fmla="*/ 9144000 w 9144000"/>
              <a:gd name="connsiteY12-1336" fmla="*/ 1750259 h 1750259"/>
              <a:gd name="connsiteX13-1337" fmla="*/ 0 w 9144000"/>
              <a:gd name="connsiteY13-1338" fmla="*/ 1750259 h 1750259"/>
              <a:gd name="connsiteX14-1339" fmla="*/ 0 w 9144000"/>
              <a:gd name="connsiteY14-1340" fmla="*/ 94542 h 1750259"/>
              <a:gd name="connsiteX0-1341" fmla="*/ 0 w 9144000"/>
              <a:gd name="connsiteY0-1342" fmla="*/ 94542 h 1750259"/>
              <a:gd name="connsiteX1-1343" fmla="*/ 1018903 w 9144000"/>
              <a:gd name="connsiteY1-1344" fmla="*/ 473365 h 1750259"/>
              <a:gd name="connsiteX2-1345" fmla="*/ 1658983 w 9144000"/>
              <a:gd name="connsiteY2-1346" fmla="*/ 329674 h 1750259"/>
              <a:gd name="connsiteX3-1347" fmla="*/ 2259874 w 9144000"/>
              <a:gd name="connsiteY3-1348" fmla="*/ 617056 h 1750259"/>
              <a:gd name="connsiteX4-1349" fmla="*/ 3265714 w 9144000"/>
              <a:gd name="connsiteY4-1350" fmla="*/ 839125 h 1750259"/>
              <a:gd name="connsiteX5-1351" fmla="*/ 4284617 w 9144000"/>
              <a:gd name="connsiteY5-1352" fmla="*/ 852188 h 1750259"/>
              <a:gd name="connsiteX6-1353" fmla="*/ 5394960 w 9144000"/>
              <a:gd name="connsiteY6-1354" fmla="*/ 760748 h 1750259"/>
              <a:gd name="connsiteX7-1355" fmla="*/ 6283234 w 9144000"/>
              <a:gd name="connsiteY7-1356" fmla="*/ 421113 h 1750259"/>
              <a:gd name="connsiteX8-1357" fmla="*/ 6936377 w 9144000"/>
              <a:gd name="connsiteY8-1358" fmla="*/ 68417 h 1750259"/>
              <a:gd name="connsiteX9-1359" fmla="*/ 7694023 w 9144000"/>
              <a:gd name="connsiteY9-1360" fmla="*/ 316611 h 1750259"/>
              <a:gd name="connsiteX10-1361" fmla="*/ 8451668 w 9144000"/>
              <a:gd name="connsiteY10-1362" fmla="*/ 3103 h 1750259"/>
              <a:gd name="connsiteX11-1363" fmla="*/ 9144000 w 9144000"/>
              <a:gd name="connsiteY11-1364" fmla="*/ 251296 h 1750259"/>
              <a:gd name="connsiteX12-1365" fmla="*/ 9144000 w 9144000"/>
              <a:gd name="connsiteY12-1366" fmla="*/ 1750259 h 1750259"/>
              <a:gd name="connsiteX13-1367" fmla="*/ 0 w 9144000"/>
              <a:gd name="connsiteY13-1368" fmla="*/ 1750259 h 1750259"/>
              <a:gd name="connsiteX14-1369" fmla="*/ 0 w 9144000"/>
              <a:gd name="connsiteY14-1370" fmla="*/ 94542 h 1750259"/>
              <a:gd name="connsiteX0-1371" fmla="*/ 0 w 9144000"/>
              <a:gd name="connsiteY0-1372" fmla="*/ 94542 h 1750259"/>
              <a:gd name="connsiteX1-1373" fmla="*/ 1018903 w 9144000"/>
              <a:gd name="connsiteY1-1374" fmla="*/ 473365 h 1750259"/>
              <a:gd name="connsiteX2-1375" fmla="*/ 1658983 w 9144000"/>
              <a:gd name="connsiteY2-1376" fmla="*/ 329674 h 1750259"/>
              <a:gd name="connsiteX3-1377" fmla="*/ 2259874 w 9144000"/>
              <a:gd name="connsiteY3-1378" fmla="*/ 617056 h 1750259"/>
              <a:gd name="connsiteX4-1379" fmla="*/ 3265714 w 9144000"/>
              <a:gd name="connsiteY4-1380" fmla="*/ 839125 h 1750259"/>
              <a:gd name="connsiteX5-1381" fmla="*/ 4284617 w 9144000"/>
              <a:gd name="connsiteY5-1382" fmla="*/ 852188 h 1750259"/>
              <a:gd name="connsiteX6-1383" fmla="*/ 5394960 w 9144000"/>
              <a:gd name="connsiteY6-1384" fmla="*/ 760748 h 1750259"/>
              <a:gd name="connsiteX7-1385" fmla="*/ 6283234 w 9144000"/>
              <a:gd name="connsiteY7-1386" fmla="*/ 421113 h 1750259"/>
              <a:gd name="connsiteX8-1387" fmla="*/ 6936377 w 9144000"/>
              <a:gd name="connsiteY8-1388" fmla="*/ 68417 h 1750259"/>
              <a:gd name="connsiteX9-1389" fmla="*/ 7694023 w 9144000"/>
              <a:gd name="connsiteY9-1390" fmla="*/ 316611 h 1750259"/>
              <a:gd name="connsiteX10-1391" fmla="*/ 8451668 w 9144000"/>
              <a:gd name="connsiteY10-1392" fmla="*/ 3103 h 1750259"/>
              <a:gd name="connsiteX11-1393" fmla="*/ 9144000 w 9144000"/>
              <a:gd name="connsiteY11-1394" fmla="*/ 251296 h 1750259"/>
              <a:gd name="connsiteX12-1395" fmla="*/ 9144000 w 9144000"/>
              <a:gd name="connsiteY12-1396" fmla="*/ 1750259 h 1750259"/>
              <a:gd name="connsiteX13-1397" fmla="*/ 0 w 9144000"/>
              <a:gd name="connsiteY13-1398" fmla="*/ 1750259 h 1750259"/>
              <a:gd name="connsiteX14-1399" fmla="*/ 0 w 9144000"/>
              <a:gd name="connsiteY14-1400" fmla="*/ 94542 h 1750259"/>
              <a:gd name="connsiteX0-1401" fmla="*/ 0 w 9144000"/>
              <a:gd name="connsiteY0-1402" fmla="*/ 94542 h 1750259"/>
              <a:gd name="connsiteX1-1403" fmla="*/ 1018903 w 9144000"/>
              <a:gd name="connsiteY1-1404" fmla="*/ 473365 h 1750259"/>
              <a:gd name="connsiteX2-1405" fmla="*/ 1658983 w 9144000"/>
              <a:gd name="connsiteY2-1406" fmla="*/ 329674 h 1750259"/>
              <a:gd name="connsiteX3-1407" fmla="*/ 2259874 w 9144000"/>
              <a:gd name="connsiteY3-1408" fmla="*/ 617056 h 1750259"/>
              <a:gd name="connsiteX4-1409" fmla="*/ 3265714 w 9144000"/>
              <a:gd name="connsiteY4-1410" fmla="*/ 839125 h 1750259"/>
              <a:gd name="connsiteX5-1411" fmla="*/ 4284617 w 9144000"/>
              <a:gd name="connsiteY5-1412" fmla="*/ 852188 h 1750259"/>
              <a:gd name="connsiteX6-1413" fmla="*/ 5394960 w 9144000"/>
              <a:gd name="connsiteY6-1414" fmla="*/ 760748 h 1750259"/>
              <a:gd name="connsiteX7-1415" fmla="*/ 6283234 w 9144000"/>
              <a:gd name="connsiteY7-1416" fmla="*/ 421113 h 1750259"/>
              <a:gd name="connsiteX8-1417" fmla="*/ 6936377 w 9144000"/>
              <a:gd name="connsiteY8-1418" fmla="*/ 68417 h 1750259"/>
              <a:gd name="connsiteX9-1419" fmla="*/ 7694023 w 9144000"/>
              <a:gd name="connsiteY9-1420" fmla="*/ 316611 h 1750259"/>
              <a:gd name="connsiteX10-1421" fmla="*/ 8451668 w 9144000"/>
              <a:gd name="connsiteY10-1422" fmla="*/ 3103 h 1750259"/>
              <a:gd name="connsiteX11-1423" fmla="*/ 9144000 w 9144000"/>
              <a:gd name="connsiteY11-1424" fmla="*/ 251296 h 1750259"/>
              <a:gd name="connsiteX12-1425" fmla="*/ 9144000 w 9144000"/>
              <a:gd name="connsiteY12-1426" fmla="*/ 1750259 h 1750259"/>
              <a:gd name="connsiteX13-1427" fmla="*/ 0 w 9144000"/>
              <a:gd name="connsiteY13-1428" fmla="*/ 1750259 h 1750259"/>
              <a:gd name="connsiteX14-1429" fmla="*/ 0 w 9144000"/>
              <a:gd name="connsiteY14-1430" fmla="*/ 94542 h 1750259"/>
              <a:gd name="connsiteX0-1431" fmla="*/ 0 w 9144000"/>
              <a:gd name="connsiteY0-1432" fmla="*/ 94542 h 1750259"/>
              <a:gd name="connsiteX1-1433" fmla="*/ 1018903 w 9144000"/>
              <a:gd name="connsiteY1-1434" fmla="*/ 473365 h 1750259"/>
              <a:gd name="connsiteX2-1435" fmla="*/ 1658983 w 9144000"/>
              <a:gd name="connsiteY2-1436" fmla="*/ 329674 h 1750259"/>
              <a:gd name="connsiteX3-1437" fmla="*/ 2259874 w 9144000"/>
              <a:gd name="connsiteY3-1438" fmla="*/ 617056 h 1750259"/>
              <a:gd name="connsiteX4-1439" fmla="*/ 3265714 w 9144000"/>
              <a:gd name="connsiteY4-1440" fmla="*/ 839125 h 1750259"/>
              <a:gd name="connsiteX5-1441" fmla="*/ 4284617 w 9144000"/>
              <a:gd name="connsiteY5-1442" fmla="*/ 852188 h 1750259"/>
              <a:gd name="connsiteX6-1443" fmla="*/ 5394960 w 9144000"/>
              <a:gd name="connsiteY6-1444" fmla="*/ 760748 h 1750259"/>
              <a:gd name="connsiteX7-1445" fmla="*/ 6283234 w 9144000"/>
              <a:gd name="connsiteY7-1446" fmla="*/ 421113 h 1750259"/>
              <a:gd name="connsiteX8-1447" fmla="*/ 6936377 w 9144000"/>
              <a:gd name="connsiteY8-1448" fmla="*/ 68417 h 1750259"/>
              <a:gd name="connsiteX9-1449" fmla="*/ 7694023 w 9144000"/>
              <a:gd name="connsiteY9-1450" fmla="*/ 316611 h 1750259"/>
              <a:gd name="connsiteX10-1451" fmla="*/ 8451668 w 9144000"/>
              <a:gd name="connsiteY10-1452" fmla="*/ 3103 h 1750259"/>
              <a:gd name="connsiteX11-1453" fmla="*/ 9144000 w 9144000"/>
              <a:gd name="connsiteY11-1454" fmla="*/ 251296 h 1750259"/>
              <a:gd name="connsiteX12-1455" fmla="*/ 9144000 w 9144000"/>
              <a:gd name="connsiteY12-1456" fmla="*/ 1750259 h 1750259"/>
              <a:gd name="connsiteX13-1457" fmla="*/ 0 w 9144000"/>
              <a:gd name="connsiteY13-1458" fmla="*/ 1750259 h 1750259"/>
              <a:gd name="connsiteX14-1459" fmla="*/ 0 w 9144000"/>
              <a:gd name="connsiteY14-1460" fmla="*/ 94542 h 1750259"/>
              <a:gd name="connsiteX0-1461" fmla="*/ 0 w 9144000"/>
              <a:gd name="connsiteY0-1462" fmla="*/ 94542 h 1750259"/>
              <a:gd name="connsiteX1-1463" fmla="*/ 1018903 w 9144000"/>
              <a:gd name="connsiteY1-1464" fmla="*/ 473365 h 1750259"/>
              <a:gd name="connsiteX2-1465" fmla="*/ 1658983 w 9144000"/>
              <a:gd name="connsiteY2-1466" fmla="*/ 329674 h 1750259"/>
              <a:gd name="connsiteX3-1467" fmla="*/ 2259874 w 9144000"/>
              <a:gd name="connsiteY3-1468" fmla="*/ 617056 h 1750259"/>
              <a:gd name="connsiteX4-1469" fmla="*/ 3265714 w 9144000"/>
              <a:gd name="connsiteY4-1470" fmla="*/ 839125 h 1750259"/>
              <a:gd name="connsiteX5-1471" fmla="*/ 4284617 w 9144000"/>
              <a:gd name="connsiteY5-1472" fmla="*/ 852188 h 1750259"/>
              <a:gd name="connsiteX6-1473" fmla="*/ 5394960 w 9144000"/>
              <a:gd name="connsiteY6-1474" fmla="*/ 760748 h 1750259"/>
              <a:gd name="connsiteX7-1475" fmla="*/ 6283234 w 9144000"/>
              <a:gd name="connsiteY7-1476" fmla="*/ 421113 h 1750259"/>
              <a:gd name="connsiteX8-1477" fmla="*/ 6936377 w 9144000"/>
              <a:gd name="connsiteY8-1478" fmla="*/ 68417 h 1750259"/>
              <a:gd name="connsiteX9-1479" fmla="*/ 7694023 w 9144000"/>
              <a:gd name="connsiteY9-1480" fmla="*/ 316611 h 1750259"/>
              <a:gd name="connsiteX10-1481" fmla="*/ 8451668 w 9144000"/>
              <a:gd name="connsiteY10-1482" fmla="*/ 3103 h 1750259"/>
              <a:gd name="connsiteX11-1483" fmla="*/ 9144000 w 9144000"/>
              <a:gd name="connsiteY11-1484" fmla="*/ 251296 h 1750259"/>
              <a:gd name="connsiteX12-1485" fmla="*/ 9144000 w 9144000"/>
              <a:gd name="connsiteY12-1486" fmla="*/ 1750259 h 1750259"/>
              <a:gd name="connsiteX13-1487" fmla="*/ 0 w 9144000"/>
              <a:gd name="connsiteY13-1488" fmla="*/ 1750259 h 1750259"/>
              <a:gd name="connsiteX14-1489" fmla="*/ 0 w 9144000"/>
              <a:gd name="connsiteY14-1490" fmla="*/ 94542 h 1750259"/>
              <a:gd name="connsiteX0-1491" fmla="*/ 0 w 9144000"/>
              <a:gd name="connsiteY0-1492" fmla="*/ 94542 h 1750259"/>
              <a:gd name="connsiteX1-1493" fmla="*/ 1018903 w 9144000"/>
              <a:gd name="connsiteY1-1494" fmla="*/ 473365 h 1750259"/>
              <a:gd name="connsiteX2-1495" fmla="*/ 1658983 w 9144000"/>
              <a:gd name="connsiteY2-1496" fmla="*/ 329674 h 1750259"/>
              <a:gd name="connsiteX3-1497" fmla="*/ 2259874 w 9144000"/>
              <a:gd name="connsiteY3-1498" fmla="*/ 617056 h 1750259"/>
              <a:gd name="connsiteX4-1499" fmla="*/ 3265714 w 9144000"/>
              <a:gd name="connsiteY4-1500" fmla="*/ 839125 h 1750259"/>
              <a:gd name="connsiteX5-1501" fmla="*/ 4284617 w 9144000"/>
              <a:gd name="connsiteY5-1502" fmla="*/ 852188 h 1750259"/>
              <a:gd name="connsiteX6-1503" fmla="*/ 5394960 w 9144000"/>
              <a:gd name="connsiteY6-1504" fmla="*/ 760748 h 1750259"/>
              <a:gd name="connsiteX7-1505" fmla="*/ 6283234 w 9144000"/>
              <a:gd name="connsiteY7-1506" fmla="*/ 421113 h 1750259"/>
              <a:gd name="connsiteX8-1507" fmla="*/ 6936377 w 9144000"/>
              <a:gd name="connsiteY8-1508" fmla="*/ 68417 h 1750259"/>
              <a:gd name="connsiteX9-1509" fmla="*/ 7694023 w 9144000"/>
              <a:gd name="connsiteY9-1510" fmla="*/ 316611 h 1750259"/>
              <a:gd name="connsiteX10-1511" fmla="*/ 8451668 w 9144000"/>
              <a:gd name="connsiteY10-1512" fmla="*/ 3103 h 1750259"/>
              <a:gd name="connsiteX11-1513" fmla="*/ 9144000 w 9144000"/>
              <a:gd name="connsiteY11-1514" fmla="*/ 251296 h 1750259"/>
              <a:gd name="connsiteX12-1515" fmla="*/ 9144000 w 9144000"/>
              <a:gd name="connsiteY12-1516" fmla="*/ 1750259 h 1750259"/>
              <a:gd name="connsiteX13-1517" fmla="*/ 0 w 9144000"/>
              <a:gd name="connsiteY13-1518" fmla="*/ 1750259 h 1750259"/>
              <a:gd name="connsiteX14-1519" fmla="*/ 0 w 9144000"/>
              <a:gd name="connsiteY14-1520" fmla="*/ 94542 h 1750259"/>
              <a:gd name="connsiteX0-1521" fmla="*/ 0 w 9144000"/>
              <a:gd name="connsiteY0-1522" fmla="*/ 94542 h 1750259"/>
              <a:gd name="connsiteX1-1523" fmla="*/ 1018903 w 9144000"/>
              <a:gd name="connsiteY1-1524" fmla="*/ 473365 h 1750259"/>
              <a:gd name="connsiteX2-1525" fmla="*/ 1658983 w 9144000"/>
              <a:gd name="connsiteY2-1526" fmla="*/ 329674 h 1750259"/>
              <a:gd name="connsiteX3-1527" fmla="*/ 2259874 w 9144000"/>
              <a:gd name="connsiteY3-1528" fmla="*/ 617056 h 1750259"/>
              <a:gd name="connsiteX4-1529" fmla="*/ 3265714 w 9144000"/>
              <a:gd name="connsiteY4-1530" fmla="*/ 839125 h 1750259"/>
              <a:gd name="connsiteX5-1531" fmla="*/ 4284617 w 9144000"/>
              <a:gd name="connsiteY5-1532" fmla="*/ 852188 h 1750259"/>
              <a:gd name="connsiteX6-1533" fmla="*/ 5394960 w 9144000"/>
              <a:gd name="connsiteY6-1534" fmla="*/ 760748 h 1750259"/>
              <a:gd name="connsiteX7-1535" fmla="*/ 6283234 w 9144000"/>
              <a:gd name="connsiteY7-1536" fmla="*/ 421113 h 1750259"/>
              <a:gd name="connsiteX8-1537" fmla="*/ 6949440 w 9144000"/>
              <a:gd name="connsiteY8-1538" fmla="*/ 55354 h 1750259"/>
              <a:gd name="connsiteX9-1539" fmla="*/ 7694023 w 9144000"/>
              <a:gd name="connsiteY9-1540" fmla="*/ 316611 h 1750259"/>
              <a:gd name="connsiteX10-1541" fmla="*/ 8451668 w 9144000"/>
              <a:gd name="connsiteY10-1542" fmla="*/ 3103 h 1750259"/>
              <a:gd name="connsiteX11-1543" fmla="*/ 9144000 w 9144000"/>
              <a:gd name="connsiteY11-1544" fmla="*/ 251296 h 1750259"/>
              <a:gd name="connsiteX12-1545" fmla="*/ 9144000 w 9144000"/>
              <a:gd name="connsiteY12-1546" fmla="*/ 1750259 h 1750259"/>
              <a:gd name="connsiteX13-1547" fmla="*/ 0 w 9144000"/>
              <a:gd name="connsiteY13-1548" fmla="*/ 1750259 h 1750259"/>
              <a:gd name="connsiteX14-1549" fmla="*/ 0 w 9144000"/>
              <a:gd name="connsiteY14-1550" fmla="*/ 94542 h 1750259"/>
              <a:gd name="connsiteX0-1551" fmla="*/ 0 w 9144000"/>
              <a:gd name="connsiteY0-1552" fmla="*/ 94542 h 1750259"/>
              <a:gd name="connsiteX1-1553" fmla="*/ 1018903 w 9144000"/>
              <a:gd name="connsiteY1-1554" fmla="*/ 473365 h 1750259"/>
              <a:gd name="connsiteX2-1555" fmla="*/ 1658983 w 9144000"/>
              <a:gd name="connsiteY2-1556" fmla="*/ 329674 h 1750259"/>
              <a:gd name="connsiteX3-1557" fmla="*/ 2259874 w 9144000"/>
              <a:gd name="connsiteY3-1558" fmla="*/ 617056 h 1750259"/>
              <a:gd name="connsiteX4-1559" fmla="*/ 3265714 w 9144000"/>
              <a:gd name="connsiteY4-1560" fmla="*/ 839125 h 1750259"/>
              <a:gd name="connsiteX5-1561" fmla="*/ 4284617 w 9144000"/>
              <a:gd name="connsiteY5-1562" fmla="*/ 852188 h 1750259"/>
              <a:gd name="connsiteX6-1563" fmla="*/ 5394960 w 9144000"/>
              <a:gd name="connsiteY6-1564" fmla="*/ 760748 h 1750259"/>
              <a:gd name="connsiteX7-1565" fmla="*/ 6283234 w 9144000"/>
              <a:gd name="connsiteY7-1566" fmla="*/ 421113 h 1750259"/>
              <a:gd name="connsiteX8-1567" fmla="*/ 6949440 w 9144000"/>
              <a:gd name="connsiteY8-1568" fmla="*/ 55354 h 1750259"/>
              <a:gd name="connsiteX9-1569" fmla="*/ 7694023 w 9144000"/>
              <a:gd name="connsiteY9-1570" fmla="*/ 316611 h 1750259"/>
              <a:gd name="connsiteX10-1571" fmla="*/ 8451668 w 9144000"/>
              <a:gd name="connsiteY10-1572" fmla="*/ 3103 h 1750259"/>
              <a:gd name="connsiteX11-1573" fmla="*/ 9144000 w 9144000"/>
              <a:gd name="connsiteY11-1574" fmla="*/ 251296 h 1750259"/>
              <a:gd name="connsiteX12-1575" fmla="*/ 9144000 w 9144000"/>
              <a:gd name="connsiteY12-1576" fmla="*/ 1750259 h 1750259"/>
              <a:gd name="connsiteX13-1577" fmla="*/ 0 w 9144000"/>
              <a:gd name="connsiteY13-1578" fmla="*/ 1750259 h 1750259"/>
              <a:gd name="connsiteX14-1579" fmla="*/ 0 w 9144000"/>
              <a:gd name="connsiteY14-1580" fmla="*/ 94542 h 1750259"/>
              <a:gd name="connsiteX0-1581" fmla="*/ 0 w 9144000"/>
              <a:gd name="connsiteY0-1582" fmla="*/ 94542 h 1750259"/>
              <a:gd name="connsiteX1-1583" fmla="*/ 1018903 w 9144000"/>
              <a:gd name="connsiteY1-1584" fmla="*/ 473365 h 1750259"/>
              <a:gd name="connsiteX2-1585" fmla="*/ 1658983 w 9144000"/>
              <a:gd name="connsiteY2-1586" fmla="*/ 329674 h 1750259"/>
              <a:gd name="connsiteX3-1587" fmla="*/ 2259874 w 9144000"/>
              <a:gd name="connsiteY3-1588" fmla="*/ 617056 h 1750259"/>
              <a:gd name="connsiteX4-1589" fmla="*/ 3265714 w 9144000"/>
              <a:gd name="connsiteY4-1590" fmla="*/ 839125 h 1750259"/>
              <a:gd name="connsiteX5-1591" fmla="*/ 4284617 w 9144000"/>
              <a:gd name="connsiteY5-1592" fmla="*/ 852188 h 1750259"/>
              <a:gd name="connsiteX6-1593" fmla="*/ 5394960 w 9144000"/>
              <a:gd name="connsiteY6-1594" fmla="*/ 760748 h 1750259"/>
              <a:gd name="connsiteX7-1595" fmla="*/ 6283234 w 9144000"/>
              <a:gd name="connsiteY7-1596" fmla="*/ 421113 h 1750259"/>
              <a:gd name="connsiteX8-1597" fmla="*/ 6949440 w 9144000"/>
              <a:gd name="connsiteY8-1598" fmla="*/ 55354 h 1750259"/>
              <a:gd name="connsiteX9-1599" fmla="*/ 7694023 w 9144000"/>
              <a:gd name="connsiteY9-1600" fmla="*/ 316611 h 1750259"/>
              <a:gd name="connsiteX10-1601" fmla="*/ 8451668 w 9144000"/>
              <a:gd name="connsiteY10-1602" fmla="*/ 3103 h 1750259"/>
              <a:gd name="connsiteX11-1603" fmla="*/ 9144000 w 9144000"/>
              <a:gd name="connsiteY11-1604" fmla="*/ 251296 h 1750259"/>
              <a:gd name="connsiteX12-1605" fmla="*/ 9144000 w 9144000"/>
              <a:gd name="connsiteY12-1606" fmla="*/ 1750259 h 1750259"/>
              <a:gd name="connsiteX13-1607" fmla="*/ 0 w 9144000"/>
              <a:gd name="connsiteY13-1608" fmla="*/ 1750259 h 1750259"/>
              <a:gd name="connsiteX14-1609" fmla="*/ 0 w 9144000"/>
              <a:gd name="connsiteY14-1610" fmla="*/ 94542 h 1750259"/>
              <a:gd name="connsiteX0-1611" fmla="*/ 0 w 9144000"/>
              <a:gd name="connsiteY0-1612" fmla="*/ 94542 h 1750259"/>
              <a:gd name="connsiteX1-1613" fmla="*/ 1018903 w 9144000"/>
              <a:gd name="connsiteY1-1614" fmla="*/ 473365 h 1750259"/>
              <a:gd name="connsiteX2-1615" fmla="*/ 1658983 w 9144000"/>
              <a:gd name="connsiteY2-1616" fmla="*/ 329674 h 1750259"/>
              <a:gd name="connsiteX3-1617" fmla="*/ 2259874 w 9144000"/>
              <a:gd name="connsiteY3-1618" fmla="*/ 617056 h 1750259"/>
              <a:gd name="connsiteX4-1619" fmla="*/ 3265714 w 9144000"/>
              <a:gd name="connsiteY4-1620" fmla="*/ 839125 h 1750259"/>
              <a:gd name="connsiteX5-1621" fmla="*/ 4284617 w 9144000"/>
              <a:gd name="connsiteY5-1622" fmla="*/ 852188 h 1750259"/>
              <a:gd name="connsiteX6-1623" fmla="*/ 5394960 w 9144000"/>
              <a:gd name="connsiteY6-1624" fmla="*/ 760748 h 1750259"/>
              <a:gd name="connsiteX7-1625" fmla="*/ 6348548 w 9144000"/>
              <a:gd name="connsiteY7-1626" fmla="*/ 473365 h 1750259"/>
              <a:gd name="connsiteX8-1627" fmla="*/ 6949440 w 9144000"/>
              <a:gd name="connsiteY8-1628" fmla="*/ 55354 h 1750259"/>
              <a:gd name="connsiteX9-1629" fmla="*/ 7694023 w 9144000"/>
              <a:gd name="connsiteY9-1630" fmla="*/ 316611 h 1750259"/>
              <a:gd name="connsiteX10-1631" fmla="*/ 8451668 w 9144000"/>
              <a:gd name="connsiteY10-1632" fmla="*/ 3103 h 1750259"/>
              <a:gd name="connsiteX11-1633" fmla="*/ 9144000 w 9144000"/>
              <a:gd name="connsiteY11-1634" fmla="*/ 251296 h 1750259"/>
              <a:gd name="connsiteX12-1635" fmla="*/ 9144000 w 9144000"/>
              <a:gd name="connsiteY12-1636" fmla="*/ 1750259 h 1750259"/>
              <a:gd name="connsiteX13-1637" fmla="*/ 0 w 9144000"/>
              <a:gd name="connsiteY13-1638" fmla="*/ 1750259 h 1750259"/>
              <a:gd name="connsiteX14-1639" fmla="*/ 0 w 9144000"/>
              <a:gd name="connsiteY14-1640" fmla="*/ 94542 h 1750259"/>
              <a:gd name="connsiteX0-1641" fmla="*/ 0 w 9144000"/>
              <a:gd name="connsiteY0-1642" fmla="*/ 94542 h 1750259"/>
              <a:gd name="connsiteX1-1643" fmla="*/ 1018903 w 9144000"/>
              <a:gd name="connsiteY1-1644" fmla="*/ 473365 h 1750259"/>
              <a:gd name="connsiteX2-1645" fmla="*/ 1658983 w 9144000"/>
              <a:gd name="connsiteY2-1646" fmla="*/ 329674 h 1750259"/>
              <a:gd name="connsiteX3-1647" fmla="*/ 2259874 w 9144000"/>
              <a:gd name="connsiteY3-1648" fmla="*/ 617056 h 1750259"/>
              <a:gd name="connsiteX4-1649" fmla="*/ 3265714 w 9144000"/>
              <a:gd name="connsiteY4-1650" fmla="*/ 839125 h 1750259"/>
              <a:gd name="connsiteX5-1651" fmla="*/ 4284617 w 9144000"/>
              <a:gd name="connsiteY5-1652" fmla="*/ 852188 h 1750259"/>
              <a:gd name="connsiteX6-1653" fmla="*/ 5394960 w 9144000"/>
              <a:gd name="connsiteY6-1654" fmla="*/ 760748 h 1750259"/>
              <a:gd name="connsiteX7-1655" fmla="*/ 6348548 w 9144000"/>
              <a:gd name="connsiteY7-1656" fmla="*/ 473365 h 1750259"/>
              <a:gd name="connsiteX8-1657" fmla="*/ 6949440 w 9144000"/>
              <a:gd name="connsiteY8-1658" fmla="*/ 55354 h 1750259"/>
              <a:gd name="connsiteX9-1659" fmla="*/ 7694023 w 9144000"/>
              <a:gd name="connsiteY9-1660" fmla="*/ 316611 h 1750259"/>
              <a:gd name="connsiteX10-1661" fmla="*/ 8451668 w 9144000"/>
              <a:gd name="connsiteY10-1662" fmla="*/ 3103 h 1750259"/>
              <a:gd name="connsiteX11-1663" fmla="*/ 9144000 w 9144000"/>
              <a:gd name="connsiteY11-1664" fmla="*/ 251296 h 1750259"/>
              <a:gd name="connsiteX12-1665" fmla="*/ 9144000 w 9144000"/>
              <a:gd name="connsiteY12-1666" fmla="*/ 1750259 h 1750259"/>
              <a:gd name="connsiteX13-1667" fmla="*/ 0 w 9144000"/>
              <a:gd name="connsiteY13-1668" fmla="*/ 1750259 h 1750259"/>
              <a:gd name="connsiteX14-1669" fmla="*/ 0 w 9144000"/>
              <a:gd name="connsiteY14-1670" fmla="*/ 94542 h 1750259"/>
              <a:gd name="connsiteX0-1671" fmla="*/ 0 w 9144000"/>
              <a:gd name="connsiteY0-1672" fmla="*/ 94542 h 1750259"/>
              <a:gd name="connsiteX1-1673" fmla="*/ 1018903 w 9144000"/>
              <a:gd name="connsiteY1-1674" fmla="*/ 473365 h 1750259"/>
              <a:gd name="connsiteX2-1675" fmla="*/ 1658983 w 9144000"/>
              <a:gd name="connsiteY2-1676" fmla="*/ 329674 h 1750259"/>
              <a:gd name="connsiteX3-1677" fmla="*/ 2259874 w 9144000"/>
              <a:gd name="connsiteY3-1678" fmla="*/ 617056 h 1750259"/>
              <a:gd name="connsiteX4-1679" fmla="*/ 3265714 w 9144000"/>
              <a:gd name="connsiteY4-1680" fmla="*/ 839125 h 1750259"/>
              <a:gd name="connsiteX5-1681" fmla="*/ 4284617 w 9144000"/>
              <a:gd name="connsiteY5-1682" fmla="*/ 852188 h 1750259"/>
              <a:gd name="connsiteX6-1683" fmla="*/ 5394960 w 9144000"/>
              <a:gd name="connsiteY6-1684" fmla="*/ 760748 h 1750259"/>
              <a:gd name="connsiteX7-1685" fmla="*/ 6348548 w 9144000"/>
              <a:gd name="connsiteY7-1686" fmla="*/ 473365 h 1750259"/>
              <a:gd name="connsiteX8-1687" fmla="*/ 6949440 w 9144000"/>
              <a:gd name="connsiteY8-1688" fmla="*/ 55354 h 1750259"/>
              <a:gd name="connsiteX9-1689" fmla="*/ 7694023 w 9144000"/>
              <a:gd name="connsiteY9-1690" fmla="*/ 316611 h 1750259"/>
              <a:gd name="connsiteX10-1691" fmla="*/ 8451668 w 9144000"/>
              <a:gd name="connsiteY10-1692" fmla="*/ 3103 h 1750259"/>
              <a:gd name="connsiteX11-1693" fmla="*/ 9144000 w 9144000"/>
              <a:gd name="connsiteY11-1694" fmla="*/ 251296 h 1750259"/>
              <a:gd name="connsiteX12-1695" fmla="*/ 9144000 w 9144000"/>
              <a:gd name="connsiteY12-1696" fmla="*/ 1750259 h 1750259"/>
              <a:gd name="connsiteX13-1697" fmla="*/ 0 w 9144000"/>
              <a:gd name="connsiteY13-1698" fmla="*/ 1750259 h 1750259"/>
              <a:gd name="connsiteX14-1699" fmla="*/ 0 w 9144000"/>
              <a:gd name="connsiteY14-1700" fmla="*/ 94542 h 1750259"/>
              <a:gd name="connsiteX0-1701" fmla="*/ 0 w 9144000"/>
              <a:gd name="connsiteY0-1702" fmla="*/ 94542 h 1750259"/>
              <a:gd name="connsiteX1-1703" fmla="*/ 1018903 w 9144000"/>
              <a:gd name="connsiteY1-1704" fmla="*/ 473365 h 1750259"/>
              <a:gd name="connsiteX2-1705" fmla="*/ 1658983 w 9144000"/>
              <a:gd name="connsiteY2-1706" fmla="*/ 329674 h 1750259"/>
              <a:gd name="connsiteX3-1707" fmla="*/ 2259874 w 9144000"/>
              <a:gd name="connsiteY3-1708" fmla="*/ 617056 h 1750259"/>
              <a:gd name="connsiteX4-1709" fmla="*/ 3265714 w 9144000"/>
              <a:gd name="connsiteY4-1710" fmla="*/ 839125 h 1750259"/>
              <a:gd name="connsiteX5-1711" fmla="*/ 4284617 w 9144000"/>
              <a:gd name="connsiteY5-1712" fmla="*/ 852188 h 1750259"/>
              <a:gd name="connsiteX6-1713" fmla="*/ 5394960 w 9144000"/>
              <a:gd name="connsiteY6-1714" fmla="*/ 760748 h 1750259"/>
              <a:gd name="connsiteX7-1715" fmla="*/ 6348548 w 9144000"/>
              <a:gd name="connsiteY7-1716" fmla="*/ 473365 h 1750259"/>
              <a:gd name="connsiteX8-1717" fmla="*/ 6949440 w 9144000"/>
              <a:gd name="connsiteY8-1718" fmla="*/ 55354 h 1750259"/>
              <a:gd name="connsiteX9-1719" fmla="*/ 7694023 w 9144000"/>
              <a:gd name="connsiteY9-1720" fmla="*/ 316611 h 1750259"/>
              <a:gd name="connsiteX10-1721" fmla="*/ 8451668 w 9144000"/>
              <a:gd name="connsiteY10-1722" fmla="*/ 3103 h 1750259"/>
              <a:gd name="connsiteX11-1723" fmla="*/ 9144000 w 9144000"/>
              <a:gd name="connsiteY11-1724" fmla="*/ 251296 h 1750259"/>
              <a:gd name="connsiteX12-1725" fmla="*/ 9144000 w 9144000"/>
              <a:gd name="connsiteY12-1726" fmla="*/ 1750259 h 1750259"/>
              <a:gd name="connsiteX13-1727" fmla="*/ 0 w 9144000"/>
              <a:gd name="connsiteY13-1728" fmla="*/ 1750259 h 1750259"/>
              <a:gd name="connsiteX14-1729" fmla="*/ 0 w 9144000"/>
              <a:gd name="connsiteY14-1730" fmla="*/ 94542 h 1750259"/>
              <a:gd name="connsiteX0-1731" fmla="*/ 0 w 9144000"/>
              <a:gd name="connsiteY0-1732" fmla="*/ 94542 h 1750259"/>
              <a:gd name="connsiteX1-1733" fmla="*/ 1018903 w 9144000"/>
              <a:gd name="connsiteY1-1734" fmla="*/ 473365 h 1750259"/>
              <a:gd name="connsiteX2-1735" fmla="*/ 1658983 w 9144000"/>
              <a:gd name="connsiteY2-1736" fmla="*/ 329674 h 1750259"/>
              <a:gd name="connsiteX3-1737" fmla="*/ 2259874 w 9144000"/>
              <a:gd name="connsiteY3-1738" fmla="*/ 617056 h 1750259"/>
              <a:gd name="connsiteX4-1739" fmla="*/ 3265714 w 9144000"/>
              <a:gd name="connsiteY4-1740" fmla="*/ 839125 h 1750259"/>
              <a:gd name="connsiteX5-1741" fmla="*/ 4284617 w 9144000"/>
              <a:gd name="connsiteY5-1742" fmla="*/ 852188 h 1750259"/>
              <a:gd name="connsiteX6-1743" fmla="*/ 5394960 w 9144000"/>
              <a:gd name="connsiteY6-1744" fmla="*/ 760748 h 1750259"/>
              <a:gd name="connsiteX7-1745" fmla="*/ 6348548 w 9144000"/>
              <a:gd name="connsiteY7-1746" fmla="*/ 473365 h 1750259"/>
              <a:gd name="connsiteX8-1747" fmla="*/ 6949440 w 9144000"/>
              <a:gd name="connsiteY8-1748" fmla="*/ 55354 h 1750259"/>
              <a:gd name="connsiteX9-1749" fmla="*/ 7694023 w 9144000"/>
              <a:gd name="connsiteY9-1750" fmla="*/ 316611 h 1750259"/>
              <a:gd name="connsiteX10-1751" fmla="*/ 8451668 w 9144000"/>
              <a:gd name="connsiteY10-1752" fmla="*/ 3103 h 1750259"/>
              <a:gd name="connsiteX11-1753" fmla="*/ 9144000 w 9144000"/>
              <a:gd name="connsiteY11-1754" fmla="*/ 251296 h 1750259"/>
              <a:gd name="connsiteX12-1755" fmla="*/ 9144000 w 9144000"/>
              <a:gd name="connsiteY12-1756" fmla="*/ 1750259 h 1750259"/>
              <a:gd name="connsiteX13-1757" fmla="*/ 0 w 9144000"/>
              <a:gd name="connsiteY13-1758" fmla="*/ 1750259 h 1750259"/>
              <a:gd name="connsiteX14-1759" fmla="*/ 0 w 9144000"/>
              <a:gd name="connsiteY14-1760" fmla="*/ 94542 h 1750259"/>
              <a:gd name="connsiteX0-1761" fmla="*/ 0 w 9144000"/>
              <a:gd name="connsiteY0-1762" fmla="*/ 94542 h 1750259"/>
              <a:gd name="connsiteX1-1763" fmla="*/ 1018903 w 9144000"/>
              <a:gd name="connsiteY1-1764" fmla="*/ 473365 h 1750259"/>
              <a:gd name="connsiteX2-1765" fmla="*/ 1658983 w 9144000"/>
              <a:gd name="connsiteY2-1766" fmla="*/ 329674 h 1750259"/>
              <a:gd name="connsiteX3-1767" fmla="*/ 2259874 w 9144000"/>
              <a:gd name="connsiteY3-1768" fmla="*/ 617056 h 1750259"/>
              <a:gd name="connsiteX4-1769" fmla="*/ 3265714 w 9144000"/>
              <a:gd name="connsiteY4-1770" fmla="*/ 839125 h 1750259"/>
              <a:gd name="connsiteX5-1771" fmla="*/ 4284617 w 9144000"/>
              <a:gd name="connsiteY5-1772" fmla="*/ 852188 h 1750259"/>
              <a:gd name="connsiteX6-1773" fmla="*/ 5394960 w 9144000"/>
              <a:gd name="connsiteY6-1774" fmla="*/ 760748 h 1750259"/>
              <a:gd name="connsiteX7-1775" fmla="*/ 6348548 w 9144000"/>
              <a:gd name="connsiteY7-1776" fmla="*/ 473365 h 1750259"/>
              <a:gd name="connsiteX8-1777" fmla="*/ 6949440 w 9144000"/>
              <a:gd name="connsiteY8-1778" fmla="*/ 55354 h 1750259"/>
              <a:gd name="connsiteX9-1779" fmla="*/ 7694023 w 9144000"/>
              <a:gd name="connsiteY9-1780" fmla="*/ 316611 h 1750259"/>
              <a:gd name="connsiteX10-1781" fmla="*/ 8451668 w 9144000"/>
              <a:gd name="connsiteY10-1782" fmla="*/ 3103 h 1750259"/>
              <a:gd name="connsiteX11-1783" fmla="*/ 9144000 w 9144000"/>
              <a:gd name="connsiteY11-1784" fmla="*/ 251296 h 1750259"/>
              <a:gd name="connsiteX12-1785" fmla="*/ 9144000 w 9144000"/>
              <a:gd name="connsiteY12-1786" fmla="*/ 1750259 h 1750259"/>
              <a:gd name="connsiteX13-1787" fmla="*/ 0 w 9144000"/>
              <a:gd name="connsiteY13-1788" fmla="*/ 1750259 h 1750259"/>
              <a:gd name="connsiteX14-1789" fmla="*/ 0 w 9144000"/>
              <a:gd name="connsiteY14-1790" fmla="*/ 94542 h 1750259"/>
              <a:gd name="connsiteX0-1791" fmla="*/ 0 w 9144000"/>
              <a:gd name="connsiteY0-1792" fmla="*/ 94542 h 1750259"/>
              <a:gd name="connsiteX1-1793" fmla="*/ 1018903 w 9144000"/>
              <a:gd name="connsiteY1-1794" fmla="*/ 473365 h 1750259"/>
              <a:gd name="connsiteX2-1795" fmla="*/ 1737360 w 9144000"/>
              <a:gd name="connsiteY2-1796" fmla="*/ 316611 h 1750259"/>
              <a:gd name="connsiteX3-1797" fmla="*/ 2259874 w 9144000"/>
              <a:gd name="connsiteY3-1798" fmla="*/ 617056 h 1750259"/>
              <a:gd name="connsiteX4-1799" fmla="*/ 3265714 w 9144000"/>
              <a:gd name="connsiteY4-1800" fmla="*/ 839125 h 1750259"/>
              <a:gd name="connsiteX5-1801" fmla="*/ 4284617 w 9144000"/>
              <a:gd name="connsiteY5-1802" fmla="*/ 852188 h 1750259"/>
              <a:gd name="connsiteX6-1803" fmla="*/ 5394960 w 9144000"/>
              <a:gd name="connsiteY6-1804" fmla="*/ 760748 h 1750259"/>
              <a:gd name="connsiteX7-1805" fmla="*/ 6348548 w 9144000"/>
              <a:gd name="connsiteY7-1806" fmla="*/ 473365 h 1750259"/>
              <a:gd name="connsiteX8-1807" fmla="*/ 6949440 w 9144000"/>
              <a:gd name="connsiteY8-1808" fmla="*/ 55354 h 1750259"/>
              <a:gd name="connsiteX9-1809" fmla="*/ 7694023 w 9144000"/>
              <a:gd name="connsiteY9-1810" fmla="*/ 316611 h 1750259"/>
              <a:gd name="connsiteX10-1811" fmla="*/ 8451668 w 9144000"/>
              <a:gd name="connsiteY10-1812" fmla="*/ 3103 h 1750259"/>
              <a:gd name="connsiteX11-1813" fmla="*/ 9144000 w 9144000"/>
              <a:gd name="connsiteY11-1814" fmla="*/ 251296 h 1750259"/>
              <a:gd name="connsiteX12-1815" fmla="*/ 9144000 w 9144000"/>
              <a:gd name="connsiteY12-1816" fmla="*/ 1750259 h 1750259"/>
              <a:gd name="connsiteX13-1817" fmla="*/ 0 w 9144000"/>
              <a:gd name="connsiteY13-1818" fmla="*/ 1750259 h 1750259"/>
              <a:gd name="connsiteX14-1819" fmla="*/ 0 w 9144000"/>
              <a:gd name="connsiteY14-1820" fmla="*/ 94542 h 1750259"/>
              <a:gd name="connsiteX0-1821" fmla="*/ 0 w 9144000"/>
              <a:gd name="connsiteY0-1822" fmla="*/ 94542 h 1750259"/>
              <a:gd name="connsiteX1-1823" fmla="*/ 1018903 w 9144000"/>
              <a:gd name="connsiteY1-1824" fmla="*/ 473365 h 1750259"/>
              <a:gd name="connsiteX2-1825" fmla="*/ 1737360 w 9144000"/>
              <a:gd name="connsiteY2-1826" fmla="*/ 316611 h 1750259"/>
              <a:gd name="connsiteX3-1827" fmla="*/ 2259874 w 9144000"/>
              <a:gd name="connsiteY3-1828" fmla="*/ 617056 h 1750259"/>
              <a:gd name="connsiteX4-1829" fmla="*/ 3265714 w 9144000"/>
              <a:gd name="connsiteY4-1830" fmla="*/ 839125 h 1750259"/>
              <a:gd name="connsiteX5-1831" fmla="*/ 4284617 w 9144000"/>
              <a:gd name="connsiteY5-1832" fmla="*/ 852188 h 1750259"/>
              <a:gd name="connsiteX6-1833" fmla="*/ 5394960 w 9144000"/>
              <a:gd name="connsiteY6-1834" fmla="*/ 760748 h 1750259"/>
              <a:gd name="connsiteX7-1835" fmla="*/ 6348548 w 9144000"/>
              <a:gd name="connsiteY7-1836" fmla="*/ 473365 h 1750259"/>
              <a:gd name="connsiteX8-1837" fmla="*/ 6936377 w 9144000"/>
              <a:gd name="connsiteY8-1838" fmla="*/ 120669 h 1750259"/>
              <a:gd name="connsiteX9-1839" fmla="*/ 7694023 w 9144000"/>
              <a:gd name="connsiteY9-1840" fmla="*/ 316611 h 1750259"/>
              <a:gd name="connsiteX10-1841" fmla="*/ 8451668 w 9144000"/>
              <a:gd name="connsiteY10-1842" fmla="*/ 3103 h 1750259"/>
              <a:gd name="connsiteX11-1843" fmla="*/ 9144000 w 9144000"/>
              <a:gd name="connsiteY11-1844" fmla="*/ 251296 h 1750259"/>
              <a:gd name="connsiteX12-1845" fmla="*/ 9144000 w 9144000"/>
              <a:gd name="connsiteY12-1846" fmla="*/ 1750259 h 1750259"/>
              <a:gd name="connsiteX13-1847" fmla="*/ 0 w 9144000"/>
              <a:gd name="connsiteY13-1848" fmla="*/ 1750259 h 1750259"/>
              <a:gd name="connsiteX14-1849" fmla="*/ 0 w 9144000"/>
              <a:gd name="connsiteY14-1850" fmla="*/ 94542 h 1750259"/>
              <a:gd name="connsiteX0-1851" fmla="*/ 0 w 9144000"/>
              <a:gd name="connsiteY0-1852" fmla="*/ 97116 h 1752833"/>
              <a:gd name="connsiteX1-1853" fmla="*/ 1018903 w 9144000"/>
              <a:gd name="connsiteY1-1854" fmla="*/ 475939 h 1752833"/>
              <a:gd name="connsiteX2-1855" fmla="*/ 1737360 w 9144000"/>
              <a:gd name="connsiteY2-1856" fmla="*/ 319185 h 1752833"/>
              <a:gd name="connsiteX3-1857" fmla="*/ 2259874 w 9144000"/>
              <a:gd name="connsiteY3-1858" fmla="*/ 619630 h 1752833"/>
              <a:gd name="connsiteX4-1859" fmla="*/ 3265714 w 9144000"/>
              <a:gd name="connsiteY4-1860" fmla="*/ 841699 h 1752833"/>
              <a:gd name="connsiteX5-1861" fmla="*/ 4284617 w 9144000"/>
              <a:gd name="connsiteY5-1862" fmla="*/ 854762 h 1752833"/>
              <a:gd name="connsiteX6-1863" fmla="*/ 5394960 w 9144000"/>
              <a:gd name="connsiteY6-1864" fmla="*/ 763322 h 1752833"/>
              <a:gd name="connsiteX7-1865" fmla="*/ 6348548 w 9144000"/>
              <a:gd name="connsiteY7-1866" fmla="*/ 475939 h 1752833"/>
              <a:gd name="connsiteX8-1867" fmla="*/ 6936377 w 9144000"/>
              <a:gd name="connsiteY8-1868" fmla="*/ 123243 h 1752833"/>
              <a:gd name="connsiteX9-1869" fmla="*/ 7694023 w 9144000"/>
              <a:gd name="connsiteY9-1870" fmla="*/ 319185 h 1752833"/>
              <a:gd name="connsiteX10-1871" fmla="*/ 8451668 w 9144000"/>
              <a:gd name="connsiteY10-1872" fmla="*/ 5677 h 1752833"/>
              <a:gd name="connsiteX11-1873" fmla="*/ 9144000 w 9144000"/>
              <a:gd name="connsiteY11-1874" fmla="*/ 175493 h 1752833"/>
              <a:gd name="connsiteX12-1875" fmla="*/ 9144000 w 9144000"/>
              <a:gd name="connsiteY12-1876" fmla="*/ 1752833 h 1752833"/>
              <a:gd name="connsiteX13-1877" fmla="*/ 0 w 9144000"/>
              <a:gd name="connsiteY13-1878" fmla="*/ 1752833 h 1752833"/>
              <a:gd name="connsiteX14-1879" fmla="*/ 0 w 9144000"/>
              <a:gd name="connsiteY14-1880" fmla="*/ 97116 h 1752833"/>
              <a:gd name="connsiteX0-1881" fmla="*/ 0 w 9144000"/>
              <a:gd name="connsiteY0-1882" fmla="*/ 95153 h 1750870"/>
              <a:gd name="connsiteX1-1883" fmla="*/ 1018903 w 9144000"/>
              <a:gd name="connsiteY1-1884" fmla="*/ 473976 h 1750870"/>
              <a:gd name="connsiteX2-1885" fmla="*/ 1737360 w 9144000"/>
              <a:gd name="connsiteY2-1886" fmla="*/ 317222 h 1750870"/>
              <a:gd name="connsiteX3-1887" fmla="*/ 2259874 w 9144000"/>
              <a:gd name="connsiteY3-1888" fmla="*/ 617667 h 1750870"/>
              <a:gd name="connsiteX4-1889" fmla="*/ 3265714 w 9144000"/>
              <a:gd name="connsiteY4-1890" fmla="*/ 839736 h 1750870"/>
              <a:gd name="connsiteX5-1891" fmla="*/ 4284617 w 9144000"/>
              <a:gd name="connsiteY5-1892" fmla="*/ 852799 h 1750870"/>
              <a:gd name="connsiteX6-1893" fmla="*/ 5394960 w 9144000"/>
              <a:gd name="connsiteY6-1894" fmla="*/ 761359 h 1750870"/>
              <a:gd name="connsiteX7-1895" fmla="*/ 6348548 w 9144000"/>
              <a:gd name="connsiteY7-1896" fmla="*/ 473976 h 1750870"/>
              <a:gd name="connsiteX8-1897" fmla="*/ 6936377 w 9144000"/>
              <a:gd name="connsiteY8-1898" fmla="*/ 121280 h 1750870"/>
              <a:gd name="connsiteX9-1899" fmla="*/ 7694023 w 9144000"/>
              <a:gd name="connsiteY9-1900" fmla="*/ 317222 h 1750870"/>
              <a:gd name="connsiteX10-1901" fmla="*/ 8451668 w 9144000"/>
              <a:gd name="connsiteY10-1902" fmla="*/ 3714 h 1750870"/>
              <a:gd name="connsiteX11-1903" fmla="*/ 9144000 w 9144000"/>
              <a:gd name="connsiteY11-1904" fmla="*/ 173530 h 1750870"/>
              <a:gd name="connsiteX12-1905" fmla="*/ 9144000 w 9144000"/>
              <a:gd name="connsiteY12-1906" fmla="*/ 1750870 h 1750870"/>
              <a:gd name="connsiteX13-1907" fmla="*/ 0 w 9144000"/>
              <a:gd name="connsiteY13-1908" fmla="*/ 1750870 h 1750870"/>
              <a:gd name="connsiteX14-1909" fmla="*/ 0 w 9144000"/>
              <a:gd name="connsiteY14-1910" fmla="*/ 95153 h 1750870"/>
              <a:gd name="connsiteX0-1911" fmla="*/ 0 w 9144000"/>
              <a:gd name="connsiteY0-1912" fmla="*/ 95153 h 1750870"/>
              <a:gd name="connsiteX1-1913" fmla="*/ 1018903 w 9144000"/>
              <a:gd name="connsiteY1-1914" fmla="*/ 473976 h 1750870"/>
              <a:gd name="connsiteX2-1915" fmla="*/ 1737360 w 9144000"/>
              <a:gd name="connsiteY2-1916" fmla="*/ 317222 h 1750870"/>
              <a:gd name="connsiteX3-1917" fmla="*/ 2259874 w 9144000"/>
              <a:gd name="connsiteY3-1918" fmla="*/ 617667 h 1750870"/>
              <a:gd name="connsiteX4-1919" fmla="*/ 3265714 w 9144000"/>
              <a:gd name="connsiteY4-1920" fmla="*/ 839736 h 1750870"/>
              <a:gd name="connsiteX5-1921" fmla="*/ 4284617 w 9144000"/>
              <a:gd name="connsiteY5-1922" fmla="*/ 852799 h 1750870"/>
              <a:gd name="connsiteX6-1923" fmla="*/ 5473337 w 9144000"/>
              <a:gd name="connsiteY6-1924" fmla="*/ 682982 h 1750870"/>
              <a:gd name="connsiteX7-1925" fmla="*/ 6348548 w 9144000"/>
              <a:gd name="connsiteY7-1926" fmla="*/ 473976 h 1750870"/>
              <a:gd name="connsiteX8-1927" fmla="*/ 6936377 w 9144000"/>
              <a:gd name="connsiteY8-1928" fmla="*/ 121280 h 1750870"/>
              <a:gd name="connsiteX9-1929" fmla="*/ 7694023 w 9144000"/>
              <a:gd name="connsiteY9-1930" fmla="*/ 317222 h 1750870"/>
              <a:gd name="connsiteX10-1931" fmla="*/ 8451668 w 9144000"/>
              <a:gd name="connsiteY10-1932" fmla="*/ 3714 h 1750870"/>
              <a:gd name="connsiteX11-1933" fmla="*/ 9144000 w 9144000"/>
              <a:gd name="connsiteY11-1934" fmla="*/ 173530 h 1750870"/>
              <a:gd name="connsiteX12-1935" fmla="*/ 9144000 w 9144000"/>
              <a:gd name="connsiteY12-1936" fmla="*/ 1750870 h 1750870"/>
              <a:gd name="connsiteX13-1937" fmla="*/ 0 w 9144000"/>
              <a:gd name="connsiteY13-1938" fmla="*/ 1750870 h 1750870"/>
              <a:gd name="connsiteX14-1939" fmla="*/ 0 w 9144000"/>
              <a:gd name="connsiteY14-1940" fmla="*/ 95153 h 1750870"/>
              <a:gd name="connsiteX0-1941" fmla="*/ 0 w 9144000"/>
              <a:gd name="connsiteY0-1942" fmla="*/ 95153 h 1750870"/>
              <a:gd name="connsiteX1-1943" fmla="*/ 1018903 w 9144000"/>
              <a:gd name="connsiteY1-1944" fmla="*/ 473976 h 1750870"/>
              <a:gd name="connsiteX2-1945" fmla="*/ 1737360 w 9144000"/>
              <a:gd name="connsiteY2-1946" fmla="*/ 317222 h 1750870"/>
              <a:gd name="connsiteX3-1947" fmla="*/ 2259874 w 9144000"/>
              <a:gd name="connsiteY3-1948" fmla="*/ 617667 h 1750870"/>
              <a:gd name="connsiteX4-1949" fmla="*/ 3265714 w 9144000"/>
              <a:gd name="connsiteY4-1950" fmla="*/ 839736 h 1750870"/>
              <a:gd name="connsiteX5-1951" fmla="*/ 4284617 w 9144000"/>
              <a:gd name="connsiteY5-1952" fmla="*/ 852799 h 1750870"/>
              <a:gd name="connsiteX6-1953" fmla="*/ 6348548 w 9144000"/>
              <a:gd name="connsiteY6-1954" fmla="*/ 473976 h 1750870"/>
              <a:gd name="connsiteX7-1955" fmla="*/ 6936377 w 9144000"/>
              <a:gd name="connsiteY7-1956" fmla="*/ 121280 h 1750870"/>
              <a:gd name="connsiteX8-1957" fmla="*/ 7694023 w 9144000"/>
              <a:gd name="connsiteY8-1958" fmla="*/ 317222 h 1750870"/>
              <a:gd name="connsiteX9-1959" fmla="*/ 8451668 w 9144000"/>
              <a:gd name="connsiteY9-1960" fmla="*/ 3714 h 1750870"/>
              <a:gd name="connsiteX10-1961" fmla="*/ 9144000 w 9144000"/>
              <a:gd name="connsiteY10-1962" fmla="*/ 173530 h 1750870"/>
              <a:gd name="connsiteX11-1963" fmla="*/ 9144000 w 9144000"/>
              <a:gd name="connsiteY11-1964" fmla="*/ 1750870 h 1750870"/>
              <a:gd name="connsiteX12-1965" fmla="*/ 0 w 9144000"/>
              <a:gd name="connsiteY12-1966" fmla="*/ 1750870 h 1750870"/>
              <a:gd name="connsiteX13-1967" fmla="*/ 0 w 9144000"/>
              <a:gd name="connsiteY13-1968" fmla="*/ 95153 h 1750870"/>
              <a:gd name="connsiteX0-1969" fmla="*/ 0 w 9144000"/>
              <a:gd name="connsiteY0-1970" fmla="*/ 95153 h 1750870"/>
              <a:gd name="connsiteX1-1971" fmla="*/ 1018903 w 9144000"/>
              <a:gd name="connsiteY1-1972" fmla="*/ 473976 h 1750870"/>
              <a:gd name="connsiteX2-1973" fmla="*/ 1737360 w 9144000"/>
              <a:gd name="connsiteY2-1974" fmla="*/ 317222 h 1750870"/>
              <a:gd name="connsiteX3-1975" fmla="*/ 2259874 w 9144000"/>
              <a:gd name="connsiteY3-1976" fmla="*/ 617667 h 1750870"/>
              <a:gd name="connsiteX4-1977" fmla="*/ 3265714 w 9144000"/>
              <a:gd name="connsiteY4-1978" fmla="*/ 839736 h 1750870"/>
              <a:gd name="connsiteX5-1979" fmla="*/ 4558937 w 9144000"/>
              <a:gd name="connsiteY5-1980" fmla="*/ 748296 h 1750870"/>
              <a:gd name="connsiteX6-1981" fmla="*/ 6348548 w 9144000"/>
              <a:gd name="connsiteY6-1982" fmla="*/ 473976 h 1750870"/>
              <a:gd name="connsiteX7-1983" fmla="*/ 6936377 w 9144000"/>
              <a:gd name="connsiteY7-1984" fmla="*/ 121280 h 1750870"/>
              <a:gd name="connsiteX8-1985" fmla="*/ 7694023 w 9144000"/>
              <a:gd name="connsiteY8-1986" fmla="*/ 317222 h 1750870"/>
              <a:gd name="connsiteX9-1987" fmla="*/ 8451668 w 9144000"/>
              <a:gd name="connsiteY9-1988" fmla="*/ 3714 h 1750870"/>
              <a:gd name="connsiteX10-1989" fmla="*/ 9144000 w 9144000"/>
              <a:gd name="connsiteY10-1990" fmla="*/ 173530 h 1750870"/>
              <a:gd name="connsiteX11-1991" fmla="*/ 9144000 w 9144000"/>
              <a:gd name="connsiteY11-1992" fmla="*/ 1750870 h 1750870"/>
              <a:gd name="connsiteX12-1993" fmla="*/ 0 w 9144000"/>
              <a:gd name="connsiteY12-1994" fmla="*/ 1750870 h 1750870"/>
              <a:gd name="connsiteX13-1995" fmla="*/ 0 w 9144000"/>
              <a:gd name="connsiteY13-1996" fmla="*/ 95153 h 1750870"/>
              <a:gd name="connsiteX0-1997" fmla="*/ 0 w 9144000"/>
              <a:gd name="connsiteY0-1998" fmla="*/ 95153 h 1750870"/>
              <a:gd name="connsiteX1-1999" fmla="*/ 1018903 w 9144000"/>
              <a:gd name="connsiteY1-2000" fmla="*/ 473976 h 1750870"/>
              <a:gd name="connsiteX2-2001" fmla="*/ 1737360 w 9144000"/>
              <a:gd name="connsiteY2-2002" fmla="*/ 317222 h 1750870"/>
              <a:gd name="connsiteX3-2003" fmla="*/ 2259874 w 9144000"/>
              <a:gd name="connsiteY3-2004" fmla="*/ 617667 h 1750870"/>
              <a:gd name="connsiteX4-2005" fmla="*/ 3265714 w 9144000"/>
              <a:gd name="connsiteY4-2006" fmla="*/ 839736 h 1750870"/>
              <a:gd name="connsiteX5-2007" fmla="*/ 4663440 w 9144000"/>
              <a:gd name="connsiteY5-2008" fmla="*/ 748296 h 1750870"/>
              <a:gd name="connsiteX6-2009" fmla="*/ 6348548 w 9144000"/>
              <a:gd name="connsiteY6-2010" fmla="*/ 473976 h 1750870"/>
              <a:gd name="connsiteX7-2011" fmla="*/ 6936377 w 9144000"/>
              <a:gd name="connsiteY7-2012" fmla="*/ 121280 h 1750870"/>
              <a:gd name="connsiteX8-2013" fmla="*/ 7694023 w 9144000"/>
              <a:gd name="connsiteY8-2014" fmla="*/ 317222 h 1750870"/>
              <a:gd name="connsiteX9-2015" fmla="*/ 8451668 w 9144000"/>
              <a:gd name="connsiteY9-2016" fmla="*/ 3714 h 1750870"/>
              <a:gd name="connsiteX10-2017" fmla="*/ 9144000 w 9144000"/>
              <a:gd name="connsiteY10-2018" fmla="*/ 173530 h 1750870"/>
              <a:gd name="connsiteX11-2019" fmla="*/ 9144000 w 9144000"/>
              <a:gd name="connsiteY11-2020" fmla="*/ 1750870 h 1750870"/>
              <a:gd name="connsiteX12-2021" fmla="*/ 0 w 9144000"/>
              <a:gd name="connsiteY12-2022" fmla="*/ 1750870 h 1750870"/>
              <a:gd name="connsiteX13-2023" fmla="*/ 0 w 9144000"/>
              <a:gd name="connsiteY13-2024" fmla="*/ 95153 h 1750870"/>
              <a:gd name="connsiteX0-2025" fmla="*/ 0 w 9144000"/>
              <a:gd name="connsiteY0-2026" fmla="*/ 95153 h 1750870"/>
              <a:gd name="connsiteX1-2027" fmla="*/ 1018903 w 9144000"/>
              <a:gd name="connsiteY1-2028" fmla="*/ 473976 h 1750870"/>
              <a:gd name="connsiteX2-2029" fmla="*/ 1737360 w 9144000"/>
              <a:gd name="connsiteY2-2030" fmla="*/ 317222 h 1750870"/>
              <a:gd name="connsiteX3-2031" fmla="*/ 2259874 w 9144000"/>
              <a:gd name="connsiteY3-2032" fmla="*/ 617667 h 1750870"/>
              <a:gd name="connsiteX4-2033" fmla="*/ 3265714 w 9144000"/>
              <a:gd name="connsiteY4-2034" fmla="*/ 839736 h 1750870"/>
              <a:gd name="connsiteX5-2035" fmla="*/ 4663440 w 9144000"/>
              <a:gd name="connsiteY5-2036" fmla="*/ 748296 h 1750870"/>
              <a:gd name="connsiteX6-2037" fmla="*/ 6348548 w 9144000"/>
              <a:gd name="connsiteY6-2038" fmla="*/ 473976 h 1750870"/>
              <a:gd name="connsiteX7-2039" fmla="*/ 6936377 w 9144000"/>
              <a:gd name="connsiteY7-2040" fmla="*/ 121280 h 1750870"/>
              <a:gd name="connsiteX8-2041" fmla="*/ 7694023 w 9144000"/>
              <a:gd name="connsiteY8-2042" fmla="*/ 317222 h 1750870"/>
              <a:gd name="connsiteX9-2043" fmla="*/ 8451668 w 9144000"/>
              <a:gd name="connsiteY9-2044" fmla="*/ 3714 h 1750870"/>
              <a:gd name="connsiteX10-2045" fmla="*/ 9144000 w 9144000"/>
              <a:gd name="connsiteY10-2046" fmla="*/ 173530 h 1750870"/>
              <a:gd name="connsiteX11-2047" fmla="*/ 9144000 w 9144000"/>
              <a:gd name="connsiteY11-2048" fmla="*/ 1750870 h 1750870"/>
              <a:gd name="connsiteX12-2049" fmla="*/ 0 w 9144000"/>
              <a:gd name="connsiteY12-2050" fmla="*/ 1750870 h 1750870"/>
              <a:gd name="connsiteX13-2051" fmla="*/ 0 w 9144000"/>
              <a:gd name="connsiteY13-2052" fmla="*/ 95153 h 1750870"/>
              <a:gd name="connsiteX0-2053" fmla="*/ 0 w 9144000"/>
              <a:gd name="connsiteY0-2054" fmla="*/ 95153 h 1750870"/>
              <a:gd name="connsiteX1-2055" fmla="*/ 1018903 w 9144000"/>
              <a:gd name="connsiteY1-2056" fmla="*/ 473976 h 1750870"/>
              <a:gd name="connsiteX2-2057" fmla="*/ 1737360 w 9144000"/>
              <a:gd name="connsiteY2-2058" fmla="*/ 317222 h 1750870"/>
              <a:gd name="connsiteX3-2059" fmla="*/ 2259874 w 9144000"/>
              <a:gd name="connsiteY3-2060" fmla="*/ 617667 h 1750870"/>
              <a:gd name="connsiteX4-2061" fmla="*/ 3265714 w 9144000"/>
              <a:gd name="connsiteY4-2062" fmla="*/ 839736 h 1750870"/>
              <a:gd name="connsiteX5-2063" fmla="*/ 4663440 w 9144000"/>
              <a:gd name="connsiteY5-2064" fmla="*/ 748296 h 1750870"/>
              <a:gd name="connsiteX6-2065" fmla="*/ 6348548 w 9144000"/>
              <a:gd name="connsiteY6-2066" fmla="*/ 473976 h 1750870"/>
              <a:gd name="connsiteX7-2067" fmla="*/ 6936377 w 9144000"/>
              <a:gd name="connsiteY7-2068" fmla="*/ 121280 h 1750870"/>
              <a:gd name="connsiteX8-2069" fmla="*/ 7694023 w 9144000"/>
              <a:gd name="connsiteY8-2070" fmla="*/ 317222 h 1750870"/>
              <a:gd name="connsiteX9-2071" fmla="*/ 8451668 w 9144000"/>
              <a:gd name="connsiteY9-2072" fmla="*/ 3714 h 1750870"/>
              <a:gd name="connsiteX10-2073" fmla="*/ 9144000 w 9144000"/>
              <a:gd name="connsiteY10-2074" fmla="*/ 173530 h 1750870"/>
              <a:gd name="connsiteX11-2075" fmla="*/ 9144000 w 9144000"/>
              <a:gd name="connsiteY11-2076" fmla="*/ 1750870 h 1750870"/>
              <a:gd name="connsiteX12-2077" fmla="*/ 0 w 9144000"/>
              <a:gd name="connsiteY12-2078" fmla="*/ 1750870 h 1750870"/>
              <a:gd name="connsiteX13-2079" fmla="*/ 0 w 9144000"/>
              <a:gd name="connsiteY13-2080" fmla="*/ 95153 h 1750870"/>
              <a:gd name="connsiteX0-2081" fmla="*/ 0 w 9144000"/>
              <a:gd name="connsiteY0-2082" fmla="*/ 95153 h 1750870"/>
              <a:gd name="connsiteX1-2083" fmla="*/ 1018903 w 9144000"/>
              <a:gd name="connsiteY1-2084" fmla="*/ 473976 h 1750870"/>
              <a:gd name="connsiteX2-2085" fmla="*/ 1737360 w 9144000"/>
              <a:gd name="connsiteY2-2086" fmla="*/ 317222 h 1750870"/>
              <a:gd name="connsiteX3-2087" fmla="*/ 2259874 w 9144000"/>
              <a:gd name="connsiteY3-2088" fmla="*/ 617667 h 1750870"/>
              <a:gd name="connsiteX4-2089" fmla="*/ 3265714 w 9144000"/>
              <a:gd name="connsiteY4-2090" fmla="*/ 839736 h 1750870"/>
              <a:gd name="connsiteX5-2091" fmla="*/ 4663440 w 9144000"/>
              <a:gd name="connsiteY5-2092" fmla="*/ 748296 h 1750870"/>
              <a:gd name="connsiteX6-2093" fmla="*/ 6348548 w 9144000"/>
              <a:gd name="connsiteY6-2094" fmla="*/ 473976 h 1750870"/>
              <a:gd name="connsiteX7-2095" fmla="*/ 6936377 w 9144000"/>
              <a:gd name="connsiteY7-2096" fmla="*/ 121280 h 1750870"/>
              <a:gd name="connsiteX8-2097" fmla="*/ 7694023 w 9144000"/>
              <a:gd name="connsiteY8-2098" fmla="*/ 317222 h 1750870"/>
              <a:gd name="connsiteX9-2099" fmla="*/ 8451668 w 9144000"/>
              <a:gd name="connsiteY9-2100" fmla="*/ 3714 h 1750870"/>
              <a:gd name="connsiteX10-2101" fmla="*/ 9144000 w 9144000"/>
              <a:gd name="connsiteY10-2102" fmla="*/ 173530 h 1750870"/>
              <a:gd name="connsiteX11-2103" fmla="*/ 9144000 w 9144000"/>
              <a:gd name="connsiteY11-2104" fmla="*/ 1750870 h 1750870"/>
              <a:gd name="connsiteX12-2105" fmla="*/ 0 w 9144000"/>
              <a:gd name="connsiteY12-2106" fmla="*/ 1750870 h 1750870"/>
              <a:gd name="connsiteX13-2107" fmla="*/ 0 w 9144000"/>
              <a:gd name="connsiteY13-2108" fmla="*/ 95153 h 1750870"/>
              <a:gd name="connsiteX0-2109" fmla="*/ 0 w 9144000"/>
              <a:gd name="connsiteY0-2110" fmla="*/ 95153 h 1750870"/>
              <a:gd name="connsiteX1-2111" fmla="*/ 1018903 w 9144000"/>
              <a:gd name="connsiteY1-2112" fmla="*/ 473976 h 1750870"/>
              <a:gd name="connsiteX2-2113" fmla="*/ 1737360 w 9144000"/>
              <a:gd name="connsiteY2-2114" fmla="*/ 317222 h 1750870"/>
              <a:gd name="connsiteX3-2115" fmla="*/ 2259874 w 9144000"/>
              <a:gd name="connsiteY3-2116" fmla="*/ 617667 h 1750870"/>
              <a:gd name="connsiteX4-2117" fmla="*/ 3265714 w 9144000"/>
              <a:gd name="connsiteY4-2118" fmla="*/ 839736 h 1750870"/>
              <a:gd name="connsiteX5-2119" fmla="*/ 4663440 w 9144000"/>
              <a:gd name="connsiteY5-2120" fmla="*/ 748296 h 1750870"/>
              <a:gd name="connsiteX6-2121" fmla="*/ 6348548 w 9144000"/>
              <a:gd name="connsiteY6-2122" fmla="*/ 473976 h 1750870"/>
              <a:gd name="connsiteX7-2123" fmla="*/ 6936377 w 9144000"/>
              <a:gd name="connsiteY7-2124" fmla="*/ 121280 h 1750870"/>
              <a:gd name="connsiteX8-2125" fmla="*/ 7694023 w 9144000"/>
              <a:gd name="connsiteY8-2126" fmla="*/ 317222 h 1750870"/>
              <a:gd name="connsiteX9-2127" fmla="*/ 8451668 w 9144000"/>
              <a:gd name="connsiteY9-2128" fmla="*/ 3714 h 1750870"/>
              <a:gd name="connsiteX10-2129" fmla="*/ 9144000 w 9144000"/>
              <a:gd name="connsiteY10-2130" fmla="*/ 173530 h 1750870"/>
              <a:gd name="connsiteX11-2131" fmla="*/ 9144000 w 9144000"/>
              <a:gd name="connsiteY11-2132" fmla="*/ 1750870 h 1750870"/>
              <a:gd name="connsiteX12-2133" fmla="*/ 0 w 9144000"/>
              <a:gd name="connsiteY12-2134" fmla="*/ 1750870 h 1750870"/>
              <a:gd name="connsiteX13-2135" fmla="*/ 0 w 9144000"/>
              <a:gd name="connsiteY13-2136" fmla="*/ 95153 h 1750870"/>
              <a:gd name="connsiteX0-2137" fmla="*/ 0 w 9144000"/>
              <a:gd name="connsiteY0-2138" fmla="*/ 95153 h 1750870"/>
              <a:gd name="connsiteX1-2139" fmla="*/ 1018903 w 9144000"/>
              <a:gd name="connsiteY1-2140" fmla="*/ 473976 h 1750870"/>
              <a:gd name="connsiteX2-2141" fmla="*/ 1737360 w 9144000"/>
              <a:gd name="connsiteY2-2142" fmla="*/ 317222 h 1750870"/>
              <a:gd name="connsiteX3-2143" fmla="*/ 2259874 w 9144000"/>
              <a:gd name="connsiteY3-2144" fmla="*/ 617667 h 1750870"/>
              <a:gd name="connsiteX4-2145" fmla="*/ 3265714 w 9144000"/>
              <a:gd name="connsiteY4-2146" fmla="*/ 839736 h 1750870"/>
              <a:gd name="connsiteX5-2147" fmla="*/ 4663440 w 9144000"/>
              <a:gd name="connsiteY5-2148" fmla="*/ 748296 h 1750870"/>
              <a:gd name="connsiteX6-2149" fmla="*/ 6204857 w 9144000"/>
              <a:gd name="connsiteY6-2150" fmla="*/ 473976 h 1750870"/>
              <a:gd name="connsiteX7-2151" fmla="*/ 6936377 w 9144000"/>
              <a:gd name="connsiteY7-2152" fmla="*/ 121280 h 1750870"/>
              <a:gd name="connsiteX8-2153" fmla="*/ 7694023 w 9144000"/>
              <a:gd name="connsiteY8-2154" fmla="*/ 317222 h 1750870"/>
              <a:gd name="connsiteX9-2155" fmla="*/ 8451668 w 9144000"/>
              <a:gd name="connsiteY9-2156" fmla="*/ 3714 h 1750870"/>
              <a:gd name="connsiteX10-2157" fmla="*/ 9144000 w 9144000"/>
              <a:gd name="connsiteY10-2158" fmla="*/ 173530 h 1750870"/>
              <a:gd name="connsiteX11-2159" fmla="*/ 9144000 w 9144000"/>
              <a:gd name="connsiteY11-2160" fmla="*/ 1750870 h 1750870"/>
              <a:gd name="connsiteX12-2161" fmla="*/ 0 w 9144000"/>
              <a:gd name="connsiteY12-2162" fmla="*/ 1750870 h 1750870"/>
              <a:gd name="connsiteX13-2163" fmla="*/ 0 w 9144000"/>
              <a:gd name="connsiteY13-2164" fmla="*/ 95153 h 1750870"/>
              <a:gd name="connsiteX0-2165" fmla="*/ 0 w 9144000"/>
              <a:gd name="connsiteY0-2166" fmla="*/ 95153 h 1750870"/>
              <a:gd name="connsiteX1-2167" fmla="*/ 1018903 w 9144000"/>
              <a:gd name="connsiteY1-2168" fmla="*/ 473976 h 1750870"/>
              <a:gd name="connsiteX2-2169" fmla="*/ 1737360 w 9144000"/>
              <a:gd name="connsiteY2-2170" fmla="*/ 317222 h 1750870"/>
              <a:gd name="connsiteX3-2171" fmla="*/ 2259874 w 9144000"/>
              <a:gd name="connsiteY3-2172" fmla="*/ 617667 h 1750870"/>
              <a:gd name="connsiteX4-2173" fmla="*/ 3265714 w 9144000"/>
              <a:gd name="connsiteY4-2174" fmla="*/ 839736 h 1750870"/>
              <a:gd name="connsiteX5-2175" fmla="*/ 4663440 w 9144000"/>
              <a:gd name="connsiteY5-2176" fmla="*/ 748296 h 1750870"/>
              <a:gd name="connsiteX6-2177" fmla="*/ 6204857 w 9144000"/>
              <a:gd name="connsiteY6-2178" fmla="*/ 500102 h 1750870"/>
              <a:gd name="connsiteX7-2179" fmla="*/ 6936377 w 9144000"/>
              <a:gd name="connsiteY7-2180" fmla="*/ 121280 h 1750870"/>
              <a:gd name="connsiteX8-2181" fmla="*/ 7694023 w 9144000"/>
              <a:gd name="connsiteY8-2182" fmla="*/ 317222 h 1750870"/>
              <a:gd name="connsiteX9-2183" fmla="*/ 8451668 w 9144000"/>
              <a:gd name="connsiteY9-2184" fmla="*/ 3714 h 1750870"/>
              <a:gd name="connsiteX10-2185" fmla="*/ 9144000 w 9144000"/>
              <a:gd name="connsiteY10-2186" fmla="*/ 173530 h 1750870"/>
              <a:gd name="connsiteX11-2187" fmla="*/ 9144000 w 9144000"/>
              <a:gd name="connsiteY11-2188" fmla="*/ 1750870 h 1750870"/>
              <a:gd name="connsiteX12-2189" fmla="*/ 0 w 9144000"/>
              <a:gd name="connsiteY12-2190" fmla="*/ 1750870 h 1750870"/>
              <a:gd name="connsiteX13-2191" fmla="*/ 0 w 9144000"/>
              <a:gd name="connsiteY13-2192" fmla="*/ 95153 h 1750870"/>
              <a:gd name="connsiteX0-2193" fmla="*/ 0 w 9144000"/>
              <a:gd name="connsiteY0-2194" fmla="*/ 95153 h 1750870"/>
              <a:gd name="connsiteX1-2195" fmla="*/ 1018903 w 9144000"/>
              <a:gd name="connsiteY1-2196" fmla="*/ 473976 h 1750870"/>
              <a:gd name="connsiteX2-2197" fmla="*/ 1737360 w 9144000"/>
              <a:gd name="connsiteY2-2198" fmla="*/ 317222 h 1750870"/>
              <a:gd name="connsiteX3-2199" fmla="*/ 2259874 w 9144000"/>
              <a:gd name="connsiteY3-2200" fmla="*/ 617667 h 1750870"/>
              <a:gd name="connsiteX4-2201" fmla="*/ 3265714 w 9144000"/>
              <a:gd name="connsiteY4-2202" fmla="*/ 839736 h 1750870"/>
              <a:gd name="connsiteX5-2203" fmla="*/ 4663440 w 9144000"/>
              <a:gd name="connsiteY5-2204" fmla="*/ 748296 h 1750870"/>
              <a:gd name="connsiteX6-2205" fmla="*/ 6204857 w 9144000"/>
              <a:gd name="connsiteY6-2206" fmla="*/ 500102 h 1750870"/>
              <a:gd name="connsiteX7-2207" fmla="*/ 6936377 w 9144000"/>
              <a:gd name="connsiteY7-2208" fmla="*/ 121280 h 1750870"/>
              <a:gd name="connsiteX8-2209" fmla="*/ 7694023 w 9144000"/>
              <a:gd name="connsiteY8-2210" fmla="*/ 317222 h 1750870"/>
              <a:gd name="connsiteX9-2211" fmla="*/ 8451668 w 9144000"/>
              <a:gd name="connsiteY9-2212" fmla="*/ 3714 h 1750870"/>
              <a:gd name="connsiteX10-2213" fmla="*/ 9144000 w 9144000"/>
              <a:gd name="connsiteY10-2214" fmla="*/ 173530 h 1750870"/>
              <a:gd name="connsiteX11-2215" fmla="*/ 9144000 w 9144000"/>
              <a:gd name="connsiteY11-2216" fmla="*/ 1750870 h 1750870"/>
              <a:gd name="connsiteX12-2217" fmla="*/ 0 w 9144000"/>
              <a:gd name="connsiteY12-2218" fmla="*/ 1750870 h 1750870"/>
              <a:gd name="connsiteX13-2219" fmla="*/ 0 w 9144000"/>
              <a:gd name="connsiteY13-2220" fmla="*/ 95153 h 1750870"/>
              <a:gd name="connsiteX0-2221" fmla="*/ 0 w 9144000"/>
              <a:gd name="connsiteY0-2222" fmla="*/ 95153 h 1750870"/>
              <a:gd name="connsiteX1-2223" fmla="*/ 1018903 w 9144000"/>
              <a:gd name="connsiteY1-2224" fmla="*/ 473976 h 1750870"/>
              <a:gd name="connsiteX2-2225" fmla="*/ 1737360 w 9144000"/>
              <a:gd name="connsiteY2-2226" fmla="*/ 317222 h 1750870"/>
              <a:gd name="connsiteX3-2227" fmla="*/ 2259874 w 9144000"/>
              <a:gd name="connsiteY3-2228" fmla="*/ 617667 h 1750870"/>
              <a:gd name="connsiteX4-2229" fmla="*/ 3265714 w 9144000"/>
              <a:gd name="connsiteY4-2230" fmla="*/ 839736 h 1750870"/>
              <a:gd name="connsiteX5-2231" fmla="*/ 4663440 w 9144000"/>
              <a:gd name="connsiteY5-2232" fmla="*/ 748296 h 1750870"/>
              <a:gd name="connsiteX6-2233" fmla="*/ 6204857 w 9144000"/>
              <a:gd name="connsiteY6-2234" fmla="*/ 500102 h 1750870"/>
              <a:gd name="connsiteX7-2235" fmla="*/ 6936377 w 9144000"/>
              <a:gd name="connsiteY7-2236" fmla="*/ 121280 h 1750870"/>
              <a:gd name="connsiteX8-2237" fmla="*/ 7694023 w 9144000"/>
              <a:gd name="connsiteY8-2238" fmla="*/ 317222 h 1750870"/>
              <a:gd name="connsiteX9-2239" fmla="*/ 8451668 w 9144000"/>
              <a:gd name="connsiteY9-2240" fmla="*/ 3714 h 1750870"/>
              <a:gd name="connsiteX10-2241" fmla="*/ 9144000 w 9144000"/>
              <a:gd name="connsiteY10-2242" fmla="*/ 173530 h 1750870"/>
              <a:gd name="connsiteX11-2243" fmla="*/ 9144000 w 9144000"/>
              <a:gd name="connsiteY11-2244" fmla="*/ 1750870 h 1750870"/>
              <a:gd name="connsiteX12-2245" fmla="*/ 0 w 9144000"/>
              <a:gd name="connsiteY12-2246" fmla="*/ 1750870 h 1750870"/>
              <a:gd name="connsiteX13-2247" fmla="*/ 0 w 9144000"/>
              <a:gd name="connsiteY13-2248" fmla="*/ 95153 h 1750870"/>
              <a:gd name="connsiteX0-2249" fmla="*/ 0 w 9144000"/>
              <a:gd name="connsiteY0-2250" fmla="*/ 95153 h 1750870"/>
              <a:gd name="connsiteX1-2251" fmla="*/ 1018903 w 9144000"/>
              <a:gd name="connsiteY1-2252" fmla="*/ 473976 h 1750870"/>
              <a:gd name="connsiteX2-2253" fmla="*/ 1737360 w 9144000"/>
              <a:gd name="connsiteY2-2254" fmla="*/ 317222 h 1750870"/>
              <a:gd name="connsiteX3-2255" fmla="*/ 2259874 w 9144000"/>
              <a:gd name="connsiteY3-2256" fmla="*/ 617667 h 1750870"/>
              <a:gd name="connsiteX4-2257" fmla="*/ 3357154 w 9144000"/>
              <a:gd name="connsiteY4-2258" fmla="*/ 852798 h 1750870"/>
              <a:gd name="connsiteX5-2259" fmla="*/ 4663440 w 9144000"/>
              <a:gd name="connsiteY5-2260" fmla="*/ 748296 h 1750870"/>
              <a:gd name="connsiteX6-2261" fmla="*/ 6204857 w 9144000"/>
              <a:gd name="connsiteY6-2262" fmla="*/ 500102 h 1750870"/>
              <a:gd name="connsiteX7-2263" fmla="*/ 6936377 w 9144000"/>
              <a:gd name="connsiteY7-2264" fmla="*/ 121280 h 1750870"/>
              <a:gd name="connsiteX8-2265" fmla="*/ 7694023 w 9144000"/>
              <a:gd name="connsiteY8-2266" fmla="*/ 317222 h 1750870"/>
              <a:gd name="connsiteX9-2267" fmla="*/ 8451668 w 9144000"/>
              <a:gd name="connsiteY9-2268" fmla="*/ 3714 h 1750870"/>
              <a:gd name="connsiteX10-2269" fmla="*/ 9144000 w 9144000"/>
              <a:gd name="connsiteY10-2270" fmla="*/ 173530 h 1750870"/>
              <a:gd name="connsiteX11-2271" fmla="*/ 9144000 w 9144000"/>
              <a:gd name="connsiteY11-2272" fmla="*/ 1750870 h 1750870"/>
              <a:gd name="connsiteX12-2273" fmla="*/ 0 w 9144000"/>
              <a:gd name="connsiteY12-2274" fmla="*/ 1750870 h 1750870"/>
              <a:gd name="connsiteX13-2275" fmla="*/ 0 w 9144000"/>
              <a:gd name="connsiteY13-2276" fmla="*/ 95153 h 1750870"/>
              <a:gd name="connsiteX0-2277" fmla="*/ 0 w 9144000"/>
              <a:gd name="connsiteY0-2278" fmla="*/ 95153 h 1750870"/>
              <a:gd name="connsiteX1-2279" fmla="*/ 1018903 w 9144000"/>
              <a:gd name="connsiteY1-2280" fmla="*/ 473976 h 1750870"/>
              <a:gd name="connsiteX2-2281" fmla="*/ 1737360 w 9144000"/>
              <a:gd name="connsiteY2-2282" fmla="*/ 317222 h 1750870"/>
              <a:gd name="connsiteX3-2283" fmla="*/ 2259874 w 9144000"/>
              <a:gd name="connsiteY3-2284" fmla="*/ 617667 h 1750870"/>
              <a:gd name="connsiteX4-2285" fmla="*/ 3357154 w 9144000"/>
              <a:gd name="connsiteY4-2286" fmla="*/ 839736 h 1750870"/>
              <a:gd name="connsiteX5-2287" fmla="*/ 4663440 w 9144000"/>
              <a:gd name="connsiteY5-2288" fmla="*/ 748296 h 1750870"/>
              <a:gd name="connsiteX6-2289" fmla="*/ 6204857 w 9144000"/>
              <a:gd name="connsiteY6-2290" fmla="*/ 500102 h 1750870"/>
              <a:gd name="connsiteX7-2291" fmla="*/ 6936377 w 9144000"/>
              <a:gd name="connsiteY7-2292" fmla="*/ 121280 h 1750870"/>
              <a:gd name="connsiteX8-2293" fmla="*/ 7694023 w 9144000"/>
              <a:gd name="connsiteY8-2294" fmla="*/ 317222 h 1750870"/>
              <a:gd name="connsiteX9-2295" fmla="*/ 8451668 w 9144000"/>
              <a:gd name="connsiteY9-2296" fmla="*/ 3714 h 1750870"/>
              <a:gd name="connsiteX10-2297" fmla="*/ 9144000 w 9144000"/>
              <a:gd name="connsiteY10-2298" fmla="*/ 173530 h 1750870"/>
              <a:gd name="connsiteX11-2299" fmla="*/ 9144000 w 9144000"/>
              <a:gd name="connsiteY11-2300" fmla="*/ 1750870 h 1750870"/>
              <a:gd name="connsiteX12-2301" fmla="*/ 0 w 9144000"/>
              <a:gd name="connsiteY12-2302" fmla="*/ 1750870 h 1750870"/>
              <a:gd name="connsiteX13-2303" fmla="*/ 0 w 9144000"/>
              <a:gd name="connsiteY13-2304" fmla="*/ 95153 h 1750870"/>
              <a:gd name="connsiteX0-2305" fmla="*/ 0 w 9144000"/>
              <a:gd name="connsiteY0-2306" fmla="*/ 95153 h 1750870"/>
              <a:gd name="connsiteX1-2307" fmla="*/ 1018903 w 9144000"/>
              <a:gd name="connsiteY1-2308" fmla="*/ 473976 h 1750870"/>
              <a:gd name="connsiteX2-2309" fmla="*/ 1737360 w 9144000"/>
              <a:gd name="connsiteY2-2310" fmla="*/ 317222 h 1750870"/>
              <a:gd name="connsiteX3-2311" fmla="*/ 2259874 w 9144000"/>
              <a:gd name="connsiteY3-2312" fmla="*/ 617667 h 1750870"/>
              <a:gd name="connsiteX4-2313" fmla="*/ 3357154 w 9144000"/>
              <a:gd name="connsiteY4-2314" fmla="*/ 839736 h 1750870"/>
              <a:gd name="connsiteX5-2315" fmla="*/ 4663440 w 9144000"/>
              <a:gd name="connsiteY5-2316" fmla="*/ 748296 h 1750870"/>
              <a:gd name="connsiteX6-2317" fmla="*/ 6204857 w 9144000"/>
              <a:gd name="connsiteY6-2318" fmla="*/ 500102 h 1750870"/>
              <a:gd name="connsiteX7-2319" fmla="*/ 6936377 w 9144000"/>
              <a:gd name="connsiteY7-2320" fmla="*/ 121280 h 1750870"/>
              <a:gd name="connsiteX8-2321" fmla="*/ 7694023 w 9144000"/>
              <a:gd name="connsiteY8-2322" fmla="*/ 317222 h 1750870"/>
              <a:gd name="connsiteX9-2323" fmla="*/ 8451668 w 9144000"/>
              <a:gd name="connsiteY9-2324" fmla="*/ 3714 h 1750870"/>
              <a:gd name="connsiteX10-2325" fmla="*/ 9144000 w 9144000"/>
              <a:gd name="connsiteY10-2326" fmla="*/ 173530 h 1750870"/>
              <a:gd name="connsiteX11-2327" fmla="*/ 9144000 w 9144000"/>
              <a:gd name="connsiteY11-2328" fmla="*/ 1750870 h 1750870"/>
              <a:gd name="connsiteX12-2329" fmla="*/ 0 w 9144000"/>
              <a:gd name="connsiteY12-2330" fmla="*/ 1750870 h 1750870"/>
              <a:gd name="connsiteX13-2331" fmla="*/ 0 w 9144000"/>
              <a:gd name="connsiteY13-2332" fmla="*/ 95153 h 1750870"/>
              <a:gd name="connsiteX0-2333" fmla="*/ 0 w 9144000"/>
              <a:gd name="connsiteY0-2334" fmla="*/ 95153 h 1750870"/>
              <a:gd name="connsiteX1-2335" fmla="*/ 1018903 w 9144000"/>
              <a:gd name="connsiteY1-2336" fmla="*/ 473976 h 1750870"/>
              <a:gd name="connsiteX2-2337" fmla="*/ 1737360 w 9144000"/>
              <a:gd name="connsiteY2-2338" fmla="*/ 317222 h 1750870"/>
              <a:gd name="connsiteX3-2339" fmla="*/ 2364377 w 9144000"/>
              <a:gd name="connsiteY3-2340" fmla="*/ 617667 h 1750870"/>
              <a:gd name="connsiteX4-2341" fmla="*/ 3357154 w 9144000"/>
              <a:gd name="connsiteY4-2342" fmla="*/ 839736 h 1750870"/>
              <a:gd name="connsiteX5-2343" fmla="*/ 4663440 w 9144000"/>
              <a:gd name="connsiteY5-2344" fmla="*/ 748296 h 1750870"/>
              <a:gd name="connsiteX6-2345" fmla="*/ 6204857 w 9144000"/>
              <a:gd name="connsiteY6-2346" fmla="*/ 500102 h 1750870"/>
              <a:gd name="connsiteX7-2347" fmla="*/ 6936377 w 9144000"/>
              <a:gd name="connsiteY7-2348" fmla="*/ 121280 h 1750870"/>
              <a:gd name="connsiteX8-2349" fmla="*/ 7694023 w 9144000"/>
              <a:gd name="connsiteY8-2350" fmla="*/ 317222 h 1750870"/>
              <a:gd name="connsiteX9-2351" fmla="*/ 8451668 w 9144000"/>
              <a:gd name="connsiteY9-2352" fmla="*/ 3714 h 1750870"/>
              <a:gd name="connsiteX10-2353" fmla="*/ 9144000 w 9144000"/>
              <a:gd name="connsiteY10-2354" fmla="*/ 173530 h 1750870"/>
              <a:gd name="connsiteX11-2355" fmla="*/ 9144000 w 9144000"/>
              <a:gd name="connsiteY11-2356" fmla="*/ 1750870 h 1750870"/>
              <a:gd name="connsiteX12-2357" fmla="*/ 0 w 9144000"/>
              <a:gd name="connsiteY12-2358" fmla="*/ 1750870 h 1750870"/>
              <a:gd name="connsiteX13-2359" fmla="*/ 0 w 9144000"/>
              <a:gd name="connsiteY13-2360" fmla="*/ 95153 h 1750870"/>
              <a:gd name="connsiteX0-2361" fmla="*/ 0 w 9144000"/>
              <a:gd name="connsiteY0-2362" fmla="*/ 95153 h 1750870"/>
              <a:gd name="connsiteX1-2363" fmla="*/ 1018903 w 9144000"/>
              <a:gd name="connsiteY1-2364" fmla="*/ 473976 h 1750870"/>
              <a:gd name="connsiteX2-2365" fmla="*/ 1828800 w 9144000"/>
              <a:gd name="connsiteY2-2366" fmla="*/ 317222 h 1750870"/>
              <a:gd name="connsiteX3-2367" fmla="*/ 2364377 w 9144000"/>
              <a:gd name="connsiteY3-2368" fmla="*/ 617667 h 1750870"/>
              <a:gd name="connsiteX4-2369" fmla="*/ 3357154 w 9144000"/>
              <a:gd name="connsiteY4-2370" fmla="*/ 839736 h 1750870"/>
              <a:gd name="connsiteX5-2371" fmla="*/ 4663440 w 9144000"/>
              <a:gd name="connsiteY5-2372" fmla="*/ 748296 h 1750870"/>
              <a:gd name="connsiteX6-2373" fmla="*/ 6204857 w 9144000"/>
              <a:gd name="connsiteY6-2374" fmla="*/ 500102 h 1750870"/>
              <a:gd name="connsiteX7-2375" fmla="*/ 6936377 w 9144000"/>
              <a:gd name="connsiteY7-2376" fmla="*/ 121280 h 1750870"/>
              <a:gd name="connsiteX8-2377" fmla="*/ 7694023 w 9144000"/>
              <a:gd name="connsiteY8-2378" fmla="*/ 317222 h 1750870"/>
              <a:gd name="connsiteX9-2379" fmla="*/ 8451668 w 9144000"/>
              <a:gd name="connsiteY9-2380" fmla="*/ 3714 h 1750870"/>
              <a:gd name="connsiteX10-2381" fmla="*/ 9144000 w 9144000"/>
              <a:gd name="connsiteY10-2382" fmla="*/ 173530 h 1750870"/>
              <a:gd name="connsiteX11-2383" fmla="*/ 9144000 w 9144000"/>
              <a:gd name="connsiteY11-2384" fmla="*/ 1750870 h 1750870"/>
              <a:gd name="connsiteX12-2385" fmla="*/ 0 w 9144000"/>
              <a:gd name="connsiteY12-2386" fmla="*/ 1750870 h 1750870"/>
              <a:gd name="connsiteX13-2387" fmla="*/ 0 w 9144000"/>
              <a:gd name="connsiteY13-2388" fmla="*/ 95153 h 1750870"/>
              <a:gd name="connsiteX0-2389" fmla="*/ 0 w 9144000"/>
              <a:gd name="connsiteY0-2390" fmla="*/ 95153 h 1750870"/>
              <a:gd name="connsiteX1-2391" fmla="*/ 1018903 w 9144000"/>
              <a:gd name="connsiteY1-2392" fmla="*/ 473976 h 1750870"/>
              <a:gd name="connsiteX2-2393" fmla="*/ 1828800 w 9144000"/>
              <a:gd name="connsiteY2-2394" fmla="*/ 317222 h 1750870"/>
              <a:gd name="connsiteX3-2395" fmla="*/ 2364377 w 9144000"/>
              <a:gd name="connsiteY3-2396" fmla="*/ 617667 h 1750870"/>
              <a:gd name="connsiteX4-2397" fmla="*/ 3357154 w 9144000"/>
              <a:gd name="connsiteY4-2398" fmla="*/ 839736 h 1750870"/>
              <a:gd name="connsiteX5-2399" fmla="*/ 4663440 w 9144000"/>
              <a:gd name="connsiteY5-2400" fmla="*/ 748296 h 1750870"/>
              <a:gd name="connsiteX6-2401" fmla="*/ 6204857 w 9144000"/>
              <a:gd name="connsiteY6-2402" fmla="*/ 500102 h 1750870"/>
              <a:gd name="connsiteX7-2403" fmla="*/ 6936377 w 9144000"/>
              <a:gd name="connsiteY7-2404" fmla="*/ 121280 h 1750870"/>
              <a:gd name="connsiteX8-2405" fmla="*/ 7694023 w 9144000"/>
              <a:gd name="connsiteY8-2406" fmla="*/ 317222 h 1750870"/>
              <a:gd name="connsiteX9-2407" fmla="*/ 8451668 w 9144000"/>
              <a:gd name="connsiteY9-2408" fmla="*/ 3714 h 1750870"/>
              <a:gd name="connsiteX10-2409" fmla="*/ 9144000 w 9144000"/>
              <a:gd name="connsiteY10-2410" fmla="*/ 173530 h 1750870"/>
              <a:gd name="connsiteX11-2411" fmla="*/ 9144000 w 9144000"/>
              <a:gd name="connsiteY11-2412" fmla="*/ 1750870 h 1750870"/>
              <a:gd name="connsiteX12-2413" fmla="*/ 0 w 9144000"/>
              <a:gd name="connsiteY12-2414" fmla="*/ 1750870 h 1750870"/>
              <a:gd name="connsiteX13-2415" fmla="*/ 0 w 9144000"/>
              <a:gd name="connsiteY13-2416" fmla="*/ 95153 h 1750870"/>
              <a:gd name="connsiteX0-2417" fmla="*/ 0 w 9144000"/>
              <a:gd name="connsiteY0-2418" fmla="*/ 95153 h 1750870"/>
              <a:gd name="connsiteX1-2419" fmla="*/ 1018903 w 9144000"/>
              <a:gd name="connsiteY1-2420" fmla="*/ 473976 h 1750870"/>
              <a:gd name="connsiteX2-2421" fmla="*/ 1828800 w 9144000"/>
              <a:gd name="connsiteY2-2422" fmla="*/ 317222 h 1750870"/>
              <a:gd name="connsiteX3-2423" fmla="*/ 2429691 w 9144000"/>
              <a:gd name="connsiteY3-2424" fmla="*/ 630729 h 1750870"/>
              <a:gd name="connsiteX4-2425" fmla="*/ 3357154 w 9144000"/>
              <a:gd name="connsiteY4-2426" fmla="*/ 839736 h 1750870"/>
              <a:gd name="connsiteX5-2427" fmla="*/ 4663440 w 9144000"/>
              <a:gd name="connsiteY5-2428" fmla="*/ 748296 h 1750870"/>
              <a:gd name="connsiteX6-2429" fmla="*/ 6204857 w 9144000"/>
              <a:gd name="connsiteY6-2430" fmla="*/ 500102 h 1750870"/>
              <a:gd name="connsiteX7-2431" fmla="*/ 6936377 w 9144000"/>
              <a:gd name="connsiteY7-2432" fmla="*/ 121280 h 1750870"/>
              <a:gd name="connsiteX8-2433" fmla="*/ 7694023 w 9144000"/>
              <a:gd name="connsiteY8-2434" fmla="*/ 317222 h 1750870"/>
              <a:gd name="connsiteX9-2435" fmla="*/ 8451668 w 9144000"/>
              <a:gd name="connsiteY9-2436" fmla="*/ 3714 h 1750870"/>
              <a:gd name="connsiteX10-2437" fmla="*/ 9144000 w 9144000"/>
              <a:gd name="connsiteY10-2438" fmla="*/ 173530 h 1750870"/>
              <a:gd name="connsiteX11-2439" fmla="*/ 9144000 w 9144000"/>
              <a:gd name="connsiteY11-2440" fmla="*/ 1750870 h 1750870"/>
              <a:gd name="connsiteX12-2441" fmla="*/ 0 w 9144000"/>
              <a:gd name="connsiteY12-2442" fmla="*/ 1750870 h 1750870"/>
              <a:gd name="connsiteX13-2443" fmla="*/ 0 w 9144000"/>
              <a:gd name="connsiteY13-2444" fmla="*/ 95153 h 1750870"/>
              <a:gd name="connsiteX0-2445" fmla="*/ 0 w 9144000"/>
              <a:gd name="connsiteY0-2446" fmla="*/ 95153 h 1750870"/>
              <a:gd name="connsiteX1-2447" fmla="*/ 1018903 w 9144000"/>
              <a:gd name="connsiteY1-2448" fmla="*/ 473976 h 1750870"/>
              <a:gd name="connsiteX2-2449" fmla="*/ 1828800 w 9144000"/>
              <a:gd name="connsiteY2-2450" fmla="*/ 317222 h 1750870"/>
              <a:gd name="connsiteX3-2451" fmla="*/ 2429691 w 9144000"/>
              <a:gd name="connsiteY3-2452" fmla="*/ 630729 h 1750870"/>
              <a:gd name="connsiteX4-2453" fmla="*/ 3357154 w 9144000"/>
              <a:gd name="connsiteY4-2454" fmla="*/ 839736 h 1750870"/>
              <a:gd name="connsiteX5-2455" fmla="*/ 4663440 w 9144000"/>
              <a:gd name="connsiteY5-2456" fmla="*/ 748296 h 1750870"/>
              <a:gd name="connsiteX6-2457" fmla="*/ 6204857 w 9144000"/>
              <a:gd name="connsiteY6-2458" fmla="*/ 500102 h 1750870"/>
              <a:gd name="connsiteX7-2459" fmla="*/ 6936377 w 9144000"/>
              <a:gd name="connsiteY7-2460" fmla="*/ 121280 h 1750870"/>
              <a:gd name="connsiteX8-2461" fmla="*/ 7694023 w 9144000"/>
              <a:gd name="connsiteY8-2462" fmla="*/ 317222 h 1750870"/>
              <a:gd name="connsiteX9-2463" fmla="*/ 8451668 w 9144000"/>
              <a:gd name="connsiteY9-2464" fmla="*/ 3714 h 1750870"/>
              <a:gd name="connsiteX10-2465" fmla="*/ 9144000 w 9144000"/>
              <a:gd name="connsiteY10-2466" fmla="*/ 173530 h 1750870"/>
              <a:gd name="connsiteX11-2467" fmla="*/ 9144000 w 9144000"/>
              <a:gd name="connsiteY11-2468" fmla="*/ 1750870 h 1750870"/>
              <a:gd name="connsiteX12-2469" fmla="*/ 0 w 9144000"/>
              <a:gd name="connsiteY12-2470" fmla="*/ 1750870 h 1750870"/>
              <a:gd name="connsiteX13-2471" fmla="*/ 0 w 9144000"/>
              <a:gd name="connsiteY13-2472" fmla="*/ 95153 h 1750870"/>
              <a:gd name="connsiteX0-2473" fmla="*/ 0 w 9144000"/>
              <a:gd name="connsiteY0-2474" fmla="*/ 95153 h 1750870"/>
              <a:gd name="connsiteX1-2475" fmla="*/ 1018903 w 9144000"/>
              <a:gd name="connsiteY1-2476" fmla="*/ 473976 h 1750870"/>
              <a:gd name="connsiteX2-2477" fmla="*/ 1828800 w 9144000"/>
              <a:gd name="connsiteY2-2478" fmla="*/ 317222 h 1750870"/>
              <a:gd name="connsiteX3-2479" fmla="*/ 2429691 w 9144000"/>
              <a:gd name="connsiteY3-2480" fmla="*/ 630729 h 1750870"/>
              <a:gd name="connsiteX4-2481" fmla="*/ 3461657 w 9144000"/>
              <a:gd name="connsiteY4-2482" fmla="*/ 826673 h 1750870"/>
              <a:gd name="connsiteX5-2483" fmla="*/ 4663440 w 9144000"/>
              <a:gd name="connsiteY5-2484" fmla="*/ 748296 h 1750870"/>
              <a:gd name="connsiteX6-2485" fmla="*/ 6204857 w 9144000"/>
              <a:gd name="connsiteY6-2486" fmla="*/ 500102 h 1750870"/>
              <a:gd name="connsiteX7-2487" fmla="*/ 6936377 w 9144000"/>
              <a:gd name="connsiteY7-2488" fmla="*/ 121280 h 1750870"/>
              <a:gd name="connsiteX8-2489" fmla="*/ 7694023 w 9144000"/>
              <a:gd name="connsiteY8-2490" fmla="*/ 317222 h 1750870"/>
              <a:gd name="connsiteX9-2491" fmla="*/ 8451668 w 9144000"/>
              <a:gd name="connsiteY9-2492" fmla="*/ 3714 h 1750870"/>
              <a:gd name="connsiteX10-2493" fmla="*/ 9144000 w 9144000"/>
              <a:gd name="connsiteY10-2494" fmla="*/ 173530 h 1750870"/>
              <a:gd name="connsiteX11-2495" fmla="*/ 9144000 w 9144000"/>
              <a:gd name="connsiteY11-2496" fmla="*/ 1750870 h 1750870"/>
              <a:gd name="connsiteX12-2497" fmla="*/ 0 w 9144000"/>
              <a:gd name="connsiteY12-2498" fmla="*/ 1750870 h 1750870"/>
              <a:gd name="connsiteX13-2499" fmla="*/ 0 w 9144000"/>
              <a:gd name="connsiteY13-2500" fmla="*/ 95153 h 1750870"/>
              <a:gd name="connsiteX0-2501" fmla="*/ 0 w 9144000"/>
              <a:gd name="connsiteY0-2502" fmla="*/ 95153 h 1750870"/>
              <a:gd name="connsiteX1-2503" fmla="*/ 1018903 w 9144000"/>
              <a:gd name="connsiteY1-2504" fmla="*/ 473976 h 1750870"/>
              <a:gd name="connsiteX2-2505" fmla="*/ 1828800 w 9144000"/>
              <a:gd name="connsiteY2-2506" fmla="*/ 317222 h 1750870"/>
              <a:gd name="connsiteX3-2507" fmla="*/ 2429691 w 9144000"/>
              <a:gd name="connsiteY3-2508" fmla="*/ 630729 h 1750870"/>
              <a:gd name="connsiteX4-2509" fmla="*/ 3461657 w 9144000"/>
              <a:gd name="connsiteY4-2510" fmla="*/ 826673 h 1750870"/>
              <a:gd name="connsiteX5-2511" fmla="*/ 4663440 w 9144000"/>
              <a:gd name="connsiteY5-2512" fmla="*/ 748296 h 1750870"/>
              <a:gd name="connsiteX6-2513" fmla="*/ 6204857 w 9144000"/>
              <a:gd name="connsiteY6-2514" fmla="*/ 500102 h 1750870"/>
              <a:gd name="connsiteX7-2515" fmla="*/ 6936377 w 9144000"/>
              <a:gd name="connsiteY7-2516" fmla="*/ 121280 h 1750870"/>
              <a:gd name="connsiteX8-2517" fmla="*/ 7694023 w 9144000"/>
              <a:gd name="connsiteY8-2518" fmla="*/ 317222 h 1750870"/>
              <a:gd name="connsiteX9-2519" fmla="*/ 8451668 w 9144000"/>
              <a:gd name="connsiteY9-2520" fmla="*/ 3714 h 1750870"/>
              <a:gd name="connsiteX10-2521" fmla="*/ 9144000 w 9144000"/>
              <a:gd name="connsiteY10-2522" fmla="*/ 173530 h 1750870"/>
              <a:gd name="connsiteX11-2523" fmla="*/ 9144000 w 9144000"/>
              <a:gd name="connsiteY11-2524" fmla="*/ 1750870 h 1750870"/>
              <a:gd name="connsiteX12-2525" fmla="*/ 0 w 9144000"/>
              <a:gd name="connsiteY12-2526" fmla="*/ 1750870 h 1750870"/>
              <a:gd name="connsiteX13-2527" fmla="*/ 0 w 9144000"/>
              <a:gd name="connsiteY13-2528" fmla="*/ 95153 h 1750870"/>
              <a:gd name="connsiteX0-2529" fmla="*/ 0 w 9144000"/>
              <a:gd name="connsiteY0-2530" fmla="*/ 95153 h 1750870"/>
              <a:gd name="connsiteX1-2531" fmla="*/ 1018903 w 9144000"/>
              <a:gd name="connsiteY1-2532" fmla="*/ 473976 h 1750870"/>
              <a:gd name="connsiteX2-2533" fmla="*/ 1828800 w 9144000"/>
              <a:gd name="connsiteY2-2534" fmla="*/ 317222 h 1750870"/>
              <a:gd name="connsiteX3-2535" fmla="*/ 2429691 w 9144000"/>
              <a:gd name="connsiteY3-2536" fmla="*/ 630729 h 1750870"/>
              <a:gd name="connsiteX4-2537" fmla="*/ 3461657 w 9144000"/>
              <a:gd name="connsiteY4-2538" fmla="*/ 826673 h 1750870"/>
              <a:gd name="connsiteX5-2539" fmla="*/ 4859383 w 9144000"/>
              <a:gd name="connsiteY5-2540" fmla="*/ 748296 h 1750870"/>
              <a:gd name="connsiteX6-2541" fmla="*/ 6204857 w 9144000"/>
              <a:gd name="connsiteY6-2542" fmla="*/ 500102 h 1750870"/>
              <a:gd name="connsiteX7-2543" fmla="*/ 6936377 w 9144000"/>
              <a:gd name="connsiteY7-2544" fmla="*/ 121280 h 1750870"/>
              <a:gd name="connsiteX8-2545" fmla="*/ 7694023 w 9144000"/>
              <a:gd name="connsiteY8-2546" fmla="*/ 317222 h 1750870"/>
              <a:gd name="connsiteX9-2547" fmla="*/ 8451668 w 9144000"/>
              <a:gd name="connsiteY9-2548" fmla="*/ 3714 h 1750870"/>
              <a:gd name="connsiteX10-2549" fmla="*/ 9144000 w 9144000"/>
              <a:gd name="connsiteY10-2550" fmla="*/ 173530 h 1750870"/>
              <a:gd name="connsiteX11-2551" fmla="*/ 9144000 w 9144000"/>
              <a:gd name="connsiteY11-2552" fmla="*/ 1750870 h 1750870"/>
              <a:gd name="connsiteX12-2553" fmla="*/ 0 w 9144000"/>
              <a:gd name="connsiteY12-2554" fmla="*/ 1750870 h 1750870"/>
              <a:gd name="connsiteX13-2555" fmla="*/ 0 w 9144000"/>
              <a:gd name="connsiteY13-2556" fmla="*/ 95153 h 1750870"/>
              <a:gd name="connsiteX0-2557" fmla="*/ 0 w 9144000"/>
              <a:gd name="connsiteY0-2558" fmla="*/ 95153 h 1750870"/>
              <a:gd name="connsiteX1-2559" fmla="*/ 1018903 w 9144000"/>
              <a:gd name="connsiteY1-2560" fmla="*/ 473976 h 1750870"/>
              <a:gd name="connsiteX2-2561" fmla="*/ 1828800 w 9144000"/>
              <a:gd name="connsiteY2-2562" fmla="*/ 317222 h 1750870"/>
              <a:gd name="connsiteX3-2563" fmla="*/ 2429691 w 9144000"/>
              <a:gd name="connsiteY3-2564" fmla="*/ 630729 h 1750870"/>
              <a:gd name="connsiteX4-2565" fmla="*/ 3461657 w 9144000"/>
              <a:gd name="connsiteY4-2566" fmla="*/ 826673 h 1750870"/>
              <a:gd name="connsiteX5-2567" fmla="*/ 4859383 w 9144000"/>
              <a:gd name="connsiteY5-2568" fmla="*/ 748296 h 1750870"/>
              <a:gd name="connsiteX6-2569" fmla="*/ 6204857 w 9144000"/>
              <a:gd name="connsiteY6-2570" fmla="*/ 500102 h 1750870"/>
              <a:gd name="connsiteX7-2571" fmla="*/ 6936377 w 9144000"/>
              <a:gd name="connsiteY7-2572" fmla="*/ 121280 h 1750870"/>
              <a:gd name="connsiteX8-2573" fmla="*/ 7694023 w 9144000"/>
              <a:gd name="connsiteY8-2574" fmla="*/ 317222 h 1750870"/>
              <a:gd name="connsiteX9-2575" fmla="*/ 8451668 w 9144000"/>
              <a:gd name="connsiteY9-2576" fmla="*/ 3714 h 1750870"/>
              <a:gd name="connsiteX10-2577" fmla="*/ 9144000 w 9144000"/>
              <a:gd name="connsiteY10-2578" fmla="*/ 173530 h 1750870"/>
              <a:gd name="connsiteX11-2579" fmla="*/ 9144000 w 9144000"/>
              <a:gd name="connsiteY11-2580" fmla="*/ 1750870 h 1750870"/>
              <a:gd name="connsiteX12-2581" fmla="*/ 0 w 9144000"/>
              <a:gd name="connsiteY12-2582" fmla="*/ 1750870 h 1750870"/>
              <a:gd name="connsiteX13-2583" fmla="*/ 0 w 9144000"/>
              <a:gd name="connsiteY13-2584" fmla="*/ 95153 h 1750870"/>
              <a:gd name="connsiteX0-2585" fmla="*/ 0 w 9144000"/>
              <a:gd name="connsiteY0-2586" fmla="*/ 95153 h 1750870"/>
              <a:gd name="connsiteX1-2587" fmla="*/ 1018903 w 9144000"/>
              <a:gd name="connsiteY1-2588" fmla="*/ 473976 h 1750870"/>
              <a:gd name="connsiteX2-2589" fmla="*/ 1828800 w 9144000"/>
              <a:gd name="connsiteY2-2590" fmla="*/ 317222 h 1750870"/>
              <a:gd name="connsiteX3-2591" fmla="*/ 2429691 w 9144000"/>
              <a:gd name="connsiteY3-2592" fmla="*/ 630729 h 1750870"/>
              <a:gd name="connsiteX4-2593" fmla="*/ 3461657 w 9144000"/>
              <a:gd name="connsiteY4-2594" fmla="*/ 826673 h 1750870"/>
              <a:gd name="connsiteX5-2595" fmla="*/ 4859383 w 9144000"/>
              <a:gd name="connsiteY5-2596" fmla="*/ 748296 h 1750870"/>
              <a:gd name="connsiteX6-2597" fmla="*/ 6204857 w 9144000"/>
              <a:gd name="connsiteY6-2598" fmla="*/ 500102 h 1750870"/>
              <a:gd name="connsiteX7-2599" fmla="*/ 6936377 w 9144000"/>
              <a:gd name="connsiteY7-2600" fmla="*/ 121280 h 1750870"/>
              <a:gd name="connsiteX8-2601" fmla="*/ 7694023 w 9144000"/>
              <a:gd name="connsiteY8-2602" fmla="*/ 317222 h 1750870"/>
              <a:gd name="connsiteX9-2603" fmla="*/ 8451668 w 9144000"/>
              <a:gd name="connsiteY9-2604" fmla="*/ 3714 h 1750870"/>
              <a:gd name="connsiteX10-2605" fmla="*/ 9144000 w 9144000"/>
              <a:gd name="connsiteY10-2606" fmla="*/ 173530 h 1750870"/>
              <a:gd name="connsiteX11-2607" fmla="*/ 9144000 w 9144000"/>
              <a:gd name="connsiteY11-2608" fmla="*/ 1750870 h 1750870"/>
              <a:gd name="connsiteX12-2609" fmla="*/ 0 w 9144000"/>
              <a:gd name="connsiteY12-2610" fmla="*/ 1750870 h 1750870"/>
              <a:gd name="connsiteX13-2611" fmla="*/ 0 w 9144000"/>
              <a:gd name="connsiteY13-2612" fmla="*/ 95153 h 1750870"/>
              <a:gd name="connsiteX0-2613" fmla="*/ 0 w 9144000"/>
              <a:gd name="connsiteY0-2614" fmla="*/ 95153 h 1750870"/>
              <a:gd name="connsiteX1-2615" fmla="*/ 1018903 w 9144000"/>
              <a:gd name="connsiteY1-2616" fmla="*/ 473976 h 1750870"/>
              <a:gd name="connsiteX2-2617" fmla="*/ 1828800 w 9144000"/>
              <a:gd name="connsiteY2-2618" fmla="*/ 317222 h 1750870"/>
              <a:gd name="connsiteX3-2619" fmla="*/ 2429691 w 9144000"/>
              <a:gd name="connsiteY3-2620" fmla="*/ 630729 h 1750870"/>
              <a:gd name="connsiteX4-2621" fmla="*/ 3631474 w 9144000"/>
              <a:gd name="connsiteY4-2622" fmla="*/ 931175 h 1750870"/>
              <a:gd name="connsiteX5-2623" fmla="*/ 4859383 w 9144000"/>
              <a:gd name="connsiteY5-2624" fmla="*/ 748296 h 1750870"/>
              <a:gd name="connsiteX6-2625" fmla="*/ 6204857 w 9144000"/>
              <a:gd name="connsiteY6-2626" fmla="*/ 500102 h 1750870"/>
              <a:gd name="connsiteX7-2627" fmla="*/ 6936377 w 9144000"/>
              <a:gd name="connsiteY7-2628" fmla="*/ 121280 h 1750870"/>
              <a:gd name="connsiteX8-2629" fmla="*/ 7694023 w 9144000"/>
              <a:gd name="connsiteY8-2630" fmla="*/ 317222 h 1750870"/>
              <a:gd name="connsiteX9-2631" fmla="*/ 8451668 w 9144000"/>
              <a:gd name="connsiteY9-2632" fmla="*/ 3714 h 1750870"/>
              <a:gd name="connsiteX10-2633" fmla="*/ 9144000 w 9144000"/>
              <a:gd name="connsiteY10-2634" fmla="*/ 173530 h 1750870"/>
              <a:gd name="connsiteX11-2635" fmla="*/ 9144000 w 9144000"/>
              <a:gd name="connsiteY11-2636" fmla="*/ 1750870 h 1750870"/>
              <a:gd name="connsiteX12-2637" fmla="*/ 0 w 9144000"/>
              <a:gd name="connsiteY12-2638" fmla="*/ 1750870 h 1750870"/>
              <a:gd name="connsiteX13-2639" fmla="*/ 0 w 9144000"/>
              <a:gd name="connsiteY13-2640" fmla="*/ 95153 h 1750870"/>
              <a:gd name="connsiteX0-2641" fmla="*/ 0 w 9144000"/>
              <a:gd name="connsiteY0-2642" fmla="*/ 95153 h 1750870"/>
              <a:gd name="connsiteX1-2643" fmla="*/ 1018903 w 9144000"/>
              <a:gd name="connsiteY1-2644" fmla="*/ 473976 h 1750870"/>
              <a:gd name="connsiteX2-2645" fmla="*/ 1828800 w 9144000"/>
              <a:gd name="connsiteY2-2646" fmla="*/ 317222 h 1750870"/>
              <a:gd name="connsiteX3-2647" fmla="*/ 2429691 w 9144000"/>
              <a:gd name="connsiteY3-2648" fmla="*/ 630729 h 1750870"/>
              <a:gd name="connsiteX4-2649" fmla="*/ 3566159 w 9144000"/>
              <a:gd name="connsiteY4-2650" fmla="*/ 918113 h 1750870"/>
              <a:gd name="connsiteX5-2651" fmla="*/ 4859383 w 9144000"/>
              <a:gd name="connsiteY5-2652" fmla="*/ 748296 h 1750870"/>
              <a:gd name="connsiteX6-2653" fmla="*/ 6204857 w 9144000"/>
              <a:gd name="connsiteY6-2654" fmla="*/ 500102 h 1750870"/>
              <a:gd name="connsiteX7-2655" fmla="*/ 6936377 w 9144000"/>
              <a:gd name="connsiteY7-2656" fmla="*/ 121280 h 1750870"/>
              <a:gd name="connsiteX8-2657" fmla="*/ 7694023 w 9144000"/>
              <a:gd name="connsiteY8-2658" fmla="*/ 317222 h 1750870"/>
              <a:gd name="connsiteX9-2659" fmla="*/ 8451668 w 9144000"/>
              <a:gd name="connsiteY9-2660" fmla="*/ 3714 h 1750870"/>
              <a:gd name="connsiteX10-2661" fmla="*/ 9144000 w 9144000"/>
              <a:gd name="connsiteY10-2662" fmla="*/ 173530 h 1750870"/>
              <a:gd name="connsiteX11-2663" fmla="*/ 9144000 w 9144000"/>
              <a:gd name="connsiteY11-2664" fmla="*/ 1750870 h 1750870"/>
              <a:gd name="connsiteX12-2665" fmla="*/ 0 w 9144000"/>
              <a:gd name="connsiteY12-2666" fmla="*/ 1750870 h 1750870"/>
              <a:gd name="connsiteX13-2667" fmla="*/ 0 w 9144000"/>
              <a:gd name="connsiteY13-2668" fmla="*/ 95153 h 1750870"/>
              <a:gd name="connsiteX0-2669" fmla="*/ 0 w 9144000"/>
              <a:gd name="connsiteY0-2670" fmla="*/ 95153 h 1750870"/>
              <a:gd name="connsiteX1-2671" fmla="*/ 1018903 w 9144000"/>
              <a:gd name="connsiteY1-2672" fmla="*/ 473976 h 1750870"/>
              <a:gd name="connsiteX2-2673" fmla="*/ 1828800 w 9144000"/>
              <a:gd name="connsiteY2-2674" fmla="*/ 317222 h 1750870"/>
              <a:gd name="connsiteX3-2675" fmla="*/ 2429691 w 9144000"/>
              <a:gd name="connsiteY3-2676" fmla="*/ 630729 h 1750870"/>
              <a:gd name="connsiteX4-2677" fmla="*/ 3566159 w 9144000"/>
              <a:gd name="connsiteY4-2678" fmla="*/ 918113 h 1750870"/>
              <a:gd name="connsiteX5-2679" fmla="*/ 4859383 w 9144000"/>
              <a:gd name="connsiteY5-2680" fmla="*/ 748296 h 1750870"/>
              <a:gd name="connsiteX6-2681" fmla="*/ 6204857 w 9144000"/>
              <a:gd name="connsiteY6-2682" fmla="*/ 500102 h 1750870"/>
              <a:gd name="connsiteX7-2683" fmla="*/ 6936377 w 9144000"/>
              <a:gd name="connsiteY7-2684" fmla="*/ 121280 h 1750870"/>
              <a:gd name="connsiteX8-2685" fmla="*/ 7694023 w 9144000"/>
              <a:gd name="connsiteY8-2686" fmla="*/ 317222 h 1750870"/>
              <a:gd name="connsiteX9-2687" fmla="*/ 8451668 w 9144000"/>
              <a:gd name="connsiteY9-2688" fmla="*/ 3714 h 1750870"/>
              <a:gd name="connsiteX10-2689" fmla="*/ 9144000 w 9144000"/>
              <a:gd name="connsiteY10-2690" fmla="*/ 173530 h 1750870"/>
              <a:gd name="connsiteX11-2691" fmla="*/ 9144000 w 9144000"/>
              <a:gd name="connsiteY11-2692" fmla="*/ 1750870 h 1750870"/>
              <a:gd name="connsiteX12-2693" fmla="*/ 0 w 9144000"/>
              <a:gd name="connsiteY12-2694" fmla="*/ 1750870 h 1750870"/>
              <a:gd name="connsiteX13-2695" fmla="*/ 0 w 9144000"/>
              <a:gd name="connsiteY13-2696" fmla="*/ 95153 h 1750870"/>
              <a:gd name="connsiteX0-2697" fmla="*/ 0 w 9144000"/>
              <a:gd name="connsiteY0-2698" fmla="*/ 95153 h 1750870"/>
              <a:gd name="connsiteX1-2699" fmla="*/ 1018903 w 9144000"/>
              <a:gd name="connsiteY1-2700" fmla="*/ 473976 h 1750870"/>
              <a:gd name="connsiteX2-2701" fmla="*/ 1828800 w 9144000"/>
              <a:gd name="connsiteY2-2702" fmla="*/ 317222 h 1750870"/>
              <a:gd name="connsiteX3-2703" fmla="*/ 2429691 w 9144000"/>
              <a:gd name="connsiteY3-2704" fmla="*/ 630729 h 1750870"/>
              <a:gd name="connsiteX4-2705" fmla="*/ 3566159 w 9144000"/>
              <a:gd name="connsiteY4-2706" fmla="*/ 918113 h 1750870"/>
              <a:gd name="connsiteX5-2707" fmla="*/ 5094514 w 9144000"/>
              <a:gd name="connsiteY5-2708" fmla="*/ 813610 h 1750870"/>
              <a:gd name="connsiteX6-2709" fmla="*/ 6204857 w 9144000"/>
              <a:gd name="connsiteY6-2710" fmla="*/ 500102 h 1750870"/>
              <a:gd name="connsiteX7-2711" fmla="*/ 6936377 w 9144000"/>
              <a:gd name="connsiteY7-2712" fmla="*/ 121280 h 1750870"/>
              <a:gd name="connsiteX8-2713" fmla="*/ 7694023 w 9144000"/>
              <a:gd name="connsiteY8-2714" fmla="*/ 317222 h 1750870"/>
              <a:gd name="connsiteX9-2715" fmla="*/ 8451668 w 9144000"/>
              <a:gd name="connsiteY9-2716" fmla="*/ 3714 h 1750870"/>
              <a:gd name="connsiteX10-2717" fmla="*/ 9144000 w 9144000"/>
              <a:gd name="connsiteY10-2718" fmla="*/ 173530 h 1750870"/>
              <a:gd name="connsiteX11-2719" fmla="*/ 9144000 w 9144000"/>
              <a:gd name="connsiteY11-2720" fmla="*/ 1750870 h 1750870"/>
              <a:gd name="connsiteX12-2721" fmla="*/ 0 w 9144000"/>
              <a:gd name="connsiteY12-2722" fmla="*/ 1750870 h 1750870"/>
              <a:gd name="connsiteX13-2723" fmla="*/ 0 w 9144000"/>
              <a:gd name="connsiteY13-2724" fmla="*/ 95153 h 1750870"/>
              <a:gd name="connsiteX0-2725" fmla="*/ 0 w 9144000"/>
              <a:gd name="connsiteY0-2726" fmla="*/ 95153 h 1750870"/>
              <a:gd name="connsiteX1-2727" fmla="*/ 1018903 w 9144000"/>
              <a:gd name="connsiteY1-2728" fmla="*/ 473976 h 1750870"/>
              <a:gd name="connsiteX2-2729" fmla="*/ 1828800 w 9144000"/>
              <a:gd name="connsiteY2-2730" fmla="*/ 317222 h 1750870"/>
              <a:gd name="connsiteX3-2731" fmla="*/ 2429691 w 9144000"/>
              <a:gd name="connsiteY3-2732" fmla="*/ 630729 h 1750870"/>
              <a:gd name="connsiteX4-2733" fmla="*/ 3566159 w 9144000"/>
              <a:gd name="connsiteY4-2734" fmla="*/ 918113 h 1750870"/>
              <a:gd name="connsiteX5-2735" fmla="*/ 5159829 w 9144000"/>
              <a:gd name="connsiteY5-2736" fmla="*/ 826673 h 1750870"/>
              <a:gd name="connsiteX6-2737" fmla="*/ 6204857 w 9144000"/>
              <a:gd name="connsiteY6-2738" fmla="*/ 500102 h 1750870"/>
              <a:gd name="connsiteX7-2739" fmla="*/ 6936377 w 9144000"/>
              <a:gd name="connsiteY7-2740" fmla="*/ 121280 h 1750870"/>
              <a:gd name="connsiteX8-2741" fmla="*/ 7694023 w 9144000"/>
              <a:gd name="connsiteY8-2742" fmla="*/ 317222 h 1750870"/>
              <a:gd name="connsiteX9-2743" fmla="*/ 8451668 w 9144000"/>
              <a:gd name="connsiteY9-2744" fmla="*/ 3714 h 1750870"/>
              <a:gd name="connsiteX10-2745" fmla="*/ 9144000 w 9144000"/>
              <a:gd name="connsiteY10-2746" fmla="*/ 173530 h 1750870"/>
              <a:gd name="connsiteX11-2747" fmla="*/ 9144000 w 9144000"/>
              <a:gd name="connsiteY11-2748" fmla="*/ 1750870 h 1750870"/>
              <a:gd name="connsiteX12-2749" fmla="*/ 0 w 9144000"/>
              <a:gd name="connsiteY12-2750" fmla="*/ 1750870 h 1750870"/>
              <a:gd name="connsiteX13-2751" fmla="*/ 0 w 9144000"/>
              <a:gd name="connsiteY13-2752" fmla="*/ 95153 h 1750870"/>
              <a:gd name="connsiteX0-2753" fmla="*/ 0 w 9144000"/>
              <a:gd name="connsiteY0-2754" fmla="*/ 95153 h 1750870"/>
              <a:gd name="connsiteX1-2755" fmla="*/ 1018903 w 9144000"/>
              <a:gd name="connsiteY1-2756" fmla="*/ 473976 h 1750870"/>
              <a:gd name="connsiteX2-2757" fmla="*/ 1828800 w 9144000"/>
              <a:gd name="connsiteY2-2758" fmla="*/ 317222 h 1750870"/>
              <a:gd name="connsiteX3-2759" fmla="*/ 2429691 w 9144000"/>
              <a:gd name="connsiteY3-2760" fmla="*/ 630729 h 1750870"/>
              <a:gd name="connsiteX4-2761" fmla="*/ 3775165 w 9144000"/>
              <a:gd name="connsiteY4-2762" fmla="*/ 878925 h 1750870"/>
              <a:gd name="connsiteX5-2763" fmla="*/ 5159829 w 9144000"/>
              <a:gd name="connsiteY5-2764" fmla="*/ 826673 h 1750870"/>
              <a:gd name="connsiteX6-2765" fmla="*/ 6204857 w 9144000"/>
              <a:gd name="connsiteY6-2766" fmla="*/ 500102 h 1750870"/>
              <a:gd name="connsiteX7-2767" fmla="*/ 6936377 w 9144000"/>
              <a:gd name="connsiteY7-2768" fmla="*/ 121280 h 1750870"/>
              <a:gd name="connsiteX8-2769" fmla="*/ 7694023 w 9144000"/>
              <a:gd name="connsiteY8-2770" fmla="*/ 317222 h 1750870"/>
              <a:gd name="connsiteX9-2771" fmla="*/ 8451668 w 9144000"/>
              <a:gd name="connsiteY9-2772" fmla="*/ 3714 h 1750870"/>
              <a:gd name="connsiteX10-2773" fmla="*/ 9144000 w 9144000"/>
              <a:gd name="connsiteY10-2774" fmla="*/ 173530 h 1750870"/>
              <a:gd name="connsiteX11-2775" fmla="*/ 9144000 w 9144000"/>
              <a:gd name="connsiteY11-2776" fmla="*/ 1750870 h 1750870"/>
              <a:gd name="connsiteX12-2777" fmla="*/ 0 w 9144000"/>
              <a:gd name="connsiteY12-2778" fmla="*/ 1750870 h 1750870"/>
              <a:gd name="connsiteX13-2779" fmla="*/ 0 w 9144000"/>
              <a:gd name="connsiteY13-2780" fmla="*/ 95153 h 1750870"/>
              <a:gd name="connsiteX0-2781" fmla="*/ 0 w 9144000"/>
              <a:gd name="connsiteY0-2782" fmla="*/ 95153 h 1750870"/>
              <a:gd name="connsiteX1-2783" fmla="*/ 1018903 w 9144000"/>
              <a:gd name="connsiteY1-2784" fmla="*/ 473976 h 1750870"/>
              <a:gd name="connsiteX2-2785" fmla="*/ 1828800 w 9144000"/>
              <a:gd name="connsiteY2-2786" fmla="*/ 317222 h 1750870"/>
              <a:gd name="connsiteX3-2787" fmla="*/ 2586445 w 9144000"/>
              <a:gd name="connsiteY3-2788" fmla="*/ 656855 h 1750870"/>
              <a:gd name="connsiteX4-2789" fmla="*/ 3775165 w 9144000"/>
              <a:gd name="connsiteY4-2790" fmla="*/ 878925 h 1750870"/>
              <a:gd name="connsiteX5-2791" fmla="*/ 5159829 w 9144000"/>
              <a:gd name="connsiteY5-2792" fmla="*/ 826673 h 1750870"/>
              <a:gd name="connsiteX6-2793" fmla="*/ 6204857 w 9144000"/>
              <a:gd name="connsiteY6-2794" fmla="*/ 500102 h 1750870"/>
              <a:gd name="connsiteX7-2795" fmla="*/ 6936377 w 9144000"/>
              <a:gd name="connsiteY7-2796" fmla="*/ 121280 h 1750870"/>
              <a:gd name="connsiteX8-2797" fmla="*/ 7694023 w 9144000"/>
              <a:gd name="connsiteY8-2798" fmla="*/ 317222 h 1750870"/>
              <a:gd name="connsiteX9-2799" fmla="*/ 8451668 w 9144000"/>
              <a:gd name="connsiteY9-2800" fmla="*/ 3714 h 1750870"/>
              <a:gd name="connsiteX10-2801" fmla="*/ 9144000 w 9144000"/>
              <a:gd name="connsiteY10-2802" fmla="*/ 173530 h 1750870"/>
              <a:gd name="connsiteX11-2803" fmla="*/ 9144000 w 9144000"/>
              <a:gd name="connsiteY11-2804" fmla="*/ 1750870 h 1750870"/>
              <a:gd name="connsiteX12-2805" fmla="*/ 0 w 9144000"/>
              <a:gd name="connsiteY12-2806" fmla="*/ 1750870 h 1750870"/>
              <a:gd name="connsiteX13-2807" fmla="*/ 0 w 9144000"/>
              <a:gd name="connsiteY13-2808" fmla="*/ 95153 h 1750870"/>
              <a:gd name="connsiteX0-2809" fmla="*/ 0 w 9144000"/>
              <a:gd name="connsiteY0-2810" fmla="*/ 95153 h 1750870"/>
              <a:gd name="connsiteX1-2811" fmla="*/ 1018903 w 9144000"/>
              <a:gd name="connsiteY1-2812" fmla="*/ 473976 h 1750870"/>
              <a:gd name="connsiteX2-2813" fmla="*/ 1907177 w 9144000"/>
              <a:gd name="connsiteY2-2814" fmla="*/ 278034 h 1750870"/>
              <a:gd name="connsiteX3-2815" fmla="*/ 2586445 w 9144000"/>
              <a:gd name="connsiteY3-2816" fmla="*/ 656855 h 1750870"/>
              <a:gd name="connsiteX4-2817" fmla="*/ 3775165 w 9144000"/>
              <a:gd name="connsiteY4-2818" fmla="*/ 878925 h 1750870"/>
              <a:gd name="connsiteX5-2819" fmla="*/ 5159829 w 9144000"/>
              <a:gd name="connsiteY5-2820" fmla="*/ 826673 h 1750870"/>
              <a:gd name="connsiteX6-2821" fmla="*/ 6204857 w 9144000"/>
              <a:gd name="connsiteY6-2822" fmla="*/ 500102 h 1750870"/>
              <a:gd name="connsiteX7-2823" fmla="*/ 6936377 w 9144000"/>
              <a:gd name="connsiteY7-2824" fmla="*/ 121280 h 1750870"/>
              <a:gd name="connsiteX8-2825" fmla="*/ 7694023 w 9144000"/>
              <a:gd name="connsiteY8-2826" fmla="*/ 317222 h 1750870"/>
              <a:gd name="connsiteX9-2827" fmla="*/ 8451668 w 9144000"/>
              <a:gd name="connsiteY9-2828" fmla="*/ 3714 h 1750870"/>
              <a:gd name="connsiteX10-2829" fmla="*/ 9144000 w 9144000"/>
              <a:gd name="connsiteY10-2830" fmla="*/ 173530 h 1750870"/>
              <a:gd name="connsiteX11-2831" fmla="*/ 9144000 w 9144000"/>
              <a:gd name="connsiteY11-2832" fmla="*/ 1750870 h 1750870"/>
              <a:gd name="connsiteX12-2833" fmla="*/ 0 w 9144000"/>
              <a:gd name="connsiteY12-2834" fmla="*/ 1750870 h 1750870"/>
              <a:gd name="connsiteX13-2835" fmla="*/ 0 w 9144000"/>
              <a:gd name="connsiteY13-2836" fmla="*/ 95153 h 1750870"/>
              <a:gd name="connsiteX0-2837" fmla="*/ 0 w 9144000"/>
              <a:gd name="connsiteY0-2838" fmla="*/ 95153 h 1750870"/>
              <a:gd name="connsiteX1-2839" fmla="*/ 1018903 w 9144000"/>
              <a:gd name="connsiteY1-2840" fmla="*/ 473976 h 1750870"/>
              <a:gd name="connsiteX2-2841" fmla="*/ 1907177 w 9144000"/>
              <a:gd name="connsiteY2-2842" fmla="*/ 278034 h 1750870"/>
              <a:gd name="connsiteX3-2843" fmla="*/ 2586445 w 9144000"/>
              <a:gd name="connsiteY3-2844" fmla="*/ 656855 h 1750870"/>
              <a:gd name="connsiteX4-2845" fmla="*/ 3775165 w 9144000"/>
              <a:gd name="connsiteY4-2846" fmla="*/ 878925 h 1750870"/>
              <a:gd name="connsiteX5-2847" fmla="*/ 5159829 w 9144000"/>
              <a:gd name="connsiteY5-2848" fmla="*/ 826673 h 1750870"/>
              <a:gd name="connsiteX6-2849" fmla="*/ 6204857 w 9144000"/>
              <a:gd name="connsiteY6-2850" fmla="*/ 500102 h 1750870"/>
              <a:gd name="connsiteX7-2851" fmla="*/ 6936377 w 9144000"/>
              <a:gd name="connsiteY7-2852" fmla="*/ 121280 h 1750870"/>
              <a:gd name="connsiteX8-2853" fmla="*/ 7694023 w 9144000"/>
              <a:gd name="connsiteY8-2854" fmla="*/ 317222 h 1750870"/>
              <a:gd name="connsiteX9-2855" fmla="*/ 8451668 w 9144000"/>
              <a:gd name="connsiteY9-2856" fmla="*/ 3714 h 1750870"/>
              <a:gd name="connsiteX10-2857" fmla="*/ 9144000 w 9144000"/>
              <a:gd name="connsiteY10-2858" fmla="*/ 173530 h 1750870"/>
              <a:gd name="connsiteX11-2859" fmla="*/ 9144000 w 9144000"/>
              <a:gd name="connsiteY11-2860" fmla="*/ 1750870 h 1750870"/>
              <a:gd name="connsiteX12-2861" fmla="*/ 0 w 9144000"/>
              <a:gd name="connsiteY12-2862" fmla="*/ 1750870 h 1750870"/>
              <a:gd name="connsiteX13-2863" fmla="*/ 0 w 9144000"/>
              <a:gd name="connsiteY13-2864" fmla="*/ 95153 h 1750870"/>
              <a:gd name="connsiteX0-2865" fmla="*/ 0 w 9144000"/>
              <a:gd name="connsiteY0-2866" fmla="*/ 95153 h 1750870"/>
              <a:gd name="connsiteX1-2867" fmla="*/ 1018903 w 9144000"/>
              <a:gd name="connsiteY1-2868" fmla="*/ 473976 h 1750870"/>
              <a:gd name="connsiteX2-2869" fmla="*/ 1907177 w 9144000"/>
              <a:gd name="connsiteY2-2870" fmla="*/ 278034 h 1750870"/>
              <a:gd name="connsiteX3-2871" fmla="*/ 2586445 w 9144000"/>
              <a:gd name="connsiteY3-2872" fmla="*/ 656855 h 1750870"/>
              <a:gd name="connsiteX4-2873" fmla="*/ 3775165 w 9144000"/>
              <a:gd name="connsiteY4-2874" fmla="*/ 878925 h 1750870"/>
              <a:gd name="connsiteX5-2875" fmla="*/ 5159829 w 9144000"/>
              <a:gd name="connsiteY5-2876" fmla="*/ 826673 h 1750870"/>
              <a:gd name="connsiteX6-2877" fmla="*/ 6204857 w 9144000"/>
              <a:gd name="connsiteY6-2878" fmla="*/ 500102 h 1750870"/>
              <a:gd name="connsiteX7-2879" fmla="*/ 6936377 w 9144000"/>
              <a:gd name="connsiteY7-2880" fmla="*/ 121280 h 1750870"/>
              <a:gd name="connsiteX8-2881" fmla="*/ 7694023 w 9144000"/>
              <a:gd name="connsiteY8-2882" fmla="*/ 317222 h 1750870"/>
              <a:gd name="connsiteX9-2883" fmla="*/ 8451668 w 9144000"/>
              <a:gd name="connsiteY9-2884" fmla="*/ 3714 h 1750870"/>
              <a:gd name="connsiteX10-2885" fmla="*/ 9144000 w 9144000"/>
              <a:gd name="connsiteY10-2886" fmla="*/ 173530 h 1750870"/>
              <a:gd name="connsiteX11-2887" fmla="*/ 9144000 w 9144000"/>
              <a:gd name="connsiteY11-2888" fmla="*/ 1750870 h 1750870"/>
              <a:gd name="connsiteX12-2889" fmla="*/ 0 w 9144000"/>
              <a:gd name="connsiteY12-2890" fmla="*/ 1750870 h 1750870"/>
              <a:gd name="connsiteX13-2891" fmla="*/ 0 w 9144000"/>
              <a:gd name="connsiteY13-2892" fmla="*/ 95153 h 1750870"/>
              <a:gd name="connsiteX0-2893" fmla="*/ 0 w 9144000"/>
              <a:gd name="connsiteY0-2894" fmla="*/ 95153 h 1750870"/>
              <a:gd name="connsiteX1-2895" fmla="*/ 1018903 w 9144000"/>
              <a:gd name="connsiteY1-2896" fmla="*/ 473976 h 1750870"/>
              <a:gd name="connsiteX2-2897" fmla="*/ 1907177 w 9144000"/>
              <a:gd name="connsiteY2-2898" fmla="*/ 278034 h 1750870"/>
              <a:gd name="connsiteX3-2899" fmla="*/ 2586445 w 9144000"/>
              <a:gd name="connsiteY3-2900" fmla="*/ 656855 h 1750870"/>
              <a:gd name="connsiteX4-2901" fmla="*/ 3775165 w 9144000"/>
              <a:gd name="connsiteY4-2902" fmla="*/ 878925 h 1750870"/>
              <a:gd name="connsiteX5-2903" fmla="*/ 5159829 w 9144000"/>
              <a:gd name="connsiteY5-2904" fmla="*/ 826673 h 1750870"/>
              <a:gd name="connsiteX6-2905" fmla="*/ 6204857 w 9144000"/>
              <a:gd name="connsiteY6-2906" fmla="*/ 500102 h 1750870"/>
              <a:gd name="connsiteX7-2907" fmla="*/ 6936377 w 9144000"/>
              <a:gd name="connsiteY7-2908" fmla="*/ 121280 h 1750870"/>
              <a:gd name="connsiteX8-2909" fmla="*/ 7694023 w 9144000"/>
              <a:gd name="connsiteY8-2910" fmla="*/ 317222 h 1750870"/>
              <a:gd name="connsiteX9-2911" fmla="*/ 8451668 w 9144000"/>
              <a:gd name="connsiteY9-2912" fmla="*/ 3714 h 1750870"/>
              <a:gd name="connsiteX10-2913" fmla="*/ 9144000 w 9144000"/>
              <a:gd name="connsiteY10-2914" fmla="*/ 173530 h 1750870"/>
              <a:gd name="connsiteX11-2915" fmla="*/ 9144000 w 9144000"/>
              <a:gd name="connsiteY11-2916" fmla="*/ 1750870 h 1750870"/>
              <a:gd name="connsiteX12-2917" fmla="*/ 0 w 9144000"/>
              <a:gd name="connsiteY12-2918" fmla="*/ 1750870 h 1750870"/>
              <a:gd name="connsiteX13-2919" fmla="*/ 0 w 9144000"/>
              <a:gd name="connsiteY13-2920" fmla="*/ 95153 h 1750870"/>
              <a:gd name="connsiteX0-2921" fmla="*/ 0 w 9144000"/>
              <a:gd name="connsiteY0-2922" fmla="*/ 95153 h 1750870"/>
              <a:gd name="connsiteX1-2923" fmla="*/ 1018903 w 9144000"/>
              <a:gd name="connsiteY1-2924" fmla="*/ 473976 h 1750870"/>
              <a:gd name="connsiteX2-2925" fmla="*/ 1907177 w 9144000"/>
              <a:gd name="connsiteY2-2926" fmla="*/ 278034 h 1750870"/>
              <a:gd name="connsiteX3-2927" fmla="*/ 2586445 w 9144000"/>
              <a:gd name="connsiteY3-2928" fmla="*/ 656855 h 1750870"/>
              <a:gd name="connsiteX4-2929" fmla="*/ 3775165 w 9144000"/>
              <a:gd name="connsiteY4-2930" fmla="*/ 878925 h 1750870"/>
              <a:gd name="connsiteX5-2931" fmla="*/ 5159829 w 9144000"/>
              <a:gd name="connsiteY5-2932" fmla="*/ 826673 h 1750870"/>
              <a:gd name="connsiteX6-2933" fmla="*/ 6204857 w 9144000"/>
              <a:gd name="connsiteY6-2934" fmla="*/ 500102 h 1750870"/>
              <a:gd name="connsiteX7-2935" fmla="*/ 6936377 w 9144000"/>
              <a:gd name="connsiteY7-2936" fmla="*/ 121280 h 1750870"/>
              <a:gd name="connsiteX8-2937" fmla="*/ 7694023 w 9144000"/>
              <a:gd name="connsiteY8-2938" fmla="*/ 317222 h 1750870"/>
              <a:gd name="connsiteX9-2939" fmla="*/ 8451668 w 9144000"/>
              <a:gd name="connsiteY9-2940" fmla="*/ 3714 h 1750870"/>
              <a:gd name="connsiteX10-2941" fmla="*/ 9144000 w 9144000"/>
              <a:gd name="connsiteY10-2942" fmla="*/ 173530 h 1750870"/>
              <a:gd name="connsiteX11-2943" fmla="*/ 9144000 w 9144000"/>
              <a:gd name="connsiteY11-2944" fmla="*/ 1750870 h 1750870"/>
              <a:gd name="connsiteX12-2945" fmla="*/ 0 w 9144000"/>
              <a:gd name="connsiteY12-2946" fmla="*/ 1750870 h 1750870"/>
              <a:gd name="connsiteX13-2947" fmla="*/ 0 w 9144000"/>
              <a:gd name="connsiteY13-2948" fmla="*/ 95153 h 1750870"/>
              <a:gd name="connsiteX0-2949" fmla="*/ 0 w 9144000"/>
              <a:gd name="connsiteY0-2950" fmla="*/ 95153 h 1750870"/>
              <a:gd name="connsiteX1-2951" fmla="*/ 1018903 w 9144000"/>
              <a:gd name="connsiteY1-2952" fmla="*/ 473976 h 1750870"/>
              <a:gd name="connsiteX2-2953" fmla="*/ 1907177 w 9144000"/>
              <a:gd name="connsiteY2-2954" fmla="*/ 278034 h 1750870"/>
              <a:gd name="connsiteX3-2955" fmla="*/ 2586445 w 9144000"/>
              <a:gd name="connsiteY3-2956" fmla="*/ 656855 h 1750870"/>
              <a:gd name="connsiteX4-2957" fmla="*/ 3775165 w 9144000"/>
              <a:gd name="connsiteY4-2958" fmla="*/ 878925 h 1750870"/>
              <a:gd name="connsiteX5-2959" fmla="*/ 5159829 w 9144000"/>
              <a:gd name="connsiteY5-2960" fmla="*/ 826673 h 1750870"/>
              <a:gd name="connsiteX6-2961" fmla="*/ 6204857 w 9144000"/>
              <a:gd name="connsiteY6-2962" fmla="*/ 500102 h 1750870"/>
              <a:gd name="connsiteX7-2963" fmla="*/ 6936377 w 9144000"/>
              <a:gd name="connsiteY7-2964" fmla="*/ 121280 h 1750870"/>
              <a:gd name="connsiteX8-2965" fmla="*/ 7694023 w 9144000"/>
              <a:gd name="connsiteY8-2966" fmla="*/ 317222 h 1750870"/>
              <a:gd name="connsiteX9-2967" fmla="*/ 8451668 w 9144000"/>
              <a:gd name="connsiteY9-2968" fmla="*/ 3714 h 1750870"/>
              <a:gd name="connsiteX10-2969" fmla="*/ 9144000 w 9144000"/>
              <a:gd name="connsiteY10-2970" fmla="*/ 173530 h 1750870"/>
              <a:gd name="connsiteX11-2971" fmla="*/ 9144000 w 9144000"/>
              <a:gd name="connsiteY11-2972" fmla="*/ 1750870 h 1750870"/>
              <a:gd name="connsiteX12-2973" fmla="*/ 0 w 9144000"/>
              <a:gd name="connsiteY12-2974" fmla="*/ 1750870 h 1750870"/>
              <a:gd name="connsiteX13-2975" fmla="*/ 0 w 9144000"/>
              <a:gd name="connsiteY13-2976" fmla="*/ 95153 h 1750870"/>
              <a:gd name="connsiteX0-2977" fmla="*/ 0 w 9144000"/>
              <a:gd name="connsiteY0-2978" fmla="*/ 95153 h 1750870"/>
              <a:gd name="connsiteX1-2979" fmla="*/ 1018903 w 9144000"/>
              <a:gd name="connsiteY1-2980" fmla="*/ 473976 h 1750870"/>
              <a:gd name="connsiteX2-2981" fmla="*/ 1907177 w 9144000"/>
              <a:gd name="connsiteY2-2982" fmla="*/ 278034 h 1750870"/>
              <a:gd name="connsiteX3-2983" fmla="*/ 2586445 w 9144000"/>
              <a:gd name="connsiteY3-2984" fmla="*/ 656855 h 1750870"/>
              <a:gd name="connsiteX4-2985" fmla="*/ 3775165 w 9144000"/>
              <a:gd name="connsiteY4-2986" fmla="*/ 878925 h 1750870"/>
              <a:gd name="connsiteX5-2987" fmla="*/ 5159829 w 9144000"/>
              <a:gd name="connsiteY5-2988" fmla="*/ 826673 h 1750870"/>
              <a:gd name="connsiteX6-2989" fmla="*/ 6322423 w 9144000"/>
              <a:gd name="connsiteY6-2990" fmla="*/ 447851 h 1750870"/>
              <a:gd name="connsiteX7-2991" fmla="*/ 6936377 w 9144000"/>
              <a:gd name="connsiteY7-2992" fmla="*/ 121280 h 1750870"/>
              <a:gd name="connsiteX8-2993" fmla="*/ 7694023 w 9144000"/>
              <a:gd name="connsiteY8-2994" fmla="*/ 317222 h 1750870"/>
              <a:gd name="connsiteX9-2995" fmla="*/ 8451668 w 9144000"/>
              <a:gd name="connsiteY9-2996" fmla="*/ 3714 h 1750870"/>
              <a:gd name="connsiteX10-2997" fmla="*/ 9144000 w 9144000"/>
              <a:gd name="connsiteY10-2998" fmla="*/ 173530 h 1750870"/>
              <a:gd name="connsiteX11-2999" fmla="*/ 9144000 w 9144000"/>
              <a:gd name="connsiteY11-3000" fmla="*/ 1750870 h 1750870"/>
              <a:gd name="connsiteX12-3001" fmla="*/ 0 w 9144000"/>
              <a:gd name="connsiteY12-3002" fmla="*/ 1750870 h 1750870"/>
              <a:gd name="connsiteX13-3003" fmla="*/ 0 w 9144000"/>
              <a:gd name="connsiteY13-3004" fmla="*/ 95153 h 1750870"/>
              <a:gd name="connsiteX0-3005" fmla="*/ 0 w 9144000"/>
              <a:gd name="connsiteY0-3006" fmla="*/ 95153 h 1750870"/>
              <a:gd name="connsiteX1-3007" fmla="*/ 1018903 w 9144000"/>
              <a:gd name="connsiteY1-3008" fmla="*/ 473976 h 1750870"/>
              <a:gd name="connsiteX2-3009" fmla="*/ 1907177 w 9144000"/>
              <a:gd name="connsiteY2-3010" fmla="*/ 278034 h 1750870"/>
              <a:gd name="connsiteX3-3011" fmla="*/ 2586445 w 9144000"/>
              <a:gd name="connsiteY3-3012" fmla="*/ 656855 h 1750870"/>
              <a:gd name="connsiteX4-3013" fmla="*/ 3775165 w 9144000"/>
              <a:gd name="connsiteY4-3014" fmla="*/ 878925 h 1750870"/>
              <a:gd name="connsiteX5-3015" fmla="*/ 5159829 w 9144000"/>
              <a:gd name="connsiteY5-3016" fmla="*/ 826673 h 1750870"/>
              <a:gd name="connsiteX6-3017" fmla="*/ 6322423 w 9144000"/>
              <a:gd name="connsiteY6-3018" fmla="*/ 447851 h 1750870"/>
              <a:gd name="connsiteX7-3019" fmla="*/ 6936377 w 9144000"/>
              <a:gd name="connsiteY7-3020" fmla="*/ 121280 h 1750870"/>
              <a:gd name="connsiteX8-3021" fmla="*/ 7694023 w 9144000"/>
              <a:gd name="connsiteY8-3022" fmla="*/ 317222 h 1750870"/>
              <a:gd name="connsiteX9-3023" fmla="*/ 8451668 w 9144000"/>
              <a:gd name="connsiteY9-3024" fmla="*/ 3714 h 1750870"/>
              <a:gd name="connsiteX10-3025" fmla="*/ 9144000 w 9144000"/>
              <a:gd name="connsiteY10-3026" fmla="*/ 173530 h 1750870"/>
              <a:gd name="connsiteX11-3027" fmla="*/ 9144000 w 9144000"/>
              <a:gd name="connsiteY11-3028" fmla="*/ 1750870 h 1750870"/>
              <a:gd name="connsiteX12-3029" fmla="*/ 0 w 9144000"/>
              <a:gd name="connsiteY12-3030" fmla="*/ 1750870 h 1750870"/>
              <a:gd name="connsiteX13-3031" fmla="*/ 0 w 9144000"/>
              <a:gd name="connsiteY13-3032" fmla="*/ 95153 h 1750870"/>
              <a:gd name="connsiteX0-3033" fmla="*/ 0 w 9144000"/>
              <a:gd name="connsiteY0-3034" fmla="*/ 95153 h 1750870"/>
              <a:gd name="connsiteX1-3035" fmla="*/ 1018903 w 9144000"/>
              <a:gd name="connsiteY1-3036" fmla="*/ 473976 h 1750870"/>
              <a:gd name="connsiteX2-3037" fmla="*/ 1907177 w 9144000"/>
              <a:gd name="connsiteY2-3038" fmla="*/ 278034 h 1750870"/>
              <a:gd name="connsiteX3-3039" fmla="*/ 2586445 w 9144000"/>
              <a:gd name="connsiteY3-3040" fmla="*/ 656855 h 1750870"/>
              <a:gd name="connsiteX4-3041" fmla="*/ 3775165 w 9144000"/>
              <a:gd name="connsiteY4-3042" fmla="*/ 878925 h 1750870"/>
              <a:gd name="connsiteX5-3043" fmla="*/ 5159829 w 9144000"/>
              <a:gd name="connsiteY5-3044" fmla="*/ 826673 h 1750870"/>
              <a:gd name="connsiteX6-3045" fmla="*/ 6322423 w 9144000"/>
              <a:gd name="connsiteY6-3046" fmla="*/ 447851 h 1750870"/>
              <a:gd name="connsiteX7-3047" fmla="*/ 6936377 w 9144000"/>
              <a:gd name="connsiteY7-3048" fmla="*/ 121280 h 1750870"/>
              <a:gd name="connsiteX8-3049" fmla="*/ 7694023 w 9144000"/>
              <a:gd name="connsiteY8-3050" fmla="*/ 317222 h 1750870"/>
              <a:gd name="connsiteX9-3051" fmla="*/ 8451668 w 9144000"/>
              <a:gd name="connsiteY9-3052" fmla="*/ 3714 h 1750870"/>
              <a:gd name="connsiteX10-3053" fmla="*/ 9144000 w 9144000"/>
              <a:gd name="connsiteY10-3054" fmla="*/ 173530 h 1750870"/>
              <a:gd name="connsiteX11-3055" fmla="*/ 9144000 w 9144000"/>
              <a:gd name="connsiteY11-3056" fmla="*/ 1750870 h 1750870"/>
              <a:gd name="connsiteX12-3057" fmla="*/ 0 w 9144000"/>
              <a:gd name="connsiteY12-3058" fmla="*/ 1750870 h 1750870"/>
              <a:gd name="connsiteX13-3059" fmla="*/ 0 w 9144000"/>
              <a:gd name="connsiteY13-3060" fmla="*/ 95153 h 1750870"/>
              <a:gd name="connsiteX0-3061" fmla="*/ 0 w 9144000"/>
              <a:gd name="connsiteY0-3062" fmla="*/ 95153 h 1750870"/>
              <a:gd name="connsiteX1-3063" fmla="*/ 1018903 w 9144000"/>
              <a:gd name="connsiteY1-3064" fmla="*/ 473976 h 1750870"/>
              <a:gd name="connsiteX2-3065" fmla="*/ 1907177 w 9144000"/>
              <a:gd name="connsiteY2-3066" fmla="*/ 278034 h 1750870"/>
              <a:gd name="connsiteX3-3067" fmla="*/ 2586445 w 9144000"/>
              <a:gd name="connsiteY3-3068" fmla="*/ 656855 h 1750870"/>
              <a:gd name="connsiteX4-3069" fmla="*/ 3775165 w 9144000"/>
              <a:gd name="connsiteY4-3070" fmla="*/ 878925 h 1750870"/>
              <a:gd name="connsiteX5-3071" fmla="*/ 5159829 w 9144000"/>
              <a:gd name="connsiteY5-3072" fmla="*/ 826673 h 1750870"/>
              <a:gd name="connsiteX6-3073" fmla="*/ 6322423 w 9144000"/>
              <a:gd name="connsiteY6-3074" fmla="*/ 447851 h 1750870"/>
              <a:gd name="connsiteX7-3075" fmla="*/ 6936377 w 9144000"/>
              <a:gd name="connsiteY7-3076" fmla="*/ 121280 h 1750870"/>
              <a:gd name="connsiteX8-3077" fmla="*/ 7694023 w 9144000"/>
              <a:gd name="connsiteY8-3078" fmla="*/ 317222 h 1750870"/>
              <a:gd name="connsiteX9-3079" fmla="*/ 8451668 w 9144000"/>
              <a:gd name="connsiteY9-3080" fmla="*/ 3714 h 1750870"/>
              <a:gd name="connsiteX10-3081" fmla="*/ 9144000 w 9144000"/>
              <a:gd name="connsiteY10-3082" fmla="*/ 173530 h 1750870"/>
              <a:gd name="connsiteX11-3083" fmla="*/ 9144000 w 9144000"/>
              <a:gd name="connsiteY11-3084" fmla="*/ 1750870 h 1750870"/>
              <a:gd name="connsiteX12-3085" fmla="*/ 0 w 9144000"/>
              <a:gd name="connsiteY12-3086" fmla="*/ 1750870 h 1750870"/>
              <a:gd name="connsiteX13-3087" fmla="*/ 0 w 9144000"/>
              <a:gd name="connsiteY13-3088" fmla="*/ 95153 h 1750870"/>
              <a:gd name="connsiteX0-3089" fmla="*/ 0 w 9144000"/>
              <a:gd name="connsiteY0-3090" fmla="*/ 95153 h 1750870"/>
              <a:gd name="connsiteX1-3091" fmla="*/ 1018903 w 9144000"/>
              <a:gd name="connsiteY1-3092" fmla="*/ 473976 h 1750870"/>
              <a:gd name="connsiteX2-3093" fmla="*/ 1907177 w 9144000"/>
              <a:gd name="connsiteY2-3094" fmla="*/ 278034 h 1750870"/>
              <a:gd name="connsiteX3-3095" fmla="*/ 2586445 w 9144000"/>
              <a:gd name="connsiteY3-3096" fmla="*/ 656855 h 1750870"/>
              <a:gd name="connsiteX4-3097" fmla="*/ 3775165 w 9144000"/>
              <a:gd name="connsiteY4-3098" fmla="*/ 878925 h 1750870"/>
              <a:gd name="connsiteX5-3099" fmla="*/ 5159829 w 9144000"/>
              <a:gd name="connsiteY5-3100" fmla="*/ 826673 h 1750870"/>
              <a:gd name="connsiteX6-3101" fmla="*/ 6322423 w 9144000"/>
              <a:gd name="connsiteY6-3102" fmla="*/ 447851 h 1750870"/>
              <a:gd name="connsiteX7-3103" fmla="*/ 6936377 w 9144000"/>
              <a:gd name="connsiteY7-3104" fmla="*/ 121280 h 1750870"/>
              <a:gd name="connsiteX8-3105" fmla="*/ 7694023 w 9144000"/>
              <a:gd name="connsiteY8-3106" fmla="*/ 317222 h 1750870"/>
              <a:gd name="connsiteX9-3107" fmla="*/ 8451668 w 9144000"/>
              <a:gd name="connsiteY9-3108" fmla="*/ 3714 h 1750870"/>
              <a:gd name="connsiteX10-3109" fmla="*/ 9144000 w 9144000"/>
              <a:gd name="connsiteY10-3110" fmla="*/ 173530 h 1750870"/>
              <a:gd name="connsiteX11-3111" fmla="*/ 9144000 w 9144000"/>
              <a:gd name="connsiteY11-3112" fmla="*/ 1750870 h 1750870"/>
              <a:gd name="connsiteX12-3113" fmla="*/ 0 w 9144000"/>
              <a:gd name="connsiteY12-3114" fmla="*/ 1750870 h 1750870"/>
              <a:gd name="connsiteX13-3115" fmla="*/ 0 w 9144000"/>
              <a:gd name="connsiteY13-3116" fmla="*/ 95153 h 1750870"/>
              <a:gd name="connsiteX0-3117" fmla="*/ 0 w 9144000"/>
              <a:gd name="connsiteY0-3118" fmla="*/ 95153 h 1750870"/>
              <a:gd name="connsiteX1-3119" fmla="*/ 1018903 w 9144000"/>
              <a:gd name="connsiteY1-3120" fmla="*/ 473976 h 1750870"/>
              <a:gd name="connsiteX2-3121" fmla="*/ 1907177 w 9144000"/>
              <a:gd name="connsiteY2-3122" fmla="*/ 278034 h 1750870"/>
              <a:gd name="connsiteX3-3123" fmla="*/ 2586445 w 9144000"/>
              <a:gd name="connsiteY3-3124" fmla="*/ 656855 h 1750870"/>
              <a:gd name="connsiteX4-3125" fmla="*/ 3775165 w 9144000"/>
              <a:gd name="connsiteY4-3126" fmla="*/ 878925 h 1750870"/>
              <a:gd name="connsiteX5-3127" fmla="*/ 5159829 w 9144000"/>
              <a:gd name="connsiteY5-3128" fmla="*/ 826673 h 1750870"/>
              <a:gd name="connsiteX6-3129" fmla="*/ 6322423 w 9144000"/>
              <a:gd name="connsiteY6-3130" fmla="*/ 447851 h 1750870"/>
              <a:gd name="connsiteX7-3131" fmla="*/ 6936377 w 9144000"/>
              <a:gd name="connsiteY7-3132" fmla="*/ 121280 h 1750870"/>
              <a:gd name="connsiteX8-3133" fmla="*/ 7694023 w 9144000"/>
              <a:gd name="connsiteY8-3134" fmla="*/ 317222 h 1750870"/>
              <a:gd name="connsiteX9-3135" fmla="*/ 8451668 w 9144000"/>
              <a:gd name="connsiteY9-3136" fmla="*/ 3714 h 1750870"/>
              <a:gd name="connsiteX10-3137" fmla="*/ 9144000 w 9144000"/>
              <a:gd name="connsiteY10-3138" fmla="*/ 173530 h 1750870"/>
              <a:gd name="connsiteX11-3139" fmla="*/ 9144000 w 9144000"/>
              <a:gd name="connsiteY11-3140" fmla="*/ 1750870 h 1750870"/>
              <a:gd name="connsiteX12-3141" fmla="*/ 0 w 9144000"/>
              <a:gd name="connsiteY12-3142" fmla="*/ 1750870 h 1750870"/>
              <a:gd name="connsiteX13-3143" fmla="*/ 0 w 9144000"/>
              <a:gd name="connsiteY13-3144" fmla="*/ 95153 h 1750870"/>
              <a:gd name="connsiteX0-3145" fmla="*/ 0 w 9144000"/>
              <a:gd name="connsiteY0-3146" fmla="*/ 95153 h 1750870"/>
              <a:gd name="connsiteX1-3147" fmla="*/ 1018903 w 9144000"/>
              <a:gd name="connsiteY1-3148" fmla="*/ 473976 h 1750870"/>
              <a:gd name="connsiteX2-3149" fmla="*/ 1907177 w 9144000"/>
              <a:gd name="connsiteY2-3150" fmla="*/ 278034 h 1750870"/>
              <a:gd name="connsiteX3-3151" fmla="*/ 2586445 w 9144000"/>
              <a:gd name="connsiteY3-3152" fmla="*/ 656855 h 1750870"/>
              <a:gd name="connsiteX4-3153" fmla="*/ 3775165 w 9144000"/>
              <a:gd name="connsiteY4-3154" fmla="*/ 878925 h 1750870"/>
              <a:gd name="connsiteX5-3155" fmla="*/ 5159829 w 9144000"/>
              <a:gd name="connsiteY5-3156" fmla="*/ 826673 h 1750870"/>
              <a:gd name="connsiteX6-3157" fmla="*/ 6400800 w 9144000"/>
              <a:gd name="connsiteY6-3158" fmla="*/ 526228 h 1750870"/>
              <a:gd name="connsiteX7-3159" fmla="*/ 6936377 w 9144000"/>
              <a:gd name="connsiteY7-3160" fmla="*/ 121280 h 1750870"/>
              <a:gd name="connsiteX8-3161" fmla="*/ 7694023 w 9144000"/>
              <a:gd name="connsiteY8-3162" fmla="*/ 317222 h 1750870"/>
              <a:gd name="connsiteX9-3163" fmla="*/ 8451668 w 9144000"/>
              <a:gd name="connsiteY9-3164" fmla="*/ 3714 h 1750870"/>
              <a:gd name="connsiteX10-3165" fmla="*/ 9144000 w 9144000"/>
              <a:gd name="connsiteY10-3166" fmla="*/ 173530 h 1750870"/>
              <a:gd name="connsiteX11-3167" fmla="*/ 9144000 w 9144000"/>
              <a:gd name="connsiteY11-3168" fmla="*/ 1750870 h 1750870"/>
              <a:gd name="connsiteX12-3169" fmla="*/ 0 w 9144000"/>
              <a:gd name="connsiteY12-3170" fmla="*/ 1750870 h 1750870"/>
              <a:gd name="connsiteX13-3171" fmla="*/ 0 w 9144000"/>
              <a:gd name="connsiteY13-3172" fmla="*/ 95153 h 1750870"/>
              <a:gd name="connsiteX0-3173" fmla="*/ 0 w 9144000"/>
              <a:gd name="connsiteY0-3174" fmla="*/ 95153 h 1750870"/>
              <a:gd name="connsiteX1-3175" fmla="*/ 1018903 w 9144000"/>
              <a:gd name="connsiteY1-3176" fmla="*/ 473976 h 1750870"/>
              <a:gd name="connsiteX2-3177" fmla="*/ 1907177 w 9144000"/>
              <a:gd name="connsiteY2-3178" fmla="*/ 278034 h 1750870"/>
              <a:gd name="connsiteX3-3179" fmla="*/ 2586445 w 9144000"/>
              <a:gd name="connsiteY3-3180" fmla="*/ 656855 h 1750870"/>
              <a:gd name="connsiteX4-3181" fmla="*/ 3775165 w 9144000"/>
              <a:gd name="connsiteY4-3182" fmla="*/ 878925 h 1750870"/>
              <a:gd name="connsiteX5-3183" fmla="*/ 5159829 w 9144000"/>
              <a:gd name="connsiteY5-3184" fmla="*/ 826673 h 1750870"/>
              <a:gd name="connsiteX6-3185" fmla="*/ 6400800 w 9144000"/>
              <a:gd name="connsiteY6-3186" fmla="*/ 526228 h 1750870"/>
              <a:gd name="connsiteX7-3187" fmla="*/ 7027817 w 9144000"/>
              <a:gd name="connsiteY7-3188" fmla="*/ 108217 h 1750870"/>
              <a:gd name="connsiteX8-3189" fmla="*/ 7694023 w 9144000"/>
              <a:gd name="connsiteY8-3190" fmla="*/ 317222 h 1750870"/>
              <a:gd name="connsiteX9-3191" fmla="*/ 8451668 w 9144000"/>
              <a:gd name="connsiteY9-3192" fmla="*/ 3714 h 1750870"/>
              <a:gd name="connsiteX10-3193" fmla="*/ 9144000 w 9144000"/>
              <a:gd name="connsiteY10-3194" fmla="*/ 173530 h 1750870"/>
              <a:gd name="connsiteX11-3195" fmla="*/ 9144000 w 9144000"/>
              <a:gd name="connsiteY11-3196" fmla="*/ 1750870 h 1750870"/>
              <a:gd name="connsiteX12-3197" fmla="*/ 0 w 9144000"/>
              <a:gd name="connsiteY12-3198" fmla="*/ 1750870 h 1750870"/>
              <a:gd name="connsiteX13-3199" fmla="*/ 0 w 9144000"/>
              <a:gd name="connsiteY13-3200" fmla="*/ 95153 h 1750870"/>
              <a:gd name="connsiteX0-3201" fmla="*/ 0 w 9144000"/>
              <a:gd name="connsiteY0-3202" fmla="*/ 95153 h 1750870"/>
              <a:gd name="connsiteX1-3203" fmla="*/ 1018903 w 9144000"/>
              <a:gd name="connsiteY1-3204" fmla="*/ 473976 h 1750870"/>
              <a:gd name="connsiteX2-3205" fmla="*/ 1907177 w 9144000"/>
              <a:gd name="connsiteY2-3206" fmla="*/ 278034 h 1750870"/>
              <a:gd name="connsiteX3-3207" fmla="*/ 2586445 w 9144000"/>
              <a:gd name="connsiteY3-3208" fmla="*/ 656855 h 1750870"/>
              <a:gd name="connsiteX4-3209" fmla="*/ 3775165 w 9144000"/>
              <a:gd name="connsiteY4-3210" fmla="*/ 878925 h 1750870"/>
              <a:gd name="connsiteX5-3211" fmla="*/ 5159829 w 9144000"/>
              <a:gd name="connsiteY5-3212" fmla="*/ 826673 h 1750870"/>
              <a:gd name="connsiteX6-3213" fmla="*/ 6400800 w 9144000"/>
              <a:gd name="connsiteY6-3214" fmla="*/ 526228 h 1750870"/>
              <a:gd name="connsiteX7-3215" fmla="*/ 7001692 w 9144000"/>
              <a:gd name="connsiteY7-3216" fmla="*/ 121280 h 1750870"/>
              <a:gd name="connsiteX8-3217" fmla="*/ 7694023 w 9144000"/>
              <a:gd name="connsiteY8-3218" fmla="*/ 317222 h 1750870"/>
              <a:gd name="connsiteX9-3219" fmla="*/ 8451668 w 9144000"/>
              <a:gd name="connsiteY9-3220" fmla="*/ 3714 h 1750870"/>
              <a:gd name="connsiteX10-3221" fmla="*/ 9144000 w 9144000"/>
              <a:gd name="connsiteY10-3222" fmla="*/ 173530 h 1750870"/>
              <a:gd name="connsiteX11-3223" fmla="*/ 9144000 w 9144000"/>
              <a:gd name="connsiteY11-3224" fmla="*/ 1750870 h 1750870"/>
              <a:gd name="connsiteX12-3225" fmla="*/ 0 w 9144000"/>
              <a:gd name="connsiteY12-3226" fmla="*/ 1750870 h 1750870"/>
              <a:gd name="connsiteX13-3227" fmla="*/ 0 w 9144000"/>
              <a:gd name="connsiteY13-3228" fmla="*/ 95153 h 1750870"/>
              <a:gd name="connsiteX0-3229" fmla="*/ 0 w 9144000"/>
              <a:gd name="connsiteY0-3230" fmla="*/ 95153 h 1750870"/>
              <a:gd name="connsiteX1-3231" fmla="*/ 1018903 w 9144000"/>
              <a:gd name="connsiteY1-3232" fmla="*/ 473976 h 1750870"/>
              <a:gd name="connsiteX2-3233" fmla="*/ 1907177 w 9144000"/>
              <a:gd name="connsiteY2-3234" fmla="*/ 278034 h 1750870"/>
              <a:gd name="connsiteX3-3235" fmla="*/ 2586445 w 9144000"/>
              <a:gd name="connsiteY3-3236" fmla="*/ 656855 h 1750870"/>
              <a:gd name="connsiteX4-3237" fmla="*/ 3775165 w 9144000"/>
              <a:gd name="connsiteY4-3238" fmla="*/ 878925 h 1750870"/>
              <a:gd name="connsiteX5-3239" fmla="*/ 5159829 w 9144000"/>
              <a:gd name="connsiteY5-3240" fmla="*/ 826673 h 1750870"/>
              <a:gd name="connsiteX6-3241" fmla="*/ 6400800 w 9144000"/>
              <a:gd name="connsiteY6-3242" fmla="*/ 526228 h 1750870"/>
              <a:gd name="connsiteX7-3243" fmla="*/ 7001692 w 9144000"/>
              <a:gd name="connsiteY7-3244" fmla="*/ 121280 h 1750870"/>
              <a:gd name="connsiteX8-3245" fmla="*/ 7694023 w 9144000"/>
              <a:gd name="connsiteY8-3246" fmla="*/ 317222 h 1750870"/>
              <a:gd name="connsiteX9-3247" fmla="*/ 8451668 w 9144000"/>
              <a:gd name="connsiteY9-3248" fmla="*/ 3714 h 1750870"/>
              <a:gd name="connsiteX10-3249" fmla="*/ 9144000 w 9144000"/>
              <a:gd name="connsiteY10-3250" fmla="*/ 173530 h 1750870"/>
              <a:gd name="connsiteX11-3251" fmla="*/ 9144000 w 9144000"/>
              <a:gd name="connsiteY11-3252" fmla="*/ 1750870 h 1750870"/>
              <a:gd name="connsiteX12-3253" fmla="*/ 0 w 9144000"/>
              <a:gd name="connsiteY12-3254" fmla="*/ 1750870 h 1750870"/>
              <a:gd name="connsiteX13-3255" fmla="*/ 0 w 9144000"/>
              <a:gd name="connsiteY13-3256" fmla="*/ 95153 h 1750870"/>
              <a:gd name="connsiteX0-3257" fmla="*/ 0 w 9144000"/>
              <a:gd name="connsiteY0-3258" fmla="*/ 95153 h 1750870"/>
              <a:gd name="connsiteX1-3259" fmla="*/ 1018903 w 9144000"/>
              <a:gd name="connsiteY1-3260" fmla="*/ 473976 h 1750870"/>
              <a:gd name="connsiteX2-3261" fmla="*/ 1907177 w 9144000"/>
              <a:gd name="connsiteY2-3262" fmla="*/ 278034 h 1750870"/>
              <a:gd name="connsiteX3-3263" fmla="*/ 2586445 w 9144000"/>
              <a:gd name="connsiteY3-3264" fmla="*/ 656855 h 1750870"/>
              <a:gd name="connsiteX4-3265" fmla="*/ 3775165 w 9144000"/>
              <a:gd name="connsiteY4-3266" fmla="*/ 878925 h 1750870"/>
              <a:gd name="connsiteX5-3267" fmla="*/ 5159829 w 9144000"/>
              <a:gd name="connsiteY5-3268" fmla="*/ 826673 h 1750870"/>
              <a:gd name="connsiteX6-3269" fmla="*/ 6400800 w 9144000"/>
              <a:gd name="connsiteY6-3270" fmla="*/ 526228 h 1750870"/>
              <a:gd name="connsiteX7-3271" fmla="*/ 7001692 w 9144000"/>
              <a:gd name="connsiteY7-3272" fmla="*/ 108217 h 1750870"/>
              <a:gd name="connsiteX8-3273" fmla="*/ 7694023 w 9144000"/>
              <a:gd name="connsiteY8-3274" fmla="*/ 317222 h 1750870"/>
              <a:gd name="connsiteX9-3275" fmla="*/ 8451668 w 9144000"/>
              <a:gd name="connsiteY9-3276" fmla="*/ 3714 h 1750870"/>
              <a:gd name="connsiteX10-3277" fmla="*/ 9144000 w 9144000"/>
              <a:gd name="connsiteY10-3278" fmla="*/ 173530 h 1750870"/>
              <a:gd name="connsiteX11-3279" fmla="*/ 9144000 w 9144000"/>
              <a:gd name="connsiteY11-3280" fmla="*/ 1750870 h 1750870"/>
              <a:gd name="connsiteX12-3281" fmla="*/ 0 w 9144000"/>
              <a:gd name="connsiteY12-3282" fmla="*/ 1750870 h 1750870"/>
              <a:gd name="connsiteX13-3283" fmla="*/ 0 w 9144000"/>
              <a:gd name="connsiteY13-3284" fmla="*/ 95153 h 1750870"/>
              <a:gd name="connsiteX0-3285" fmla="*/ 0 w 9144000"/>
              <a:gd name="connsiteY0-3286" fmla="*/ 95153 h 1750870"/>
              <a:gd name="connsiteX1-3287" fmla="*/ 1018903 w 9144000"/>
              <a:gd name="connsiteY1-3288" fmla="*/ 473976 h 1750870"/>
              <a:gd name="connsiteX2-3289" fmla="*/ 1907177 w 9144000"/>
              <a:gd name="connsiteY2-3290" fmla="*/ 278034 h 1750870"/>
              <a:gd name="connsiteX3-3291" fmla="*/ 2586445 w 9144000"/>
              <a:gd name="connsiteY3-3292" fmla="*/ 656855 h 1750870"/>
              <a:gd name="connsiteX4-3293" fmla="*/ 3775165 w 9144000"/>
              <a:gd name="connsiteY4-3294" fmla="*/ 878925 h 1750870"/>
              <a:gd name="connsiteX5-3295" fmla="*/ 5159829 w 9144000"/>
              <a:gd name="connsiteY5-3296" fmla="*/ 826673 h 1750870"/>
              <a:gd name="connsiteX6-3297" fmla="*/ 6400800 w 9144000"/>
              <a:gd name="connsiteY6-3298" fmla="*/ 526228 h 1750870"/>
              <a:gd name="connsiteX7-3299" fmla="*/ 7001692 w 9144000"/>
              <a:gd name="connsiteY7-3300" fmla="*/ 108217 h 1750870"/>
              <a:gd name="connsiteX8-3301" fmla="*/ 7694023 w 9144000"/>
              <a:gd name="connsiteY8-3302" fmla="*/ 317222 h 1750870"/>
              <a:gd name="connsiteX9-3303" fmla="*/ 8451668 w 9144000"/>
              <a:gd name="connsiteY9-3304" fmla="*/ 3714 h 1750870"/>
              <a:gd name="connsiteX10-3305" fmla="*/ 9144000 w 9144000"/>
              <a:gd name="connsiteY10-3306" fmla="*/ 173530 h 1750870"/>
              <a:gd name="connsiteX11-3307" fmla="*/ 9144000 w 9144000"/>
              <a:gd name="connsiteY11-3308" fmla="*/ 1750870 h 1750870"/>
              <a:gd name="connsiteX12-3309" fmla="*/ 0 w 9144000"/>
              <a:gd name="connsiteY12-3310" fmla="*/ 1750870 h 1750870"/>
              <a:gd name="connsiteX13-3311" fmla="*/ 0 w 9144000"/>
              <a:gd name="connsiteY13-3312" fmla="*/ 95153 h 1750870"/>
              <a:gd name="connsiteX0-3313" fmla="*/ 0 w 9144000"/>
              <a:gd name="connsiteY0-3314" fmla="*/ 95153 h 1750870"/>
              <a:gd name="connsiteX1-3315" fmla="*/ 1018903 w 9144000"/>
              <a:gd name="connsiteY1-3316" fmla="*/ 473976 h 1750870"/>
              <a:gd name="connsiteX2-3317" fmla="*/ 1907177 w 9144000"/>
              <a:gd name="connsiteY2-3318" fmla="*/ 278034 h 1750870"/>
              <a:gd name="connsiteX3-3319" fmla="*/ 2586445 w 9144000"/>
              <a:gd name="connsiteY3-3320" fmla="*/ 656855 h 1750870"/>
              <a:gd name="connsiteX4-3321" fmla="*/ 3775165 w 9144000"/>
              <a:gd name="connsiteY4-3322" fmla="*/ 878925 h 1750870"/>
              <a:gd name="connsiteX5-3323" fmla="*/ 5159829 w 9144000"/>
              <a:gd name="connsiteY5-3324" fmla="*/ 826673 h 1750870"/>
              <a:gd name="connsiteX6-3325" fmla="*/ 6400800 w 9144000"/>
              <a:gd name="connsiteY6-3326" fmla="*/ 526228 h 1750870"/>
              <a:gd name="connsiteX7-3327" fmla="*/ 7001692 w 9144000"/>
              <a:gd name="connsiteY7-3328" fmla="*/ 108217 h 1750870"/>
              <a:gd name="connsiteX8-3329" fmla="*/ 7759337 w 9144000"/>
              <a:gd name="connsiteY8-3330" fmla="*/ 291096 h 1750870"/>
              <a:gd name="connsiteX9-3331" fmla="*/ 8451668 w 9144000"/>
              <a:gd name="connsiteY9-3332" fmla="*/ 3714 h 1750870"/>
              <a:gd name="connsiteX10-3333" fmla="*/ 9144000 w 9144000"/>
              <a:gd name="connsiteY10-3334" fmla="*/ 173530 h 1750870"/>
              <a:gd name="connsiteX11-3335" fmla="*/ 9144000 w 9144000"/>
              <a:gd name="connsiteY11-3336" fmla="*/ 1750870 h 1750870"/>
              <a:gd name="connsiteX12-3337" fmla="*/ 0 w 9144000"/>
              <a:gd name="connsiteY12-3338" fmla="*/ 1750870 h 1750870"/>
              <a:gd name="connsiteX13-3339" fmla="*/ 0 w 9144000"/>
              <a:gd name="connsiteY13-3340" fmla="*/ 95153 h 1750870"/>
              <a:gd name="connsiteX0-3341" fmla="*/ 0 w 9144000"/>
              <a:gd name="connsiteY0-3342" fmla="*/ 95153 h 1750870"/>
              <a:gd name="connsiteX1-3343" fmla="*/ 1018903 w 9144000"/>
              <a:gd name="connsiteY1-3344" fmla="*/ 473976 h 1750870"/>
              <a:gd name="connsiteX2-3345" fmla="*/ 1907177 w 9144000"/>
              <a:gd name="connsiteY2-3346" fmla="*/ 278034 h 1750870"/>
              <a:gd name="connsiteX3-3347" fmla="*/ 2586445 w 9144000"/>
              <a:gd name="connsiteY3-3348" fmla="*/ 656855 h 1750870"/>
              <a:gd name="connsiteX4-3349" fmla="*/ 3775165 w 9144000"/>
              <a:gd name="connsiteY4-3350" fmla="*/ 878925 h 1750870"/>
              <a:gd name="connsiteX5-3351" fmla="*/ 5159829 w 9144000"/>
              <a:gd name="connsiteY5-3352" fmla="*/ 826673 h 1750870"/>
              <a:gd name="connsiteX6-3353" fmla="*/ 6400800 w 9144000"/>
              <a:gd name="connsiteY6-3354" fmla="*/ 526228 h 1750870"/>
              <a:gd name="connsiteX7-3355" fmla="*/ 7001692 w 9144000"/>
              <a:gd name="connsiteY7-3356" fmla="*/ 108217 h 1750870"/>
              <a:gd name="connsiteX8-3357" fmla="*/ 7746274 w 9144000"/>
              <a:gd name="connsiteY8-3358" fmla="*/ 291096 h 1750870"/>
              <a:gd name="connsiteX9-3359" fmla="*/ 8451668 w 9144000"/>
              <a:gd name="connsiteY9-3360" fmla="*/ 3714 h 1750870"/>
              <a:gd name="connsiteX10-3361" fmla="*/ 9144000 w 9144000"/>
              <a:gd name="connsiteY10-3362" fmla="*/ 173530 h 1750870"/>
              <a:gd name="connsiteX11-3363" fmla="*/ 9144000 w 9144000"/>
              <a:gd name="connsiteY11-3364" fmla="*/ 1750870 h 1750870"/>
              <a:gd name="connsiteX12-3365" fmla="*/ 0 w 9144000"/>
              <a:gd name="connsiteY12-3366" fmla="*/ 1750870 h 1750870"/>
              <a:gd name="connsiteX13-3367" fmla="*/ 0 w 9144000"/>
              <a:gd name="connsiteY13-3368" fmla="*/ 95153 h 1750870"/>
              <a:gd name="connsiteX0-3369" fmla="*/ 0 w 9144000"/>
              <a:gd name="connsiteY0-3370" fmla="*/ 95153 h 1750870"/>
              <a:gd name="connsiteX1-3371" fmla="*/ 1018903 w 9144000"/>
              <a:gd name="connsiteY1-3372" fmla="*/ 473976 h 1750870"/>
              <a:gd name="connsiteX2-3373" fmla="*/ 1907177 w 9144000"/>
              <a:gd name="connsiteY2-3374" fmla="*/ 278034 h 1750870"/>
              <a:gd name="connsiteX3-3375" fmla="*/ 2586445 w 9144000"/>
              <a:gd name="connsiteY3-3376" fmla="*/ 656855 h 1750870"/>
              <a:gd name="connsiteX4-3377" fmla="*/ 3775165 w 9144000"/>
              <a:gd name="connsiteY4-3378" fmla="*/ 878925 h 1750870"/>
              <a:gd name="connsiteX5-3379" fmla="*/ 5159829 w 9144000"/>
              <a:gd name="connsiteY5-3380" fmla="*/ 826673 h 1750870"/>
              <a:gd name="connsiteX6-3381" fmla="*/ 6400800 w 9144000"/>
              <a:gd name="connsiteY6-3382" fmla="*/ 526228 h 1750870"/>
              <a:gd name="connsiteX7-3383" fmla="*/ 7001692 w 9144000"/>
              <a:gd name="connsiteY7-3384" fmla="*/ 108217 h 1750870"/>
              <a:gd name="connsiteX8-3385" fmla="*/ 7746274 w 9144000"/>
              <a:gd name="connsiteY8-3386" fmla="*/ 291096 h 1750870"/>
              <a:gd name="connsiteX9-3387" fmla="*/ 8451668 w 9144000"/>
              <a:gd name="connsiteY9-3388" fmla="*/ 3714 h 1750870"/>
              <a:gd name="connsiteX10-3389" fmla="*/ 9144000 w 9144000"/>
              <a:gd name="connsiteY10-3390" fmla="*/ 173530 h 1750870"/>
              <a:gd name="connsiteX11-3391" fmla="*/ 9144000 w 9144000"/>
              <a:gd name="connsiteY11-3392" fmla="*/ 1750870 h 1750870"/>
              <a:gd name="connsiteX12-3393" fmla="*/ 0 w 9144000"/>
              <a:gd name="connsiteY12-3394" fmla="*/ 1750870 h 1750870"/>
              <a:gd name="connsiteX13-3395" fmla="*/ 0 w 9144000"/>
              <a:gd name="connsiteY13-3396" fmla="*/ 95153 h 1750870"/>
              <a:gd name="connsiteX0-3397" fmla="*/ 0 w 9144000"/>
              <a:gd name="connsiteY0-3398" fmla="*/ 95153 h 1750870"/>
              <a:gd name="connsiteX1-3399" fmla="*/ 1018903 w 9144000"/>
              <a:gd name="connsiteY1-3400" fmla="*/ 473976 h 1750870"/>
              <a:gd name="connsiteX2-3401" fmla="*/ 1907177 w 9144000"/>
              <a:gd name="connsiteY2-3402" fmla="*/ 278034 h 1750870"/>
              <a:gd name="connsiteX3-3403" fmla="*/ 2586445 w 9144000"/>
              <a:gd name="connsiteY3-3404" fmla="*/ 656855 h 1750870"/>
              <a:gd name="connsiteX4-3405" fmla="*/ 3775165 w 9144000"/>
              <a:gd name="connsiteY4-3406" fmla="*/ 878925 h 1750870"/>
              <a:gd name="connsiteX5-3407" fmla="*/ 5159829 w 9144000"/>
              <a:gd name="connsiteY5-3408" fmla="*/ 826673 h 1750870"/>
              <a:gd name="connsiteX6-3409" fmla="*/ 6400800 w 9144000"/>
              <a:gd name="connsiteY6-3410" fmla="*/ 526228 h 1750870"/>
              <a:gd name="connsiteX7-3411" fmla="*/ 7001692 w 9144000"/>
              <a:gd name="connsiteY7-3412" fmla="*/ 108217 h 1750870"/>
              <a:gd name="connsiteX8-3413" fmla="*/ 7772400 w 9144000"/>
              <a:gd name="connsiteY8-3414" fmla="*/ 264970 h 1750870"/>
              <a:gd name="connsiteX9-3415" fmla="*/ 8451668 w 9144000"/>
              <a:gd name="connsiteY9-3416" fmla="*/ 3714 h 1750870"/>
              <a:gd name="connsiteX10-3417" fmla="*/ 9144000 w 9144000"/>
              <a:gd name="connsiteY10-3418" fmla="*/ 173530 h 1750870"/>
              <a:gd name="connsiteX11-3419" fmla="*/ 9144000 w 9144000"/>
              <a:gd name="connsiteY11-3420" fmla="*/ 1750870 h 1750870"/>
              <a:gd name="connsiteX12-3421" fmla="*/ 0 w 9144000"/>
              <a:gd name="connsiteY12-3422" fmla="*/ 1750870 h 1750870"/>
              <a:gd name="connsiteX13-3423" fmla="*/ 0 w 9144000"/>
              <a:gd name="connsiteY13-3424" fmla="*/ 95153 h 1750870"/>
              <a:gd name="connsiteX0-3425" fmla="*/ 0 w 9144000"/>
              <a:gd name="connsiteY0-3426" fmla="*/ 95153 h 1750870"/>
              <a:gd name="connsiteX1-3427" fmla="*/ 1018903 w 9144000"/>
              <a:gd name="connsiteY1-3428" fmla="*/ 473976 h 1750870"/>
              <a:gd name="connsiteX2-3429" fmla="*/ 1907177 w 9144000"/>
              <a:gd name="connsiteY2-3430" fmla="*/ 278034 h 1750870"/>
              <a:gd name="connsiteX3-3431" fmla="*/ 2586445 w 9144000"/>
              <a:gd name="connsiteY3-3432" fmla="*/ 656855 h 1750870"/>
              <a:gd name="connsiteX4-3433" fmla="*/ 3775165 w 9144000"/>
              <a:gd name="connsiteY4-3434" fmla="*/ 878925 h 1750870"/>
              <a:gd name="connsiteX5-3435" fmla="*/ 5212080 w 9144000"/>
              <a:gd name="connsiteY5-3436" fmla="*/ 891987 h 1750870"/>
              <a:gd name="connsiteX6-3437" fmla="*/ 6400800 w 9144000"/>
              <a:gd name="connsiteY6-3438" fmla="*/ 526228 h 1750870"/>
              <a:gd name="connsiteX7-3439" fmla="*/ 7001692 w 9144000"/>
              <a:gd name="connsiteY7-3440" fmla="*/ 108217 h 1750870"/>
              <a:gd name="connsiteX8-3441" fmla="*/ 7772400 w 9144000"/>
              <a:gd name="connsiteY8-3442" fmla="*/ 264970 h 1750870"/>
              <a:gd name="connsiteX9-3443" fmla="*/ 8451668 w 9144000"/>
              <a:gd name="connsiteY9-3444" fmla="*/ 3714 h 1750870"/>
              <a:gd name="connsiteX10-3445" fmla="*/ 9144000 w 9144000"/>
              <a:gd name="connsiteY10-3446" fmla="*/ 173530 h 1750870"/>
              <a:gd name="connsiteX11-3447" fmla="*/ 9144000 w 9144000"/>
              <a:gd name="connsiteY11-3448" fmla="*/ 1750870 h 1750870"/>
              <a:gd name="connsiteX12-3449" fmla="*/ 0 w 9144000"/>
              <a:gd name="connsiteY12-3450" fmla="*/ 1750870 h 1750870"/>
              <a:gd name="connsiteX13-3451" fmla="*/ 0 w 9144000"/>
              <a:gd name="connsiteY13-3452" fmla="*/ 95153 h 1750870"/>
              <a:gd name="connsiteX0-3453" fmla="*/ 0 w 9144000"/>
              <a:gd name="connsiteY0-3454" fmla="*/ 95153 h 1750870"/>
              <a:gd name="connsiteX1-3455" fmla="*/ 1018903 w 9144000"/>
              <a:gd name="connsiteY1-3456" fmla="*/ 473976 h 1750870"/>
              <a:gd name="connsiteX2-3457" fmla="*/ 1907177 w 9144000"/>
              <a:gd name="connsiteY2-3458" fmla="*/ 278034 h 1750870"/>
              <a:gd name="connsiteX3-3459" fmla="*/ 2586445 w 9144000"/>
              <a:gd name="connsiteY3-3460" fmla="*/ 656855 h 1750870"/>
              <a:gd name="connsiteX4-3461" fmla="*/ 3775165 w 9144000"/>
              <a:gd name="connsiteY4-3462" fmla="*/ 878925 h 1750870"/>
              <a:gd name="connsiteX5-3463" fmla="*/ 5212080 w 9144000"/>
              <a:gd name="connsiteY5-3464" fmla="*/ 891987 h 1750870"/>
              <a:gd name="connsiteX6-3465" fmla="*/ 6400800 w 9144000"/>
              <a:gd name="connsiteY6-3466" fmla="*/ 526228 h 1750870"/>
              <a:gd name="connsiteX7-3467" fmla="*/ 7001692 w 9144000"/>
              <a:gd name="connsiteY7-3468" fmla="*/ 108217 h 1750870"/>
              <a:gd name="connsiteX8-3469" fmla="*/ 7772400 w 9144000"/>
              <a:gd name="connsiteY8-3470" fmla="*/ 264970 h 1750870"/>
              <a:gd name="connsiteX9-3471" fmla="*/ 8451668 w 9144000"/>
              <a:gd name="connsiteY9-3472" fmla="*/ 3714 h 1750870"/>
              <a:gd name="connsiteX10-3473" fmla="*/ 9144000 w 9144000"/>
              <a:gd name="connsiteY10-3474" fmla="*/ 173530 h 1750870"/>
              <a:gd name="connsiteX11-3475" fmla="*/ 9144000 w 9144000"/>
              <a:gd name="connsiteY11-3476" fmla="*/ 1750870 h 1750870"/>
              <a:gd name="connsiteX12-3477" fmla="*/ 0 w 9144000"/>
              <a:gd name="connsiteY12-3478" fmla="*/ 1750870 h 1750870"/>
              <a:gd name="connsiteX13-3479" fmla="*/ 0 w 9144000"/>
              <a:gd name="connsiteY13-3480" fmla="*/ 95153 h 1750870"/>
              <a:gd name="connsiteX0-3481" fmla="*/ 0 w 9144000"/>
              <a:gd name="connsiteY0-3482" fmla="*/ 95153 h 1750870"/>
              <a:gd name="connsiteX1-3483" fmla="*/ 1018903 w 9144000"/>
              <a:gd name="connsiteY1-3484" fmla="*/ 473976 h 1750870"/>
              <a:gd name="connsiteX2-3485" fmla="*/ 1907177 w 9144000"/>
              <a:gd name="connsiteY2-3486" fmla="*/ 278034 h 1750870"/>
              <a:gd name="connsiteX3-3487" fmla="*/ 2586445 w 9144000"/>
              <a:gd name="connsiteY3-3488" fmla="*/ 656855 h 1750870"/>
              <a:gd name="connsiteX4-3489" fmla="*/ 3775165 w 9144000"/>
              <a:gd name="connsiteY4-3490" fmla="*/ 878925 h 1750870"/>
              <a:gd name="connsiteX5-3491" fmla="*/ 5212080 w 9144000"/>
              <a:gd name="connsiteY5-3492" fmla="*/ 891987 h 1750870"/>
              <a:gd name="connsiteX6-3493" fmla="*/ 6400800 w 9144000"/>
              <a:gd name="connsiteY6-3494" fmla="*/ 526228 h 1750870"/>
              <a:gd name="connsiteX7-3495" fmla="*/ 7001692 w 9144000"/>
              <a:gd name="connsiteY7-3496" fmla="*/ 108217 h 1750870"/>
              <a:gd name="connsiteX8-3497" fmla="*/ 7772400 w 9144000"/>
              <a:gd name="connsiteY8-3498" fmla="*/ 264970 h 1750870"/>
              <a:gd name="connsiteX9-3499" fmla="*/ 8451668 w 9144000"/>
              <a:gd name="connsiteY9-3500" fmla="*/ 3714 h 1750870"/>
              <a:gd name="connsiteX10-3501" fmla="*/ 9144000 w 9144000"/>
              <a:gd name="connsiteY10-3502" fmla="*/ 173530 h 1750870"/>
              <a:gd name="connsiteX11-3503" fmla="*/ 9144000 w 9144000"/>
              <a:gd name="connsiteY11-3504" fmla="*/ 1750870 h 1750870"/>
              <a:gd name="connsiteX12-3505" fmla="*/ 0 w 9144000"/>
              <a:gd name="connsiteY12-3506" fmla="*/ 1750870 h 1750870"/>
              <a:gd name="connsiteX13-3507" fmla="*/ 0 w 9144000"/>
              <a:gd name="connsiteY13-3508" fmla="*/ 95153 h 1750870"/>
              <a:gd name="connsiteX0-3509" fmla="*/ 0 w 9144000"/>
              <a:gd name="connsiteY0-3510" fmla="*/ 95153 h 1750870"/>
              <a:gd name="connsiteX1-3511" fmla="*/ 1018903 w 9144000"/>
              <a:gd name="connsiteY1-3512" fmla="*/ 473976 h 1750870"/>
              <a:gd name="connsiteX2-3513" fmla="*/ 1907177 w 9144000"/>
              <a:gd name="connsiteY2-3514" fmla="*/ 278034 h 1750870"/>
              <a:gd name="connsiteX3-3515" fmla="*/ 2586445 w 9144000"/>
              <a:gd name="connsiteY3-3516" fmla="*/ 656855 h 1750870"/>
              <a:gd name="connsiteX4-3517" fmla="*/ 3775165 w 9144000"/>
              <a:gd name="connsiteY4-3518" fmla="*/ 878925 h 1750870"/>
              <a:gd name="connsiteX5-3519" fmla="*/ 5212080 w 9144000"/>
              <a:gd name="connsiteY5-3520" fmla="*/ 891987 h 1750870"/>
              <a:gd name="connsiteX6-3521" fmla="*/ 6400800 w 9144000"/>
              <a:gd name="connsiteY6-3522" fmla="*/ 526228 h 1750870"/>
              <a:gd name="connsiteX7-3523" fmla="*/ 7001692 w 9144000"/>
              <a:gd name="connsiteY7-3524" fmla="*/ 108217 h 1750870"/>
              <a:gd name="connsiteX8-3525" fmla="*/ 7772400 w 9144000"/>
              <a:gd name="connsiteY8-3526" fmla="*/ 264970 h 1750870"/>
              <a:gd name="connsiteX9-3527" fmla="*/ 8451668 w 9144000"/>
              <a:gd name="connsiteY9-3528" fmla="*/ 3714 h 1750870"/>
              <a:gd name="connsiteX10-3529" fmla="*/ 9144000 w 9144000"/>
              <a:gd name="connsiteY10-3530" fmla="*/ 173530 h 1750870"/>
              <a:gd name="connsiteX11-3531" fmla="*/ 9144000 w 9144000"/>
              <a:gd name="connsiteY11-3532" fmla="*/ 1750870 h 1750870"/>
              <a:gd name="connsiteX12-3533" fmla="*/ 0 w 9144000"/>
              <a:gd name="connsiteY12-3534" fmla="*/ 1750870 h 1750870"/>
              <a:gd name="connsiteX13-3535" fmla="*/ 0 w 9144000"/>
              <a:gd name="connsiteY13-3536" fmla="*/ 95153 h 1750870"/>
              <a:gd name="connsiteX0-3537" fmla="*/ 0 w 9144000"/>
              <a:gd name="connsiteY0-3538" fmla="*/ 95153 h 1750870"/>
              <a:gd name="connsiteX1-3539" fmla="*/ 1018903 w 9144000"/>
              <a:gd name="connsiteY1-3540" fmla="*/ 473976 h 1750870"/>
              <a:gd name="connsiteX2-3541" fmla="*/ 1907177 w 9144000"/>
              <a:gd name="connsiteY2-3542" fmla="*/ 278034 h 1750870"/>
              <a:gd name="connsiteX3-3543" fmla="*/ 2586445 w 9144000"/>
              <a:gd name="connsiteY3-3544" fmla="*/ 656855 h 1750870"/>
              <a:gd name="connsiteX4-3545" fmla="*/ 3775165 w 9144000"/>
              <a:gd name="connsiteY4-3546" fmla="*/ 878925 h 1750870"/>
              <a:gd name="connsiteX5-3547" fmla="*/ 5212080 w 9144000"/>
              <a:gd name="connsiteY5-3548" fmla="*/ 891987 h 1750870"/>
              <a:gd name="connsiteX6-3549" fmla="*/ 6400800 w 9144000"/>
              <a:gd name="connsiteY6-3550" fmla="*/ 526228 h 1750870"/>
              <a:gd name="connsiteX7-3551" fmla="*/ 7001692 w 9144000"/>
              <a:gd name="connsiteY7-3552" fmla="*/ 108217 h 1750870"/>
              <a:gd name="connsiteX8-3553" fmla="*/ 7772400 w 9144000"/>
              <a:gd name="connsiteY8-3554" fmla="*/ 264970 h 1750870"/>
              <a:gd name="connsiteX9-3555" fmla="*/ 8451668 w 9144000"/>
              <a:gd name="connsiteY9-3556" fmla="*/ 3714 h 1750870"/>
              <a:gd name="connsiteX10-3557" fmla="*/ 9144000 w 9144000"/>
              <a:gd name="connsiteY10-3558" fmla="*/ 173530 h 1750870"/>
              <a:gd name="connsiteX11-3559" fmla="*/ 9144000 w 9144000"/>
              <a:gd name="connsiteY11-3560" fmla="*/ 1750870 h 1750870"/>
              <a:gd name="connsiteX12-3561" fmla="*/ 0 w 9144000"/>
              <a:gd name="connsiteY12-3562" fmla="*/ 1750870 h 1750870"/>
              <a:gd name="connsiteX13-3563" fmla="*/ 0 w 9144000"/>
              <a:gd name="connsiteY13-3564" fmla="*/ 95153 h 1750870"/>
              <a:gd name="connsiteX0-3565" fmla="*/ 0 w 9144000"/>
              <a:gd name="connsiteY0-3566" fmla="*/ 95153 h 1750870"/>
              <a:gd name="connsiteX1-3567" fmla="*/ 1018903 w 9144000"/>
              <a:gd name="connsiteY1-3568" fmla="*/ 473976 h 1750870"/>
              <a:gd name="connsiteX2-3569" fmla="*/ 1907177 w 9144000"/>
              <a:gd name="connsiteY2-3570" fmla="*/ 278034 h 1750870"/>
              <a:gd name="connsiteX3-3571" fmla="*/ 2586445 w 9144000"/>
              <a:gd name="connsiteY3-3572" fmla="*/ 656855 h 1750870"/>
              <a:gd name="connsiteX4-3573" fmla="*/ 3775165 w 9144000"/>
              <a:gd name="connsiteY4-3574" fmla="*/ 878925 h 1750870"/>
              <a:gd name="connsiteX5-3575" fmla="*/ 5212080 w 9144000"/>
              <a:gd name="connsiteY5-3576" fmla="*/ 891987 h 1750870"/>
              <a:gd name="connsiteX6-3577" fmla="*/ 6400800 w 9144000"/>
              <a:gd name="connsiteY6-3578" fmla="*/ 526228 h 1750870"/>
              <a:gd name="connsiteX7-3579" fmla="*/ 7001692 w 9144000"/>
              <a:gd name="connsiteY7-3580" fmla="*/ 108217 h 1750870"/>
              <a:gd name="connsiteX8-3581" fmla="*/ 7772400 w 9144000"/>
              <a:gd name="connsiteY8-3582" fmla="*/ 264970 h 1750870"/>
              <a:gd name="connsiteX9-3583" fmla="*/ 8451668 w 9144000"/>
              <a:gd name="connsiteY9-3584" fmla="*/ 3714 h 1750870"/>
              <a:gd name="connsiteX10-3585" fmla="*/ 9144000 w 9144000"/>
              <a:gd name="connsiteY10-3586" fmla="*/ 173530 h 1750870"/>
              <a:gd name="connsiteX11-3587" fmla="*/ 9144000 w 9144000"/>
              <a:gd name="connsiteY11-3588" fmla="*/ 1750870 h 1750870"/>
              <a:gd name="connsiteX12-3589" fmla="*/ 0 w 9144000"/>
              <a:gd name="connsiteY12-3590" fmla="*/ 1750870 h 1750870"/>
              <a:gd name="connsiteX13-3591" fmla="*/ 0 w 9144000"/>
              <a:gd name="connsiteY13-3592" fmla="*/ 95153 h 1750870"/>
              <a:gd name="connsiteX0-3593" fmla="*/ 0 w 9144000"/>
              <a:gd name="connsiteY0-3594" fmla="*/ 95153 h 1750870"/>
              <a:gd name="connsiteX1-3595" fmla="*/ 1018903 w 9144000"/>
              <a:gd name="connsiteY1-3596" fmla="*/ 473976 h 1750870"/>
              <a:gd name="connsiteX2-3597" fmla="*/ 1907177 w 9144000"/>
              <a:gd name="connsiteY2-3598" fmla="*/ 278034 h 1750870"/>
              <a:gd name="connsiteX3-3599" fmla="*/ 2586445 w 9144000"/>
              <a:gd name="connsiteY3-3600" fmla="*/ 656855 h 1750870"/>
              <a:gd name="connsiteX4-3601" fmla="*/ 3931919 w 9144000"/>
              <a:gd name="connsiteY4-3602" fmla="*/ 852799 h 1750870"/>
              <a:gd name="connsiteX5-3603" fmla="*/ 5212080 w 9144000"/>
              <a:gd name="connsiteY5-3604" fmla="*/ 891987 h 1750870"/>
              <a:gd name="connsiteX6-3605" fmla="*/ 6400800 w 9144000"/>
              <a:gd name="connsiteY6-3606" fmla="*/ 526228 h 1750870"/>
              <a:gd name="connsiteX7-3607" fmla="*/ 7001692 w 9144000"/>
              <a:gd name="connsiteY7-3608" fmla="*/ 108217 h 1750870"/>
              <a:gd name="connsiteX8-3609" fmla="*/ 7772400 w 9144000"/>
              <a:gd name="connsiteY8-3610" fmla="*/ 264970 h 1750870"/>
              <a:gd name="connsiteX9-3611" fmla="*/ 8451668 w 9144000"/>
              <a:gd name="connsiteY9-3612" fmla="*/ 3714 h 1750870"/>
              <a:gd name="connsiteX10-3613" fmla="*/ 9144000 w 9144000"/>
              <a:gd name="connsiteY10-3614" fmla="*/ 173530 h 1750870"/>
              <a:gd name="connsiteX11-3615" fmla="*/ 9144000 w 9144000"/>
              <a:gd name="connsiteY11-3616" fmla="*/ 1750870 h 1750870"/>
              <a:gd name="connsiteX12-3617" fmla="*/ 0 w 9144000"/>
              <a:gd name="connsiteY12-3618" fmla="*/ 1750870 h 1750870"/>
              <a:gd name="connsiteX13-3619" fmla="*/ 0 w 9144000"/>
              <a:gd name="connsiteY13-3620" fmla="*/ 95153 h 1750870"/>
              <a:gd name="connsiteX0-3621" fmla="*/ 0 w 9144000"/>
              <a:gd name="connsiteY0-3622" fmla="*/ 95153 h 1750870"/>
              <a:gd name="connsiteX1-3623" fmla="*/ 1018903 w 9144000"/>
              <a:gd name="connsiteY1-3624" fmla="*/ 473976 h 1750870"/>
              <a:gd name="connsiteX2-3625" fmla="*/ 1907177 w 9144000"/>
              <a:gd name="connsiteY2-3626" fmla="*/ 278034 h 1750870"/>
              <a:gd name="connsiteX3-3627" fmla="*/ 2586445 w 9144000"/>
              <a:gd name="connsiteY3-3628" fmla="*/ 656855 h 1750870"/>
              <a:gd name="connsiteX4-3629" fmla="*/ 3931919 w 9144000"/>
              <a:gd name="connsiteY4-3630" fmla="*/ 852799 h 1750870"/>
              <a:gd name="connsiteX5-3631" fmla="*/ 5212080 w 9144000"/>
              <a:gd name="connsiteY5-3632" fmla="*/ 891987 h 1750870"/>
              <a:gd name="connsiteX6-3633" fmla="*/ 6400800 w 9144000"/>
              <a:gd name="connsiteY6-3634" fmla="*/ 526228 h 1750870"/>
              <a:gd name="connsiteX7-3635" fmla="*/ 7001692 w 9144000"/>
              <a:gd name="connsiteY7-3636" fmla="*/ 108217 h 1750870"/>
              <a:gd name="connsiteX8-3637" fmla="*/ 7772400 w 9144000"/>
              <a:gd name="connsiteY8-3638" fmla="*/ 264970 h 1750870"/>
              <a:gd name="connsiteX9-3639" fmla="*/ 8451668 w 9144000"/>
              <a:gd name="connsiteY9-3640" fmla="*/ 3714 h 1750870"/>
              <a:gd name="connsiteX10-3641" fmla="*/ 9144000 w 9144000"/>
              <a:gd name="connsiteY10-3642" fmla="*/ 173530 h 1750870"/>
              <a:gd name="connsiteX11-3643" fmla="*/ 9144000 w 9144000"/>
              <a:gd name="connsiteY11-3644" fmla="*/ 1750870 h 1750870"/>
              <a:gd name="connsiteX12-3645" fmla="*/ 0 w 9144000"/>
              <a:gd name="connsiteY12-3646" fmla="*/ 1750870 h 1750870"/>
              <a:gd name="connsiteX13-3647" fmla="*/ 0 w 9144000"/>
              <a:gd name="connsiteY13-3648" fmla="*/ 95153 h 1750870"/>
              <a:gd name="connsiteX0-3649" fmla="*/ 0 w 9144000"/>
              <a:gd name="connsiteY0-3650" fmla="*/ 95153 h 1750870"/>
              <a:gd name="connsiteX1-3651" fmla="*/ 1018903 w 9144000"/>
              <a:gd name="connsiteY1-3652" fmla="*/ 473976 h 1750870"/>
              <a:gd name="connsiteX2-3653" fmla="*/ 1907177 w 9144000"/>
              <a:gd name="connsiteY2-3654" fmla="*/ 278034 h 1750870"/>
              <a:gd name="connsiteX3-3655" fmla="*/ 2586445 w 9144000"/>
              <a:gd name="connsiteY3-3656" fmla="*/ 656855 h 1750870"/>
              <a:gd name="connsiteX4-3657" fmla="*/ 3931919 w 9144000"/>
              <a:gd name="connsiteY4-3658" fmla="*/ 852799 h 1750870"/>
              <a:gd name="connsiteX5-3659" fmla="*/ 5212080 w 9144000"/>
              <a:gd name="connsiteY5-3660" fmla="*/ 891987 h 1750870"/>
              <a:gd name="connsiteX6-3661" fmla="*/ 6400800 w 9144000"/>
              <a:gd name="connsiteY6-3662" fmla="*/ 526228 h 1750870"/>
              <a:gd name="connsiteX7-3663" fmla="*/ 7001692 w 9144000"/>
              <a:gd name="connsiteY7-3664" fmla="*/ 108217 h 1750870"/>
              <a:gd name="connsiteX8-3665" fmla="*/ 7772400 w 9144000"/>
              <a:gd name="connsiteY8-3666" fmla="*/ 264970 h 1750870"/>
              <a:gd name="connsiteX9-3667" fmla="*/ 8451668 w 9144000"/>
              <a:gd name="connsiteY9-3668" fmla="*/ 3714 h 1750870"/>
              <a:gd name="connsiteX10-3669" fmla="*/ 9144000 w 9144000"/>
              <a:gd name="connsiteY10-3670" fmla="*/ 173530 h 1750870"/>
              <a:gd name="connsiteX11-3671" fmla="*/ 9144000 w 9144000"/>
              <a:gd name="connsiteY11-3672" fmla="*/ 1750870 h 1750870"/>
              <a:gd name="connsiteX12-3673" fmla="*/ 0 w 9144000"/>
              <a:gd name="connsiteY12-3674" fmla="*/ 1750870 h 1750870"/>
              <a:gd name="connsiteX13-3675" fmla="*/ 0 w 9144000"/>
              <a:gd name="connsiteY13-3676" fmla="*/ 95153 h 1750870"/>
              <a:gd name="connsiteX0-3677" fmla="*/ 0 w 9144000"/>
              <a:gd name="connsiteY0-3678" fmla="*/ 95153 h 1750870"/>
              <a:gd name="connsiteX1-3679" fmla="*/ 1018903 w 9144000"/>
              <a:gd name="connsiteY1-3680" fmla="*/ 473976 h 1750870"/>
              <a:gd name="connsiteX2-3681" fmla="*/ 1907177 w 9144000"/>
              <a:gd name="connsiteY2-3682" fmla="*/ 278034 h 1750870"/>
              <a:gd name="connsiteX3-3683" fmla="*/ 2586445 w 9144000"/>
              <a:gd name="connsiteY3-3684" fmla="*/ 656855 h 1750870"/>
              <a:gd name="connsiteX4-3685" fmla="*/ 3931919 w 9144000"/>
              <a:gd name="connsiteY4-3686" fmla="*/ 852799 h 1750870"/>
              <a:gd name="connsiteX5-3687" fmla="*/ 5434148 w 9144000"/>
              <a:gd name="connsiteY5-3688" fmla="*/ 839736 h 1750870"/>
              <a:gd name="connsiteX6-3689" fmla="*/ 6400800 w 9144000"/>
              <a:gd name="connsiteY6-3690" fmla="*/ 526228 h 1750870"/>
              <a:gd name="connsiteX7-3691" fmla="*/ 7001692 w 9144000"/>
              <a:gd name="connsiteY7-3692" fmla="*/ 108217 h 1750870"/>
              <a:gd name="connsiteX8-3693" fmla="*/ 7772400 w 9144000"/>
              <a:gd name="connsiteY8-3694" fmla="*/ 264970 h 1750870"/>
              <a:gd name="connsiteX9-3695" fmla="*/ 8451668 w 9144000"/>
              <a:gd name="connsiteY9-3696" fmla="*/ 3714 h 1750870"/>
              <a:gd name="connsiteX10-3697" fmla="*/ 9144000 w 9144000"/>
              <a:gd name="connsiteY10-3698" fmla="*/ 173530 h 1750870"/>
              <a:gd name="connsiteX11-3699" fmla="*/ 9144000 w 9144000"/>
              <a:gd name="connsiteY11-3700" fmla="*/ 1750870 h 1750870"/>
              <a:gd name="connsiteX12-3701" fmla="*/ 0 w 9144000"/>
              <a:gd name="connsiteY12-3702" fmla="*/ 1750870 h 1750870"/>
              <a:gd name="connsiteX13-3703" fmla="*/ 0 w 9144000"/>
              <a:gd name="connsiteY13-3704" fmla="*/ 95153 h 1750870"/>
              <a:gd name="connsiteX0-3705" fmla="*/ 0 w 9144000"/>
              <a:gd name="connsiteY0-3706" fmla="*/ 95153 h 1750870"/>
              <a:gd name="connsiteX1-3707" fmla="*/ 1018903 w 9144000"/>
              <a:gd name="connsiteY1-3708" fmla="*/ 473976 h 1750870"/>
              <a:gd name="connsiteX2-3709" fmla="*/ 1907177 w 9144000"/>
              <a:gd name="connsiteY2-3710" fmla="*/ 278034 h 1750870"/>
              <a:gd name="connsiteX3-3711" fmla="*/ 2586445 w 9144000"/>
              <a:gd name="connsiteY3-3712" fmla="*/ 656855 h 1750870"/>
              <a:gd name="connsiteX4-3713" fmla="*/ 3931919 w 9144000"/>
              <a:gd name="connsiteY4-3714" fmla="*/ 852799 h 1750870"/>
              <a:gd name="connsiteX5-3715" fmla="*/ 5434148 w 9144000"/>
              <a:gd name="connsiteY5-3716" fmla="*/ 839736 h 1750870"/>
              <a:gd name="connsiteX6-3717" fmla="*/ 6400800 w 9144000"/>
              <a:gd name="connsiteY6-3718" fmla="*/ 526228 h 1750870"/>
              <a:gd name="connsiteX7-3719" fmla="*/ 7001692 w 9144000"/>
              <a:gd name="connsiteY7-3720" fmla="*/ 108217 h 1750870"/>
              <a:gd name="connsiteX8-3721" fmla="*/ 7772400 w 9144000"/>
              <a:gd name="connsiteY8-3722" fmla="*/ 264970 h 1750870"/>
              <a:gd name="connsiteX9-3723" fmla="*/ 8451668 w 9144000"/>
              <a:gd name="connsiteY9-3724" fmla="*/ 3714 h 1750870"/>
              <a:gd name="connsiteX10-3725" fmla="*/ 9144000 w 9144000"/>
              <a:gd name="connsiteY10-3726" fmla="*/ 173530 h 1750870"/>
              <a:gd name="connsiteX11-3727" fmla="*/ 9144000 w 9144000"/>
              <a:gd name="connsiteY11-3728" fmla="*/ 1750870 h 1750870"/>
              <a:gd name="connsiteX12-3729" fmla="*/ 0 w 9144000"/>
              <a:gd name="connsiteY12-3730" fmla="*/ 1750870 h 1750870"/>
              <a:gd name="connsiteX13-3731" fmla="*/ 0 w 9144000"/>
              <a:gd name="connsiteY13-3732" fmla="*/ 95153 h 1750870"/>
              <a:gd name="connsiteX0-3733" fmla="*/ 0 w 9144000"/>
              <a:gd name="connsiteY0-3734" fmla="*/ 95153 h 1750870"/>
              <a:gd name="connsiteX1-3735" fmla="*/ 1018903 w 9144000"/>
              <a:gd name="connsiteY1-3736" fmla="*/ 473976 h 1750870"/>
              <a:gd name="connsiteX2-3737" fmla="*/ 1907177 w 9144000"/>
              <a:gd name="connsiteY2-3738" fmla="*/ 278034 h 1750870"/>
              <a:gd name="connsiteX3-3739" fmla="*/ 2586445 w 9144000"/>
              <a:gd name="connsiteY3-3740" fmla="*/ 656855 h 1750870"/>
              <a:gd name="connsiteX4-3741" fmla="*/ 3931919 w 9144000"/>
              <a:gd name="connsiteY4-3742" fmla="*/ 852799 h 1750870"/>
              <a:gd name="connsiteX5-3743" fmla="*/ 5434148 w 9144000"/>
              <a:gd name="connsiteY5-3744" fmla="*/ 839736 h 1750870"/>
              <a:gd name="connsiteX6-3745" fmla="*/ 6400800 w 9144000"/>
              <a:gd name="connsiteY6-3746" fmla="*/ 526228 h 1750870"/>
              <a:gd name="connsiteX7-3747" fmla="*/ 7001692 w 9144000"/>
              <a:gd name="connsiteY7-3748" fmla="*/ 108217 h 1750870"/>
              <a:gd name="connsiteX8-3749" fmla="*/ 7772400 w 9144000"/>
              <a:gd name="connsiteY8-3750" fmla="*/ 264970 h 1750870"/>
              <a:gd name="connsiteX9-3751" fmla="*/ 8451668 w 9144000"/>
              <a:gd name="connsiteY9-3752" fmla="*/ 3714 h 1750870"/>
              <a:gd name="connsiteX10-3753" fmla="*/ 9144000 w 9144000"/>
              <a:gd name="connsiteY10-3754" fmla="*/ 173530 h 1750870"/>
              <a:gd name="connsiteX11-3755" fmla="*/ 9144000 w 9144000"/>
              <a:gd name="connsiteY11-3756" fmla="*/ 1750870 h 1750870"/>
              <a:gd name="connsiteX12-3757" fmla="*/ 0 w 9144000"/>
              <a:gd name="connsiteY12-3758" fmla="*/ 1750870 h 1750870"/>
              <a:gd name="connsiteX13-3759" fmla="*/ 0 w 9144000"/>
              <a:gd name="connsiteY13-3760" fmla="*/ 95153 h 1750870"/>
              <a:gd name="connsiteX0-3761" fmla="*/ 0 w 9144000"/>
              <a:gd name="connsiteY0-3762" fmla="*/ 95153 h 1750870"/>
              <a:gd name="connsiteX1-3763" fmla="*/ 1018903 w 9144000"/>
              <a:gd name="connsiteY1-3764" fmla="*/ 473976 h 1750870"/>
              <a:gd name="connsiteX2-3765" fmla="*/ 1907177 w 9144000"/>
              <a:gd name="connsiteY2-3766" fmla="*/ 278034 h 1750870"/>
              <a:gd name="connsiteX3-3767" fmla="*/ 2586445 w 9144000"/>
              <a:gd name="connsiteY3-3768" fmla="*/ 656855 h 1750870"/>
              <a:gd name="connsiteX4-3769" fmla="*/ 3931919 w 9144000"/>
              <a:gd name="connsiteY4-3770" fmla="*/ 852799 h 1750870"/>
              <a:gd name="connsiteX5-3771" fmla="*/ 5434148 w 9144000"/>
              <a:gd name="connsiteY5-3772" fmla="*/ 839736 h 1750870"/>
              <a:gd name="connsiteX6-3773" fmla="*/ 6400800 w 9144000"/>
              <a:gd name="connsiteY6-3774" fmla="*/ 526228 h 1750870"/>
              <a:gd name="connsiteX7-3775" fmla="*/ 7001692 w 9144000"/>
              <a:gd name="connsiteY7-3776" fmla="*/ 108217 h 1750870"/>
              <a:gd name="connsiteX8-3777" fmla="*/ 7772400 w 9144000"/>
              <a:gd name="connsiteY8-3778" fmla="*/ 264970 h 1750870"/>
              <a:gd name="connsiteX9-3779" fmla="*/ 8451668 w 9144000"/>
              <a:gd name="connsiteY9-3780" fmla="*/ 3714 h 1750870"/>
              <a:gd name="connsiteX10-3781" fmla="*/ 9144000 w 9144000"/>
              <a:gd name="connsiteY10-3782" fmla="*/ 173530 h 1750870"/>
              <a:gd name="connsiteX11-3783" fmla="*/ 9144000 w 9144000"/>
              <a:gd name="connsiteY11-3784" fmla="*/ 1750870 h 1750870"/>
              <a:gd name="connsiteX12-3785" fmla="*/ 0 w 9144000"/>
              <a:gd name="connsiteY12-3786" fmla="*/ 1750870 h 1750870"/>
              <a:gd name="connsiteX13-3787" fmla="*/ 0 w 9144000"/>
              <a:gd name="connsiteY13-3788" fmla="*/ 95153 h 1750870"/>
              <a:gd name="connsiteX0-3789" fmla="*/ 0 w 9144000"/>
              <a:gd name="connsiteY0-3790" fmla="*/ 95153 h 1750870"/>
              <a:gd name="connsiteX1-3791" fmla="*/ 1018903 w 9144000"/>
              <a:gd name="connsiteY1-3792" fmla="*/ 473976 h 1750870"/>
              <a:gd name="connsiteX2-3793" fmla="*/ 1907177 w 9144000"/>
              <a:gd name="connsiteY2-3794" fmla="*/ 278034 h 1750870"/>
              <a:gd name="connsiteX3-3795" fmla="*/ 2586445 w 9144000"/>
              <a:gd name="connsiteY3-3796" fmla="*/ 656855 h 1750870"/>
              <a:gd name="connsiteX4-3797" fmla="*/ 3931919 w 9144000"/>
              <a:gd name="connsiteY4-3798" fmla="*/ 852799 h 1750870"/>
              <a:gd name="connsiteX5-3799" fmla="*/ 5434148 w 9144000"/>
              <a:gd name="connsiteY5-3800" fmla="*/ 839736 h 1750870"/>
              <a:gd name="connsiteX6-3801" fmla="*/ 6400800 w 9144000"/>
              <a:gd name="connsiteY6-3802" fmla="*/ 526228 h 1750870"/>
              <a:gd name="connsiteX7-3803" fmla="*/ 7001692 w 9144000"/>
              <a:gd name="connsiteY7-3804" fmla="*/ 108217 h 1750870"/>
              <a:gd name="connsiteX8-3805" fmla="*/ 7772400 w 9144000"/>
              <a:gd name="connsiteY8-3806" fmla="*/ 264970 h 1750870"/>
              <a:gd name="connsiteX9-3807" fmla="*/ 8451668 w 9144000"/>
              <a:gd name="connsiteY9-3808" fmla="*/ 3714 h 1750870"/>
              <a:gd name="connsiteX10-3809" fmla="*/ 9144000 w 9144000"/>
              <a:gd name="connsiteY10-3810" fmla="*/ 173530 h 1750870"/>
              <a:gd name="connsiteX11-3811" fmla="*/ 9144000 w 9144000"/>
              <a:gd name="connsiteY11-3812" fmla="*/ 1750870 h 1750870"/>
              <a:gd name="connsiteX12-3813" fmla="*/ 0 w 9144000"/>
              <a:gd name="connsiteY12-3814" fmla="*/ 1750870 h 1750870"/>
              <a:gd name="connsiteX13-3815" fmla="*/ 0 w 9144000"/>
              <a:gd name="connsiteY13-3816" fmla="*/ 95153 h 1750870"/>
              <a:gd name="connsiteX0-3817" fmla="*/ 0 w 9144000"/>
              <a:gd name="connsiteY0-3818" fmla="*/ 95153 h 1750870"/>
              <a:gd name="connsiteX1-3819" fmla="*/ 1018903 w 9144000"/>
              <a:gd name="connsiteY1-3820" fmla="*/ 473976 h 1750870"/>
              <a:gd name="connsiteX2-3821" fmla="*/ 1907177 w 9144000"/>
              <a:gd name="connsiteY2-3822" fmla="*/ 278034 h 1750870"/>
              <a:gd name="connsiteX3-3823" fmla="*/ 2586445 w 9144000"/>
              <a:gd name="connsiteY3-3824" fmla="*/ 656855 h 1750870"/>
              <a:gd name="connsiteX4-3825" fmla="*/ 3931919 w 9144000"/>
              <a:gd name="connsiteY4-3826" fmla="*/ 852799 h 1750870"/>
              <a:gd name="connsiteX5-3827" fmla="*/ 5434148 w 9144000"/>
              <a:gd name="connsiteY5-3828" fmla="*/ 839736 h 1750870"/>
              <a:gd name="connsiteX6-3829" fmla="*/ 6400800 w 9144000"/>
              <a:gd name="connsiteY6-3830" fmla="*/ 526228 h 1750870"/>
              <a:gd name="connsiteX7-3831" fmla="*/ 7001692 w 9144000"/>
              <a:gd name="connsiteY7-3832" fmla="*/ 108217 h 1750870"/>
              <a:gd name="connsiteX8-3833" fmla="*/ 7772400 w 9144000"/>
              <a:gd name="connsiteY8-3834" fmla="*/ 264970 h 1750870"/>
              <a:gd name="connsiteX9-3835" fmla="*/ 8451668 w 9144000"/>
              <a:gd name="connsiteY9-3836" fmla="*/ 3714 h 1750870"/>
              <a:gd name="connsiteX10-3837" fmla="*/ 9144000 w 9144000"/>
              <a:gd name="connsiteY10-3838" fmla="*/ 173530 h 1750870"/>
              <a:gd name="connsiteX11-3839" fmla="*/ 9144000 w 9144000"/>
              <a:gd name="connsiteY11-3840" fmla="*/ 1750870 h 1750870"/>
              <a:gd name="connsiteX12-3841" fmla="*/ 0 w 9144000"/>
              <a:gd name="connsiteY12-3842" fmla="*/ 1750870 h 1750870"/>
              <a:gd name="connsiteX13-3843" fmla="*/ 0 w 9144000"/>
              <a:gd name="connsiteY13-3844" fmla="*/ 95153 h 1750870"/>
              <a:gd name="connsiteX0-3845" fmla="*/ 0 w 9144000"/>
              <a:gd name="connsiteY0-3846" fmla="*/ 95153 h 1750870"/>
              <a:gd name="connsiteX1-3847" fmla="*/ 1018903 w 9144000"/>
              <a:gd name="connsiteY1-3848" fmla="*/ 473976 h 1750870"/>
              <a:gd name="connsiteX2-3849" fmla="*/ 1907177 w 9144000"/>
              <a:gd name="connsiteY2-3850" fmla="*/ 278034 h 1750870"/>
              <a:gd name="connsiteX3-3851" fmla="*/ 2586445 w 9144000"/>
              <a:gd name="connsiteY3-3852" fmla="*/ 656855 h 1750870"/>
              <a:gd name="connsiteX4-3853" fmla="*/ 4010296 w 9144000"/>
              <a:gd name="connsiteY4-3854" fmla="*/ 839736 h 1750870"/>
              <a:gd name="connsiteX5-3855" fmla="*/ 5434148 w 9144000"/>
              <a:gd name="connsiteY5-3856" fmla="*/ 839736 h 1750870"/>
              <a:gd name="connsiteX6-3857" fmla="*/ 6400800 w 9144000"/>
              <a:gd name="connsiteY6-3858" fmla="*/ 526228 h 1750870"/>
              <a:gd name="connsiteX7-3859" fmla="*/ 7001692 w 9144000"/>
              <a:gd name="connsiteY7-3860" fmla="*/ 108217 h 1750870"/>
              <a:gd name="connsiteX8-3861" fmla="*/ 7772400 w 9144000"/>
              <a:gd name="connsiteY8-3862" fmla="*/ 264970 h 1750870"/>
              <a:gd name="connsiteX9-3863" fmla="*/ 8451668 w 9144000"/>
              <a:gd name="connsiteY9-3864" fmla="*/ 3714 h 1750870"/>
              <a:gd name="connsiteX10-3865" fmla="*/ 9144000 w 9144000"/>
              <a:gd name="connsiteY10-3866" fmla="*/ 173530 h 1750870"/>
              <a:gd name="connsiteX11-3867" fmla="*/ 9144000 w 9144000"/>
              <a:gd name="connsiteY11-3868" fmla="*/ 1750870 h 1750870"/>
              <a:gd name="connsiteX12-3869" fmla="*/ 0 w 9144000"/>
              <a:gd name="connsiteY12-3870" fmla="*/ 1750870 h 1750870"/>
              <a:gd name="connsiteX13-3871" fmla="*/ 0 w 9144000"/>
              <a:gd name="connsiteY13-3872" fmla="*/ 95153 h 1750870"/>
              <a:gd name="connsiteX0-3873" fmla="*/ 0 w 9144000"/>
              <a:gd name="connsiteY0-3874" fmla="*/ 95153 h 1750870"/>
              <a:gd name="connsiteX1-3875" fmla="*/ 1018903 w 9144000"/>
              <a:gd name="connsiteY1-3876" fmla="*/ 473976 h 1750870"/>
              <a:gd name="connsiteX2-3877" fmla="*/ 1907177 w 9144000"/>
              <a:gd name="connsiteY2-3878" fmla="*/ 278034 h 1750870"/>
              <a:gd name="connsiteX3-3879" fmla="*/ 2586445 w 9144000"/>
              <a:gd name="connsiteY3-3880" fmla="*/ 656855 h 1750870"/>
              <a:gd name="connsiteX4-3881" fmla="*/ 4010296 w 9144000"/>
              <a:gd name="connsiteY4-3882" fmla="*/ 839736 h 1750870"/>
              <a:gd name="connsiteX5-3883" fmla="*/ 5434148 w 9144000"/>
              <a:gd name="connsiteY5-3884" fmla="*/ 839736 h 1750870"/>
              <a:gd name="connsiteX6-3885" fmla="*/ 6400800 w 9144000"/>
              <a:gd name="connsiteY6-3886" fmla="*/ 526228 h 1750870"/>
              <a:gd name="connsiteX7-3887" fmla="*/ 7001692 w 9144000"/>
              <a:gd name="connsiteY7-3888" fmla="*/ 108217 h 1750870"/>
              <a:gd name="connsiteX8-3889" fmla="*/ 7772400 w 9144000"/>
              <a:gd name="connsiteY8-3890" fmla="*/ 264970 h 1750870"/>
              <a:gd name="connsiteX9-3891" fmla="*/ 8451668 w 9144000"/>
              <a:gd name="connsiteY9-3892" fmla="*/ 3714 h 1750870"/>
              <a:gd name="connsiteX10-3893" fmla="*/ 9144000 w 9144000"/>
              <a:gd name="connsiteY10-3894" fmla="*/ 173530 h 1750870"/>
              <a:gd name="connsiteX11-3895" fmla="*/ 9144000 w 9144000"/>
              <a:gd name="connsiteY11-3896" fmla="*/ 1750870 h 1750870"/>
              <a:gd name="connsiteX12-3897" fmla="*/ 0 w 9144000"/>
              <a:gd name="connsiteY12-3898" fmla="*/ 1750870 h 1750870"/>
              <a:gd name="connsiteX13-3899" fmla="*/ 0 w 9144000"/>
              <a:gd name="connsiteY13-3900" fmla="*/ 95153 h 1750870"/>
              <a:gd name="connsiteX0-3901" fmla="*/ 0 w 9144000"/>
              <a:gd name="connsiteY0-3902" fmla="*/ 95153 h 1750870"/>
              <a:gd name="connsiteX1-3903" fmla="*/ 1018903 w 9144000"/>
              <a:gd name="connsiteY1-3904" fmla="*/ 473976 h 1750870"/>
              <a:gd name="connsiteX2-3905" fmla="*/ 1907177 w 9144000"/>
              <a:gd name="connsiteY2-3906" fmla="*/ 278034 h 1750870"/>
              <a:gd name="connsiteX3-3907" fmla="*/ 2586445 w 9144000"/>
              <a:gd name="connsiteY3-3908" fmla="*/ 656855 h 1750870"/>
              <a:gd name="connsiteX4-3909" fmla="*/ 4010296 w 9144000"/>
              <a:gd name="connsiteY4-3910" fmla="*/ 839736 h 1750870"/>
              <a:gd name="connsiteX5-3911" fmla="*/ 5434148 w 9144000"/>
              <a:gd name="connsiteY5-3912" fmla="*/ 839736 h 1750870"/>
              <a:gd name="connsiteX6-3913" fmla="*/ 6400800 w 9144000"/>
              <a:gd name="connsiteY6-3914" fmla="*/ 526228 h 1750870"/>
              <a:gd name="connsiteX7-3915" fmla="*/ 7001692 w 9144000"/>
              <a:gd name="connsiteY7-3916" fmla="*/ 108217 h 1750870"/>
              <a:gd name="connsiteX8-3917" fmla="*/ 7772400 w 9144000"/>
              <a:gd name="connsiteY8-3918" fmla="*/ 264970 h 1750870"/>
              <a:gd name="connsiteX9-3919" fmla="*/ 8451668 w 9144000"/>
              <a:gd name="connsiteY9-3920" fmla="*/ 3714 h 1750870"/>
              <a:gd name="connsiteX10-3921" fmla="*/ 9144000 w 9144000"/>
              <a:gd name="connsiteY10-3922" fmla="*/ 173530 h 1750870"/>
              <a:gd name="connsiteX11-3923" fmla="*/ 9144000 w 9144000"/>
              <a:gd name="connsiteY11-3924" fmla="*/ 1750870 h 1750870"/>
              <a:gd name="connsiteX12-3925" fmla="*/ 0 w 9144000"/>
              <a:gd name="connsiteY12-3926" fmla="*/ 1750870 h 1750870"/>
              <a:gd name="connsiteX13-3927" fmla="*/ 0 w 9144000"/>
              <a:gd name="connsiteY13-3928" fmla="*/ 95153 h 1750870"/>
              <a:gd name="connsiteX0-3929" fmla="*/ 0 w 9144000"/>
              <a:gd name="connsiteY0-3930" fmla="*/ 95153 h 1750870"/>
              <a:gd name="connsiteX1-3931" fmla="*/ 1018903 w 9144000"/>
              <a:gd name="connsiteY1-3932" fmla="*/ 473976 h 1750870"/>
              <a:gd name="connsiteX2-3933" fmla="*/ 1907177 w 9144000"/>
              <a:gd name="connsiteY2-3934" fmla="*/ 278034 h 1750870"/>
              <a:gd name="connsiteX3-3935" fmla="*/ 2586445 w 9144000"/>
              <a:gd name="connsiteY3-3936" fmla="*/ 656855 h 1750870"/>
              <a:gd name="connsiteX4-3937" fmla="*/ 4010296 w 9144000"/>
              <a:gd name="connsiteY4-3938" fmla="*/ 839736 h 1750870"/>
              <a:gd name="connsiteX5-3939" fmla="*/ 5434148 w 9144000"/>
              <a:gd name="connsiteY5-3940" fmla="*/ 839736 h 1750870"/>
              <a:gd name="connsiteX6-3941" fmla="*/ 6400800 w 9144000"/>
              <a:gd name="connsiteY6-3942" fmla="*/ 526228 h 1750870"/>
              <a:gd name="connsiteX7-3943" fmla="*/ 7001692 w 9144000"/>
              <a:gd name="connsiteY7-3944" fmla="*/ 108217 h 1750870"/>
              <a:gd name="connsiteX8-3945" fmla="*/ 7772400 w 9144000"/>
              <a:gd name="connsiteY8-3946" fmla="*/ 264970 h 1750870"/>
              <a:gd name="connsiteX9-3947" fmla="*/ 8451668 w 9144000"/>
              <a:gd name="connsiteY9-3948" fmla="*/ 3714 h 1750870"/>
              <a:gd name="connsiteX10-3949" fmla="*/ 9144000 w 9144000"/>
              <a:gd name="connsiteY10-3950" fmla="*/ 173530 h 1750870"/>
              <a:gd name="connsiteX11-3951" fmla="*/ 9144000 w 9144000"/>
              <a:gd name="connsiteY11-3952" fmla="*/ 1750870 h 1750870"/>
              <a:gd name="connsiteX12-3953" fmla="*/ 0 w 9144000"/>
              <a:gd name="connsiteY12-3954" fmla="*/ 1750870 h 1750870"/>
              <a:gd name="connsiteX13-3955" fmla="*/ 0 w 9144000"/>
              <a:gd name="connsiteY13-3956" fmla="*/ 95153 h 1750870"/>
              <a:gd name="connsiteX0-3957" fmla="*/ 0 w 9144000"/>
              <a:gd name="connsiteY0-3958" fmla="*/ 95153 h 1750870"/>
              <a:gd name="connsiteX1-3959" fmla="*/ 1018903 w 9144000"/>
              <a:gd name="connsiteY1-3960" fmla="*/ 473976 h 1750870"/>
              <a:gd name="connsiteX2-3961" fmla="*/ 1907177 w 9144000"/>
              <a:gd name="connsiteY2-3962" fmla="*/ 278034 h 1750870"/>
              <a:gd name="connsiteX3-3963" fmla="*/ 2586445 w 9144000"/>
              <a:gd name="connsiteY3-3964" fmla="*/ 656855 h 1750870"/>
              <a:gd name="connsiteX4-3965" fmla="*/ 4010296 w 9144000"/>
              <a:gd name="connsiteY4-3966" fmla="*/ 839736 h 1750870"/>
              <a:gd name="connsiteX5-3967" fmla="*/ 5434148 w 9144000"/>
              <a:gd name="connsiteY5-3968" fmla="*/ 839736 h 1750870"/>
              <a:gd name="connsiteX6-3969" fmla="*/ 6400800 w 9144000"/>
              <a:gd name="connsiteY6-3970" fmla="*/ 526228 h 1750870"/>
              <a:gd name="connsiteX7-3971" fmla="*/ 7001692 w 9144000"/>
              <a:gd name="connsiteY7-3972" fmla="*/ 108217 h 1750870"/>
              <a:gd name="connsiteX8-3973" fmla="*/ 7772400 w 9144000"/>
              <a:gd name="connsiteY8-3974" fmla="*/ 264970 h 1750870"/>
              <a:gd name="connsiteX9-3975" fmla="*/ 8451668 w 9144000"/>
              <a:gd name="connsiteY9-3976" fmla="*/ 3714 h 1750870"/>
              <a:gd name="connsiteX10-3977" fmla="*/ 9144000 w 9144000"/>
              <a:gd name="connsiteY10-3978" fmla="*/ 173530 h 1750870"/>
              <a:gd name="connsiteX11-3979" fmla="*/ 9144000 w 9144000"/>
              <a:gd name="connsiteY11-3980" fmla="*/ 1750870 h 1750870"/>
              <a:gd name="connsiteX12-3981" fmla="*/ 0 w 9144000"/>
              <a:gd name="connsiteY12-3982" fmla="*/ 1750870 h 1750870"/>
              <a:gd name="connsiteX13-3983" fmla="*/ 0 w 9144000"/>
              <a:gd name="connsiteY13-3984" fmla="*/ 95153 h 1750870"/>
              <a:gd name="connsiteX0-3985" fmla="*/ 0 w 9144000"/>
              <a:gd name="connsiteY0-3986" fmla="*/ 95153 h 1750870"/>
              <a:gd name="connsiteX1-3987" fmla="*/ 1018903 w 9144000"/>
              <a:gd name="connsiteY1-3988" fmla="*/ 473976 h 1750870"/>
              <a:gd name="connsiteX2-3989" fmla="*/ 1907177 w 9144000"/>
              <a:gd name="connsiteY2-3990" fmla="*/ 278034 h 1750870"/>
              <a:gd name="connsiteX3-3991" fmla="*/ 2586445 w 9144000"/>
              <a:gd name="connsiteY3-3992" fmla="*/ 656855 h 1750870"/>
              <a:gd name="connsiteX4-3993" fmla="*/ 4010296 w 9144000"/>
              <a:gd name="connsiteY4-3994" fmla="*/ 839736 h 1750870"/>
              <a:gd name="connsiteX5-3995" fmla="*/ 5434148 w 9144000"/>
              <a:gd name="connsiteY5-3996" fmla="*/ 839736 h 1750870"/>
              <a:gd name="connsiteX6-3997" fmla="*/ 6466114 w 9144000"/>
              <a:gd name="connsiteY6-3998" fmla="*/ 473976 h 1750870"/>
              <a:gd name="connsiteX7-3999" fmla="*/ 7001692 w 9144000"/>
              <a:gd name="connsiteY7-4000" fmla="*/ 108217 h 1750870"/>
              <a:gd name="connsiteX8-4001" fmla="*/ 7772400 w 9144000"/>
              <a:gd name="connsiteY8-4002" fmla="*/ 264970 h 1750870"/>
              <a:gd name="connsiteX9-4003" fmla="*/ 8451668 w 9144000"/>
              <a:gd name="connsiteY9-4004" fmla="*/ 3714 h 1750870"/>
              <a:gd name="connsiteX10-4005" fmla="*/ 9144000 w 9144000"/>
              <a:gd name="connsiteY10-4006" fmla="*/ 173530 h 1750870"/>
              <a:gd name="connsiteX11-4007" fmla="*/ 9144000 w 9144000"/>
              <a:gd name="connsiteY11-4008" fmla="*/ 1750870 h 1750870"/>
              <a:gd name="connsiteX12-4009" fmla="*/ 0 w 9144000"/>
              <a:gd name="connsiteY12-4010" fmla="*/ 1750870 h 1750870"/>
              <a:gd name="connsiteX13-4011" fmla="*/ 0 w 9144000"/>
              <a:gd name="connsiteY13-4012" fmla="*/ 95153 h 1750870"/>
              <a:gd name="connsiteX0-4013" fmla="*/ 0 w 9144000"/>
              <a:gd name="connsiteY0-4014" fmla="*/ 95153 h 1750870"/>
              <a:gd name="connsiteX1-4015" fmla="*/ 1018903 w 9144000"/>
              <a:gd name="connsiteY1-4016" fmla="*/ 473976 h 1750870"/>
              <a:gd name="connsiteX2-4017" fmla="*/ 1907177 w 9144000"/>
              <a:gd name="connsiteY2-4018" fmla="*/ 278034 h 1750870"/>
              <a:gd name="connsiteX3-4019" fmla="*/ 2586445 w 9144000"/>
              <a:gd name="connsiteY3-4020" fmla="*/ 656855 h 1750870"/>
              <a:gd name="connsiteX4-4021" fmla="*/ 4010296 w 9144000"/>
              <a:gd name="connsiteY4-4022" fmla="*/ 839736 h 1750870"/>
              <a:gd name="connsiteX5-4023" fmla="*/ 5434148 w 9144000"/>
              <a:gd name="connsiteY5-4024" fmla="*/ 813611 h 1750870"/>
              <a:gd name="connsiteX6-4025" fmla="*/ 6466114 w 9144000"/>
              <a:gd name="connsiteY6-4026" fmla="*/ 473976 h 1750870"/>
              <a:gd name="connsiteX7-4027" fmla="*/ 7001692 w 9144000"/>
              <a:gd name="connsiteY7-4028" fmla="*/ 108217 h 1750870"/>
              <a:gd name="connsiteX8-4029" fmla="*/ 7772400 w 9144000"/>
              <a:gd name="connsiteY8-4030" fmla="*/ 264970 h 1750870"/>
              <a:gd name="connsiteX9-4031" fmla="*/ 8451668 w 9144000"/>
              <a:gd name="connsiteY9-4032" fmla="*/ 3714 h 1750870"/>
              <a:gd name="connsiteX10-4033" fmla="*/ 9144000 w 9144000"/>
              <a:gd name="connsiteY10-4034" fmla="*/ 173530 h 1750870"/>
              <a:gd name="connsiteX11-4035" fmla="*/ 9144000 w 9144000"/>
              <a:gd name="connsiteY11-4036" fmla="*/ 1750870 h 1750870"/>
              <a:gd name="connsiteX12-4037" fmla="*/ 0 w 9144000"/>
              <a:gd name="connsiteY12-4038" fmla="*/ 1750870 h 1750870"/>
              <a:gd name="connsiteX13-4039" fmla="*/ 0 w 9144000"/>
              <a:gd name="connsiteY13-4040" fmla="*/ 95153 h 1750870"/>
              <a:gd name="connsiteX0-4041" fmla="*/ 0 w 9144000"/>
              <a:gd name="connsiteY0-4042" fmla="*/ 95153 h 1750870"/>
              <a:gd name="connsiteX1-4043" fmla="*/ 1018903 w 9144000"/>
              <a:gd name="connsiteY1-4044" fmla="*/ 473976 h 1750870"/>
              <a:gd name="connsiteX2-4045" fmla="*/ 1907177 w 9144000"/>
              <a:gd name="connsiteY2-4046" fmla="*/ 278034 h 1750870"/>
              <a:gd name="connsiteX3-4047" fmla="*/ 2586445 w 9144000"/>
              <a:gd name="connsiteY3-4048" fmla="*/ 656855 h 1750870"/>
              <a:gd name="connsiteX4-4049" fmla="*/ 4010296 w 9144000"/>
              <a:gd name="connsiteY4-4050" fmla="*/ 839736 h 1750870"/>
              <a:gd name="connsiteX5-4051" fmla="*/ 5434148 w 9144000"/>
              <a:gd name="connsiteY5-4052" fmla="*/ 813611 h 1750870"/>
              <a:gd name="connsiteX6-4053" fmla="*/ 6466114 w 9144000"/>
              <a:gd name="connsiteY6-4054" fmla="*/ 473976 h 1750870"/>
              <a:gd name="connsiteX7-4055" fmla="*/ 7001692 w 9144000"/>
              <a:gd name="connsiteY7-4056" fmla="*/ 108217 h 1750870"/>
              <a:gd name="connsiteX8-4057" fmla="*/ 7772400 w 9144000"/>
              <a:gd name="connsiteY8-4058" fmla="*/ 264970 h 1750870"/>
              <a:gd name="connsiteX9-4059" fmla="*/ 8451668 w 9144000"/>
              <a:gd name="connsiteY9-4060" fmla="*/ 3714 h 1750870"/>
              <a:gd name="connsiteX10-4061" fmla="*/ 9144000 w 9144000"/>
              <a:gd name="connsiteY10-4062" fmla="*/ 173530 h 1750870"/>
              <a:gd name="connsiteX11-4063" fmla="*/ 9144000 w 9144000"/>
              <a:gd name="connsiteY11-4064" fmla="*/ 1750870 h 1750870"/>
              <a:gd name="connsiteX12-4065" fmla="*/ 0 w 9144000"/>
              <a:gd name="connsiteY12-4066" fmla="*/ 1750870 h 1750870"/>
              <a:gd name="connsiteX13-4067" fmla="*/ 0 w 9144000"/>
              <a:gd name="connsiteY13-4068" fmla="*/ 95153 h 1750870"/>
              <a:gd name="connsiteX0-4069" fmla="*/ 0 w 9144000"/>
              <a:gd name="connsiteY0-4070" fmla="*/ 95153 h 1750870"/>
              <a:gd name="connsiteX1-4071" fmla="*/ 1018903 w 9144000"/>
              <a:gd name="connsiteY1-4072" fmla="*/ 473976 h 1750870"/>
              <a:gd name="connsiteX2-4073" fmla="*/ 1907177 w 9144000"/>
              <a:gd name="connsiteY2-4074" fmla="*/ 278034 h 1750870"/>
              <a:gd name="connsiteX3-4075" fmla="*/ 2586445 w 9144000"/>
              <a:gd name="connsiteY3-4076" fmla="*/ 656855 h 1750870"/>
              <a:gd name="connsiteX4-4077" fmla="*/ 4010296 w 9144000"/>
              <a:gd name="connsiteY4-4078" fmla="*/ 839736 h 1750870"/>
              <a:gd name="connsiteX5-4079" fmla="*/ 5434148 w 9144000"/>
              <a:gd name="connsiteY5-4080" fmla="*/ 813611 h 1750870"/>
              <a:gd name="connsiteX6-4081" fmla="*/ 6466114 w 9144000"/>
              <a:gd name="connsiteY6-4082" fmla="*/ 473976 h 1750870"/>
              <a:gd name="connsiteX7-4083" fmla="*/ 7106195 w 9144000"/>
              <a:gd name="connsiteY7-4084" fmla="*/ 121280 h 1750870"/>
              <a:gd name="connsiteX8-4085" fmla="*/ 7772400 w 9144000"/>
              <a:gd name="connsiteY8-4086" fmla="*/ 264970 h 1750870"/>
              <a:gd name="connsiteX9-4087" fmla="*/ 8451668 w 9144000"/>
              <a:gd name="connsiteY9-4088" fmla="*/ 3714 h 1750870"/>
              <a:gd name="connsiteX10-4089" fmla="*/ 9144000 w 9144000"/>
              <a:gd name="connsiteY10-4090" fmla="*/ 173530 h 1750870"/>
              <a:gd name="connsiteX11-4091" fmla="*/ 9144000 w 9144000"/>
              <a:gd name="connsiteY11-4092" fmla="*/ 1750870 h 1750870"/>
              <a:gd name="connsiteX12-4093" fmla="*/ 0 w 9144000"/>
              <a:gd name="connsiteY12-4094" fmla="*/ 1750870 h 1750870"/>
              <a:gd name="connsiteX13-4095" fmla="*/ 0 w 9144000"/>
              <a:gd name="connsiteY13-4096" fmla="*/ 95153 h 1750870"/>
              <a:gd name="connsiteX0-4097" fmla="*/ 0 w 9144000"/>
              <a:gd name="connsiteY0-4098" fmla="*/ 95153 h 1750870"/>
              <a:gd name="connsiteX1-4099" fmla="*/ 1018903 w 9144000"/>
              <a:gd name="connsiteY1-4100" fmla="*/ 473976 h 1750870"/>
              <a:gd name="connsiteX2-4101" fmla="*/ 1907177 w 9144000"/>
              <a:gd name="connsiteY2-4102" fmla="*/ 278034 h 1750870"/>
              <a:gd name="connsiteX3-4103" fmla="*/ 2586445 w 9144000"/>
              <a:gd name="connsiteY3-4104" fmla="*/ 656855 h 1750870"/>
              <a:gd name="connsiteX4-4105" fmla="*/ 4010296 w 9144000"/>
              <a:gd name="connsiteY4-4106" fmla="*/ 839736 h 1750870"/>
              <a:gd name="connsiteX5-4107" fmla="*/ 5434148 w 9144000"/>
              <a:gd name="connsiteY5-4108" fmla="*/ 813611 h 1750870"/>
              <a:gd name="connsiteX6-4109" fmla="*/ 6466114 w 9144000"/>
              <a:gd name="connsiteY6-4110" fmla="*/ 473976 h 1750870"/>
              <a:gd name="connsiteX7-4111" fmla="*/ 7106195 w 9144000"/>
              <a:gd name="connsiteY7-4112" fmla="*/ 121280 h 1750870"/>
              <a:gd name="connsiteX8-4113" fmla="*/ 7772400 w 9144000"/>
              <a:gd name="connsiteY8-4114" fmla="*/ 356410 h 1750870"/>
              <a:gd name="connsiteX9-4115" fmla="*/ 8451668 w 9144000"/>
              <a:gd name="connsiteY9-4116" fmla="*/ 3714 h 1750870"/>
              <a:gd name="connsiteX10-4117" fmla="*/ 9144000 w 9144000"/>
              <a:gd name="connsiteY10-4118" fmla="*/ 173530 h 1750870"/>
              <a:gd name="connsiteX11-4119" fmla="*/ 9144000 w 9144000"/>
              <a:gd name="connsiteY11-4120" fmla="*/ 1750870 h 1750870"/>
              <a:gd name="connsiteX12-4121" fmla="*/ 0 w 9144000"/>
              <a:gd name="connsiteY12-4122" fmla="*/ 1750870 h 1750870"/>
              <a:gd name="connsiteX13-4123" fmla="*/ 0 w 9144000"/>
              <a:gd name="connsiteY13-4124" fmla="*/ 95153 h 1750870"/>
              <a:gd name="connsiteX0-4125" fmla="*/ 0 w 9144000"/>
              <a:gd name="connsiteY0-4126" fmla="*/ 95153 h 1750870"/>
              <a:gd name="connsiteX1-4127" fmla="*/ 1018903 w 9144000"/>
              <a:gd name="connsiteY1-4128" fmla="*/ 473976 h 1750870"/>
              <a:gd name="connsiteX2-4129" fmla="*/ 1907177 w 9144000"/>
              <a:gd name="connsiteY2-4130" fmla="*/ 278034 h 1750870"/>
              <a:gd name="connsiteX3-4131" fmla="*/ 2586445 w 9144000"/>
              <a:gd name="connsiteY3-4132" fmla="*/ 656855 h 1750870"/>
              <a:gd name="connsiteX4-4133" fmla="*/ 4010296 w 9144000"/>
              <a:gd name="connsiteY4-4134" fmla="*/ 839736 h 1750870"/>
              <a:gd name="connsiteX5-4135" fmla="*/ 5434148 w 9144000"/>
              <a:gd name="connsiteY5-4136" fmla="*/ 813611 h 1750870"/>
              <a:gd name="connsiteX6-4137" fmla="*/ 6466114 w 9144000"/>
              <a:gd name="connsiteY6-4138" fmla="*/ 473976 h 1750870"/>
              <a:gd name="connsiteX7-4139" fmla="*/ 7106195 w 9144000"/>
              <a:gd name="connsiteY7-4140" fmla="*/ 186594 h 1750870"/>
              <a:gd name="connsiteX8-4141" fmla="*/ 7772400 w 9144000"/>
              <a:gd name="connsiteY8-4142" fmla="*/ 356410 h 1750870"/>
              <a:gd name="connsiteX9-4143" fmla="*/ 8451668 w 9144000"/>
              <a:gd name="connsiteY9-4144" fmla="*/ 3714 h 1750870"/>
              <a:gd name="connsiteX10-4145" fmla="*/ 9144000 w 9144000"/>
              <a:gd name="connsiteY10-4146" fmla="*/ 173530 h 1750870"/>
              <a:gd name="connsiteX11-4147" fmla="*/ 9144000 w 9144000"/>
              <a:gd name="connsiteY11-4148" fmla="*/ 1750870 h 1750870"/>
              <a:gd name="connsiteX12-4149" fmla="*/ 0 w 9144000"/>
              <a:gd name="connsiteY12-4150" fmla="*/ 1750870 h 1750870"/>
              <a:gd name="connsiteX13-4151" fmla="*/ 0 w 9144000"/>
              <a:gd name="connsiteY13-4152" fmla="*/ 95153 h 1750870"/>
              <a:gd name="connsiteX0-4153" fmla="*/ 0 w 9144000"/>
              <a:gd name="connsiteY0-4154" fmla="*/ 95153 h 1750870"/>
              <a:gd name="connsiteX1-4155" fmla="*/ 1018903 w 9144000"/>
              <a:gd name="connsiteY1-4156" fmla="*/ 473976 h 1750870"/>
              <a:gd name="connsiteX2-4157" fmla="*/ 1907177 w 9144000"/>
              <a:gd name="connsiteY2-4158" fmla="*/ 278034 h 1750870"/>
              <a:gd name="connsiteX3-4159" fmla="*/ 2586445 w 9144000"/>
              <a:gd name="connsiteY3-4160" fmla="*/ 656855 h 1750870"/>
              <a:gd name="connsiteX4-4161" fmla="*/ 4010296 w 9144000"/>
              <a:gd name="connsiteY4-4162" fmla="*/ 839736 h 1750870"/>
              <a:gd name="connsiteX5-4163" fmla="*/ 5434148 w 9144000"/>
              <a:gd name="connsiteY5-4164" fmla="*/ 813611 h 1750870"/>
              <a:gd name="connsiteX6-4165" fmla="*/ 6635931 w 9144000"/>
              <a:gd name="connsiteY6-4166" fmla="*/ 513165 h 1750870"/>
              <a:gd name="connsiteX7-4167" fmla="*/ 7106195 w 9144000"/>
              <a:gd name="connsiteY7-4168" fmla="*/ 186594 h 1750870"/>
              <a:gd name="connsiteX8-4169" fmla="*/ 7772400 w 9144000"/>
              <a:gd name="connsiteY8-4170" fmla="*/ 356410 h 1750870"/>
              <a:gd name="connsiteX9-4171" fmla="*/ 8451668 w 9144000"/>
              <a:gd name="connsiteY9-4172" fmla="*/ 3714 h 1750870"/>
              <a:gd name="connsiteX10-4173" fmla="*/ 9144000 w 9144000"/>
              <a:gd name="connsiteY10-4174" fmla="*/ 173530 h 1750870"/>
              <a:gd name="connsiteX11-4175" fmla="*/ 9144000 w 9144000"/>
              <a:gd name="connsiteY11-4176" fmla="*/ 1750870 h 1750870"/>
              <a:gd name="connsiteX12-4177" fmla="*/ 0 w 9144000"/>
              <a:gd name="connsiteY12-4178" fmla="*/ 1750870 h 1750870"/>
              <a:gd name="connsiteX13-4179" fmla="*/ 0 w 9144000"/>
              <a:gd name="connsiteY13-4180" fmla="*/ 95153 h 1750870"/>
              <a:gd name="connsiteX0-4181" fmla="*/ 0 w 9144000"/>
              <a:gd name="connsiteY0-4182" fmla="*/ 95153 h 1750870"/>
              <a:gd name="connsiteX1-4183" fmla="*/ 1018903 w 9144000"/>
              <a:gd name="connsiteY1-4184" fmla="*/ 473976 h 1750870"/>
              <a:gd name="connsiteX2-4185" fmla="*/ 1907177 w 9144000"/>
              <a:gd name="connsiteY2-4186" fmla="*/ 278034 h 1750870"/>
              <a:gd name="connsiteX3-4187" fmla="*/ 2586445 w 9144000"/>
              <a:gd name="connsiteY3-4188" fmla="*/ 656855 h 1750870"/>
              <a:gd name="connsiteX4-4189" fmla="*/ 4010296 w 9144000"/>
              <a:gd name="connsiteY4-4190" fmla="*/ 839736 h 1750870"/>
              <a:gd name="connsiteX5-4191" fmla="*/ 5434148 w 9144000"/>
              <a:gd name="connsiteY5-4192" fmla="*/ 813611 h 1750870"/>
              <a:gd name="connsiteX6-4193" fmla="*/ 6635931 w 9144000"/>
              <a:gd name="connsiteY6-4194" fmla="*/ 513165 h 1750870"/>
              <a:gd name="connsiteX7-4195" fmla="*/ 7158446 w 9144000"/>
              <a:gd name="connsiteY7-4196" fmla="*/ 186594 h 1750870"/>
              <a:gd name="connsiteX8-4197" fmla="*/ 7772400 w 9144000"/>
              <a:gd name="connsiteY8-4198" fmla="*/ 356410 h 1750870"/>
              <a:gd name="connsiteX9-4199" fmla="*/ 8451668 w 9144000"/>
              <a:gd name="connsiteY9-4200" fmla="*/ 3714 h 1750870"/>
              <a:gd name="connsiteX10-4201" fmla="*/ 9144000 w 9144000"/>
              <a:gd name="connsiteY10-4202" fmla="*/ 173530 h 1750870"/>
              <a:gd name="connsiteX11-4203" fmla="*/ 9144000 w 9144000"/>
              <a:gd name="connsiteY11-4204" fmla="*/ 1750870 h 1750870"/>
              <a:gd name="connsiteX12-4205" fmla="*/ 0 w 9144000"/>
              <a:gd name="connsiteY12-4206" fmla="*/ 1750870 h 1750870"/>
              <a:gd name="connsiteX13-4207" fmla="*/ 0 w 9144000"/>
              <a:gd name="connsiteY13-4208" fmla="*/ 95153 h 1750870"/>
              <a:gd name="connsiteX0-4209" fmla="*/ 0 w 9144000"/>
              <a:gd name="connsiteY0-4210" fmla="*/ 95153 h 1750870"/>
              <a:gd name="connsiteX1-4211" fmla="*/ 1018903 w 9144000"/>
              <a:gd name="connsiteY1-4212" fmla="*/ 473976 h 1750870"/>
              <a:gd name="connsiteX2-4213" fmla="*/ 1907177 w 9144000"/>
              <a:gd name="connsiteY2-4214" fmla="*/ 278034 h 1750870"/>
              <a:gd name="connsiteX3-4215" fmla="*/ 2586445 w 9144000"/>
              <a:gd name="connsiteY3-4216" fmla="*/ 656855 h 1750870"/>
              <a:gd name="connsiteX4-4217" fmla="*/ 4010296 w 9144000"/>
              <a:gd name="connsiteY4-4218" fmla="*/ 839736 h 1750870"/>
              <a:gd name="connsiteX5-4219" fmla="*/ 5434148 w 9144000"/>
              <a:gd name="connsiteY5-4220" fmla="*/ 813611 h 1750870"/>
              <a:gd name="connsiteX6-4221" fmla="*/ 6635931 w 9144000"/>
              <a:gd name="connsiteY6-4222" fmla="*/ 513165 h 1750870"/>
              <a:gd name="connsiteX7-4223" fmla="*/ 7158446 w 9144000"/>
              <a:gd name="connsiteY7-4224" fmla="*/ 186594 h 1750870"/>
              <a:gd name="connsiteX8-4225" fmla="*/ 7942218 w 9144000"/>
              <a:gd name="connsiteY8-4226" fmla="*/ 395599 h 1750870"/>
              <a:gd name="connsiteX9-4227" fmla="*/ 8451668 w 9144000"/>
              <a:gd name="connsiteY9-4228" fmla="*/ 3714 h 1750870"/>
              <a:gd name="connsiteX10-4229" fmla="*/ 9144000 w 9144000"/>
              <a:gd name="connsiteY10-4230" fmla="*/ 173530 h 1750870"/>
              <a:gd name="connsiteX11-4231" fmla="*/ 9144000 w 9144000"/>
              <a:gd name="connsiteY11-4232" fmla="*/ 1750870 h 1750870"/>
              <a:gd name="connsiteX12-4233" fmla="*/ 0 w 9144000"/>
              <a:gd name="connsiteY12-4234" fmla="*/ 1750870 h 1750870"/>
              <a:gd name="connsiteX13-4235" fmla="*/ 0 w 9144000"/>
              <a:gd name="connsiteY13-4236" fmla="*/ 95153 h 1750870"/>
              <a:gd name="connsiteX0-4237" fmla="*/ 0 w 9144000"/>
              <a:gd name="connsiteY0-4238" fmla="*/ 95153 h 1750870"/>
              <a:gd name="connsiteX1-4239" fmla="*/ 1018903 w 9144000"/>
              <a:gd name="connsiteY1-4240" fmla="*/ 473976 h 1750870"/>
              <a:gd name="connsiteX2-4241" fmla="*/ 1907177 w 9144000"/>
              <a:gd name="connsiteY2-4242" fmla="*/ 278034 h 1750870"/>
              <a:gd name="connsiteX3-4243" fmla="*/ 2586445 w 9144000"/>
              <a:gd name="connsiteY3-4244" fmla="*/ 656855 h 1750870"/>
              <a:gd name="connsiteX4-4245" fmla="*/ 4010296 w 9144000"/>
              <a:gd name="connsiteY4-4246" fmla="*/ 839736 h 1750870"/>
              <a:gd name="connsiteX5-4247" fmla="*/ 5434148 w 9144000"/>
              <a:gd name="connsiteY5-4248" fmla="*/ 813611 h 1750870"/>
              <a:gd name="connsiteX6-4249" fmla="*/ 6635931 w 9144000"/>
              <a:gd name="connsiteY6-4250" fmla="*/ 513165 h 1750870"/>
              <a:gd name="connsiteX7-4251" fmla="*/ 7158446 w 9144000"/>
              <a:gd name="connsiteY7-4252" fmla="*/ 186594 h 1750870"/>
              <a:gd name="connsiteX8-4253" fmla="*/ 7942218 w 9144000"/>
              <a:gd name="connsiteY8-4254" fmla="*/ 395599 h 1750870"/>
              <a:gd name="connsiteX9-4255" fmla="*/ 8451668 w 9144000"/>
              <a:gd name="connsiteY9-4256" fmla="*/ 3714 h 1750870"/>
              <a:gd name="connsiteX10-4257" fmla="*/ 9144000 w 9144000"/>
              <a:gd name="connsiteY10-4258" fmla="*/ 173530 h 1750870"/>
              <a:gd name="connsiteX11-4259" fmla="*/ 9144000 w 9144000"/>
              <a:gd name="connsiteY11-4260" fmla="*/ 1750870 h 1750870"/>
              <a:gd name="connsiteX12-4261" fmla="*/ 0 w 9144000"/>
              <a:gd name="connsiteY12-4262" fmla="*/ 1750870 h 1750870"/>
              <a:gd name="connsiteX13-4263" fmla="*/ 0 w 9144000"/>
              <a:gd name="connsiteY13-4264" fmla="*/ 95153 h 1750870"/>
              <a:gd name="connsiteX0-4265" fmla="*/ 0 w 9144000"/>
              <a:gd name="connsiteY0-4266" fmla="*/ 45039 h 1700756"/>
              <a:gd name="connsiteX1-4267" fmla="*/ 1018903 w 9144000"/>
              <a:gd name="connsiteY1-4268" fmla="*/ 423862 h 1700756"/>
              <a:gd name="connsiteX2-4269" fmla="*/ 1907177 w 9144000"/>
              <a:gd name="connsiteY2-4270" fmla="*/ 227920 h 1700756"/>
              <a:gd name="connsiteX3-4271" fmla="*/ 2586445 w 9144000"/>
              <a:gd name="connsiteY3-4272" fmla="*/ 606741 h 1700756"/>
              <a:gd name="connsiteX4-4273" fmla="*/ 4010296 w 9144000"/>
              <a:gd name="connsiteY4-4274" fmla="*/ 789622 h 1700756"/>
              <a:gd name="connsiteX5-4275" fmla="*/ 5434148 w 9144000"/>
              <a:gd name="connsiteY5-4276" fmla="*/ 763497 h 1700756"/>
              <a:gd name="connsiteX6-4277" fmla="*/ 6635931 w 9144000"/>
              <a:gd name="connsiteY6-4278" fmla="*/ 463051 h 1700756"/>
              <a:gd name="connsiteX7-4279" fmla="*/ 7158446 w 9144000"/>
              <a:gd name="connsiteY7-4280" fmla="*/ 136480 h 1700756"/>
              <a:gd name="connsiteX8-4281" fmla="*/ 7942218 w 9144000"/>
              <a:gd name="connsiteY8-4282" fmla="*/ 345485 h 1700756"/>
              <a:gd name="connsiteX9-4283" fmla="*/ 8621485 w 9144000"/>
              <a:gd name="connsiteY9-4284" fmla="*/ 5852 h 1700756"/>
              <a:gd name="connsiteX10-4285" fmla="*/ 9144000 w 9144000"/>
              <a:gd name="connsiteY10-4286" fmla="*/ 123416 h 1700756"/>
              <a:gd name="connsiteX11-4287" fmla="*/ 9144000 w 9144000"/>
              <a:gd name="connsiteY11-4288" fmla="*/ 1700756 h 1700756"/>
              <a:gd name="connsiteX12-4289" fmla="*/ 0 w 9144000"/>
              <a:gd name="connsiteY12-4290" fmla="*/ 1700756 h 1700756"/>
              <a:gd name="connsiteX13-4291" fmla="*/ 0 w 9144000"/>
              <a:gd name="connsiteY13-4292" fmla="*/ 45039 h 1700756"/>
              <a:gd name="connsiteX0-4293" fmla="*/ 0 w 9144000"/>
              <a:gd name="connsiteY0-4294" fmla="*/ 45039 h 1700756"/>
              <a:gd name="connsiteX1-4295" fmla="*/ 1018903 w 9144000"/>
              <a:gd name="connsiteY1-4296" fmla="*/ 423862 h 1700756"/>
              <a:gd name="connsiteX2-4297" fmla="*/ 1907177 w 9144000"/>
              <a:gd name="connsiteY2-4298" fmla="*/ 227920 h 1700756"/>
              <a:gd name="connsiteX3-4299" fmla="*/ 2586445 w 9144000"/>
              <a:gd name="connsiteY3-4300" fmla="*/ 606741 h 1700756"/>
              <a:gd name="connsiteX4-4301" fmla="*/ 4010296 w 9144000"/>
              <a:gd name="connsiteY4-4302" fmla="*/ 789622 h 1700756"/>
              <a:gd name="connsiteX5-4303" fmla="*/ 5434148 w 9144000"/>
              <a:gd name="connsiteY5-4304" fmla="*/ 763497 h 1700756"/>
              <a:gd name="connsiteX6-4305" fmla="*/ 6635931 w 9144000"/>
              <a:gd name="connsiteY6-4306" fmla="*/ 463051 h 1700756"/>
              <a:gd name="connsiteX7-4307" fmla="*/ 7158446 w 9144000"/>
              <a:gd name="connsiteY7-4308" fmla="*/ 136480 h 1700756"/>
              <a:gd name="connsiteX8-4309" fmla="*/ 7942218 w 9144000"/>
              <a:gd name="connsiteY8-4310" fmla="*/ 345485 h 1700756"/>
              <a:gd name="connsiteX9-4311" fmla="*/ 8621485 w 9144000"/>
              <a:gd name="connsiteY9-4312" fmla="*/ 5852 h 1700756"/>
              <a:gd name="connsiteX10-4313" fmla="*/ 9144000 w 9144000"/>
              <a:gd name="connsiteY10-4314" fmla="*/ 123416 h 1700756"/>
              <a:gd name="connsiteX11-4315" fmla="*/ 9144000 w 9144000"/>
              <a:gd name="connsiteY11-4316" fmla="*/ 1700756 h 1700756"/>
              <a:gd name="connsiteX12-4317" fmla="*/ 0 w 9144000"/>
              <a:gd name="connsiteY12-4318" fmla="*/ 1700756 h 1700756"/>
              <a:gd name="connsiteX13-4319" fmla="*/ 0 w 9144000"/>
              <a:gd name="connsiteY13-4320" fmla="*/ 45039 h 1700756"/>
              <a:gd name="connsiteX0-4321" fmla="*/ 0 w 9144000"/>
              <a:gd name="connsiteY0-4322" fmla="*/ 45039 h 1700756"/>
              <a:gd name="connsiteX1-4323" fmla="*/ 1018903 w 9144000"/>
              <a:gd name="connsiteY1-4324" fmla="*/ 423862 h 1700756"/>
              <a:gd name="connsiteX2-4325" fmla="*/ 1907177 w 9144000"/>
              <a:gd name="connsiteY2-4326" fmla="*/ 227920 h 1700756"/>
              <a:gd name="connsiteX3-4327" fmla="*/ 2586445 w 9144000"/>
              <a:gd name="connsiteY3-4328" fmla="*/ 606741 h 1700756"/>
              <a:gd name="connsiteX4-4329" fmla="*/ 4010296 w 9144000"/>
              <a:gd name="connsiteY4-4330" fmla="*/ 789622 h 1700756"/>
              <a:gd name="connsiteX5-4331" fmla="*/ 5434148 w 9144000"/>
              <a:gd name="connsiteY5-4332" fmla="*/ 763497 h 1700756"/>
              <a:gd name="connsiteX6-4333" fmla="*/ 6635931 w 9144000"/>
              <a:gd name="connsiteY6-4334" fmla="*/ 463051 h 1700756"/>
              <a:gd name="connsiteX7-4335" fmla="*/ 7276012 w 9144000"/>
              <a:gd name="connsiteY7-4336" fmla="*/ 123417 h 1700756"/>
              <a:gd name="connsiteX8-4337" fmla="*/ 7942218 w 9144000"/>
              <a:gd name="connsiteY8-4338" fmla="*/ 345485 h 1700756"/>
              <a:gd name="connsiteX9-4339" fmla="*/ 8621485 w 9144000"/>
              <a:gd name="connsiteY9-4340" fmla="*/ 5852 h 1700756"/>
              <a:gd name="connsiteX10-4341" fmla="*/ 9144000 w 9144000"/>
              <a:gd name="connsiteY10-4342" fmla="*/ 123416 h 1700756"/>
              <a:gd name="connsiteX11-4343" fmla="*/ 9144000 w 9144000"/>
              <a:gd name="connsiteY11-4344" fmla="*/ 1700756 h 1700756"/>
              <a:gd name="connsiteX12-4345" fmla="*/ 0 w 9144000"/>
              <a:gd name="connsiteY12-4346" fmla="*/ 1700756 h 1700756"/>
              <a:gd name="connsiteX13-4347" fmla="*/ 0 w 9144000"/>
              <a:gd name="connsiteY13-4348" fmla="*/ 45039 h 1700756"/>
              <a:gd name="connsiteX0-4349" fmla="*/ 0 w 9144000"/>
              <a:gd name="connsiteY0-4350" fmla="*/ 45039 h 1700756"/>
              <a:gd name="connsiteX1-4351" fmla="*/ 1018903 w 9144000"/>
              <a:gd name="connsiteY1-4352" fmla="*/ 423862 h 1700756"/>
              <a:gd name="connsiteX2-4353" fmla="*/ 1907177 w 9144000"/>
              <a:gd name="connsiteY2-4354" fmla="*/ 227920 h 1700756"/>
              <a:gd name="connsiteX3-4355" fmla="*/ 2586445 w 9144000"/>
              <a:gd name="connsiteY3-4356" fmla="*/ 606741 h 1700756"/>
              <a:gd name="connsiteX4-4357" fmla="*/ 4010296 w 9144000"/>
              <a:gd name="connsiteY4-4358" fmla="*/ 789622 h 1700756"/>
              <a:gd name="connsiteX5-4359" fmla="*/ 5434148 w 9144000"/>
              <a:gd name="connsiteY5-4360" fmla="*/ 763497 h 1700756"/>
              <a:gd name="connsiteX6-4361" fmla="*/ 6635931 w 9144000"/>
              <a:gd name="connsiteY6-4362" fmla="*/ 463051 h 1700756"/>
              <a:gd name="connsiteX7-4363" fmla="*/ 7276012 w 9144000"/>
              <a:gd name="connsiteY7-4364" fmla="*/ 123417 h 1700756"/>
              <a:gd name="connsiteX8-4365" fmla="*/ 7942218 w 9144000"/>
              <a:gd name="connsiteY8-4366" fmla="*/ 345485 h 1700756"/>
              <a:gd name="connsiteX9-4367" fmla="*/ 8621485 w 9144000"/>
              <a:gd name="connsiteY9-4368" fmla="*/ 5852 h 1700756"/>
              <a:gd name="connsiteX10-4369" fmla="*/ 9144000 w 9144000"/>
              <a:gd name="connsiteY10-4370" fmla="*/ 123416 h 1700756"/>
              <a:gd name="connsiteX11-4371" fmla="*/ 9144000 w 9144000"/>
              <a:gd name="connsiteY11-4372" fmla="*/ 1700756 h 1700756"/>
              <a:gd name="connsiteX12-4373" fmla="*/ 0 w 9144000"/>
              <a:gd name="connsiteY12-4374" fmla="*/ 1700756 h 1700756"/>
              <a:gd name="connsiteX13-4375" fmla="*/ 0 w 9144000"/>
              <a:gd name="connsiteY13-4376" fmla="*/ 45039 h 1700756"/>
              <a:gd name="connsiteX0-4377" fmla="*/ 0 w 9144000"/>
              <a:gd name="connsiteY0-4378" fmla="*/ 45039 h 1700756"/>
              <a:gd name="connsiteX1-4379" fmla="*/ 1018903 w 9144000"/>
              <a:gd name="connsiteY1-4380" fmla="*/ 423862 h 1700756"/>
              <a:gd name="connsiteX2-4381" fmla="*/ 1907177 w 9144000"/>
              <a:gd name="connsiteY2-4382" fmla="*/ 227920 h 1700756"/>
              <a:gd name="connsiteX3-4383" fmla="*/ 2586445 w 9144000"/>
              <a:gd name="connsiteY3-4384" fmla="*/ 606741 h 1700756"/>
              <a:gd name="connsiteX4-4385" fmla="*/ 4010296 w 9144000"/>
              <a:gd name="connsiteY4-4386" fmla="*/ 789622 h 1700756"/>
              <a:gd name="connsiteX5-4387" fmla="*/ 5434148 w 9144000"/>
              <a:gd name="connsiteY5-4388" fmla="*/ 763497 h 1700756"/>
              <a:gd name="connsiteX6-4389" fmla="*/ 6635931 w 9144000"/>
              <a:gd name="connsiteY6-4390" fmla="*/ 463051 h 1700756"/>
              <a:gd name="connsiteX7-4391" fmla="*/ 7276012 w 9144000"/>
              <a:gd name="connsiteY7-4392" fmla="*/ 123417 h 1700756"/>
              <a:gd name="connsiteX8-4393" fmla="*/ 7942218 w 9144000"/>
              <a:gd name="connsiteY8-4394" fmla="*/ 345485 h 1700756"/>
              <a:gd name="connsiteX9-4395" fmla="*/ 8621485 w 9144000"/>
              <a:gd name="connsiteY9-4396" fmla="*/ 5852 h 1700756"/>
              <a:gd name="connsiteX10-4397" fmla="*/ 9144000 w 9144000"/>
              <a:gd name="connsiteY10-4398" fmla="*/ 123416 h 1700756"/>
              <a:gd name="connsiteX11-4399" fmla="*/ 9144000 w 9144000"/>
              <a:gd name="connsiteY11-4400" fmla="*/ 1700756 h 1700756"/>
              <a:gd name="connsiteX12-4401" fmla="*/ 0 w 9144000"/>
              <a:gd name="connsiteY12-4402" fmla="*/ 1700756 h 1700756"/>
              <a:gd name="connsiteX13-4403" fmla="*/ 0 w 9144000"/>
              <a:gd name="connsiteY13-4404" fmla="*/ 45039 h 1700756"/>
              <a:gd name="connsiteX0-4405" fmla="*/ 0 w 9144000"/>
              <a:gd name="connsiteY0-4406" fmla="*/ 45039 h 1700756"/>
              <a:gd name="connsiteX1-4407" fmla="*/ 1018903 w 9144000"/>
              <a:gd name="connsiteY1-4408" fmla="*/ 423862 h 1700756"/>
              <a:gd name="connsiteX2-4409" fmla="*/ 1907177 w 9144000"/>
              <a:gd name="connsiteY2-4410" fmla="*/ 227920 h 1700756"/>
              <a:gd name="connsiteX3-4411" fmla="*/ 2586445 w 9144000"/>
              <a:gd name="connsiteY3-4412" fmla="*/ 606741 h 1700756"/>
              <a:gd name="connsiteX4-4413" fmla="*/ 4010296 w 9144000"/>
              <a:gd name="connsiteY4-4414" fmla="*/ 789622 h 1700756"/>
              <a:gd name="connsiteX5-4415" fmla="*/ 5434148 w 9144000"/>
              <a:gd name="connsiteY5-4416" fmla="*/ 763497 h 1700756"/>
              <a:gd name="connsiteX6-4417" fmla="*/ 6635931 w 9144000"/>
              <a:gd name="connsiteY6-4418" fmla="*/ 463051 h 1700756"/>
              <a:gd name="connsiteX7-4419" fmla="*/ 7276012 w 9144000"/>
              <a:gd name="connsiteY7-4420" fmla="*/ 123417 h 1700756"/>
              <a:gd name="connsiteX8-4421" fmla="*/ 7942218 w 9144000"/>
              <a:gd name="connsiteY8-4422" fmla="*/ 345485 h 1700756"/>
              <a:gd name="connsiteX9-4423" fmla="*/ 8621485 w 9144000"/>
              <a:gd name="connsiteY9-4424" fmla="*/ 5852 h 1700756"/>
              <a:gd name="connsiteX10-4425" fmla="*/ 9144000 w 9144000"/>
              <a:gd name="connsiteY10-4426" fmla="*/ 123416 h 1700756"/>
              <a:gd name="connsiteX11-4427" fmla="*/ 9144000 w 9144000"/>
              <a:gd name="connsiteY11-4428" fmla="*/ 1700756 h 1700756"/>
              <a:gd name="connsiteX12-4429" fmla="*/ 0 w 9144000"/>
              <a:gd name="connsiteY12-4430" fmla="*/ 1700756 h 1700756"/>
              <a:gd name="connsiteX13-4431" fmla="*/ 0 w 9144000"/>
              <a:gd name="connsiteY13-4432" fmla="*/ 45039 h 1700756"/>
              <a:gd name="connsiteX0-4433" fmla="*/ 0 w 9144000"/>
              <a:gd name="connsiteY0-4434" fmla="*/ 45039 h 1700756"/>
              <a:gd name="connsiteX1-4435" fmla="*/ 1018903 w 9144000"/>
              <a:gd name="connsiteY1-4436" fmla="*/ 423862 h 1700756"/>
              <a:gd name="connsiteX2-4437" fmla="*/ 1907177 w 9144000"/>
              <a:gd name="connsiteY2-4438" fmla="*/ 227920 h 1700756"/>
              <a:gd name="connsiteX3-4439" fmla="*/ 2586445 w 9144000"/>
              <a:gd name="connsiteY3-4440" fmla="*/ 606741 h 1700756"/>
              <a:gd name="connsiteX4-4441" fmla="*/ 4010296 w 9144000"/>
              <a:gd name="connsiteY4-4442" fmla="*/ 789622 h 1700756"/>
              <a:gd name="connsiteX5-4443" fmla="*/ 5434148 w 9144000"/>
              <a:gd name="connsiteY5-4444" fmla="*/ 763497 h 1700756"/>
              <a:gd name="connsiteX6-4445" fmla="*/ 6635931 w 9144000"/>
              <a:gd name="connsiteY6-4446" fmla="*/ 463051 h 1700756"/>
              <a:gd name="connsiteX7-4447" fmla="*/ 7276012 w 9144000"/>
              <a:gd name="connsiteY7-4448" fmla="*/ 123417 h 1700756"/>
              <a:gd name="connsiteX8-4449" fmla="*/ 7994469 w 9144000"/>
              <a:gd name="connsiteY8-4450" fmla="*/ 319359 h 1700756"/>
              <a:gd name="connsiteX9-4451" fmla="*/ 8621485 w 9144000"/>
              <a:gd name="connsiteY9-4452" fmla="*/ 5852 h 1700756"/>
              <a:gd name="connsiteX10-4453" fmla="*/ 9144000 w 9144000"/>
              <a:gd name="connsiteY10-4454" fmla="*/ 123416 h 1700756"/>
              <a:gd name="connsiteX11-4455" fmla="*/ 9144000 w 9144000"/>
              <a:gd name="connsiteY11-4456" fmla="*/ 1700756 h 1700756"/>
              <a:gd name="connsiteX12-4457" fmla="*/ 0 w 9144000"/>
              <a:gd name="connsiteY12-4458" fmla="*/ 1700756 h 1700756"/>
              <a:gd name="connsiteX13-4459" fmla="*/ 0 w 9144000"/>
              <a:gd name="connsiteY13-4460" fmla="*/ 45039 h 1700756"/>
              <a:gd name="connsiteX0-4461" fmla="*/ 0 w 9144000"/>
              <a:gd name="connsiteY0-4462" fmla="*/ 45039 h 1700756"/>
              <a:gd name="connsiteX1-4463" fmla="*/ 1018903 w 9144000"/>
              <a:gd name="connsiteY1-4464" fmla="*/ 423862 h 1700756"/>
              <a:gd name="connsiteX2-4465" fmla="*/ 1907177 w 9144000"/>
              <a:gd name="connsiteY2-4466" fmla="*/ 227920 h 1700756"/>
              <a:gd name="connsiteX3-4467" fmla="*/ 2586445 w 9144000"/>
              <a:gd name="connsiteY3-4468" fmla="*/ 606741 h 1700756"/>
              <a:gd name="connsiteX4-4469" fmla="*/ 4010296 w 9144000"/>
              <a:gd name="connsiteY4-4470" fmla="*/ 789622 h 1700756"/>
              <a:gd name="connsiteX5-4471" fmla="*/ 5434148 w 9144000"/>
              <a:gd name="connsiteY5-4472" fmla="*/ 763497 h 1700756"/>
              <a:gd name="connsiteX6-4473" fmla="*/ 6635931 w 9144000"/>
              <a:gd name="connsiteY6-4474" fmla="*/ 463051 h 1700756"/>
              <a:gd name="connsiteX7-4475" fmla="*/ 7276012 w 9144000"/>
              <a:gd name="connsiteY7-4476" fmla="*/ 123417 h 1700756"/>
              <a:gd name="connsiteX8-4477" fmla="*/ 7994469 w 9144000"/>
              <a:gd name="connsiteY8-4478" fmla="*/ 319359 h 1700756"/>
              <a:gd name="connsiteX9-4479" fmla="*/ 8621485 w 9144000"/>
              <a:gd name="connsiteY9-4480" fmla="*/ 5852 h 1700756"/>
              <a:gd name="connsiteX10-4481" fmla="*/ 9144000 w 9144000"/>
              <a:gd name="connsiteY10-4482" fmla="*/ 123416 h 1700756"/>
              <a:gd name="connsiteX11-4483" fmla="*/ 9144000 w 9144000"/>
              <a:gd name="connsiteY11-4484" fmla="*/ 1700756 h 1700756"/>
              <a:gd name="connsiteX12-4485" fmla="*/ 0 w 9144000"/>
              <a:gd name="connsiteY12-4486" fmla="*/ 1700756 h 1700756"/>
              <a:gd name="connsiteX13-4487" fmla="*/ 0 w 9144000"/>
              <a:gd name="connsiteY13-4488" fmla="*/ 45039 h 1700756"/>
              <a:gd name="connsiteX0-4489" fmla="*/ 0 w 9144000"/>
              <a:gd name="connsiteY0-4490" fmla="*/ 45039 h 1700756"/>
              <a:gd name="connsiteX1-4491" fmla="*/ 1018903 w 9144000"/>
              <a:gd name="connsiteY1-4492" fmla="*/ 423862 h 1700756"/>
              <a:gd name="connsiteX2-4493" fmla="*/ 1907177 w 9144000"/>
              <a:gd name="connsiteY2-4494" fmla="*/ 227920 h 1700756"/>
              <a:gd name="connsiteX3-4495" fmla="*/ 2586445 w 9144000"/>
              <a:gd name="connsiteY3-4496" fmla="*/ 606741 h 1700756"/>
              <a:gd name="connsiteX4-4497" fmla="*/ 4010296 w 9144000"/>
              <a:gd name="connsiteY4-4498" fmla="*/ 789622 h 1700756"/>
              <a:gd name="connsiteX5-4499" fmla="*/ 5434148 w 9144000"/>
              <a:gd name="connsiteY5-4500" fmla="*/ 763497 h 1700756"/>
              <a:gd name="connsiteX6-4501" fmla="*/ 6635931 w 9144000"/>
              <a:gd name="connsiteY6-4502" fmla="*/ 463051 h 1700756"/>
              <a:gd name="connsiteX7-4503" fmla="*/ 7276012 w 9144000"/>
              <a:gd name="connsiteY7-4504" fmla="*/ 123417 h 1700756"/>
              <a:gd name="connsiteX8-4505" fmla="*/ 7994469 w 9144000"/>
              <a:gd name="connsiteY8-4506" fmla="*/ 319359 h 1700756"/>
              <a:gd name="connsiteX9-4507" fmla="*/ 8621485 w 9144000"/>
              <a:gd name="connsiteY9-4508" fmla="*/ 5852 h 1700756"/>
              <a:gd name="connsiteX10-4509" fmla="*/ 9144000 w 9144000"/>
              <a:gd name="connsiteY10-4510" fmla="*/ 123416 h 1700756"/>
              <a:gd name="connsiteX11-4511" fmla="*/ 9144000 w 9144000"/>
              <a:gd name="connsiteY11-4512" fmla="*/ 1700756 h 1700756"/>
              <a:gd name="connsiteX12-4513" fmla="*/ 0 w 9144000"/>
              <a:gd name="connsiteY12-4514" fmla="*/ 1700756 h 1700756"/>
              <a:gd name="connsiteX13-4515" fmla="*/ 0 w 9144000"/>
              <a:gd name="connsiteY13-4516" fmla="*/ 45039 h 1700756"/>
              <a:gd name="connsiteX0-4517" fmla="*/ 0 w 9144000"/>
              <a:gd name="connsiteY0-4518" fmla="*/ 45039 h 1700756"/>
              <a:gd name="connsiteX1-4519" fmla="*/ 1018903 w 9144000"/>
              <a:gd name="connsiteY1-4520" fmla="*/ 423862 h 1700756"/>
              <a:gd name="connsiteX2-4521" fmla="*/ 1907177 w 9144000"/>
              <a:gd name="connsiteY2-4522" fmla="*/ 227920 h 1700756"/>
              <a:gd name="connsiteX3-4523" fmla="*/ 2586445 w 9144000"/>
              <a:gd name="connsiteY3-4524" fmla="*/ 606741 h 1700756"/>
              <a:gd name="connsiteX4-4525" fmla="*/ 4010296 w 9144000"/>
              <a:gd name="connsiteY4-4526" fmla="*/ 789622 h 1700756"/>
              <a:gd name="connsiteX5-4527" fmla="*/ 5434148 w 9144000"/>
              <a:gd name="connsiteY5-4528" fmla="*/ 763497 h 1700756"/>
              <a:gd name="connsiteX6-4529" fmla="*/ 6635931 w 9144000"/>
              <a:gd name="connsiteY6-4530" fmla="*/ 463051 h 1700756"/>
              <a:gd name="connsiteX7-4531" fmla="*/ 7276012 w 9144000"/>
              <a:gd name="connsiteY7-4532" fmla="*/ 123417 h 1700756"/>
              <a:gd name="connsiteX8-4533" fmla="*/ 7994469 w 9144000"/>
              <a:gd name="connsiteY8-4534" fmla="*/ 319359 h 1700756"/>
              <a:gd name="connsiteX9-4535" fmla="*/ 8621485 w 9144000"/>
              <a:gd name="connsiteY9-4536" fmla="*/ 5852 h 1700756"/>
              <a:gd name="connsiteX10-4537" fmla="*/ 9144000 w 9144000"/>
              <a:gd name="connsiteY10-4538" fmla="*/ 123416 h 1700756"/>
              <a:gd name="connsiteX11-4539" fmla="*/ 9144000 w 9144000"/>
              <a:gd name="connsiteY11-4540" fmla="*/ 1700756 h 1700756"/>
              <a:gd name="connsiteX12-4541" fmla="*/ 0 w 9144000"/>
              <a:gd name="connsiteY12-4542" fmla="*/ 1700756 h 1700756"/>
              <a:gd name="connsiteX13-4543" fmla="*/ 0 w 9144000"/>
              <a:gd name="connsiteY13-4544" fmla="*/ 45039 h 1700756"/>
              <a:gd name="connsiteX0-4545" fmla="*/ 0 w 9144000"/>
              <a:gd name="connsiteY0-4546" fmla="*/ 45039 h 1700756"/>
              <a:gd name="connsiteX1-4547" fmla="*/ 1018903 w 9144000"/>
              <a:gd name="connsiteY1-4548" fmla="*/ 423862 h 1700756"/>
              <a:gd name="connsiteX2-4549" fmla="*/ 1907177 w 9144000"/>
              <a:gd name="connsiteY2-4550" fmla="*/ 227920 h 1700756"/>
              <a:gd name="connsiteX3-4551" fmla="*/ 2586445 w 9144000"/>
              <a:gd name="connsiteY3-4552" fmla="*/ 606741 h 1700756"/>
              <a:gd name="connsiteX4-4553" fmla="*/ 4010296 w 9144000"/>
              <a:gd name="connsiteY4-4554" fmla="*/ 789622 h 1700756"/>
              <a:gd name="connsiteX5-4555" fmla="*/ 5434148 w 9144000"/>
              <a:gd name="connsiteY5-4556" fmla="*/ 763497 h 1700756"/>
              <a:gd name="connsiteX6-4557" fmla="*/ 6635931 w 9144000"/>
              <a:gd name="connsiteY6-4558" fmla="*/ 463051 h 1700756"/>
              <a:gd name="connsiteX7-4559" fmla="*/ 7276012 w 9144000"/>
              <a:gd name="connsiteY7-4560" fmla="*/ 123417 h 1700756"/>
              <a:gd name="connsiteX8-4561" fmla="*/ 7994469 w 9144000"/>
              <a:gd name="connsiteY8-4562" fmla="*/ 319359 h 1700756"/>
              <a:gd name="connsiteX9-4563" fmla="*/ 8621485 w 9144000"/>
              <a:gd name="connsiteY9-4564" fmla="*/ 5852 h 1700756"/>
              <a:gd name="connsiteX10-4565" fmla="*/ 9144000 w 9144000"/>
              <a:gd name="connsiteY10-4566" fmla="*/ 123416 h 1700756"/>
              <a:gd name="connsiteX11-4567" fmla="*/ 9144000 w 9144000"/>
              <a:gd name="connsiteY11-4568" fmla="*/ 1700756 h 1700756"/>
              <a:gd name="connsiteX12-4569" fmla="*/ 0 w 9144000"/>
              <a:gd name="connsiteY12-4570" fmla="*/ 1700756 h 1700756"/>
              <a:gd name="connsiteX13-4571" fmla="*/ 0 w 9144000"/>
              <a:gd name="connsiteY13-4572" fmla="*/ 45039 h 1700756"/>
              <a:gd name="connsiteX0-4573" fmla="*/ 0 w 9144000"/>
              <a:gd name="connsiteY0-4574" fmla="*/ 45039 h 1700756"/>
              <a:gd name="connsiteX1-4575" fmla="*/ 1018903 w 9144000"/>
              <a:gd name="connsiteY1-4576" fmla="*/ 423862 h 1700756"/>
              <a:gd name="connsiteX2-4577" fmla="*/ 1907177 w 9144000"/>
              <a:gd name="connsiteY2-4578" fmla="*/ 227920 h 1700756"/>
              <a:gd name="connsiteX3-4579" fmla="*/ 2586445 w 9144000"/>
              <a:gd name="connsiteY3-4580" fmla="*/ 606741 h 1700756"/>
              <a:gd name="connsiteX4-4581" fmla="*/ 4010296 w 9144000"/>
              <a:gd name="connsiteY4-4582" fmla="*/ 789622 h 1700756"/>
              <a:gd name="connsiteX5-4583" fmla="*/ 5434148 w 9144000"/>
              <a:gd name="connsiteY5-4584" fmla="*/ 763497 h 1700756"/>
              <a:gd name="connsiteX6-4585" fmla="*/ 6635931 w 9144000"/>
              <a:gd name="connsiteY6-4586" fmla="*/ 463051 h 1700756"/>
              <a:gd name="connsiteX7-4587" fmla="*/ 7276012 w 9144000"/>
              <a:gd name="connsiteY7-4588" fmla="*/ 123417 h 1700756"/>
              <a:gd name="connsiteX8-4589" fmla="*/ 7994469 w 9144000"/>
              <a:gd name="connsiteY8-4590" fmla="*/ 319359 h 1700756"/>
              <a:gd name="connsiteX9-4591" fmla="*/ 8621485 w 9144000"/>
              <a:gd name="connsiteY9-4592" fmla="*/ 5852 h 1700756"/>
              <a:gd name="connsiteX10-4593" fmla="*/ 9144000 w 9144000"/>
              <a:gd name="connsiteY10-4594" fmla="*/ 123416 h 1700756"/>
              <a:gd name="connsiteX11-4595" fmla="*/ 9144000 w 9144000"/>
              <a:gd name="connsiteY11-4596" fmla="*/ 1700756 h 1700756"/>
              <a:gd name="connsiteX12-4597" fmla="*/ 0 w 9144000"/>
              <a:gd name="connsiteY12-4598" fmla="*/ 1700756 h 1700756"/>
              <a:gd name="connsiteX13-4599" fmla="*/ 0 w 9144000"/>
              <a:gd name="connsiteY13-4600" fmla="*/ 45039 h 1700756"/>
              <a:gd name="connsiteX0-4601" fmla="*/ 0 w 9144000"/>
              <a:gd name="connsiteY0-4602" fmla="*/ 45039 h 1700756"/>
              <a:gd name="connsiteX1-4603" fmla="*/ 1018903 w 9144000"/>
              <a:gd name="connsiteY1-4604" fmla="*/ 423862 h 1700756"/>
              <a:gd name="connsiteX2-4605" fmla="*/ 1907177 w 9144000"/>
              <a:gd name="connsiteY2-4606" fmla="*/ 227920 h 1700756"/>
              <a:gd name="connsiteX3-4607" fmla="*/ 2586445 w 9144000"/>
              <a:gd name="connsiteY3-4608" fmla="*/ 606741 h 1700756"/>
              <a:gd name="connsiteX4-4609" fmla="*/ 4010296 w 9144000"/>
              <a:gd name="connsiteY4-4610" fmla="*/ 789622 h 1700756"/>
              <a:gd name="connsiteX5-4611" fmla="*/ 5434148 w 9144000"/>
              <a:gd name="connsiteY5-4612" fmla="*/ 763497 h 1700756"/>
              <a:gd name="connsiteX6-4613" fmla="*/ 6635931 w 9144000"/>
              <a:gd name="connsiteY6-4614" fmla="*/ 463051 h 1700756"/>
              <a:gd name="connsiteX7-4615" fmla="*/ 7276012 w 9144000"/>
              <a:gd name="connsiteY7-4616" fmla="*/ 123417 h 1700756"/>
              <a:gd name="connsiteX8-4617" fmla="*/ 7994469 w 9144000"/>
              <a:gd name="connsiteY8-4618" fmla="*/ 319359 h 1700756"/>
              <a:gd name="connsiteX9-4619" fmla="*/ 8621485 w 9144000"/>
              <a:gd name="connsiteY9-4620" fmla="*/ 5852 h 1700756"/>
              <a:gd name="connsiteX10-4621" fmla="*/ 9144000 w 9144000"/>
              <a:gd name="connsiteY10-4622" fmla="*/ 123416 h 1700756"/>
              <a:gd name="connsiteX11-4623" fmla="*/ 9144000 w 9144000"/>
              <a:gd name="connsiteY11-4624" fmla="*/ 1700756 h 1700756"/>
              <a:gd name="connsiteX12-4625" fmla="*/ 0 w 9144000"/>
              <a:gd name="connsiteY12-4626" fmla="*/ 1700756 h 1700756"/>
              <a:gd name="connsiteX13-4627" fmla="*/ 0 w 9144000"/>
              <a:gd name="connsiteY13-4628" fmla="*/ 45039 h 1700756"/>
              <a:gd name="connsiteX0-4629" fmla="*/ 19456 w 9163456"/>
              <a:gd name="connsiteY0-4630" fmla="*/ 45039 h 1895310"/>
              <a:gd name="connsiteX1-4631" fmla="*/ 1038359 w 9163456"/>
              <a:gd name="connsiteY1-4632" fmla="*/ 423862 h 1895310"/>
              <a:gd name="connsiteX2-4633" fmla="*/ 1926633 w 9163456"/>
              <a:gd name="connsiteY2-4634" fmla="*/ 227920 h 1895310"/>
              <a:gd name="connsiteX3-4635" fmla="*/ 2605901 w 9163456"/>
              <a:gd name="connsiteY3-4636" fmla="*/ 606741 h 1895310"/>
              <a:gd name="connsiteX4-4637" fmla="*/ 4029752 w 9163456"/>
              <a:gd name="connsiteY4-4638" fmla="*/ 789622 h 1895310"/>
              <a:gd name="connsiteX5-4639" fmla="*/ 5453604 w 9163456"/>
              <a:gd name="connsiteY5-4640" fmla="*/ 763497 h 1895310"/>
              <a:gd name="connsiteX6-4641" fmla="*/ 6655387 w 9163456"/>
              <a:gd name="connsiteY6-4642" fmla="*/ 463051 h 1895310"/>
              <a:gd name="connsiteX7-4643" fmla="*/ 7295468 w 9163456"/>
              <a:gd name="connsiteY7-4644" fmla="*/ 123417 h 1895310"/>
              <a:gd name="connsiteX8-4645" fmla="*/ 8013925 w 9163456"/>
              <a:gd name="connsiteY8-4646" fmla="*/ 319359 h 1895310"/>
              <a:gd name="connsiteX9-4647" fmla="*/ 8640941 w 9163456"/>
              <a:gd name="connsiteY9-4648" fmla="*/ 5852 h 1895310"/>
              <a:gd name="connsiteX10-4649" fmla="*/ 9163456 w 9163456"/>
              <a:gd name="connsiteY10-4650" fmla="*/ 123416 h 1895310"/>
              <a:gd name="connsiteX11-4651" fmla="*/ 9163456 w 9163456"/>
              <a:gd name="connsiteY11-4652" fmla="*/ 1700756 h 1895310"/>
              <a:gd name="connsiteX12-4653" fmla="*/ 0 w 9163456"/>
              <a:gd name="connsiteY12-4654" fmla="*/ 1895310 h 1895310"/>
              <a:gd name="connsiteX13-4655" fmla="*/ 19456 w 9163456"/>
              <a:gd name="connsiteY13-4656" fmla="*/ 45039 h 18953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129" y="connsiteY8-130"/>
              </a:cxn>
              <a:cxn ang="0">
                <a:pos x="connsiteX9-185" y="connsiteY9-186"/>
              </a:cxn>
              <a:cxn ang="0">
                <a:pos x="connsiteX10-267" y="connsiteY10-268"/>
              </a:cxn>
              <a:cxn ang="0">
                <a:pos x="connsiteX11-335" y="connsiteY11-336"/>
              </a:cxn>
              <a:cxn ang="0">
                <a:pos x="connsiteX12-601" y="connsiteY12-602"/>
              </a:cxn>
              <a:cxn ang="0">
                <a:pos x="connsiteX13-629" y="connsiteY13-630"/>
              </a:cxn>
            </a:cxnLst>
            <a:rect l="l" t="t" r="r" b="b"/>
            <a:pathLst>
              <a:path w="9163456" h="1895310">
                <a:moveTo>
                  <a:pt x="19456" y="45039"/>
                </a:moveTo>
                <a:cubicBezTo>
                  <a:pt x="528908" y="-59464"/>
                  <a:pt x="803227" y="110353"/>
                  <a:pt x="1038359" y="423862"/>
                </a:cubicBezTo>
                <a:cubicBezTo>
                  <a:pt x="1312679" y="310650"/>
                  <a:pt x="1534747" y="197440"/>
                  <a:pt x="1926633" y="227920"/>
                </a:cubicBezTo>
                <a:cubicBezTo>
                  <a:pt x="2261913" y="280171"/>
                  <a:pt x="2427375" y="449987"/>
                  <a:pt x="2605901" y="606741"/>
                </a:cubicBezTo>
                <a:cubicBezTo>
                  <a:pt x="3023913" y="393381"/>
                  <a:pt x="3559489" y="362901"/>
                  <a:pt x="4029752" y="789622"/>
                </a:cubicBezTo>
                <a:cubicBezTo>
                  <a:pt x="4482599" y="463050"/>
                  <a:pt x="4987697" y="502241"/>
                  <a:pt x="5453604" y="763497"/>
                </a:cubicBezTo>
                <a:cubicBezTo>
                  <a:pt x="5680029" y="428217"/>
                  <a:pt x="6239553" y="310651"/>
                  <a:pt x="6655387" y="463051"/>
                </a:cubicBezTo>
                <a:cubicBezTo>
                  <a:pt x="6864392" y="275817"/>
                  <a:pt x="6981960" y="166960"/>
                  <a:pt x="7295468" y="123417"/>
                </a:cubicBezTo>
                <a:cubicBezTo>
                  <a:pt x="7561080" y="66812"/>
                  <a:pt x="7813628" y="206147"/>
                  <a:pt x="8013925" y="319359"/>
                </a:cubicBezTo>
                <a:cubicBezTo>
                  <a:pt x="8127137" y="149542"/>
                  <a:pt x="8357912" y="18915"/>
                  <a:pt x="8640941" y="5852"/>
                </a:cubicBezTo>
                <a:cubicBezTo>
                  <a:pt x="8897844" y="-20274"/>
                  <a:pt x="9037182" y="45038"/>
                  <a:pt x="9163456" y="123416"/>
                </a:cubicBezTo>
                <a:lnTo>
                  <a:pt x="9163456" y="1700756"/>
                </a:lnTo>
                <a:lnTo>
                  <a:pt x="0" y="1895310"/>
                </a:lnTo>
                <a:lnTo>
                  <a:pt x="19456" y="45039"/>
                </a:lnTo>
                <a:close/>
              </a:path>
            </a:pathLst>
          </a:custGeom>
          <a:gradFill>
            <a:gsLst>
              <a:gs pos="90000">
                <a:schemeClr val="accent6">
                  <a:lumMod val="75000"/>
                </a:schemeClr>
              </a:gs>
              <a:gs pos="24000">
                <a:srgbClr val="92D050"/>
              </a:gs>
              <a:gs pos="56000">
                <a:srgbClr val="6FAC46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33400" dist="38100" dir="16200000" sx="95000" sy="95000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310">
              <a:solidFill>
                <a:prstClr val="white"/>
              </a:solidFill>
            </a:endParaRPr>
          </a:p>
        </p:txBody>
      </p:sp>
      <p:sp>
        <p:nvSpPr>
          <p:cNvPr id="4" name="矩形 20"/>
          <p:cNvSpPr/>
          <p:nvPr/>
        </p:nvSpPr>
        <p:spPr>
          <a:xfrm>
            <a:off x="-25007" y="3468292"/>
            <a:ext cx="9169007" cy="1897856"/>
          </a:xfrm>
          <a:custGeom>
            <a:avLst/>
            <a:gdLst>
              <a:gd name="connsiteX0" fmla="*/ 0 w 9144000"/>
              <a:gd name="connsiteY0" fmla="*/ 0 h 1498963"/>
              <a:gd name="connsiteX1" fmla="*/ 9144000 w 9144000"/>
              <a:gd name="connsiteY1" fmla="*/ 0 h 1498963"/>
              <a:gd name="connsiteX2" fmla="*/ 9144000 w 9144000"/>
              <a:gd name="connsiteY2" fmla="*/ 1498963 h 1498963"/>
              <a:gd name="connsiteX3" fmla="*/ 0 w 9144000"/>
              <a:gd name="connsiteY3" fmla="*/ 1498963 h 1498963"/>
              <a:gd name="connsiteX4" fmla="*/ 0 w 9144000"/>
              <a:gd name="connsiteY4" fmla="*/ 0 h 1498963"/>
              <a:gd name="connsiteX0-1" fmla="*/ 0 w 9144000"/>
              <a:gd name="connsiteY0-2" fmla="*/ 0 h 1498963"/>
              <a:gd name="connsiteX1-3" fmla="*/ 1018903 w 9144000"/>
              <a:gd name="connsiteY1-4" fmla="*/ 222069 h 1498963"/>
              <a:gd name="connsiteX2-5" fmla="*/ 9144000 w 9144000"/>
              <a:gd name="connsiteY2-6" fmla="*/ 0 h 1498963"/>
              <a:gd name="connsiteX3-7" fmla="*/ 9144000 w 9144000"/>
              <a:gd name="connsiteY3-8" fmla="*/ 1498963 h 1498963"/>
              <a:gd name="connsiteX4-9" fmla="*/ 0 w 9144000"/>
              <a:gd name="connsiteY4-10" fmla="*/ 1498963 h 1498963"/>
              <a:gd name="connsiteX5" fmla="*/ 0 w 9144000"/>
              <a:gd name="connsiteY5" fmla="*/ 0 h 1498963"/>
              <a:gd name="connsiteX0-11" fmla="*/ 0 w 9144000"/>
              <a:gd name="connsiteY0-12" fmla="*/ 9213 h 1508176"/>
              <a:gd name="connsiteX1-13" fmla="*/ 1018903 w 9144000"/>
              <a:gd name="connsiteY1-14" fmla="*/ 231282 h 1508176"/>
              <a:gd name="connsiteX2-15" fmla="*/ 9144000 w 9144000"/>
              <a:gd name="connsiteY2-16" fmla="*/ 9213 h 1508176"/>
              <a:gd name="connsiteX3-17" fmla="*/ 9144000 w 9144000"/>
              <a:gd name="connsiteY3-18" fmla="*/ 1508176 h 1508176"/>
              <a:gd name="connsiteX4-19" fmla="*/ 0 w 9144000"/>
              <a:gd name="connsiteY4-20" fmla="*/ 1508176 h 1508176"/>
              <a:gd name="connsiteX5-21" fmla="*/ 0 w 9144000"/>
              <a:gd name="connsiteY5-22" fmla="*/ 9213 h 1508176"/>
              <a:gd name="connsiteX0-23" fmla="*/ 0 w 9144000"/>
              <a:gd name="connsiteY0-24" fmla="*/ 9213 h 1508176"/>
              <a:gd name="connsiteX1-25" fmla="*/ 1018903 w 9144000"/>
              <a:gd name="connsiteY1-26" fmla="*/ 231282 h 1508176"/>
              <a:gd name="connsiteX2-27" fmla="*/ 1580606 w 9144000"/>
              <a:gd name="connsiteY2-28" fmla="*/ 126779 h 1508176"/>
              <a:gd name="connsiteX3-29" fmla="*/ 9144000 w 9144000"/>
              <a:gd name="connsiteY3-30" fmla="*/ 9213 h 1508176"/>
              <a:gd name="connsiteX4-31" fmla="*/ 9144000 w 9144000"/>
              <a:gd name="connsiteY4-32" fmla="*/ 1508176 h 1508176"/>
              <a:gd name="connsiteX5-33" fmla="*/ 0 w 9144000"/>
              <a:gd name="connsiteY5-34" fmla="*/ 1508176 h 1508176"/>
              <a:gd name="connsiteX6" fmla="*/ 0 w 9144000"/>
              <a:gd name="connsiteY6" fmla="*/ 9213 h 1508176"/>
              <a:gd name="connsiteX0-35" fmla="*/ 0 w 9144000"/>
              <a:gd name="connsiteY0-36" fmla="*/ 9213 h 1508176"/>
              <a:gd name="connsiteX1-37" fmla="*/ 1018903 w 9144000"/>
              <a:gd name="connsiteY1-38" fmla="*/ 231282 h 1508176"/>
              <a:gd name="connsiteX2-39" fmla="*/ 1580606 w 9144000"/>
              <a:gd name="connsiteY2-40" fmla="*/ 126779 h 1508176"/>
              <a:gd name="connsiteX3-41" fmla="*/ 2259874 w 9144000"/>
              <a:gd name="connsiteY3-42" fmla="*/ 374973 h 1508176"/>
              <a:gd name="connsiteX4-43" fmla="*/ 9144000 w 9144000"/>
              <a:gd name="connsiteY4-44" fmla="*/ 9213 h 1508176"/>
              <a:gd name="connsiteX5-45" fmla="*/ 9144000 w 9144000"/>
              <a:gd name="connsiteY5-46" fmla="*/ 1508176 h 1508176"/>
              <a:gd name="connsiteX6-47" fmla="*/ 0 w 9144000"/>
              <a:gd name="connsiteY6-48" fmla="*/ 1508176 h 1508176"/>
              <a:gd name="connsiteX7" fmla="*/ 0 w 9144000"/>
              <a:gd name="connsiteY7" fmla="*/ 9213 h 1508176"/>
              <a:gd name="connsiteX0-49" fmla="*/ 0 w 9144000"/>
              <a:gd name="connsiteY0-50" fmla="*/ 9213 h 1508176"/>
              <a:gd name="connsiteX1-51" fmla="*/ 1018903 w 9144000"/>
              <a:gd name="connsiteY1-52" fmla="*/ 231282 h 1508176"/>
              <a:gd name="connsiteX2-53" fmla="*/ 1580606 w 9144000"/>
              <a:gd name="connsiteY2-54" fmla="*/ 126779 h 1508176"/>
              <a:gd name="connsiteX3-55" fmla="*/ 2259874 w 9144000"/>
              <a:gd name="connsiteY3-56" fmla="*/ 374973 h 1508176"/>
              <a:gd name="connsiteX4-57" fmla="*/ 9144000 w 9144000"/>
              <a:gd name="connsiteY4-58" fmla="*/ 9213 h 1508176"/>
              <a:gd name="connsiteX5-59" fmla="*/ 9144000 w 9144000"/>
              <a:gd name="connsiteY5-60" fmla="*/ 1508176 h 1508176"/>
              <a:gd name="connsiteX6-61" fmla="*/ 0 w 9144000"/>
              <a:gd name="connsiteY6-62" fmla="*/ 1508176 h 1508176"/>
              <a:gd name="connsiteX7-63" fmla="*/ 0 w 9144000"/>
              <a:gd name="connsiteY7-64" fmla="*/ 9213 h 1508176"/>
              <a:gd name="connsiteX0-65" fmla="*/ 0 w 9144000"/>
              <a:gd name="connsiteY0-66" fmla="*/ 9213 h 1508176"/>
              <a:gd name="connsiteX1-67" fmla="*/ 1018903 w 9144000"/>
              <a:gd name="connsiteY1-68" fmla="*/ 231282 h 1508176"/>
              <a:gd name="connsiteX2-69" fmla="*/ 1672046 w 9144000"/>
              <a:gd name="connsiteY2-70" fmla="*/ 126779 h 1508176"/>
              <a:gd name="connsiteX3-71" fmla="*/ 2259874 w 9144000"/>
              <a:gd name="connsiteY3-72" fmla="*/ 374973 h 1508176"/>
              <a:gd name="connsiteX4-73" fmla="*/ 9144000 w 9144000"/>
              <a:gd name="connsiteY4-74" fmla="*/ 9213 h 1508176"/>
              <a:gd name="connsiteX5-75" fmla="*/ 9144000 w 9144000"/>
              <a:gd name="connsiteY5-76" fmla="*/ 1508176 h 1508176"/>
              <a:gd name="connsiteX6-77" fmla="*/ 0 w 9144000"/>
              <a:gd name="connsiteY6-78" fmla="*/ 1508176 h 1508176"/>
              <a:gd name="connsiteX7-79" fmla="*/ 0 w 9144000"/>
              <a:gd name="connsiteY7-80" fmla="*/ 9213 h 1508176"/>
              <a:gd name="connsiteX0-81" fmla="*/ 0 w 9144000"/>
              <a:gd name="connsiteY0-82" fmla="*/ 9213 h 1508176"/>
              <a:gd name="connsiteX1-83" fmla="*/ 1018903 w 9144000"/>
              <a:gd name="connsiteY1-84" fmla="*/ 231282 h 1508176"/>
              <a:gd name="connsiteX2-85" fmla="*/ 1672046 w 9144000"/>
              <a:gd name="connsiteY2-86" fmla="*/ 126779 h 1508176"/>
              <a:gd name="connsiteX3-87" fmla="*/ 2259874 w 9144000"/>
              <a:gd name="connsiteY3-88" fmla="*/ 374973 h 1508176"/>
              <a:gd name="connsiteX4-89" fmla="*/ 9144000 w 9144000"/>
              <a:gd name="connsiteY4-90" fmla="*/ 9213 h 1508176"/>
              <a:gd name="connsiteX5-91" fmla="*/ 9144000 w 9144000"/>
              <a:gd name="connsiteY5-92" fmla="*/ 1508176 h 1508176"/>
              <a:gd name="connsiteX6-93" fmla="*/ 0 w 9144000"/>
              <a:gd name="connsiteY6-94" fmla="*/ 1508176 h 1508176"/>
              <a:gd name="connsiteX7-95" fmla="*/ 0 w 9144000"/>
              <a:gd name="connsiteY7-96" fmla="*/ 9213 h 1508176"/>
              <a:gd name="connsiteX0-97" fmla="*/ 0 w 9144000"/>
              <a:gd name="connsiteY0-98" fmla="*/ 9213 h 1508176"/>
              <a:gd name="connsiteX1-99" fmla="*/ 1018903 w 9144000"/>
              <a:gd name="connsiteY1-100" fmla="*/ 231282 h 1508176"/>
              <a:gd name="connsiteX2-101" fmla="*/ 1672046 w 9144000"/>
              <a:gd name="connsiteY2-102" fmla="*/ 126779 h 1508176"/>
              <a:gd name="connsiteX3-103" fmla="*/ 2259874 w 9144000"/>
              <a:gd name="connsiteY3-104" fmla="*/ 374973 h 1508176"/>
              <a:gd name="connsiteX4-105" fmla="*/ 3265714 w 9144000"/>
              <a:gd name="connsiteY4-106" fmla="*/ 597042 h 1508176"/>
              <a:gd name="connsiteX5-107" fmla="*/ 9144000 w 9144000"/>
              <a:gd name="connsiteY5-108" fmla="*/ 9213 h 1508176"/>
              <a:gd name="connsiteX6-109" fmla="*/ 9144000 w 9144000"/>
              <a:gd name="connsiteY6-110" fmla="*/ 1508176 h 1508176"/>
              <a:gd name="connsiteX7-111" fmla="*/ 0 w 9144000"/>
              <a:gd name="connsiteY7-112" fmla="*/ 1508176 h 1508176"/>
              <a:gd name="connsiteX8" fmla="*/ 0 w 9144000"/>
              <a:gd name="connsiteY8" fmla="*/ 9213 h 1508176"/>
              <a:gd name="connsiteX0-113" fmla="*/ 0 w 9144000"/>
              <a:gd name="connsiteY0-114" fmla="*/ 9213 h 1508176"/>
              <a:gd name="connsiteX1-115" fmla="*/ 1018903 w 9144000"/>
              <a:gd name="connsiteY1-116" fmla="*/ 231282 h 1508176"/>
              <a:gd name="connsiteX2-117" fmla="*/ 1672046 w 9144000"/>
              <a:gd name="connsiteY2-118" fmla="*/ 126779 h 1508176"/>
              <a:gd name="connsiteX3-119" fmla="*/ 2259874 w 9144000"/>
              <a:gd name="connsiteY3-120" fmla="*/ 374973 h 1508176"/>
              <a:gd name="connsiteX4-121" fmla="*/ 3265714 w 9144000"/>
              <a:gd name="connsiteY4-122" fmla="*/ 597042 h 1508176"/>
              <a:gd name="connsiteX5-123" fmla="*/ 9144000 w 9144000"/>
              <a:gd name="connsiteY5-124" fmla="*/ 9213 h 1508176"/>
              <a:gd name="connsiteX6-125" fmla="*/ 9144000 w 9144000"/>
              <a:gd name="connsiteY6-126" fmla="*/ 1508176 h 1508176"/>
              <a:gd name="connsiteX7-127" fmla="*/ 0 w 9144000"/>
              <a:gd name="connsiteY7-128" fmla="*/ 1508176 h 1508176"/>
              <a:gd name="connsiteX8-129" fmla="*/ 0 w 9144000"/>
              <a:gd name="connsiteY8-130" fmla="*/ 9213 h 1508176"/>
              <a:gd name="connsiteX0-131" fmla="*/ 0 w 9144000"/>
              <a:gd name="connsiteY0-132" fmla="*/ 9213 h 1508176"/>
              <a:gd name="connsiteX1-133" fmla="*/ 1018903 w 9144000"/>
              <a:gd name="connsiteY1-134" fmla="*/ 231282 h 1508176"/>
              <a:gd name="connsiteX2-135" fmla="*/ 1672046 w 9144000"/>
              <a:gd name="connsiteY2-136" fmla="*/ 126779 h 1508176"/>
              <a:gd name="connsiteX3-137" fmla="*/ 2259874 w 9144000"/>
              <a:gd name="connsiteY3-138" fmla="*/ 374973 h 1508176"/>
              <a:gd name="connsiteX4-139" fmla="*/ 3265714 w 9144000"/>
              <a:gd name="connsiteY4-140" fmla="*/ 597042 h 1508176"/>
              <a:gd name="connsiteX5-141" fmla="*/ 9144000 w 9144000"/>
              <a:gd name="connsiteY5-142" fmla="*/ 9213 h 1508176"/>
              <a:gd name="connsiteX6-143" fmla="*/ 9144000 w 9144000"/>
              <a:gd name="connsiteY6-144" fmla="*/ 1508176 h 1508176"/>
              <a:gd name="connsiteX7-145" fmla="*/ 0 w 9144000"/>
              <a:gd name="connsiteY7-146" fmla="*/ 1508176 h 1508176"/>
              <a:gd name="connsiteX8-147" fmla="*/ 0 w 9144000"/>
              <a:gd name="connsiteY8-148" fmla="*/ 9213 h 1508176"/>
              <a:gd name="connsiteX0-149" fmla="*/ 0 w 9144000"/>
              <a:gd name="connsiteY0-150" fmla="*/ 9213 h 1508176"/>
              <a:gd name="connsiteX1-151" fmla="*/ 1018903 w 9144000"/>
              <a:gd name="connsiteY1-152" fmla="*/ 231282 h 1508176"/>
              <a:gd name="connsiteX2-153" fmla="*/ 1672046 w 9144000"/>
              <a:gd name="connsiteY2-154" fmla="*/ 126779 h 1508176"/>
              <a:gd name="connsiteX3-155" fmla="*/ 2259874 w 9144000"/>
              <a:gd name="connsiteY3-156" fmla="*/ 374973 h 1508176"/>
              <a:gd name="connsiteX4-157" fmla="*/ 3265714 w 9144000"/>
              <a:gd name="connsiteY4-158" fmla="*/ 597042 h 1508176"/>
              <a:gd name="connsiteX5-159" fmla="*/ 4258491 w 9144000"/>
              <a:gd name="connsiteY5-160" fmla="*/ 492539 h 1508176"/>
              <a:gd name="connsiteX6-161" fmla="*/ 9144000 w 9144000"/>
              <a:gd name="connsiteY6-162" fmla="*/ 9213 h 1508176"/>
              <a:gd name="connsiteX7-163" fmla="*/ 9144000 w 9144000"/>
              <a:gd name="connsiteY7-164" fmla="*/ 1508176 h 1508176"/>
              <a:gd name="connsiteX8-165" fmla="*/ 0 w 9144000"/>
              <a:gd name="connsiteY8-166" fmla="*/ 1508176 h 1508176"/>
              <a:gd name="connsiteX9" fmla="*/ 0 w 9144000"/>
              <a:gd name="connsiteY9" fmla="*/ 9213 h 1508176"/>
              <a:gd name="connsiteX0-167" fmla="*/ 0 w 9144000"/>
              <a:gd name="connsiteY0-168" fmla="*/ 9213 h 1508176"/>
              <a:gd name="connsiteX1-169" fmla="*/ 1018903 w 9144000"/>
              <a:gd name="connsiteY1-170" fmla="*/ 231282 h 1508176"/>
              <a:gd name="connsiteX2-171" fmla="*/ 1672046 w 9144000"/>
              <a:gd name="connsiteY2-172" fmla="*/ 126779 h 1508176"/>
              <a:gd name="connsiteX3-173" fmla="*/ 2259874 w 9144000"/>
              <a:gd name="connsiteY3-174" fmla="*/ 374973 h 1508176"/>
              <a:gd name="connsiteX4-175" fmla="*/ 3265714 w 9144000"/>
              <a:gd name="connsiteY4-176" fmla="*/ 597042 h 1508176"/>
              <a:gd name="connsiteX5-177" fmla="*/ 4258491 w 9144000"/>
              <a:gd name="connsiteY5-178" fmla="*/ 492539 h 1508176"/>
              <a:gd name="connsiteX6-179" fmla="*/ 9144000 w 9144000"/>
              <a:gd name="connsiteY6-180" fmla="*/ 9213 h 1508176"/>
              <a:gd name="connsiteX7-181" fmla="*/ 9144000 w 9144000"/>
              <a:gd name="connsiteY7-182" fmla="*/ 1508176 h 1508176"/>
              <a:gd name="connsiteX8-183" fmla="*/ 0 w 9144000"/>
              <a:gd name="connsiteY8-184" fmla="*/ 1508176 h 1508176"/>
              <a:gd name="connsiteX9-185" fmla="*/ 0 w 9144000"/>
              <a:gd name="connsiteY9-186" fmla="*/ 9213 h 1508176"/>
              <a:gd name="connsiteX0-187" fmla="*/ 0 w 9144000"/>
              <a:gd name="connsiteY0-188" fmla="*/ 9213 h 1508176"/>
              <a:gd name="connsiteX1-189" fmla="*/ 1018903 w 9144000"/>
              <a:gd name="connsiteY1-190" fmla="*/ 231282 h 1508176"/>
              <a:gd name="connsiteX2-191" fmla="*/ 1672046 w 9144000"/>
              <a:gd name="connsiteY2-192" fmla="*/ 126779 h 1508176"/>
              <a:gd name="connsiteX3-193" fmla="*/ 2259874 w 9144000"/>
              <a:gd name="connsiteY3-194" fmla="*/ 374973 h 1508176"/>
              <a:gd name="connsiteX4-195" fmla="*/ 3265714 w 9144000"/>
              <a:gd name="connsiteY4-196" fmla="*/ 597042 h 1508176"/>
              <a:gd name="connsiteX5-197" fmla="*/ 4258491 w 9144000"/>
              <a:gd name="connsiteY5-198" fmla="*/ 492539 h 1508176"/>
              <a:gd name="connsiteX6-199" fmla="*/ 9144000 w 9144000"/>
              <a:gd name="connsiteY6-200" fmla="*/ 9213 h 1508176"/>
              <a:gd name="connsiteX7-201" fmla="*/ 9144000 w 9144000"/>
              <a:gd name="connsiteY7-202" fmla="*/ 1508176 h 1508176"/>
              <a:gd name="connsiteX8-203" fmla="*/ 0 w 9144000"/>
              <a:gd name="connsiteY8-204" fmla="*/ 1508176 h 1508176"/>
              <a:gd name="connsiteX9-205" fmla="*/ 0 w 9144000"/>
              <a:gd name="connsiteY9-206" fmla="*/ 9213 h 1508176"/>
              <a:gd name="connsiteX0-207" fmla="*/ 0 w 9144000"/>
              <a:gd name="connsiteY0-208" fmla="*/ 9213 h 1508176"/>
              <a:gd name="connsiteX1-209" fmla="*/ 1018903 w 9144000"/>
              <a:gd name="connsiteY1-210" fmla="*/ 231282 h 1508176"/>
              <a:gd name="connsiteX2-211" fmla="*/ 1672046 w 9144000"/>
              <a:gd name="connsiteY2-212" fmla="*/ 126779 h 1508176"/>
              <a:gd name="connsiteX3-213" fmla="*/ 2259874 w 9144000"/>
              <a:gd name="connsiteY3-214" fmla="*/ 374973 h 1508176"/>
              <a:gd name="connsiteX4-215" fmla="*/ 3265714 w 9144000"/>
              <a:gd name="connsiteY4-216" fmla="*/ 597042 h 1508176"/>
              <a:gd name="connsiteX5-217" fmla="*/ 4258491 w 9144000"/>
              <a:gd name="connsiteY5-218" fmla="*/ 492539 h 1508176"/>
              <a:gd name="connsiteX6-219" fmla="*/ 9144000 w 9144000"/>
              <a:gd name="connsiteY6-220" fmla="*/ 9213 h 1508176"/>
              <a:gd name="connsiteX7-221" fmla="*/ 9144000 w 9144000"/>
              <a:gd name="connsiteY7-222" fmla="*/ 1508176 h 1508176"/>
              <a:gd name="connsiteX8-223" fmla="*/ 0 w 9144000"/>
              <a:gd name="connsiteY8-224" fmla="*/ 1508176 h 1508176"/>
              <a:gd name="connsiteX9-225" fmla="*/ 0 w 9144000"/>
              <a:gd name="connsiteY9-226" fmla="*/ 9213 h 1508176"/>
              <a:gd name="connsiteX0-227" fmla="*/ 0 w 9144000"/>
              <a:gd name="connsiteY0-228" fmla="*/ 9213 h 1508176"/>
              <a:gd name="connsiteX1-229" fmla="*/ 1018903 w 9144000"/>
              <a:gd name="connsiteY1-230" fmla="*/ 231282 h 1508176"/>
              <a:gd name="connsiteX2-231" fmla="*/ 1672046 w 9144000"/>
              <a:gd name="connsiteY2-232" fmla="*/ 126779 h 1508176"/>
              <a:gd name="connsiteX3-233" fmla="*/ 2259874 w 9144000"/>
              <a:gd name="connsiteY3-234" fmla="*/ 374973 h 1508176"/>
              <a:gd name="connsiteX4-235" fmla="*/ 3265714 w 9144000"/>
              <a:gd name="connsiteY4-236" fmla="*/ 597042 h 1508176"/>
              <a:gd name="connsiteX5-237" fmla="*/ 4258491 w 9144000"/>
              <a:gd name="connsiteY5-238" fmla="*/ 492539 h 1508176"/>
              <a:gd name="connsiteX6-239" fmla="*/ 5264331 w 9144000"/>
              <a:gd name="connsiteY6-240" fmla="*/ 597042 h 1508176"/>
              <a:gd name="connsiteX7-241" fmla="*/ 9144000 w 9144000"/>
              <a:gd name="connsiteY7-242" fmla="*/ 9213 h 1508176"/>
              <a:gd name="connsiteX8-243" fmla="*/ 9144000 w 9144000"/>
              <a:gd name="connsiteY8-244" fmla="*/ 1508176 h 1508176"/>
              <a:gd name="connsiteX9-245" fmla="*/ 0 w 9144000"/>
              <a:gd name="connsiteY9-246" fmla="*/ 1508176 h 1508176"/>
              <a:gd name="connsiteX10" fmla="*/ 0 w 9144000"/>
              <a:gd name="connsiteY10" fmla="*/ 9213 h 1508176"/>
              <a:gd name="connsiteX0-247" fmla="*/ 0 w 9144000"/>
              <a:gd name="connsiteY0-248" fmla="*/ 9213 h 1508176"/>
              <a:gd name="connsiteX1-249" fmla="*/ 1018903 w 9144000"/>
              <a:gd name="connsiteY1-250" fmla="*/ 231282 h 1508176"/>
              <a:gd name="connsiteX2-251" fmla="*/ 1672046 w 9144000"/>
              <a:gd name="connsiteY2-252" fmla="*/ 126779 h 1508176"/>
              <a:gd name="connsiteX3-253" fmla="*/ 2259874 w 9144000"/>
              <a:gd name="connsiteY3-254" fmla="*/ 374973 h 1508176"/>
              <a:gd name="connsiteX4-255" fmla="*/ 3265714 w 9144000"/>
              <a:gd name="connsiteY4-256" fmla="*/ 597042 h 1508176"/>
              <a:gd name="connsiteX5-257" fmla="*/ 4258491 w 9144000"/>
              <a:gd name="connsiteY5-258" fmla="*/ 492539 h 1508176"/>
              <a:gd name="connsiteX6-259" fmla="*/ 5264331 w 9144000"/>
              <a:gd name="connsiteY6-260" fmla="*/ 597042 h 1508176"/>
              <a:gd name="connsiteX7-261" fmla="*/ 9144000 w 9144000"/>
              <a:gd name="connsiteY7-262" fmla="*/ 9213 h 1508176"/>
              <a:gd name="connsiteX8-263" fmla="*/ 9144000 w 9144000"/>
              <a:gd name="connsiteY8-264" fmla="*/ 1508176 h 1508176"/>
              <a:gd name="connsiteX9-265" fmla="*/ 0 w 9144000"/>
              <a:gd name="connsiteY9-266" fmla="*/ 1508176 h 1508176"/>
              <a:gd name="connsiteX10-267" fmla="*/ 0 w 9144000"/>
              <a:gd name="connsiteY10-268" fmla="*/ 9213 h 1508176"/>
              <a:gd name="connsiteX0-269" fmla="*/ 0 w 9144000"/>
              <a:gd name="connsiteY0-270" fmla="*/ 9213 h 1508176"/>
              <a:gd name="connsiteX1-271" fmla="*/ 1018903 w 9144000"/>
              <a:gd name="connsiteY1-272" fmla="*/ 231282 h 1508176"/>
              <a:gd name="connsiteX2-273" fmla="*/ 1672046 w 9144000"/>
              <a:gd name="connsiteY2-274" fmla="*/ 126779 h 1508176"/>
              <a:gd name="connsiteX3-275" fmla="*/ 2259874 w 9144000"/>
              <a:gd name="connsiteY3-276" fmla="*/ 374973 h 1508176"/>
              <a:gd name="connsiteX4-277" fmla="*/ 3265714 w 9144000"/>
              <a:gd name="connsiteY4-278" fmla="*/ 597042 h 1508176"/>
              <a:gd name="connsiteX5-279" fmla="*/ 4258491 w 9144000"/>
              <a:gd name="connsiteY5-280" fmla="*/ 492539 h 1508176"/>
              <a:gd name="connsiteX6-281" fmla="*/ 5264331 w 9144000"/>
              <a:gd name="connsiteY6-282" fmla="*/ 597042 h 1508176"/>
              <a:gd name="connsiteX7-283" fmla="*/ 9144000 w 9144000"/>
              <a:gd name="connsiteY7-284" fmla="*/ 9213 h 1508176"/>
              <a:gd name="connsiteX8-285" fmla="*/ 9144000 w 9144000"/>
              <a:gd name="connsiteY8-286" fmla="*/ 1508176 h 1508176"/>
              <a:gd name="connsiteX9-287" fmla="*/ 0 w 9144000"/>
              <a:gd name="connsiteY9-288" fmla="*/ 1508176 h 1508176"/>
              <a:gd name="connsiteX10-289" fmla="*/ 0 w 9144000"/>
              <a:gd name="connsiteY10-290" fmla="*/ 9213 h 1508176"/>
              <a:gd name="connsiteX0-291" fmla="*/ 0 w 9144000"/>
              <a:gd name="connsiteY0-292" fmla="*/ 9213 h 1508176"/>
              <a:gd name="connsiteX1-293" fmla="*/ 1018903 w 9144000"/>
              <a:gd name="connsiteY1-294" fmla="*/ 231282 h 1508176"/>
              <a:gd name="connsiteX2-295" fmla="*/ 1672046 w 9144000"/>
              <a:gd name="connsiteY2-296" fmla="*/ 126779 h 1508176"/>
              <a:gd name="connsiteX3-297" fmla="*/ 2259874 w 9144000"/>
              <a:gd name="connsiteY3-298" fmla="*/ 374973 h 1508176"/>
              <a:gd name="connsiteX4-299" fmla="*/ 3265714 w 9144000"/>
              <a:gd name="connsiteY4-300" fmla="*/ 597042 h 1508176"/>
              <a:gd name="connsiteX5-301" fmla="*/ 4258491 w 9144000"/>
              <a:gd name="connsiteY5-302" fmla="*/ 492539 h 1508176"/>
              <a:gd name="connsiteX6-303" fmla="*/ 5264331 w 9144000"/>
              <a:gd name="connsiteY6-304" fmla="*/ 597042 h 1508176"/>
              <a:gd name="connsiteX7-305" fmla="*/ 6035040 w 9144000"/>
              <a:gd name="connsiteY7-306" fmla="*/ 309659 h 1508176"/>
              <a:gd name="connsiteX8-307" fmla="*/ 9144000 w 9144000"/>
              <a:gd name="connsiteY8-308" fmla="*/ 9213 h 1508176"/>
              <a:gd name="connsiteX9-309" fmla="*/ 9144000 w 9144000"/>
              <a:gd name="connsiteY9-310" fmla="*/ 1508176 h 1508176"/>
              <a:gd name="connsiteX10-311" fmla="*/ 0 w 9144000"/>
              <a:gd name="connsiteY10-312" fmla="*/ 1508176 h 1508176"/>
              <a:gd name="connsiteX11" fmla="*/ 0 w 9144000"/>
              <a:gd name="connsiteY11" fmla="*/ 9213 h 1508176"/>
              <a:gd name="connsiteX0-313" fmla="*/ 0 w 9144000"/>
              <a:gd name="connsiteY0-314" fmla="*/ 9213 h 1508176"/>
              <a:gd name="connsiteX1-315" fmla="*/ 1018903 w 9144000"/>
              <a:gd name="connsiteY1-316" fmla="*/ 231282 h 1508176"/>
              <a:gd name="connsiteX2-317" fmla="*/ 1672046 w 9144000"/>
              <a:gd name="connsiteY2-318" fmla="*/ 126779 h 1508176"/>
              <a:gd name="connsiteX3-319" fmla="*/ 2259874 w 9144000"/>
              <a:gd name="connsiteY3-320" fmla="*/ 374973 h 1508176"/>
              <a:gd name="connsiteX4-321" fmla="*/ 3265714 w 9144000"/>
              <a:gd name="connsiteY4-322" fmla="*/ 597042 h 1508176"/>
              <a:gd name="connsiteX5-323" fmla="*/ 4284617 w 9144000"/>
              <a:gd name="connsiteY5-324" fmla="*/ 610105 h 1508176"/>
              <a:gd name="connsiteX6-325" fmla="*/ 5264331 w 9144000"/>
              <a:gd name="connsiteY6-326" fmla="*/ 597042 h 1508176"/>
              <a:gd name="connsiteX7-327" fmla="*/ 6035040 w 9144000"/>
              <a:gd name="connsiteY7-328" fmla="*/ 309659 h 1508176"/>
              <a:gd name="connsiteX8-329" fmla="*/ 9144000 w 9144000"/>
              <a:gd name="connsiteY8-330" fmla="*/ 9213 h 1508176"/>
              <a:gd name="connsiteX9-331" fmla="*/ 9144000 w 9144000"/>
              <a:gd name="connsiteY9-332" fmla="*/ 1508176 h 1508176"/>
              <a:gd name="connsiteX10-333" fmla="*/ 0 w 9144000"/>
              <a:gd name="connsiteY10-334" fmla="*/ 1508176 h 1508176"/>
              <a:gd name="connsiteX11-335" fmla="*/ 0 w 9144000"/>
              <a:gd name="connsiteY11-336" fmla="*/ 9213 h 1508176"/>
              <a:gd name="connsiteX0-337" fmla="*/ 0 w 9144000"/>
              <a:gd name="connsiteY0-338" fmla="*/ 9213 h 1508176"/>
              <a:gd name="connsiteX1-339" fmla="*/ 1018903 w 9144000"/>
              <a:gd name="connsiteY1-340" fmla="*/ 231282 h 1508176"/>
              <a:gd name="connsiteX2-341" fmla="*/ 1672046 w 9144000"/>
              <a:gd name="connsiteY2-342" fmla="*/ 126779 h 1508176"/>
              <a:gd name="connsiteX3-343" fmla="*/ 2259874 w 9144000"/>
              <a:gd name="connsiteY3-344" fmla="*/ 374973 h 1508176"/>
              <a:gd name="connsiteX4-345" fmla="*/ 3265714 w 9144000"/>
              <a:gd name="connsiteY4-346" fmla="*/ 597042 h 1508176"/>
              <a:gd name="connsiteX5-347" fmla="*/ 4284617 w 9144000"/>
              <a:gd name="connsiteY5-348" fmla="*/ 610105 h 1508176"/>
              <a:gd name="connsiteX6-349" fmla="*/ 5264331 w 9144000"/>
              <a:gd name="connsiteY6-350" fmla="*/ 597042 h 1508176"/>
              <a:gd name="connsiteX7-351" fmla="*/ 6035040 w 9144000"/>
              <a:gd name="connsiteY7-352" fmla="*/ 309659 h 1508176"/>
              <a:gd name="connsiteX8-353" fmla="*/ 9144000 w 9144000"/>
              <a:gd name="connsiteY8-354" fmla="*/ 9213 h 1508176"/>
              <a:gd name="connsiteX9-355" fmla="*/ 9144000 w 9144000"/>
              <a:gd name="connsiteY9-356" fmla="*/ 1508176 h 1508176"/>
              <a:gd name="connsiteX10-357" fmla="*/ 0 w 9144000"/>
              <a:gd name="connsiteY10-358" fmla="*/ 1508176 h 1508176"/>
              <a:gd name="connsiteX11-359" fmla="*/ 0 w 9144000"/>
              <a:gd name="connsiteY11-360" fmla="*/ 9213 h 1508176"/>
              <a:gd name="connsiteX0-361" fmla="*/ 0 w 9144000"/>
              <a:gd name="connsiteY0-362" fmla="*/ 9213 h 1508176"/>
              <a:gd name="connsiteX1-363" fmla="*/ 1018903 w 9144000"/>
              <a:gd name="connsiteY1-364" fmla="*/ 231282 h 1508176"/>
              <a:gd name="connsiteX2-365" fmla="*/ 1672046 w 9144000"/>
              <a:gd name="connsiteY2-366" fmla="*/ 126779 h 1508176"/>
              <a:gd name="connsiteX3-367" fmla="*/ 2259874 w 9144000"/>
              <a:gd name="connsiteY3-368" fmla="*/ 374973 h 1508176"/>
              <a:gd name="connsiteX4-369" fmla="*/ 3265714 w 9144000"/>
              <a:gd name="connsiteY4-370" fmla="*/ 597042 h 1508176"/>
              <a:gd name="connsiteX5-371" fmla="*/ 4284617 w 9144000"/>
              <a:gd name="connsiteY5-372" fmla="*/ 610105 h 1508176"/>
              <a:gd name="connsiteX6-373" fmla="*/ 5394960 w 9144000"/>
              <a:gd name="connsiteY6-374" fmla="*/ 518665 h 1508176"/>
              <a:gd name="connsiteX7-375" fmla="*/ 6035040 w 9144000"/>
              <a:gd name="connsiteY7-376" fmla="*/ 309659 h 1508176"/>
              <a:gd name="connsiteX8-377" fmla="*/ 9144000 w 9144000"/>
              <a:gd name="connsiteY8-378" fmla="*/ 9213 h 1508176"/>
              <a:gd name="connsiteX9-379" fmla="*/ 9144000 w 9144000"/>
              <a:gd name="connsiteY9-380" fmla="*/ 1508176 h 1508176"/>
              <a:gd name="connsiteX10-381" fmla="*/ 0 w 9144000"/>
              <a:gd name="connsiteY10-382" fmla="*/ 1508176 h 1508176"/>
              <a:gd name="connsiteX11-383" fmla="*/ 0 w 9144000"/>
              <a:gd name="connsiteY11-384" fmla="*/ 9213 h 1508176"/>
              <a:gd name="connsiteX0-385" fmla="*/ 0 w 9144000"/>
              <a:gd name="connsiteY0-386" fmla="*/ 9213 h 1508176"/>
              <a:gd name="connsiteX1-387" fmla="*/ 1018903 w 9144000"/>
              <a:gd name="connsiteY1-388" fmla="*/ 231282 h 1508176"/>
              <a:gd name="connsiteX2-389" fmla="*/ 1672046 w 9144000"/>
              <a:gd name="connsiteY2-390" fmla="*/ 126779 h 1508176"/>
              <a:gd name="connsiteX3-391" fmla="*/ 2259874 w 9144000"/>
              <a:gd name="connsiteY3-392" fmla="*/ 374973 h 1508176"/>
              <a:gd name="connsiteX4-393" fmla="*/ 3265714 w 9144000"/>
              <a:gd name="connsiteY4-394" fmla="*/ 597042 h 1508176"/>
              <a:gd name="connsiteX5-395" fmla="*/ 4284617 w 9144000"/>
              <a:gd name="connsiteY5-396" fmla="*/ 610105 h 1508176"/>
              <a:gd name="connsiteX6-397" fmla="*/ 5394960 w 9144000"/>
              <a:gd name="connsiteY6-398" fmla="*/ 518665 h 1508176"/>
              <a:gd name="connsiteX7-399" fmla="*/ 6035040 w 9144000"/>
              <a:gd name="connsiteY7-400" fmla="*/ 309659 h 1508176"/>
              <a:gd name="connsiteX8-401" fmla="*/ 9144000 w 9144000"/>
              <a:gd name="connsiteY8-402" fmla="*/ 9213 h 1508176"/>
              <a:gd name="connsiteX9-403" fmla="*/ 9144000 w 9144000"/>
              <a:gd name="connsiteY9-404" fmla="*/ 1508176 h 1508176"/>
              <a:gd name="connsiteX10-405" fmla="*/ 0 w 9144000"/>
              <a:gd name="connsiteY10-406" fmla="*/ 1508176 h 1508176"/>
              <a:gd name="connsiteX11-407" fmla="*/ 0 w 9144000"/>
              <a:gd name="connsiteY11-408" fmla="*/ 9213 h 1508176"/>
              <a:gd name="connsiteX0-409" fmla="*/ 0 w 9144000"/>
              <a:gd name="connsiteY0-410" fmla="*/ 9213 h 1508176"/>
              <a:gd name="connsiteX1-411" fmla="*/ 1018903 w 9144000"/>
              <a:gd name="connsiteY1-412" fmla="*/ 231282 h 1508176"/>
              <a:gd name="connsiteX2-413" fmla="*/ 1672046 w 9144000"/>
              <a:gd name="connsiteY2-414" fmla="*/ 126779 h 1508176"/>
              <a:gd name="connsiteX3-415" fmla="*/ 2259874 w 9144000"/>
              <a:gd name="connsiteY3-416" fmla="*/ 374973 h 1508176"/>
              <a:gd name="connsiteX4-417" fmla="*/ 3265714 w 9144000"/>
              <a:gd name="connsiteY4-418" fmla="*/ 597042 h 1508176"/>
              <a:gd name="connsiteX5-419" fmla="*/ 4284617 w 9144000"/>
              <a:gd name="connsiteY5-420" fmla="*/ 610105 h 1508176"/>
              <a:gd name="connsiteX6-421" fmla="*/ 5394960 w 9144000"/>
              <a:gd name="connsiteY6-422" fmla="*/ 518665 h 1508176"/>
              <a:gd name="connsiteX7-423" fmla="*/ 6035040 w 9144000"/>
              <a:gd name="connsiteY7-424" fmla="*/ 309659 h 1508176"/>
              <a:gd name="connsiteX8-425" fmla="*/ 9144000 w 9144000"/>
              <a:gd name="connsiteY8-426" fmla="*/ 9213 h 1508176"/>
              <a:gd name="connsiteX9-427" fmla="*/ 9144000 w 9144000"/>
              <a:gd name="connsiteY9-428" fmla="*/ 1508176 h 1508176"/>
              <a:gd name="connsiteX10-429" fmla="*/ 0 w 9144000"/>
              <a:gd name="connsiteY10-430" fmla="*/ 1508176 h 1508176"/>
              <a:gd name="connsiteX11-431" fmla="*/ 0 w 9144000"/>
              <a:gd name="connsiteY11-432" fmla="*/ 9213 h 1508176"/>
              <a:gd name="connsiteX0-433" fmla="*/ 0 w 9144000"/>
              <a:gd name="connsiteY0-434" fmla="*/ 9213 h 1508176"/>
              <a:gd name="connsiteX1-435" fmla="*/ 1018903 w 9144000"/>
              <a:gd name="connsiteY1-436" fmla="*/ 231282 h 1508176"/>
              <a:gd name="connsiteX2-437" fmla="*/ 1672046 w 9144000"/>
              <a:gd name="connsiteY2-438" fmla="*/ 126779 h 1508176"/>
              <a:gd name="connsiteX3-439" fmla="*/ 2259874 w 9144000"/>
              <a:gd name="connsiteY3-440" fmla="*/ 374973 h 1508176"/>
              <a:gd name="connsiteX4-441" fmla="*/ 3265714 w 9144000"/>
              <a:gd name="connsiteY4-442" fmla="*/ 597042 h 1508176"/>
              <a:gd name="connsiteX5-443" fmla="*/ 4284617 w 9144000"/>
              <a:gd name="connsiteY5-444" fmla="*/ 610105 h 1508176"/>
              <a:gd name="connsiteX6-445" fmla="*/ 5394960 w 9144000"/>
              <a:gd name="connsiteY6-446" fmla="*/ 518665 h 1508176"/>
              <a:gd name="connsiteX7-447" fmla="*/ 6035040 w 9144000"/>
              <a:gd name="connsiteY7-448" fmla="*/ 309659 h 1508176"/>
              <a:gd name="connsiteX8-449" fmla="*/ 9144000 w 9144000"/>
              <a:gd name="connsiteY8-450" fmla="*/ 9213 h 1508176"/>
              <a:gd name="connsiteX9-451" fmla="*/ 9144000 w 9144000"/>
              <a:gd name="connsiteY9-452" fmla="*/ 1508176 h 1508176"/>
              <a:gd name="connsiteX10-453" fmla="*/ 0 w 9144000"/>
              <a:gd name="connsiteY10-454" fmla="*/ 1508176 h 1508176"/>
              <a:gd name="connsiteX11-455" fmla="*/ 0 w 9144000"/>
              <a:gd name="connsiteY11-456" fmla="*/ 9213 h 1508176"/>
              <a:gd name="connsiteX0-457" fmla="*/ 0 w 9144000"/>
              <a:gd name="connsiteY0-458" fmla="*/ 9213 h 1508176"/>
              <a:gd name="connsiteX1-459" fmla="*/ 1018903 w 9144000"/>
              <a:gd name="connsiteY1-460" fmla="*/ 231282 h 1508176"/>
              <a:gd name="connsiteX2-461" fmla="*/ 1672046 w 9144000"/>
              <a:gd name="connsiteY2-462" fmla="*/ 126779 h 1508176"/>
              <a:gd name="connsiteX3-463" fmla="*/ 2259874 w 9144000"/>
              <a:gd name="connsiteY3-464" fmla="*/ 374973 h 1508176"/>
              <a:gd name="connsiteX4-465" fmla="*/ 3265714 w 9144000"/>
              <a:gd name="connsiteY4-466" fmla="*/ 597042 h 1508176"/>
              <a:gd name="connsiteX5-467" fmla="*/ 4284617 w 9144000"/>
              <a:gd name="connsiteY5-468" fmla="*/ 610105 h 1508176"/>
              <a:gd name="connsiteX6-469" fmla="*/ 5394960 w 9144000"/>
              <a:gd name="connsiteY6-470" fmla="*/ 518665 h 1508176"/>
              <a:gd name="connsiteX7-471" fmla="*/ 6035040 w 9144000"/>
              <a:gd name="connsiteY7-472" fmla="*/ 309659 h 1508176"/>
              <a:gd name="connsiteX8-473" fmla="*/ 9144000 w 9144000"/>
              <a:gd name="connsiteY8-474" fmla="*/ 9213 h 1508176"/>
              <a:gd name="connsiteX9-475" fmla="*/ 9144000 w 9144000"/>
              <a:gd name="connsiteY9-476" fmla="*/ 1508176 h 1508176"/>
              <a:gd name="connsiteX10-477" fmla="*/ 0 w 9144000"/>
              <a:gd name="connsiteY10-478" fmla="*/ 1508176 h 1508176"/>
              <a:gd name="connsiteX11-479" fmla="*/ 0 w 9144000"/>
              <a:gd name="connsiteY11-480" fmla="*/ 9213 h 1508176"/>
              <a:gd name="connsiteX0-481" fmla="*/ 0 w 9144000"/>
              <a:gd name="connsiteY0-482" fmla="*/ 9213 h 1508176"/>
              <a:gd name="connsiteX1-483" fmla="*/ 1018903 w 9144000"/>
              <a:gd name="connsiteY1-484" fmla="*/ 231282 h 1508176"/>
              <a:gd name="connsiteX2-485" fmla="*/ 1672046 w 9144000"/>
              <a:gd name="connsiteY2-486" fmla="*/ 126779 h 1508176"/>
              <a:gd name="connsiteX3-487" fmla="*/ 2259874 w 9144000"/>
              <a:gd name="connsiteY3-488" fmla="*/ 374973 h 1508176"/>
              <a:gd name="connsiteX4-489" fmla="*/ 3265714 w 9144000"/>
              <a:gd name="connsiteY4-490" fmla="*/ 597042 h 1508176"/>
              <a:gd name="connsiteX5-491" fmla="*/ 4284617 w 9144000"/>
              <a:gd name="connsiteY5-492" fmla="*/ 610105 h 1508176"/>
              <a:gd name="connsiteX6-493" fmla="*/ 5394960 w 9144000"/>
              <a:gd name="connsiteY6-494" fmla="*/ 518665 h 1508176"/>
              <a:gd name="connsiteX7-495" fmla="*/ 6283234 w 9144000"/>
              <a:gd name="connsiteY7-496" fmla="*/ 179030 h 1508176"/>
              <a:gd name="connsiteX8-497" fmla="*/ 9144000 w 9144000"/>
              <a:gd name="connsiteY8-498" fmla="*/ 9213 h 1508176"/>
              <a:gd name="connsiteX9-499" fmla="*/ 9144000 w 9144000"/>
              <a:gd name="connsiteY9-500" fmla="*/ 1508176 h 1508176"/>
              <a:gd name="connsiteX10-501" fmla="*/ 0 w 9144000"/>
              <a:gd name="connsiteY10-502" fmla="*/ 1508176 h 1508176"/>
              <a:gd name="connsiteX11-503" fmla="*/ 0 w 9144000"/>
              <a:gd name="connsiteY11-504" fmla="*/ 9213 h 1508176"/>
              <a:gd name="connsiteX0-505" fmla="*/ 0 w 9144000"/>
              <a:gd name="connsiteY0-506" fmla="*/ 9213 h 1508176"/>
              <a:gd name="connsiteX1-507" fmla="*/ 1018903 w 9144000"/>
              <a:gd name="connsiteY1-508" fmla="*/ 231282 h 1508176"/>
              <a:gd name="connsiteX2-509" fmla="*/ 1672046 w 9144000"/>
              <a:gd name="connsiteY2-510" fmla="*/ 126779 h 1508176"/>
              <a:gd name="connsiteX3-511" fmla="*/ 2259874 w 9144000"/>
              <a:gd name="connsiteY3-512" fmla="*/ 374973 h 1508176"/>
              <a:gd name="connsiteX4-513" fmla="*/ 3265714 w 9144000"/>
              <a:gd name="connsiteY4-514" fmla="*/ 597042 h 1508176"/>
              <a:gd name="connsiteX5-515" fmla="*/ 4284617 w 9144000"/>
              <a:gd name="connsiteY5-516" fmla="*/ 610105 h 1508176"/>
              <a:gd name="connsiteX6-517" fmla="*/ 5394960 w 9144000"/>
              <a:gd name="connsiteY6-518" fmla="*/ 518665 h 1508176"/>
              <a:gd name="connsiteX7-519" fmla="*/ 6283234 w 9144000"/>
              <a:gd name="connsiteY7-520" fmla="*/ 179030 h 1508176"/>
              <a:gd name="connsiteX8-521" fmla="*/ 9144000 w 9144000"/>
              <a:gd name="connsiteY8-522" fmla="*/ 9213 h 1508176"/>
              <a:gd name="connsiteX9-523" fmla="*/ 9144000 w 9144000"/>
              <a:gd name="connsiteY9-524" fmla="*/ 1508176 h 1508176"/>
              <a:gd name="connsiteX10-525" fmla="*/ 0 w 9144000"/>
              <a:gd name="connsiteY10-526" fmla="*/ 1508176 h 1508176"/>
              <a:gd name="connsiteX11-527" fmla="*/ 0 w 9144000"/>
              <a:gd name="connsiteY11-528" fmla="*/ 9213 h 1508176"/>
              <a:gd name="connsiteX0-529" fmla="*/ 0 w 9144000"/>
              <a:gd name="connsiteY0-530" fmla="*/ 9213 h 1508176"/>
              <a:gd name="connsiteX1-531" fmla="*/ 1018903 w 9144000"/>
              <a:gd name="connsiteY1-532" fmla="*/ 231282 h 1508176"/>
              <a:gd name="connsiteX2-533" fmla="*/ 1672046 w 9144000"/>
              <a:gd name="connsiteY2-534" fmla="*/ 126779 h 1508176"/>
              <a:gd name="connsiteX3-535" fmla="*/ 2259874 w 9144000"/>
              <a:gd name="connsiteY3-536" fmla="*/ 374973 h 1508176"/>
              <a:gd name="connsiteX4-537" fmla="*/ 3265714 w 9144000"/>
              <a:gd name="connsiteY4-538" fmla="*/ 597042 h 1508176"/>
              <a:gd name="connsiteX5-539" fmla="*/ 4284617 w 9144000"/>
              <a:gd name="connsiteY5-540" fmla="*/ 610105 h 1508176"/>
              <a:gd name="connsiteX6-541" fmla="*/ 5394960 w 9144000"/>
              <a:gd name="connsiteY6-542" fmla="*/ 518665 h 1508176"/>
              <a:gd name="connsiteX7-543" fmla="*/ 6283234 w 9144000"/>
              <a:gd name="connsiteY7-544" fmla="*/ 179030 h 1508176"/>
              <a:gd name="connsiteX8-545" fmla="*/ 9144000 w 9144000"/>
              <a:gd name="connsiteY8-546" fmla="*/ 9213 h 1508176"/>
              <a:gd name="connsiteX9-547" fmla="*/ 9144000 w 9144000"/>
              <a:gd name="connsiteY9-548" fmla="*/ 1508176 h 1508176"/>
              <a:gd name="connsiteX10-549" fmla="*/ 0 w 9144000"/>
              <a:gd name="connsiteY10-550" fmla="*/ 1508176 h 1508176"/>
              <a:gd name="connsiteX11-551" fmla="*/ 0 w 9144000"/>
              <a:gd name="connsiteY11-552" fmla="*/ 9213 h 1508176"/>
              <a:gd name="connsiteX0-553" fmla="*/ 0 w 9144000"/>
              <a:gd name="connsiteY0-554" fmla="*/ 182880 h 1681843"/>
              <a:gd name="connsiteX1-555" fmla="*/ 1018903 w 9144000"/>
              <a:gd name="connsiteY1-556" fmla="*/ 404949 h 1681843"/>
              <a:gd name="connsiteX2-557" fmla="*/ 1672046 w 9144000"/>
              <a:gd name="connsiteY2-558" fmla="*/ 300446 h 1681843"/>
              <a:gd name="connsiteX3-559" fmla="*/ 2259874 w 9144000"/>
              <a:gd name="connsiteY3-560" fmla="*/ 548640 h 1681843"/>
              <a:gd name="connsiteX4-561" fmla="*/ 3265714 w 9144000"/>
              <a:gd name="connsiteY4-562" fmla="*/ 770709 h 1681843"/>
              <a:gd name="connsiteX5-563" fmla="*/ 4284617 w 9144000"/>
              <a:gd name="connsiteY5-564" fmla="*/ 783772 h 1681843"/>
              <a:gd name="connsiteX6-565" fmla="*/ 5394960 w 9144000"/>
              <a:gd name="connsiteY6-566" fmla="*/ 692332 h 1681843"/>
              <a:gd name="connsiteX7-567" fmla="*/ 6283234 w 9144000"/>
              <a:gd name="connsiteY7-568" fmla="*/ 352697 h 1681843"/>
              <a:gd name="connsiteX8-569" fmla="*/ 6871063 w 9144000"/>
              <a:gd name="connsiteY8-570" fmla="*/ 0 h 1681843"/>
              <a:gd name="connsiteX9-571" fmla="*/ 9144000 w 9144000"/>
              <a:gd name="connsiteY9-572" fmla="*/ 182880 h 1681843"/>
              <a:gd name="connsiteX10-573" fmla="*/ 9144000 w 9144000"/>
              <a:gd name="connsiteY10-574" fmla="*/ 1681843 h 1681843"/>
              <a:gd name="connsiteX11-575" fmla="*/ 0 w 9144000"/>
              <a:gd name="connsiteY11-576" fmla="*/ 1681843 h 1681843"/>
              <a:gd name="connsiteX12" fmla="*/ 0 w 9144000"/>
              <a:gd name="connsiteY12" fmla="*/ 182880 h 1681843"/>
              <a:gd name="connsiteX0-577" fmla="*/ 0 w 9144000"/>
              <a:gd name="connsiteY0-578" fmla="*/ 182880 h 1681843"/>
              <a:gd name="connsiteX1-579" fmla="*/ 1018903 w 9144000"/>
              <a:gd name="connsiteY1-580" fmla="*/ 404949 h 1681843"/>
              <a:gd name="connsiteX2-581" fmla="*/ 1672046 w 9144000"/>
              <a:gd name="connsiteY2-582" fmla="*/ 300446 h 1681843"/>
              <a:gd name="connsiteX3-583" fmla="*/ 2259874 w 9144000"/>
              <a:gd name="connsiteY3-584" fmla="*/ 548640 h 1681843"/>
              <a:gd name="connsiteX4-585" fmla="*/ 3265714 w 9144000"/>
              <a:gd name="connsiteY4-586" fmla="*/ 770709 h 1681843"/>
              <a:gd name="connsiteX5-587" fmla="*/ 4284617 w 9144000"/>
              <a:gd name="connsiteY5-588" fmla="*/ 783772 h 1681843"/>
              <a:gd name="connsiteX6-589" fmla="*/ 5394960 w 9144000"/>
              <a:gd name="connsiteY6-590" fmla="*/ 692332 h 1681843"/>
              <a:gd name="connsiteX7-591" fmla="*/ 6283234 w 9144000"/>
              <a:gd name="connsiteY7-592" fmla="*/ 352697 h 1681843"/>
              <a:gd name="connsiteX8-593" fmla="*/ 6871063 w 9144000"/>
              <a:gd name="connsiteY8-594" fmla="*/ 0 h 1681843"/>
              <a:gd name="connsiteX9-595" fmla="*/ 7694023 w 9144000"/>
              <a:gd name="connsiteY9-596" fmla="*/ 248195 h 1681843"/>
              <a:gd name="connsiteX10-597" fmla="*/ 9144000 w 9144000"/>
              <a:gd name="connsiteY10-598" fmla="*/ 182880 h 1681843"/>
              <a:gd name="connsiteX11-599" fmla="*/ 9144000 w 9144000"/>
              <a:gd name="connsiteY11-600" fmla="*/ 1681843 h 1681843"/>
              <a:gd name="connsiteX12-601" fmla="*/ 0 w 9144000"/>
              <a:gd name="connsiteY12-602" fmla="*/ 1681843 h 1681843"/>
              <a:gd name="connsiteX13" fmla="*/ 0 w 9144000"/>
              <a:gd name="connsiteY13" fmla="*/ 182880 h 1681843"/>
              <a:gd name="connsiteX0-603" fmla="*/ 0 w 9144000"/>
              <a:gd name="connsiteY0-604" fmla="*/ 182880 h 1681843"/>
              <a:gd name="connsiteX1-605" fmla="*/ 1018903 w 9144000"/>
              <a:gd name="connsiteY1-606" fmla="*/ 404949 h 1681843"/>
              <a:gd name="connsiteX2-607" fmla="*/ 1672046 w 9144000"/>
              <a:gd name="connsiteY2-608" fmla="*/ 300446 h 1681843"/>
              <a:gd name="connsiteX3-609" fmla="*/ 2259874 w 9144000"/>
              <a:gd name="connsiteY3-610" fmla="*/ 548640 h 1681843"/>
              <a:gd name="connsiteX4-611" fmla="*/ 3265714 w 9144000"/>
              <a:gd name="connsiteY4-612" fmla="*/ 770709 h 1681843"/>
              <a:gd name="connsiteX5-613" fmla="*/ 4284617 w 9144000"/>
              <a:gd name="connsiteY5-614" fmla="*/ 783772 h 1681843"/>
              <a:gd name="connsiteX6-615" fmla="*/ 5394960 w 9144000"/>
              <a:gd name="connsiteY6-616" fmla="*/ 692332 h 1681843"/>
              <a:gd name="connsiteX7-617" fmla="*/ 6283234 w 9144000"/>
              <a:gd name="connsiteY7-618" fmla="*/ 352697 h 1681843"/>
              <a:gd name="connsiteX8-619" fmla="*/ 6871063 w 9144000"/>
              <a:gd name="connsiteY8-620" fmla="*/ 0 h 1681843"/>
              <a:gd name="connsiteX9-621" fmla="*/ 7694023 w 9144000"/>
              <a:gd name="connsiteY9-622" fmla="*/ 248195 h 1681843"/>
              <a:gd name="connsiteX10-623" fmla="*/ 9144000 w 9144000"/>
              <a:gd name="connsiteY10-624" fmla="*/ 182880 h 1681843"/>
              <a:gd name="connsiteX11-625" fmla="*/ 9144000 w 9144000"/>
              <a:gd name="connsiteY11-626" fmla="*/ 1681843 h 1681843"/>
              <a:gd name="connsiteX12-627" fmla="*/ 0 w 9144000"/>
              <a:gd name="connsiteY12-628" fmla="*/ 1681843 h 1681843"/>
              <a:gd name="connsiteX13-629" fmla="*/ 0 w 9144000"/>
              <a:gd name="connsiteY13-630" fmla="*/ 182880 h 1681843"/>
              <a:gd name="connsiteX0-631" fmla="*/ 0 w 9144000"/>
              <a:gd name="connsiteY0-632" fmla="*/ 193111 h 1692074"/>
              <a:gd name="connsiteX1-633" fmla="*/ 1018903 w 9144000"/>
              <a:gd name="connsiteY1-634" fmla="*/ 415180 h 1692074"/>
              <a:gd name="connsiteX2-635" fmla="*/ 1672046 w 9144000"/>
              <a:gd name="connsiteY2-636" fmla="*/ 310677 h 1692074"/>
              <a:gd name="connsiteX3-637" fmla="*/ 2259874 w 9144000"/>
              <a:gd name="connsiteY3-638" fmla="*/ 558871 h 1692074"/>
              <a:gd name="connsiteX4-639" fmla="*/ 3265714 w 9144000"/>
              <a:gd name="connsiteY4-640" fmla="*/ 780940 h 1692074"/>
              <a:gd name="connsiteX5-641" fmla="*/ 4284617 w 9144000"/>
              <a:gd name="connsiteY5-642" fmla="*/ 794003 h 1692074"/>
              <a:gd name="connsiteX6-643" fmla="*/ 5394960 w 9144000"/>
              <a:gd name="connsiteY6-644" fmla="*/ 702563 h 1692074"/>
              <a:gd name="connsiteX7-645" fmla="*/ 6283234 w 9144000"/>
              <a:gd name="connsiteY7-646" fmla="*/ 362928 h 1692074"/>
              <a:gd name="connsiteX8-647" fmla="*/ 6871063 w 9144000"/>
              <a:gd name="connsiteY8-648" fmla="*/ 10231 h 1692074"/>
              <a:gd name="connsiteX9-649" fmla="*/ 7694023 w 9144000"/>
              <a:gd name="connsiteY9-650" fmla="*/ 258426 h 1692074"/>
              <a:gd name="connsiteX10-651" fmla="*/ 9144000 w 9144000"/>
              <a:gd name="connsiteY10-652" fmla="*/ 193111 h 1692074"/>
              <a:gd name="connsiteX11-653" fmla="*/ 9144000 w 9144000"/>
              <a:gd name="connsiteY11-654" fmla="*/ 1692074 h 1692074"/>
              <a:gd name="connsiteX12-655" fmla="*/ 0 w 9144000"/>
              <a:gd name="connsiteY12-656" fmla="*/ 1692074 h 1692074"/>
              <a:gd name="connsiteX13-657" fmla="*/ 0 w 9144000"/>
              <a:gd name="connsiteY13-658" fmla="*/ 193111 h 1692074"/>
              <a:gd name="connsiteX0-659" fmla="*/ 0 w 9144000"/>
              <a:gd name="connsiteY0-660" fmla="*/ 193111 h 1692074"/>
              <a:gd name="connsiteX1-661" fmla="*/ 1018903 w 9144000"/>
              <a:gd name="connsiteY1-662" fmla="*/ 415180 h 1692074"/>
              <a:gd name="connsiteX2-663" fmla="*/ 1672046 w 9144000"/>
              <a:gd name="connsiteY2-664" fmla="*/ 310677 h 1692074"/>
              <a:gd name="connsiteX3-665" fmla="*/ 2259874 w 9144000"/>
              <a:gd name="connsiteY3-666" fmla="*/ 558871 h 1692074"/>
              <a:gd name="connsiteX4-667" fmla="*/ 3265714 w 9144000"/>
              <a:gd name="connsiteY4-668" fmla="*/ 780940 h 1692074"/>
              <a:gd name="connsiteX5-669" fmla="*/ 4284617 w 9144000"/>
              <a:gd name="connsiteY5-670" fmla="*/ 794003 h 1692074"/>
              <a:gd name="connsiteX6-671" fmla="*/ 5394960 w 9144000"/>
              <a:gd name="connsiteY6-672" fmla="*/ 702563 h 1692074"/>
              <a:gd name="connsiteX7-673" fmla="*/ 6283234 w 9144000"/>
              <a:gd name="connsiteY7-674" fmla="*/ 362928 h 1692074"/>
              <a:gd name="connsiteX8-675" fmla="*/ 6871063 w 9144000"/>
              <a:gd name="connsiteY8-676" fmla="*/ 10231 h 1692074"/>
              <a:gd name="connsiteX9-677" fmla="*/ 7694023 w 9144000"/>
              <a:gd name="connsiteY9-678" fmla="*/ 258426 h 1692074"/>
              <a:gd name="connsiteX10-679" fmla="*/ 9144000 w 9144000"/>
              <a:gd name="connsiteY10-680" fmla="*/ 193111 h 1692074"/>
              <a:gd name="connsiteX11-681" fmla="*/ 9144000 w 9144000"/>
              <a:gd name="connsiteY11-682" fmla="*/ 1692074 h 1692074"/>
              <a:gd name="connsiteX12-683" fmla="*/ 0 w 9144000"/>
              <a:gd name="connsiteY12-684" fmla="*/ 1692074 h 1692074"/>
              <a:gd name="connsiteX13-685" fmla="*/ 0 w 9144000"/>
              <a:gd name="connsiteY13-686" fmla="*/ 193111 h 1692074"/>
              <a:gd name="connsiteX0-687" fmla="*/ 0 w 9144000"/>
              <a:gd name="connsiteY0-688" fmla="*/ 230863 h 1729826"/>
              <a:gd name="connsiteX1-689" fmla="*/ 1018903 w 9144000"/>
              <a:gd name="connsiteY1-690" fmla="*/ 452932 h 1729826"/>
              <a:gd name="connsiteX2-691" fmla="*/ 1672046 w 9144000"/>
              <a:gd name="connsiteY2-692" fmla="*/ 348429 h 1729826"/>
              <a:gd name="connsiteX3-693" fmla="*/ 2259874 w 9144000"/>
              <a:gd name="connsiteY3-694" fmla="*/ 596623 h 1729826"/>
              <a:gd name="connsiteX4-695" fmla="*/ 3265714 w 9144000"/>
              <a:gd name="connsiteY4-696" fmla="*/ 818692 h 1729826"/>
              <a:gd name="connsiteX5-697" fmla="*/ 4284617 w 9144000"/>
              <a:gd name="connsiteY5-698" fmla="*/ 831755 h 1729826"/>
              <a:gd name="connsiteX6-699" fmla="*/ 5394960 w 9144000"/>
              <a:gd name="connsiteY6-700" fmla="*/ 740315 h 1729826"/>
              <a:gd name="connsiteX7-701" fmla="*/ 6283234 w 9144000"/>
              <a:gd name="connsiteY7-702" fmla="*/ 400680 h 1729826"/>
              <a:gd name="connsiteX8-703" fmla="*/ 6962503 w 9144000"/>
              <a:gd name="connsiteY8-704" fmla="*/ 8795 h 1729826"/>
              <a:gd name="connsiteX9-705" fmla="*/ 7694023 w 9144000"/>
              <a:gd name="connsiteY9-706" fmla="*/ 296178 h 1729826"/>
              <a:gd name="connsiteX10-707" fmla="*/ 9144000 w 9144000"/>
              <a:gd name="connsiteY10-708" fmla="*/ 230863 h 1729826"/>
              <a:gd name="connsiteX11-709" fmla="*/ 9144000 w 9144000"/>
              <a:gd name="connsiteY11-710" fmla="*/ 1729826 h 1729826"/>
              <a:gd name="connsiteX12-711" fmla="*/ 0 w 9144000"/>
              <a:gd name="connsiteY12-712" fmla="*/ 1729826 h 1729826"/>
              <a:gd name="connsiteX13-713" fmla="*/ 0 w 9144000"/>
              <a:gd name="connsiteY13-714" fmla="*/ 230863 h 1729826"/>
              <a:gd name="connsiteX0-715" fmla="*/ 0 w 9144000"/>
              <a:gd name="connsiteY0-716" fmla="*/ 230863 h 1729826"/>
              <a:gd name="connsiteX1-717" fmla="*/ 1018903 w 9144000"/>
              <a:gd name="connsiteY1-718" fmla="*/ 452932 h 1729826"/>
              <a:gd name="connsiteX2-719" fmla="*/ 1672046 w 9144000"/>
              <a:gd name="connsiteY2-720" fmla="*/ 348429 h 1729826"/>
              <a:gd name="connsiteX3-721" fmla="*/ 2259874 w 9144000"/>
              <a:gd name="connsiteY3-722" fmla="*/ 596623 h 1729826"/>
              <a:gd name="connsiteX4-723" fmla="*/ 3265714 w 9144000"/>
              <a:gd name="connsiteY4-724" fmla="*/ 818692 h 1729826"/>
              <a:gd name="connsiteX5-725" fmla="*/ 4284617 w 9144000"/>
              <a:gd name="connsiteY5-726" fmla="*/ 831755 h 1729826"/>
              <a:gd name="connsiteX6-727" fmla="*/ 5394960 w 9144000"/>
              <a:gd name="connsiteY6-728" fmla="*/ 740315 h 1729826"/>
              <a:gd name="connsiteX7-729" fmla="*/ 6283234 w 9144000"/>
              <a:gd name="connsiteY7-730" fmla="*/ 400680 h 1729826"/>
              <a:gd name="connsiteX8-731" fmla="*/ 6962503 w 9144000"/>
              <a:gd name="connsiteY8-732" fmla="*/ 8795 h 1729826"/>
              <a:gd name="connsiteX9-733" fmla="*/ 7694023 w 9144000"/>
              <a:gd name="connsiteY9-734" fmla="*/ 296178 h 1729826"/>
              <a:gd name="connsiteX10-735" fmla="*/ 9144000 w 9144000"/>
              <a:gd name="connsiteY10-736" fmla="*/ 230863 h 1729826"/>
              <a:gd name="connsiteX11-737" fmla="*/ 9144000 w 9144000"/>
              <a:gd name="connsiteY11-738" fmla="*/ 1729826 h 1729826"/>
              <a:gd name="connsiteX12-739" fmla="*/ 0 w 9144000"/>
              <a:gd name="connsiteY12-740" fmla="*/ 1729826 h 1729826"/>
              <a:gd name="connsiteX13-741" fmla="*/ 0 w 9144000"/>
              <a:gd name="connsiteY13-742" fmla="*/ 230863 h 1729826"/>
              <a:gd name="connsiteX0-743" fmla="*/ 0 w 9144000"/>
              <a:gd name="connsiteY0-744" fmla="*/ 230863 h 1729826"/>
              <a:gd name="connsiteX1-745" fmla="*/ 1018903 w 9144000"/>
              <a:gd name="connsiteY1-746" fmla="*/ 452932 h 1729826"/>
              <a:gd name="connsiteX2-747" fmla="*/ 1672046 w 9144000"/>
              <a:gd name="connsiteY2-748" fmla="*/ 348429 h 1729826"/>
              <a:gd name="connsiteX3-749" fmla="*/ 2259874 w 9144000"/>
              <a:gd name="connsiteY3-750" fmla="*/ 596623 h 1729826"/>
              <a:gd name="connsiteX4-751" fmla="*/ 3265714 w 9144000"/>
              <a:gd name="connsiteY4-752" fmla="*/ 818692 h 1729826"/>
              <a:gd name="connsiteX5-753" fmla="*/ 4284617 w 9144000"/>
              <a:gd name="connsiteY5-754" fmla="*/ 831755 h 1729826"/>
              <a:gd name="connsiteX6-755" fmla="*/ 5394960 w 9144000"/>
              <a:gd name="connsiteY6-756" fmla="*/ 740315 h 1729826"/>
              <a:gd name="connsiteX7-757" fmla="*/ 6283234 w 9144000"/>
              <a:gd name="connsiteY7-758" fmla="*/ 400680 h 1729826"/>
              <a:gd name="connsiteX8-759" fmla="*/ 6962503 w 9144000"/>
              <a:gd name="connsiteY8-760" fmla="*/ 8795 h 1729826"/>
              <a:gd name="connsiteX9-761" fmla="*/ 7694023 w 9144000"/>
              <a:gd name="connsiteY9-762" fmla="*/ 296178 h 1729826"/>
              <a:gd name="connsiteX10-763" fmla="*/ 8490857 w 9144000"/>
              <a:gd name="connsiteY10-764" fmla="*/ 34921 h 1729826"/>
              <a:gd name="connsiteX11-765" fmla="*/ 9144000 w 9144000"/>
              <a:gd name="connsiteY11-766" fmla="*/ 230863 h 1729826"/>
              <a:gd name="connsiteX12-767" fmla="*/ 9144000 w 9144000"/>
              <a:gd name="connsiteY12-768" fmla="*/ 1729826 h 1729826"/>
              <a:gd name="connsiteX13-769" fmla="*/ 0 w 9144000"/>
              <a:gd name="connsiteY13-770" fmla="*/ 1729826 h 1729826"/>
              <a:gd name="connsiteX14" fmla="*/ 0 w 9144000"/>
              <a:gd name="connsiteY14" fmla="*/ 230863 h 1729826"/>
              <a:gd name="connsiteX0-771" fmla="*/ 0 w 9144000"/>
              <a:gd name="connsiteY0-772" fmla="*/ 230863 h 1729826"/>
              <a:gd name="connsiteX1-773" fmla="*/ 1018903 w 9144000"/>
              <a:gd name="connsiteY1-774" fmla="*/ 452932 h 1729826"/>
              <a:gd name="connsiteX2-775" fmla="*/ 1672046 w 9144000"/>
              <a:gd name="connsiteY2-776" fmla="*/ 348429 h 1729826"/>
              <a:gd name="connsiteX3-777" fmla="*/ 2259874 w 9144000"/>
              <a:gd name="connsiteY3-778" fmla="*/ 596623 h 1729826"/>
              <a:gd name="connsiteX4-779" fmla="*/ 3265714 w 9144000"/>
              <a:gd name="connsiteY4-780" fmla="*/ 818692 h 1729826"/>
              <a:gd name="connsiteX5-781" fmla="*/ 4284617 w 9144000"/>
              <a:gd name="connsiteY5-782" fmla="*/ 831755 h 1729826"/>
              <a:gd name="connsiteX6-783" fmla="*/ 5394960 w 9144000"/>
              <a:gd name="connsiteY6-784" fmla="*/ 740315 h 1729826"/>
              <a:gd name="connsiteX7-785" fmla="*/ 6283234 w 9144000"/>
              <a:gd name="connsiteY7-786" fmla="*/ 400680 h 1729826"/>
              <a:gd name="connsiteX8-787" fmla="*/ 6962503 w 9144000"/>
              <a:gd name="connsiteY8-788" fmla="*/ 8795 h 1729826"/>
              <a:gd name="connsiteX9-789" fmla="*/ 7694023 w 9144000"/>
              <a:gd name="connsiteY9-790" fmla="*/ 296178 h 1729826"/>
              <a:gd name="connsiteX10-791" fmla="*/ 8490857 w 9144000"/>
              <a:gd name="connsiteY10-792" fmla="*/ 34921 h 1729826"/>
              <a:gd name="connsiteX11-793" fmla="*/ 9144000 w 9144000"/>
              <a:gd name="connsiteY11-794" fmla="*/ 230863 h 1729826"/>
              <a:gd name="connsiteX12-795" fmla="*/ 9144000 w 9144000"/>
              <a:gd name="connsiteY12-796" fmla="*/ 1729826 h 1729826"/>
              <a:gd name="connsiteX13-797" fmla="*/ 0 w 9144000"/>
              <a:gd name="connsiteY13-798" fmla="*/ 1729826 h 1729826"/>
              <a:gd name="connsiteX14-799" fmla="*/ 0 w 9144000"/>
              <a:gd name="connsiteY14-800" fmla="*/ 230863 h 1729826"/>
              <a:gd name="connsiteX0-801" fmla="*/ 0 w 9144000"/>
              <a:gd name="connsiteY0-802" fmla="*/ 230863 h 1729826"/>
              <a:gd name="connsiteX1-803" fmla="*/ 1018903 w 9144000"/>
              <a:gd name="connsiteY1-804" fmla="*/ 452932 h 1729826"/>
              <a:gd name="connsiteX2-805" fmla="*/ 1672046 w 9144000"/>
              <a:gd name="connsiteY2-806" fmla="*/ 348429 h 1729826"/>
              <a:gd name="connsiteX3-807" fmla="*/ 2259874 w 9144000"/>
              <a:gd name="connsiteY3-808" fmla="*/ 596623 h 1729826"/>
              <a:gd name="connsiteX4-809" fmla="*/ 3265714 w 9144000"/>
              <a:gd name="connsiteY4-810" fmla="*/ 818692 h 1729826"/>
              <a:gd name="connsiteX5-811" fmla="*/ 4284617 w 9144000"/>
              <a:gd name="connsiteY5-812" fmla="*/ 831755 h 1729826"/>
              <a:gd name="connsiteX6-813" fmla="*/ 5394960 w 9144000"/>
              <a:gd name="connsiteY6-814" fmla="*/ 740315 h 1729826"/>
              <a:gd name="connsiteX7-815" fmla="*/ 6283234 w 9144000"/>
              <a:gd name="connsiteY7-816" fmla="*/ 400680 h 1729826"/>
              <a:gd name="connsiteX8-817" fmla="*/ 6962503 w 9144000"/>
              <a:gd name="connsiteY8-818" fmla="*/ 8795 h 1729826"/>
              <a:gd name="connsiteX9-819" fmla="*/ 7694023 w 9144000"/>
              <a:gd name="connsiteY9-820" fmla="*/ 296178 h 1729826"/>
              <a:gd name="connsiteX10-821" fmla="*/ 8490857 w 9144000"/>
              <a:gd name="connsiteY10-822" fmla="*/ 34921 h 1729826"/>
              <a:gd name="connsiteX11-823" fmla="*/ 9144000 w 9144000"/>
              <a:gd name="connsiteY11-824" fmla="*/ 230863 h 1729826"/>
              <a:gd name="connsiteX12-825" fmla="*/ 9144000 w 9144000"/>
              <a:gd name="connsiteY12-826" fmla="*/ 1729826 h 1729826"/>
              <a:gd name="connsiteX13-827" fmla="*/ 0 w 9144000"/>
              <a:gd name="connsiteY13-828" fmla="*/ 1729826 h 1729826"/>
              <a:gd name="connsiteX14-829" fmla="*/ 0 w 9144000"/>
              <a:gd name="connsiteY14-830" fmla="*/ 230863 h 1729826"/>
              <a:gd name="connsiteX0-831" fmla="*/ 0 w 9144000"/>
              <a:gd name="connsiteY0-832" fmla="*/ 250439 h 1749402"/>
              <a:gd name="connsiteX1-833" fmla="*/ 1018903 w 9144000"/>
              <a:gd name="connsiteY1-834" fmla="*/ 472508 h 1749402"/>
              <a:gd name="connsiteX2-835" fmla="*/ 1672046 w 9144000"/>
              <a:gd name="connsiteY2-836" fmla="*/ 368005 h 1749402"/>
              <a:gd name="connsiteX3-837" fmla="*/ 2259874 w 9144000"/>
              <a:gd name="connsiteY3-838" fmla="*/ 616199 h 1749402"/>
              <a:gd name="connsiteX4-839" fmla="*/ 3265714 w 9144000"/>
              <a:gd name="connsiteY4-840" fmla="*/ 838268 h 1749402"/>
              <a:gd name="connsiteX5-841" fmla="*/ 4284617 w 9144000"/>
              <a:gd name="connsiteY5-842" fmla="*/ 851331 h 1749402"/>
              <a:gd name="connsiteX6-843" fmla="*/ 5394960 w 9144000"/>
              <a:gd name="connsiteY6-844" fmla="*/ 759891 h 1749402"/>
              <a:gd name="connsiteX7-845" fmla="*/ 6283234 w 9144000"/>
              <a:gd name="connsiteY7-846" fmla="*/ 420256 h 1749402"/>
              <a:gd name="connsiteX8-847" fmla="*/ 6962503 w 9144000"/>
              <a:gd name="connsiteY8-848" fmla="*/ 28371 h 1749402"/>
              <a:gd name="connsiteX9-849" fmla="*/ 7694023 w 9144000"/>
              <a:gd name="connsiteY9-850" fmla="*/ 315754 h 1749402"/>
              <a:gd name="connsiteX10-851" fmla="*/ 8451668 w 9144000"/>
              <a:gd name="connsiteY10-852" fmla="*/ 2246 h 1749402"/>
              <a:gd name="connsiteX11-853" fmla="*/ 9144000 w 9144000"/>
              <a:gd name="connsiteY11-854" fmla="*/ 250439 h 1749402"/>
              <a:gd name="connsiteX12-855" fmla="*/ 9144000 w 9144000"/>
              <a:gd name="connsiteY12-856" fmla="*/ 1749402 h 1749402"/>
              <a:gd name="connsiteX13-857" fmla="*/ 0 w 9144000"/>
              <a:gd name="connsiteY13-858" fmla="*/ 1749402 h 1749402"/>
              <a:gd name="connsiteX14-859" fmla="*/ 0 w 9144000"/>
              <a:gd name="connsiteY14-860" fmla="*/ 250439 h 1749402"/>
              <a:gd name="connsiteX0-861" fmla="*/ 0 w 9144000"/>
              <a:gd name="connsiteY0-862" fmla="*/ 250439 h 1749402"/>
              <a:gd name="connsiteX1-863" fmla="*/ 1018903 w 9144000"/>
              <a:gd name="connsiteY1-864" fmla="*/ 472508 h 1749402"/>
              <a:gd name="connsiteX2-865" fmla="*/ 1672046 w 9144000"/>
              <a:gd name="connsiteY2-866" fmla="*/ 368005 h 1749402"/>
              <a:gd name="connsiteX3-867" fmla="*/ 2259874 w 9144000"/>
              <a:gd name="connsiteY3-868" fmla="*/ 616199 h 1749402"/>
              <a:gd name="connsiteX4-869" fmla="*/ 3265714 w 9144000"/>
              <a:gd name="connsiteY4-870" fmla="*/ 838268 h 1749402"/>
              <a:gd name="connsiteX5-871" fmla="*/ 4284617 w 9144000"/>
              <a:gd name="connsiteY5-872" fmla="*/ 851331 h 1749402"/>
              <a:gd name="connsiteX6-873" fmla="*/ 5394960 w 9144000"/>
              <a:gd name="connsiteY6-874" fmla="*/ 759891 h 1749402"/>
              <a:gd name="connsiteX7-875" fmla="*/ 6283234 w 9144000"/>
              <a:gd name="connsiteY7-876" fmla="*/ 420256 h 1749402"/>
              <a:gd name="connsiteX8-877" fmla="*/ 6962503 w 9144000"/>
              <a:gd name="connsiteY8-878" fmla="*/ 28371 h 1749402"/>
              <a:gd name="connsiteX9-879" fmla="*/ 7694023 w 9144000"/>
              <a:gd name="connsiteY9-880" fmla="*/ 315754 h 1749402"/>
              <a:gd name="connsiteX10-881" fmla="*/ 8451668 w 9144000"/>
              <a:gd name="connsiteY10-882" fmla="*/ 2246 h 1749402"/>
              <a:gd name="connsiteX11-883" fmla="*/ 9144000 w 9144000"/>
              <a:gd name="connsiteY11-884" fmla="*/ 250439 h 1749402"/>
              <a:gd name="connsiteX12-885" fmla="*/ 9144000 w 9144000"/>
              <a:gd name="connsiteY12-886" fmla="*/ 1749402 h 1749402"/>
              <a:gd name="connsiteX13-887" fmla="*/ 0 w 9144000"/>
              <a:gd name="connsiteY13-888" fmla="*/ 1749402 h 1749402"/>
              <a:gd name="connsiteX14-889" fmla="*/ 0 w 9144000"/>
              <a:gd name="connsiteY14-890" fmla="*/ 250439 h 1749402"/>
              <a:gd name="connsiteX0-891" fmla="*/ 0 w 9144000"/>
              <a:gd name="connsiteY0-892" fmla="*/ 250439 h 1749402"/>
              <a:gd name="connsiteX1-893" fmla="*/ 1018903 w 9144000"/>
              <a:gd name="connsiteY1-894" fmla="*/ 472508 h 1749402"/>
              <a:gd name="connsiteX2-895" fmla="*/ 1672046 w 9144000"/>
              <a:gd name="connsiteY2-896" fmla="*/ 368005 h 1749402"/>
              <a:gd name="connsiteX3-897" fmla="*/ 2259874 w 9144000"/>
              <a:gd name="connsiteY3-898" fmla="*/ 616199 h 1749402"/>
              <a:gd name="connsiteX4-899" fmla="*/ 3265714 w 9144000"/>
              <a:gd name="connsiteY4-900" fmla="*/ 838268 h 1749402"/>
              <a:gd name="connsiteX5-901" fmla="*/ 4284617 w 9144000"/>
              <a:gd name="connsiteY5-902" fmla="*/ 851331 h 1749402"/>
              <a:gd name="connsiteX6-903" fmla="*/ 5394960 w 9144000"/>
              <a:gd name="connsiteY6-904" fmla="*/ 759891 h 1749402"/>
              <a:gd name="connsiteX7-905" fmla="*/ 6283234 w 9144000"/>
              <a:gd name="connsiteY7-906" fmla="*/ 420256 h 1749402"/>
              <a:gd name="connsiteX8-907" fmla="*/ 6897189 w 9144000"/>
              <a:gd name="connsiteY8-908" fmla="*/ 67560 h 1749402"/>
              <a:gd name="connsiteX9-909" fmla="*/ 7694023 w 9144000"/>
              <a:gd name="connsiteY9-910" fmla="*/ 315754 h 1749402"/>
              <a:gd name="connsiteX10-911" fmla="*/ 8451668 w 9144000"/>
              <a:gd name="connsiteY10-912" fmla="*/ 2246 h 1749402"/>
              <a:gd name="connsiteX11-913" fmla="*/ 9144000 w 9144000"/>
              <a:gd name="connsiteY11-914" fmla="*/ 250439 h 1749402"/>
              <a:gd name="connsiteX12-915" fmla="*/ 9144000 w 9144000"/>
              <a:gd name="connsiteY12-916" fmla="*/ 1749402 h 1749402"/>
              <a:gd name="connsiteX13-917" fmla="*/ 0 w 9144000"/>
              <a:gd name="connsiteY13-918" fmla="*/ 1749402 h 1749402"/>
              <a:gd name="connsiteX14-919" fmla="*/ 0 w 9144000"/>
              <a:gd name="connsiteY14-920" fmla="*/ 250439 h 1749402"/>
              <a:gd name="connsiteX0-921" fmla="*/ 0 w 9144000"/>
              <a:gd name="connsiteY0-922" fmla="*/ 250439 h 1749402"/>
              <a:gd name="connsiteX1-923" fmla="*/ 1018903 w 9144000"/>
              <a:gd name="connsiteY1-924" fmla="*/ 472508 h 1749402"/>
              <a:gd name="connsiteX2-925" fmla="*/ 1672046 w 9144000"/>
              <a:gd name="connsiteY2-926" fmla="*/ 368005 h 1749402"/>
              <a:gd name="connsiteX3-927" fmla="*/ 2259874 w 9144000"/>
              <a:gd name="connsiteY3-928" fmla="*/ 616199 h 1749402"/>
              <a:gd name="connsiteX4-929" fmla="*/ 3265714 w 9144000"/>
              <a:gd name="connsiteY4-930" fmla="*/ 838268 h 1749402"/>
              <a:gd name="connsiteX5-931" fmla="*/ 4284617 w 9144000"/>
              <a:gd name="connsiteY5-932" fmla="*/ 851331 h 1749402"/>
              <a:gd name="connsiteX6-933" fmla="*/ 5394960 w 9144000"/>
              <a:gd name="connsiteY6-934" fmla="*/ 759891 h 1749402"/>
              <a:gd name="connsiteX7-935" fmla="*/ 6283234 w 9144000"/>
              <a:gd name="connsiteY7-936" fmla="*/ 420256 h 1749402"/>
              <a:gd name="connsiteX8-937" fmla="*/ 6936377 w 9144000"/>
              <a:gd name="connsiteY8-938" fmla="*/ 67560 h 1749402"/>
              <a:gd name="connsiteX9-939" fmla="*/ 7694023 w 9144000"/>
              <a:gd name="connsiteY9-940" fmla="*/ 315754 h 1749402"/>
              <a:gd name="connsiteX10-941" fmla="*/ 8451668 w 9144000"/>
              <a:gd name="connsiteY10-942" fmla="*/ 2246 h 1749402"/>
              <a:gd name="connsiteX11-943" fmla="*/ 9144000 w 9144000"/>
              <a:gd name="connsiteY11-944" fmla="*/ 250439 h 1749402"/>
              <a:gd name="connsiteX12-945" fmla="*/ 9144000 w 9144000"/>
              <a:gd name="connsiteY12-946" fmla="*/ 1749402 h 1749402"/>
              <a:gd name="connsiteX13-947" fmla="*/ 0 w 9144000"/>
              <a:gd name="connsiteY13-948" fmla="*/ 1749402 h 1749402"/>
              <a:gd name="connsiteX14-949" fmla="*/ 0 w 9144000"/>
              <a:gd name="connsiteY14-950" fmla="*/ 250439 h 1749402"/>
              <a:gd name="connsiteX0-951" fmla="*/ 0 w 9144000"/>
              <a:gd name="connsiteY0-952" fmla="*/ 250439 h 1749402"/>
              <a:gd name="connsiteX1-953" fmla="*/ 1018903 w 9144000"/>
              <a:gd name="connsiteY1-954" fmla="*/ 472508 h 1749402"/>
              <a:gd name="connsiteX2-955" fmla="*/ 1672046 w 9144000"/>
              <a:gd name="connsiteY2-956" fmla="*/ 368005 h 1749402"/>
              <a:gd name="connsiteX3-957" fmla="*/ 2259874 w 9144000"/>
              <a:gd name="connsiteY3-958" fmla="*/ 616199 h 1749402"/>
              <a:gd name="connsiteX4-959" fmla="*/ 3265714 w 9144000"/>
              <a:gd name="connsiteY4-960" fmla="*/ 838268 h 1749402"/>
              <a:gd name="connsiteX5-961" fmla="*/ 4284617 w 9144000"/>
              <a:gd name="connsiteY5-962" fmla="*/ 851331 h 1749402"/>
              <a:gd name="connsiteX6-963" fmla="*/ 5394960 w 9144000"/>
              <a:gd name="connsiteY6-964" fmla="*/ 759891 h 1749402"/>
              <a:gd name="connsiteX7-965" fmla="*/ 6283234 w 9144000"/>
              <a:gd name="connsiteY7-966" fmla="*/ 420256 h 1749402"/>
              <a:gd name="connsiteX8-967" fmla="*/ 6936377 w 9144000"/>
              <a:gd name="connsiteY8-968" fmla="*/ 67560 h 1749402"/>
              <a:gd name="connsiteX9-969" fmla="*/ 7694023 w 9144000"/>
              <a:gd name="connsiteY9-970" fmla="*/ 315754 h 1749402"/>
              <a:gd name="connsiteX10-971" fmla="*/ 8451668 w 9144000"/>
              <a:gd name="connsiteY10-972" fmla="*/ 2246 h 1749402"/>
              <a:gd name="connsiteX11-973" fmla="*/ 9144000 w 9144000"/>
              <a:gd name="connsiteY11-974" fmla="*/ 250439 h 1749402"/>
              <a:gd name="connsiteX12-975" fmla="*/ 9144000 w 9144000"/>
              <a:gd name="connsiteY12-976" fmla="*/ 1749402 h 1749402"/>
              <a:gd name="connsiteX13-977" fmla="*/ 0 w 9144000"/>
              <a:gd name="connsiteY13-978" fmla="*/ 1749402 h 1749402"/>
              <a:gd name="connsiteX14-979" fmla="*/ 0 w 9144000"/>
              <a:gd name="connsiteY14-980" fmla="*/ 250439 h 1749402"/>
              <a:gd name="connsiteX0-981" fmla="*/ 0 w 9144000"/>
              <a:gd name="connsiteY0-982" fmla="*/ 250439 h 1749402"/>
              <a:gd name="connsiteX1-983" fmla="*/ 1018903 w 9144000"/>
              <a:gd name="connsiteY1-984" fmla="*/ 472508 h 1749402"/>
              <a:gd name="connsiteX2-985" fmla="*/ 1672046 w 9144000"/>
              <a:gd name="connsiteY2-986" fmla="*/ 368005 h 1749402"/>
              <a:gd name="connsiteX3-987" fmla="*/ 2259874 w 9144000"/>
              <a:gd name="connsiteY3-988" fmla="*/ 616199 h 1749402"/>
              <a:gd name="connsiteX4-989" fmla="*/ 3265714 w 9144000"/>
              <a:gd name="connsiteY4-990" fmla="*/ 838268 h 1749402"/>
              <a:gd name="connsiteX5-991" fmla="*/ 4284617 w 9144000"/>
              <a:gd name="connsiteY5-992" fmla="*/ 851331 h 1749402"/>
              <a:gd name="connsiteX6-993" fmla="*/ 5394960 w 9144000"/>
              <a:gd name="connsiteY6-994" fmla="*/ 759891 h 1749402"/>
              <a:gd name="connsiteX7-995" fmla="*/ 6283234 w 9144000"/>
              <a:gd name="connsiteY7-996" fmla="*/ 420256 h 1749402"/>
              <a:gd name="connsiteX8-997" fmla="*/ 6936377 w 9144000"/>
              <a:gd name="connsiteY8-998" fmla="*/ 67560 h 1749402"/>
              <a:gd name="connsiteX9-999" fmla="*/ 7694023 w 9144000"/>
              <a:gd name="connsiteY9-1000" fmla="*/ 315754 h 1749402"/>
              <a:gd name="connsiteX10-1001" fmla="*/ 8451668 w 9144000"/>
              <a:gd name="connsiteY10-1002" fmla="*/ 2246 h 1749402"/>
              <a:gd name="connsiteX11-1003" fmla="*/ 9144000 w 9144000"/>
              <a:gd name="connsiteY11-1004" fmla="*/ 250439 h 1749402"/>
              <a:gd name="connsiteX12-1005" fmla="*/ 9144000 w 9144000"/>
              <a:gd name="connsiteY12-1006" fmla="*/ 1749402 h 1749402"/>
              <a:gd name="connsiteX13-1007" fmla="*/ 0 w 9144000"/>
              <a:gd name="connsiteY13-1008" fmla="*/ 1749402 h 1749402"/>
              <a:gd name="connsiteX14-1009" fmla="*/ 0 w 9144000"/>
              <a:gd name="connsiteY14-1010" fmla="*/ 250439 h 1749402"/>
              <a:gd name="connsiteX0-1011" fmla="*/ 0 w 9144000"/>
              <a:gd name="connsiteY0-1012" fmla="*/ 251296 h 1750259"/>
              <a:gd name="connsiteX1-1013" fmla="*/ 1018903 w 9144000"/>
              <a:gd name="connsiteY1-1014" fmla="*/ 473365 h 1750259"/>
              <a:gd name="connsiteX2-1015" fmla="*/ 1672046 w 9144000"/>
              <a:gd name="connsiteY2-1016" fmla="*/ 368862 h 1750259"/>
              <a:gd name="connsiteX3-1017" fmla="*/ 2259874 w 9144000"/>
              <a:gd name="connsiteY3-1018" fmla="*/ 617056 h 1750259"/>
              <a:gd name="connsiteX4-1019" fmla="*/ 3265714 w 9144000"/>
              <a:gd name="connsiteY4-1020" fmla="*/ 839125 h 1750259"/>
              <a:gd name="connsiteX5-1021" fmla="*/ 4284617 w 9144000"/>
              <a:gd name="connsiteY5-1022" fmla="*/ 852188 h 1750259"/>
              <a:gd name="connsiteX6-1023" fmla="*/ 5394960 w 9144000"/>
              <a:gd name="connsiteY6-1024" fmla="*/ 760748 h 1750259"/>
              <a:gd name="connsiteX7-1025" fmla="*/ 6283234 w 9144000"/>
              <a:gd name="connsiteY7-1026" fmla="*/ 421113 h 1750259"/>
              <a:gd name="connsiteX8-1027" fmla="*/ 6936377 w 9144000"/>
              <a:gd name="connsiteY8-1028" fmla="*/ 68417 h 1750259"/>
              <a:gd name="connsiteX9-1029" fmla="*/ 7694023 w 9144000"/>
              <a:gd name="connsiteY9-1030" fmla="*/ 316611 h 1750259"/>
              <a:gd name="connsiteX10-1031" fmla="*/ 8451668 w 9144000"/>
              <a:gd name="connsiteY10-1032" fmla="*/ 3103 h 1750259"/>
              <a:gd name="connsiteX11-1033" fmla="*/ 9144000 w 9144000"/>
              <a:gd name="connsiteY11-1034" fmla="*/ 251296 h 1750259"/>
              <a:gd name="connsiteX12-1035" fmla="*/ 9144000 w 9144000"/>
              <a:gd name="connsiteY12-1036" fmla="*/ 1750259 h 1750259"/>
              <a:gd name="connsiteX13-1037" fmla="*/ 0 w 9144000"/>
              <a:gd name="connsiteY13-1038" fmla="*/ 1750259 h 1750259"/>
              <a:gd name="connsiteX14-1039" fmla="*/ 0 w 9144000"/>
              <a:gd name="connsiteY14-1040" fmla="*/ 251296 h 1750259"/>
              <a:gd name="connsiteX0-1041" fmla="*/ 0 w 9144000"/>
              <a:gd name="connsiteY0-1042" fmla="*/ 94542 h 1750259"/>
              <a:gd name="connsiteX1-1043" fmla="*/ 1018903 w 9144000"/>
              <a:gd name="connsiteY1-1044" fmla="*/ 473365 h 1750259"/>
              <a:gd name="connsiteX2-1045" fmla="*/ 1672046 w 9144000"/>
              <a:gd name="connsiteY2-1046" fmla="*/ 368862 h 1750259"/>
              <a:gd name="connsiteX3-1047" fmla="*/ 2259874 w 9144000"/>
              <a:gd name="connsiteY3-1048" fmla="*/ 617056 h 1750259"/>
              <a:gd name="connsiteX4-1049" fmla="*/ 3265714 w 9144000"/>
              <a:gd name="connsiteY4-1050" fmla="*/ 839125 h 1750259"/>
              <a:gd name="connsiteX5-1051" fmla="*/ 4284617 w 9144000"/>
              <a:gd name="connsiteY5-1052" fmla="*/ 852188 h 1750259"/>
              <a:gd name="connsiteX6-1053" fmla="*/ 5394960 w 9144000"/>
              <a:gd name="connsiteY6-1054" fmla="*/ 760748 h 1750259"/>
              <a:gd name="connsiteX7-1055" fmla="*/ 6283234 w 9144000"/>
              <a:gd name="connsiteY7-1056" fmla="*/ 421113 h 1750259"/>
              <a:gd name="connsiteX8-1057" fmla="*/ 6936377 w 9144000"/>
              <a:gd name="connsiteY8-1058" fmla="*/ 68417 h 1750259"/>
              <a:gd name="connsiteX9-1059" fmla="*/ 7694023 w 9144000"/>
              <a:gd name="connsiteY9-1060" fmla="*/ 316611 h 1750259"/>
              <a:gd name="connsiteX10-1061" fmla="*/ 8451668 w 9144000"/>
              <a:gd name="connsiteY10-1062" fmla="*/ 3103 h 1750259"/>
              <a:gd name="connsiteX11-1063" fmla="*/ 9144000 w 9144000"/>
              <a:gd name="connsiteY11-1064" fmla="*/ 251296 h 1750259"/>
              <a:gd name="connsiteX12-1065" fmla="*/ 9144000 w 9144000"/>
              <a:gd name="connsiteY12-1066" fmla="*/ 1750259 h 1750259"/>
              <a:gd name="connsiteX13-1067" fmla="*/ 0 w 9144000"/>
              <a:gd name="connsiteY13-1068" fmla="*/ 1750259 h 1750259"/>
              <a:gd name="connsiteX14-1069" fmla="*/ 0 w 9144000"/>
              <a:gd name="connsiteY14-1070" fmla="*/ 94542 h 1750259"/>
              <a:gd name="connsiteX0-1071" fmla="*/ 0 w 9144000"/>
              <a:gd name="connsiteY0-1072" fmla="*/ 94542 h 1750259"/>
              <a:gd name="connsiteX1-1073" fmla="*/ 1018903 w 9144000"/>
              <a:gd name="connsiteY1-1074" fmla="*/ 473365 h 1750259"/>
              <a:gd name="connsiteX2-1075" fmla="*/ 1672046 w 9144000"/>
              <a:gd name="connsiteY2-1076" fmla="*/ 368862 h 1750259"/>
              <a:gd name="connsiteX3-1077" fmla="*/ 2259874 w 9144000"/>
              <a:gd name="connsiteY3-1078" fmla="*/ 617056 h 1750259"/>
              <a:gd name="connsiteX4-1079" fmla="*/ 3265714 w 9144000"/>
              <a:gd name="connsiteY4-1080" fmla="*/ 839125 h 1750259"/>
              <a:gd name="connsiteX5-1081" fmla="*/ 4284617 w 9144000"/>
              <a:gd name="connsiteY5-1082" fmla="*/ 852188 h 1750259"/>
              <a:gd name="connsiteX6-1083" fmla="*/ 5394960 w 9144000"/>
              <a:gd name="connsiteY6-1084" fmla="*/ 760748 h 1750259"/>
              <a:gd name="connsiteX7-1085" fmla="*/ 6283234 w 9144000"/>
              <a:gd name="connsiteY7-1086" fmla="*/ 421113 h 1750259"/>
              <a:gd name="connsiteX8-1087" fmla="*/ 6936377 w 9144000"/>
              <a:gd name="connsiteY8-1088" fmla="*/ 68417 h 1750259"/>
              <a:gd name="connsiteX9-1089" fmla="*/ 7694023 w 9144000"/>
              <a:gd name="connsiteY9-1090" fmla="*/ 316611 h 1750259"/>
              <a:gd name="connsiteX10-1091" fmla="*/ 8451668 w 9144000"/>
              <a:gd name="connsiteY10-1092" fmla="*/ 3103 h 1750259"/>
              <a:gd name="connsiteX11-1093" fmla="*/ 9144000 w 9144000"/>
              <a:gd name="connsiteY11-1094" fmla="*/ 251296 h 1750259"/>
              <a:gd name="connsiteX12-1095" fmla="*/ 9144000 w 9144000"/>
              <a:gd name="connsiteY12-1096" fmla="*/ 1750259 h 1750259"/>
              <a:gd name="connsiteX13-1097" fmla="*/ 0 w 9144000"/>
              <a:gd name="connsiteY13-1098" fmla="*/ 1750259 h 1750259"/>
              <a:gd name="connsiteX14-1099" fmla="*/ 0 w 9144000"/>
              <a:gd name="connsiteY14-1100" fmla="*/ 94542 h 1750259"/>
              <a:gd name="connsiteX0-1101" fmla="*/ 0 w 9144000"/>
              <a:gd name="connsiteY0-1102" fmla="*/ 94542 h 1750259"/>
              <a:gd name="connsiteX1-1103" fmla="*/ 1018903 w 9144000"/>
              <a:gd name="connsiteY1-1104" fmla="*/ 473365 h 1750259"/>
              <a:gd name="connsiteX2-1105" fmla="*/ 1672046 w 9144000"/>
              <a:gd name="connsiteY2-1106" fmla="*/ 368862 h 1750259"/>
              <a:gd name="connsiteX3-1107" fmla="*/ 2259874 w 9144000"/>
              <a:gd name="connsiteY3-1108" fmla="*/ 617056 h 1750259"/>
              <a:gd name="connsiteX4-1109" fmla="*/ 3265714 w 9144000"/>
              <a:gd name="connsiteY4-1110" fmla="*/ 839125 h 1750259"/>
              <a:gd name="connsiteX5-1111" fmla="*/ 4284617 w 9144000"/>
              <a:gd name="connsiteY5-1112" fmla="*/ 852188 h 1750259"/>
              <a:gd name="connsiteX6-1113" fmla="*/ 5394960 w 9144000"/>
              <a:gd name="connsiteY6-1114" fmla="*/ 760748 h 1750259"/>
              <a:gd name="connsiteX7-1115" fmla="*/ 6283234 w 9144000"/>
              <a:gd name="connsiteY7-1116" fmla="*/ 421113 h 1750259"/>
              <a:gd name="connsiteX8-1117" fmla="*/ 6936377 w 9144000"/>
              <a:gd name="connsiteY8-1118" fmla="*/ 68417 h 1750259"/>
              <a:gd name="connsiteX9-1119" fmla="*/ 7694023 w 9144000"/>
              <a:gd name="connsiteY9-1120" fmla="*/ 316611 h 1750259"/>
              <a:gd name="connsiteX10-1121" fmla="*/ 8451668 w 9144000"/>
              <a:gd name="connsiteY10-1122" fmla="*/ 3103 h 1750259"/>
              <a:gd name="connsiteX11-1123" fmla="*/ 9144000 w 9144000"/>
              <a:gd name="connsiteY11-1124" fmla="*/ 251296 h 1750259"/>
              <a:gd name="connsiteX12-1125" fmla="*/ 9144000 w 9144000"/>
              <a:gd name="connsiteY12-1126" fmla="*/ 1750259 h 1750259"/>
              <a:gd name="connsiteX13-1127" fmla="*/ 0 w 9144000"/>
              <a:gd name="connsiteY13-1128" fmla="*/ 1750259 h 1750259"/>
              <a:gd name="connsiteX14-1129" fmla="*/ 0 w 9144000"/>
              <a:gd name="connsiteY14-1130" fmla="*/ 94542 h 1750259"/>
              <a:gd name="connsiteX0-1131" fmla="*/ 0 w 9144000"/>
              <a:gd name="connsiteY0-1132" fmla="*/ 94542 h 1750259"/>
              <a:gd name="connsiteX1-1133" fmla="*/ 1018903 w 9144000"/>
              <a:gd name="connsiteY1-1134" fmla="*/ 473365 h 1750259"/>
              <a:gd name="connsiteX2-1135" fmla="*/ 1672046 w 9144000"/>
              <a:gd name="connsiteY2-1136" fmla="*/ 368862 h 1750259"/>
              <a:gd name="connsiteX3-1137" fmla="*/ 2259874 w 9144000"/>
              <a:gd name="connsiteY3-1138" fmla="*/ 617056 h 1750259"/>
              <a:gd name="connsiteX4-1139" fmla="*/ 3265714 w 9144000"/>
              <a:gd name="connsiteY4-1140" fmla="*/ 839125 h 1750259"/>
              <a:gd name="connsiteX5-1141" fmla="*/ 4284617 w 9144000"/>
              <a:gd name="connsiteY5-1142" fmla="*/ 852188 h 1750259"/>
              <a:gd name="connsiteX6-1143" fmla="*/ 5394960 w 9144000"/>
              <a:gd name="connsiteY6-1144" fmla="*/ 760748 h 1750259"/>
              <a:gd name="connsiteX7-1145" fmla="*/ 6283234 w 9144000"/>
              <a:gd name="connsiteY7-1146" fmla="*/ 421113 h 1750259"/>
              <a:gd name="connsiteX8-1147" fmla="*/ 6936377 w 9144000"/>
              <a:gd name="connsiteY8-1148" fmla="*/ 68417 h 1750259"/>
              <a:gd name="connsiteX9-1149" fmla="*/ 7694023 w 9144000"/>
              <a:gd name="connsiteY9-1150" fmla="*/ 316611 h 1750259"/>
              <a:gd name="connsiteX10-1151" fmla="*/ 8451668 w 9144000"/>
              <a:gd name="connsiteY10-1152" fmla="*/ 3103 h 1750259"/>
              <a:gd name="connsiteX11-1153" fmla="*/ 9144000 w 9144000"/>
              <a:gd name="connsiteY11-1154" fmla="*/ 251296 h 1750259"/>
              <a:gd name="connsiteX12-1155" fmla="*/ 9144000 w 9144000"/>
              <a:gd name="connsiteY12-1156" fmla="*/ 1750259 h 1750259"/>
              <a:gd name="connsiteX13-1157" fmla="*/ 0 w 9144000"/>
              <a:gd name="connsiteY13-1158" fmla="*/ 1750259 h 1750259"/>
              <a:gd name="connsiteX14-1159" fmla="*/ 0 w 9144000"/>
              <a:gd name="connsiteY14-1160" fmla="*/ 94542 h 1750259"/>
              <a:gd name="connsiteX0-1161" fmla="*/ 0 w 9144000"/>
              <a:gd name="connsiteY0-1162" fmla="*/ 94542 h 1750259"/>
              <a:gd name="connsiteX1-1163" fmla="*/ 1018903 w 9144000"/>
              <a:gd name="connsiteY1-1164" fmla="*/ 473365 h 1750259"/>
              <a:gd name="connsiteX2-1165" fmla="*/ 1672046 w 9144000"/>
              <a:gd name="connsiteY2-1166" fmla="*/ 368862 h 1750259"/>
              <a:gd name="connsiteX3-1167" fmla="*/ 2259874 w 9144000"/>
              <a:gd name="connsiteY3-1168" fmla="*/ 617056 h 1750259"/>
              <a:gd name="connsiteX4-1169" fmla="*/ 3265714 w 9144000"/>
              <a:gd name="connsiteY4-1170" fmla="*/ 839125 h 1750259"/>
              <a:gd name="connsiteX5-1171" fmla="*/ 4284617 w 9144000"/>
              <a:gd name="connsiteY5-1172" fmla="*/ 852188 h 1750259"/>
              <a:gd name="connsiteX6-1173" fmla="*/ 5394960 w 9144000"/>
              <a:gd name="connsiteY6-1174" fmla="*/ 760748 h 1750259"/>
              <a:gd name="connsiteX7-1175" fmla="*/ 6283234 w 9144000"/>
              <a:gd name="connsiteY7-1176" fmla="*/ 421113 h 1750259"/>
              <a:gd name="connsiteX8-1177" fmla="*/ 6936377 w 9144000"/>
              <a:gd name="connsiteY8-1178" fmla="*/ 68417 h 1750259"/>
              <a:gd name="connsiteX9-1179" fmla="*/ 7694023 w 9144000"/>
              <a:gd name="connsiteY9-1180" fmla="*/ 316611 h 1750259"/>
              <a:gd name="connsiteX10-1181" fmla="*/ 8451668 w 9144000"/>
              <a:gd name="connsiteY10-1182" fmla="*/ 3103 h 1750259"/>
              <a:gd name="connsiteX11-1183" fmla="*/ 9144000 w 9144000"/>
              <a:gd name="connsiteY11-1184" fmla="*/ 251296 h 1750259"/>
              <a:gd name="connsiteX12-1185" fmla="*/ 9144000 w 9144000"/>
              <a:gd name="connsiteY12-1186" fmla="*/ 1750259 h 1750259"/>
              <a:gd name="connsiteX13-1187" fmla="*/ 0 w 9144000"/>
              <a:gd name="connsiteY13-1188" fmla="*/ 1750259 h 1750259"/>
              <a:gd name="connsiteX14-1189" fmla="*/ 0 w 9144000"/>
              <a:gd name="connsiteY14-1190" fmla="*/ 94542 h 1750259"/>
              <a:gd name="connsiteX0-1191" fmla="*/ 0 w 9144000"/>
              <a:gd name="connsiteY0-1192" fmla="*/ 94542 h 1750259"/>
              <a:gd name="connsiteX1-1193" fmla="*/ 1018903 w 9144000"/>
              <a:gd name="connsiteY1-1194" fmla="*/ 473365 h 1750259"/>
              <a:gd name="connsiteX2-1195" fmla="*/ 1658983 w 9144000"/>
              <a:gd name="connsiteY2-1196" fmla="*/ 329674 h 1750259"/>
              <a:gd name="connsiteX3-1197" fmla="*/ 2259874 w 9144000"/>
              <a:gd name="connsiteY3-1198" fmla="*/ 617056 h 1750259"/>
              <a:gd name="connsiteX4-1199" fmla="*/ 3265714 w 9144000"/>
              <a:gd name="connsiteY4-1200" fmla="*/ 839125 h 1750259"/>
              <a:gd name="connsiteX5-1201" fmla="*/ 4284617 w 9144000"/>
              <a:gd name="connsiteY5-1202" fmla="*/ 852188 h 1750259"/>
              <a:gd name="connsiteX6-1203" fmla="*/ 5394960 w 9144000"/>
              <a:gd name="connsiteY6-1204" fmla="*/ 760748 h 1750259"/>
              <a:gd name="connsiteX7-1205" fmla="*/ 6283234 w 9144000"/>
              <a:gd name="connsiteY7-1206" fmla="*/ 421113 h 1750259"/>
              <a:gd name="connsiteX8-1207" fmla="*/ 6936377 w 9144000"/>
              <a:gd name="connsiteY8-1208" fmla="*/ 68417 h 1750259"/>
              <a:gd name="connsiteX9-1209" fmla="*/ 7694023 w 9144000"/>
              <a:gd name="connsiteY9-1210" fmla="*/ 316611 h 1750259"/>
              <a:gd name="connsiteX10-1211" fmla="*/ 8451668 w 9144000"/>
              <a:gd name="connsiteY10-1212" fmla="*/ 3103 h 1750259"/>
              <a:gd name="connsiteX11-1213" fmla="*/ 9144000 w 9144000"/>
              <a:gd name="connsiteY11-1214" fmla="*/ 251296 h 1750259"/>
              <a:gd name="connsiteX12-1215" fmla="*/ 9144000 w 9144000"/>
              <a:gd name="connsiteY12-1216" fmla="*/ 1750259 h 1750259"/>
              <a:gd name="connsiteX13-1217" fmla="*/ 0 w 9144000"/>
              <a:gd name="connsiteY13-1218" fmla="*/ 1750259 h 1750259"/>
              <a:gd name="connsiteX14-1219" fmla="*/ 0 w 9144000"/>
              <a:gd name="connsiteY14-1220" fmla="*/ 94542 h 1750259"/>
              <a:gd name="connsiteX0-1221" fmla="*/ 0 w 9144000"/>
              <a:gd name="connsiteY0-1222" fmla="*/ 94542 h 1750259"/>
              <a:gd name="connsiteX1-1223" fmla="*/ 1018903 w 9144000"/>
              <a:gd name="connsiteY1-1224" fmla="*/ 473365 h 1750259"/>
              <a:gd name="connsiteX2-1225" fmla="*/ 1658983 w 9144000"/>
              <a:gd name="connsiteY2-1226" fmla="*/ 329674 h 1750259"/>
              <a:gd name="connsiteX3-1227" fmla="*/ 2259874 w 9144000"/>
              <a:gd name="connsiteY3-1228" fmla="*/ 617056 h 1750259"/>
              <a:gd name="connsiteX4-1229" fmla="*/ 3265714 w 9144000"/>
              <a:gd name="connsiteY4-1230" fmla="*/ 839125 h 1750259"/>
              <a:gd name="connsiteX5-1231" fmla="*/ 4284617 w 9144000"/>
              <a:gd name="connsiteY5-1232" fmla="*/ 852188 h 1750259"/>
              <a:gd name="connsiteX6-1233" fmla="*/ 5394960 w 9144000"/>
              <a:gd name="connsiteY6-1234" fmla="*/ 760748 h 1750259"/>
              <a:gd name="connsiteX7-1235" fmla="*/ 6283234 w 9144000"/>
              <a:gd name="connsiteY7-1236" fmla="*/ 421113 h 1750259"/>
              <a:gd name="connsiteX8-1237" fmla="*/ 6936377 w 9144000"/>
              <a:gd name="connsiteY8-1238" fmla="*/ 68417 h 1750259"/>
              <a:gd name="connsiteX9-1239" fmla="*/ 7694023 w 9144000"/>
              <a:gd name="connsiteY9-1240" fmla="*/ 316611 h 1750259"/>
              <a:gd name="connsiteX10-1241" fmla="*/ 8451668 w 9144000"/>
              <a:gd name="connsiteY10-1242" fmla="*/ 3103 h 1750259"/>
              <a:gd name="connsiteX11-1243" fmla="*/ 9144000 w 9144000"/>
              <a:gd name="connsiteY11-1244" fmla="*/ 251296 h 1750259"/>
              <a:gd name="connsiteX12-1245" fmla="*/ 9144000 w 9144000"/>
              <a:gd name="connsiteY12-1246" fmla="*/ 1750259 h 1750259"/>
              <a:gd name="connsiteX13-1247" fmla="*/ 0 w 9144000"/>
              <a:gd name="connsiteY13-1248" fmla="*/ 1750259 h 1750259"/>
              <a:gd name="connsiteX14-1249" fmla="*/ 0 w 9144000"/>
              <a:gd name="connsiteY14-1250" fmla="*/ 94542 h 1750259"/>
              <a:gd name="connsiteX0-1251" fmla="*/ 0 w 9144000"/>
              <a:gd name="connsiteY0-1252" fmla="*/ 94542 h 1750259"/>
              <a:gd name="connsiteX1-1253" fmla="*/ 1018903 w 9144000"/>
              <a:gd name="connsiteY1-1254" fmla="*/ 473365 h 1750259"/>
              <a:gd name="connsiteX2-1255" fmla="*/ 1658983 w 9144000"/>
              <a:gd name="connsiteY2-1256" fmla="*/ 329674 h 1750259"/>
              <a:gd name="connsiteX3-1257" fmla="*/ 2259874 w 9144000"/>
              <a:gd name="connsiteY3-1258" fmla="*/ 617056 h 1750259"/>
              <a:gd name="connsiteX4-1259" fmla="*/ 3265714 w 9144000"/>
              <a:gd name="connsiteY4-1260" fmla="*/ 839125 h 1750259"/>
              <a:gd name="connsiteX5-1261" fmla="*/ 4284617 w 9144000"/>
              <a:gd name="connsiteY5-1262" fmla="*/ 852188 h 1750259"/>
              <a:gd name="connsiteX6-1263" fmla="*/ 5394960 w 9144000"/>
              <a:gd name="connsiteY6-1264" fmla="*/ 760748 h 1750259"/>
              <a:gd name="connsiteX7-1265" fmla="*/ 6283234 w 9144000"/>
              <a:gd name="connsiteY7-1266" fmla="*/ 421113 h 1750259"/>
              <a:gd name="connsiteX8-1267" fmla="*/ 6936377 w 9144000"/>
              <a:gd name="connsiteY8-1268" fmla="*/ 68417 h 1750259"/>
              <a:gd name="connsiteX9-1269" fmla="*/ 7694023 w 9144000"/>
              <a:gd name="connsiteY9-1270" fmla="*/ 316611 h 1750259"/>
              <a:gd name="connsiteX10-1271" fmla="*/ 8451668 w 9144000"/>
              <a:gd name="connsiteY10-1272" fmla="*/ 3103 h 1750259"/>
              <a:gd name="connsiteX11-1273" fmla="*/ 9144000 w 9144000"/>
              <a:gd name="connsiteY11-1274" fmla="*/ 251296 h 1750259"/>
              <a:gd name="connsiteX12-1275" fmla="*/ 9144000 w 9144000"/>
              <a:gd name="connsiteY12-1276" fmla="*/ 1750259 h 1750259"/>
              <a:gd name="connsiteX13-1277" fmla="*/ 0 w 9144000"/>
              <a:gd name="connsiteY13-1278" fmla="*/ 1750259 h 1750259"/>
              <a:gd name="connsiteX14-1279" fmla="*/ 0 w 9144000"/>
              <a:gd name="connsiteY14-1280" fmla="*/ 94542 h 1750259"/>
              <a:gd name="connsiteX0-1281" fmla="*/ 0 w 9144000"/>
              <a:gd name="connsiteY0-1282" fmla="*/ 94542 h 1750259"/>
              <a:gd name="connsiteX1-1283" fmla="*/ 1018903 w 9144000"/>
              <a:gd name="connsiteY1-1284" fmla="*/ 473365 h 1750259"/>
              <a:gd name="connsiteX2-1285" fmla="*/ 1658983 w 9144000"/>
              <a:gd name="connsiteY2-1286" fmla="*/ 329674 h 1750259"/>
              <a:gd name="connsiteX3-1287" fmla="*/ 2259874 w 9144000"/>
              <a:gd name="connsiteY3-1288" fmla="*/ 617056 h 1750259"/>
              <a:gd name="connsiteX4-1289" fmla="*/ 3265714 w 9144000"/>
              <a:gd name="connsiteY4-1290" fmla="*/ 839125 h 1750259"/>
              <a:gd name="connsiteX5-1291" fmla="*/ 4284617 w 9144000"/>
              <a:gd name="connsiteY5-1292" fmla="*/ 852188 h 1750259"/>
              <a:gd name="connsiteX6-1293" fmla="*/ 5394960 w 9144000"/>
              <a:gd name="connsiteY6-1294" fmla="*/ 760748 h 1750259"/>
              <a:gd name="connsiteX7-1295" fmla="*/ 6283234 w 9144000"/>
              <a:gd name="connsiteY7-1296" fmla="*/ 421113 h 1750259"/>
              <a:gd name="connsiteX8-1297" fmla="*/ 6936377 w 9144000"/>
              <a:gd name="connsiteY8-1298" fmla="*/ 68417 h 1750259"/>
              <a:gd name="connsiteX9-1299" fmla="*/ 7694023 w 9144000"/>
              <a:gd name="connsiteY9-1300" fmla="*/ 316611 h 1750259"/>
              <a:gd name="connsiteX10-1301" fmla="*/ 8451668 w 9144000"/>
              <a:gd name="connsiteY10-1302" fmla="*/ 3103 h 1750259"/>
              <a:gd name="connsiteX11-1303" fmla="*/ 9144000 w 9144000"/>
              <a:gd name="connsiteY11-1304" fmla="*/ 251296 h 1750259"/>
              <a:gd name="connsiteX12-1305" fmla="*/ 9144000 w 9144000"/>
              <a:gd name="connsiteY12-1306" fmla="*/ 1750259 h 1750259"/>
              <a:gd name="connsiteX13-1307" fmla="*/ 0 w 9144000"/>
              <a:gd name="connsiteY13-1308" fmla="*/ 1750259 h 1750259"/>
              <a:gd name="connsiteX14-1309" fmla="*/ 0 w 9144000"/>
              <a:gd name="connsiteY14-1310" fmla="*/ 94542 h 1750259"/>
              <a:gd name="connsiteX0-1311" fmla="*/ 0 w 9144000"/>
              <a:gd name="connsiteY0-1312" fmla="*/ 94542 h 1750259"/>
              <a:gd name="connsiteX1-1313" fmla="*/ 1018903 w 9144000"/>
              <a:gd name="connsiteY1-1314" fmla="*/ 473365 h 1750259"/>
              <a:gd name="connsiteX2-1315" fmla="*/ 1658983 w 9144000"/>
              <a:gd name="connsiteY2-1316" fmla="*/ 329674 h 1750259"/>
              <a:gd name="connsiteX3-1317" fmla="*/ 2259874 w 9144000"/>
              <a:gd name="connsiteY3-1318" fmla="*/ 617056 h 1750259"/>
              <a:gd name="connsiteX4-1319" fmla="*/ 3265714 w 9144000"/>
              <a:gd name="connsiteY4-1320" fmla="*/ 839125 h 1750259"/>
              <a:gd name="connsiteX5-1321" fmla="*/ 4284617 w 9144000"/>
              <a:gd name="connsiteY5-1322" fmla="*/ 852188 h 1750259"/>
              <a:gd name="connsiteX6-1323" fmla="*/ 5394960 w 9144000"/>
              <a:gd name="connsiteY6-1324" fmla="*/ 760748 h 1750259"/>
              <a:gd name="connsiteX7-1325" fmla="*/ 6283234 w 9144000"/>
              <a:gd name="connsiteY7-1326" fmla="*/ 421113 h 1750259"/>
              <a:gd name="connsiteX8-1327" fmla="*/ 6936377 w 9144000"/>
              <a:gd name="connsiteY8-1328" fmla="*/ 68417 h 1750259"/>
              <a:gd name="connsiteX9-1329" fmla="*/ 7694023 w 9144000"/>
              <a:gd name="connsiteY9-1330" fmla="*/ 316611 h 1750259"/>
              <a:gd name="connsiteX10-1331" fmla="*/ 8451668 w 9144000"/>
              <a:gd name="connsiteY10-1332" fmla="*/ 3103 h 1750259"/>
              <a:gd name="connsiteX11-1333" fmla="*/ 9144000 w 9144000"/>
              <a:gd name="connsiteY11-1334" fmla="*/ 251296 h 1750259"/>
              <a:gd name="connsiteX12-1335" fmla="*/ 9144000 w 9144000"/>
              <a:gd name="connsiteY12-1336" fmla="*/ 1750259 h 1750259"/>
              <a:gd name="connsiteX13-1337" fmla="*/ 0 w 9144000"/>
              <a:gd name="connsiteY13-1338" fmla="*/ 1750259 h 1750259"/>
              <a:gd name="connsiteX14-1339" fmla="*/ 0 w 9144000"/>
              <a:gd name="connsiteY14-1340" fmla="*/ 94542 h 1750259"/>
              <a:gd name="connsiteX0-1341" fmla="*/ 0 w 9144000"/>
              <a:gd name="connsiteY0-1342" fmla="*/ 94542 h 1750259"/>
              <a:gd name="connsiteX1-1343" fmla="*/ 1018903 w 9144000"/>
              <a:gd name="connsiteY1-1344" fmla="*/ 473365 h 1750259"/>
              <a:gd name="connsiteX2-1345" fmla="*/ 1658983 w 9144000"/>
              <a:gd name="connsiteY2-1346" fmla="*/ 329674 h 1750259"/>
              <a:gd name="connsiteX3-1347" fmla="*/ 2259874 w 9144000"/>
              <a:gd name="connsiteY3-1348" fmla="*/ 617056 h 1750259"/>
              <a:gd name="connsiteX4-1349" fmla="*/ 3265714 w 9144000"/>
              <a:gd name="connsiteY4-1350" fmla="*/ 839125 h 1750259"/>
              <a:gd name="connsiteX5-1351" fmla="*/ 4284617 w 9144000"/>
              <a:gd name="connsiteY5-1352" fmla="*/ 852188 h 1750259"/>
              <a:gd name="connsiteX6-1353" fmla="*/ 5394960 w 9144000"/>
              <a:gd name="connsiteY6-1354" fmla="*/ 760748 h 1750259"/>
              <a:gd name="connsiteX7-1355" fmla="*/ 6283234 w 9144000"/>
              <a:gd name="connsiteY7-1356" fmla="*/ 421113 h 1750259"/>
              <a:gd name="connsiteX8-1357" fmla="*/ 6936377 w 9144000"/>
              <a:gd name="connsiteY8-1358" fmla="*/ 68417 h 1750259"/>
              <a:gd name="connsiteX9-1359" fmla="*/ 7694023 w 9144000"/>
              <a:gd name="connsiteY9-1360" fmla="*/ 316611 h 1750259"/>
              <a:gd name="connsiteX10-1361" fmla="*/ 8451668 w 9144000"/>
              <a:gd name="connsiteY10-1362" fmla="*/ 3103 h 1750259"/>
              <a:gd name="connsiteX11-1363" fmla="*/ 9144000 w 9144000"/>
              <a:gd name="connsiteY11-1364" fmla="*/ 251296 h 1750259"/>
              <a:gd name="connsiteX12-1365" fmla="*/ 9144000 w 9144000"/>
              <a:gd name="connsiteY12-1366" fmla="*/ 1750259 h 1750259"/>
              <a:gd name="connsiteX13-1367" fmla="*/ 0 w 9144000"/>
              <a:gd name="connsiteY13-1368" fmla="*/ 1750259 h 1750259"/>
              <a:gd name="connsiteX14-1369" fmla="*/ 0 w 9144000"/>
              <a:gd name="connsiteY14-1370" fmla="*/ 94542 h 1750259"/>
              <a:gd name="connsiteX0-1371" fmla="*/ 0 w 9144000"/>
              <a:gd name="connsiteY0-1372" fmla="*/ 94542 h 1750259"/>
              <a:gd name="connsiteX1-1373" fmla="*/ 1018903 w 9144000"/>
              <a:gd name="connsiteY1-1374" fmla="*/ 473365 h 1750259"/>
              <a:gd name="connsiteX2-1375" fmla="*/ 1658983 w 9144000"/>
              <a:gd name="connsiteY2-1376" fmla="*/ 329674 h 1750259"/>
              <a:gd name="connsiteX3-1377" fmla="*/ 2259874 w 9144000"/>
              <a:gd name="connsiteY3-1378" fmla="*/ 617056 h 1750259"/>
              <a:gd name="connsiteX4-1379" fmla="*/ 3265714 w 9144000"/>
              <a:gd name="connsiteY4-1380" fmla="*/ 839125 h 1750259"/>
              <a:gd name="connsiteX5-1381" fmla="*/ 4284617 w 9144000"/>
              <a:gd name="connsiteY5-1382" fmla="*/ 852188 h 1750259"/>
              <a:gd name="connsiteX6-1383" fmla="*/ 5394960 w 9144000"/>
              <a:gd name="connsiteY6-1384" fmla="*/ 760748 h 1750259"/>
              <a:gd name="connsiteX7-1385" fmla="*/ 6283234 w 9144000"/>
              <a:gd name="connsiteY7-1386" fmla="*/ 421113 h 1750259"/>
              <a:gd name="connsiteX8-1387" fmla="*/ 6936377 w 9144000"/>
              <a:gd name="connsiteY8-1388" fmla="*/ 68417 h 1750259"/>
              <a:gd name="connsiteX9-1389" fmla="*/ 7694023 w 9144000"/>
              <a:gd name="connsiteY9-1390" fmla="*/ 316611 h 1750259"/>
              <a:gd name="connsiteX10-1391" fmla="*/ 8451668 w 9144000"/>
              <a:gd name="connsiteY10-1392" fmla="*/ 3103 h 1750259"/>
              <a:gd name="connsiteX11-1393" fmla="*/ 9144000 w 9144000"/>
              <a:gd name="connsiteY11-1394" fmla="*/ 251296 h 1750259"/>
              <a:gd name="connsiteX12-1395" fmla="*/ 9144000 w 9144000"/>
              <a:gd name="connsiteY12-1396" fmla="*/ 1750259 h 1750259"/>
              <a:gd name="connsiteX13-1397" fmla="*/ 0 w 9144000"/>
              <a:gd name="connsiteY13-1398" fmla="*/ 1750259 h 1750259"/>
              <a:gd name="connsiteX14-1399" fmla="*/ 0 w 9144000"/>
              <a:gd name="connsiteY14-1400" fmla="*/ 94542 h 1750259"/>
              <a:gd name="connsiteX0-1401" fmla="*/ 0 w 9144000"/>
              <a:gd name="connsiteY0-1402" fmla="*/ 94542 h 1750259"/>
              <a:gd name="connsiteX1-1403" fmla="*/ 1018903 w 9144000"/>
              <a:gd name="connsiteY1-1404" fmla="*/ 473365 h 1750259"/>
              <a:gd name="connsiteX2-1405" fmla="*/ 1658983 w 9144000"/>
              <a:gd name="connsiteY2-1406" fmla="*/ 329674 h 1750259"/>
              <a:gd name="connsiteX3-1407" fmla="*/ 2259874 w 9144000"/>
              <a:gd name="connsiteY3-1408" fmla="*/ 617056 h 1750259"/>
              <a:gd name="connsiteX4-1409" fmla="*/ 3265714 w 9144000"/>
              <a:gd name="connsiteY4-1410" fmla="*/ 839125 h 1750259"/>
              <a:gd name="connsiteX5-1411" fmla="*/ 4284617 w 9144000"/>
              <a:gd name="connsiteY5-1412" fmla="*/ 852188 h 1750259"/>
              <a:gd name="connsiteX6-1413" fmla="*/ 5394960 w 9144000"/>
              <a:gd name="connsiteY6-1414" fmla="*/ 760748 h 1750259"/>
              <a:gd name="connsiteX7-1415" fmla="*/ 6283234 w 9144000"/>
              <a:gd name="connsiteY7-1416" fmla="*/ 421113 h 1750259"/>
              <a:gd name="connsiteX8-1417" fmla="*/ 6936377 w 9144000"/>
              <a:gd name="connsiteY8-1418" fmla="*/ 68417 h 1750259"/>
              <a:gd name="connsiteX9-1419" fmla="*/ 7694023 w 9144000"/>
              <a:gd name="connsiteY9-1420" fmla="*/ 316611 h 1750259"/>
              <a:gd name="connsiteX10-1421" fmla="*/ 8451668 w 9144000"/>
              <a:gd name="connsiteY10-1422" fmla="*/ 3103 h 1750259"/>
              <a:gd name="connsiteX11-1423" fmla="*/ 9144000 w 9144000"/>
              <a:gd name="connsiteY11-1424" fmla="*/ 251296 h 1750259"/>
              <a:gd name="connsiteX12-1425" fmla="*/ 9144000 w 9144000"/>
              <a:gd name="connsiteY12-1426" fmla="*/ 1750259 h 1750259"/>
              <a:gd name="connsiteX13-1427" fmla="*/ 0 w 9144000"/>
              <a:gd name="connsiteY13-1428" fmla="*/ 1750259 h 1750259"/>
              <a:gd name="connsiteX14-1429" fmla="*/ 0 w 9144000"/>
              <a:gd name="connsiteY14-1430" fmla="*/ 94542 h 1750259"/>
              <a:gd name="connsiteX0-1431" fmla="*/ 0 w 9144000"/>
              <a:gd name="connsiteY0-1432" fmla="*/ 94542 h 1750259"/>
              <a:gd name="connsiteX1-1433" fmla="*/ 1018903 w 9144000"/>
              <a:gd name="connsiteY1-1434" fmla="*/ 473365 h 1750259"/>
              <a:gd name="connsiteX2-1435" fmla="*/ 1658983 w 9144000"/>
              <a:gd name="connsiteY2-1436" fmla="*/ 329674 h 1750259"/>
              <a:gd name="connsiteX3-1437" fmla="*/ 2259874 w 9144000"/>
              <a:gd name="connsiteY3-1438" fmla="*/ 617056 h 1750259"/>
              <a:gd name="connsiteX4-1439" fmla="*/ 3265714 w 9144000"/>
              <a:gd name="connsiteY4-1440" fmla="*/ 839125 h 1750259"/>
              <a:gd name="connsiteX5-1441" fmla="*/ 4284617 w 9144000"/>
              <a:gd name="connsiteY5-1442" fmla="*/ 852188 h 1750259"/>
              <a:gd name="connsiteX6-1443" fmla="*/ 5394960 w 9144000"/>
              <a:gd name="connsiteY6-1444" fmla="*/ 760748 h 1750259"/>
              <a:gd name="connsiteX7-1445" fmla="*/ 6283234 w 9144000"/>
              <a:gd name="connsiteY7-1446" fmla="*/ 421113 h 1750259"/>
              <a:gd name="connsiteX8-1447" fmla="*/ 6936377 w 9144000"/>
              <a:gd name="connsiteY8-1448" fmla="*/ 68417 h 1750259"/>
              <a:gd name="connsiteX9-1449" fmla="*/ 7694023 w 9144000"/>
              <a:gd name="connsiteY9-1450" fmla="*/ 316611 h 1750259"/>
              <a:gd name="connsiteX10-1451" fmla="*/ 8451668 w 9144000"/>
              <a:gd name="connsiteY10-1452" fmla="*/ 3103 h 1750259"/>
              <a:gd name="connsiteX11-1453" fmla="*/ 9144000 w 9144000"/>
              <a:gd name="connsiteY11-1454" fmla="*/ 251296 h 1750259"/>
              <a:gd name="connsiteX12-1455" fmla="*/ 9144000 w 9144000"/>
              <a:gd name="connsiteY12-1456" fmla="*/ 1750259 h 1750259"/>
              <a:gd name="connsiteX13-1457" fmla="*/ 0 w 9144000"/>
              <a:gd name="connsiteY13-1458" fmla="*/ 1750259 h 1750259"/>
              <a:gd name="connsiteX14-1459" fmla="*/ 0 w 9144000"/>
              <a:gd name="connsiteY14-1460" fmla="*/ 94542 h 1750259"/>
              <a:gd name="connsiteX0-1461" fmla="*/ 0 w 9144000"/>
              <a:gd name="connsiteY0-1462" fmla="*/ 94542 h 1750259"/>
              <a:gd name="connsiteX1-1463" fmla="*/ 1018903 w 9144000"/>
              <a:gd name="connsiteY1-1464" fmla="*/ 473365 h 1750259"/>
              <a:gd name="connsiteX2-1465" fmla="*/ 1658983 w 9144000"/>
              <a:gd name="connsiteY2-1466" fmla="*/ 329674 h 1750259"/>
              <a:gd name="connsiteX3-1467" fmla="*/ 2259874 w 9144000"/>
              <a:gd name="connsiteY3-1468" fmla="*/ 617056 h 1750259"/>
              <a:gd name="connsiteX4-1469" fmla="*/ 3265714 w 9144000"/>
              <a:gd name="connsiteY4-1470" fmla="*/ 839125 h 1750259"/>
              <a:gd name="connsiteX5-1471" fmla="*/ 4284617 w 9144000"/>
              <a:gd name="connsiteY5-1472" fmla="*/ 852188 h 1750259"/>
              <a:gd name="connsiteX6-1473" fmla="*/ 5394960 w 9144000"/>
              <a:gd name="connsiteY6-1474" fmla="*/ 760748 h 1750259"/>
              <a:gd name="connsiteX7-1475" fmla="*/ 6283234 w 9144000"/>
              <a:gd name="connsiteY7-1476" fmla="*/ 421113 h 1750259"/>
              <a:gd name="connsiteX8-1477" fmla="*/ 6936377 w 9144000"/>
              <a:gd name="connsiteY8-1478" fmla="*/ 68417 h 1750259"/>
              <a:gd name="connsiteX9-1479" fmla="*/ 7694023 w 9144000"/>
              <a:gd name="connsiteY9-1480" fmla="*/ 316611 h 1750259"/>
              <a:gd name="connsiteX10-1481" fmla="*/ 8451668 w 9144000"/>
              <a:gd name="connsiteY10-1482" fmla="*/ 3103 h 1750259"/>
              <a:gd name="connsiteX11-1483" fmla="*/ 9144000 w 9144000"/>
              <a:gd name="connsiteY11-1484" fmla="*/ 251296 h 1750259"/>
              <a:gd name="connsiteX12-1485" fmla="*/ 9144000 w 9144000"/>
              <a:gd name="connsiteY12-1486" fmla="*/ 1750259 h 1750259"/>
              <a:gd name="connsiteX13-1487" fmla="*/ 0 w 9144000"/>
              <a:gd name="connsiteY13-1488" fmla="*/ 1750259 h 1750259"/>
              <a:gd name="connsiteX14-1489" fmla="*/ 0 w 9144000"/>
              <a:gd name="connsiteY14-1490" fmla="*/ 94542 h 1750259"/>
              <a:gd name="connsiteX0-1491" fmla="*/ 0 w 9144000"/>
              <a:gd name="connsiteY0-1492" fmla="*/ 94542 h 1750259"/>
              <a:gd name="connsiteX1-1493" fmla="*/ 1018903 w 9144000"/>
              <a:gd name="connsiteY1-1494" fmla="*/ 473365 h 1750259"/>
              <a:gd name="connsiteX2-1495" fmla="*/ 1658983 w 9144000"/>
              <a:gd name="connsiteY2-1496" fmla="*/ 329674 h 1750259"/>
              <a:gd name="connsiteX3-1497" fmla="*/ 2259874 w 9144000"/>
              <a:gd name="connsiteY3-1498" fmla="*/ 617056 h 1750259"/>
              <a:gd name="connsiteX4-1499" fmla="*/ 3265714 w 9144000"/>
              <a:gd name="connsiteY4-1500" fmla="*/ 839125 h 1750259"/>
              <a:gd name="connsiteX5-1501" fmla="*/ 4284617 w 9144000"/>
              <a:gd name="connsiteY5-1502" fmla="*/ 852188 h 1750259"/>
              <a:gd name="connsiteX6-1503" fmla="*/ 5394960 w 9144000"/>
              <a:gd name="connsiteY6-1504" fmla="*/ 760748 h 1750259"/>
              <a:gd name="connsiteX7-1505" fmla="*/ 6283234 w 9144000"/>
              <a:gd name="connsiteY7-1506" fmla="*/ 421113 h 1750259"/>
              <a:gd name="connsiteX8-1507" fmla="*/ 6936377 w 9144000"/>
              <a:gd name="connsiteY8-1508" fmla="*/ 68417 h 1750259"/>
              <a:gd name="connsiteX9-1509" fmla="*/ 7694023 w 9144000"/>
              <a:gd name="connsiteY9-1510" fmla="*/ 316611 h 1750259"/>
              <a:gd name="connsiteX10-1511" fmla="*/ 8451668 w 9144000"/>
              <a:gd name="connsiteY10-1512" fmla="*/ 3103 h 1750259"/>
              <a:gd name="connsiteX11-1513" fmla="*/ 9144000 w 9144000"/>
              <a:gd name="connsiteY11-1514" fmla="*/ 251296 h 1750259"/>
              <a:gd name="connsiteX12-1515" fmla="*/ 9144000 w 9144000"/>
              <a:gd name="connsiteY12-1516" fmla="*/ 1750259 h 1750259"/>
              <a:gd name="connsiteX13-1517" fmla="*/ 0 w 9144000"/>
              <a:gd name="connsiteY13-1518" fmla="*/ 1750259 h 1750259"/>
              <a:gd name="connsiteX14-1519" fmla="*/ 0 w 9144000"/>
              <a:gd name="connsiteY14-1520" fmla="*/ 94542 h 1750259"/>
              <a:gd name="connsiteX0-1521" fmla="*/ 0 w 9144000"/>
              <a:gd name="connsiteY0-1522" fmla="*/ 94542 h 1750259"/>
              <a:gd name="connsiteX1-1523" fmla="*/ 1018903 w 9144000"/>
              <a:gd name="connsiteY1-1524" fmla="*/ 473365 h 1750259"/>
              <a:gd name="connsiteX2-1525" fmla="*/ 1658983 w 9144000"/>
              <a:gd name="connsiteY2-1526" fmla="*/ 329674 h 1750259"/>
              <a:gd name="connsiteX3-1527" fmla="*/ 2259874 w 9144000"/>
              <a:gd name="connsiteY3-1528" fmla="*/ 617056 h 1750259"/>
              <a:gd name="connsiteX4-1529" fmla="*/ 3265714 w 9144000"/>
              <a:gd name="connsiteY4-1530" fmla="*/ 839125 h 1750259"/>
              <a:gd name="connsiteX5-1531" fmla="*/ 4284617 w 9144000"/>
              <a:gd name="connsiteY5-1532" fmla="*/ 852188 h 1750259"/>
              <a:gd name="connsiteX6-1533" fmla="*/ 5394960 w 9144000"/>
              <a:gd name="connsiteY6-1534" fmla="*/ 760748 h 1750259"/>
              <a:gd name="connsiteX7-1535" fmla="*/ 6283234 w 9144000"/>
              <a:gd name="connsiteY7-1536" fmla="*/ 421113 h 1750259"/>
              <a:gd name="connsiteX8-1537" fmla="*/ 6949440 w 9144000"/>
              <a:gd name="connsiteY8-1538" fmla="*/ 55354 h 1750259"/>
              <a:gd name="connsiteX9-1539" fmla="*/ 7694023 w 9144000"/>
              <a:gd name="connsiteY9-1540" fmla="*/ 316611 h 1750259"/>
              <a:gd name="connsiteX10-1541" fmla="*/ 8451668 w 9144000"/>
              <a:gd name="connsiteY10-1542" fmla="*/ 3103 h 1750259"/>
              <a:gd name="connsiteX11-1543" fmla="*/ 9144000 w 9144000"/>
              <a:gd name="connsiteY11-1544" fmla="*/ 251296 h 1750259"/>
              <a:gd name="connsiteX12-1545" fmla="*/ 9144000 w 9144000"/>
              <a:gd name="connsiteY12-1546" fmla="*/ 1750259 h 1750259"/>
              <a:gd name="connsiteX13-1547" fmla="*/ 0 w 9144000"/>
              <a:gd name="connsiteY13-1548" fmla="*/ 1750259 h 1750259"/>
              <a:gd name="connsiteX14-1549" fmla="*/ 0 w 9144000"/>
              <a:gd name="connsiteY14-1550" fmla="*/ 94542 h 1750259"/>
              <a:gd name="connsiteX0-1551" fmla="*/ 0 w 9144000"/>
              <a:gd name="connsiteY0-1552" fmla="*/ 94542 h 1750259"/>
              <a:gd name="connsiteX1-1553" fmla="*/ 1018903 w 9144000"/>
              <a:gd name="connsiteY1-1554" fmla="*/ 473365 h 1750259"/>
              <a:gd name="connsiteX2-1555" fmla="*/ 1658983 w 9144000"/>
              <a:gd name="connsiteY2-1556" fmla="*/ 329674 h 1750259"/>
              <a:gd name="connsiteX3-1557" fmla="*/ 2259874 w 9144000"/>
              <a:gd name="connsiteY3-1558" fmla="*/ 617056 h 1750259"/>
              <a:gd name="connsiteX4-1559" fmla="*/ 3265714 w 9144000"/>
              <a:gd name="connsiteY4-1560" fmla="*/ 839125 h 1750259"/>
              <a:gd name="connsiteX5-1561" fmla="*/ 4284617 w 9144000"/>
              <a:gd name="connsiteY5-1562" fmla="*/ 852188 h 1750259"/>
              <a:gd name="connsiteX6-1563" fmla="*/ 5394960 w 9144000"/>
              <a:gd name="connsiteY6-1564" fmla="*/ 760748 h 1750259"/>
              <a:gd name="connsiteX7-1565" fmla="*/ 6283234 w 9144000"/>
              <a:gd name="connsiteY7-1566" fmla="*/ 421113 h 1750259"/>
              <a:gd name="connsiteX8-1567" fmla="*/ 6949440 w 9144000"/>
              <a:gd name="connsiteY8-1568" fmla="*/ 55354 h 1750259"/>
              <a:gd name="connsiteX9-1569" fmla="*/ 7694023 w 9144000"/>
              <a:gd name="connsiteY9-1570" fmla="*/ 316611 h 1750259"/>
              <a:gd name="connsiteX10-1571" fmla="*/ 8451668 w 9144000"/>
              <a:gd name="connsiteY10-1572" fmla="*/ 3103 h 1750259"/>
              <a:gd name="connsiteX11-1573" fmla="*/ 9144000 w 9144000"/>
              <a:gd name="connsiteY11-1574" fmla="*/ 251296 h 1750259"/>
              <a:gd name="connsiteX12-1575" fmla="*/ 9144000 w 9144000"/>
              <a:gd name="connsiteY12-1576" fmla="*/ 1750259 h 1750259"/>
              <a:gd name="connsiteX13-1577" fmla="*/ 0 w 9144000"/>
              <a:gd name="connsiteY13-1578" fmla="*/ 1750259 h 1750259"/>
              <a:gd name="connsiteX14-1579" fmla="*/ 0 w 9144000"/>
              <a:gd name="connsiteY14-1580" fmla="*/ 94542 h 1750259"/>
              <a:gd name="connsiteX0-1581" fmla="*/ 0 w 9144000"/>
              <a:gd name="connsiteY0-1582" fmla="*/ 94542 h 1750259"/>
              <a:gd name="connsiteX1-1583" fmla="*/ 1018903 w 9144000"/>
              <a:gd name="connsiteY1-1584" fmla="*/ 473365 h 1750259"/>
              <a:gd name="connsiteX2-1585" fmla="*/ 1658983 w 9144000"/>
              <a:gd name="connsiteY2-1586" fmla="*/ 329674 h 1750259"/>
              <a:gd name="connsiteX3-1587" fmla="*/ 2259874 w 9144000"/>
              <a:gd name="connsiteY3-1588" fmla="*/ 617056 h 1750259"/>
              <a:gd name="connsiteX4-1589" fmla="*/ 3265714 w 9144000"/>
              <a:gd name="connsiteY4-1590" fmla="*/ 839125 h 1750259"/>
              <a:gd name="connsiteX5-1591" fmla="*/ 4284617 w 9144000"/>
              <a:gd name="connsiteY5-1592" fmla="*/ 852188 h 1750259"/>
              <a:gd name="connsiteX6-1593" fmla="*/ 5394960 w 9144000"/>
              <a:gd name="connsiteY6-1594" fmla="*/ 760748 h 1750259"/>
              <a:gd name="connsiteX7-1595" fmla="*/ 6283234 w 9144000"/>
              <a:gd name="connsiteY7-1596" fmla="*/ 421113 h 1750259"/>
              <a:gd name="connsiteX8-1597" fmla="*/ 6949440 w 9144000"/>
              <a:gd name="connsiteY8-1598" fmla="*/ 55354 h 1750259"/>
              <a:gd name="connsiteX9-1599" fmla="*/ 7694023 w 9144000"/>
              <a:gd name="connsiteY9-1600" fmla="*/ 316611 h 1750259"/>
              <a:gd name="connsiteX10-1601" fmla="*/ 8451668 w 9144000"/>
              <a:gd name="connsiteY10-1602" fmla="*/ 3103 h 1750259"/>
              <a:gd name="connsiteX11-1603" fmla="*/ 9144000 w 9144000"/>
              <a:gd name="connsiteY11-1604" fmla="*/ 251296 h 1750259"/>
              <a:gd name="connsiteX12-1605" fmla="*/ 9144000 w 9144000"/>
              <a:gd name="connsiteY12-1606" fmla="*/ 1750259 h 1750259"/>
              <a:gd name="connsiteX13-1607" fmla="*/ 0 w 9144000"/>
              <a:gd name="connsiteY13-1608" fmla="*/ 1750259 h 1750259"/>
              <a:gd name="connsiteX14-1609" fmla="*/ 0 w 9144000"/>
              <a:gd name="connsiteY14-1610" fmla="*/ 94542 h 1750259"/>
              <a:gd name="connsiteX0-1611" fmla="*/ 0 w 9144000"/>
              <a:gd name="connsiteY0-1612" fmla="*/ 94542 h 1750259"/>
              <a:gd name="connsiteX1-1613" fmla="*/ 1018903 w 9144000"/>
              <a:gd name="connsiteY1-1614" fmla="*/ 473365 h 1750259"/>
              <a:gd name="connsiteX2-1615" fmla="*/ 1658983 w 9144000"/>
              <a:gd name="connsiteY2-1616" fmla="*/ 329674 h 1750259"/>
              <a:gd name="connsiteX3-1617" fmla="*/ 2259874 w 9144000"/>
              <a:gd name="connsiteY3-1618" fmla="*/ 617056 h 1750259"/>
              <a:gd name="connsiteX4-1619" fmla="*/ 3265714 w 9144000"/>
              <a:gd name="connsiteY4-1620" fmla="*/ 839125 h 1750259"/>
              <a:gd name="connsiteX5-1621" fmla="*/ 4284617 w 9144000"/>
              <a:gd name="connsiteY5-1622" fmla="*/ 852188 h 1750259"/>
              <a:gd name="connsiteX6-1623" fmla="*/ 5394960 w 9144000"/>
              <a:gd name="connsiteY6-1624" fmla="*/ 760748 h 1750259"/>
              <a:gd name="connsiteX7-1625" fmla="*/ 6348548 w 9144000"/>
              <a:gd name="connsiteY7-1626" fmla="*/ 473365 h 1750259"/>
              <a:gd name="connsiteX8-1627" fmla="*/ 6949440 w 9144000"/>
              <a:gd name="connsiteY8-1628" fmla="*/ 55354 h 1750259"/>
              <a:gd name="connsiteX9-1629" fmla="*/ 7694023 w 9144000"/>
              <a:gd name="connsiteY9-1630" fmla="*/ 316611 h 1750259"/>
              <a:gd name="connsiteX10-1631" fmla="*/ 8451668 w 9144000"/>
              <a:gd name="connsiteY10-1632" fmla="*/ 3103 h 1750259"/>
              <a:gd name="connsiteX11-1633" fmla="*/ 9144000 w 9144000"/>
              <a:gd name="connsiteY11-1634" fmla="*/ 251296 h 1750259"/>
              <a:gd name="connsiteX12-1635" fmla="*/ 9144000 w 9144000"/>
              <a:gd name="connsiteY12-1636" fmla="*/ 1750259 h 1750259"/>
              <a:gd name="connsiteX13-1637" fmla="*/ 0 w 9144000"/>
              <a:gd name="connsiteY13-1638" fmla="*/ 1750259 h 1750259"/>
              <a:gd name="connsiteX14-1639" fmla="*/ 0 w 9144000"/>
              <a:gd name="connsiteY14-1640" fmla="*/ 94542 h 1750259"/>
              <a:gd name="connsiteX0-1641" fmla="*/ 0 w 9144000"/>
              <a:gd name="connsiteY0-1642" fmla="*/ 94542 h 1750259"/>
              <a:gd name="connsiteX1-1643" fmla="*/ 1018903 w 9144000"/>
              <a:gd name="connsiteY1-1644" fmla="*/ 473365 h 1750259"/>
              <a:gd name="connsiteX2-1645" fmla="*/ 1658983 w 9144000"/>
              <a:gd name="connsiteY2-1646" fmla="*/ 329674 h 1750259"/>
              <a:gd name="connsiteX3-1647" fmla="*/ 2259874 w 9144000"/>
              <a:gd name="connsiteY3-1648" fmla="*/ 617056 h 1750259"/>
              <a:gd name="connsiteX4-1649" fmla="*/ 3265714 w 9144000"/>
              <a:gd name="connsiteY4-1650" fmla="*/ 839125 h 1750259"/>
              <a:gd name="connsiteX5-1651" fmla="*/ 4284617 w 9144000"/>
              <a:gd name="connsiteY5-1652" fmla="*/ 852188 h 1750259"/>
              <a:gd name="connsiteX6-1653" fmla="*/ 5394960 w 9144000"/>
              <a:gd name="connsiteY6-1654" fmla="*/ 760748 h 1750259"/>
              <a:gd name="connsiteX7-1655" fmla="*/ 6348548 w 9144000"/>
              <a:gd name="connsiteY7-1656" fmla="*/ 473365 h 1750259"/>
              <a:gd name="connsiteX8-1657" fmla="*/ 6949440 w 9144000"/>
              <a:gd name="connsiteY8-1658" fmla="*/ 55354 h 1750259"/>
              <a:gd name="connsiteX9-1659" fmla="*/ 7694023 w 9144000"/>
              <a:gd name="connsiteY9-1660" fmla="*/ 316611 h 1750259"/>
              <a:gd name="connsiteX10-1661" fmla="*/ 8451668 w 9144000"/>
              <a:gd name="connsiteY10-1662" fmla="*/ 3103 h 1750259"/>
              <a:gd name="connsiteX11-1663" fmla="*/ 9144000 w 9144000"/>
              <a:gd name="connsiteY11-1664" fmla="*/ 251296 h 1750259"/>
              <a:gd name="connsiteX12-1665" fmla="*/ 9144000 w 9144000"/>
              <a:gd name="connsiteY12-1666" fmla="*/ 1750259 h 1750259"/>
              <a:gd name="connsiteX13-1667" fmla="*/ 0 w 9144000"/>
              <a:gd name="connsiteY13-1668" fmla="*/ 1750259 h 1750259"/>
              <a:gd name="connsiteX14-1669" fmla="*/ 0 w 9144000"/>
              <a:gd name="connsiteY14-1670" fmla="*/ 94542 h 1750259"/>
              <a:gd name="connsiteX0-1671" fmla="*/ 0 w 9144000"/>
              <a:gd name="connsiteY0-1672" fmla="*/ 94542 h 1750259"/>
              <a:gd name="connsiteX1-1673" fmla="*/ 1018903 w 9144000"/>
              <a:gd name="connsiteY1-1674" fmla="*/ 473365 h 1750259"/>
              <a:gd name="connsiteX2-1675" fmla="*/ 1658983 w 9144000"/>
              <a:gd name="connsiteY2-1676" fmla="*/ 329674 h 1750259"/>
              <a:gd name="connsiteX3-1677" fmla="*/ 2259874 w 9144000"/>
              <a:gd name="connsiteY3-1678" fmla="*/ 617056 h 1750259"/>
              <a:gd name="connsiteX4-1679" fmla="*/ 3265714 w 9144000"/>
              <a:gd name="connsiteY4-1680" fmla="*/ 839125 h 1750259"/>
              <a:gd name="connsiteX5-1681" fmla="*/ 4284617 w 9144000"/>
              <a:gd name="connsiteY5-1682" fmla="*/ 852188 h 1750259"/>
              <a:gd name="connsiteX6-1683" fmla="*/ 5394960 w 9144000"/>
              <a:gd name="connsiteY6-1684" fmla="*/ 760748 h 1750259"/>
              <a:gd name="connsiteX7-1685" fmla="*/ 6348548 w 9144000"/>
              <a:gd name="connsiteY7-1686" fmla="*/ 473365 h 1750259"/>
              <a:gd name="connsiteX8-1687" fmla="*/ 6949440 w 9144000"/>
              <a:gd name="connsiteY8-1688" fmla="*/ 55354 h 1750259"/>
              <a:gd name="connsiteX9-1689" fmla="*/ 7694023 w 9144000"/>
              <a:gd name="connsiteY9-1690" fmla="*/ 316611 h 1750259"/>
              <a:gd name="connsiteX10-1691" fmla="*/ 8451668 w 9144000"/>
              <a:gd name="connsiteY10-1692" fmla="*/ 3103 h 1750259"/>
              <a:gd name="connsiteX11-1693" fmla="*/ 9144000 w 9144000"/>
              <a:gd name="connsiteY11-1694" fmla="*/ 251296 h 1750259"/>
              <a:gd name="connsiteX12-1695" fmla="*/ 9144000 w 9144000"/>
              <a:gd name="connsiteY12-1696" fmla="*/ 1750259 h 1750259"/>
              <a:gd name="connsiteX13-1697" fmla="*/ 0 w 9144000"/>
              <a:gd name="connsiteY13-1698" fmla="*/ 1750259 h 1750259"/>
              <a:gd name="connsiteX14-1699" fmla="*/ 0 w 9144000"/>
              <a:gd name="connsiteY14-1700" fmla="*/ 94542 h 1750259"/>
              <a:gd name="connsiteX0-1701" fmla="*/ 0 w 9144000"/>
              <a:gd name="connsiteY0-1702" fmla="*/ 94542 h 1750259"/>
              <a:gd name="connsiteX1-1703" fmla="*/ 1018903 w 9144000"/>
              <a:gd name="connsiteY1-1704" fmla="*/ 473365 h 1750259"/>
              <a:gd name="connsiteX2-1705" fmla="*/ 1658983 w 9144000"/>
              <a:gd name="connsiteY2-1706" fmla="*/ 329674 h 1750259"/>
              <a:gd name="connsiteX3-1707" fmla="*/ 2259874 w 9144000"/>
              <a:gd name="connsiteY3-1708" fmla="*/ 617056 h 1750259"/>
              <a:gd name="connsiteX4-1709" fmla="*/ 3265714 w 9144000"/>
              <a:gd name="connsiteY4-1710" fmla="*/ 839125 h 1750259"/>
              <a:gd name="connsiteX5-1711" fmla="*/ 4284617 w 9144000"/>
              <a:gd name="connsiteY5-1712" fmla="*/ 852188 h 1750259"/>
              <a:gd name="connsiteX6-1713" fmla="*/ 5394960 w 9144000"/>
              <a:gd name="connsiteY6-1714" fmla="*/ 760748 h 1750259"/>
              <a:gd name="connsiteX7-1715" fmla="*/ 6348548 w 9144000"/>
              <a:gd name="connsiteY7-1716" fmla="*/ 473365 h 1750259"/>
              <a:gd name="connsiteX8-1717" fmla="*/ 6949440 w 9144000"/>
              <a:gd name="connsiteY8-1718" fmla="*/ 55354 h 1750259"/>
              <a:gd name="connsiteX9-1719" fmla="*/ 7694023 w 9144000"/>
              <a:gd name="connsiteY9-1720" fmla="*/ 316611 h 1750259"/>
              <a:gd name="connsiteX10-1721" fmla="*/ 8451668 w 9144000"/>
              <a:gd name="connsiteY10-1722" fmla="*/ 3103 h 1750259"/>
              <a:gd name="connsiteX11-1723" fmla="*/ 9144000 w 9144000"/>
              <a:gd name="connsiteY11-1724" fmla="*/ 251296 h 1750259"/>
              <a:gd name="connsiteX12-1725" fmla="*/ 9144000 w 9144000"/>
              <a:gd name="connsiteY12-1726" fmla="*/ 1750259 h 1750259"/>
              <a:gd name="connsiteX13-1727" fmla="*/ 0 w 9144000"/>
              <a:gd name="connsiteY13-1728" fmla="*/ 1750259 h 1750259"/>
              <a:gd name="connsiteX14-1729" fmla="*/ 0 w 9144000"/>
              <a:gd name="connsiteY14-1730" fmla="*/ 94542 h 1750259"/>
              <a:gd name="connsiteX0-1731" fmla="*/ 0 w 9144000"/>
              <a:gd name="connsiteY0-1732" fmla="*/ 94542 h 1750259"/>
              <a:gd name="connsiteX1-1733" fmla="*/ 1018903 w 9144000"/>
              <a:gd name="connsiteY1-1734" fmla="*/ 473365 h 1750259"/>
              <a:gd name="connsiteX2-1735" fmla="*/ 1658983 w 9144000"/>
              <a:gd name="connsiteY2-1736" fmla="*/ 329674 h 1750259"/>
              <a:gd name="connsiteX3-1737" fmla="*/ 2259874 w 9144000"/>
              <a:gd name="connsiteY3-1738" fmla="*/ 617056 h 1750259"/>
              <a:gd name="connsiteX4-1739" fmla="*/ 3265714 w 9144000"/>
              <a:gd name="connsiteY4-1740" fmla="*/ 839125 h 1750259"/>
              <a:gd name="connsiteX5-1741" fmla="*/ 4284617 w 9144000"/>
              <a:gd name="connsiteY5-1742" fmla="*/ 852188 h 1750259"/>
              <a:gd name="connsiteX6-1743" fmla="*/ 5394960 w 9144000"/>
              <a:gd name="connsiteY6-1744" fmla="*/ 760748 h 1750259"/>
              <a:gd name="connsiteX7-1745" fmla="*/ 6348548 w 9144000"/>
              <a:gd name="connsiteY7-1746" fmla="*/ 473365 h 1750259"/>
              <a:gd name="connsiteX8-1747" fmla="*/ 6949440 w 9144000"/>
              <a:gd name="connsiteY8-1748" fmla="*/ 55354 h 1750259"/>
              <a:gd name="connsiteX9-1749" fmla="*/ 7694023 w 9144000"/>
              <a:gd name="connsiteY9-1750" fmla="*/ 316611 h 1750259"/>
              <a:gd name="connsiteX10-1751" fmla="*/ 8451668 w 9144000"/>
              <a:gd name="connsiteY10-1752" fmla="*/ 3103 h 1750259"/>
              <a:gd name="connsiteX11-1753" fmla="*/ 9144000 w 9144000"/>
              <a:gd name="connsiteY11-1754" fmla="*/ 251296 h 1750259"/>
              <a:gd name="connsiteX12-1755" fmla="*/ 9144000 w 9144000"/>
              <a:gd name="connsiteY12-1756" fmla="*/ 1750259 h 1750259"/>
              <a:gd name="connsiteX13-1757" fmla="*/ 0 w 9144000"/>
              <a:gd name="connsiteY13-1758" fmla="*/ 1750259 h 1750259"/>
              <a:gd name="connsiteX14-1759" fmla="*/ 0 w 9144000"/>
              <a:gd name="connsiteY14-1760" fmla="*/ 94542 h 1750259"/>
              <a:gd name="connsiteX0-1761" fmla="*/ 0 w 9144000"/>
              <a:gd name="connsiteY0-1762" fmla="*/ 94542 h 1750259"/>
              <a:gd name="connsiteX1-1763" fmla="*/ 1018903 w 9144000"/>
              <a:gd name="connsiteY1-1764" fmla="*/ 473365 h 1750259"/>
              <a:gd name="connsiteX2-1765" fmla="*/ 1658983 w 9144000"/>
              <a:gd name="connsiteY2-1766" fmla="*/ 329674 h 1750259"/>
              <a:gd name="connsiteX3-1767" fmla="*/ 2259874 w 9144000"/>
              <a:gd name="connsiteY3-1768" fmla="*/ 617056 h 1750259"/>
              <a:gd name="connsiteX4-1769" fmla="*/ 3265714 w 9144000"/>
              <a:gd name="connsiteY4-1770" fmla="*/ 839125 h 1750259"/>
              <a:gd name="connsiteX5-1771" fmla="*/ 4284617 w 9144000"/>
              <a:gd name="connsiteY5-1772" fmla="*/ 852188 h 1750259"/>
              <a:gd name="connsiteX6-1773" fmla="*/ 5394960 w 9144000"/>
              <a:gd name="connsiteY6-1774" fmla="*/ 760748 h 1750259"/>
              <a:gd name="connsiteX7-1775" fmla="*/ 6348548 w 9144000"/>
              <a:gd name="connsiteY7-1776" fmla="*/ 473365 h 1750259"/>
              <a:gd name="connsiteX8-1777" fmla="*/ 6949440 w 9144000"/>
              <a:gd name="connsiteY8-1778" fmla="*/ 55354 h 1750259"/>
              <a:gd name="connsiteX9-1779" fmla="*/ 7694023 w 9144000"/>
              <a:gd name="connsiteY9-1780" fmla="*/ 316611 h 1750259"/>
              <a:gd name="connsiteX10-1781" fmla="*/ 8451668 w 9144000"/>
              <a:gd name="connsiteY10-1782" fmla="*/ 3103 h 1750259"/>
              <a:gd name="connsiteX11-1783" fmla="*/ 9144000 w 9144000"/>
              <a:gd name="connsiteY11-1784" fmla="*/ 251296 h 1750259"/>
              <a:gd name="connsiteX12-1785" fmla="*/ 9144000 w 9144000"/>
              <a:gd name="connsiteY12-1786" fmla="*/ 1750259 h 1750259"/>
              <a:gd name="connsiteX13-1787" fmla="*/ 0 w 9144000"/>
              <a:gd name="connsiteY13-1788" fmla="*/ 1750259 h 1750259"/>
              <a:gd name="connsiteX14-1789" fmla="*/ 0 w 9144000"/>
              <a:gd name="connsiteY14-1790" fmla="*/ 94542 h 1750259"/>
              <a:gd name="connsiteX0-1791" fmla="*/ 0 w 9144000"/>
              <a:gd name="connsiteY0-1792" fmla="*/ 94542 h 1750259"/>
              <a:gd name="connsiteX1-1793" fmla="*/ 1018903 w 9144000"/>
              <a:gd name="connsiteY1-1794" fmla="*/ 473365 h 1750259"/>
              <a:gd name="connsiteX2-1795" fmla="*/ 1737360 w 9144000"/>
              <a:gd name="connsiteY2-1796" fmla="*/ 316611 h 1750259"/>
              <a:gd name="connsiteX3-1797" fmla="*/ 2259874 w 9144000"/>
              <a:gd name="connsiteY3-1798" fmla="*/ 617056 h 1750259"/>
              <a:gd name="connsiteX4-1799" fmla="*/ 3265714 w 9144000"/>
              <a:gd name="connsiteY4-1800" fmla="*/ 839125 h 1750259"/>
              <a:gd name="connsiteX5-1801" fmla="*/ 4284617 w 9144000"/>
              <a:gd name="connsiteY5-1802" fmla="*/ 852188 h 1750259"/>
              <a:gd name="connsiteX6-1803" fmla="*/ 5394960 w 9144000"/>
              <a:gd name="connsiteY6-1804" fmla="*/ 760748 h 1750259"/>
              <a:gd name="connsiteX7-1805" fmla="*/ 6348548 w 9144000"/>
              <a:gd name="connsiteY7-1806" fmla="*/ 473365 h 1750259"/>
              <a:gd name="connsiteX8-1807" fmla="*/ 6949440 w 9144000"/>
              <a:gd name="connsiteY8-1808" fmla="*/ 55354 h 1750259"/>
              <a:gd name="connsiteX9-1809" fmla="*/ 7694023 w 9144000"/>
              <a:gd name="connsiteY9-1810" fmla="*/ 316611 h 1750259"/>
              <a:gd name="connsiteX10-1811" fmla="*/ 8451668 w 9144000"/>
              <a:gd name="connsiteY10-1812" fmla="*/ 3103 h 1750259"/>
              <a:gd name="connsiteX11-1813" fmla="*/ 9144000 w 9144000"/>
              <a:gd name="connsiteY11-1814" fmla="*/ 251296 h 1750259"/>
              <a:gd name="connsiteX12-1815" fmla="*/ 9144000 w 9144000"/>
              <a:gd name="connsiteY12-1816" fmla="*/ 1750259 h 1750259"/>
              <a:gd name="connsiteX13-1817" fmla="*/ 0 w 9144000"/>
              <a:gd name="connsiteY13-1818" fmla="*/ 1750259 h 1750259"/>
              <a:gd name="connsiteX14-1819" fmla="*/ 0 w 9144000"/>
              <a:gd name="connsiteY14-1820" fmla="*/ 94542 h 1750259"/>
              <a:gd name="connsiteX0-1821" fmla="*/ 0 w 9144000"/>
              <a:gd name="connsiteY0-1822" fmla="*/ 94542 h 1750259"/>
              <a:gd name="connsiteX1-1823" fmla="*/ 1018903 w 9144000"/>
              <a:gd name="connsiteY1-1824" fmla="*/ 473365 h 1750259"/>
              <a:gd name="connsiteX2-1825" fmla="*/ 1737360 w 9144000"/>
              <a:gd name="connsiteY2-1826" fmla="*/ 316611 h 1750259"/>
              <a:gd name="connsiteX3-1827" fmla="*/ 2259874 w 9144000"/>
              <a:gd name="connsiteY3-1828" fmla="*/ 617056 h 1750259"/>
              <a:gd name="connsiteX4-1829" fmla="*/ 3265714 w 9144000"/>
              <a:gd name="connsiteY4-1830" fmla="*/ 839125 h 1750259"/>
              <a:gd name="connsiteX5-1831" fmla="*/ 4284617 w 9144000"/>
              <a:gd name="connsiteY5-1832" fmla="*/ 852188 h 1750259"/>
              <a:gd name="connsiteX6-1833" fmla="*/ 5394960 w 9144000"/>
              <a:gd name="connsiteY6-1834" fmla="*/ 760748 h 1750259"/>
              <a:gd name="connsiteX7-1835" fmla="*/ 6348548 w 9144000"/>
              <a:gd name="connsiteY7-1836" fmla="*/ 473365 h 1750259"/>
              <a:gd name="connsiteX8-1837" fmla="*/ 6936377 w 9144000"/>
              <a:gd name="connsiteY8-1838" fmla="*/ 120669 h 1750259"/>
              <a:gd name="connsiteX9-1839" fmla="*/ 7694023 w 9144000"/>
              <a:gd name="connsiteY9-1840" fmla="*/ 316611 h 1750259"/>
              <a:gd name="connsiteX10-1841" fmla="*/ 8451668 w 9144000"/>
              <a:gd name="connsiteY10-1842" fmla="*/ 3103 h 1750259"/>
              <a:gd name="connsiteX11-1843" fmla="*/ 9144000 w 9144000"/>
              <a:gd name="connsiteY11-1844" fmla="*/ 251296 h 1750259"/>
              <a:gd name="connsiteX12-1845" fmla="*/ 9144000 w 9144000"/>
              <a:gd name="connsiteY12-1846" fmla="*/ 1750259 h 1750259"/>
              <a:gd name="connsiteX13-1847" fmla="*/ 0 w 9144000"/>
              <a:gd name="connsiteY13-1848" fmla="*/ 1750259 h 1750259"/>
              <a:gd name="connsiteX14-1849" fmla="*/ 0 w 9144000"/>
              <a:gd name="connsiteY14-1850" fmla="*/ 94542 h 1750259"/>
              <a:gd name="connsiteX0-1851" fmla="*/ 0 w 9144000"/>
              <a:gd name="connsiteY0-1852" fmla="*/ 97116 h 1752833"/>
              <a:gd name="connsiteX1-1853" fmla="*/ 1018903 w 9144000"/>
              <a:gd name="connsiteY1-1854" fmla="*/ 475939 h 1752833"/>
              <a:gd name="connsiteX2-1855" fmla="*/ 1737360 w 9144000"/>
              <a:gd name="connsiteY2-1856" fmla="*/ 319185 h 1752833"/>
              <a:gd name="connsiteX3-1857" fmla="*/ 2259874 w 9144000"/>
              <a:gd name="connsiteY3-1858" fmla="*/ 619630 h 1752833"/>
              <a:gd name="connsiteX4-1859" fmla="*/ 3265714 w 9144000"/>
              <a:gd name="connsiteY4-1860" fmla="*/ 841699 h 1752833"/>
              <a:gd name="connsiteX5-1861" fmla="*/ 4284617 w 9144000"/>
              <a:gd name="connsiteY5-1862" fmla="*/ 854762 h 1752833"/>
              <a:gd name="connsiteX6-1863" fmla="*/ 5394960 w 9144000"/>
              <a:gd name="connsiteY6-1864" fmla="*/ 763322 h 1752833"/>
              <a:gd name="connsiteX7-1865" fmla="*/ 6348548 w 9144000"/>
              <a:gd name="connsiteY7-1866" fmla="*/ 475939 h 1752833"/>
              <a:gd name="connsiteX8-1867" fmla="*/ 6936377 w 9144000"/>
              <a:gd name="connsiteY8-1868" fmla="*/ 123243 h 1752833"/>
              <a:gd name="connsiteX9-1869" fmla="*/ 7694023 w 9144000"/>
              <a:gd name="connsiteY9-1870" fmla="*/ 319185 h 1752833"/>
              <a:gd name="connsiteX10-1871" fmla="*/ 8451668 w 9144000"/>
              <a:gd name="connsiteY10-1872" fmla="*/ 5677 h 1752833"/>
              <a:gd name="connsiteX11-1873" fmla="*/ 9144000 w 9144000"/>
              <a:gd name="connsiteY11-1874" fmla="*/ 175493 h 1752833"/>
              <a:gd name="connsiteX12-1875" fmla="*/ 9144000 w 9144000"/>
              <a:gd name="connsiteY12-1876" fmla="*/ 1752833 h 1752833"/>
              <a:gd name="connsiteX13-1877" fmla="*/ 0 w 9144000"/>
              <a:gd name="connsiteY13-1878" fmla="*/ 1752833 h 1752833"/>
              <a:gd name="connsiteX14-1879" fmla="*/ 0 w 9144000"/>
              <a:gd name="connsiteY14-1880" fmla="*/ 97116 h 1752833"/>
              <a:gd name="connsiteX0-1881" fmla="*/ 0 w 9144000"/>
              <a:gd name="connsiteY0-1882" fmla="*/ 95153 h 1750870"/>
              <a:gd name="connsiteX1-1883" fmla="*/ 1018903 w 9144000"/>
              <a:gd name="connsiteY1-1884" fmla="*/ 473976 h 1750870"/>
              <a:gd name="connsiteX2-1885" fmla="*/ 1737360 w 9144000"/>
              <a:gd name="connsiteY2-1886" fmla="*/ 317222 h 1750870"/>
              <a:gd name="connsiteX3-1887" fmla="*/ 2259874 w 9144000"/>
              <a:gd name="connsiteY3-1888" fmla="*/ 617667 h 1750870"/>
              <a:gd name="connsiteX4-1889" fmla="*/ 3265714 w 9144000"/>
              <a:gd name="connsiteY4-1890" fmla="*/ 839736 h 1750870"/>
              <a:gd name="connsiteX5-1891" fmla="*/ 4284617 w 9144000"/>
              <a:gd name="connsiteY5-1892" fmla="*/ 852799 h 1750870"/>
              <a:gd name="connsiteX6-1893" fmla="*/ 5394960 w 9144000"/>
              <a:gd name="connsiteY6-1894" fmla="*/ 761359 h 1750870"/>
              <a:gd name="connsiteX7-1895" fmla="*/ 6348548 w 9144000"/>
              <a:gd name="connsiteY7-1896" fmla="*/ 473976 h 1750870"/>
              <a:gd name="connsiteX8-1897" fmla="*/ 6936377 w 9144000"/>
              <a:gd name="connsiteY8-1898" fmla="*/ 121280 h 1750870"/>
              <a:gd name="connsiteX9-1899" fmla="*/ 7694023 w 9144000"/>
              <a:gd name="connsiteY9-1900" fmla="*/ 317222 h 1750870"/>
              <a:gd name="connsiteX10-1901" fmla="*/ 8451668 w 9144000"/>
              <a:gd name="connsiteY10-1902" fmla="*/ 3714 h 1750870"/>
              <a:gd name="connsiteX11-1903" fmla="*/ 9144000 w 9144000"/>
              <a:gd name="connsiteY11-1904" fmla="*/ 173530 h 1750870"/>
              <a:gd name="connsiteX12-1905" fmla="*/ 9144000 w 9144000"/>
              <a:gd name="connsiteY12-1906" fmla="*/ 1750870 h 1750870"/>
              <a:gd name="connsiteX13-1907" fmla="*/ 0 w 9144000"/>
              <a:gd name="connsiteY13-1908" fmla="*/ 1750870 h 1750870"/>
              <a:gd name="connsiteX14-1909" fmla="*/ 0 w 9144000"/>
              <a:gd name="connsiteY14-1910" fmla="*/ 95153 h 1750870"/>
              <a:gd name="connsiteX0-1911" fmla="*/ 0 w 9144000"/>
              <a:gd name="connsiteY0-1912" fmla="*/ 95153 h 1750870"/>
              <a:gd name="connsiteX1-1913" fmla="*/ 953589 w 9144000"/>
              <a:gd name="connsiteY1-1914" fmla="*/ 382536 h 1750870"/>
              <a:gd name="connsiteX2-1915" fmla="*/ 1737360 w 9144000"/>
              <a:gd name="connsiteY2-1916" fmla="*/ 317222 h 1750870"/>
              <a:gd name="connsiteX3-1917" fmla="*/ 2259874 w 9144000"/>
              <a:gd name="connsiteY3-1918" fmla="*/ 617667 h 1750870"/>
              <a:gd name="connsiteX4-1919" fmla="*/ 3265714 w 9144000"/>
              <a:gd name="connsiteY4-1920" fmla="*/ 839736 h 1750870"/>
              <a:gd name="connsiteX5-1921" fmla="*/ 4284617 w 9144000"/>
              <a:gd name="connsiteY5-1922" fmla="*/ 852799 h 1750870"/>
              <a:gd name="connsiteX6-1923" fmla="*/ 5394960 w 9144000"/>
              <a:gd name="connsiteY6-1924" fmla="*/ 761359 h 1750870"/>
              <a:gd name="connsiteX7-1925" fmla="*/ 6348548 w 9144000"/>
              <a:gd name="connsiteY7-1926" fmla="*/ 473976 h 1750870"/>
              <a:gd name="connsiteX8-1927" fmla="*/ 6936377 w 9144000"/>
              <a:gd name="connsiteY8-1928" fmla="*/ 121280 h 1750870"/>
              <a:gd name="connsiteX9-1929" fmla="*/ 7694023 w 9144000"/>
              <a:gd name="connsiteY9-1930" fmla="*/ 317222 h 1750870"/>
              <a:gd name="connsiteX10-1931" fmla="*/ 8451668 w 9144000"/>
              <a:gd name="connsiteY10-1932" fmla="*/ 3714 h 1750870"/>
              <a:gd name="connsiteX11-1933" fmla="*/ 9144000 w 9144000"/>
              <a:gd name="connsiteY11-1934" fmla="*/ 173530 h 1750870"/>
              <a:gd name="connsiteX12-1935" fmla="*/ 9144000 w 9144000"/>
              <a:gd name="connsiteY12-1936" fmla="*/ 1750870 h 1750870"/>
              <a:gd name="connsiteX13-1937" fmla="*/ 0 w 9144000"/>
              <a:gd name="connsiteY13-1938" fmla="*/ 1750870 h 1750870"/>
              <a:gd name="connsiteX14-1939" fmla="*/ 0 w 9144000"/>
              <a:gd name="connsiteY14-1940" fmla="*/ 95153 h 1750870"/>
              <a:gd name="connsiteX0-1941" fmla="*/ 13063 w 9144000"/>
              <a:gd name="connsiteY0-1942" fmla="*/ 813610 h 1750870"/>
              <a:gd name="connsiteX1-1943" fmla="*/ 953589 w 9144000"/>
              <a:gd name="connsiteY1-1944" fmla="*/ 382536 h 1750870"/>
              <a:gd name="connsiteX2-1945" fmla="*/ 1737360 w 9144000"/>
              <a:gd name="connsiteY2-1946" fmla="*/ 317222 h 1750870"/>
              <a:gd name="connsiteX3-1947" fmla="*/ 2259874 w 9144000"/>
              <a:gd name="connsiteY3-1948" fmla="*/ 617667 h 1750870"/>
              <a:gd name="connsiteX4-1949" fmla="*/ 3265714 w 9144000"/>
              <a:gd name="connsiteY4-1950" fmla="*/ 839736 h 1750870"/>
              <a:gd name="connsiteX5-1951" fmla="*/ 4284617 w 9144000"/>
              <a:gd name="connsiteY5-1952" fmla="*/ 852799 h 1750870"/>
              <a:gd name="connsiteX6-1953" fmla="*/ 5394960 w 9144000"/>
              <a:gd name="connsiteY6-1954" fmla="*/ 761359 h 1750870"/>
              <a:gd name="connsiteX7-1955" fmla="*/ 6348548 w 9144000"/>
              <a:gd name="connsiteY7-1956" fmla="*/ 473976 h 1750870"/>
              <a:gd name="connsiteX8-1957" fmla="*/ 6936377 w 9144000"/>
              <a:gd name="connsiteY8-1958" fmla="*/ 121280 h 1750870"/>
              <a:gd name="connsiteX9-1959" fmla="*/ 7694023 w 9144000"/>
              <a:gd name="connsiteY9-1960" fmla="*/ 317222 h 1750870"/>
              <a:gd name="connsiteX10-1961" fmla="*/ 8451668 w 9144000"/>
              <a:gd name="connsiteY10-1962" fmla="*/ 3714 h 1750870"/>
              <a:gd name="connsiteX11-1963" fmla="*/ 9144000 w 9144000"/>
              <a:gd name="connsiteY11-1964" fmla="*/ 173530 h 1750870"/>
              <a:gd name="connsiteX12-1965" fmla="*/ 9144000 w 9144000"/>
              <a:gd name="connsiteY12-1966" fmla="*/ 1750870 h 1750870"/>
              <a:gd name="connsiteX13-1967" fmla="*/ 0 w 9144000"/>
              <a:gd name="connsiteY13-1968" fmla="*/ 1750870 h 1750870"/>
              <a:gd name="connsiteX14-1969" fmla="*/ 13063 w 9144000"/>
              <a:gd name="connsiteY14-1970" fmla="*/ 813610 h 1750870"/>
              <a:gd name="connsiteX0-1971" fmla="*/ 13063 w 9144000"/>
              <a:gd name="connsiteY0-1972" fmla="*/ 813610 h 1750870"/>
              <a:gd name="connsiteX1-1973" fmla="*/ 953589 w 9144000"/>
              <a:gd name="connsiteY1-1974" fmla="*/ 382536 h 1750870"/>
              <a:gd name="connsiteX2-1975" fmla="*/ 1737360 w 9144000"/>
              <a:gd name="connsiteY2-1976" fmla="*/ 317222 h 1750870"/>
              <a:gd name="connsiteX3-1977" fmla="*/ 2259874 w 9144000"/>
              <a:gd name="connsiteY3-1978" fmla="*/ 617667 h 1750870"/>
              <a:gd name="connsiteX4-1979" fmla="*/ 3265714 w 9144000"/>
              <a:gd name="connsiteY4-1980" fmla="*/ 839736 h 1750870"/>
              <a:gd name="connsiteX5-1981" fmla="*/ 4284617 w 9144000"/>
              <a:gd name="connsiteY5-1982" fmla="*/ 852799 h 1750870"/>
              <a:gd name="connsiteX6-1983" fmla="*/ 5394960 w 9144000"/>
              <a:gd name="connsiteY6-1984" fmla="*/ 761359 h 1750870"/>
              <a:gd name="connsiteX7-1985" fmla="*/ 6348548 w 9144000"/>
              <a:gd name="connsiteY7-1986" fmla="*/ 473976 h 1750870"/>
              <a:gd name="connsiteX8-1987" fmla="*/ 6936377 w 9144000"/>
              <a:gd name="connsiteY8-1988" fmla="*/ 121280 h 1750870"/>
              <a:gd name="connsiteX9-1989" fmla="*/ 7694023 w 9144000"/>
              <a:gd name="connsiteY9-1990" fmla="*/ 317222 h 1750870"/>
              <a:gd name="connsiteX10-1991" fmla="*/ 8451668 w 9144000"/>
              <a:gd name="connsiteY10-1992" fmla="*/ 3714 h 1750870"/>
              <a:gd name="connsiteX11-1993" fmla="*/ 9144000 w 9144000"/>
              <a:gd name="connsiteY11-1994" fmla="*/ 173530 h 1750870"/>
              <a:gd name="connsiteX12-1995" fmla="*/ 9144000 w 9144000"/>
              <a:gd name="connsiteY12-1996" fmla="*/ 1750870 h 1750870"/>
              <a:gd name="connsiteX13-1997" fmla="*/ 0 w 9144000"/>
              <a:gd name="connsiteY13-1998" fmla="*/ 1750870 h 1750870"/>
              <a:gd name="connsiteX14-1999" fmla="*/ 13063 w 9144000"/>
              <a:gd name="connsiteY14-2000" fmla="*/ 813610 h 1750870"/>
              <a:gd name="connsiteX0-2001" fmla="*/ 13063 w 9144000"/>
              <a:gd name="connsiteY0-2002" fmla="*/ 813610 h 1750870"/>
              <a:gd name="connsiteX1-2003" fmla="*/ 1175658 w 9144000"/>
              <a:gd name="connsiteY1-2004" fmla="*/ 656856 h 1750870"/>
              <a:gd name="connsiteX2-2005" fmla="*/ 1737360 w 9144000"/>
              <a:gd name="connsiteY2-2006" fmla="*/ 317222 h 1750870"/>
              <a:gd name="connsiteX3-2007" fmla="*/ 2259874 w 9144000"/>
              <a:gd name="connsiteY3-2008" fmla="*/ 617667 h 1750870"/>
              <a:gd name="connsiteX4-2009" fmla="*/ 3265714 w 9144000"/>
              <a:gd name="connsiteY4-2010" fmla="*/ 839736 h 1750870"/>
              <a:gd name="connsiteX5-2011" fmla="*/ 4284617 w 9144000"/>
              <a:gd name="connsiteY5-2012" fmla="*/ 852799 h 1750870"/>
              <a:gd name="connsiteX6-2013" fmla="*/ 5394960 w 9144000"/>
              <a:gd name="connsiteY6-2014" fmla="*/ 761359 h 1750870"/>
              <a:gd name="connsiteX7-2015" fmla="*/ 6348548 w 9144000"/>
              <a:gd name="connsiteY7-2016" fmla="*/ 473976 h 1750870"/>
              <a:gd name="connsiteX8-2017" fmla="*/ 6936377 w 9144000"/>
              <a:gd name="connsiteY8-2018" fmla="*/ 121280 h 1750870"/>
              <a:gd name="connsiteX9-2019" fmla="*/ 7694023 w 9144000"/>
              <a:gd name="connsiteY9-2020" fmla="*/ 317222 h 1750870"/>
              <a:gd name="connsiteX10-2021" fmla="*/ 8451668 w 9144000"/>
              <a:gd name="connsiteY10-2022" fmla="*/ 3714 h 1750870"/>
              <a:gd name="connsiteX11-2023" fmla="*/ 9144000 w 9144000"/>
              <a:gd name="connsiteY11-2024" fmla="*/ 173530 h 1750870"/>
              <a:gd name="connsiteX12-2025" fmla="*/ 9144000 w 9144000"/>
              <a:gd name="connsiteY12-2026" fmla="*/ 1750870 h 1750870"/>
              <a:gd name="connsiteX13-2027" fmla="*/ 0 w 9144000"/>
              <a:gd name="connsiteY13-2028" fmla="*/ 1750870 h 1750870"/>
              <a:gd name="connsiteX14-2029" fmla="*/ 13063 w 9144000"/>
              <a:gd name="connsiteY14-2030" fmla="*/ 813610 h 1750870"/>
              <a:gd name="connsiteX0-2031" fmla="*/ 13063 w 9144000"/>
              <a:gd name="connsiteY0-2032" fmla="*/ 813610 h 1750870"/>
              <a:gd name="connsiteX1-2033" fmla="*/ 1175658 w 9144000"/>
              <a:gd name="connsiteY1-2034" fmla="*/ 656856 h 1750870"/>
              <a:gd name="connsiteX2-2035" fmla="*/ 1907177 w 9144000"/>
              <a:gd name="connsiteY2-2036" fmla="*/ 304159 h 1750870"/>
              <a:gd name="connsiteX3-2037" fmla="*/ 2259874 w 9144000"/>
              <a:gd name="connsiteY3-2038" fmla="*/ 617667 h 1750870"/>
              <a:gd name="connsiteX4-2039" fmla="*/ 3265714 w 9144000"/>
              <a:gd name="connsiteY4-2040" fmla="*/ 839736 h 1750870"/>
              <a:gd name="connsiteX5-2041" fmla="*/ 4284617 w 9144000"/>
              <a:gd name="connsiteY5-2042" fmla="*/ 852799 h 1750870"/>
              <a:gd name="connsiteX6-2043" fmla="*/ 5394960 w 9144000"/>
              <a:gd name="connsiteY6-2044" fmla="*/ 761359 h 1750870"/>
              <a:gd name="connsiteX7-2045" fmla="*/ 6348548 w 9144000"/>
              <a:gd name="connsiteY7-2046" fmla="*/ 473976 h 1750870"/>
              <a:gd name="connsiteX8-2047" fmla="*/ 6936377 w 9144000"/>
              <a:gd name="connsiteY8-2048" fmla="*/ 121280 h 1750870"/>
              <a:gd name="connsiteX9-2049" fmla="*/ 7694023 w 9144000"/>
              <a:gd name="connsiteY9-2050" fmla="*/ 317222 h 1750870"/>
              <a:gd name="connsiteX10-2051" fmla="*/ 8451668 w 9144000"/>
              <a:gd name="connsiteY10-2052" fmla="*/ 3714 h 1750870"/>
              <a:gd name="connsiteX11-2053" fmla="*/ 9144000 w 9144000"/>
              <a:gd name="connsiteY11-2054" fmla="*/ 173530 h 1750870"/>
              <a:gd name="connsiteX12-2055" fmla="*/ 9144000 w 9144000"/>
              <a:gd name="connsiteY12-2056" fmla="*/ 1750870 h 1750870"/>
              <a:gd name="connsiteX13-2057" fmla="*/ 0 w 9144000"/>
              <a:gd name="connsiteY13-2058" fmla="*/ 1750870 h 1750870"/>
              <a:gd name="connsiteX14-2059" fmla="*/ 13063 w 9144000"/>
              <a:gd name="connsiteY14-2060" fmla="*/ 813610 h 1750870"/>
              <a:gd name="connsiteX0-2061" fmla="*/ 13063 w 9144000"/>
              <a:gd name="connsiteY0-2062" fmla="*/ 813610 h 1750870"/>
              <a:gd name="connsiteX1-2063" fmla="*/ 1175658 w 9144000"/>
              <a:gd name="connsiteY1-2064" fmla="*/ 656856 h 1750870"/>
              <a:gd name="connsiteX2-2065" fmla="*/ 1907177 w 9144000"/>
              <a:gd name="connsiteY2-2066" fmla="*/ 304159 h 1750870"/>
              <a:gd name="connsiteX3-2067" fmla="*/ 2259874 w 9144000"/>
              <a:gd name="connsiteY3-2068" fmla="*/ 617667 h 1750870"/>
              <a:gd name="connsiteX4-2069" fmla="*/ 3265714 w 9144000"/>
              <a:gd name="connsiteY4-2070" fmla="*/ 839736 h 1750870"/>
              <a:gd name="connsiteX5-2071" fmla="*/ 4284617 w 9144000"/>
              <a:gd name="connsiteY5-2072" fmla="*/ 852799 h 1750870"/>
              <a:gd name="connsiteX6-2073" fmla="*/ 5394960 w 9144000"/>
              <a:gd name="connsiteY6-2074" fmla="*/ 761359 h 1750870"/>
              <a:gd name="connsiteX7-2075" fmla="*/ 6348548 w 9144000"/>
              <a:gd name="connsiteY7-2076" fmla="*/ 473976 h 1750870"/>
              <a:gd name="connsiteX8-2077" fmla="*/ 6936377 w 9144000"/>
              <a:gd name="connsiteY8-2078" fmla="*/ 121280 h 1750870"/>
              <a:gd name="connsiteX9-2079" fmla="*/ 7694023 w 9144000"/>
              <a:gd name="connsiteY9-2080" fmla="*/ 317222 h 1750870"/>
              <a:gd name="connsiteX10-2081" fmla="*/ 8451668 w 9144000"/>
              <a:gd name="connsiteY10-2082" fmla="*/ 3714 h 1750870"/>
              <a:gd name="connsiteX11-2083" fmla="*/ 9144000 w 9144000"/>
              <a:gd name="connsiteY11-2084" fmla="*/ 173530 h 1750870"/>
              <a:gd name="connsiteX12-2085" fmla="*/ 9144000 w 9144000"/>
              <a:gd name="connsiteY12-2086" fmla="*/ 1750870 h 1750870"/>
              <a:gd name="connsiteX13-2087" fmla="*/ 0 w 9144000"/>
              <a:gd name="connsiteY13-2088" fmla="*/ 1750870 h 1750870"/>
              <a:gd name="connsiteX14-2089" fmla="*/ 13063 w 9144000"/>
              <a:gd name="connsiteY14-2090" fmla="*/ 813610 h 1750870"/>
              <a:gd name="connsiteX0-2091" fmla="*/ 13063 w 9144000"/>
              <a:gd name="connsiteY0-2092" fmla="*/ 813610 h 1750870"/>
              <a:gd name="connsiteX1-2093" fmla="*/ 1175658 w 9144000"/>
              <a:gd name="connsiteY1-2094" fmla="*/ 656856 h 1750870"/>
              <a:gd name="connsiteX2-2095" fmla="*/ 1841863 w 9144000"/>
              <a:gd name="connsiteY2-2096" fmla="*/ 304159 h 1750870"/>
              <a:gd name="connsiteX3-2097" fmla="*/ 2259874 w 9144000"/>
              <a:gd name="connsiteY3-2098" fmla="*/ 617667 h 1750870"/>
              <a:gd name="connsiteX4-2099" fmla="*/ 3265714 w 9144000"/>
              <a:gd name="connsiteY4-2100" fmla="*/ 839736 h 1750870"/>
              <a:gd name="connsiteX5-2101" fmla="*/ 4284617 w 9144000"/>
              <a:gd name="connsiteY5-2102" fmla="*/ 852799 h 1750870"/>
              <a:gd name="connsiteX6-2103" fmla="*/ 5394960 w 9144000"/>
              <a:gd name="connsiteY6-2104" fmla="*/ 761359 h 1750870"/>
              <a:gd name="connsiteX7-2105" fmla="*/ 6348548 w 9144000"/>
              <a:gd name="connsiteY7-2106" fmla="*/ 473976 h 1750870"/>
              <a:gd name="connsiteX8-2107" fmla="*/ 6936377 w 9144000"/>
              <a:gd name="connsiteY8-2108" fmla="*/ 121280 h 1750870"/>
              <a:gd name="connsiteX9-2109" fmla="*/ 7694023 w 9144000"/>
              <a:gd name="connsiteY9-2110" fmla="*/ 317222 h 1750870"/>
              <a:gd name="connsiteX10-2111" fmla="*/ 8451668 w 9144000"/>
              <a:gd name="connsiteY10-2112" fmla="*/ 3714 h 1750870"/>
              <a:gd name="connsiteX11-2113" fmla="*/ 9144000 w 9144000"/>
              <a:gd name="connsiteY11-2114" fmla="*/ 173530 h 1750870"/>
              <a:gd name="connsiteX12-2115" fmla="*/ 9144000 w 9144000"/>
              <a:gd name="connsiteY12-2116" fmla="*/ 1750870 h 1750870"/>
              <a:gd name="connsiteX13-2117" fmla="*/ 0 w 9144000"/>
              <a:gd name="connsiteY13-2118" fmla="*/ 1750870 h 1750870"/>
              <a:gd name="connsiteX14-2119" fmla="*/ 13063 w 9144000"/>
              <a:gd name="connsiteY14-2120" fmla="*/ 813610 h 1750870"/>
              <a:gd name="connsiteX0-2121" fmla="*/ 13063 w 9144000"/>
              <a:gd name="connsiteY0-2122" fmla="*/ 813610 h 1750870"/>
              <a:gd name="connsiteX1-2123" fmla="*/ 1175658 w 9144000"/>
              <a:gd name="connsiteY1-2124" fmla="*/ 656856 h 1750870"/>
              <a:gd name="connsiteX2-2125" fmla="*/ 1841863 w 9144000"/>
              <a:gd name="connsiteY2-2126" fmla="*/ 304159 h 1750870"/>
              <a:gd name="connsiteX3-2127" fmla="*/ 2259874 w 9144000"/>
              <a:gd name="connsiteY3-2128" fmla="*/ 617667 h 1750870"/>
              <a:gd name="connsiteX4-2129" fmla="*/ 3265714 w 9144000"/>
              <a:gd name="connsiteY4-2130" fmla="*/ 839736 h 1750870"/>
              <a:gd name="connsiteX5-2131" fmla="*/ 4284617 w 9144000"/>
              <a:gd name="connsiteY5-2132" fmla="*/ 852799 h 1750870"/>
              <a:gd name="connsiteX6-2133" fmla="*/ 5394960 w 9144000"/>
              <a:gd name="connsiteY6-2134" fmla="*/ 761359 h 1750870"/>
              <a:gd name="connsiteX7-2135" fmla="*/ 6348548 w 9144000"/>
              <a:gd name="connsiteY7-2136" fmla="*/ 473976 h 1750870"/>
              <a:gd name="connsiteX8-2137" fmla="*/ 6936377 w 9144000"/>
              <a:gd name="connsiteY8-2138" fmla="*/ 121280 h 1750870"/>
              <a:gd name="connsiteX9-2139" fmla="*/ 7694023 w 9144000"/>
              <a:gd name="connsiteY9-2140" fmla="*/ 317222 h 1750870"/>
              <a:gd name="connsiteX10-2141" fmla="*/ 8451668 w 9144000"/>
              <a:gd name="connsiteY10-2142" fmla="*/ 3714 h 1750870"/>
              <a:gd name="connsiteX11-2143" fmla="*/ 9144000 w 9144000"/>
              <a:gd name="connsiteY11-2144" fmla="*/ 173530 h 1750870"/>
              <a:gd name="connsiteX12-2145" fmla="*/ 9144000 w 9144000"/>
              <a:gd name="connsiteY12-2146" fmla="*/ 1750870 h 1750870"/>
              <a:gd name="connsiteX13-2147" fmla="*/ 0 w 9144000"/>
              <a:gd name="connsiteY13-2148" fmla="*/ 1750870 h 1750870"/>
              <a:gd name="connsiteX14-2149" fmla="*/ 13063 w 9144000"/>
              <a:gd name="connsiteY14-2150" fmla="*/ 813610 h 1750870"/>
              <a:gd name="connsiteX0-2151" fmla="*/ 13063 w 9144000"/>
              <a:gd name="connsiteY0-2152" fmla="*/ 813610 h 1750870"/>
              <a:gd name="connsiteX1-2153" fmla="*/ 1175658 w 9144000"/>
              <a:gd name="connsiteY1-2154" fmla="*/ 656856 h 1750870"/>
              <a:gd name="connsiteX2-2155" fmla="*/ 1841863 w 9144000"/>
              <a:gd name="connsiteY2-2156" fmla="*/ 304159 h 1750870"/>
              <a:gd name="connsiteX3-2157" fmla="*/ 2259874 w 9144000"/>
              <a:gd name="connsiteY3-2158" fmla="*/ 617667 h 1750870"/>
              <a:gd name="connsiteX4-2159" fmla="*/ 3461657 w 9144000"/>
              <a:gd name="connsiteY4-2160" fmla="*/ 395599 h 1750870"/>
              <a:gd name="connsiteX5-2161" fmla="*/ 4284617 w 9144000"/>
              <a:gd name="connsiteY5-2162" fmla="*/ 852799 h 1750870"/>
              <a:gd name="connsiteX6-2163" fmla="*/ 5394960 w 9144000"/>
              <a:gd name="connsiteY6-2164" fmla="*/ 761359 h 1750870"/>
              <a:gd name="connsiteX7-2165" fmla="*/ 6348548 w 9144000"/>
              <a:gd name="connsiteY7-2166" fmla="*/ 473976 h 1750870"/>
              <a:gd name="connsiteX8-2167" fmla="*/ 6936377 w 9144000"/>
              <a:gd name="connsiteY8-2168" fmla="*/ 121280 h 1750870"/>
              <a:gd name="connsiteX9-2169" fmla="*/ 7694023 w 9144000"/>
              <a:gd name="connsiteY9-2170" fmla="*/ 317222 h 1750870"/>
              <a:gd name="connsiteX10-2171" fmla="*/ 8451668 w 9144000"/>
              <a:gd name="connsiteY10-2172" fmla="*/ 3714 h 1750870"/>
              <a:gd name="connsiteX11-2173" fmla="*/ 9144000 w 9144000"/>
              <a:gd name="connsiteY11-2174" fmla="*/ 173530 h 1750870"/>
              <a:gd name="connsiteX12-2175" fmla="*/ 9144000 w 9144000"/>
              <a:gd name="connsiteY12-2176" fmla="*/ 1750870 h 1750870"/>
              <a:gd name="connsiteX13-2177" fmla="*/ 0 w 9144000"/>
              <a:gd name="connsiteY13-2178" fmla="*/ 1750870 h 1750870"/>
              <a:gd name="connsiteX14-2179" fmla="*/ 13063 w 9144000"/>
              <a:gd name="connsiteY14-2180" fmla="*/ 813610 h 1750870"/>
              <a:gd name="connsiteX0-2181" fmla="*/ 13063 w 9144000"/>
              <a:gd name="connsiteY0-2182" fmla="*/ 813610 h 1750870"/>
              <a:gd name="connsiteX1-2183" fmla="*/ 1175658 w 9144000"/>
              <a:gd name="connsiteY1-2184" fmla="*/ 656856 h 1750870"/>
              <a:gd name="connsiteX2-2185" fmla="*/ 1841863 w 9144000"/>
              <a:gd name="connsiteY2-2186" fmla="*/ 304159 h 1750870"/>
              <a:gd name="connsiteX3-2187" fmla="*/ 2403566 w 9144000"/>
              <a:gd name="connsiteY3-2188" fmla="*/ 565416 h 1750870"/>
              <a:gd name="connsiteX4-2189" fmla="*/ 3461657 w 9144000"/>
              <a:gd name="connsiteY4-2190" fmla="*/ 395599 h 1750870"/>
              <a:gd name="connsiteX5-2191" fmla="*/ 4284617 w 9144000"/>
              <a:gd name="connsiteY5-2192" fmla="*/ 852799 h 1750870"/>
              <a:gd name="connsiteX6-2193" fmla="*/ 5394960 w 9144000"/>
              <a:gd name="connsiteY6-2194" fmla="*/ 761359 h 1750870"/>
              <a:gd name="connsiteX7-2195" fmla="*/ 6348548 w 9144000"/>
              <a:gd name="connsiteY7-2196" fmla="*/ 473976 h 1750870"/>
              <a:gd name="connsiteX8-2197" fmla="*/ 6936377 w 9144000"/>
              <a:gd name="connsiteY8-2198" fmla="*/ 121280 h 1750870"/>
              <a:gd name="connsiteX9-2199" fmla="*/ 7694023 w 9144000"/>
              <a:gd name="connsiteY9-2200" fmla="*/ 317222 h 1750870"/>
              <a:gd name="connsiteX10-2201" fmla="*/ 8451668 w 9144000"/>
              <a:gd name="connsiteY10-2202" fmla="*/ 3714 h 1750870"/>
              <a:gd name="connsiteX11-2203" fmla="*/ 9144000 w 9144000"/>
              <a:gd name="connsiteY11-2204" fmla="*/ 173530 h 1750870"/>
              <a:gd name="connsiteX12-2205" fmla="*/ 9144000 w 9144000"/>
              <a:gd name="connsiteY12-2206" fmla="*/ 1750870 h 1750870"/>
              <a:gd name="connsiteX13-2207" fmla="*/ 0 w 9144000"/>
              <a:gd name="connsiteY13-2208" fmla="*/ 1750870 h 1750870"/>
              <a:gd name="connsiteX14-2209" fmla="*/ 13063 w 9144000"/>
              <a:gd name="connsiteY14-2210" fmla="*/ 813610 h 1750870"/>
              <a:gd name="connsiteX0-2211" fmla="*/ 13063 w 9144000"/>
              <a:gd name="connsiteY0-2212" fmla="*/ 813610 h 1750870"/>
              <a:gd name="connsiteX1-2213" fmla="*/ 1175658 w 9144000"/>
              <a:gd name="connsiteY1-2214" fmla="*/ 656856 h 1750870"/>
              <a:gd name="connsiteX2-2215" fmla="*/ 1841863 w 9144000"/>
              <a:gd name="connsiteY2-2216" fmla="*/ 304159 h 1750870"/>
              <a:gd name="connsiteX3-2217" fmla="*/ 2403566 w 9144000"/>
              <a:gd name="connsiteY3-2218" fmla="*/ 565416 h 1750870"/>
              <a:gd name="connsiteX4-2219" fmla="*/ 3461657 w 9144000"/>
              <a:gd name="connsiteY4-2220" fmla="*/ 395599 h 1750870"/>
              <a:gd name="connsiteX5-2221" fmla="*/ 4284617 w 9144000"/>
              <a:gd name="connsiteY5-2222" fmla="*/ 852799 h 1750870"/>
              <a:gd name="connsiteX6-2223" fmla="*/ 5394960 w 9144000"/>
              <a:gd name="connsiteY6-2224" fmla="*/ 761359 h 1750870"/>
              <a:gd name="connsiteX7-2225" fmla="*/ 6348548 w 9144000"/>
              <a:gd name="connsiteY7-2226" fmla="*/ 473976 h 1750870"/>
              <a:gd name="connsiteX8-2227" fmla="*/ 6936377 w 9144000"/>
              <a:gd name="connsiteY8-2228" fmla="*/ 121280 h 1750870"/>
              <a:gd name="connsiteX9-2229" fmla="*/ 7694023 w 9144000"/>
              <a:gd name="connsiteY9-2230" fmla="*/ 317222 h 1750870"/>
              <a:gd name="connsiteX10-2231" fmla="*/ 8451668 w 9144000"/>
              <a:gd name="connsiteY10-2232" fmla="*/ 3714 h 1750870"/>
              <a:gd name="connsiteX11-2233" fmla="*/ 9144000 w 9144000"/>
              <a:gd name="connsiteY11-2234" fmla="*/ 173530 h 1750870"/>
              <a:gd name="connsiteX12-2235" fmla="*/ 9144000 w 9144000"/>
              <a:gd name="connsiteY12-2236" fmla="*/ 1750870 h 1750870"/>
              <a:gd name="connsiteX13-2237" fmla="*/ 0 w 9144000"/>
              <a:gd name="connsiteY13-2238" fmla="*/ 1750870 h 1750870"/>
              <a:gd name="connsiteX14-2239" fmla="*/ 13063 w 9144000"/>
              <a:gd name="connsiteY14-2240" fmla="*/ 813610 h 1750870"/>
              <a:gd name="connsiteX0-2241" fmla="*/ 13063 w 9144000"/>
              <a:gd name="connsiteY0-2242" fmla="*/ 813610 h 1750870"/>
              <a:gd name="connsiteX1-2243" fmla="*/ 1175658 w 9144000"/>
              <a:gd name="connsiteY1-2244" fmla="*/ 656856 h 1750870"/>
              <a:gd name="connsiteX2-2245" fmla="*/ 1841863 w 9144000"/>
              <a:gd name="connsiteY2-2246" fmla="*/ 304159 h 1750870"/>
              <a:gd name="connsiteX3-2247" fmla="*/ 2403566 w 9144000"/>
              <a:gd name="connsiteY3-2248" fmla="*/ 565416 h 1750870"/>
              <a:gd name="connsiteX4-2249" fmla="*/ 3461657 w 9144000"/>
              <a:gd name="connsiteY4-2250" fmla="*/ 395599 h 1750870"/>
              <a:gd name="connsiteX5-2251" fmla="*/ 4284617 w 9144000"/>
              <a:gd name="connsiteY5-2252" fmla="*/ 852799 h 1750870"/>
              <a:gd name="connsiteX6-2253" fmla="*/ 5394960 w 9144000"/>
              <a:gd name="connsiteY6-2254" fmla="*/ 761359 h 1750870"/>
              <a:gd name="connsiteX7-2255" fmla="*/ 6348548 w 9144000"/>
              <a:gd name="connsiteY7-2256" fmla="*/ 473976 h 1750870"/>
              <a:gd name="connsiteX8-2257" fmla="*/ 6936377 w 9144000"/>
              <a:gd name="connsiteY8-2258" fmla="*/ 121280 h 1750870"/>
              <a:gd name="connsiteX9-2259" fmla="*/ 7694023 w 9144000"/>
              <a:gd name="connsiteY9-2260" fmla="*/ 317222 h 1750870"/>
              <a:gd name="connsiteX10-2261" fmla="*/ 8451668 w 9144000"/>
              <a:gd name="connsiteY10-2262" fmla="*/ 3714 h 1750870"/>
              <a:gd name="connsiteX11-2263" fmla="*/ 9144000 w 9144000"/>
              <a:gd name="connsiteY11-2264" fmla="*/ 173530 h 1750870"/>
              <a:gd name="connsiteX12-2265" fmla="*/ 9144000 w 9144000"/>
              <a:gd name="connsiteY12-2266" fmla="*/ 1750870 h 1750870"/>
              <a:gd name="connsiteX13-2267" fmla="*/ 0 w 9144000"/>
              <a:gd name="connsiteY13-2268" fmla="*/ 1750870 h 1750870"/>
              <a:gd name="connsiteX14-2269" fmla="*/ 13063 w 9144000"/>
              <a:gd name="connsiteY14-2270" fmla="*/ 813610 h 1750870"/>
              <a:gd name="connsiteX0-2271" fmla="*/ 13063 w 9144000"/>
              <a:gd name="connsiteY0-2272" fmla="*/ 813610 h 1750870"/>
              <a:gd name="connsiteX1-2273" fmla="*/ 1175658 w 9144000"/>
              <a:gd name="connsiteY1-2274" fmla="*/ 656856 h 1750870"/>
              <a:gd name="connsiteX2-2275" fmla="*/ 1841863 w 9144000"/>
              <a:gd name="connsiteY2-2276" fmla="*/ 304159 h 1750870"/>
              <a:gd name="connsiteX3-2277" fmla="*/ 2403566 w 9144000"/>
              <a:gd name="connsiteY3-2278" fmla="*/ 565416 h 1750870"/>
              <a:gd name="connsiteX4-2279" fmla="*/ 3461657 w 9144000"/>
              <a:gd name="connsiteY4-2280" fmla="*/ 395599 h 1750870"/>
              <a:gd name="connsiteX5-2281" fmla="*/ 4284617 w 9144000"/>
              <a:gd name="connsiteY5-2282" fmla="*/ 852799 h 1750870"/>
              <a:gd name="connsiteX6-2283" fmla="*/ 5394960 w 9144000"/>
              <a:gd name="connsiteY6-2284" fmla="*/ 761359 h 1750870"/>
              <a:gd name="connsiteX7-2285" fmla="*/ 6348548 w 9144000"/>
              <a:gd name="connsiteY7-2286" fmla="*/ 473976 h 1750870"/>
              <a:gd name="connsiteX8-2287" fmla="*/ 6936377 w 9144000"/>
              <a:gd name="connsiteY8-2288" fmla="*/ 121280 h 1750870"/>
              <a:gd name="connsiteX9-2289" fmla="*/ 7694023 w 9144000"/>
              <a:gd name="connsiteY9-2290" fmla="*/ 317222 h 1750870"/>
              <a:gd name="connsiteX10-2291" fmla="*/ 8451668 w 9144000"/>
              <a:gd name="connsiteY10-2292" fmla="*/ 3714 h 1750870"/>
              <a:gd name="connsiteX11-2293" fmla="*/ 9144000 w 9144000"/>
              <a:gd name="connsiteY11-2294" fmla="*/ 173530 h 1750870"/>
              <a:gd name="connsiteX12-2295" fmla="*/ 9144000 w 9144000"/>
              <a:gd name="connsiteY12-2296" fmla="*/ 1750870 h 1750870"/>
              <a:gd name="connsiteX13-2297" fmla="*/ 0 w 9144000"/>
              <a:gd name="connsiteY13-2298" fmla="*/ 1750870 h 1750870"/>
              <a:gd name="connsiteX14-2299" fmla="*/ 13063 w 9144000"/>
              <a:gd name="connsiteY14-2300" fmla="*/ 813610 h 1750870"/>
              <a:gd name="connsiteX0-2301" fmla="*/ 13063 w 9144000"/>
              <a:gd name="connsiteY0-2302" fmla="*/ 813610 h 1750870"/>
              <a:gd name="connsiteX1-2303" fmla="*/ 1175658 w 9144000"/>
              <a:gd name="connsiteY1-2304" fmla="*/ 656856 h 1750870"/>
              <a:gd name="connsiteX2-2305" fmla="*/ 1841863 w 9144000"/>
              <a:gd name="connsiteY2-2306" fmla="*/ 304159 h 1750870"/>
              <a:gd name="connsiteX3-2307" fmla="*/ 2403566 w 9144000"/>
              <a:gd name="connsiteY3-2308" fmla="*/ 565416 h 1750870"/>
              <a:gd name="connsiteX4-2309" fmla="*/ 3461657 w 9144000"/>
              <a:gd name="connsiteY4-2310" fmla="*/ 395599 h 1750870"/>
              <a:gd name="connsiteX5-2311" fmla="*/ 4284617 w 9144000"/>
              <a:gd name="connsiteY5-2312" fmla="*/ 852799 h 1750870"/>
              <a:gd name="connsiteX6-2313" fmla="*/ 5394960 w 9144000"/>
              <a:gd name="connsiteY6-2314" fmla="*/ 761359 h 1750870"/>
              <a:gd name="connsiteX7-2315" fmla="*/ 6348548 w 9144000"/>
              <a:gd name="connsiteY7-2316" fmla="*/ 473976 h 1750870"/>
              <a:gd name="connsiteX8-2317" fmla="*/ 6936377 w 9144000"/>
              <a:gd name="connsiteY8-2318" fmla="*/ 121280 h 1750870"/>
              <a:gd name="connsiteX9-2319" fmla="*/ 7694023 w 9144000"/>
              <a:gd name="connsiteY9-2320" fmla="*/ 317222 h 1750870"/>
              <a:gd name="connsiteX10-2321" fmla="*/ 8451668 w 9144000"/>
              <a:gd name="connsiteY10-2322" fmla="*/ 3714 h 1750870"/>
              <a:gd name="connsiteX11-2323" fmla="*/ 9144000 w 9144000"/>
              <a:gd name="connsiteY11-2324" fmla="*/ 173530 h 1750870"/>
              <a:gd name="connsiteX12-2325" fmla="*/ 9144000 w 9144000"/>
              <a:gd name="connsiteY12-2326" fmla="*/ 1750870 h 1750870"/>
              <a:gd name="connsiteX13-2327" fmla="*/ 0 w 9144000"/>
              <a:gd name="connsiteY13-2328" fmla="*/ 1750870 h 1750870"/>
              <a:gd name="connsiteX14-2329" fmla="*/ 13063 w 9144000"/>
              <a:gd name="connsiteY14-2330" fmla="*/ 813610 h 1750870"/>
              <a:gd name="connsiteX0-2331" fmla="*/ 13063 w 9144000"/>
              <a:gd name="connsiteY0-2332" fmla="*/ 813610 h 1750870"/>
              <a:gd name="connsiteX1-2333" fmla="*/ 1175658 w 9144000"/>
              <a:gd name="connsiteY1-2334" fmla="*/ 656856 h 1750870"/>
              <a:gd name="connsiteX2-2335" fmla="*/ 1789612 w 9144000"/>
              <a:gd name="connsiteY2-2336" fmla="*/ 291096 h 1750870"/>
              <a:gd name="connsiteX3-2337" fmla="*/ 2403566 w 9144000"/>
              <a:gd name="connsiteY3-2338" fmla="*/ 565416 h 1750870"/>
              <a:gd name="connsiteX4-2339" fmla="*/ 3461657 w 9144000"/>
              <a:gd name="connsiteY4-2340" fmla="*/ 395599 h 1750870"/>
              <a:gd name="connsiteX5-2341" fmla="*/ 4284617 w 9144000"/>
              <a:gd name="connsiteY5-2342" fmla="*/ 852799 h 1750870"/>
              <a:gd name="connsiteX6-2343" fmla="*/ 5394960 w 9144000"/>
              <a:gd name="connsiteY6-2344" fmla="*/ 761359 h 1750870"/>
              <a:gd name="connsiteX7-2345" fmla="*/ 6348548 w 9144000"/>
              <a:gd name="connsiteY7-2346" fmla="*/ 473976 h 1750870"/>
              <a:gd name="connsiteX8-2347" fmla="*/ 6936377 w 9144000"/>
              <a:gd name="connsiteY8-2348" fmla="*/ 121280 h 1750870"/>
              <a:gd name="connsiteX9-2349" fmla="*/ 7694023 w 9144000"/>
              <a:gd name="connsiteY9-2350" fmla="*/ 317222 h 1750870"/>
              <a:gd name="connsiteX10-2351" fmla="*/ 8451668 w 9144000"/>
              <a:gd name="connsiteY10-2352" fmla="*/ 3714 h 1750870"/>
              <a:gd name="connsiteX11-2353" fmla="*/ 9144000 w 9144000"/>
              <a:gd name="connsiteY11-2354" fmla="*/ 173530 h 1750870"/>
              <a:gd name="connsiteX12-2355" fmla="*/ 9144000 w 9144000"/>
              <a:gd name="connsiteY12-2356" fmla="*/ 1750870 h 1750870"/>
              <a:gd name="connsiteX13-2357" fmla="*/ 0 w 9144000"/>
              <a:gd name="connsiteY13-2358" fmla="*/ 1750870 h 1750870"/>
              <a:gd name="connsiteX14-2359" fmla="*/ 13063 w 9144000"/>
              <a:gd name="connsiteY14-2360" fmla="*/ 813610 h 1750870"/>
              <a:gd name="connsiteX0-2361" fmla="*/ 13063 w 9144000"/>
              <a:gd name="connsiteY0-2362" fmla="*/ 813610 h 1750870"/>
              <a:gd name="connsiteX1-2363" fmla="*/ 1175658 w 9144000"/>
              <a:gd name="connsiteY1-2364" fmla="*/ 656856 h 1750870"/>
              <a:gd name="connsiteX2-2365" fmla="*/ 1789612 w 9144000"/>
              <a:gd name="connsiteY2-2366" fmla="*/ 291096 h 1750870"/>
              <a:gd name="connsiteX3-2367" fmla="*/ 2403566 w 9144000"/>
              <a:gd name="connsiteY3-2368" fmla="*/ 565416 h 1750870"/>
              <a:gd name="connsiteX4-2369" fmla="*/ 3461657 w 9144000"/>
              <a:gd name="connsiteY4-2370" fmla="*/ 395599 h 1750870"/>
              <a:gd name="connsiteX5-2371" fmla="*/ 4441371 w 9144000"/>
              <a:gd name="connsiteY5-2372" fmla="*/ 330284 h 1750870"/>
              <a:gd name="connsiteX6-2373" fmla="*/ 5394960 w 9144000"/>
              <a:gd name="connsiteY6-2374" fmla="*/ 761359 h 1750870"/>
              <a:gd name="connsiteX7-2375" fmla="*/ 6348548 w 9144000"/>
              <a:gd name="connsiteY7-2376" fmla="*/ 473976 h 1750870"/>
              <a:gd name="connsiteX8-2377" fmla="*/ 6936377 w 9144000"/>
              <a:gd name="connsiteY8-2378" fmla="*/ 121280 h 1750870"/>
              <a:gd name="connsiteX9-2379" fmla="*/ 7694023 w 9144000"/>
              <a:gd name="connsiteY9-2380" fmla="*/ 317222 h 1750870"/>
              <a:gd name="connsiteX10-2381" fmla="*/ 8451668 w 9144000"/>
              <a:gd name="connsiteY10-2382" fmla="*/ 3714 h 1750870"/>
              <a:gd name="connsiteX11-2383" fmla="*/ 9144000 w 9144000"/>
              <a:gd name="connsiteY11-2384" fmla="*/ 173530 h 1750870"/>
              <a:gd name="connsiteX12-2385" fmla="*/ 9144000 w 9144000"/>
              <a:gd name="connsiteY12-2386" fmla="*/ 1750870 h 1750870"/>
              <a:gd name="connsiteX13-2387" fmla="*/ 0 w 9144000"/>
              <a:gd name="connsiteY13-2388" fmla="*/ 1750870 h 1750870"/>
              <a:gd name="connsiteX14-2389" fmla="*/ 13063 w 9144000"/>
              <a:gd name="connsiteY14-2390" fmla="*/ 813610 h 1750870"/>
              <a:gd name="connsiteX0-2391" fmla="*/ 13063 w 9144000"/>
              <a:gd name="connsiteY0-2392" fmla="*/ 813610 h 1750870"/>
              <a:gd name="connsiteX1-2393" fmla="*/ 1175658 w 9144000"/>
              <a:gd name="connsiteY1-2394" fmla="*/ 656856 h 1750870"/>
              <a:gd name="connsiteX2-2395" fmla="*/ 1789612 w 9144000"/>
              <a:gd name="connsiteY2-2396" fmla="*/ 291096 h 1750870"/>
              <a:gd name="connsiteX3-2397" fmla="*/ 2403566 w 9144000"/>
              <a:gd name="connsiteY3-2398" fmla="*/ 565416 h 1750870"/>
              <a:gd name="connsiteX4-2399" fmla="*/ 3461657 w 9144000"/>
              <a:gd name="connsiteY4-2400" fmla="*/ 395599 h 1750870"/>
              <a:gd name="connsiteX5-2401" fmla="*/ 4493622 w 9144000"/>
              <a:gd name="connsiteY5-2402" fmla="*/ 173530 h 1750870"/>
              <a:gd name="connsiteX6-2403" fmla="*/ 5394960 w 9144000"/>
              <a:gd name="connsiteY6-2404" fmla="*/ 761359 h 1750870"/>
              <a:gd name="connsiteX7-2405" fmla="*/ 6348548 w 9144000"/>
              <a:gd name="connsiteY7-2406" fmla="*/ 473976 h 1750870"/>
              <a:gd name="connsiteX8-2407" fmla="*/ 6936377 w 9144000"/>
              <a:gd name="connsiteY8-2408" fmla="*/ 121280 h 1750870"/>
              <a:gd name="connsiteX9-2409" fmla="*/ 7694023 w 9144000"/>
              <a:gd name="connsiteY9-2410" fmla="*/ 317222 h 1750870"/>
              <a:gd name="connsiteX10-2411" fmla="*/ 8451668 w 9144000"/>
              <a:gd name="connsiteY10-2412" fmla="*/ 3714 h 1750870"/>
              <a:gd name="connsiteX11-2413" fmla="*/ 9144000 w 9144000"/>
              <a:gd name="connsiteY11-2414" fmla="*/ 173530 h 1750870"/>
              <a:gd name="connsiteX12-2415" fmla="*/ 9144000 w 9144000"/>
              <a:gd name="connsiteY12-2416" fmla="*/ 1750870 h 1750870"/>
              <a:gd name="connsiteX13-2417" fmla="*/ 0 w 9144000"/>
              <a:gd name="connsiteY13-2418" fmla="*/ 1750870 h 1750870"/>
              <a:gd name="connsiteX14-2419" fmla="*/ 13063 w 9144000"/>
              <a:gd name="connsiteY14-2420" fmla="*/ 813610 h 1750870"/>
              <a:gd name="connsiteX0-2421" fmla="*/ 13063 w 9144000"/>
              <a:gd name="connsiteY0-2422" fmla="*/ 813610 h 1750870"/>
              <a:gd name="connsiteX1-2423" fmla="*/ 1175658 w 9144000"/>
              <a:gd name="connsiteY1-2424" fmla="*/ 656856 h 1750870"/>
              <a:gd name="connsiteX2-2425" fmla="*/ 1789612 w 9144000"/>
              <a:gd name="connsiteY2-2426" fmla="*/ 291096 h 1750870"/>
              <a:gd name="connsiteX3-2427" fmla="*/ 2403566 w 9144000"/>
              <a:gd name="connsiteY3-2428" fmla="*/ 565416 h 1750870"/>
              <a:gd name="connsiteX4-2429" fmla="*/ 3461657 w 9144000"/>
              <a:gd name="connsiteY4-2430" fmla="*/ 395599 h 1750870"/>
              <a:gd name="connsiteX5-2431" fmla="*/ 5394960 w 9144000"/>
              <a:gd name="connsiteY5-2432" fmla="*/ 761359 h 1750870"/>
              <a:gd name="connsiteX6-2433" fmla="*/ 6348548 w 9144000"/>
              <a:gd name="connsiteY6-2434" fmla="*/ 473976 h 1750870"/>
              <a:gd name="connsiteX7-2435" fmla="*/ 6936377 w 9144000"/>
              <a:gd name="connsiteY7-2436" fmla="*/ 121280 h 1750870"/>
              <a:gd name="connsiteX8-2437" fmla="*/ 7694023 w 9144000"/>
              <a:gd name="connsiteY8-2438" fmla="*/ 317222 h 1750870"/>
              <a:gd name="connsiteX9-2439" fmla="*/ 8451668 w 9144000"/>
              <a:gd name="connsiteY9-2440" fmla="*/ 3714 h 1750870"/>
              <a:gd name="connsiteX10-2441" fmla="*/ 9144000 w 9144000"/>
              <a:gd name="connsiteY10-2442" fmla="*/ 173530 h 1750870"/>
              <a:gd name="connsiteX11-2443" fmla="*/ 9144000 w 9144000"/>
              <a:gd name="connsiteY11-2444" fmla="*/ 1750870 h 1750870"/>
              <a:gd name="connsiteX12-2445" fmla="*/ 0 w 9144000"/>
              <a:gd name="connsiteY12-2446" fmla="*/ 1750870 h 1750870"/>
              <a:gd name="connsiteX13-2447" fmla="*/ 13063 w 9144000"/>
              <a:gd name="connsiteY13-2448" fmla="*/ 813610 h 1750870"/>
              <a:gd name="connsiteX0-2449" fmla="*/ 13063 w 9144000"/>
              <a:gd name="connsiteY0-2450" fmla="*/ 813610 h 1750870"/>
              <a:gd name="connsiteX1-2451" fmla="*/ 1175658 w 9144000"/>
              <a:gd name="connsiteY1-2452" fmla="*/ 656856 h 1750870"/>
              <a:gd name="connsiteX2-2453" fmla="*/ 1789612 w 9144000"/>
              <a:gd name="connsiteY2-2454" fmla="*/ 291096 h 1750870"/>
              <a:gd name="connsiteX3-2455" fmla="*/ 2403566 w 9144000"/>
              <a:gd name="connsiteY3-2456" fmla="*/ 565416 h 1750870"/>
              <a:gd name="connsiteX4-2457" fmla="*/ 4245428 w 9144000"/>
              <a:gd name="connsiteY4-2458" fmla="*/ 121279 h 1750870"/>
              <a:gd name="connsiteX5-2459" fmla="*/ 5394960 w 9144000"/>
              <a:gd name="connsiteY5-2460" fmla="*/ 761359 h 1750870"/>
              <a:gd name="connsiteX6-2461" fmla="*/ 6348548 w 9144000"/>
              <a:gd name="connsiteY6-2462" fmla="*/ 473976 h 1750870"/>
              <a:gd name="connsiteX7-2463" fmla="*/ 6936377 w 9144000"/>
              <a:gd name="connsiteY7-2464" fmla="*/ 121280 h 1750870"/>
              <a:gd name="connsiteX8-2465" fmla="*/ 7694023 w 9144000"/>
              <a:gd name="connsiteY8-2466" fmla="*/ 317222 h 1750870"/>
              <a:gd name="connsiteX9-2467" fmla="*/ 8451668 w 9144000"/>
              <a:gd name="connsiteY9-2468" fmla="*/ 3714 h 1750870"/>
              <a:gd name="connsiteX10-2469" fmla="*/ 9144000 w 9144000"/>
              <a:gd name="connsiteY10-2470" fmla="*/ 173530 h 1750870"/>
              <a:gd name="connsiteX11-2471" fmla="*/ 9144000 w 9144000"/>
              <a:gd name="connsiteY11-2472" fmla="*/ 1750870 h 1750870"/>
              <a:gd name="connsiteX12-2473" fmla="*/ 0 w 9144000"/>
              <a:gd name="connsiteY12-2474" fmla="*/ 1750870 h 1750870"/>
              <a:gd name="connsiteX13-2475" fmla="*/ 13063 w 9144000"/>
              <a:gd name="connsiteY13-2476" fmla="*/ 813610 h 1750870"/>
              <a:gd name="connsiteX0-2477" fmla="*/ 13063 w 9144000"/>
              <a:gd name="connsiteY0-2478" fmla="*/ 813610 h 1750870"/>
              <a:gd name="connsiteX1-2479" fmla="*/ 1175658 w 9144000"/>
              <a:gd name="connsiteY1-2480" fmla="*/ 656856 h 1750870"/>
              <a:gd name="connsiteX2-2481" fmla="*/ 1789612 w 9144000"/>
              <a:gd name="connsiteY2-2482" fmla="*/ 291096 h 1750870"/>
              <a:gd name="connsiteX3-2483" fmla="*/ 2403566 w 9144000"/>
              <a:gd name="connsiteY3-2484" fmla="*/ 565416 h 1750870"/>
              <a:gd name="connsiteX4-2485" fmla="*/ 4245428 w 9144000"/>
              <a:gd name="connsiteY4-2486" fmla="*/ 238845 h 1750870"/>
              <a:gd name="connsiteX5-2487" fmla="*/ 5394960 w 9144000"/>
              <a:gd name="connsiteY5-2488" fmla="*/ 761359 h 1750870"/>
              <a:gd name="connsiteX6-2489" fmla="*/ 6348548 w 9144000"/>
              <a:gd name="connsiteY6-2490" fmla="*/ 473976 h 1750870"/>
              <a:gd name="connsiteX7-2491" fmla="*/ 6936377 w 9144000"/>
              <a:gd name="connsiteY7-2492" fmla="*/ 121280 h 1750870"/>
              <a:gd name="connsiteX8-2493" fmla="*/ 7694023 w 9144000"/>
              <a:gd name="connsiteY8-2494" fmla="*/ 317222 h 1750870"/>
              <a:gd name="connsiteX9-2495" fmla="*/ 8451668 w 9144000"/>
              <a:gd name="connsiteY9-2496" fmla="*/ 3714 h 1750870"/>
              <a:gd name="connsiteX10-2497" fmla="*/ 9144000 w 9144000"/>
              <a:gd name="connsiteY10-2498" fmla="*/ 173530 h 1750870"/>
              <a:gd name="connsiteX11-2499" fmla="*/ 9144000 w 9144000"/>
              <a:gd name="connsiteY11-2500" fmla="*/ 1750870 h 1750870"/>
              <a:gd name="connsiteX12-2501" fmla="*/ 0 w 9144000"/>
              <a:gd name="connsiteY12-2502" fmla="*/ 1750870 h 1750870"/>
              <a:gd name="connsiteX13-2503" fmla="*/ 13063 w 9144000"/>
              <a:gd name="connsiteY13-2504" fmla="*/ 813610 h 1750870"/>
              <a:gd name="connsiteX0-2505" fmla="*/ 13063 w 9144000"/>
              <a:gd name="connsiteY0-2506" fmla="*/ 813610 h 1750870"/>
              <a:gd name="connsiteX1-2507" fmla="*/ 1175658 w 9144000"/>
              <a:gd name="connsiteY1-2508" fmla="*/ 656856 h 1750870"/>
              <a:gd name="connsiteX2-2509" fmla="*/ 1789612 w 9144000"/>
              <a:gd name="connsiteY2-2510" fmla="*/ 291096 h 1750870"/>
              <a:gd name="connsiteX3-2511" fmla="*/ 2782388 w 9144000"/>
              <a:gd name="connsiteY3-2512" fmla="*/ 487039 h 1750870"/>
              <a:gd name="connsiteX4-2513" fmla="*/ 4245428 w 9144000"/>
              <a:gd name="connsiteY4-2514" fmla="*/ 238845 h 1750870"/>
              <a:gd name="connsiteX5-2515" fmla="*/ 5394960 w 9144000"/>
              <a:gd name="connsiteY5-2516" fmla="*/ 761359 h 1750870"/>
              <a:gd name="connsiteX6-2517" fmla="*/ 6348548 w 9144000"/>
              <a:gd name="connsiteY6-2518" fmla="*/ 473976 h 1750870"/>
              <a:gd name="connsiteX7-2519" fmla="*/ 6936377 w 9144000"/>
              <a:gd name="connsiteY7-2520" fmla="*/ 121280 h 1750870"/>
              <a:gd name="connsiteX8-2521" fmla="*/ 7694023 w 9144000"/>
              <a:gd name="connsiteY8-2522" fmla="*/ 317222 h 1750870"/>
              <a:gd name="connsiteX9-2523" fmla="*/ 8451668 w 9144000"/>
              <a:gd name="connsiteY9-2524" fmla="*/ 3714 h 1750870"/>
              <a:gd name="connsiteX10-2525" fmla="*/ 9144000 w 9144000"/>
              <a:gd name="connsiteY10-2526" fmla="*/ 173530 h 1750870"/>
              <a:gd name="connsiteX11-2527" fmla="*/ 9144000 w 9144000"/>
              <a:gd name="connsiteY11-2528" fmla="*/ 1750870 h 1750870"/>
              <a:gd name="connsiteX12-2529" fmla="*/ 0 w 9144000"/>
              <a:gd name="connsiteY12-2530" fmla="*/ 1750870 h 1750870"/>
              <a:gd name="connsiteX13-2531" fmla="*/ 13063 w 9144000"/>
              <a:gd name="connsiteY13-2532" fmla="*/ 813610 h 1750870"/>
              <a:gd name="connsiteX0-2533" fmla="*/ 13063 w 9144000"/>
              <a:gd name="connsiteY0-2534" fmla="*/ 813610 h 1750870"/>
              <a:gd name="connsiteX1-2535" fmla="*/ 1175658 w 9144000"/>
              <a:gd name="connsiteY1-2536" fmla="*/ 656856 h 1750870"/>
              <a:gd name="connsiteX2-2537" fmla="*/ 1972492 w 9144000"/>
              <a:gd name="connsiteY2-2538" fmla="*/ 199656 h 1750870"/>
              <a:gd name="connsiteX3-2539" fmla="*/ 2782388 w 9144000"/>
              <a:gd name="connsiteY3-2540" fmla="*/ 487039 h 1750870"/>
              <a:gd name="connsiteX4-2541" fmla="*/ 4245428 w 9144000"/>
              <a:gd name="connsiteY4-2542" fmla="*/ 238845 h 1750870"/>
              <a:gd name="connsiteX5-2543" fmla="*/ 5394960 w 9144000"/>
              <a:gd name="connsiteY5-2544" fmla="*/ 761359 h 1750870"/>
              <a:gd name="connsiteX6-2545" fmla="*/ 6348548 w 9144000"/>
              <a:gd name="connsiteY6-2546" fmla="*/ 473976 h 1750870"/>
              <a:gd name="connsiteX7-2547" fmla="*/ 6936377 w 9144000"/>
              <a:gd name="connsiteY7-2548" fmla="*/ 121280 h 1750870"/>
              <a:gd name="connsiteX8-2549" fmla="*/ 7694023 w 9144000"/>
              <a:gd name="connsiteY8-2550" fmla="*/ 317222 h 1750870"/>
              <a:gd name="connsiteX9-2551" fmla="*/ 8451668 w 9144000"/>
              <a:gd name="connsiteY9-2552" fmla="*/ 3714 h 1750870"/>
              <a:gd name="connsiteX10-2553" fmla="*/ 9144000 w 9144000"/>
              <a:gd name="connsiteY10-2554" fmla="*/ 173530 h 1750870"/>
              <a:gd name="connsiteX11-2555" fmla="*/ 9144000 w 9144000"/>
              <a:gd name="connsiteY11-2556" fmla="*/ 1750870 h 1750870"/>
              <a:gd name="connsiteX12-2557" fmla="*/ 0 w 9144000"/>
              <a:gd name="connsiteY12-2558" fmla="*/ 1750870 h 1750870"/>
              <a:gd name="connsiteX13-2559" fmla="*/ 13063 w 9144000"/>
              <a:gd name="connsiteY13-2560" fmla="*/ 813610 h 1750870"/>
              <a:gd name="connsiteX0-2561" fmla="*/ 13063 w 9144000"/>
              <a:gd name="connsiteY0-2562" fmla="*/ 813610 h 1750870"/>
              <a:gd name="connsiteX1-2563" fmla="*/ 1384664 w 9144000"/>
              <a:gd name="connsiteY1-2564" fmla="*/ 643794 h 1750870"/>
              <a:gd name="connsiteX2-2565" fmla="*/ 1972492 w 9144000"/>
              <a:gd name="connsiteY2-2566" fmla="*/ 199656 h 1750870"/>
              <a:gd name="connsiteX3-2567" fmla="*/ 2782388 w 9144000"/>
              <a:gd name="connsiteY3-2568" fmla="*/ 487039 h 1750870"/>
              <a:gd name="connsiteX4-2569" fmla="*/ 4245428 w 9144000"/>
              <a:gd name="connsiteY4-2570" fmla="*/ 238845 h 1750870"/>
              <a:gd name="connsiteX5-2571" fmla="*/ 5394960 w 9144000"/>
              <a:gd name="connsiteY5-2572" fmla="*/ 761359 h 1750870"/>
              <a:gd name="connsiteX6-2573" fmla="*/ 6348548 w 9144000"/>
              <a:gd name="connsiteY6-2574" fmla="*/ 473976 h 1750870"/>
              <a:gd name="connsiteX7-2575" fmla="*/ 6936377 w 9144000"/>
              <a:gd name="connsiteY7-2576" fmla="*/ 121280 h 1750870"/>
              <a:gd name="connsiteX8-2577" fmla="*/ 7694023 w 9144000"/>
              <a:gd name="connsiteY8-2578" fmla="*/ 317222 h 1750870"/>
              <a:gd name="connsiteX9-2579" fmla="*/ 8451668 w 9144000"/>
              <a:gd name="connsiteY9-2580" fmla="*/ 3714 h 1750870"/>
              <a:gd name="connsiteX10-2581" fmla="*/ 9144000 w 9144000"/>
              <a:gd name="connsiteY10-2582" fmla="*/ 173530 h 1750870"/>
              <a:gd name="connsiteX11-2583" fmla="*/ 9144000 w 9144000"/>
              <a:gd name="connsiteY11-2584" fmla="*/ 1750870 h 1750870"/>
              <a:gd name="connsiteX12-2585" fmla="*/ 0 w 9144000"/>
              <a:gd name="connsiteY12-2586" fmla="*/ 1750870 h 1750870"/>
              <a:gd name="connsiteX13-2587" fmla="*/ 13063 w 9144000"/>
              <a:gd name="connsiteY13-2588" fmla="*/ 813610 h 1750870"/>
              <a:gd name="connsiteX0-2589" fmla="*/ 13063 w 9144000"/>
              <a:gd name="connsiteY0-2590" fmla="*/ 813610 h 1750870"/>
              <a:gd name="connsiteX1-2591" fmla="*/ 1371601 w 9144000"/>
              <a:gd name="connsiteY1-2592" fmla="*/ 591542 h 1750870"/>
              <a:gd name="connsiteX2-2593" fmla="*/ 1972492 w 9144000"/>
              <a:gd name="connsiteY2-2594" fmla="*/ 199656 h 1750870"/>
              <a:gd name="connsiteX3-2595" fmla="*/ 2782388 w 9144000"/>
              <a:gd name="connsiteY3-2596" fmla="*/ 487039 h 1750870"/>
              <a:gd name="connsiteX4-2597" fmla="*/ 4245428 w 9144000"/>
              <a:gd name="connsiteY4-2598" fmla="*/ 238845 h 1750870"/>
              <a:gd name="connsiteX5-2599" fmla="*/ 5394960 w 9144000"/>
              <a:gd name="connsiteY5-2600" fmla="*/ 761359 h 1750870"/>
              <a:gd name="connsiteX6-2601" fmla="*/ 6348548 w 9144000"/>
              <a:gd name="connsiteY6-2602" fmla="*/ 473976 h 1750870"/>
              <a:gd name="connsiteX7-2603" fmla="*/ 6936377 w 9144000"/>
              <a:gd name="connsiteY7-2604" fmla="*/ 121280 h 1750870"/>
              <a:gd name="connsiteX8-2605" fmla="*/ 7694023 w 9144000"/>
              <a:gd name="connsiteY8-2606" fmla="*/ 317222 h 1750870"/>
              <a:gd name="connsiteX9-2607" fmla="*/ 8451668 w 9144000"/>
              <a:gd name="connsiteY9-2608" fmla="*/ 3714 h 1750870"/>
              <a:gd name="connsiteX10-2609" fmla="*/ 9144000 w 9144000"/>
              <a:gd name="connsiteY10-2610" fmla="*/ 173530 h 1750870"/>
              <a:gd name="connsiteX11-2611" fmla="*/ 9144000 w 9144000"/>
              <a:gd name="connsiteY11-2612" fmla="*/ 1750870 h 1750870"/>
              <a:gd name="connsiteX12-2613" fmla="*/ 0 w 9144000"/>
              <a:gd name="connsiteY12-2614" fmla="*/ 1750870 h 1750870"/>
              <a:gd name="connsiteX13-2615" fmla="*/ 13063 w 9144000"/>
              <a:gd name="connsiteY13-2616" fmla="*/ 813610 h 1750870"/>
              <a:gd name="connsiteX0-2617" fmla="*/ 13063 w 9144000"/>
              <a:gd name="connsiteY0-2618" fmla="*/ 813610 h 1750870"/>
              <a:gd name="connsiteX1-2619" fmla="*/ 1371601 w 9144000"/>
              <a:gd name="connsiteY1-2620" fmla="*/ 591542 h 1750870"/>
              <a:gd name="connsiteX2-2621" fmla="*/ 1972492 w 9144000"/>
              <a:gd name="connsiteY2-2622" fmla="*/ 199656 h 1750870"/>
              <a:gd name="connsiteX3-2623" fmla="*/ 2782388 w 9144000"/>
              <a:gd name="connsiteY3-2624" fmla="*/ 487039 h 1750870"/>
              <a:gd name="connsiteX4-2625" fmla="*/ 4245428 w 9144000"/>
              <a:gd name="connsiteY4-2626" fmla="*/ 238845 h 1750870"/>
              <a:gd name="connsiteX5-2627" fmla="*/ 5394960 w 9144000"/>
              <a:gd name="connsiteY5-2628" fmla="*/ 761359 h 1750870"/>
              <a:gd name="connsiteX6-2629" fmla="*/ 6348548 w 9144000"/>
              <a:gd name="connsiteY6-2630" fmla="*/ 473976 h 1750870"/>
              <a:gd name="connsiteX7-2631" fmla="*/ 6936377 w 9144000"/>
              <a:gd name="connsiteY7-2632" fmla="*/ 121280 h 1750870"/>
              <a:gd name="connsiteX8-2633" fmla="*/ 7694023 w 9144000"/>
              <a:gd name="connsiteY8-2634" fmla="*/ 317222 h 1750870"/>
              <a:gd name="connsiteX9-2635" fmla="*/ 8451668 w 9144000"/>
              <a:gd name="connsiteY9-2636" fmla="*/ 3714 h 1750870"/>
              <a:gd name="connsiteX10-2637" fmla="*/ 9144000 w 9144000"/>
              <a:gd name="connsiteY10-2638" fmla="*/ 173530 h 1750870"/>
              <a:gd name="connsiteX11-2639" fmla="*/ 9144000 w 9144000"/>
              <a:gd name="connsiteY11-2640" fmla="*/ 1750870 h 1750870"/>
              <a:gd name="connsiteX12-2641" fmla="*/ 0 w 9144000"/>
              <a:gd name="connsiteY12-2642" fmla="*/ 1750870 h 1750870"/>
              <a:gd name="connsiteX13-2643" fmla="*/ 13063 w 9144000"/>
              <a:gd name="connsiteY13-2644" fmla="*/ 813610 h 1750870"/>
              <a:gd name="connsiteX0-2645" fmla="*/ 13063 w 9144000"/>
              <a:gd name="connsiteY0-2646" fmla="*/ 813610 h 1750870"/>
              <a:gd name="connsiteX1-2647" fmla="*/ 1371601 w 9144000"/>
              <a:gd name="connsiteY1-2648" fmla="*/ 591542 h 1750870"/>
              <a:gd name="connsiteX2-2649" fmla="*/ 2155372 w 9144000"/>
              <a:gd name="connsiteY2-2650" fmla="*/ 173531 h 1750870"/>
              <a:gd name="connsiteX3-2651" fmla="*/ 2782388 w 9144000"/>
              <a:gd name="connsiteY3-2652" fmla="*/ 487039 h 1750870"/>
              <a:gd name="connsiteX4-2653" fmla="*/ 4245428 w 9144000"/>
              <a:gd name="connsiteY4-2654" fmla="*/ 238845 h 1750870"/>
              <a:gd name="connsiteX5-2655" fmla="*/ 5394960 w 9144000"/>
              <a:gd name="connsiteY5-2656" fmla="*/ 761359 h 1750870"/>
              <a:gd name="connsiteX6-2657" fmla="*/ 6348548 w 9144000"/>
              <a:gd name="connsiteY6-2658" fmla="*/ 473976 h 1750870"/>
              <a:gd name="connsiteX7-2659" fmla="*/ 6936377 w 9144000"/>
              <a:gd name="connsiteY7-2660" fmla="*/ 121280 h 1750870"/>
              <a:gd name="connsiteX8-2661" fmla="*/ 7694023 w 9144000"/>
              <a:gd name="connsiteY8-2662" fmla="*/ 317222 h 1750870"/>
              <a:gd name="connsiteX9-2663" fmla="*/ 8451668 w 9144000"/>
              <a:gd name="connsiteY9-2664" fmla="*/ 3714 h 1750870"/>
              <a:gd name="connsiteX10-2665" fmla="*/ 9144000 w 9144000"/>
              <a:gd name="connsiteY10-2666" fmla="*/ 173530 h 1750870"/>
              <a:gd name="connsiteX11-2667" fmla="*/ 9144000 w 9144000"/>
              <a:gd name="connsiteY11-2668" fmla="*/ 1750870 h 1750870"/>
              <a:gd name="connsiteX12-2669" fmla="*/ 0 w 9144000"/>
              <a:gd name="connsiteY12-2670" fmla="*/ 1750870 h 1750870"/>
              <a:gd name="connsiteX13-2671" fmla="*/ 13063 w 9144000"/>
              <a:gd name="connsiteY13-2672" fmla="*/ 813610 h 1750870"/>
              <a:gd name="connsiteX0-2673" fmla="*/ 13063 w 9144000"/>
              <a:gd name="connsiteY0-2674" fmla="*/ 813610 h 1750870"/>
              <a:gd name="connsiteX1-2675" fmla="*/ 1371601 w 9144000"/>
              <a:gd name="connsiteY1-2676" fmla="*/ 591542 h 1750870"/>
              <a:gd name="connsiteX2-2677" fmla="*/ 2155372 w 9144000"/>
              <a:gd name="connsiteY2-2678" fmla="*/ 173531 h 1750870"/>
              <a:gd name="connsiteX3-2679" fmla="*/ 2978331 w 9144000"/>
              <a:gd name="connsiteY3-2680" fmla="*/ 434787 h 1750870"/>
              <a:gd name="connsiteX4-2681" fmla="*/ 4245428 w 9144000"/>
              <a:gd name="connsiteY4-2682" fmla="*/ 238845 h 1750870"/>
              <a:gd name="connsiteX5-2683" fmla="*/ 5394960 w 9144000"/>
              <a:gd name="connsiteY5-2684" fmla="*/ 761359 h 1750870"/>
              <a:gd name="connsiteX6-2685" fmla="*/ 6348548 w 9144000"/>
              <a:gd name="connsiteY6-2686" fmla="*/ 473976 h 1750870"/>
              <a:gd name="connsiteX7-2687" fmla="*/ 6936377 w 9144000"/>
              <a:gd name="connsiteY7-2688" fmla="*/ 121280 h 1750870"/>
              <a:gd name="connsiteX8-2689" fmla="*/ 7694023 w 9144000"/>
              <a:gd name="connsiteY8-2690" fmla="*/ 317222 h 1750870"/>
              <a:gd name="connsiteX9-2691" fmla="*/ 8451668 w 9144000"/>
              <a:gd name="connsiteY9-2692" fmla="*/ 3714 h 1750870"/>
              <a:gd name="connsiteX10-2693" fmla="*/ 9144000 w 9144000"/>
              <a:gd name="connsiteY10-2694" fmla="*/ 173530 h 1750870"/>
              <a:gd name="connsiteX11-2695" fmla="*/ 9144000 w 9144000"/>
              <a:gd name="connsiteY11-2696" fmla="*/ 1750870 h 1750870"/>
              <a:gd name="connsiteX12-2697" fmla="*/ 0 w 9144000"/>
              <a:gd name="connsiteY12-2698" fmla="*/ 1750870 h 1750870"/>
              <a:gd name="connsiteX13-2699" fmla="*/ 13063 w 9144000"/>
              <a:gd name="connsiteY13-2700" fmla="*/ 813610 h 1750870"/>
              <a:gd name="connsiteX0-2701" fmla="*/ 13063 w 9144000"/>
              <a:gd name="connsiteY0-2702" fmla="*/ 813610 h 1750870"/>
              <a:gd name="connsiteX1-2703" fmla="*/ 1371601 w 9144000"/>
              <a:gd name="connsiteY1-2704" fmla="*/ 591542 h 1750870"/>
              <a:gd name="connsiteX2-2705" fmla="*/ 2155372 w 9144000"/>
              <a:gd name="connsiteY2-2706" fmla="*/ 173531 h 1750870"/>
              <a:gd name="connsiteX3-2707" fmla="*/ 3017520 w 9144000"/>
              <a:gd name="connsiteY3-2708" fmla="*/ 343347 h 1750870"/>
              <a:gd name="connsiteX4-2709" fmla="*/ 4245428 w 9144000"/>
              <a:gd name="connsiteY4-2710" fmla="*/ 238845 h 1750870"/>
              <a:gd name="connsiteX5-2711" fmla="*/ 5394960 w 9144000"/>
              <a:gd name="connsiteY5-2712" fmla="*/ 761359 h 1750870"/>
              <a:gd name="connsiteX6-2713" fmla="*/ 6348548 w 9144000"/>
              <a:gd name="connsiteY6-2714" fmla="*/ 473976 h 1750870"/>
              <a:gd name="connsiteX7-2715" fmla="*/ 6936377 w 9144000"/>
              <a:gd name="connsiteY7-2716" fmla="*/ 121280 h 1750870"/>
              <a:gd name="connsiteX8-2717" fmla="*/ 7694023 w 9144000"/>
              <a:gd name="connsiteY8-2718" fmla="*/ 317222 h 1750870"/>
              <a:gd name="connsiteX9-2719" fmla="*/ 8451668 w 9144000"/>
              <a:gd name="connsiteY9-2720" fmla="*/ 3714 h 1750870"/>
              <a:gd name="connsiteX10-2721" fmla="*/ 9144000 w 9144000"/>
              <a:gd name="connsiteY10-2722" fmla="*/ 173530 h 1750870"/>
              <a:gd name="connsiteX11-2723" fmla="*/ 9144000 w 9144000"/>
              <a:gd name="connsiteY11-2724" fmla="*/ 1750870 h 1750870"/>
              <a:gd name="connsiteX12-2725" fmla="*/ 0 w 9144000"/>
              <a:gd name="connsiteY12-2726" fmla="*/ 1750870 h 1750870"/>
              <a:gd name="connsiteX13-2727" fmla="*/ 13063 w 9144000"/>
              <a:gd name="connsiteY13-2728" fmla="*/ 813610 h 1750870"/>
              <a:gd name="connsiteX0-2729" fmla="*/ 13063 w 9144000"/>
              <a:gd name="connsiteY0-2730" fmla="*/ 813610 h 1750870"/>
              <a:gd name="connsiteX1-2731" fmla="*/ 1371601 w 9144000"/>
              <a:gd name="connsiteY1-2732" fmla="*/ 591542 h 1750870"/>
              <a:gd name="connsiteX2-2733" fmla="*/ 2155372 w 9144000"/>
              <a:gd name="connsiteY2-2734" fmla="*/ 173531 h 1750870"/>
              <a:gd name="connsiteX3-2735" fmla="*/ 3017520 w 9144000"/>
              <a:gd name="connsiteY3-2736" fmla="*/ 343347 h 1750870"/>
              <a:gd name="connsiteX4-2737" fmla="*/ 4245428 w 9144000"/>
              <a:gd name="connsiteY4-2738" fmla="*/ 238845 h 1750870"/>
              <a:gd name="connsiteX5-2739" fmla="*/ 5799909 w 9144000"/>
              <a:gd name="connsiteY5-2740" fmla="*/ 82090 h 1750870"/>
              <a:gd name="connsiteX6-2741" fmla="*/ 6348548 w 9144000"/>
              <a:gd name="connsiteY6-2742" fmla="*/ 473976 h 1750870"/>
              <a:gd name="connsiteX7-2743" fmla="*/ 6936377 w 9144000"/>
              <a:gd name="connsiteY7-2744" fmla="*/ 121280 h 1750870"/>
              <a:gd name="connsiteX8-2745" fmla="*/ 7694023 w 9144000"/>
              <a:gd name="connsiteY8-2746" fmla="*/ 317222 h 1750870"/>
              <a:gd name="connsiteX9-2747" fmla="*/ 8451668 w 9144000"/>
              <a:gd name="connsiteY9-2748" fmla="*/ 3714 h 1750870"/>
              <a:gd name="connsiteX10-2749" fmla="*/ 9144000 w 9144000"/>
              <a:gd name="connsiteY10-2750" fmla="*/ 173530 h 1750870"/>
              <a:gd name="connsiteX11-2751" fmla="*/ 9144000 w 9144000"/>
              <a:gd name="connsiteY11-2752" fmla="*/ 1750870 h 1750870"/>
              <a:gd name="connsiteX12-2753" fmla="*/ 0 w 9144000"/>
              <a:gd name="connsiteY12-2754" fmla="*/ 1750870 h 1750870"/>
              <a:gd name="connsiteX13-2755" fmla="*/ 13063 w 9144000"/>
              <a:gd name="connsiteY13-2756" fmla="*/ 813610 h 1750870"/>
              <a:gd name="connsiteX0-2757" fmla="*/ 13063 w 9144000"/>
              <a:gd name="connsiteY0-2758" fmla="*/ 883439 h 1820699"/>
              <a:gd name="connsiteX1-2759" fmla="*/ 1371601 w 9144000"/>
              <a:gd name="connsiteY1-2760" fmla="*/ 661371 h 1820699"/>
              <a:gd name="connsiteX2-2761" fmla="*/ 2155372 w 9144000"/>
              <a:gd name="connsiteY2-2762" fmla="*/ 243360 h 1820699"/>
              <a:gd name="connsiteX3-2763" fmla="*/ 3017520 w 9144000"/>
              <a:gd name="connsiteY3-2764" fmla="*/ 413176 h 1820699"/>
              <a:gd name="connsiteX4-2765" fmla="*/ 4506685 w 9144000"/>
              <a:gd name="connsiteY4-2766" fmla="*/ 151920 h 1820699"/>
              <a:gd name="connsiteX5-2767" fmla="*/ 5799909 w 9144000"/>
              <a:gd name="connsiteY5-2768" fmla="*/ 151919 h 1820699"/>
              <a:gd name="connsiteX6-2769" fmla="*/ 6348548 w 9144000"/>
              <a:gd name="connsiteY6-2770" fmla="*/ 543805 h 1820699"/>
              <a:gd name="connsiteX7-2771" fmla="*/ 6936377 w 9144000"/>
              <a:gd name="connsiteY7-2772" fmla="*/ 191109 h 1820699"/>
              <a:gd name="connsiteX8-2773" fmla="*/ 7694023 w 9144000"/>
              <a:gd name="connsiteY8-2774" fmla="*/ 387051 h 1820699"/>
              <a:gd name="connsiteX9-2775" fmla="*/ 8451668 w 9144000"/>
              <a:gd name="connsiteY9-2776" fmla="*/ 73543 h 1820699"/>
              <a:gd name="connsiteX10-2777" fmla="*/ 9144000 w 9144000"/>
              <a:gd name="connsiteY10-2778" fmla="*/ 243359 h 1820699"/>
              <a:gd name="connsiteX11-2779" fmla="*/ 9144000 w 9144000"/>
              <a:gd name="connsiteY11-2780" fmla="*/ 1820699 h 1820699"/>
              <a:gd name="connsiteX12-2781" fmla="*/ 0 w 9144000"/>
              <a:gd name="connsiteY12-2782" fmla="*/ 1820699 h 1820699"/>
              <a:gd name="connsiteX13-2783" fmla="*/ 13063 w 9144000"/>
              <a:gd name="connsiteY13-2784" fmla="*/ 883439 h 1820699"/>
              <a:gd name="connsiteX0-2785" fmla="*/ 13063 w 9144000"/>
              <a:gd name="connsiteY0-2786" fmla="*/ 883439 h 1820699"/>
              <a:gd name="connsiteX1-2787" fmla="*/ 1371601 w 9144000"/>
              <a:gd name="connsiteY1-2788" fmla="*/ 661371 h 1820699"/>
              <a:gd name="connsiteX2-2789" fmla="*/ 2155372 w 9144000"/>
              <a:gd name="connsiteY2-2790" fmla="*/ 243360 h 1820699"/>
              <a:gd name="connsiteX3-2791" fmla="*/ 3017520 w 9144000"/>
              <a:gd name="connsiteY3-2792" fmla="*/ 413176 h 1820699"/>
              <a:gd name="connsiteX4-2793" fmla="*/ 4506685 w 9144000"/>
              <a:gd name="connsiteY4-2794" fmla="*/ 151920 h 1820699"/>
              <a:gd name="connsiteX5-2795" fmla="*/ 5799909 w 9144000"/>
              <a:gd name="connsiteY5-2796" fmla="*/ 151919 h 1820699"/>
              <a:gd name="connsiteX6-2797" fmla="*/ 6348548 w 9144000"/>
              <a:gd name="connsiteY6-2798" fmla="*/ 543805 h 1820699"/>
              <a:gd name="connsiteX7-2799" fmla="*/ 7694023 w 9144000"/>
              <a:gd name="connsiteY7-2800" fmla="*/ 387051 h 1820699"/>
              <a:gd name="connsiteX8-2801" fmla="*/ 8451668 w 9144000"/>
              <a:gd name="connsiteY8-2802" fmla="*/ 73543 h 1820699"/>
              <a:gd name="connsiteX9-2803" fmla="*/ 9144000 w 9144000"/>
              <a:gd name="connsiteY9-2804" fmla="*/ 243359 h 1820699"/>
              <a:gd name="connsiteX10-2805" fmla="*/ 9144000 w 9144000"/>
              <a:gd name="connsiteY10-2806" fmla="*/ 1820699 h 1820699"/>
              <a:gd name="connsiteX11-2807" fmla="*/ 0 w 9144000"/>
              <a:gd name="connsiteY11-2808" fmla="*/ 1820699 h 1820699"/>
              <a:gd name="connsiteX12-2809" fmla="*/ 13063 w 9144000"/>
              <a:gd name="connsiteY12-2810" fmla="*/ 883439 h 1820699"/>
              <a:gd name="connsiteX0-2811" fmla="*/ 13063 w 9144000"/>
              <a:gd name="connsiteY0-2812" fmla="*/ 883439 h 1820699"/>
              <a:gd name="connsiteX1-2813" fmla="*/ 1371601 w 9144000"/>
              <a:gd name="connsiteY1-2814" fmla="*/ 661371 h 1820699"/>
              <a:gd name="connsiteX2-2815" fmla="*/ 2155372 w 9144000"/>
              <a:gd name="connsiteY2-2816" fmla="*/ 243360 h 1820699"/>
              <a:gd name="connsiteX3-2817" fmla="*/ 3017520 w 9144000"/>
              <a:gd name="connsiteY3-2818" fmla="*/ 413176 h 1820699"/>
              <a:gd name="connsiteX4-2819" fmla="*/ 4506685 w 9144000"/>
              <a:gd name="connsiteY4-2820" fmla="*/ 151920 h 1820699"/>
              <a:gd name="connsiteX5-2821" fmla="*/ 5799909 w 9144000"/>
              <a:gd name="connsiteY5-2822" fmla="*/ 151919 h 1820699"/>
              <a:gd name="connsiteX6-2823" fmla="*/ 7027817 w 9144000"/>
              <a:gd name="connsiteY6-2824" fmla="*/ 204170 h 1820699"/>
              <a:gd name="connsiteX7-2825" fmla="*/ 7694023 w 9144000"/>
              <a:gd name="connsiteY7-2826" fmla="*/ 387051 h 1820699"/>
              <a:gd name="connsiteX8-2827" fmla="*/ 8451668 w 9144000"/>
              <a:gd name="connsiteY8-2828" fmla="*/ 73543 h 1820699"/>
              <a:gd name="connsiteX9-2829" fmla="*/ 9144000 w 9144000"/>
              <a:gd name="connsiteY9-2830" fmla="*/ 243359 h 1820699"/>
              <a:gd name="connsiteX10-2831" fmla="*/ 9144000 w 9144000"/>
              <a:gd name="connsiteY10-2832" fmla="*/ 1820699 h 1820699"/>
              <a:gd name="connsiteX11-2833" fmla="*/ 0 w 9144000"/>
              <a:gd name="connsiteY11-2834" fmla="*/ 1820699 h 1820699"/>
              <a:gd name="connsiteX12-2835" fmla="*/ 13063 w 9144000"/>
              <a:gd name="connsiteY12-2836" fmla="*/ 883439 h 1820699"/>
              <a:gd name="connsiteX0-2837" fmla="*/ 13063 w 9144000"/>
              <a:gd name="connsiteY0-2838" fmla="*/ 883439 h 1820699"/>
              <a:gd name="connsiteX1-2839" fmla="*/ 1371601 w 9144000"/>
              <a:gd name="connsiteY1-2840" fmla="*/ 661371 h 1820699"/>
              <a:gd name="connsiteX2-2841" fmla="*/ 2155372 w 9144000"/>
              <a:gd name="connsiteY2-2842" fmla="*/ 243360 h 1820699"/>
              <a:gd name="connsiteX3-2843" fmla="*/ 3017520 w 9144000"/>
              <a:gd name="connsiteY3-2844" fmla="*/ 413176 h 1820699"/>
              <a:gd name="connsiteX4-2845" fmla="*/ 4506685 w 9144000"/>
              <a:gd name="connsiteY4-2846" fmla="*/ 151920 h 1820699"/>
              <a:gd name="connsiteX5-2847" fmla="*/ 5799909 w 9144000"/>
              <a:gd name="connsiteY5-2848" fmla="*/ 151919 h 1820699"/>
              <a:gd name="connsiteX6-2849" fmla="*/ 7027817 w 9144000"/>
              <a:gd name="connsiteY6-2850" fmla="*/ 204170 h 1820699"/>
              <a:gd name="connsiteX7-2851" fmla="*/ 7694023 w 9144000"/>
              <a:gd name="connsiteY7-2852" fmla="*/ 387051 h 1820699"/>
              <a:gd name="connsiteX8-2853" fmla="*/ 8451668 w 9144000"/>
              <a:gd name="connsiteY8-2854" fmla="*/ 73543 h 1820699"/>
              <a:gd name="connsiteX9-2855" fmla="*/ 9144000 w 9144000"/>
              <a:gd name="connsiteY9-2856" fmla="*/ 243359 h 1820699"/>
              <a:gd name="connsiteX10-2857" fmla="*/ 9144000 w 9144000"/>
              <a:gd name="connsiteY10-2858" fmla="*/ 1820699 h 1820699"/>
              <a:gd name="connsiteX11-2859" fmla="*/ 0 w 9144000"/>
              <a:gd name="connsiteY11-2860" fmla="*/ 1820699 h 1820699"/>
              <a:gd name="connsiteX12-2861" fmla="*/ 13063 w 9144000"/>
              <a:gd name="connsiteY12-2862" fmla="*/ 883439 h 1820699"/>
              <a:gd name="connsiteX0-2863" fmla="*/ 13063 w 9144000"/>
              <a:gd name="connsiteY0-2864" fmla="*/ 903091 h 1840351"/>
              <a:gd name="connsiteX1-2865" fmla="*/ 1371601 w 9144000"/>
              <a:gd name="connsiteY1-2866" fmla="*/ 681023 h 1840351"/>
              <a:gd name="connsiteX2-2867" fmla="*/ 2155372 w 9144000"/>
              <a:gd name="connsiteY2-2868" fmla="*/ 263012 h 1840351"/>
              <a:gd name="connsiteX3-2869" fmla="*/ 3017520 w 9144000"/>
              <a:gd name="connsiteY3-2870" fmla="*/ 432828 h 1840351"/>
              <a:gd name="connsiteX4-2871" fmla="*/ 4702628 w 9144000"/>
              <a:gd name="connsiteY4-2872" fmla="*/ 145447 h 1840351"/>
              <a:gd name="connsiteX5-2873" fmla="*/ 5799909 w 9144000"/>
              <a:gd name="connsiteY5-2874" fmla="*/ 171571 h 1840351"/>
              <a:gd name="connsiteX6-2875" fmla="*/ 7027817 w 9144000"/>
              <a:gd name="connsiteY6-2876" fmla="*/ 223822 h 1840351"/>
              <a:gd name="connsiteX7-2877" fmla="*/ 7694023 w 9144000"/>
              <a:gd name="connsiteY7-2878" fmla="*/ 406703 h 1840351"/>
              <a:gd name="connsiteX8-2879" fmla="*/ 8451668 w 9144000"/>
              <a:gd name="connsiteY8-2880" fmla="*/ 93195 h 1840351"/>
              <a:gd name="connsiteX9-2881" fmla="*/ 9144000 w 9144000"/>
              <a:gd name="connsiteY9-2882" fmla="*/ 263011 h 1840351"/>
              <a:gd name="connsiteX10-2883" fmla="*/ 9144000 w 9144000"/>
              <a:gd name="connsiteY10-2884" fmla="*/ 1840351 h 1840351"/>
              <a:gd name="connsiteX11-2885" fmla="*/ 0 w 9144000"/>
              <a:gd name="connsiteY11-2886" fmla="*/ 1840351 h 1840351"/>
              <a:gd name="connsiteX12-2887" fmla="*/ 13063 w 9144000"/>
              <a:gd name="connsiteY12-2888" fmla="*/ 903091 h 1840351"/>
              <a:gd name="connsiteX0-2889" fmla="*/ 13063 w 9144000"/>
              <a:gd name="connsiteY0-2890" fmla="*/ 922874 h 1860134"/>
              <a:gd name="connsiteX1-2891" fmla="*/ 1371601 w 9144000"/>
              <a:gd name="connsiteY1-2892" fmla="*/ 700806 h 1860134"/>
              <a:gd name="connsiteX2-2893" fmla="*/ 2155372 w 9144000"/>
              <a:gd name="connsiteY2-2894" fmla="*/ 282795 h 1860134"/>
              <a:gd name="connsiteX3-2895" fmla="*/ 3017520 w 9144000"/>
              <a:gd name="connsiteY3-2896" fmla="*/ 452611 h 1860134"/>
              <a:gd name="connsiteX4-2897" fmla="*/ 4702628 w 9144000"/>
              <a:gd name="connsiteY4-2898" fmla="*/ 165230 h 1860134"/>
              <a:gd name="connsiteX5-2899" fmla="*/ 5799909 w 9144000"/>
              <a:gd name="connsiteY5-2900" fmla="*/ 191354 h 1860134"/>
              <a:gd name="connsiteX6-2901" fmla="*/ 7027817 w 9144000"/>
              <a:gd name="connsiteY6-2902" fmla="*/ 243605 h 1860134"/>
              <a:gd name="connsiteX7-2903" fmla="*/ 7694023 w 9144000"/>
              <a:gd name="connsiteY7-2904" fmla="*/ 426486 h 1860134"/>
              <a:gd name="connsiteX8-2905" fmla="*/ 8451668 w 9144000"/>
              <a:gd name="connsiteY8-2906" fmla="*/ 112978 h 1860134"/>
              <a:gd name="connsiteX9-2907" fmla="*/ 9144000 w 9144000"/>
              <a:gd name="connsiteY9-2908" fmla="*/ 282794 h 1860134"/>
              <a:gd name="connsiteX10-2909" fmla="*/ 9144000 w 9144000"/>
              <a:gd name="connsiteY10-2910" fmla="*/ 1860134 h 1860134"/>
              <a:gd name="connsiteX11-2911" fmla="*/ 0 w 9144000"/>
              <a:gd name="connsiteY11-2912" fmla="*/ 1860134 h 1860134"/>
              <a:gd name="connsiteX12-2913" fmla="*/ 13063 w 9144000"/>
              <a:gd name="connsiteY12-2914" fmla="*/ 922874 h 1860134"/>
              <a:gd name="connsiteX0-2915" fmla="*/ 13063 w 9144000"/>
              <a:gd name="connsiteY0-2916" fmla="*/ 971436 h 1908696"/>
              <a:gd name="connsiteX1-2917" fmla="*/ 1371601 w 9144000"/>
              <a:gd name="connsiteY1-2918" fmla="*/ 749368 h 1908696"/>
              <a:gd name="connsiteX2-2919" fmla="*/ 2155372 w 9144000"/>
              <a:gd name="connsiteY2-2920" fmla="*/ 331357 h 1908696"/>
              <a:gd name="connsiteX3-2921" fmla="*/ 3017520 w 9144000"/>
              <a:gd name="connsiteY3-2922" fmla="*/ 501173 h 1908696"/>
              <a:gd name="connsiteX4-2923" fmla="*/ 4702628 w 9144000"/>
              <a:gd name="connsiteY4-2924" fmla="*/ 213792 h 1908696"/>
              <a:gd name="connsiteX5-2925" fmla="*/ 6662058 w 9144000"/>
              <a:gd name="connsiteY5-2926" fmla="*/ 135413 h 1908696"/>
              <a:gd name="connsiteX6-2927" fmla="*/ 7027817 w 9144000"/>
              <a:gd name="connsiteY6-2928" fmla="*/ 292167 h 1908696"/>
              <a:gd name="connsiteX7-2929" fmla="*/ 7694023 w 9144000"/>
              <a:gd name="connsiteY7-2930" fmla="*/ 475048 h 1908696"/>
              <a:gd name="connsiteX8-2931" fmla="*/ 8451668 w 9144000"/>
              <a:gd name="connsiteY8-2932" fmla="*/ 161540 h 1908696"/>
              <a:gd name="connsiteX9-2933" fmla="*/ 9144000 w 9144000"/>
              <a:gd name="connsiteY9-2934" fmla="*/ 331356 h 1908696"/>
              <a:gd name="connsiteX10-2935" fmla="*/ 9144000 w 9144000"/>
              <a:gd name="connsiteY10-2936" fmla="*/ 1908696 h 1908696"/>
              <a:gd name="connsiteX11-2937" fmla="*/ 0 w 9144000"/>
              <a:gd name="connsiteY11-2938" fmla="*/ 1908696 h 1908696"/>
              <a:gd name="connsiteX12-2939" fmla="*/ 13063 w 9144000"/>
              <a:gd name="connsiteY12-2940" fmla="*/ 971436 h 1908696"/>
              <a:gd name="connsiteX0-2941" fmla="*/ 13063 w 9144000"/>
              <a:gd name="connsiteY0-2942" fmla="*/ 971436 h 1908696"/>
              <a:gd name="connsiteX1-2943" fmla="*/ 1371601 w 9144000"/>
              <a:gd name="connsiteY1-2944" fmla="*/ 749368 h 1908696"/>
              <a:gd name="connsiteX2-2945" fmla="*/ 2155372 w 9144000"/>
              <a:gd name="connsiteY2-2946" fmla="*/ 331357 h 1908696"/>
              <a:gd name="connsiteX3-2947" fmla="*/ 3017520 w 9144000"/>
              <a:gd name="connsiteY3-2948" fmla="*/ 501173 h 1908696"/>
              <a:gd name="connsiteX4-2949" fmla="*/ 4702628 w 9144000"/>
              <a:gd name="connsiteY4-2950" fmla="*/ 213792 h 1908696"/>
              <a:gd name="connsiteX5-2951" fmla="*/ 6662058 w 9144000"/>
              <a:gd name="connsiteY5-2952" fmla="*/ 135413 h 1908696"/>
              <a:gd name="connsiteX6-2953" fmla="*/ 7341326 w 9144000"/>
              <a:gd name="connsiteY6-2954" fmla="*/ 383607 h 1908696"/>
              <a:gd name="connsiteX7-2955" fmla="*/ 7694023 w 9144000"/>
              <a:gd name="connsiteY7-2956" fmla="*/ 475048 h 1908696"/>
              <a:gd name="connsiteX8-2957" fmla="*/ 8451668 w 9144000"/>
              <a:gd name="connsiteY8-2958" fmla="*/ 161540 h 1908696"/>
              <a:gd name="connsiteX9-2959" fmla="*/ 9144000 w 9144000"/>
              <a:gd name="connsiteY9-2960" fmla="*/ 331356 h 1908696"/>
              <a:gd name="connsiteX10-2961" fmla="*/ 9144000 w 9144000"/>
              <a:gd name="connsiteY10-2962" fmla="*/ 1908696 h 1908696"/>
              <a:gd name="connsiteX11-2963" fmla="*/ 0 w 9144000"/>
              <a:gd name="connsiteY11-2964" fmla="*/ 1908696 h 1908696"/>
              <a:gd name="connsiteX12-2965" fmla="*/ 13063 w 9144000"/>
              <a:gd name="connsiteY12-2966" fmla="*/ 971436 h 1908696"/>
              <a:gd name="connsiteX0-2967" fmla="*/ 13063 w 9144000"/>
              <a:gd name="connsiteY0-2968" fmla="*/ 971436 h 1908696"/>
              <a:gd name="connsiteX1-2969" fmla="*/ 1371601 w 9144000"/>
              <a:gd name="connsiteY1-2970" fmla="*/ 749368 h 1908696"/>
              <a:gd name="connsiteX2-2971" fmla="*/ 2155372 w 9144000"/>
              <a:gd name="connsiteY2-2972" fmla="*/ 331357 h 1908696"/>
              <a:gd name="connsiteX3-2973" fmla="*/ 3017520 w 9144000"/>
              <a:gd name="connsiteY3-2974" fmla="*/ 501173 h 1908696"/>
              <a:gd name="connsiteX4-2975" fmla="*/ 4702628 w 9144000"/>
              <a:gd name="connsiteY4-2976" fmla="*/ 213792 h 1908696"/>
              <a:gd name="connsiteX5-2977" fmla="*/ 6662058 w 9144000"/>
              <a:gd name="connsiteY5-2978" fmla="*/ 135413 h 1908696"/>
              <a:gd name="connsiteX6-2979" fmla="*/ 7694023 w 9144000"/>
              <a:gd name="connsiteY6-2980" fmla="*/ 475048 h 1908696"/>
              <a:gd name="connsiteX7-2981" fmla="*/ 8451668 w 9144000"/>
              <a:gd name="connsiteY7-2982" fmla="*/ 161540 h 1908696"/>
              <a:gd name="connsiteX8-2983" fmla="*/ 9144000 w 9144000"/>
              <a:gd name="connsiteY8-2984" fmla="*/ 331356 h 1908696"/>
              <a:gd name="connsiteX9-2985" fmla="*/ 9144000 w 9144000"/>
              <a:gd name="connsiteY9-2986" fmla="*/ 1908696 h 1908696"/>
              <a:gd name="connsiteX10-2987" fmla="*/ 0 w 9144000"/>
              <a:gd name="connsiteY10-2988" fmla="*/ 1908696 h 1908696"/>
              <a:gd name="connsiteX11-2989" fmla="*/ 13063 w 9144000"/>
              <a:gd name="connsiteY11-2990" fmla="*/ 971436 h 1908696"/>
              <a:gd name="connsiteX0-2991" fmla="*/ 13063 w 9144000"/>
              <a:gd name="connsiteY0-2992" fmla="*/ 971436 h 1908696"/>
              <a:gd name="connsiteX1-2993" fmla="*/ 1371601 w 9144000"/>
              <a:gd name="connsiteY1-2994" fmla="*/ 749368 h 1908696"/>
              <a:gd name="connsiteX2-2995" fmla="*/ 2155372 w 9144000"/>
              <a:gd name="connsiteY2-2996" fmla="*/ 331357 h 1908696"/>
              <a:gd name="connsiteX3-2997" fmla="*/ 3017520 w 9144000"/>
              <a:gd name="connsiteY3-2998" fmla="*/ 501173 h 1908696"/>
              <a:gd name="connsiteX4-2999" fmla="*/ 4702628 w 9144000"/>
              <a:gd name="connsiteY4-3000" fmla="*/ 213792 h 1908696"/>
              <a:gd name="connsiteX5-3001" fmla="*/ 6662058 w 9144000"/>
              <a:gd name="connsiteY5-3002" fmla="*/ 135413 h 1908696"/>
              <a:gd name="connsiteX6-3003" fmla="*/ 7641771 w 9144000"/>
              <a:gd name="connsiteY6-3004" fmla="*/ 501174 h 1908696"/>
              <a:gd name="connsiteX7-3005" fmla="*/ 8451668 w 9144000"/>
              <a:gd name="connsiteY7-3006" fmla="*/ 161540 h 1908696"/>
              <a:gd name="connsiteX8-3007" fmla="*/ 9144000 w 9144000"/>
              <a:gd name="connsiteY8-3008" fmla="*/ 331356 h 1908696"/>
              <a:gd name="connsiteX9-3009" fmla="*/ 9144000 w 9144000"/>
              <a:gd name="connsiteY9-3010" fmla="*/ 1908696 h 1908696"/>
              <a:gd name="connsiteX10-3011" fmla="*/ 0 w 9144000"/>
              <a:gd name="connsiteY10-3012" fmla="*/ 1908696 h 1908696"/>
              <a:gd name="connsiteX11-3013" fmla="*/ 13063 w 9144000"/>
              <a:gd name="connsiteY11-3014" fmla="*/ 971436 h 1908696"/>
              <a:gd name="connsiteX0-3015" fmla="*/ 13063 w 9144000"/>
              <a:gd name="connsiteY0-3016" fmla="*/ 951149 h 1888409"/>
              <a:gd name="connsiteX1-3017" fmla="*/ 1371601 w 9144000"/>
              <a:gd name="connsiteY1-3018" fmla="*/ 729081 h 1888409"/>
              <a:gd name="connsiteX2-3019" fmla="*/ 2155372 w 9144000"/>
              <a:gd name="connsiteY2-3020" fmla="*/ 311070 h 1888409"/>
              <a:gd name="connsiteX3-3021" fmla="*/ 3017520 w 9144000"/>
              <a:gd name="connsiteY3-3022" fmla="*/ 480886 h 1888409"/>
              <a:gd name="connsiteX4-3023" fmla="*/ 4702628 w 9144000"/>
              <a:gd name="connsiteY4-3024" fmla="*/ 193505 h 1888409"/>
              <a:gd name="connsiteX5-3025" fmla="*/ 6662058 w 9144000"/>
              <a:gd name="connsiteY5-3026" fmla="*/ 115126 h 1888409"/>
              <a:gd name="connsiteX6-3027" fmla="*/ 7641771 w 9144000"/>
              <a:gd name="connsiteY6-3028" fmla="*/ 480887 h 1888409"/>
              <a:gd name="connsiteX7-3029" fmla="*/ 8451668 w 9144000"/>
              <a:gd name="connsiteY7-3030" fmla="*/ 141253 h 1888409"/>
              <a:gd name="connsiteX8-3031" fmla="*/ 9144000 w 9144000"/>
              <a:gd name="connsiteY8-3032" fmla="*/ 311069 h 1888409"/>
              <a:gd name="connsiteX9-3033" fmla="*/ 9144000 w 9144000"/>
              <a:gd name="connsiteY9-3034" fmla="*/ 1888409 h 1888409"/>
              <a:gd name="connsiteX10-3035" fmla="*/ 0 w 9144000"/>
              <a:gd name="connsiteY10-3036" fmla="*/ 1888409 h 1888409"/>
              <a:gd name="connsiteX11-3037" fmla="*/ 13063 w 9144000"/>
              <a:gd name="connsiteY11-3038" fmla="*/ 951149 h 1888409"/>
              <a:gd name="connsiteX0-3039" fmla="*/ 13063 w 9144000"/>
              <a:gd name="connsiteY0-3040" fmla="*/ 951149 h 1888409"/>
              <a:gd name="connsiteX1-3041" fmla="*/ 1371601 w 9144000"/>
              <a:gd name="connsiteY1-3042" fmla="*/ 729081 h 1888409"/>
              <a:gd name="connsiteX2-3043" fmla="*/ 2155372 w 9144000"/>
              <a:gd name="connsiteY2-3044" fmla="*/ 311070 h 1888409"/>
              <a:gd name="connsiteX3-3045" fmla="*/ 3017520 w 9144000"/>
              <a:gd name="connsiteY3-3046" fmla="*/ 480886 h 1888409"/>
              <a:gd name="connsiteX4-3047" fmla="*/ 4702628 w 9144000"/>
              <a:gd name="connsiteY4-3048" fmla="*/ 193505 h 1888409"/>
              <a:gd name="connsiteX5-3049" fmla="*/ 6662058 w 9144000"/>
              <a:gd name="connsiteY5-3050" fmla="*/ 115126 h 1888409"/>
              <a:gd name="connsiteX6-3051" fmla="*/ 7641771 w 9144000"/>
              <a:gd name="connsiteY6-3052" fmla="*/ 480887 h 1888409"/>
              <a:gd name="connsiteX7-3053" fmla="*/ 8451668 w 9144000"/>
              <a:gd name="connsiteY7-3054" fmla="*/ 141253 h 1888409"/>
              <a:gd name="connsiteX8-3055" fmla="*/ 9144000 w 9144000"/>
              <a:gd name="connsiteY8-3056" fmla="*/ 311069 h 1888409"/>
              <a:gd name="connsiteX9-3057" fmla="*/ 9144000 w 9144000"/>
              <a:gd name="connsiteY9-3058" fmla="*/ 1888409 h 1888409"/>
              <a:gd name="connsiteX10-3059" fmla="*/ 0 w 9144000"/>
              <a:gd name="connsiteY10-3060" fmla="*/ 1888409 h 1888409"/>
              <a:gd name="connsiteX11-3061" fmla="*/ 13063 w 9144000"/>
              <a:gd name="connsiteY11-3062" fmla="*/ 951149 h 1888409"/>
              <a:gd name="connsiteX0-3063" fmla="*/ 13063 w 9144000"/>
              <a:gd name="connsiteY0-3064" fmla="*/ 965000 h 1902260"/>
              <a:gd name="connsiteX1-3065" fmla="*/ 1371601 w 9144000"/>
              <a:gd name="connsiteY1-3066" fmla="*/ 742932 h 1902260"/>
              <a:gd name="connsiteX2-3067" fmla="*/ 2155372 w 9144000"/>
              <a:gd name="connsiteY2-3068" fmla="*/ 324921 h 1902260"/>
              <a:gd name="connsiteX3-3069" fmla="*/ 3017520 w 9144000"/>
              <a:gd name="connsiteY3-3070" fmla="*/ 494737 h 1902260"/>
              <a:gd name="connsiteX4-3071" fmla="*/ 4702628 w 9144000"/>
              <a:gd name="connsiteY4-3072" fmla="*/ 207356 h 1902260"/>
              <a:gd name="connsiteX5-3073" fmla="*/ 6688184 w 9144000"/>
              <a:gd name="connsiteY5-3074" fmla="*/ 102851 h 1902260"/>
              <a:gd name="connsiteX6-3075" fmla="*/ 7641771 w 9144000"/>
              <a:gd name="connsiteY6-3076" fmla="*/ 494738 h 1902260"/>
              <a:gd name="connsiteX7-3077" fmla="*/ 8451668 w 9144000"/>
              <a:gd name="connsiteY7-3078" fmla="*/ 155104 h 1902260"/>
              <a:gd name="connsiteX8-3079" fmla="*/ 9144000 w 9144000"/>
              <a:gd name="connsiteY8-3080" fmla="*/ 324920 h 1902260"/>
              <a:gd name="connsiteX9-3081" fmla="*/ 9144000 w 9144000"/>
              <a:gd name="connsiteY9-3082" fmla="*/ 1902260 h 1902260"/>
              <a:gd name="connsiteX10-3083" fmla="*/ 0 w 9144000"/>
              <a:gd name="connsiteY10-3084" fmla="*/ 1902260 h 1902260"/>
              <a:gd name="connsiteX11-3085" fmla="*/ 13063 w 9144000"/>
              <a:gd name="connsiteY11-3086" fmla="*/ 965000 h 1902260"/>
              <a:gd name="connsiteX0-3087" fmla="*/ 13063 w 9144000"/>
              <a:gd name="connsiteY0-3088" fmla="*/ 965000 h 1902260"/>
              <a:gd name="connsiteX1-3089" fmla="*/ 1371601 w 9144000"/>
              <a:gd name="connsiteY1-3090" fmla="*/ 742932 h 1902260"/>
              <a:gd name="connsiteX2-3091" fmla="*/ 2155372 w 9144000"/>
              <a:gd name="connsiteY2-3092" fmla="*/ 324921 h 1902260"/>
              <a:gd name="connsiteX3-3093" fmla="*/ 3017520 w 9144000"/>
              <a:gd name="connsiteY3-3094" fmla="*/ 494737 h 1902260"/>
              <a:gd name="connsiteX4-3095" fmla="*/ 4702628 w 9144000"/>
              <a:gd name="connsiteY4-3096" fmla="*/ 207356 h 1902260"/>
              <a:gd name="connsiteX5-3097" fmla="*/ 6688184 w 9144000"/>
              <a:gd name="connsiteY5-3098" fmla="*/ 102851 h 1902260"/>
              <a:gd name="connsiteX6-3099" fmla="*/ 7641771 w 9144000"/>
              <a:gd name="connsiteY6-3100" fmla="*/ 494738 h 1902260"/>
              <a:gd name="connsiteX7-3101" fmla="*/ 8451668 w 9144000"/>
              <a:gd name="connsiteY7-3102" fmla="*/ 155104 h 1902260"/>
              <a:gd name="connsiteX8-3103" fmla="*/ 9144000 w 9144000"/>
              <a:gd name="connsiteY8-3104" fmla="*/ 324920 h 1902260"/>
              <a:gd name="connsiteX9-3105" fmla="*/ 9144000 w 9144000"/>
              <a:gd name="connsiteY9-3106" fmla="*/ 1902260 h 1902260"/>
              <a:gd name="connsiteX10-3107" fmla="*/ 0 w 9144000"/>
              <a:gd name="connsiteY10-3108" fmla="*/ 1902260 h 1902260"/>
              <a:gd name="connsiteX11-3109" fmla="*/ 13063 w 9144000"/>
              <a:gd name="connsiteY11-3110" fmla="*/ 965000 h 1902260"/>
              <a:gd name="connsiteX0-3111" fmla="*/ 13063 w 9144000"/>
              <a:gd name="connsiteY0-3112" fmla="*/ 965000 h 1902260"/>
              <a:gd name="connsiteX1-3113" fmla="*/ 1371601 w 9144000"/>
              <a:gd name="connsiteY1-3114" fmla="*/ 742932 h 1902260"/>
              <a:gd name="connsiteX2-3115" fmla="*/ 2155372 w 9144000"/>
              <a:gd name="connsiteY2-3116" fmla="*/ 324921 h 1902260"/>
              <a:gd name="connsiteX3-3117" fmla="*/ 3017520 w 9144000"/>
              <a:gd name="connsiteY3-3118" fmla="*/ 494737 h 1902260"/>
              <a:gd name="connsiteX4-3119" fmla="*/ 4702628 w 9144000"/>
              <a:gd name="connsiteY4-3120" fmla="*/ 207356 h 1902260"/>
              <a:gd name="connsiteX5-3121" fmla="*/ 6688184 w 9144000"/>
              <a:gd name="connsiteY5-3122" fmla="*/ 102851 h 1902260"/>
              <a:gd name="connsiteX6-3123" fmla="*/ 7641771 w 9144000"/>
              <a:gd name="connsiteY6-3124" fmla="*/ 494738 h 1902260"/>
              <a:gd name="connsiteX7-3125" fmla="*/ 8490856 w 9144000"/>
              <a:gd name="connsiteY7-3126" fmla="*/ 142041 h 1902260"/>
              <a:gd name="connsiteX8-3127" fmla="*/ 9144000 w 9144000"/>
              <a:gd name="connsiteY8-3128" fmla="*/ 324920 h 1902260"/>
              <a:gd name="connsiteX9-3129" fmla="*/ 9144000 w 9144000"/>
              <a:gd name="connsiteY9-3130" fmla="*/ 1902260 h 1902260"/>
              <a:gd name="connsiteX10-3131" fmla="*/ 0 w 9144000"/>
              <a:gd name="connsiteY10-3132" fmla="*/ 1902260 h 1902260"/>
              <a:gd name="connsiteX11-3133" fmla="*/ 13063 w 9144000"/>
              <a:gd name="connsiteY11-3134" fmla="*/ 965000 h 1902260"/>
              <a:gd name="connsiteX0-3135" fmla="*/ 13063 w 9144000"/>
              <a:gd name="connsiteY0-3136" fmla="*/ 959344 h 1896604"/>
              <a:gd name="connsiteX1-3137" fmla="*/ 1371601 w 9144000"/>
              <a:gd name="connsiteY1-3138" fmla="*/ 737276 h 1896604"/>
              <a:gd name="connsiteX2-3139" fmla="*/ 2155372 w 9144000"/>
              <a:gd name="connsiteY2-3140" fmla="*/ 319265 h 1896604"/>
              <a:gd name="connsiteX3-3141" fmla="*/ 3017520 w 9144000"/>
              <a:gd name="connsiteY3-3142" fmla="*/ 489081 h 1896604"/>
              <a:gd name="connsiteX4-3143" fmla="*/ 4885508 w 9144000"/>
              <a:gd name="connsiteY4-3144" fmla="*/ 214763 h 1896604"/>
              <a:gd name="connsiteX5-3145" fmla="*/ 6688184 w 9144000"/>
              <a:gd name="connsiteY5-3146" fmla="*/ 97195 h 1896604"/>
              <a:gd name="connsiteX6-3147" fmla="*/ 7641771 w 9144000"/>
              <a:gd name="connsiteY6-3148" fmla="*/ 489082 h 1896604"/>
              <a:gd name="connsiteX7-3149" fmla="*/ 8490856 w 9144000"/>
              <a:gd name="connsiteY7-3150" fmla="*/ 136385 h 1896604"/>
              <a:gd name="connsiteX8-3151" fmla="*/ 9144000 w 9144000"/>
              <a:gd name="connsiteY8-3152" fmla="*/ 319264 h 1896604"/>
              <a:gd name="connsiteX9-3153" fmla="*/ 9144000 w 9144000"/>
              <a:gd name="connsiteY9-3154" fmla="*/ 1896604 h 1896604"/>
              <a:gd name="connsiteX10-3155" fmla="*/ 0 w 9144000"/>
              <a:gd name="connsiteY10-3156" fmla="*/ 1896604 h 1896604"/>
              <a:gd name="connsiteX11-3157" fmla="*/ 13063 w 9144000"/>
              <a:gd name="connsiteY11-3158" fmla="*/ 959344 h 1896604"/>
              <a:gd name="connsiteX0-3159" fmla="*/ 13063 w 9144000"/>
              <a:gd name="connsiteY0-3160" fmla="*/ 1013266 h 1950526"/>
              <a:gd name="connsiteX1-3161" fmla="*/ 1371601 w 9144000"/>
              <a:gd name="connsiteY1-3162" fmla="*/ 791198 h 1950526"/>
              <a:gd name="connsiteX2-3163" fmla="*/ 2155372 w 9144000"/>
              <a:gd name="connsiteY2-3164" fmla="*/ 373187 h 1950526"/>
              <a:gd name="connsiteX3-3165" fmla="*/ 3017520 w 9144000"/>
              <a:gd name="connsiteY3-3166" fmla="*/ 543003 h 1950526"/>
              <a:gd name="connsiteX4-3167" fmla="*/ 4924696 w 9144000"/>
              <a:gd name="connsiteY4-3168" fmla="*/ 164182 h 1950526"/>
              <a:gd name="connsiteX5-3169" fmla="*/ 6688184 w 9144000"/>
              <a:gd name="connsiteY5-3170" fmla="*/ 151117 h 1950526"/>
              <a:gd name="connsiteX6-3171" fmla="*/ 7641771 w 9144000"/>
              <a:gd name="connsiteY6-3172" fmla="*/ 543004 h 1950526"/>
              <a:gd name="connsiteX7-3173" fmla="*/ 8490856 w 9144000"/>
              <a:gd name="connsiteY7-3174" fmla="*/ 190307 h 1950526"/>
              <a:gd name="connsiteX8-3175" fmla="*/ 9144000 w 9144000"/>
              <a:gd name="connsiteY8-3176" fmla="*/ 373186 h 1950526"/>
              <a:gd name="connsiteX9-3177" fmla="*/ 9144000 w 9144000"/>
              <a:gd name="connsiteY9-3178" fmla="*/ 1950526 h 1950526"/>
              <a:gd name="connsiteX10-3179" fmla="*/ 0 w 9144000"/>
              <a:gd name="connsiteY10-3180" fmla="*/ 1950526 h 1950526"/>
              <a:gd name="connsiteX11-3181" fmla="*/ 13063 w 9144000"/>
              <a:gd name="connsiteY11-3182" fmla="*/ 1013266 h 1950526"/>
              <a:gd name="connsiteX0-3183" fmla="*/ 13063 w 9144000"/>
              <a:gd name="connsiteY0-3184" fmla="*/ 975205 h 1912465"/>
              <a:gd name="connsiteX1-3185" fmla="*/ 1371601 w 9144000"/>
              <a:gd name="connsiteY1-3186" fmla="*/ 753137 h 1912465"/>
              <a:gd name="connsiteX2-3187" fmla="*/ 2155372 w 9144000"/>
              <a:gd name="connsiteY2-3188" fmla="*/ 335126 h 1912465"/>
              <a:gd name="connsiteX3-3189" fmla="*/ 3017520 w 9144000"/>
              <a:gd name="connsiteY3-3190" fmla="*/ 504942 h 1912465"/>
              <a:gd name="connsiteX4-3191" fmla="*/ 4924696 w 9144000"/>
              <a:gd name="connsiteY4-3192" fmla="*/ 126121 h 1912465"/>
              <a:gd name="connsiteX5-3193" fmla="*/ 6688184 w 9144000"/>
              <a:gd name="connsiteY5-3194" fmla="*/ 113056 h 1912465"/>
              <a:gd name="connsiteX6-3195" fmla="*/ 7641771 w 9144000"/>
              <a:gd name="connsiteY6-3196" fmla="*/ 504943 h 1912465"/>
              <a:gd name="connsiteX7-3197" fmla="*/ 8490856 w 9144000"/>
              <a:gd name="connsiteY7-3198" fmla="*/ 152246 h 1912465"/>
              <a:gd name="connsiteX8-3199" fmla="*/ 9144000 w 9144000"/>
              <a:gd name="connsiteY8-3200" fmla="*/ 335125 h 1912465"/>
              <a:gd name="connsiteX9-3201" fmla="*/ 9144000 w 9144000"/>
              <a:gd name="connsiteY9-3202" fmla="*/ 1912465 h 1912465"/>
              <a:gd name="connsiteX10-3203" fmla="*/ 0 w 9144000"/>
              <a:gd name="connsiteY10-3204" fmla="*/ 1912465 h 1912465"/>
              <a:gd name="connsiteX11-3205" fmla="*/ 13063 w 9144000"/>
              <a:gd name="connsiteY11-3206" fmla="*/ 975205 h 1912465"/>
              <a:gd name="connsiteX0-3207" fmla="*/ 13063 w 9144000"/>
              <a:gd name="connsiteY0-3208" fmla="*/ 975205 h 1912465"/>
              <a:gd name="connsiteX1-3209" fmla="*/ 1371601 w 9144000"/>
              <a:gd name="connsiteY1-3210" fmla="*/ 753137 h 1912465"/>
              <a:gd name="connsiteX2-3211" fmla="*/ 2155372 w 9144000"/>
              <a:gd name="connsiteY2-3212" fmla="*/ 335126 h 1912465"/>
              <a:gd name="connsiteX3-3213" fmla="*/ 3017520 w 9144000"/>
              <a:gd name="connsiteY3-3214" fmla="*/ 504942 h 1912465"/>
              <a:gd name="connsiteX4-3215" fmla="*/ 4924696 w 9144000"/>
              <a:gd name="connsiteY4-3216" fmla="*/ 126121 h 1912465"/>
              <a:gd name="connsiteX5-3217" fmla="*/ 6688184 w 9144000"/>
              <a:gd name="connsiteY5-3218" fmla="*/ 113056 h 1912465"/>
              <a:gd name="connsiteX6-3219" fmla="*/ 7641771 w 9144000"/>
              <a:gd name="connsiteY6-3220" fmla="*/ 504943 h 1912465"/>
              <a:gd name="connsiteX7-3221" fmla="*/ 8490856 w 9144000"/>
              <a:gd name="connsiteY7-3222" fmla="*/ 152246 h 1912465"/>
              <a:gd name="connsiteX8-3223" fmla="*/ 9144000 w 9144000"/>
              <a:gd name="connsiteY8-3224" fmla="*/ 335125 h 1912465"/>
              <a:gd name="connsiteX9-3225" fmla="*/ 9144000 w 9144000"/>
              <a:gd name="connsiteY9-3226" fmla="*/ 1912465 h 1912465"/>
              <a:gd name="connsiteX10-3227" fmla="*/ 0 w 9144000"/>
              <a:gd name="connsiteY10-3228" fmla="*/ 1912465 h 1912465"/>
              <a:gd name="connsiteX11-3229" fmla="*/ 13063 w 9144000"/>
              <a:gd name="connsiteY11-3230" fmla="*/ 975205 h 1912465"/>
              <a:gd name="connsiteX0-3231" fmla="*/ 13063 w 9144000"/>
              <a:gd name="connsiteY0-3232" fmla="*/ 903829 h 1841089"/>
              <a:gd name="connsiteX1-3233" fmla="*/ 1371601 w 9144000"/>
              <a:gd name="connsiteY1-3234" fmla="*/ 681761 h 1841089"/>
              <a:gd name="connsiteX2-3235" fmla="*/ 2155372 w 9144000"/>
              <a:gd name="connsiteY2-3236" fmla="*/ 263750 h 1841089"/>
              <a:gd name="connsiteX3-3237" fmla="*/ 3017520 w 9144000"/>
              <a:gd name="connsiteY3-3238" fmla="*/ 433566 h 1841089"/>
              <a:gd name="connsiteX4-3239" fmla="*/ 4872445 w 9144000"/>
              <a:gd name="connsiteY4-3240" fmla="*/ 289876 h 1841089"/>
              <a:gd name="connsiteX5-3241" fmla="*/ 6688184 w 9144000"/>
              <a:gd name="connsiteY5-3242" fmla="*/ 41680 h 1841089"/>
              <a:gd name="connsiteX6-3243" fmla="*/ 7641771 w 9144000"/>
              <a:gd name="connsiteY6-3244" fmla="*/ 433567 h 1841089"/>
              <a:gd name="connsiteX7-3245" fmla="*/ 8490856 w 9144000"/>
              <a:gd name="connsiteY7-3246" fmla="*/ 80870 h 1841089"/>
              <a:gd name="connsiteX8-3247" fmla="*/ 9144000 w 9144000"/>
              <a:gd name="connsiteY8-3248" fmla="*/ 263749 h 1841089"/>
              <a:gd name="connsiteX9-3249" fmla="*/ 9144000 w 9144000"/>
              <a:gd name="connsiteY9-3250" fmla="*/ 1841089 h 1841089"/>
              <a:gd name="connsiteX10-3251" fmla="*/ 0 w 9144000"/>
              <a:gd name="connsiteY10-3252" fmla="*/ 1841089 h 1841089"/>
              <a:gd name="connsiteX11-3253" fmla="*/ 13063 w 9144000"/>
              <a:gd name="connsiteY11-3254" fmla="*/ 903829 h 1841089"/>
              <a:gd name="connsiteX0-3255" fmla="*/ 13063 w 9144000"/>
              <a:gd name="connsiteY0-3256" fmla="*/ 932994 h 1870254"/>
              <a:gd name="connsiteX1-3257" fmla="*/ 1371601 w 9144000"/>
              <a:gd name="connsiteY1-3258" fmla="*/ 710926 h 1870254"/>
              <a:gd name="connsiteX2-3259" fmla="*/ 2155372 w 9144000"/>
              <a:gd name="connsiteY2-3260" fmla="*/ 292915 h 1870254"/>
              <a:gd name="connsiteX3-3261" fmla="*/ 3017520 w 9144000"/>
              <a:gd name="connsiteY3-3262" fmla="*/ 462731 h 1870254"/>
              <a:gd name="connsiteX4-3263" fmla="*/ 4872445 w 9144000"/>
              <a:gd name="connsiteY4-3264" fmla="*/ 175350 h 1870254"/>
              <a:gd name="connsiteX5-3265" fmla="*/ 6688184 w 9144000"/>
              <a:gd name="connsiteY5-3266" fmla="*/ 70845 h 1870254"/>
              <a:gd name="connsiteX6-3267" fmla="*/ 7641771 w 9144000"/>
              <a:gd name="connsiteY6-3268" fmla="*/ 462732 h 1870254"/>
              <a:gd name="connsiteX7-3269" fmla="*/ 8490856 w 9144000"/>
              <a:gd name="connsiteY7-3270" fmla="*/ 110035 h 1870254"/>
              <a:gd name="connsiteX8-3271" fmla="*/ 9144000 w 9144000"/>
              <a:gd name="connsiteY8-3272" fmla="*/ 292914 h 1870254"/>
              <a:gd name="connsiteX9-3273" fmla="*/ 9144000 w 9144000"/>
              <a:gd name="connsiteY9-3274" fmla="*/ 1870254 h 1870254"/>
              <a:gd name="connsiteX10-3275" fmla="*/ 0 w 9144000"/>
              <a:gd name="connsiteY10-3276" fmla="*/ 1870254 h 1870254"/>
              <a:gd name="connsiteX11-3277" fmla="*/ 13063 w 9144000"/>
              <a:gd name="connsiteY11-3278" fmla="*/ 932994 h 1870254"/>
              <a:gd name="connsiteX0-3279" fmla="*/ 13063 w 9144000"/>
              <a:gd name="connsiteY0-3280" fmla="*/ 932994 h 1870254"/>
              <a:gd name="connsiteX1-3281" fmla="*/ 1371601 w 9144000"/>
              <a:gd name="connsiteY1-3282" fmla="*/ 710926 h 1870254"/>
              <a:gd name="connsiteX2-3283" fmla="*/ 2155372 w 9144000"/>
              <a:gd name="connsiteY2-3284" fmla="*/ 292915 h 1870254"/>
              <a:gd name="connsiteX3-3285" fmla="*/ 3017520 w 9144000"/>
              <a:gd name="connsiteY3-3286" fmla="*/ 462731 h 1870254"/>
              <a:gd name="connsiteX4-3287" fmla="*/ 4872445 w 9144000"/>
              <a:gd name="connsiteY4-3288" fmla="*/ 175350 h 1870254"/>
              <a:gd name="connsiteX5-3289" fmla="*/ 6688184 w 9144000"/>
              <a:gd name="connsiteY5-3290" fmla="*/ 70845 h 1870254"/>
              <a:gd name="connsiteX6-3291" fmla="*/ 7641771 w 9144000"/>
              <a:gd name="connsiteY6-3292" fmla="*/ 462732 h 1870254"/>
              <a:gd name="connsiteX7-3293" fmla="*/ 8490856 w 9144000"/>
              <a:gd name="connsiteY7-3294" fmla="*/ 110035 h 1870254"/>
              <a:gd name="connsiteX8-3295" fmla="*/ 9144000 w 9144000"/>
              <a:gd name="connsiteY8-3296" fmla="*/ 292914 h 1870254"/>
              <a:gd name="connsiteX9-3297" fmla="*/ 9144000 w 9144000"/>
              <a:gd name="connsiteY9-3298" fmla="*/ 1870254 h 1870254"/>
              <a:gd name="connsiteX10-3299" fmla="*/ 0 w 9144000"/>
              <a:gd name="connsiteY10-3300" fmla="*/ 1870254 h 1870254"/>
              <a:gd name="connsiteX11-3301" fmla="*/ 13063 w 9144000"/>
              <a:gd name="connsiteY11-3302" fmla="*/ 932994 h 1870254"/>
              <a:gd name="connsiteX0-3303" fmla="*/ 13063 w 9144000"/>
              <a:gd name="connsiteY0-3304" fmla="*/ 932994 h 1870254"/>
              <a:gd name="connsiteX1-3305" fmla="*/ 1371601 w 9144000"/>
              <a:gd name="connsiteY1-3306" fmla="*/ 710926 h 1870254"/>
              <a:gd name="connsiteX2-3307" fmla="*/ 2155372 w 9144000"/>
              <a:gd name="connsiteY2-3308" fmla="*/ 292915 h 1870254"/>
              <a:gd name="connsiteX3-3309" fmla="*/ 3017520 w 9144000"/>
              <a:gd name="connsiteY3-3310" fmla="*/ 462731 h 1870254"/>
              <a:gd name="connsiteX4-3311" fmla="*/ 4872445 w 9144000"/>
              <a:gd name="connsiteY4-3312" fmla="*/ 175350 h 1870254"/>
              <a:gd name="connsiteX5-3313" fmla="*/ 6688184 w 9144000"/>
              <a:gd name="connsiteY5-3314" fmla="*/ 70845 h 1870254"/>
              <a:gd name="connsiteX6-3315" fmla="*/ 7641771 w 9144000"/>
              <a:gd name="connsiteY6-3316" fmla="*/ 462732 h 1870254"/>
              <a:gd name="connsiteX7-3317" fmla="*/ 8490856 w 9144000"/>
              <a:gd name="connsiteY7-3318" fmla="*/ 110035 h 1870254"/>
              <a:gd name="connsiteX8-3319" fmla="*/ 9144000 w 9144000"/>
              <a:gd name="connsiteY8-3320" fmla="*/ 292914 h 1870254"/>
              <a:gd name="connsiteX9-3321" fmla="*/ 9144000 w 9144000"/>
              <a:gd name="connsiteY9-3322" fmla="*/ 1870254 h 1870254"/>
              <a:gd name="connsiteX10-3323" fmla="*/ 0 w 9144000"/>
              <a:gd name="connsiteY10-3324" fmla="*/ 1870254 h 1870254"/>
              <a:gd name="connsiteX11-3325" fmla="*/ 13063 w 9144000"/>
              <a:gd name="connsiteY11-3326" fmla="*/ 932994 h 1870254"/>
              <a:gd name="connsiteX0-3327" fmla="*/ 13063 w 9144000"/>
              <a:gd name="connsiteY0-3328" fmla="*/ 956187 h 1893447"/>
              <a:gd name="connsiteX1-3329" fmla="*/ 1371601 w 9144000"/>
              <a:gd name="connsiteY1-3330" fmla="*/ 734119 h 1893447"/>
              <a:gd name="connsiteX2-3331" fmla="*/ 2155372 w 9144000"/>
              <a:gd name="connsiteY2-3332" fmla="*/ 316108 h 1893447"/>
              <a:gd name="connsiteX3-3333" fmla="*/ 3017520 w 9144000"/>
              <a:gd name="connsiteY3-3334" fmla="*/ 485924 h 1893447"/>
              <a:gd name="connsiteX4-3335" fmla="*/ 4872445 w 9144000"/>
              <a:gd name="connsiteY4-3336" fmla="*/ 198543 h 1893447"/>
              <a:gd name="connsiteX5-3337" fmla="*/ 6688184 w 9144000"/>
              <a:gd name="connsiteY5-3338" fmla="*/ 94038 h 1893447"/>
              <a:gd name="connsiteX6-3339" fmla="*/ 7641771 w 9144000"/>
              <a:gd name="connsiteY6-3340" fmla="*/ 485925 h 1893447"/>
              <a:gd name="connsiteX7-3341" fmla="*/ 8490856 w 9144000"/>
              <a:gd name="connsiteY7-3342" fmla="*/ 133228 h 1893447"/>
              <a:gd name="connsiteX8-3343" fmla="*/ 9144000 w 9144000"/>
              <a:gd name="connsiteY8-3344" fmla="*/ 316107 h 1893447"/>
              <a:gd name="connsiteX9-3345" fmla="*/ 9144000 w 9144000"/>
              <a:gd name="connsiteY9-3346" fmla="*/ 1893447 h 1893447"/>
              <a:gd name="connsiteX10-3347" fmla="*/ 0 w 9144000"/>
              <a:gd name="connsiteY10-3348" fmla="*/ 1893447 h 1893447"/>
              <a:gd name="connsiteX11-3349" fmla="*/ 13063 w 9144000"/>
              <a:gd name="connsiteY11-3350" fmla="*/ 956187 h 1893447"/>
              <a:gd name="connsiteX0-3351" fmla="*/ 13063 w 9144000"/>
              <a:gd name="connsiteY0-3352" fmla="*/ 940113 h 1877373"/>
              <a:gd name="connsiteX1-3353" fmla="*/ 1371601 w 9144000"/>
              <a:gd name="connsiteY1-3354" fmla="*/ 718045 h 1877373"/>
              <a:gd name="connsiteX2-3355" fmla="*/ 2155372 w 9144000"/>
              <a:gd name="connsiteY2-3356" fmla="*/ 300034 h 1877373"/>
              <a:gd name="connsiteX3-3357" fmla="*/ 3017520 w 9144000"/>
              <a:gd name="connsiteY3-3358" fmla="*/ 469850 h 1877373"/>
              <a:gd name="connsiteX4-3359" fmla="*/ 4872445 w 9144000"/>
              <a:gd name="connsiteY4-3360" fmla="*/ 182469 h 1877373"/>
              <a:gd name="connsiteX5-3361" fmla="*/ 6688184 w 9144000"/>
              <a:gd name="connsiteY5-3362" fmla="*/ 77964 h 1877373"/>
              <a:gd name="connsiteX6-3363" fmla="*/ 7641771 w 9144000"/>
              <a:gd name="connsiteY6-3364" fmla="*/ 469851 h 1877373"/>
              <a:gd name="connsiteX7-3365" fmla="*/ 8490856 w 9144000"/>
              <a:gd name="connsiteY7-3366" fmla="*/ 117154 h 1877373"/>
              <a:gd name="connsiteX8-3367" fmla="*/ 9144000 w 9144000"/>
              <a:gd name="connsiteY8-3368" fmla="*/ 300033 h 1877373"/>
              <a:gd name="connsiteX9-3369" fmla="*/ 9144000 w 9144000"/>
              <a:gd name="connsiteY9-3370" fmla="*/ 1877373 h 1877373"/>
              <a:gd name="connsiteX10-3371" fmla="*/ 0 w 9144000"/>
              <a:gd name="connsiteY10-3372" fmla="*/ 1877373 h 1877373"/>
              <a:gd name="connsiteX11-3373" fmla="*/ 13063 w 9144000"/>
              <a:gd name="connsiteY11-3374" fmla="*/ 940113 h 1877373"/>
              <a:gd name="connsiteX0-3375" fmla="*/ 13063 w 9144000"/>
              <a:gd name="connsiteY0-3376" fmla="*/ 940113 h 1877373"/>
              <a:gd name="connsiteX1-3377" fmla="*/ 1371601 w 9144000"/>
              <a:gd name="connsiteY1-3378" fmla="*/ 718045 h 1877373"/>
              <a:gd name="connsiteX2-3379" fmla="*/ 2155372 w 9144000"/>
              <a:gd name="connsiteY2-3380" fmla="*/ 300034 h 1877373"/>
              <a:gd name="connsiteX3-3381" fmla="*/ 3017520 w 9144000"/>
              <a:gd name="connsiteY3-3382" fmla="*/ 469850 h 1877373"/>
              <a:gd name="connsiteX4-3383" fmla="*/ 4872445 w 9144000"/>
              <a:gd name="connsiteY4-3384" fmla="*/ 182469 h 1877373"/>
              <a:gd name="connsiteX5-3385" fmla="*/ 6688184 w 9144000"/>
              <a:gd name="connsiteY5-3386" fmla="*/ 77964 h 1877373"/>
              <a:gd name="connsiteX6-3387" fmla="*/ 7628708 w 9144000"/>
              <a:gd name="connsiteY6-3388" fmla="*/ 430663 h 1877373"/>
              <a:gd name="connsiteX7-3389" fmla="*/ 8490856 w 9144000"/>
              <a:gd name="connsiteY7-3390" fmla="*/ 117154 h 1877373"/>
              <a:gd name="connsiteX8-3391" fmla="*/ 9144000 w 9144000"/>
              <a:gd name="connsiteY8-3392" fmla="*/ 300033 h 1877373"/>
              <a:gd name="connsiteX9-3393" fmla="*/ 9144000 w 9144000"/>
              <a:gd name="connsiteY9-3394" fmla="*/ 1877373 h 1877373"/>
              <a:gd name="connsiteX10-3395" fmla="*/ 0 w 9144000"/>
              <a:gd name="connsiteY10-3396" fmla="*/ 1877373 h 1877373"/>
              <a:gd name="connsiteX11-3397" fmla="*/ 13063 w 9144000"/>
              <a:gd name="connsiteY11-3398" fmla="*/ 940113 h 1877373"/>
              <a:gd name="connsiteX0-3399" fmla="*/ 0 w 9170125"/>
              <a:gd name="connsiteY0-3400" fmla="*/ 940113 h 1877373"/>
              <a:gd name="connsiteX1-3401" fmla="*/ 1397726 w 9170125"/>
              <a:gd name="connsiteY1-3402" fmla="*/ 718045 h 1877373"/>
              <a:gd name="connsiteX2-3403" fmla="*/ 2181497 w 9170125"/>
              <a:gd name="connsiteY2-3404" fmla="*/ 300034 h 1877373"/>
              <a:gd name="connsiteX3-3405" fmla="*/ 3043645 w 9170125"/>
              <a:gd name="connsiteY3-3406" fmla="*/ 469850 h 1877373"/>
              <a:gd name="connsiteX4-3407" fmla="*/ 4898570 w 9170125"/>
              <a:gd name="connsiteY4-3408" fmla="*/ 182469 h 1877373"/>
              <a:gd name="connsiteX5-3409" fmla="*/ 6714309 w 9170125"/>
              <a:gd name="connsiteY5-3410" fmla="*/ 77964 h 1877373"/>
              <a:gd name="connsiteX6-3411" fmla="*/ 7654833 w 9170125"/>
              <a:gd name="connsiteY6-3412" fmla="*/ 430663 h 1877373"/>
              <a:gd name="connsiteX7-3413" fmla="*/ 8516981 w 9170125"/>
              <a:gd name="connsiteY7-3414" fmla="*/ 117154 h 1877373"/>
              <a:gd name="connsiteX8-3415" fmla="*/ 9170125 w 9170125"/>
              <a:gd name="connsiteY8-3416" fmla="*/ 300033 h 1877373"/>
              <a:gd name="connsiteX9-3417" fmla="*/ 9170125 w 9170125"/>
              <a:gd name="connsiteY9-3418" fmla="*/ 1877373 h 1877373"/>
              <a:gd name="connsiteX10-3419" fmla="*/ 26125 w 9170125"/>
              <a:gd name="connsiteY10-3420" fmla="*/ 1877373 h 1877373"/>
              <a:gd name="connsiteX11-3421" fmla="*/ 0 w 9170125"/>
              <a:gd name="connsiteY11-3422" fmla="*/ 940113 h 1877373"/>
              <a:gd name="connsiteX0-3423" fmla="*/ 0 w 9170125"/>
              <a:gd name="connsiteY0-3424" fmla="*/ 940113 h 1877373"/>
              <a:gd name="connsiteX1-3425" fmla="*/ 1397726 w 9170125"/>
              <a:gd name="connsiteY1-3426" fmla="*/ 718045 h 1877373"/>
              <a:gd name="connsiteX2-3427" fmla="*/ 2181497 w 9170125"/>
              <a:gd name="connsiteY2-3428" fmla="*/ 300034 h 1877373"/>
              <a:gd name="connsiteX3-3429" fmla="*/ 3043645 w 9170125"/>
              <a:gd name="connsiteY3-3430" fmla="*/ 469850 h 1877373"/>
              <a:gd name="connsiteX4-3431" fmla="*/ 4898570 w 9170125"/>
              <a:gd name="connsiteY4-3432" fmla="*/ 182469 h 1877373"/>
              <a:gd name="connsiteX5-3433" fmla="*/ 6714309 w 9170125"/>
              <a:gd name="connsiteY5-3434" fmla="*/ 77964 h 1877373"/>
              <a:gd name="connsiteX6-3435" fmla="*/ 7654833 w 9170125"/>
              <a:gd name="connsiteY6-3436" fmla="*/ 430663 h 1877373"/>
              <a:gd name="connsiteX7-3437" fmla="*/ 8516981 w 9170125"/>
              <a:gd name="connsiteY7-3438" fmla="*/ 117154 h 1877373"/>
              <a:gd name="connsiteX8-3439" fmla="*/ 9170125 w 9170125"/>
              <a:gd name="connsiteY8-3440" fmla="*/ 300033 h 1877373"/>
              <a:gd name="connsiteX9-3441" fmla="*/ 9170125 w 9170125"/>
              <a:gd name="connsiteY9-3442" fmla="*/ 1877373 h 1877373"/>
              <a:gd name="connsiteX10-3443" fmla="*/ 26125 w 9170125"/>
              <a:gd name="connsiteY10-3444" fmla="*/ 1877373 h 1877373"/>
              <a:gd name="connsiteX11-3445" fmla="*/ 0 w 9170125"/>
              <a:gd name="connsiteY11-3446" fmla="*/ 940113 h 1877373"/>
              <a:gd name="connsiteX0-3447" fmla="*/ 0 w 9170125"/>
              <a:gd name="connsiteY0-3448" fmla="*/ 940113 h 1877373"/>
              <a:gd name="connsiteX1-3449" fmla="*/ 1397726 w 9170125"/>
              <a:gd name="connsiteY1-3450" fmla="*/ 718045 h 1877373"/>
              <a:gd name="connsiteX2-3451" fmla="*/ 2181497 w 9170125"/>
              <a:gd name="connsiteY2-3452" fmla="*/ 300034 h 1877373"/>
              <a:gd name="connsiteX3-3453" fmla="*/ 3043645 w 9170125"/>
              <a:gd name="connsiteY3-3454" fmla="*/ 469850 h 1877373"/>
              <a:gd name="connsiteX4-3455" fmla="*/ 4898570 w 9170125"/>
              <a:gd name="connsiteY4-3456" fmla="*/ 182469 h 1877373"/>
              <a:gd name="connsiteX5-3457" fmla="*/ 6714309 w 9170125"/>
              <a:gd name="connsiteY5-3458" fmla="*/ 77964 h 1877373"/>
              <a:gd name="connsiteX6-3459" fmla="*/ 7654833 w 9170125"/>
              <a:gd name="connsiteY6-3460" fmla="*/ 430663 h 1877373"/>
              <a:gd name="connsiteX7-3461" fmla="*/ 8516981 w 9170125"/>
              <a:gd name="connsiteY7-3462" fmla="*/ 117154 h 1877373"/>
              <a:gd name="connsiteX8-3463" fmla="*/ 9170125 w 9170125"/>
              <a:gd name="connsiteY8-3464" fmla="*/ 300033 h 1877373"/>
              <a:gd name="connsiteX9-3465" fmla="*/ 9170125 w 9170125"/>
              <a:gd name="connsiteY9-3466" fmla="*/ 1877373 h 1877373"/>
              <a:gd name="connsiteX10-3467" fmla="*/ 26125 w 9170125"/>
              <a:gd name="connsiteY10-3468" fmla="*/ 1877373 h 1877373"/>
              <a:gd name="connsiteX11-3469" fmla="*/ 0 w 9170125"/>
              <a:gd name="connsiteY11-3470" fmla="*/ 940113 h 1877373"/>
              <a:gd name="connsiteX0-3471" fmla="*/ 0 w 9170125"/>
              <a:gd name="connsiteY0-3472" fmla="*/ 940113 h 1877373"/>
              <a:gd name="connsiteX1-3473" fmla="*/ 1397726 w 9170125"/>
              <a:gd name="connsiteY1-3474" fmla="*/ 718045 h 1877373"/>
              <a:gd name="connsiteX2-3475" fmla="*/ 2168434 w 9170125"/>
              <a:gd name="connsiteY2-3476" fmla="*/ 234720 h 1877373"/>
              <a:gd name="connsiteX3-3477" fmla="*/ 3043645 w 9170125"/>
              <a:gd name="connsiteY3-3478" fmla="*/ 469850 h 1877373"/>
              <a:gd name="connsiteX4-3479" fmla="*/ 4898570 w 9170125"/>
              <a:gd name="connsiteY4-3480" fmla="*/ 182469 h 1877373"/>
              <a:gd name="connsiteX5-3481" fmla="*/ 6714309 w 9170125"/>
              <a:gd name="connsiteY5-3482" fmla="*/ 77964 h 1877373"/>
              <a:gd name="connsiteX6-3483" fmla="*/ 7654833 w 9170125"/>
              <a:gd name="connsiteY6-3484" fmla="*/ 430663 h 1877373"/>
              <a:gd name="connsiteX7-3485" fmla="*/ 8516981 w 9170125"/>
              <a:gd name="connsiteY7-3486" fmla="*/ 117154 h 1877373"/>
              <a:gd name="connsiteX8-3487" fmla="*/ 9170125 w 9170125"/>
              <a:gd name="connsiteY8-3488" fmla="*/ 300033 h 1877373"/>
              <a:gd name="connsiteX9-3489" fmla="*/ 9170125 w 9170125"/>
              <a:gd name="connsiteY9-3490" fmla="*/ 1877373 h 1877373"/>
              <a:gd name="connsiteX10-3491" fmla="*/ 26125 w 9170125"/>
              <a:gd name="connsiteY10-3492" fmla="*/ 1877373 h 1877373"/>
              <a:gd name="connsiteX11-3493" fmla="*/ 0 w 9170125"/>
              <a:gd name="connsiteY11-3494" fmla="*/ 940113 h 1877373"/>
              <a:gd name="connsiteX0-3495" fmla="*/ 0 w 9170125"/>
              <a:gd name="connsiteY0-3496" fmla="*/ 940113 h 1877373"/>
              <a:gd name="connsiteX1-3497" fmla="*/ 1397726 w 9170125"/>
              <a:gd name="connsiteY1-3498" fmla="*/ 718045 h 1877373"/>
              <a:gd name="connsiteX2-3499" fmla="*/ 2168434 w 9170125"/>
              <a:gd name="connsiteY2-3500" fmla="*/ 300034 h 1877373"/>
              <a:gd name="connsiteX3-3501" fmla="*/ 3043645 w 9170125"/>
              <a:gd name="connsiteY3-3502" fmla="*/ 469850 h 1877373"/>
              <a:gd name="connsiteX4-3503" fmla="*/ 4898570 w 9170125"/>
              <a:gd name="connsiteY4-3504" fmla="*/ 182469 h 1877373"/>
              <a:gd name="connsiteX5-3505" fmla="*/ 6714309 w 9170125"/>
              <a:gd name="connsiteY5-3506" fmla="*/ 77964 h 1877373"/>
              <a:gd name="connsiteX6-3507" fmla="*/ 7654833 w 9170125"/>
              <a:gd name="connsiteY6-3508" fmla="*/ 430663 h 1877373"/>
              <a:gd name="connsiteX7-3509" fmla="*/ 8516981 w 9170125"/>
              <a:gd name="connsiteY7-3510" fmla="*/ 117154 h 1877373"/>
              <a:gd name="connsiteX8-3511" fmla="*/ 9170125 w 9170125"/>
              <a:gd name="connsiteY8-3512" fmla="*/ 300033 h 1877373"/>
              <a:gd name="connsiteX9-3513" fmla="*/ 9170125 w 9170125"/>
              <a:gd name="connsiteY9-3514" fmla="*/ 1877373 h 1877373"/>
              <a:gd name="connsiteX10-3515" fmla="*/ 26125 w 9170125"/>
              <a:gd name="connsiteY10-3516" fmla="*/ 1877373 h 1877373"/>
              <a:gd name="connsiteX11-3517" fmla="*/ 0 w 9170125"/>
              <a:gd name="connsiteY11-3518" fmla="*/ 940113 h 1877373"/>
              <a:gd name="connsiteX0-3519" fmla="*/ 0 w 9170125"/>
              <a:gd name="connsiteY0-3520" fmla="*/ 940113 h 1877373"/>
              <a:gd name="connsiteX1-3521" fmla="*/ 1397726 w 9170125"/>
              <a:gd name="connsiteY1-3522" fmla="*/ 718045 h 1877373"/>
              <a:gd name="connsiteX2-3523" fmla="*/ 2168434 w 9170125"/>
              <a:gd name="connsiteY2-3524" fmla="*/ 300034 h 1877373"/>
              <a:gd name="connsiteX3-3525" fmla="*/ 3043645 w 9170125"/>
              <a:gd name="connsiteY3-3526" fmla="*/ 469850 h 1877373"/>
              <a:gd name="connsiteX4-3527" fmla="*/ 4898570 w 9170125"/>
              <a:gd name="connsiteY4-3528" fmla="*/ 182469 h 1877373"/>
              <a:gd name="connsiteX5-3529" fmla="*/ 6714309 w 9170125"/>
              <a:gd name="connsiteY5-3530" fmla="*/ 77964 h 1877373"/>
              <a:gd name="connsiteX6-3531" fmla="*/ 7654833 w 9170125"/>
              <a:gd name="connsiteY6-3532" fmla="*/ 430663 h 1877373"/>
              <a:gd name="connsiteX7-3533" fmla="*/ 8516981 w 9170125"/>
              <a:gd name="connsiteY7-3534" fmla="*/ 117154 h 1877373"/>
              <a:gd name="connsiteX8-3535" fmla="*/ 9170125 w 9170125"/>
              <a:gd name="connsiteY8-3536" fmla="*/ 300033 h 1877373"/>
              <a:gd name="connsiteX9-3537" fmla="*/ 9170125 w 9170125"/>
              <a:gd name="connsiteY9-3538" fmla="*/ 1877373 h 1877373"/>
              <a:gd name="connsiteX10-3539" fmla="*/ 26125 w 9170125"/>
              <a:gd name="connsiteY10-3540" fmla="*/ 1877373 h 1877373"/>
              <a:gd name="connsiteX11-3541" fmla="*/ 0 w 9170125"/>
              <a:gd name="connsiteY11-3542" fmla="*/ 940113 h 1877373"/>
              <a:gd name="connsiteX0-3543" fmla="*/ 0 w 9170125"/>
              <a:gd name="connsiteY0-3544" fmla="*/ 940113 h 1877373"/>
              <a:gd name="connsiteX1-3545" fmla="*/ 1397726 w 9170125"/>
              <a:gd name="connsiteY1-3546" fmla="*/ 718045 h 1877373"/>
              <a:gd name="connsiteX2-3547" fmla="*/ 2168434 w 9170125"/>
              <a:gd name="connsiteY2-3548" fmla="*/ 300034 h 1877373"/>
              <a:gd name="connsiteX3-3549" fmla="*/ 3043645 w 9170125"/>
              <a:gd name="connsiteY3-3550" fmla="*/ 469850 h 1877373"/>
              <a:gd name="connsiteX4-3551" fmla="*/ 4898570 w 9170125"/>
              <a:gd name="connsiteY4-3552" fmla="*/ 182469 h 1877373"/>
              <a:gd name="connsiteX5-3553" fmla="*/ 6714309 w 9170125"/>
              <a:gd name="connsiteY5-3554" fmla="*/ 77964 h 1877373"/>
              <a:gd name="connsiteX6-3555" fmla="*/ 7654833 w 9170125"/>
              <a:gd name="connsiteY6-3556" fmla="*/ 430663 h 1877373"/>
              <a:gd name="connsiteX7-3557" fmla="*/ 8516981 w 9170125"/>
              <a:gd name="connsiteY7-3558" fmla="*/ 117154 h 1877373"/>
              <a:gd name="connsiteX8-3559" fmla="*/ 9170125 w 9170125"/>
              <a:gd name="connsiteY8-3560" fmla="*/ 300033 h 1877373"/>
              <a:gd name="connsiteX9-3561" fmla="*/ 9170125 w 9170125"/>
              <a:gd name="connsiteY9-3562" fmla="*/ 1877373 h 1877373"/>
              <a:gd name="connsiteX10-3563" fmla="*/ 26125 w 9170125"/>
              <a:gd name="connsiteY10-3564" fmla="*/ 1877373 h 1877373"/>
              <a:gd name="connsiteX11-3565" fmla="*/ 0 w 9170125"/>
              <a:gd name="connsiteY11-3566" fmla="*/ 940113 h 1877373"/>
              <a:gd name="connsiteX0-3567" fmla="*/ 0 w 9170125"/>
              <a:gd name="connsiteY0-3568" fmla="*/ 940113 h 1877373"/>
              <a:gd name="connsiteX1-3569" fmla="*/ 1397726 w 9170125"/>
              <a:gd name="connsiteY1-3570" fmla="*/ 718045 h 1877373"/>
              <a:gd name="connsiteX2-3571" fmla="*/ 2168434 w 9170125"/>
              <a:gd name="connsiteY2-3572" fmla="*/ 300034 h 1877373"/>
              <a:gd name="connsiteX3-3573" fmla="*/ 3043645 w 9170125"/>
              <a:gd name="connsiteY3-3574" fmla="*/ 469850 h 1877373"/>
              <a:gd name="connsiteX4-3575" fmla="*/ 4898570 w 9170125"/>
              <a:gd name="connsiteY4-3576" fmla="*/ 182469 h 1877373"/>
              <a:gd name="connsiteX5-3577" fmla="*/ 6714309 w 9170125"/>
              <a:gd name="connsiteY5-3578" fmla="*/ 77964 h 1877373"/>
              <a:gd name="connsiteX6-3579" fmla="*/ 7654833 w 9170125"/>
              <a:gd name="connsiteY6-3580" fmla="*/ 430663 h 1877373"/>
              <a:gd name="connsiteX7-3581" fmla="*/ 8516981 w 9170125"/>
              <a:gd name="connsiteY7-3582" fmla="*/ 117154 h 1877373"/>
              <a:gd name="connsiteX8-3583" fmla="*/ 9170125 w 9170125"/>
              <a:gd name="connsiteY8-3584" fmla="*/ 300033 h 1877373"/>
              <a:gd name="connsiteX9-3585" fmla="*/ 9170125 w 9170125"/>
              <a:gd name="connsiteY9-3586" fmla="*/ 1877373 h 1877373"/>
              <a:gd name="connsiteX10-3587" fmla="*/ 26125 w 9170125"/>
              <a:gd name="connsiteY10-3588" fmla="*/ 1877373 h 1877373"/>
              <a:gd name="connsiteX11-3589" fmla="*/ 0 w 9170125"/>
              <a:gd name="connsiteY11-3590" fmla="*/ 940113 h 1877373"/>
              <a:gd name="connsiteX0-3591" fmla="*/ 0 w 9170125"/>
              <a:gd name="connsiteY0-3592" fmla="*/ 940113 h 1877373"/>
              <a:gd name="connsiteX1-3593" fmla="*/ 1397726 w 9170125"/>
              <a:gd name="connsiteY1-3594" fmla="*/ 718045 h 1877373"/>
              <a:gd name="connsiteX2-3595" fmla="*/ 2168434 w 9170125"/>
              <a:gd name="connsiteY2-3596" fmla="*/ 300034 h 1877373"/>
              <a:gd name="connsiteX3-3597" fmla="*/ 3043645 w 9170125"/>
              <a:gd name="connsiteY3-3598" fmla="*/ 469850 h 1877373"/>
              <a:gd name="connsiteX4-3599" fmla="*/ 4898570 w 9170125"/>
              <a:gd name="connsiteY4-3600" fmla="*/ 182469 h 1877373"/>
              <a:gd name="connsiteX5-3601" fmla="*/ 6714309 w 9170125"/>
              <a:gd name="connsiteY5-3602" fmla="*/ 77964 h 1877373"/>
              <a:gd name="connsiteX6-3603" fmla="*/ 7654833 w 9170125"/>
              <a:gd name="connsiteY6-3604" fmla="*/ 430663 h 1877373"/>
              <a:gd name="connsiteX7-3605" fmla="*/ 8438604 w 9170125"/>
              <a:gd name="connsiteY7-3606" fmla="*/ 104091 h 1877373"/>
              <a:gd name="connsiteX8-3607" fmla="*/ 9170125 w 9170125"/>
              <a:gd name="connsiteY8-3608" fmla="*/ 300033 h 1877373"/>
              <a:gd name="connsiteX9-3609" fmla="*/ 9170125 w 9170125"/>
              <a:gd name="connsiteY9-3610" fmla="*/ 1877373 h 1877373"/>
              <a:gd name="connsiteX10-3611" fmla="*/ 26125 w 9170125"/>
              <a:gd name="connsiteY10-3612" fmla="*/ 1877373 h 1877373"/>
              <a:gd name="connsiteX11-3613" fmla="*/ 0 w 9170125"/>
              <a:gd name="connsiteY11-3614" fmla="*/ 940113 h 1877373"/>
              <a:gd name="connsiteX0-3615" fmla="*/ 0 w 9170125"/>
              <a:gd name="connsiteY0-3616" fmla="*/ 976831 h 1914091"/>
              <a:gd name="connsiteX1-3617" fmla="*/ 1397726 w 9170125"/>
              <a:gd name="connsiteY1-3618" fmla="*/ 754763 h 1914091"/>
              <a:gd name="connsiteX2-3619" fmla="*/ 2168434 w 9170125"/>
              <a:gd name="connsiteY2-3620" fmla="*/ 336752 h 1914091"/>
              <a:gd name="connsiteX3-3621" fmla="*/ 3043645 w 9170125"/>
              <a:gd name="connsiteY3-3622" fmla="*/ 506568 h 1914091"/>
              <a:gd name="connsiteX4-3623" fmla="*/ 4898570 w 9170125"/>
              <a:gd name="connsiteY4-3624" fmla="*/ 219187 h 1914091"/>
              <a:gd name="connsiteX5-3625" fmla="*/ 6740434 w 9170125"/>
              <a:gd name="connsiteY5-3626" fmla="*/ 62430 h 1914091"/>
              <a:gd name="connsiteX6-3627" fmla="*/ 7654833 w 9170125"/>
              <a:gd name="connsiteY6-3628" fmla="*/ 467381 h 1914091"/>
              <a:gd name="connsiteX7-3629" fmla="*/ 8438604 w 9170125"/>
              <a:gd name="connsiteY7-3630" fmla="*/ 140809 h 1914091"/>
              <a:gd name="connsiteX8-3631" fmla="*/ 9170125 w 9170125"/>
              <a:gd name="connsiteY8-3632" fmla="*/ 336751 h 1914091"/>
              <a:gd name="connsiteX9-3633" fmla="*/ 9170125 w 9170125"/>
              <a:gd name="connsiteY9-3634" fmla="*/ 1914091 h 1914091"/>
              <a:gd name="connsiteX10-3635" fmla="*/ 26125 w 9170125"/>
              <a:gd name="connsiteY10-3636" fmla="*/ 1914091 h 1914091"/>
              <a:gd name="connsiteX11-3637" fmla="*/ 0 w 9170125"/>
              <a:gd name="connsiteY11-3638" fmla="*/ 976831 h 1914091"/>
              <a:gd name="connsiteX0-3639" fmla="*/ 0 w 9170125"/>
              <a:gd name="connsiteY0-3640" fmla="*/ 976831 h 1914091"/>
              <a:gd name="connsiteX1-3641" fmla="*/ 1397726 w 9170125"/>
              <a:gd name="connsiteY1-3642" fmla="*/ 754763 h 1914091"/>
              <a:gd name="connsiteX2-3643" fmla="*/ 2168434 w 9170125"/>
              <a:gd name="connsiteY2-3644" fmla="*/ 336752 h 1914091"/>
              <a:gd name="connsiteX3-3645" fmla="*/ 3043645 w 9170125"/>
              <a:gd name="connsiteY3-3646" fmla="*/ 506568 h 1914091"/>
              <a:gd name="connsiteX4-3647" fmla="*/ 4898570 w 9170125"/>
              <a:gd name="connsiteY4-3648" fmla="*/ 219187 h 1914091"/>
              <a:gd name="connsiteX5-3649" fmla="*/ 6740434 w 9170125"/>
              <a:gd name="connsiteY5-3650" fmla="*/ 62430 h 1914091"/>
              <a:gd name="connsiteX6-3651" fmla="*/ 7654833 w 9170125"/>
              <a:gd name="connsiteY6-3652" fmla="*/ 467381 h 1914091"/>
              <a:gd name="connsiteX7-3653" fmla="*/ 8438604 w 9170125"/>
              <a:gd name="connsiteY7-3654" fmla="*/ 140809 h 1914091"/>
              <a:gd name="connsiteX8-3655" fmla="*/ 9170125 w 9170125"/>
              <a:gd name="connsiteY8-3656" fmla="*/ 336751 h 1914091"/>
              <a:gd name="connsiteX9-3657" fmla="*/ 9170125 w 9170125"/>
              <a:gd name="connsiteY9-3658" fmla="*/ 1914091 h 1914091"/>
              <a:gd name="connsiteX10-3659" fmla="*/ 26125 w 9170125"/>
              <a:gd name="connsiteY10-3660" fmla="*/ 1914091 h 1914091"/>
              <a:gd name="connsiteX11-3661" fmla="*/ 0 w 9170125"/>
              <a:gd name="connsiteY11-3662" fmla="*/ 976831 h 1914091"/>
              <a:gd name="connsiteX0-3663" fmla="*/ 0 w 9170125"/>
              <a:gd name="connsiteY0-3664" fmla="*/ 967192 h 1904452"/>
              <a:gd name="connsiteX1-3665" fmla="*/ 1397726 w 9170125"/>
              <a:gd name="connsiteY1-3666" fmla="*/ 745124 h 1904452"/>
              <a:gd name="connsiteX2-3667" fmla="*/ 2168434 w 9170125"/>
              <a:gd name="connsiteY2-3668" fmla="*/ 327113 h 1904452"/>
              <a:gd name="connsiteX3-3669" fmla="*/ 3043645 w 9170125"/>
              <a:gd name="connsiteY3-3670" fmla="*/ 496929 h 1904452"/>
              <a:gd name="connsiteX4-3671" fmla="*/ 4898570 w 9170125"/>
              <a:gd name="connsiteY4-3672" fmla="*/ 209548 h 1904452"/>
              <a:gd name="connsiteX5-3673" fmla="*/ 6635931 w 9170125"/>
              <a:gd name="connsiteY5-3674" fmla="*/ 65854 h 1904452"/>
              <a:gd name="connsiteX6-3675" fmla="*/ 7654833 w 9170125"/>
              <a:gd name="connsiteY6-3676" fmla="*/ 457742 h 1904452"/>
              <a:gd name="connsiteX7-3677" fmla="*/ 8438604 w 9170125"/>
              <a:gd name="connsiteY7-3678" fmla="*/ 131170 h 1904452"/>
              <a:gd name="connsiteX8-3679" fmla="*/ 9170125 w 9170125"/>
              <a:gd name="connsiteY8-3680" fmla="*/ 327112 h 1904452"/>
              <a:gd name="connsiteX9-3681" fmla="*/ 9170125 w 9170125"/>
              <a:gd name="connsiteY9-3682" fmla="*/ 1904452 h 1904452"/>
              <a:gd name="connsiteX10-3683" fmla="*/ 26125 w 9170125"/>
              <a:gd name="connsiteY10-3684" fmla="*/ 1904452 h 1904452"/>
              <a:gd name="connsiteX11-3685" fmla="*/ 0 w 9170125"/>
              <a:gd name="connsiteY11-3686" fmla="*/ 967192 h 1904452"/>
              <a:gd name="connsiteX0-3687" fmla="*/ 0 w 9170125"/>
              <a:gd name="connsiteY0-3688" fmla="*/ 952570 h 1889830"/>
              <a:gd name="connsiteX1-3689" fmla="*/ 1397726 w 9170125"/>
              <a:gd name="connsiteY1-3690" fmla="*/ 730502 h 1889830"/>
              <a:gd name="connsiteX2-3691" fmla="*/ 2168434 w 9170125"/>
              <a:gd name="connsiteY2-3692" fmla="*/ 312491 h 1889830"/>
              <a:gd name="connsiteX3-3693" fmla="*/ 3043645 w 9170125"/>
              <a:gd name="connsiteY3-3694" fmla="*/ 482307 h 1889830"/>
              <a:gd name="connsiteX4-3695" fmla="*/ 4924696 w 9170125"/>
              <a:gd name="connsiteY4-3696" fmla="*/ 260240 h 1889830"/>
              <a:gd name="connsiteX5-3697" fmla="*/ 6635931 w 9170125"/>
              <a:gd name="connsiteY5-3698" fmla="*/ 51232 h 1889830"/>
              <a:gd name="connsiteX6-3699" fmla="*/ 7654833 w 9170125"/>
              <a:gd name="connsiteY6-3700" fmla="*/ 443120 h 1889830"/>
              <a:gd name="connsiteX7-3701" fmla="*/ 8438604 w 9170125"/>
              <a:gd name="connsiteY7-3702" fmla="*/ 116548 h 1889830"/>
              <a:gd name="connsiteX8-3703" fmla="*/ 9170125 w 9170125"/>
              <a:gd name="connsiteY8-3704" fmla="*/ 312490 h 1889830"/>
              <a:gd name="connsiteX9-3705" fmla="*/ 9170125 w 9170125"/>
              <a:gd name="connsiteY9-3706" fmla="*/ 1889830 h 1889830"/>
              <a:gd name="connsiteX10-3707" fmla="*/ 26125 w 9170125"/>
              <a:gd name="connsiteY10-3708" fmla="*/ 1889830 h 1889830"/>
              <a:gd name="connsiteX11-3709" fmla="*/ 0 w 9170125"/>
              <a:gd name="connsiteY11-3710" fmla="*/ 952570 h 1889830"/>
              <a:gd name="connsiteX0-3711" fmla="*/ 0 w 9170125"/>
              <a:gd name="connsiteY0-3712" fmla="*/ 962052 h 1899312"/>
              <a:gd name="connsiteX1-3713" fmla="*/ 1397726 w 9170125"/>
              <a:gd name="connsiteY1-3714" fmla="*/ 739984 h 1899312"/>
              <a:gd name="connsiteX2-3715" fmla="*/ 2168434 w 9170125"/>
              <a:gd name="connsiteY2-3716" fmla="*/ 321973 h 1899312"/>
              <a:gd name="connsiteX3-3717" fmla="*/ 3043645 w 9170125"/>
              <a:gd name="connsiteY3-3718" fmla="*/ 491789 h 1899312"/>
              <a:gd name="connsiteX4-3719" fmla="*/ 4924696 w 9170125"/>
              <a:gd name="connsiteY4-3720" fmla="*/ 269722 h 1899312"/>
              <a:gd name="connsiteX5-3721" fmla="*/ 6635931 w 9170125"/>
              <a:gd name="connsiteY5-3722" fmla="*/ 60714 h 1899312"/>
              <a:gd name="connsiteX6-3723" fmla="*/ 7654833 w 9170125"/>
              <a:gd name="connsiteY6-3724" fmla="*/ 452602 h 1899312"/>
              <a:gd name="connsiteX7-3725" fmla="*/ 8438604 w 9170125"/>
              <a:gd name="connsiteY7-3726" fmla="*/ 126030 h 1899312"/>
              <a:gd name="connsiteX8-3727" fmla="*/ 9170125 w 9170125"/>
              <a:gd name="connsiteY8-3728" fmla="*/ 321972 h 1899312"/>
              <a:gd name="connsiteX9-3729" fmla="*/ 9170125 w 9170125"/>
              <a:gd name="connsiteY9-3730" fmla="*/ 1899312 h 1899312"/>
              <a:gd name="connsiteX10-3731" fmla="*/ 26125 w 9170125"/>
              <a:gd name="connsiteY10-3732" fmla="*/ 1899312 h 1899312"/>
              <a:gd name="connsiteX11-3733" fmla="*/ 0 w 9170125"/>
              <a:gd name="connsiteY11-3734" fmla="*/ 962052 h 1899312"/>
              <a:gd name="connsiteX0-3735" fmla="*/ 0 w 9170125"/>
              <a:gd name="connsiteY0-3736" fmla="*/ 959479 h 1896739"/>
              <a:gd name="connsiteX1-3737" fmla="*/ 1397726 w 9170125"/>
              <a:gd name="connsiteY1-3738" fmla="*/ 737411 h 1896739"/>
              <a:gd name="connsiteX2-3739" fmla="*/ 2168434 w 9170125"/>
              <a:gd name="connsiteY2-3740" fmla="*/ 319400 h 1896739"/>
              <a:gd name="connsiteX3-3741" fmla="*/ 3043645 w 9170125"/>
              <a:gd name="connsiteY3-3742" fmla="*/ 489216 h 1896739"/>
              <a:gd name="connsiteX4-3743" fmla="*/ 4924696 w 9170125"/>
              <a:gd name="connsiteY4-3744" fmla="*/ 267149 h 1896739"/>
              <a:gd name="connsiteX5-3745" fmla="*/ 6635931 w 9170125"/>
              <a:gd name="connsiteY5-3746" fmla="*/ 58141 h 1896739"/>
              <a:gd name="connsiteX6-3747" fmla="*/ 7654833 w 9170125"/>
              <a:gd name="connsiteY6-3748" fmla="*/ 450029 h 1896739"/>
              <a:gd name="connsiteX7-3749" fmla="*/ 8438604 w 9170125"/>
              <a:gd name="connsiteY7-3750" fmla="*/ 123457 h 1896739"/>
              <a:gd name="connsiteX8-3751" fmla="*/ 9170125 w 9170125"/>
              <a:gd name="connsiteY8-3752" fmla="*/ 319399 h 1896739"/>
              <a:gd name="connsiteX9-3753" fmla="*/ 9170125 w 9170125"/>
              <a:gd name="connsiteY9-3754" fmla="*/ 1896739 h 1896739"/>
              <a:gd name="connsiteX10-3755" fmla="*/ 26125 w 9170125"/>
              <a:gd name="connsiteY10-3756" fmla="*/ 1896739 h 1896739"/>
              <a:gd name="connsiteX11-3757" fmla="*/ 0 w 9170125"/>
              <a:gd name="connsiteY11-3758" fmla="*/ 959479 h 1896739"/>
              <a:gd name="connsiteX0-3759" fmla="*/ 0 w 9170125"/>
              <a:gd name="connsiteY0-3760" fmla="*/ 959479 h 1896739"/>
              <a:gd name="connsiteX1-3761" fmla="*/ 1397726 w 9170125"/>
              <a:gd name="connsiteY1-3762" fmla="*/ 737411 h 1896739"/>
              <a:gd name="connsiteX2-3763" fmla="*/ 2168434 w 9170125"/>
              <a:gd name="connsiteY2-3764" fmla="*/ 319400 h 1896739"/>
              <a:gd name="connsiteX3-3765" fmla="*/ 3043645 w 9170125"/>
              <a:gd name="connsiteY3-3766" fmla="*/ 489216 h 1896739"/>
              <a:gd name="connsiteX4-3767" fmla="*/ 4924696 w 9170125"/>
              <a:gd name="connsiteY4-3768" fmla="*/ 267149 h 1896739"/>
              <a:gd name="connsiteX5-3769" fmla="*/ 6635931 w 9170125"/>
              <a:gd name="connsiteY5-3770" fmla="*/ 58141 h 1896739"/>
              <a:gd name="connsiteX6-3771" fmla="*/ 7654833 w 9170125"/>
              <a:gd name="connsiteY6-3772" fmla="*/ 450029 h 1896739"/>
              <a:gd name="connsiteX7-3773" fmla="*/ 8438604 w 9170125"/>
              <a:gd name="connsiteY7-3774" fmla="*/ 123457 h 1896739"/>
              <a:gd name="connsiteX8-3775" fmla="*/ 9170125 w 9170125"/>
              <a:gd name="connsiteY8-3776" fmla="*/ 319399 h 1896739"/>
              <a:gd name="connsiteX9-3777" fmla="*/ 9170125 w 9170125"/>
              <a:gd name="connsiteY9-3778" fmla="*/ 1896739 h 1896739"/>
              <a:gd name="connsiteX10-3779" fmla="*/ 26125 w 9170125"/>
              <a:gd name="connsiteY10-3780" fmla="*/ 1896739 h 1896739"/>
              <a:gd name="connsiteX11-3781" fmla="*/ 0 w 9170125"/>
              <a:gd name="connsiteY11-3782" fmla="*/ 959479 h 1896739"/>
              <a:gd name="connsiteX0-3783" fmla="*/ 0 w 9170125"/>
              <a:gd name="connsiteY0-3784" fmla="*/ 959479 h 1896739"/>
              <a:gd name="connsiteX1-3785" fmla="*/ 1397726 w 9170125"/>
              <a:gd name="connsiteY1-3786" fmla="*/ 737411 h 1896739"/>
              <a:gd name="connsiteX2-3787" fmla="*/ 2168434 w 9170125"/>
              <a:gd name="connsiteY2-3788" fmla="*/ 319400 h 1896739"/>
              <a:gd name="connsiteX3-3789" fmla="*/ 3043645 w 9170125"/>
              <a:gd name="connsiteY3-3790" fmla="*/ 489216 h 1896739"/>
              <a:gd name="connsiteX4-3791" fmla="*/ 4924696 w 9170125"/>
              <a:gd name="connsiteY4-3792" fmla="*/ 267149 h 1896739"/>
              <a:gd name="connsiteX5-3793" fmla="*/ 6635931 w 9170125"/>
              <a:gd name="connsiteY5-3794" fmla="*/ 58141 h 1896739"/>
              <a:gd name="connsiteX6-3795" fmla="*/ 7654833 w 9170125"/>
              <a:gd name="connsiteY6-3796" fmla="*/ 450029 h 1896739"/>
              <a:gd name="connsiteX7-3797" fmla="*/ 8438604 w 9170125"/>
              <a:gd name="connsiteY7-3798" fmla="*/ 123457 h 1896739"/>
              <a:gd name="connsiteX8-3799" fmla="*/ 9170125 w 9170125"/>
              <a:gd name="connsiteY8-3800" fmla="*/ 319399 h 1896739"/>
              <a:gd name="connsiteX9-3801" fmla="*/ 9170125 w 9170125"/>
              <a:gd name="connsiteY9-3802" fmla="*/ 1896739 h 1896739"/>
              <a:gd name="connsiteX10-3803" fmla="*/ 26125 w 9170125"/>
              <a:gd name="connsiteY10-3804" fmla="*/ 1896739 h 1896739"/>
              <a:gd name="connsiteX11-3805" fmla="*/ 0 w 9170125"/>
              <a:gd name="connsiteY11-3806" fmla="*/ 959479 h 1896739"/>
              <a:gd name="connsiteX0-3807" fmla="*/ 0 w 9170125"/>
              <a:gd name="connsiteY0-3808" fmla="*/ 959479 h 1896739"/>
              <a:gd name="connsiteX1-3809" fmla="*/ 1397726 w 9170125"/>
              <a:gd name="connsiteY1-3810" fmla="*/ 737411 h 1896739"/>
              <a:gd name="connsiteX2-3811" fmla="*/ 2168434 w 9170125"/>
              <a:gd name="connsiteY2-3812" fmla="*/ 319400 h 1896739"/>
              <a:gd name="connsiteX3-3813" fmla="*/ 3043645 w 9170125"/>
              <a:gd name="connsiteY3-3814" fmla="*/ 489216 h 1896739"/>
              <a:gd name="connsiteX4-3815" fmla="*/ 4924696 w 9170125"/>
              <a:gd name="connsiteY4-3816" fmla="*/ 267149 h 1896739"/>
              <a:gd name="connsiteX5-3817" fmla="*/ 6635931 w 9170125"/>
              <a:gd name="connsiteY5-3818" fmla="*/ 58141 h 1896739"/>
              <a:gd name="connsiteX6-3819" fmla="*/ 7654833 w 9170125"/>
              <a:gd name="connsiteY6-3820" fmla="*/ 450029 h 1896739"/>
              <a:gd name="connsiteX7-3821" fmla="*/ 8412478 w 9170125"/>
              <a:gd name="connsiteY7-3822" fmla="*/ 162645 h 1896739"/>
              <a:gd name="connsiteX8-3823" fmla="*/ 9170125 w 9170125"/>
              <a:gd name="connsiteY8-3824" fmla="*/ 319399 h 1896739"/>
              <a:gd name="connsiteX9-3825" fmla="*/ 9170125 w 9170125"/>
              <a:gd name="connsiteY9-3826" fmla="*/ 1896739 h 1896739"/>
              <a:gd name="connsiteX10-3827" fmla="*/ 26125 w 9170125"/>
              <a:gd name="connsiteY10-3828" fmla="*/ 1896739 h 1896739"/>
              <a:gd name="connsiteX11-3829" fmla="*/ 0 w 9170125"/>
              <a:gd name="connsiteY11-3830" fmla="*/ 959479 h 1896739"/>
              <a:gd name="connsiteX0-3831" fmla="*/ 0 w 9170125"/>
              <a:gd name="connsiteY0-3832" fmla="*/ 959479 h 1896739"/>
              <a:gd name="connsiteX1-3833" fmla="*/ 1397726 w 9170125"/>
              <a:gd name="connsiteY1-3834" fmla="*/ 737411 h 1896739"/>
              <a:gd name="connsiteX2-3835" fmla="*/ 2168434 w 9170125"/>
              <a:gd name="connsiteY2-3836" fmla="*/ 319400 h 1896739"/>
              <a:gd name="connsiteX3-3837" fmla="*/ 3043645 w 9170125"/>
              <a:gd name="connsiteY3-3838" fmla="*/ 489216 h 1896739"/>
              <a:gd name="connsiteX4-3839" fmla="*/ 4924696 w 9170125"/>
              <a:gd name="connsiteY4-3840" fmla="*/ 267149 h 1896739"/>
              <a:gd name="connsiteX5-3841" fmla="*/ 6635931 w 9170125"/>
              <a:gd name="connsiteY5-3842" fmla="*/ 58141 h 1896739"/>
              <a:gd name="connsiteX6-3843" fmla="*/ 7654833 w 9170125"/>
              <a:gd name="connsiteY6-3844" fmla="*/ 450029 h 1896739"/>
              <a:gd name="connsiteX7-3845" fmla="*/ 8412478 w 9170125"/>
              <a:gd name="connsiteY7-3846" fmla="*/ 175708 h 1896739"/>
              <a:gd name="connsiteX8-3847" fmla="*/ 9170125 w 9170125"/>
              <a:gd name="connsiteY8-3848" fmla="*/ 319399 h 1896739"/>
              <a:gd name="connsiteX9-3849" fmla="*/ 9170125 w 9170125"/>
              <a:gd name="connsiteY9-3850" fmla="*/ 1896739 h 1896739"/>
              <a:gd name="connsiteX10-3851" fmla="*/ 26125 w 9170125"/>
              <a:gd name="connsiteY10-3852" fmla="*/ 1896739 h 1896739"/>
              <a:gd name="connsiteX11-3853" fmla="*/ 0 w 9170125"/>
              <a:gd name="connsiteY11-3854" fmla="*/ 959479 h 1896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63" y="connsiteY7-64"/>
              </a:cxn>
              <a:cxn ang="0">
                <a:pos x="connsiteX8-129" y="connsiteY8-130"/>
              </a:cxn>
              <a:cxn ang="0">
                <a:pos x="connsiteX9-185" y="connsiteY9-186"/>
              </a:cxn>
              <a:cxn ang="0">
                <a:pos x="connsiteX10-267" y="connsiteY10-268"/>
              </a:cxn>
              <a:cxn ang="0">
                <a:pos x="connsiteX11-335" y="connsiteY11-336"/>
              </a:cxn>
            </a:cxnLst>
            <a:rect l="l" t="t" r="r" b="b"/>
            <a:pathLst>
              <a:path w="9170125" h="1896739">
                <a:moveTo>
                  <a:pt x="0" y="959479"/>
                </a:moveTo>
                <a:cubicBezTo>
                  <a:pt x="365760" y="515341"/>
                  <a:pt x="966651" y="450028"/>
                  <a:pt x="1397726" y="737411"/>
                </a:cubicBezTo>
                <a:cubicBezTo>
                  <a:pt x="1541417" y="558885"/>
                  <a:pt x="1841863" y="341172"/>
                  <a:pt x="2168434" y="319400"/>
                </a:cubicBezTo>
                <a:cubicBezTo>
                  <a:pt x="2399212" y="280211"/>
                  <a:pt x="2878182" y="358589"/>
                  <a:pt x="3043645" y="489216"/>
                </a:cubicBezTo>
                <a:cubicBezTo>
                  <a:pt x="3291841" y="145228"/>
                  <a:pt x="4310740" y="-68130"/>
                  <a:pt x="4924696" y="267149"/>
                </a:cubicBezTo>
                <a:cubicBezTo>
                  <a:pt x="5423262" y="25486"/>
                  <a:pt x="6115595" y="-72488"/>
                  <a:pt x="6635931" y="58141"/>
                </a:cubicBezTo>
                <a:cubicBezTo>
                  <a:pt x="7069184" y="166999"/>
                  <a:pt x="7474131" y="367298"/>
                  <a:pt x="7654833" y="450029"/>
                </a:cubicBezTo>
                <a:cubicBezTo>
                  <a:pt x="7911736" y="280212"/>
                  <a:pt x="8129449" y="188771"/>
                  <a:pt x="8412478" y="175708"/>
                </a:cubicBezTo>
                <a:cubicBezTo>
                  <a:pt x="8669381" y="149582"/>
                  <a:pt x="9004662" y="201833"/>
                  <a:pt x="9170125" y="319399"/>
                </a:cubicBezTo>
                <a:lnTo>
                  <a:pt x="9170125" y="1896739"/>
                </a:lnTo>
                <a:lnTo>
                  <a:pt x="26125" y="1896739"/>
                </a:lnTo>
                <a:lnTo>
                  <a:pt x="0" y="95947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19100" dist="38100" dir="16200000" sx="97000" sy="97000" rotWithShape="0">
              <a:schemeClr val="accent6">
                <a:lumMod val="75000"/>
                <a:alpha val="7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310">
              <a:solidFill>
                <a:prstClr val="white"/>
              </a:solidFill>
            </a:endParaRPr>
          </a:p>
        </p:txBody>
      </p:sp>
      <p:pic>
        <p:nvPicPr>
          <p:cNvPr id="5" name="图片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3" y="4666061"/>
            <a:ext cx="1069320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6594540" y="96441"/>
            <a:ext cx="254946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1313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1313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1313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1313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28800" indent="457200" defTabSz="9131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86000" indent="457200" defTabSz="9131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743200" indent="457200" defTabSz="9131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200400" indent="457200" defTabSz="9131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defRPr/>
            </a:pPr>
            <a:r>
              <a:rPr lang="en-US" altLang="zh-CN" sz="1865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1865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高考一轮总复习 </a:t>
            </a:r>
            <a:r>
              <a:rPr lang="en-US" altLang="zh-CN" sz="1865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• </a:t>
            </a:r>
            <a:r>
              <a:rPr lang="zh-CN" altLang="en-US" sz="1865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</a:t>
            </a:r>
          </a:p>
        </p:txBody>
      </p:sp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89" y="3132535"/>
            <a:ext cx="47238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5099" r="74429" b="55624"/>
          <a:stretch>
            <a:fillRect/>
          </a:stretch>
        </p:blipFill>
        <p:spPr bwMode="auto">
          <a:xfrm>
            <a:off x="5918178" y="4219576"/>
            <a:ext cx="1322957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8253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31841" y="2085697"/>
            <a:ext cx="612068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铁以及化合物的整理与提升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高一年级化学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6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孙静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1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755651" y="4300538"/>
            <a:ext cx="8208963" cy="108347"/>
            <a:chOff x="476" y="3612"/>
            <a:chExt cx="5171" cy="91"/>
          </a:xfrm>
        </p:grpSpPr>
        <p:sp>
          <p:nvSpPr>
            <p:cNvPr id="134147" name="直接连接符 94209"/>
            <p:cNvSpPr>
              <a:spLocks noChangeShapeType="1"/>
            </p:cNvSpPr>
            <p:nvPr/>
          </p:nvSpPr>
          <p:spPr bwMode="auto">
            <a:xfrm>
              <a:off x="476" y="3702"/>
              <a:ext cx="51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48" name="直接连接符 94214"/>
            <p:cNvSpPr>
              <a:spLocks noChangeShapeType="1"/>
            </p:cNvSpPr>
            <p:nvPr/>
          </p:nvSpPr>
          <p:spPr bwMode="auto">
            <a:xfrm>
              <a:off x="975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49" name="直接连接符 94215"/>
            <p:cNvSpPr>
              <a:spLocks noChangeShapeType="1"/>
            </p:cNvSpPr>
            <p:nvPr/>
          </p:nvSpPr>
          <p:spPr bwMode="auto">
            <a:xfrm>
              <a:off x="2154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50" name="直接连接符 94216"/>
            <p:cNvSpPr>
              <a:spLocks noChangeShapeType="1"/>
            </p:cNvSpPr>
            <p:nvPr/>
          </p:nvSpPr>
          <p:spPr bwMode="auto">
            <a:xfrm>
              <a:off x="3833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51" name="直接连接符 94217"/>
            <p:cNvSpPr>
              <a:spLocks noChangeShapeType="1"/>
            </p:cNvSpPr>
            <p:nvPr/>
          </p:nvSpPr>
          <p:spPr bwMode="auto">
            <a:xfrm>
              <a:off x="5193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4152" name="文本框 94223"/>
          <p:cNvSpPr txBox="1">
            <a:spLocks noChangeArrowheads="1"/>
          </p:cNvSpPr>
          <p:nvPr/>
        </p:nvSpPr>
        <p:spPr bwMode="auto">
          <a:xfrm>
            <a:off x="1042988" y="4462462"/>
            <a:ext cx="1225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ea typeface="楷体_GB2312" pitchFamily="49" charset="-122"/>
              </a:rPr>
              <a:t>单质</a:t>
            </a:r>
          </a:p>
        </p:txBody>
      </p:sp>
      <p:sp>
        <p:nvSpPr>
          <p:cNvPr id="134153" name="文本框 94224"/>
          <p:cNvSpPr txBox="1">
            <a:spLocks noChangeArrowheads="1"/>
          </p:cNvSpPr>
          <p:nvPr/>
        </p:nvSpPr>
        <p:spPr bwMode="auto">
          <a:xfrm>
            <a:off x="2821323" y="4420354"/>
            <a:ext cx="165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氧化物</a:t>
            </a:r>
          </a:p>
        </p:txBody>
      </p:sp>
      <p:sp>
        <p:nvSpPr>
          <p:cNvPr id="134154" name="文本框 94225"/>
          <p:cNvSpPr txBox="1">
            <a:spLocks noChangeArrowheads="1"/>
          </p:cNvSpPr>
          <p:nvPr/>
        </p:nvSpPr>
        <p:spPr bwMode="auto">
          <a:xfrm>
            <a:off x="5292726" y="4462462"/>
            <a:ext cx="194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氢氧化物</a:t>
            </a:r>
          </a:p>
        </p:txBody>
      </p:sp>
      <p:sp>
        <p:nvSpPr>
          <p:cNvPr id="134155" name="文本框 94226"/>
          <p:cNvSpPr txBox="1">
            <a:spLocks noChangeArrowheads="1"/>
          </p:cNvSpPr>
          <p:nvPr/>
        </p:nvSpPr>
        <p:spPr bwMode="auto">
          <a:xfrm>
            <a:off x="7855379" y="4420354"/>
            <a:ext cx="868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盐</a:t>
            </a:r>
          </a:p>
        </p:txBody>
      </p:sp>
      <p:sp>
        <p:nvSpPr>
          <p:cNvPr id="134156" name="文本框 94229"/>
          <p:cNvSpPr txBox="1">
            <a:spLocks noChangeArrowheads="1"/>
          </p:cNvSpPr>
          <p:nvPr/>
        </p:nvSpPr>
        <p:spPr bwMode="auto">
          <a:xfrm>
            <a:off x="5076826" y="2463403"/>
            <a:ext cx="1871663" cy="5847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</a:rPr>
              <a:t>Fe(OH)</a:t>
            </a:r>
            <a:r>
              <a:rPr lang="en-US" altLang="zh-CN" sz="3200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4157" name="文本框 94230"/>
          <p:cNvSpPr txBox="1">
            <a:spLocks noChangeArrowheads="1"/>
          </p:cNvSpPr>
          <p:nvPr/>
        </p:nvSpPr>
        <p:spPr bwMode="auto">
          <a:xfrm>
            <a:off x="5003801" y="897732"/>
            <a:ext cx="18716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A50021"/>
                </a:solidFill>
                <a:latin typeface="Times New Roman" pitchFamily="18" charset="0"/>
              </a:rPr>
              <a:t>Fe(OH)</a:t>
            </a:r>
            <a:r>
              <a:rPr lang="en-US" altLang="zh-CN" sz="3200" b="1" baseline="-25000">
                <a:solidFill>
                  <a:srgbClr val="A5002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4159" name="文本框 94234"/>
          <p:cNvSpPr txBox="1">
            <a:spLocks noChangeArrowheads="1"/>
          </p:cNvSpPr>
          <p:nvPr/>
        </p:nvSpPr>
        <p:spPr bwMode="auto">
          <a:xfrm>
            <a:off x="2627314" y="1713905"/>
            <a:ext cx="12239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latin typeface="Times New Roman" pitchFamily="18" charset="0"/>
              </a:rPr>
              <a:t>Fe</a:t>
            </a:r>
            <a:r>
              <a:rPr lang="en-US" altLang="zh-CN" sz="3200" b="1" baseline="-25000">
                <a:latin typeface="Times New Roman" pitchFamily="18" charset="0"/>
              </a:rPr>
              <a:t>3</a:t>
            </a:r>
            <a:r>
              <a:rPr lang="en-US" altLang="zh-CN" sz="3200" b="1">
                <a:latin typeface="Times New Roman" pitchFamily="18" charset="0"/>
              </a:rPr>
              <a:t>O</a:t>
            </a:r>
            <a:r>
              <a:rPr lang="en-US" altLang="zh-CN" sz="3200" b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134162" name="文本框 94241"/>
          <p:cNvSpPr txBox="1">
            <a:spLocks noChangeArrowheads="1"/>
          </p:cNvSpPr>
          <p:nvPr/>
        </p:nvSpPr>
        <p:spPr bwMode="auto">
          <a:xfrm>
            <a:off x="7678932" y="935236"/>
            <a:ext cx="10080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6600"/>
                </a:solidFill>
                <a:latin typeface="Times New Roman" pitchFamily="18" charset="0"/>
              </a:rPr>
              <a:t>Fe</a:t>
            </a:r>
            <a:r>
              <a:rPr lang="en-US" altLang="zh-CN" sz="3200" b="1" baseline="30000">
                <a:solidFill>
                  <a:srgbClr val="FF6600"/>
                </a:solidFill>
                <a:latin typeface="Times New Roman" pitchFamily="18" charset="0"/>
              </a:rPr>
              <a:t>3+</a:t>
            </a:r>
          </a:p>
        </p:txBody>
      </p:sp>
      <p:sp>
        <p:nvSpPr>
          <p:cNvPr id="134163" name="文本框 94242"/>
          <p:cNvSpPr txBox="1">
            <a:spLocks noChangeArrowheads="1"/>
          </p:cNvSpPr>
          <p:nvPr/>
        </p:nvSpPr>
        <p:spPr bwMode="auto">
          <a:xfrm>
            <a:off x="7810501" y="2474119"/>
            <a:ext cx="100806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336600"/>
                </a:solidFill>
                <a:latin typeface="Times New Roman" pitchFamily="18" charset="0"/>
              </a:rPr>
              <a:t>Fe</a:t>
            </a:r>
            <a:r>
              <a:rPr lang="en-US" altLang="zh-CN" sz="3200" b="1" baseline="30000">
                <a:solidFill>
                  <a:srgbClr val="336600"/>
                </a:solidFill>
                <a:latin typeface="Times New Roman" pitchFamily="18" charset="0"/>
              </a:rPr>
              <a:t>2+</a:t>
            </a:r>
          </a:p>
        </p:txBody>
      </p:sp>
      <p:sp>
        <p:nvSpPr>
          <p:cNvPr id="134165" name="直接连接符 94244"/>
          <p:cNvSpPr>
            <a:spLocks noChangeShapeType="1"/>
          </p:cNvSpPr>
          <p:nvPr/>
        </p:nvSpPr>
        <p:spPr bwMode="auto">
          <a:xfrm>
            <a:off x="8243888" y="1365257"/>
            <a:ext cx="0" cy="11410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4166" name="Group 22"/>
          <p:cNvGrpSpPr>
            <a:grpSpLocks/>
          </p:cNvGrpSpPr>
          <p:nvPr/>
        </p:nvGrpSpPr>
        <p:grpSpPr bwMode="auto">
          <a:xfrm>
            <a:off x="-128588" y="670322"/>
            <a:ext cx="1008063" cy="3943350"/>
            <a:chOff x="295" y="527"/>
            <a:chExt cx="635" cy="3312"/>
          </a:xfrm>
        </p:grpSpPr>
        <p:sp>
          <p:nvSpPr>
            <p:cNvPr id="134167" name="直接连接符 94210"/>
            <p:cNvSpPr>
              <a:spLocks noChangeShapeType="1"/>
            </p:cNvSpPr>
            <p:nvPr/>
          </p:nvSpPr>
          <p:spPr bwMode="auto">
            <a:xfrm flipV="1">
              <a:off x="839" y="527"/>
              <a:ext cx="0" cy="3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68" name="矩形 94219"/>
            <p:cNvSpPr>
              <a:spLocks noChangeArrowheads="1"/>
            </p:cNvSpPr>
            <p:nvPr/>
          </p:nvSpPr>
          <p:spPr bwMode="auto">
            <a:xfrm>
              <a:off x="295" y="1888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+2</a:t>
              </a:r>
            </a:p>
          </p:txBody>
        </p:sp>
        <p:sp>
          <p:nvSpPr>
            <p:cNvPr id="134169" name="矩形 94220"/>
            <p:cNvSpPr>
              <a:spLocks noChangeArrowheads="1"/>
            </p:cNvSpPr>
            <p:nvPr/>
          </p:nvSpPr>
          <p:spPr bwMode="auto">
            <a:xfrm>
              <a:off x="295" y="935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+3</a:t>
              </a:r>
            </a:p>
          </p:txBody>
        </p:sp>
        <p:sp>
          <p:nvSpPr>
            <p:cNvPr id="134170" name="矩形 94221"/>
            <p:cNvSpPr>
              <a:spLocks noChangeArrowheads="1"/>
            </p:cNvSpPr>
            <p:nvPr/>
          </p:nvSpPr>
          <p:spPr bwMode="auto">
            <a:xfrm>
              <a:off x="340" y="3430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0</a:t>
              </a:r>
            </a:p>
          </p:txBody>
        </p:sp>
        <p:sp>
          <p:nvSpPr>
            <p:cNvPr id="134171" name="直接连接符 94211"/>
            <p:cNvSpPr>
              <a:spLocks noChangeShapeType="1"/>
            </p:cNvSpPr>
            <p:nvPr/>
          </p:nvSpPr>
          <p:spPr bwMode="auto">
            <a:xfrm>
              <a:off x="839" y="2886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2" name="直接连接符 94212"/>
            <p:cNvSpPr>
              <a:spLocks noChangeShapeType="1"/>
            </p:cNvSpPr>
            <p:nvPr/>
          </p:nvSpPr>
          <p:spPr bwMode="auto">
            <a:xfrm>
              <a:off x="839" y="2069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3" name="直接连接符 94213"/>
            <p:cNvSpPr>
              <a:spLocks noChangeShapeType="1"/>
            </p:cNvSpPr>
            <p:nvPr/>
          </p:nvSpPr>
          <p:spPr bwMode="auto">
            <a:xfrm>
              <a:off x="839" y="1207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4" name="矩形 94218"/>
            <p:cNvSpPr>
              <a:spLocks noChangeArrowheads="1"/>
            </p:cNvSpPr>
            <p:nvPr/>
          </p:nvSpPr>
          <p:spPr bwMode="auto">
            <a:xfrm>
              <a:off x="295" y="2659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+1</a:t>
              </a:r>
            </a:p>
          </p:txBody>
        </p:sp>
      </p:grpSp>
      <p:sp>
        <p:nvSpPr>
          <p:cNvPr id="134190" name="直接连接符 94237"/>
          <p:cNvSpPr>
            <a:spLocks noChangeShapeType="1"/>
          </p:cNvSpPr>
          <p:nvPr/>
        </p:nvSpPr>
        <p:spPr bwMode="auto">
          <a:xfrm flipH="1" flipV="1">
            <a:off x="6953251" y="1128712"/>
            <a:ext cx="574675" cy="101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91" name="直接连接符 94237"/>
          <p:cNvSpPr>
            <a:spLocks noChangeShapeType="1"/>
          </p:cNvSpPr>
          <p:nvPr/>
        </p:nvSpPr>
        <p:spPr bwMode="auto">
          <a:xfrm flipH="1" flipV="1">
            <a:off x="7093668" y="2695574"/>
            <a:ext cx="5746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205" name="AutoShape 61"/>
          <p:cNvSpPr>
            <a:spLocks/>
          </p:cNvSpPr>
          <p:nvPr/>
        </p:nvSpPr>
        <p:spPr bwMode="auto">
          <a:xfrm flipH="1">
            <a:off x="4721143" y="1172484"/>
            <a:ext cx="144462" cy="1350169"/>
          </a:xfrm>
          <a:prstGeom prst="rightBrace">
            <a:avLst>
              <a:gd name="adj1" fmla="val 205435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206" name="直接连接符 94237"/>
          <p:cNvSpPr>
            <a:spLocks noChangeShapeType="1"/>
          </p:cNvSpPr>
          <p:nvPr/>
        </p:nvSpPr>
        <p:spPr bwMode="auto">
          <a:xfrm flipH="1">
            <a:off x="4015026" y="1847568"/>
            <a:ext cx="62898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1403350" y="141480"/>
            <a:ext cx="684053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以</a:t>
            </a:r>
            <a:r>
              <a:rPr lang="en-US" altLang="zh-CN" sz="2800" b="1" dirty="0">
                <a:solidFill>
                  <a:srgbClr val="FF6600"/>
                </a:solidFill>
                <a:latin typeface="Times New Roman" pitchFamily="18" charset="0"/>
                <a:ea typeface="楷体" pitchFamily="49" charset="-122"/>
              </a:rPr>
              <a:t>FeCl</a:t>
            </a:r>
            <a:r>
              <a:rPr lang="en-US" altLang="zh-CN" sz="2800" b="1" baseline="-25000" dirty="0">
                <a:solidFill>
                  <a:srgbClr val="FF6600"/>
                </a:solidFill>
                <a:latin typeface="Times New Roman" pitchFamily="18" charset="0"/>
                <a:ea typeface="楷体" pitchFamily="49" charset="-122"/>
              </a:rPr>
              <a:t>3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</a:rPr>
              <a:t>溶液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为原料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制备四氧化三铁</a:t>
            </a:r>
            <a:endParaRPr lang="zh-CN" altLang="en-US" sz="2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398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 animBg="1"/>
      <p:bldP spid="134190" grpId="0" animBg="1"/>
      <p:bldP spid="134191" grpId="0" animBg="1"/>
      <p:bldP spid="134205" grpId="0" animBg="1"/>
      <p:bldP spid="1342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755651" y="4300538"/>
            <a:ext cx="8208963" cy="108347"/>
            <a:chOff x="476" y="3612"/>
            <a:chExt cx="5171" cy="91"/>
          </a:xfrm>
        </p:grpSpPr>
        <p:sp>
          <p:nvSpPr>
            <p:cNvPr id="134147" name="直接连接符 94209"/>
            <p:cNvSpPr>
              <a:spLocks noChangeShapeType="1"/>
            </p:cNvSpPr>
            <p:nvPr/>
          </p:nvSpPr>
          <p:spPr bwMode="auto">
            <a:xfrm>
              <a:off x="476" y="3702"/>
              <a:ext cx="51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48" name="直接连接符 94214"/>
            <p:cNvSpPr>
              <a:spLocks noChangeShapeType="1"/>
            </p:cNvSpPr>
            <p:nvPr/>
          </p:nvSpPr>
          <p:spPr bwMode="auto">
            <a:xfrm>
              <a:off x="975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49" name="直接连接符 94215"/>
            <p:cNvSpPr>
              <a:spLocks noChangeShapeType="1"/>
            </p:cNvSpPr>
            <p:nvPr/>
          </p:nvSpPr>
          <p:spPr bwMode="auto">
            <a:xfrm>
              <a:off x="2154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50" name="直接连接符 94216"/>
            <p:cNvSpPr>
              <a:spLocks noChangeShapeType="1"/>
            </p:cNvSpPr>
            <p:nvPr/>
          </p:nvSpPr>
          <p:spPr bwMode="auto">
            <a:xfrm>
              <a:off x="3833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51" name="直接连接符 94217"/>
            <p:cNvSpPr>
              <a:spLocks noChangeShapeType="1"/>
            </p:cNvSpPr>
            <p:nvPr/>
          </p:nvSpPr>
          <p:spPr bwMode="auto">
            <a:xfrm>
              <a:off x="5193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4152" name="文本框 94223"/>
          <p:cNvSpPr txBox="1">
            <a:spLocks noChangeArrowheads="1"/>
          </p:cNvSpPr>
          <p:nvPr/>
        </p:nvSpPr>
        <p:spPr bwMode="auto">
          <a:xfrm>
            <a:off x="1042988" y="4462462"/>
            <a:ext cx="1225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ea typeface="楷体_GB2312" pitchFamily="49" charset="-122"/>
              </a:rPr>
              <a:t>单质</a:t>
            </a:r>
          </a:p>
        </p:txBody>
      </p:sp>
      <p:sp>
        <p:nvSpPr>
          <p:cNvPr id="134153" name="文本框 94224"/>
          <p:cNvSpPr txBox="1">
            <a:spLocks noChangeArrowheads="1"/>
          </p:cNvSpPr>
          <p:nvPr/>
        </p:nvSpPr>
        <p:spPr bwMode="auto">
          <a:xfrm>
            <a:off x="2821323" y="4420354"/>
            <a:ext cx="165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氧化物</a:t>
            </a:r>
          </a:p>
        </p:txBody>
      </p:sp>
      <p:sp>
        <p:nvSpPr>
          <p:cNvPr id="134154" name="文本框 94225"/>
          <p:cNvSpPr txBox="1">
            <a:spLocks noChangeArrowheads="1"/>
          </p:cNvSpPr>
          <p:nvPr/>
        </p:nvSpPr>
        <p:spPr bwMode="auto">
          <a:xfrm>
            <a:off x="5292726" y="4462462"/>
            <a:ext cx="194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氢氧化物</a:t>
            </a:r>
          </a:p>
        </p:txBody>
      </p:sp>
      <p:sp>
        <p:nvSpPr>
          <p:cNvPr id="134155" name="文本框 94226"/>
          <p:cNvSpPr txBox="1">
            <a:spLocks noChangeArrowheads="1"/>
          </p:cNvSpPr>
          <p:nvPr/>
        </p:nvSpPr>
        <p:spPr bwMode="auto">
          <a:xfrm>
            <a:off x="7855379" y="4420354"/>
            <a:ext cx="868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盐</a:t>
            </a:r>
          </a:p>
        </p:txBody>
      </p:sp>
      <p:sp>
        <p:nvSpPr>
          <p:cNvPr id="134156" name="文本框 94229"/>
          <p:cNvSpPr txBox="1">
            <a:spLocks noChangeArrowheads="1"/>
          </p:cNvSpPr>
          <p:nvPr/>
        </p:nvSpPr>
        <p:spPr bwMode="auto">
          <a:xfrm>
            <a:off x="5076826" y="2463403"/>
            <a:ext cx="1871663" cy="5847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</a:rPr>
              <a:t>Fe(OH)</a:t>
            </a:r>
            <a:r>
              <a:rPr lang="en-US" altLang="zh-CN" sz="3200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4157" name="文本框 94230"/>
          <p:cNvSpPr txBox="1">
            <a:spLocks noChangeArrowheads="1"/>
          </p:cNvSpPr>
          <p:nvPr/>
        </p:nvSpPr>
        <p:spPr bwMode="auto">
          <a:xfrm>
            <a:off x="5003801" y="897732"/>
            <a:ext cx="18716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A50021"/>
                </a:solidFill>
                <a:latin typeface="Times New Roman" pitchFamily="18" charset="0"/>
              </a:rPr>
              <a:t>Fe(OH)</a:t>
            </a:r>
            <a:r>
              <a:rPr lang="en-US" altLang="zh-CN" sz="3200" b="1" baseline="-25000">
                <a:solidFill>
                  <a:srgbClr val="A5002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4159" name="文本框 94234"/>
          <p:cNvSpPr txBox="1">
            <a:spLocks noChangeArrowheads="1"/>
          </p:cNvSpPr>
          <p:nvPr/>
        </p:nvSpPr>
        <p:spPr bwMode="auto">
          <a:xfrm>
            <a:off x="2627314" y="1713905"/>
            <a:ext cx="12239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latin typeface="Times New Roman" pitchFamily="18" charset="0"/>
              </a:rPr>
              <a:t>Fe</a:t>
            </a:r>
            <a:r>
              <a:rPr lang="en-US" altLang="zh-CN" sz="3200" b="1" baseline="-25000">
                <a:latin typeface="Times New Roman" pitchFamily="18" charset="0"/>
              </a:rPr>
              <a:t>3</a:t>
            </a:r>
            <a:r>
              <a:rPr lang="en-US" altLang="zh-CN" sz="3200" b="1">
                <a:latin typeface="Times New Roman" pitchFamily="18" charset="0"/>
              </a:rPr>
              <a:t>O</a:t>
            </a:r>
            <a:r>
              <a:rPr lang="en-US" altLang="zh-CN" sz="3200" b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134162" name="文本框 94241"/>
          <p:cNvSpPr txBox="1">
            <a:spLocks noChangeArrowheads="1"/>
          </p:cNvSpPr>
          <p:nvPr/>
        </p:nvSpPr>
        <p:spPr bwMode="auto">
          <a:xfrm>
            <a:off x="7678932" y="935236"/>
            <a:ext cx="10080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6600"/>
                </a:solidFill>
                <a:latin typeface="Times New Roman" pitchFamily="18" charset="0"/>
              </a:rPr>
              <a:t>Fe</a:t>
            </a:r>
            <a:r>
              <a:rPr lang="en-US" altLang="zh-CN" sz="3200" b="1" baseline="30000">
                <a:solidFill>
                  <a:srgbClr val="FF6600"/>
                </a:solidFill>
                <a:latin typeface="Times New Roman" pitchFamily="18" charset="0"/>
              </a:rPr>
              <a:t>3+</a:t>
            </a:r>
          </a:p>
        </p:txBody>
      </p:sp>
      <p:sp>
        <p:nvSpPr>
          <p:cNvPr id="134163" name="文本框 94242"/>
          <p:cNvSpPr txBox="1">
            <a:spLocks noChangeArrowheads="1"/>
          </p:cNvSpPr>
          <p:nvPr/>
        </p:nvSpPr>
        <p:spPr bwMode="auto">
          <a:xfrm>
            <a:off x="7810501" y="2474119"/>
            <a:ext cx="100806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336600"/>
                </a:solidFill>
                <a:latin typeface="Times New Roman" pitchFamily="18" charset="0"/>
              </a:rPr>
              <a:t>Fe</a:t>
            </a:r>
            <a:r>
              <a:rPr lang="en-US" altLang="zh-CN" sz="3200" b="1" baseline="30000">
                <a:solidFill>
                  <a:srgbClr val="336600"/>
                </a:solidFill>
                <a:latin typeface="Times New Roman" pitchFamily="18" charset="0"/>
              </a:rPr>
              <a:t>2+</a:t>
            </a:r>
          </a:p>
        </p:txBody>
      </p:sp>
      <p:sp>
        <p:nvSpPr>
          <p:cNvPr id="134165" name="直接连接符 94244"/>
          <p:cNvSpPr>
            <a:spLocks noChangeShapeType="1"/>
          </p:cNvSpPr>
          <p:nvPr/>
        </p:nvSpPr>
        <p:spPr bwMode="auto">
          <a:xfrm flipV="1">
            <a:off x="8243888" y="1376959"/>
            <a:ext cx="0" cy="10798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4166" name="Group 22"/>
          <p:cNvGrpSpPr>
            <a:grpSpLocks/>
          </p:cNvGrpSpPr>
          <p:nvPr/>
        </p:nvGrpSpPr>
        <p:grpSpPr bwMode="auto">
          <a:xfrm>
            <a:off x="-128588" y="670322"/>
            <a:ext cx="1008063" cy="3943350"/>
            <a:chOff x="295" y="527"/>
            <a:chExt cx="635" cy="3312"/>
          </a:xfrm>
        </p:grpSpPr>
        <p:sp>
          <p:nvSpPr>
            <p:cNvPr id="134167" name="直接连接符 94210"/>
            <p:cNvSpPr>
              <a:spLocks noChangeShapeType="1"/>
            </p:cNvSpPr>
            <p:nvPr/>
          </p:nvSpPr>
          <p:spPr bwMode="auto">
            <a:xfrm flipV="1">
              <a:off x="839" y="527"/>
              <a:ext cx="0" cy="3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68" name="矩形 94219"/>
            <p:cNvSpPr>
              <a:spLocks noChangeArrowheads="1"/>
            </p:cNvSpPr>
            <p:nvPr/>
          </p:nvSpPr>
          <p:spPr bwMode="auto">
            <a:xfrm>
              <a:off x="295" y="1888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+2</a:t>
              </a:r>
            </a:p>
          </p:txBody>
        </p:sp>
        <p:sp>
          <p:nvSpPr>
            <p:cNvPr id="134169" name="矩形 94220"/>
            <p:cNvSpPr>
              <a:spLocks noChangeArrowheads="1"/>
            </p:cNvSpPr>
            <p:nvPr/>
          </p:nvSpPr>
          <p:spPr bwMode="auto">
            <a:xfrm>
              <a:off x="295" y="935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+3</a:t>
              </a:r>
            </a:p>
          </p:txBody>
        </p:sp>
        <p:sp>
          <p:nvSpPr>
            <p:cNvPr id="134170" name="矩形 94221"/>
            <p:cNvSpPr>
              <a:spLocks noChangeArrowheads="1"/>
            </p:cNvSpPr>
            <p:nvPr/>
          </p:nvSpPr>
          <p:spPr bwMode="auto">
            <a:xfrm>
              <a:off x="340" y="3430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0</a:t>
              </a:r>
            </a:p>
          </p:txBody>
        </p:sp>
        <p:sp>
          <p:nvSpPr>
            <p:cNvPr id="134171" name="直接连接符 94211"/>
            <p:cNvSpPr>
              <a:spLocks noChangeShapeType="1"/>
            </p:cNvSpPr>
            <p:nvPr/>
          </p:nvSpPr>
          <p:spPr bwMode="auto">
            <a:xfrm>
              <a:off x="839" y="2886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2" name="直接连接符 94212"/>
            <p:cNvSpPr>
              <a:spLocks noChangeShapeType="1"/>
            </p:cNvSpPr>
            <p:nvPr/>
          </p:nvSpPr>
          <p:spPr bwMode="auto">
            <a:xfrm>
              <a:off x="839" y="2069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3" name="直接连接符 94213"/>
            <p:cNvSpPr>
              <a:spLocks noChangeShapeType="1"/>
            </p:cNvSpPr>
            <p:nvPr/>
          </p:nvSpPr>
          <p:spPr bwMode="auto">
            <a:xfrm>
              <a:off x="839" y="1207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4" name="矩形 94218"/>
            <p:cNvSpPr>
              <a:spLocks noChangeArrowheads="1"/>
            </p:cNvSpPr>
            <p:nvPr/>
          </p:nvSpPr>
          <p:spPr bwMode="auto">
            <a:xfrm>
              <a:off x="295" y="2659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+1</a:t>
              </a:r>
            </a:p>
          </p:txBody>
        </p:sp>
      </p:grpSp>
      <p:sp>
        <p:nvSpPr>
          <p:cNvPr id="134190" name="直接连接符 94237"/>
          <p:cNvSpPr>
            <a:spLocks noChangeShapeType="1"/>
          </p:cNvSpPr>
          <p:nvPr/>
        </p:nvSpPr>
        <p:spPr bwMode="auto">
          <a:xfrm flipH="1" flipV="1">
            <a:off x="6953251" y="1128712"/>
            <a:ext cx="574675" cy="1012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91" name="直接连接符 94237"/>
          <p:cNvSpPr>
            <a:spLocks noChangeShapeType="1"/>
          </p:cNvSpPr>
          <p:nvPr/>
        </p:nvSpPr>
        <p:spPr bwMode="auto">
          <a:xfrm flipH="1" flipV="1">
            <a:off x="7093668" y="2695574"/>
            <a:ext cx="574676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205" name="AutoShape 61"/>
          <p:cNvSpPr>
            <a:spLocks/>
          </p:cNvSpPr>
          <p:nvPr/>
        </p:nvSpPr>
        <p:spPr bwMode="auto">
          <a:xfrm flipH="1">
            <a:off x="4721143" y="1172484"/>
            <a:ext cx="144462" cy="1350169"/>
          </a:xfrm>
          <a:prstGeom prst="rightBrace">
            <a:avLst>
              <a:gd name="adj1" fmla="val 205435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206" name="直接连接符 94237"/>
          <p:cNvSpPr>
            <a:spLocks noChangeShapeType="1"/>
          </p:cNvSpPr>
          <p:nvPr/>
        </p:nvSpPr>
        <p:spPr bwMode="auto">
          <a:xfrm flipH="1">
            <a:off x="4015026" y="1847568"/>
            <a:ext cx="62898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1403350" y="141480"/>
            <a:ext cx="684053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以</a:t>
            </a:r>
            <a:r>
              <a:rPr lang="en-US" altLang="zh-CN" sz="2800" b="1" dirty="0">
                <a:solidFill>
                  <a:srgbClr val="92D050"/>
                </a:solidFill>
                <a:latin typeface="Times New Roman" pitchFamily="18" charset="0"/>
                <a:ea typeface="楷体" pitchFamily="49" charset="-122"/>
              </a:rPr>
              <a:t>FeCl</a:t>
            </a:r>
            <a:r>
              <a:rPr lang="en-US" altLang="zh-CN" sz="2800" b="1" baseline="-25000" dirty="0">
                <a:solidFill>
                  <a:srgbClr val="92D050"/>
                </a:solidFill>
                <a:latin typeface="Times New Roman" pitchFamily="18" charset="0"/>
                <a:ea typeface="楷体" pitchFamily="49" charset="-122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</a:rPr>
              <a:t>溶液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为原料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制备四氧化三铁</a:t>
            </a:r>
            <a:endParaRPr lang="zh-CN" altLang="en-US" sz="2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69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 animBg="1"/>
      <p:bldP spid="134190" grpId="0" animBg="1"/>
      <p:bldP spid="134191" grpId="0" animBg="1"/>
      <p:bldP spid="134205" grpId="0" animBg="1"/>
      <p:bldP spid="1342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503237" y="2762665"/>
            <a:ext cx="1944688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charset="0"/>
              <a:buNone/>
            </a:pPr>
            <a:r>
              <a:rPr lang="zh-CN" altLang="en-US" sz="2800" b="1">
                <a:ea typeface="楷体" pitchFamily="49" charset="-122"/>
              </a:rPr>
              <a:t>明确目的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2627314" y="3254518"/>
            <a:ext cx="1760537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charset="0"/>
              <a:buNone/>
            </a:pPr>
            <a:r>
              <a:rPr lang="zh-CN" altLang="en-US" sz="2000" b="1">
                <a:ea typeface="楷体" pitchFamily="49" charset="-122"/>
              </a:rPr>
              <a:t>物质转化线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2627314" y="4183205"/>
            <a:ext cx="1584325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charset="0"/>
              <a:buNone/>
            </a:pPr>
            <a:r>
              <a:rPr lang="zh-CN" altLang="en-US" sz="2000" b="1" dirty="0">
                <a:ea typeface="楷体" pitchFamily="49" charset="-122"/>
              </a:rPr>
              <a:t>操作线</a:t>
            </a:r>
          </a:p>
        </p:txBody>
      </p:sp>
      <p:sp>
        <p:nvSpPr>
          <p:cNvPr id="109578" name="AutoShape 10"/>
          <p:cNvSpPr>
            <a:spLocks/>
          </p:cNvSpPr>
          <p:nvPr/>
        </p:nvSpPr>
        <p:spPr bwMode="auto">
          <a:xfrm>
            <a:off x="4427538" y="3146171"/>
            <a:ext cx="152400" cy="514350"/>
          </a:xfrm>
          <a:prstGeom prst="leftBrace">
            <a:avLst>
              <a:gd name="adj1" fmla="val 37500"/>
              <a:gd name="adj2" fmla="val 480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9579" name="AutoShape 11"/>
          <p:cNvSpPr>
            <a:spLocks/>
          </p:cNvSpPr>
          <p:nvPr/>
        </p:nvSpPr>
        <p:spPr bwMode="auto">
          <a:xfrm>
            <a:off x="4284664" y="4010564"/>
            <a:ext cx="142875" cy="733425"/>
          </a:xfrm>
          <a:prstGeom prst="leftBrace">
            <a:avLst>
              <a:gd name="adj1" fmla="val 57037"/>
              <a:gd name="adj2" fmla="val 480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9580" name="AutoShape 12"/>
          <p:cNvSpPr>
            <a:spLocks/>
          </p:cNvSpPr>
          <p:nvPr/>
        </p:nvSpPr>
        <p:spPr bwMode="auto">
          <a:xfrm>
            <a:off x="2411413" y="3416443"/>
            <a:ext cx="144462" cy="1015603"/>
          </a:xfrm>
          <a:prstGeom prst="leftBrace">
            <a:avLst>
              <a:gd name="adj1" fmla="val 78114"/>
              <a:gd name="adj2" fmla="val 480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539751" y="3793871"/>
            <a:ext cx="1871663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charset="0"/>
              <a:buNone/>
            </a:pPr>
            <a:r>
              <a:rPr lang="zh-CN" altLang="en-US" sz="2800" b="1">
                <a:ea typeface="楷体" pitchFamily="49" charset="-122"/>
              </a:rPr>
              <a:t>分析流程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1331913" y="311402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4427538" y="3470021"/>
            <a:ext cx="3389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400" b="1"/>
              <a:t>不溶物</a:t>
            </a:r>
            <a:r>
              <a:rPr lang="zh-CN" altLang="en-US" sz="2000" b="1">
                <a:sym typeface="Arial" charset="0"/>
              </a:rPr>
              <a:t>→ </a:t>
            </a:r>
            <a:r>
              <a:rPr lang="en-US" altLang="zh-CN" sz="2400" b="1">
                <a:latin typeface="Times New Roman" pitchFamily="18" charset="0"/>
              </a:rPr>
              <a:t>Fe</a:t>
            </a:r>
            <a:r>
              <a:rPr lang="en-US" altLang="zh-CN" sz="2400" b="1" baseline="-25000">
                <a:latin typeface="Times New Roman" pitchFamily="18" charset="0"/>
              </a:rPr>
              <a:t>3</a:t>
            </a:r>
            <a:r>
              <a:rPr lang="en-US" altLang="zh-CN" sz="2400" b="1">
                <a:latin typeface="Times New Roman" pitchFamily="18" charset="0"/>
              </a:rPr>
              <a:t>O</a:t>
            </a:r>
            <a:r>
              <a:rPr lang="en-US" altLang="zh-CN" sz="2400" b="1" baseline="-25000">
                <a:latin typeface="Times New Roman" pitchFamily="18" charset="0"/>
              </a:rPr>
              <a:t>4</a:t>
            </a:r>
            <a:r>
              <a:rPr lang="zh-CN" altLang="en-US" sz="2000" b="1"/>
              <a:t>胶体粒子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4425950" y="2892217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400" b="1" dirty="0"/>
              <a:t>溶液</a:t>
            </a:r>
            <a:r>
              <a:rPr lang="en-US" altLang="zh-CN" sz="2400" b="1" dirty="0">
                <a:latin typeface="Times New Roman" pitchFamily="18" charset="0"/>
              </a:rPr>
              <a:t>A</a:t>
            </a:r>
            <a:r>
              <a:rPr lang="en-US" altLang="zh-CN" sz="2400" b="1" dirty="0">
                <a:latin typeface="Times New Roman" pitchFamily="18" charset="0"/>
                <a:sym typeface="Arial" charset="0"/>
              </a:rPr>
              <a:t>→ </a:t>
            </a:r>
            <a:r>
              <a:rPr lang="en-US" altLang="zh-CN" sz="2400" b="1" dirty="0">
                <a:latin typeface="Times New Roman" pitchFamily="18" charset="0"/>
                <a:sym typeface="宋体" pitchFamily="2" charset="-122"/>
              </a:rPr>
              <a:t>Zn(OH)</a:t>
            </a:r>
            <a:r>
              <a:rPr lang="en-US" altLang="zh-CN" sz="2400" b="1" baseline="-25000" dirty="0">
                <a:latin typeface="Times New Roman" pitchFamily="18" charset="0"/>
                <a:sym typeface="宋体" pitchFamily="2" charset="-122"/>
              </a:rPr>
              <a:t>2</a:t>
            </a:r>
            <a:r>
              <a:rPr lang="zh-CN" altLang="en-US" sz="2400" dirty="0">
                <a:latin typeface="Times New Roman" pitchFamily="18" charset="0"/>
                <a:sym typeface="Arial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sym typeface="Arial" charset="0"/>
              </a:rPr>
              <a:t>→ </a:t>
            </a:r>
            <a:r>
              <a:rPr lang="en-US" altLang="zh-CN" sz="2400" b="1" dirty="0" err="1">
                <a:latin typeface="Times New Roman" pitchFamily="18" charset="0"/>
                <a:sym typeface="宋体" pitchFamily="2" charset="-122"/>
              </a:rPr>
              <a:t>ZnO</a:t>
            </a:r>
            <a:endParaRPr lang="zh-CN" altLang="en-US" sz="2400" b="1" dirty="0">
              <a:latin typeface="Times New Roman" pitchFamily="18" charset="0"/>
              <a:sym typeface="Arial" charset="0"/>
            </a:endParaRP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4503739" y="3808047"/>
            <a:ext cx="2297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ym typeface="Arial" charset="0"/>
              </a:rPr>
              <a:t>溶液</a:t>
            </a:r>
            <a:r>
              <a:rPr lang="en-US" altLang="zh-CN" sz="2400" b="1" dirty="0">
                <a:latin typeface="Times New Roman" pitchFamily="18" charset="0"/>
                <a:sym typeface="Arial" charset="0"/>
              </a:rPr>
              <a:t>A</a:t>
            </a:r>
            <a:r>
              <a:rPr lang="zh-CN" altLang="en-US" sz="2400" b="1" dirty="0">
                <a:sym typeface="Arial" charset="0"/>
              </a:rPr>
              <a:t>与</a:t>
            </a:r>
            <a:r>
              <a:rPr lang="zh-CN" altLang="en-US" sz="2400" b="1" dirty="0"/>
              <a:t>不溶物</a:t>
            </a:r>
            <a:r>
              <a:rPr lang="zh-CN" altLang="en-US" sz="2400" b="1" dirty="0">
                <a:sym typeface="Arial" charset="0"/>
              </a:rPr>
              <a:t>：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4370388" y="4551108"/>
            <a:ext cx="434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ym typeface="Arial" charset="0"/>
              </a:rPr>
              <a:t>得到胶体粒子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6650038" y="3797331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400" b="1" dirty="0">
                <a:sym typeface="Arial" charset="0"/>
              </a:rPr>
              <a:t>过滤</a:t>
            </a:r>
            <a:endParaRPr lang="zh-CN" altLang="en-US" sz="2800" b="1" dirty="0">
              <a:sym typeface="Arial" charset="0"/>
            </a:endParaRP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4427538" y="4208208"/>
            <a:ext cx="3316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ym typeface="Arial" charset="0"/>
              </a:rPr>
              <a:t>调节</a:t>
            </a:r>
            <a:r>
              <a:rPr lang="en-US" altLang="zh-CN" sz="2400" b="1">
                <a:latin typeface="Times New Roman" pitchFamily="18" charset="0"/>
                <a:sym typeface="Arial" charset="0"/>
              </a:rPr>
              <a:t>pH   </a:t>
            </a:r>
            <a:r>
              <a:rPr lang="zh-CN" altLang="en-US" sz="2400" b="1">
                <a:sym typeface="Arial" charset="0"/>
              </a:rPr>
              <a:t>适量</a:t>
            </a:r>
            <a:r>
              <a:rPr lang="en-US" altLang="zh-CN" sz="2400" b="1">
                <a:latin typeface="Times New Roman" pitchFamily="18" charset="0"/>
                <a:sym typeface="Arial" charset="0"/>
              </a:rPr>
              <a:t>H</a:t>
            </a:r>
            <a:r>
              <a:rPr lang="en-US" altLang="zh-CN" sz="2400" b="1" baseline="-25000">
                <a:latin typeface="Times New Roman" pitchFamily="18" charset="0"/>
                <a:sym typeface="Arial" charset="0"/>
              </a:rPr>
              <a:t>2</a:t>
            </a:r>
            <a:r>
              <a:rPr lang="en-US" altLang="zh-CN" sz="2400" b="1">
                <a:latin typeface="Times New Roman" pitchFamily="18" charset="0"/>
                <a:sym typeface="Arial" charset="0"/>
              </a:rPr>
              <a:t>O</a:t>
            </a:r>
            <a:r>
              <a:rPr lang="en-US" altLang="zh-CN" sz="2400" b="1" baseline="-25000">
                <a:latin typeface="Times New Roman" pitchFamily="18" charset="0"/>
                <a:sym typeface="Arial" charset="0"/>
              </a:rPr>
              <a:t>2</a:t>
            </a:r>
          </a:p>
        </p:txBody>
      </p:sp>
      <p:pic>
        <p:nvPicPr>
          <p:cNvPr id="109596" name="Picture 28" descr="N(7WE40K6R2U$]RN(CIT[5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4" y="843297"/>
            <a:ext cx="8135938" cy="162044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1" y="27071"/>
            <a:ext cx="1439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问题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：</a:t>
            </a:r>
          </a:p>
        </p:txBody>
      </p: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900114" y="-154870"/>
            <a:ext cx="8243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白铁皮（镀锌铁皮）常用于制造屋面、卷管和各种容器，利用废旧镀锌铁皮可制备磁性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4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胶体粒子及副产物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</a:rPr>
              <a:t>ZnO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 制备流程如下：</a:t>
            </a:r>
            <a:r>
              <a:rPr lang="zh-CN" altLang="en-US" dirty="0"/>
              <a:t>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558606" y="951625"/>
            <a:ext cx="642938" cy="540563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174556" y="1466370"/>
            <a:ext cx="822326" cy="72758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506262" y="875593"/>
            <a:ext cx="642938" cy="1426369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  <p:bldP spid="109576" grpId="0" bldLvl="0" animBg="1" autoUpdateAnimBg="0"/>
      <p:bldP spid="109577" grpId="0" animBg="1"/>
      <p:bldP spid="109578" grpId="0" animBg="1"/>
      <p:bldP spid="109579" grpId="0" animBg="1"/>
      <p:bldP spid="109580" grpId="0" animBg="1"/>
      <p:bldP spid="109581" grpId="0" bldLvl="0" animBg="1" autoUpdateAnimBg="0"/>
      <p:bldP spid="109582" grpId="0" animBg="1"/>
      <p:bldP spid="109583" grpId="0" bldLvl="0" autoUpdateAnimBg="0"/>
      <p:bldP spid="109584" grpId="0" bldLvl="0" autoUpdateAnimBg="0"/>
      <p:bldP spid="109586" grpId="0"/>
      <p:bldP spid="109590" grpId="0"/>
      <p:bldP spid="109592" grpId="0"/>
      <p:bldP spid="2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82860"/>
              </p:ext>
            </p:extLst>
          </p:nvPr>
        </p:nvGraphicFramePr>
        <p:xfrm>
          <a:off x="177801" y="1166812"/>
          <a:ext cx="9744075" cy="352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Document" r:id="rId3" imgW="11108775" imgH="5874250" progId="Word.Document.8">
                  <p:embed/>
                </p:oleObj>
              </mc:Choice>
              <mc:Fallback>
                <p:oleObj name="Document" r:id="rId3" imgW="11108775" imgH="58742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1" y="1166812"/>
                        <a:ext cx="9744075" cy="3520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411761" y="195487"/>
            <a:ext cx="476861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600" b="1" dirty="0"/>
              <a:t>Fe</a:t>
            </a:r>
            <a:r>
              <a:rPr lang="en-US" altLang="zh-CN" sz="3600" b="1" baseline="30000" dirty="0"/>
              <a:t>2</a:t>
            </a:r>
            <a:r>
              <a:rPr lang="zh-CN" altLang="zh-CN" sz="3600" b="1" baseline="30000" dirty="0"/>
              <a:t>＋</a:t>
            </a:r>
            <a:r>
              <a:rPr lang="zh-CN" altLang="zh-CN" sz="3600" b="1" dirty="0"/>
              <a:t>、</a:t>
            </a:r>
            <a:r>
              <a:rPr lang="en-US" altLang="zh-CN" sz="3600" b="1" dirty="0"/>
              <a:t>Fe</a:t>
            </a:r>
            <a:r>
              <a:rPr lang="en-US" altLang="zh-CN" sz="3600" b="1" baseline="30000" dirty="0"/>
              <a:t>3</a:t>
            </a:r>
            <a:r>
              <a:rPr lang="zh-CN" altLang="zh-CN" sz="3600" b="1" baseline="30000" dirty="0"/>
              <a:t>＋</a:t>
            </a:r>
            <a:r>
              <a:rPr lang="zh-CN" altLang="zh-CN" sz="3600" b="1" dirty="0"/>
              <a:t>的检验方法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85588646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125323"/>
              </p:ext>
            </p:extLst>
          </p:nvPr>
        </p:nvGraphicFramePr>
        <p:xfrm>
          <a:off x="0" y="411510"/>
          <a:ext cx="9990138" cy="381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Document" r:id="rId3" imgW="11155553" imgH="5699039" progId="Word.Document.8">
                  <p:embed/>
                </p:oleObj>
              </mc:Choice>
              <mc:Fallback>
                <p:oleObj name="Document" r:id="rId3" imgW="11155553" imgH="56990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510"/>
                        <a:ext cx="9990138" cy="3818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9" name="Rectangle 5"/>
          <p:cNvSpPr>
            <a:spLocks noChangeArrowheads="1"/>
          </p:cNvSpPr>
          <p:nvPr/>
        </p:nvSpPr>
        <p:spPr bwMode="auto">
          <a:xfrm>
            <a:off x="4651516" y="1478638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dirty="0"/>
              <a:t>红　</a:t>
            </a:r>
          </a:p>
        </p:txBody>
      </p:sp>
      <p:sp>
        <p:nvSpPr>
          <p:cNvPr id="958470" name="Rectangle 6"/>
          <p:cNvSpPr>
            <a:spLocks noChangeArrowheads="1"/>
          </p:cNvSpPr>
          <p:nvPr/>
        </p:nvSpPr>
        <p:spPr bwMode="auto">
          <a:xfrm>
            <a:off x="4328350" y="203372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dirty="0"/>
              <a:t>蓝　</a:t>
            </a:r>
          </a:p>
        </p:txBody>
      </p:sp>
      <p:sp>
        <p:nvSpPr>
          <p:cNvPr id="958471" name="Rectangle 7"/>
          <p:cNvSpPr>
            <a:spLocks noChangeArrowheads="1"/>
          </p:cNvSpPr>
          <p:nvPr/>
        </p:nvSpPr>
        <p:spPr bwMode="auto">
          <a:xfrm>
            <a:off x="6444208" y="319279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dirty="0"/>
              <a:t>褪去　</a:t>
            </a:r>
          </a:p>
        </p:txBody>
      </p:sp>
    </p:spTree>
    <p:extLst>
      <p:ext uri="{BB962C8B-B14F-4D97-AF65-F5344CB8AC3E}">
        <p14:creationId xmlns:p14="http://schemas.microsoft.com/office/powerpoint/2010/main" val="18785439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8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N(7WE40K6R2U$]RN(CIT[5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73" y="888708"/>
            <a:ext cx="7056437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08144" y="3921900"/>
            <a:ext cx="8893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 dirty="0">
                <a:latin typeface="宋体" pitchFamily="2" charset="-122"/>
              </a:rPr>
              <a:t>由溶液</a:t>
            </a:r>
            <a:r>
              <a:rPr lang="en-US" altLang="zh-CN" sz="2400" b="1" dirty="0">
                <a:latin typeface="宋体" pitchFamily="2" charset="-122"/>
              </a:rPr>
              <a:t>B</a:t>
            </a:r>
            <a:r>
              <a:rPr lang="zh-CN" altLang="en-US" sz="2400" b="1" dirty="0">
                <a:latin typeface="宋体" pitchFamily="2" charset="-122"/>
              </a:rPr>
              <a:t>制取</a:t>
            </a:r>
            <a:r>
              <a:rPr lang="en-US" altLang="zh-CN" sz="2400" b="1" dirty="0">
                <a:latin typeface="Times New Roman" pitchFamily="18" charset="0"/>
              </a:rPr>
              <a:t>Fe</a:t>
            </a:r>
            <a:r>
              <a:rPr lang="en-US" altLang="zh-CN" sz="2400" b="1" baseline="-25000" dirty="0">
                <a:latin typeface="Times New Roman" pitchFamily="18" charset="0"/>
              </a:rPr>
              <a:t>3</a:t>
            </a:r>
            <a:r>
              <a:rPr lang="en-US" altLang="zh-CN" sz="2400" b="1" dirty="0">
                <a:latin typeface="Times New Roman" pitchFamily="18" charset="0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</a:rPr>
              <a:t>4</a:t>
            </a:r>
            <a:r>
              <a:rPr lang="zh-CN" altLang="en-US" sz="2400" b="1" dirty="0">
                <a:latin typeface="宋体" pitchFamily="2" charset="-122"/>
              </a:rPr>
              <a:t>胶体粒子的过程中，须持续通入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N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2</a:t>
            </a:r>
            <a:r>
              <a:rPr lang="zh-CN" altLang="en-US" sz="2400" b="1" dirty="0">
                <a:latin typeface="宋体" pitchFamily="2" charset="-122"/>
              </a:rPr>
              <a:t>，    其原因是？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30416" y="2293646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 dirty="0">
                <a:latin typeface="宋体" pitchFamily="2" charset="-122"/>
              </a:rPr>
              <a:t>为什么要加入适量的</a:t>
            </a:r>
            <a:r>
              <a:rPr lang="en-US" altLang="zh-CN" sz="2400" b="1" dirty="0">
                <a:latin typeface="Times New Roman" pitchFamily="18" charset="0"/>
              </a:rPr>
              <a:t>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zh-CN" altLang="en-US" sz="2400" b="1" dirty="0">
                <a:latin typeface="宋体" pitchFamily="2" charset="-122"/>
              </a:rPr>
              <a:t>？</a:t>
            </a:r>
            <a:endParaRPr lang="en-US" altLang="zh-CN" sz="2400" b="1" dirty="0">
              <a:latin typeface="宋体" pitchFamily="2" charset="-122"/>
            </a:endParaRPr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108145" y="2658000"/>
            <a:ext cx="91725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 dirty="0">
                <a:latin typeface="宋体" pitchFamily="2" charset="-122"/>
              </a:rPr>
              <a:t>如何证明溶液</a:t>
            </a:r>
            <a:r>
              <a:rPr lang="en-US" altLang="zh-CN" sz="2400" b="1" dirty="0">
                <a:latin typeface="宋体" pitchFamily="2" charset="-122"/>
              </a:rPr>
              <a:t>B</a:t>
            </a:r>
            <a:r>
              <a:rPr lang="zh-CN" altLang="en-US" sz="2400" b="1" dirty="0">
                <a:latin typeface="宋体" pitchFamily="2" charset="-122"/>
              </a:rPr>
              <a:t>中含有一定量的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400" b="1" baseline="30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zh-CN" altLang="en-US" sz="2400" b="1" baseline="30000" dirty="0">
                <a:latin typeface="Times New Roman" pitchFamily="18" charset="0"/>
                <a:ea typeface="楷体" pitchFamily="49" charset="-122"/>
              </a:rPr>
              <a:t>＋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？</a:t>
            </a:r>
            <a:r>
              <a:rPr lang="zh-CN" altLang="en-US" sz="2400" b="1" dirty="0">
                <a:latin typeface="宋体" pitchFamily="2" charset="-122"/>
              </a:rPr>
              <a:t>如何证明溶液</a:t>
            </a:r>
            <a:r>
              <a:rPr lang="en-US" altLang="zh-CN" sz="2400" b="1" dirty="0">
                <a:latin typeface="宋体" pitchFamily="2" charset="-122"/>
              </a:rPr>
              <a:t>B</a:t>
            </a:r>
            <a:r>
              <a:rPr lang="zh-CN" altLang="en-US" sz="2400" b="1" dirty="0">
                <a:latin typeface="宋体" pitchFamily="2" charset="-122"/>
              </a:rPr>
              <a:t>中含有一定量的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400" b="1" baseline="30000" dirty="0">
                <a:latin typeface="Times New Roman" pitchFamily="18" charset="0"/>
                <a:ea typeface="楷体" pitchFamily="49" charset="-122"/>
              </a:rPr>
              <a:t>2</a:t>
            </a:r>
            <a:r>
              <a:rPr lang="zh-CN" altLang="en-US" sz="2400" b="1" baseline="30000" dirty="0">
                <a:latin typeface="Times New Roman" pitchFamily="18" charset="0"/>
                <a:ea typeface="楷体" pitchFamily="49" charset="-122"/>
              </a:rPr>
              <a:t>＋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？</a:t>
            </a:r>
          </a:p>
          <a:p>
            <a:r>
              <a:rPr lang="zh-CN" altLang="en-US" sz="2400" b="1" dirty="0">
                <a:latin typeface="宋体" pitchFamily="2" charset="-122"/>
              </a:rPr>
              <a:t>       </a:t>
            </a: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40215" y="-12466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7: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白铁皮（镀锌铁皮）常用于制造屋面、卷管和各种容器，利用废旧镀锌铁皮可制备磁性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4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胶体粒子及副产物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</a:rPr>
              <a:t>ZnO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 制备流程如下：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21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N(7WE40K6R2U$]RN(CIT[5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89385"/>
            <a:ext cx="7056438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" y="0"/>
            <a:ext cx="1439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问题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：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900114" y="-154870"/>
            <a:ext cx="8243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白铁皮（镀锌铁皮）常用于制造屋面、卷管和各种容器，利用废旧镀锌铁皮可制备磁性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4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胶体粒子及副产物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</a:rPr>
              <a:t>ZnO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 制备流程如下：</a:t>
            </a:r>
            <a:r>
              <a:rPr lang="zh-CN" altLang="en-US" dirty="0"/>
              <a:t> 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4407" y="2740819"/>
            <a:ext cx="9144000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精确测定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800" b="1" baseline="30000" dirty="0">
                <a:latin typeface="Times New Roman" pitchFamily="18" charset="0"/>
                <a:ea typeface="楷体" pitchFamily="49" charset="-122"/>
              </a:rPr>
              <a:t>2+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800" b="1" baseline="30000" dirty="0">
                <a:latin typeface="Times New Roman" pitchFamily="18" charset="0"/>
                <a:ea typeface="楷体" pitchFamily="49" charset="-122"/>
              </a:rPr>
              <a:t>3+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的比例，可提高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</a:rPr>
              <a:t>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的纯度。设计实验方案测定溶液中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800" b="1" baseline="30000" dirty="0">
                <a:latin typeface="Times New Roman" pitchFamily="18" charset="0"/>
                <a:ea typeface="楷体" pitchFamily="49" charset="-122"/>
              </a:rPr>
              <a:t>2+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800" b="1" baseline="30000" dirty="0">
                <a:latin typeface="Times New Roman" pitchFamily="18" charset="0"/>
                <a:ea typeface="楷体" pitchFamily="49" charset="-122"/>
              </a:rPr>
              <a:t>3+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物质的量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之比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17927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6"/>
          <p:cNvSpPr txBox="1">
            <a:spLocks noChangeArrowheads="1"/>
          </p:cNvSpPr>
          <p:nvPr/>
        </p:nvSpPr>
        <p:spPr bwMode="auto">
          <a:xfrm>
            <a:off x="2843213" y="844154"/>
            <a:ext cx="10795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试剂</a:t>
            </a:r>
            <a:r>
              <a:rPr lang="en-US" altLang="zh-CN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2</a:t>
            </a:r>
          </a:p>
        </p:txBody>
      </p:sp>
      <p:sp>
        <p:nvSpPr>
          <p:cNvPr id="114691" name="Text Box 30"/>
          <p:cNvSpPr txBox="1">
            <a:spLocks noChangeArrowheads="1"/>
          </p:cNvSpPr>
          <p:nvPr/>
        </p:nvSpPr>
        <p:spPr bwMode="auto">
          <a:xfrm>
            <a:off x="207964" y="842963"/>
            <a:ext cx="345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itchFamily="18" charset="0"/>
              </a:rPr>
              <a:t>C</a:t>
            </a:r>
            <a:r>
              <a:rPr lang="en-US" altLang="zh-CN" sz="2000" b="1" baseline="-25000">
                <a:latin typeface="Times New Roman" pitchFamily="18" charset="0"/>
              </a:rPr>
              <a:t>2</a:t>
            </a:r>
            <a:r>
              <a:rPr lang="en-US" altLang="zh-CN" sz="2000" b="1">
                <a:latin typeface="Times New Roman" pitchFamily="18" charset="0"/>
              </a:rPr>
              <a:t>mol/L </a:t>
            </a:r>
            <a:r>
              <a:rPr lang="en-US" altLang="zh-CN" sz="2000" b="1">
                <a:latin typeface="Times New Roman" pitchFamily="18" charset="0"/>
                <a:ea typeface="黑体" pitchFamily="49" charset="-122"/>
              </a:rPr>
              <a:t>Na</a:t>
            </a:r>
            <a:r>
              <a:rPr lang="en-US" altLang="zh-CN" sz="2000" b="1" baseline="-1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000" b="1">
                <a:latin typeface="Times New Roman" pitchFamily="18" charset="0"/>
                <a:ea typeface="黑体" pitchFamily="49" charset="-122"/>
              </a:rPr>
              <a:t>S</a:t>
            </a:r>
            <a:r>
              <a:rPr lang="en-US" altLang="zh-CN" sz="2000" b="1" baseline="-1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0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en-US" altLang="zh-CN" sz="2000" b="1" baseline="-15000">
                <a:latin typeface="Times New Roman" pitchFamily="18" charset="0"/>
                <a:ea typeface="黑体" pitchFamily="49" charset="-122"/>
              </a:rPr>
              <a:t>3</a:t>
            </a:r>
            <a:r>
              <a:rPr lang="en-US" altLang="zh-CN" sz="2000" b="1" baseline="-1500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b="1">
                <a:latin typeface="Times New Roman" pitchFamily="18" charset="0"/>
              </a:rPr>
              <a:t>V</a:t>
            </a:r>
            <a:r>
              <a:rPr lang="en-US" altLang="zh-CN" sz="2000" b="1" baseline="-1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000" b="1">
                <a:latin typeface="Times New Roman" pitchFamily="18" charset="0"/>
              </a:rPr>
              <a:t>mL</a:t>
            </a:r>
          </a:p>
        </p:txBody>
      </p:sp>
      <p:sp>
        <p:nvSpPr>
          <p:cNvPr id="114692" name="Text Box 6"/>
          <p:cNvSpPr txBox="1">
            <a:spLocks noChangeArrowheads="1"/>
          </p:cNvSpPr>
          <p:nvPr/>
        </p:nvSpPr>
        <p:spPr bwMode="auto">
          <a:xfrm>
            <a:off x="2339975" y="1"/>
            <a:ext cx="10795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试剂</a:t>
            </a:r>
            <a:r>
              <a:rPr lang="en-US" altLang="zh-CN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1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28575" y="195263"/>
            <a:ext cx="230505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itchFamily="18" charset="0"/>
                <a:ea typeface="华文中宋" pitchFamily="2" charset="-122"/>
              </a:rPr>
              <a:t> </a:t>
            </a:r>
            <a:r>
              <a:rPr lang="en-US" altLang="zh-CN" sz="2400" b="1">
                <a:latin typeface="Times New Roman" pitchFamily="18" charset="0"/>
              </a:rPr>
              <a:t>Fe</a:t>
            </a:r>
            <a:r>
              <a:rPr lang="en-US" altLang="zh-CN" sz="2400" b="1" baseline="30000">
                <a:latin typeface="Times New Roman" pitchFamily="18" charset="0"/>
              </a:rPr>
              <a:t>2+</a:t>
            </a:r>
            <a:r>
              <a:rPr lang="zh-CN" altLang="en-US" sz="2400" b="1">
                <a:latin typeface="Times New Roman" pitchFamily="18" charset="0"/>
              </a:rPr>
              <a:t>、</a:t>
            </a:r>
            <a:r>
              <a:rPr lang="en-US" altLang="zh-CN" sz="2400" b="1">
                <a:latin typeface="Times New Roman" pitchFamily="18" charset="0"/>
              </a:rPr>
              <a:t>Fe</a:t>
            </a:r>
            <a:r>
              <a:rPr lang="en-US" altLang="zh-CN" sz="2400" b="1" baseline="30000">
                <a:latin typeface="Times New Roman" pitchFamily="18" charset="0"/>
              </a:rPr>
              <a:t>3+</a:t>
            </a:r>
            <a:r>
              <a:rPr lang="zh-CN" altLang="en-US" sz="2400" b="1">
                <a:latin typeface="Times New Roman" pitchFamily="18" charset="0"/>
                <a:ea typeface="华文中宋" pitchFamily="2" charset="-122"/>
              </a:rPr>
              <a:t>溶液</a:t>
            </a:r>
          </a:p>
        </p:txBody>
      </p:sp>
      <p:sp>
        <p:nvSpPr>
          <p:cNvPr id="114698" name="Line 5"/>
          <p:cNvSpPr>
            <a:spLocks noChangeShapeType="1"/>
          </p:cNvSpPr>
          <p:nvPr/>
        </p:nvSpPr>
        <p:spPr bwMode="auto">
          <a:xfrm flipV="1">
            <a:off x="2339975" y="357188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699" name="Text Box 9"/>
          <p:cNvSpPr txBox="1">
            <a:spLocks noChangeArrowheads="1"/>
          </p:cNvSpPr>
          <p:nvPr/>
        </p:nvSpPr>
        <p:spPr bwMode="auto">
          <a:xfrm>
            <a:off x="3708400" y="141685"/>
            <a:ext cx="15113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latin typeface="Times New Roman" pitchFamily="18" charset="0"/>
              </a:rPr>
              <a:t>Fe</a:t>
            </a:r>
            <a:r>
              <a:rPr lang="en-US" altLang="zh-CN" sz="2400" b="1" baseline="30000">
                <a:latin typeface="Times New Roman" pitchFamily="18" charset="0"/>
              </a:rPr>
              <a:t>3+</a:t>
            </a:r>
            <a:r>
              <a:rPr lang="zh-CN" altLang="en-US" sz="2400" b="1">
                <a:latin typeface="Times New Roman" pitchFamily="18" charset="0"/>
                <a:ea typeface="华文中宋" pitchFamily="2" charset="-122"/>
              </a:rPr>
              <a:t>溶液</a:t>
            </a:r>
          </a:p>
        </p:txBody>
      </p:sp>
      <p:sp>
        <p:nvSpPr>
          <p:cNvPr id="114700" name="Line 5"/>
          <p:cNvSpPr>
            <a:spLocks noChangeShapeType="1"/>
          </p:cNvSpPr>
          <p:nvPr/>
        </p:nvSpPr>
        <p:spPr bwMode="auto">
          <a:xfrm>
            <a:off x="5292726" y="357188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1" name="Text Box 6"/>
          <p:cNvSpPr txBox="1">
            <a:spLocks noChangeArrowheads="1"/>
          </p:cNvSpPr>
          <p:nvPr/>
        </p:nvSpPr>
        <p:spPr bwMode="auto">
          <a:xfrm>
            <a:off x="5364633" y="-92546"/>
            <a:ext cx="187166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足量</a:t>
            </a:r>
            <a:r>
              <a:rPr lang="en-US" altLang="zh-CN" sz="2000" b="1" dirty="0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KI</a:t>
            </a:r>
            <a:r>
              <a:rPr lang="zh-CN" altLang="en-US" sz="2000" b="1" dirty="0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溶液</a:t>
            </a:r>
          </a:p>
        </p:txBody>
      </p:sp>
      <p:sp>
        <p:nvSpPr>
          <p:cNvPr id="114702" name="Text Box 27"/>
          <p:cNvSpPr txBox="1">
            <a:spLocks noChangeArrowheads="1"/>
          </p:cNvSpPr>
          <p:nvPr/>
        </p:nvSpPr>
        <p:spPr bwMode="auto">
          <a:xfrm>
            <a:off x="6877050" y="141685"/>
            <a:ext cx="19446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itchFamily="18" charset="0"/>
              </a:rPr>
              <a:t>含</a:t>
            </a:r>
            <a:r>
              <a:rPr lang="en-US" altLang="zh-CN" sz="2400" b="1">
                <a:latin typeface="Times New Roman" pitchFamily="18" charset="0"/>
              </a:rPr>
              <a:t>I</a:t>
            </a:r>
            <a:r>
              <a:rPr lang="en-US" altLang="zh-CN" sz="2400" b="1" baseline="-1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b="1">
                <a:latin typeface="Times New Roman" pitchFamily="18" charset="0"/>
              </a:rPr>
              <a:t>的溶液</a:t>
            </a:r>
          </a:p>
        </p:txBody>
      </p:sp>
      <p:sp>
        <p:nvSpPr>
          <p:cNvPr id="114703" name="Line 5"/>
          <p:cNvSpPr>
            <a:spLocks noChangeShapeType="1"/>
          </p:cNvSpPr>
          <p:nvPr/>
        </p:nvSpPr>
        <p:spPr bwMode="auto">
          <a:xfrm>
            <a:off x="611188" y="1168004"/>
            <a:ext cx="2519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4" name="Text Box 9"/>
          <p:cNvSpPr txBox="1">
            <a:spLocks noChangeArrowheads="1"/>
          </p:cNvSpPr>
          <p:nvPr/>
        </p:nvSpPr>
        <p:spPr bwMode="auto">
          <a:xfrm>
            <a:off x="3779839" y="951310"/>
            <a:ext cx="302418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itchFamily="18" charset="0"/>
              </a:rPr>
              <a:t>计算物质的量之比</a:t>
            </a:r>
            <a:endParaRPr lang="zh-CN" altLang="en-US" sz="2400" b="1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-482600" y="3963709"/>
            <a:ext cx="8893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思考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>
                <a:latin typeface="Times New Roman" pitchFamily="18" charset="0"/>
              </a:rPr>
              <a:t>计算</a:t>
            </a:r>
            <a:r>
              <a:rPr lang="en-US" altLang="zh-CN" sz="2400" b="1">
                <a:latin typeface="Times New Roman" pitchFamily="18" charset="0"/>
              </a:rPr>
              <a:t>Fe</a:t>
            </a:r>
            <a:r>
              <a:rPr lang="en-US" altLang="zh-CN" sz="2400" b="1" baseline="30000">
                <a:latin typeface="Times New Roman" pitchFamily="18" charset="0"/>
              </a:rPr>
              <a:t>2+</a:t>
            </a:r>
            <a:r>
              <a:rPr lang="zh-CN" altLang="en-US" sz="2400" b="1">
                <a:latin typeface="Times New Roman" pitchFamily="18" charset="0"/>
              </a:rPr>
              <a:t>和</a:t>
            </a:r>
            <a:r>
              <a:rPr lang="en-US" altLang="zh-CN" sz="2400" b="1">
                <a:latin typeface="Times New Roman" pitchFamily="18" charset="0"/>
              </a:rPr>
              <a:t>Fe</a:t>
            </a:r>
            <a:r>
              <a:rPr lang="en-US" altLang="zh-CN" sz="2400" b="1" baseline="30000">
                <a:latin typeface="Times New Roman" pitchFamily="18" charset="0"/>
              </a:rPr>
              <a:t>3+</a:t>
            </a:r>
            <a:r>
              <a:rPr lang="zh-CN" altLang="en-US" sz="2400" b="1">
                <a:latin typeface="Times New Roman" pitchFamily="18" charset="0"/>
              </a:rPr>
              <a:t>的物质的量之比。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itchFamily="18" charset="0"/>
              </a:rPr>
              <a:t>                     （试剂</a:t>
            </a:r>
            <a:r>
              <a:rPr lang="en-US" altLang="zh-CN" sz="2400" b="1">
                <a:latin typeface="Times New Roman" pitchFamily="18" charset="0"/>
              </a:rPr>
              <a:t>1</a:t>
            </a:r>
            <a:r>
              <a:rPr lang="zh-CN" altLang="en-US" sz="2400" b="1">
                <a:latin typeface="Times New Roman" pitchFamily="18" charset="0"/>
              </a:rPr>
              <a:t>浓度为</a:t>
            </a:r>
            <a:r>
              <a:rPr lang="en-US" altLang="zh-CN" sz="2400" b="1">
                <a:latin typeface="Times New Roman" pitchFamily="18" charset="0"/>
              </a:rPr>
              <a:t>C</a:t>
            </a:r>
            <a:r>
              <a:rPr lang="en-US" altLang="zh-CN" sz="2400" b="1" baseline="-25000">
                <a:latin typeface="Times New Roman" pitchFamily="18" charset="0"/>
              </a:rPr>
              <a:t>1</a:t>
            </a:r>
            <a:r>
              <a:rPr lang="en-US" altLang="zh-CN" sz="2400" b="1">
                <a:latin typeface="Times New Roman" pitchFamily="18" charset="0"/>
              </a:rPr>
              <a:t>mol/L</a:t>
            </a:r>
            <a:r>
              <a:rPr lang="zh-CN" altLang="en-US" sz="2400" b="1">
                <a:latin typeface="Times New Roman" pitchFamily="18" charset="0"/>
              </a:rPr>
              <a:t>用了</a:t>
            </a:r>
            <a:r>
              <a:rPr lang="en-US" altLang="zh-CN" sz="2400" b="1">
                <a:latin typeface="Times New Roman" pitchFamily="18" charset="0"/>
              </a:rPr>
              <a:t>V</a:t>
            </a:r>
            <a:r>
              <a:rPr lang="en-US" altLang="zh-CN" sz="2400" b="1" baseline="-25000">
                <a:latin typeface="Times New Roman" pitchFamily="18" charset="0"/>
              </a:rPr>
              <a:t>1</a:t>
            </a:r>
            <a:r>
              <a:rPr lang="en-US" altLang="zh-CN" sz="2400" b="1">
                <a:latin typeface="Times New Roman" pitchFamily="18" charset="0"/>
              </a:rPr>
              <a:t>mL</a:t>
            </a:r>
            <a:r>
              <a:rPr lang="zh-CN" altLang="en-US" sz="2400" b="1">
                <a:latin typeface="Times New Roman" pitchFamily="18" charset="0"/>
              </a:rPr>
              <a:t>）</a:t>
            </a:r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4067176" y="1462013"/>
            <a:ext cx="482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 + 2Na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= Na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+ 2NaI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1" y="1912262"/>
            <a:ext cx="88931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 dirty="0">
                <a:latin typeface="宋体" pitchFamily="2" charset="-122"/>
              </a:rPr>
              <a:t>试剂</a:t>
            </a:r>
            <a:r>
              <a:rPr lang="en-US" altLang="zh-CN" sz="2400" b="1" dirty="0">
                <a:latin typeface="宋体" pitchFamily="2" charset="-122"/>
              </a:rPr>
              <a:t>1</a:t>
            </a:r>
            <a:r>
              <a:rPr lang="zh-CN" altLang="en-US" sz="2400" b="1" dirty="0">
                <a:latin typeface="宋体" pitchFamily="2" charset="-122"/>
              </a:rPr>
              <a:t>是什么？如何判断恰好反应完全？</a:t>
            </a:r>
          </a:p>
          <a:p>
            <a:pPr>
              <a:spcBef>
                <a:spcPct val="25000"/>
              </a:spcBef>
            </a:pPr>
            <a:r>
              <a:rPr lang="zh-CN" altLang="en-US" sz="2400" b="1" dirty="0">
                <a:latin typeface="Times New Roman" pitchFamily="18" charset="0"/>
              </a:rPr>
              <a:t>              </a:t>
            </a: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1" y="2721887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>
                <a:latin typeface="Times New Roman" pitchFamily="18" charset="0"/>
              </a:rPr>
              <a:t>步骤</a:t>
            </a:r>
            <a:r>
              <a:rPr lang="en-US" altLang="zh-CN" sz="2400" b="1">
                <a:latin typeface="Times New Roman" pitchFamily="18" charset="0"/>
              </a:rPr>
              <a:t>2</a:t>
            </a:r>
            <a:r>
              <a:rPr lang="zh-CN" altLang="en-US" sz="2400" b="1">
                <a:latin typeface="Times New Roman" pitchFamily="18" charset="0"/>
              </a:rPr>
              <a:t>所涉及的离子反应方程式？</a:t>
            </a:r>
          </a:p>
        </p:txBody>
      </p:sp>
      <p:sp>
        <p:nvSpPr>
          <p:cNvPr id="114710" name="Text Box 6"/>
          <p:cNvSpPr txBox="1">
            <a:spLocks noChangeArrowheads="1"/>
          </p:cNvSpPr>
          <p:nvPr/>
        </p:nvSpPr>
        <p:spPr bwMode="auto">
          <a:xfrm>
            <a:off x="2411413" y="411957"/>
            <a:ext cx="863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步骤</a:t>
            </a:r>
            <a:r>
              <a:rPr lang="en-US" altLang="zh-CN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1</a:t>
            </a:r>
          </a:p>
        </p:txBody>
      </p:sp>
      <p:sp>
        <p:nvSpPr>
          <p:cNvPr id="114711" name="Text Box 6"/>
          <p:cNvSpPr txBox="1">
            <a:spLocks noChangeArrowheads="1"/>
          </p:cNvSpPr>
          <p:nvPr/>
        </p:nvSpPr>
        <p:spPr bwMode="auto">
          <a:xfrm>
            <a:off x="5508625" y="411957"/>
            <a:ext cx="863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步骤</a:t>
            </a:r>
            <a:r>
              <a:rPr lang="en-US" altLang="zh-CN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2</a:t>
            </a:r>
          </a:p>
        </p:txBody>
      </p:sp>
      <p:sp>
        <p:nvSpPr>
          <p:cNvPr id="114712" name="Text Box 6"/>
          <p:cNvSpPr txBox="1">
            <a:spLocks noChangeArrowheads="1"/>
          </p:cNvSpPr>
          <p:nvPr/>
        </p:nvSpPr>
        <p:spPr bwMode="auto">
          <a:xfrm>
            <a:off x="1331913" y="1221582"/>
            <a:ext cx="863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步骤</a:t>
            </a:r>
            <a:r>
              <a:rPr lang="en-US" altLang="zh-CN" sz="2000" b="1">
                <a:solidFill>
                  <a:srgbClr val="A50021"/>
                </a:solidFill>
                <a:latin typeface="Times New Roman" pitchFamily="18" charset="0"/>
                <a:ea typeface="华文中宋" pitchFamily="2" charset="-122"/>
              </a:rPr>
              <a:t>3</a:t>
            </a:r>
          </a:p>
        </p:txBody>
      </p: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1" y="3207662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>
                <a:latin typeface="Times New Roman" pitchFamily="18" charset="0"/>
              </a:rPr>
              <a:t>试剂</a:t>
            </a:r>
            <a:r>
              <a:rPr lang="en-US" altLang="zh-CN" sz="2400" b="1">
                <a:latin typeface="Times New Roman" pitchFamily="18" charset="0"/>
              </a:rPr>
              <a:t>2</a:t>
            </a:r>
            <a:r>
              <a:rPr lang="zh-CN" altLang="en-US" sz="2400" b="1">
                <a:latin typeface="Times New Roman" pitchFamily="18" charset="0"/>
              </a:rPr>
              <a:t>是什么？如何判断恰好反应完全？</a:t>
            </a:r>
          </a:p>
        </p:txBody>
      </p:sp>
      <p:sp>
        <p:nvSpPr>
          <p:cNvPr id="114714" name="Text Box 38"/>
          <p:cNvSpPr txBox="1">
            <a:spLocks noChangeArrowheads="1"/>
          </p:cNvSpPr>
          <p:nvPr/>
        </p:nvSpPr>
        <p:spPr bwMode="auto">
          <a:xfrm>
            <a:off x="1042989" y="3639859"/>
            <a:ext cx="7591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溶液恰好由蓝色变无色，且半分钟内不变色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2682221"/>
            <a:ext cx="3694113" cy="4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40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4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8" grpId="0"/>
      <p:bldP spid="114713" grpId="0"/>
      <p:bldP spid="1147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513" y="141480"/>
            <a:ext cx="8477163" cy="12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问题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FeCl</a:t>
            </a:r>
            <a:r>
              <a:rPr lang="en-US" altLang="zh-CN" b="1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、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FeCl</a:t>
            </a:r>
            <a:r>
              <a:rPr lang="en-US" altLang="zh-CN" b="1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、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en-US" altLang="zh-CN" b="1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O</a:t>
            </a:r>
            <a:r>
              <a:rPr lang="en-US" altLang="zh-CN" b="1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Fe(OH)</a:t>
            </a:r>
            <a:r>
              <a:rPr lang="en-US" altLang="zh-CN" b="1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是否都可以通过化合反应制备？若能，并写出其反应的化学方程式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</a:rPr>
              <a:t>。</a:t>
            </a:r>
          </a:p>
        </p:txBody>
      </p:sp>
      <p:graphicFrame>
        <p:nvGraphicFramePr>
          <p:cNvPr id="950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13795"/>
              </p:ext>
            </p:extLst>
          </p:nvPr>
        </p:nvGraphicFramePr>
        <p:xfrm>
          <a:off x="231776" y="1707655"/>
          <a:ext cx="8912225" cy="221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3" imgW="12185036" imgH="4020115" progId="Word.Document.8">
                  <p:embed/>
                </p:oleObj>
              </mc:Choice>
              <mc:Fallback>
                <p:oleObj name="Document" r:id="rId3" imgW="12185036" imgH="40201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6" y="1707655"/>
                        <a:ext cx="8912225" cy="2210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4975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48"/>
          <p:cNvSpPr txBox="1">
            <a:spLocks noChangeArrowheads="1"/>
          </p:cNvSpPr>
          <p:nvPr/>
        </p:nvSpPr>
        <p:spPr bwMode="auto">
          <a:xfrm>
            <a:off x="2387566" y="3150394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Zn</a:t>
            </a:r>
          </a:p>
        </p:txBody>
      </p:sp>
      <p:sp>
        <p:nvSpPr>
          <p:cNvPr id="5122" name="TextBox 49"/>
          <p:cNvSpPr txBox="1">
            <a:spLocks noChangeArrowheads="1"/>
          </p:cNvSpPr>
          <p:nvPr/>
        </p:nvSpPr>
        <p:spPr bwMode="auto">
          <a:xfrm>
            <a:off x="2771989" y="2928938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Al</a:t>
            </a:r>
          </a:p>
        </p:txBody>
      </p:sp>
      <p:sp>
        <p:nvSpPr>
          <p:cNvPr id="5123" name="TextBox 75"/>
          <p:cNvSpPr txBox="1">
            <a:spLocks noChangeArrowheads="1"/>
          </p:cNvSpPr>
          <p:nvPr/>
        </p:nvSpPr>
        <p:spPr bwMode="auto">
          <a:xfrm>
            <a:off x="3141074" y="2714625"/>
            <a:ext cx="417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b="1">
                <a:latin typeface="Times New Roman" pitchFamily="18" charset="0"/>
              </a:rPr>
              <a:t>等</a:t>
            </a:r>
          </a:p>
        </p:txBody>
      </p:sp>
      <p:sp>
        <p:nvSpPr>
          <p:cNvPr id="5124" name="TextBox 78"/>
          <p:cNvSpPr txBox="1">
            <a:spLocks noChangeArrowheads="1"/>
          </p:cNvSpPr>
          <p:nvPr/>
        </p:nvSpPr>
        <p:spPr bwMode="auto">
          <a:xfrm>
            <a:off x="3102069" y="4080272"/>
            <a:ext cx="1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600" b="1">
                <a:latin typeface="Times New Roman" pitchFamily="18" charset="0"/>
              </a:rPr>
              <a:t>（强氧化剂）</a:t>
            </a:r>
          </a:p>
        </p:txBody>
      </p:sp>
      <p:sp>
        <p:nvSpPr>
          <p:cNvPr id="5125" name="Text Box 32"/>
          <p:cNvSpPr txBox="1">
            <a:spLocks noChangeArrowheads="1"/>
          </p:cNvSpPr>
          <p:nvPr/>
        </p:nvSpPr>
        <p:spPr bwMode="auto">
          <a:xfrm>
            <a:off x="3609976" y="2258616"/>
            <a:ext cx="530225" cy="36933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Fe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187451" y="3598069"/>
            <a:ext cx="7604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Fe</a:t>
            </a:r>
            <a:r>
              <a:rPr lang="en-US" altLang="zh-CN" b="1" baseline="30000">
                <a:solidFill>
                  <a:srgbClr val="FF0000"/>
                </a:solidFill>
                <a:latin typeface="Times New Roman" pitchFamily="18" charset="0"/>
              </a:rPr>
              <a:t>2+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5967414" y="3598069"/>
            <a:ext cx="71437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 Fe</a:t>
            </a:r>
            <a:r>
              <a:rPr lang="en-US" altLang="zh-CN" b="1" baseline="30000">
                <a:solidFill>
                  <a:srgbClr val="FF0000"/>
                </a:solidFill>
                <a:latin typeface="Times New Roman" pitchFamily="18" charset="0"/>
              </a:rPr>
              <a:t>3+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5128" name="直接箭头连接符 7"/>
          <p:cNvCxnSpPr>
            <a:cxnSpLocks noChangeShapeType="1"/>
            <a:stCxn id="5125" idx="1"/>
            <a:endCxn id="5126" idx="0"/>
          </p:cNvCxnSpPr>
          <p:nvPr/>
        </p:nvCxnSpPr>
        <p:spPr bwMode="auto">
          <a:xfrm flipH="1">
            <a:off x="1567658" y="2443282"/>
            <a:ext cx="2042318" cy="1154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直接箭头连接符 12"/>
          <p:cNvCxnSpPr>
            <a:cxnSpLocks noChangeShapeType="1"/>
            <a:stCxn id="5125" idx="3"/>
            <a:endCxn id="5127" idx="0"/>
          </p:cNvCxnSpPr>
          <p:nvPr/>
        </p:nvCxnSpPr>
        <p:spPr bwMode="auto">
          <a:xfrm>
            <a:off x="4140201" y="2443282"/>
            <a:ext cx="2184401" cy="1154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直接箭头连接符 13"/>
          <p:cNvCxnSpPr>
            <a:cxnSpLocks noChangeShapeType="1"/>
          </p:cNvCxnSpPr>
          <p:nvPr/>
        </p:nvCxnSpPr>
        <p:spPr bwMode="auto">
          <a:xfrm flipV="1">
            <a:off x="1849439" y="2561035"/>
            <a:ext cx="1722437" cy="10227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1" name="TextBox 27"/>
          <p:cNvSpPr txBox="1">
            <a:spLocks noChangeArrowheads="1"/>
          </p:cNvSpPr>
          <p:nvPr/>
        </p:nvSpPr>
        <p:spPr bwMode="auto">
          <a:xfrm>
            <a:off x="1545330" y="3169444"/>
            <a:ext cx="64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Cu</a:t>
            </a:r>
            <a:r>
              <a:rPr lang="en-US" altLang="zh-CN" b="1" baseline="30000">
                <a:latin typeface="Times New Roman" pitchFamily="18" charset="0"/>
              </a:rPr>
              <a:t>2+</a:t>
            </a:r>
          </a:p>
        </p:txBody>
      </p:sp>
      <p:sp>
        <p:nvSpPr>
          <p:cNvPr id="5132" name="TextBox 28"/>
          <p:cNvSpPr txBox="1">
            <a:spLocks noChangeArrowheads="1"/>
          </p:cNvSpPr>
          <p:nvPr/>
        </p:nvSpPr>
        <p:spPr bwMode="auto">
          <a:xfrm>
            <a:off x="1978062" y="2982012"/>
            <a:ext cx="45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H</a:t>
            </a:r>
            <a:r>
              <a:rPr lang="en-US" altLang="zh-CN" b="1" baseline="30000">
                <a:latin typeface="Times New Roman" pitchFamily="18" charset="0"/>
              </a:rPr>
              <a:t>+</a:t>
            </a:r>
          </a:p>
        </p:txBody>
      </p:sp>
      <p:sp>
        <p:nvSpPr>
          <p:cNvPr id="5133" name="TextBox 29"/>
          <p:cNvSpPr txBox="1">
            <a:spLocks noChangeArrowheads="1"/>
          </p:cNvSpPr>
          <p:nvPr/>
        </p:nvSpPr>
        <p:spPr bwMode="auto">
          <a:xfrm>
            <a:off x="2333252" y="279142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S</a:t>
            </a:r>
          </a:p>
        </p:txBody>
      </p:sp>
      <p:sp>
        <p:nvSpPr>
          <p:cNvPr id="5136" name="TextBox 32"/>
          <p:cNvSpPr txBox="1">
            <a:spLocks noChangeArrowheads="1"/>
          </p:cNvSpPr>
          <p:nvPr/>
        </p:nvSpPr>
        <p:spPr bwMode="auto">
          <a:xfrm rot="-2331700">
            <a:off x="2430556" y="2318832"/>
            <a:ext cx="1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600" b="1" dirty="0">
                <a:latin typeface="Times New Roman" pitchFamily="18" charset="0"/>
              </a:rPr>
              <a:t>（弱氧化剂）</a:t>
            </a:r>
          </a:p>
        </p:txBody>
      </p:sp>
      <p:sp>
        <p:nvSpPr>
          <p:cNvPr id="5137" name="TextBox 33"/>
          <p:cNvSpPr txBox="1">
            <a:spLocks noChangeArrowheads="1"/>
          </p:cNvSpPr>
          <p:nvPr/>
        </p:nvSpPr>
        <p:spPr bwMode="auto">
          <a:xfrm>
            <a:off x="4394042" y="2377341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Times New Roman" pitchFamily="18" charset="0"/>
              </a:rPr>
              <a:t>Cl</a:t>
            </a:r>
            <a:r>
              <a:rPr lang="en-US" altLang="zh-CN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5140" name="TextBox 36"/>
          <p:cNvSpPr txBox="1">
            <a:spLocks noChangeArrowheads="1"/>
          </p:cNvSpPr>
          <p:nvPr/>
        </p:nvSpPr>
        <p:spPr bwMode="auto">
          <a:xfrm>
            <a:off x="4771437" y="2549724"/>
            <a:ext cx="417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b="1" dirty="0">
                <a:latin typeface="Times New Roman" pitchFamily="18" charset="0"/>
              </a:rPr>
              <a:t>等</a:t>
            </a:r>
          </a:p>
        </p:txBody>
      </p:sp>
      <p:grpSp>
        <p:nvGrpSpPr>
          <p:cNvPr id="15462" name="组合 15461"/>
          <p:cNvGrpSpPr>
            <a:grpSpLocks/>
          </p:cNvGrpSpPr>
          <p:nvPr/>
        </p:nvGrpSpPr>
        <p:grpSpPr bwMode="auto">
          <a:xfrm>
            <a:off x="2774951" y="3363838"/>
            <a:ext cx="2800351" cy="373856"/>
            <a:chOff x="1748" y="2569"/>
            <a:chExt cx="1764" cy="314"/>
          </a:xfrm>
        </p:grpSpPr>
        <p:sp>
          <p:nvSpPr>
            <p:cNvPr id="5142" name="TextBox 37"/>
            <p:cNvSpPr txBox="1">
              <a:spLocks noChangeArrowheads="1"/>
            </p:cNvSpPr>
            <p:nvPr/>
          </p:nvSpPr>
          <p:spPr bwMode="auto">
            <a:xfrm>
              <a:off x="2096" y="2573"/>
              <a:ext cx="29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latin typeface="Times New Roman" pitchFamily="18" charset="0"/>
                </a:rPr>
                <a:t>Zn</a:t>
              </a:r>
            </a:p>
          </p:txBody>
        </p:sp>
        <p:sp>
          <p:nvSpPr>
            <p:cNvPr id="5143" name="TextBox 38"/>
            <p:cNvSpPr txBox="1">
              <a:spLocks noChangeArrowheads="1"/>
            </p:cNvSpPr>
            <p:nvPr/>
          </p:nvSpPr>
          <p:spPr bwMode="auto">
            <a:xfrm>
              <a:off x="1748" y="2573"/>
              <a:ext cx="2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latin typeface="Times New Roman" pitchFamily="18" charset="0"/>
                </a:rPr>
                <a:t>Fe</a:t>
              </a:r>
            </a:p>
          </p:txBody>
        </p:sp>
        <p:sp>
          <p:nvSpPr>
            <p:cNvPr id="5144" name="TextBox 39"/>
            <p:cNvSpPr txBox="1">
              <a:spLocks noChangeArrowheads="1"/>
            </p:cNvSpPr>
            <p:nvPr/>
          </p:nvSpPr>
          <p:spPr bwMode="auto">
            <a:xfrm>
              <a:off x="2444" y="2569"/>
              <a:ext cx="30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 dirty="0">
                  <a:latin typeface="Times New Roman" pitchFamily="18" charset="0"/>
                </a:rPr>
                <a:t>Cu</a:t>
              </a:r>
            </a:p>
          </p:txBody>
        </p:sp>
        <p:sp>
          <p:nvSpPr>
            <p:cNvPr id="5146" name="TextBox 41"/>
            <p:cNvSpPr txBox="1">
              <a:spLocks noChangeArrowheads="1"/>
            </p:cNvSpPr>
            <p:nvPr/>
          </p:nvSpPr>
          <p:spPr bwMode="auto">
            <a:xfrm>
              <a:off x="3088" y="2573"/>
              <a:ext cx="2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latin typeface="Times New Roman" pitchFamily="18" charset="0"/>
                </a:rPr>
                <a:t>I</a:t>
              </a:r>
              <a:r>
                <a:rPr lang="en-US" altLang="zh-CN" b="1" baseline="70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5147" name="TextBox 42"/>
            <p:cNvSpPr txBox="1">
              <a:spLocks noChangeArrowheads="1"/>
            </p:cNvSpPr>
            <p:nvPr/>
          </p:nvSpPr>
          <p:spPr bwMode="auto">
            <a:xfrm>
              <a:off x="3249" y="2573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latin typeface="Times New Roman" pitchFamily="18" charset="0"/>
                </a:rPr>
                <a:t>等</a:t>
              </a:r>
            </a:p>
          </p:txBody>
        </p:sp>
      </p:grpSp>
      <p:cxnSp>
        <p:nvCxnSpPr>
          <p:cNvPr id="5149" name="直接箭头连接符 37"/>
          <p:cNvCxnSpPr>
            <a:cxnSpLocks noChangeShapeType="1"/>
          </p:cNvCxnSpPr>
          <p:nvPr/>
        </p:nvCxnSpPr>
        <p:spPr bwMode="auto">
          <a:xfrm rot="10800000">
            <a:off x="1949451" y="3705225"/>
            <a:ext cx="4016375" cy="119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0" name="直接箭头连接符 38"/>
          <p:cNvCxnSpPr>
            <a:cxnSpLocks noChangeShapeType="1"/>
          </p:cNvCxnSpPr>
          <p:nvPr/>
        </p:nvCxnSpPr>
        <p:spPr bwMode="auto">
          <a:xfrm>
            <a:off x="1966913" y="3812381"/>
            <a:ext cx="3998912" cy="119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63" name="组合 15462"/>
          <p:cNvGrpSpPr>
            <a:grpSpLocks/>
          </p:cNvGrpSpPr>
          <p:nvPr/>
        </p:nvGrpSpPr>
        <p:grpSpPr bwMode="auto">
          <a:xfrm>
            <a:off x="1974851" y="3802853"/>
            <a:ext cx="3344863" cy="396479"/>
            <a:chOff x="1244" y="2843"/>
            <a:chExt cx="2107" cy="333"/>
          </a:xfrm>
        </p:grpSpPr>
        <p:sp>
          <p:nvSpPr>
            <p:cNvPr id="5152" name="TextBox 43"/>
            <p:cNvSpPr txBox="1">
              <a:spLocks noChangeArrowheads="1"/>
            </p:cNvSpPr>
            <p:nvPr/>
          </p:nvSpPr>
          <p:spPr bwMode="auto">
            <a:xfrm>
              <a:off x="1244" y="2843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latin typeface="Times New Roman" pitchFamily="18" charset="0"/>
                </a:rPr>
                <a:t>Cl</a:t>
              </a:r>
              <a:r>
                <a:rPr lang="en-US" altLang="zh-CN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53" name="TextBox 44"/>
            <p:cNvSpPr txBox="1">
              <a:spLocks noChangeArrowheads="1"/>
            </p:cNvSpPr>
            <p:nvPr/>
          </p:nvSpPr>
          <p:spPr bwMode="auto">
            <a:xfrm>
              <a:off x="1497" y="2843"/>
              <a:ext cx="27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latin typeface="Times New Roman" pitchFamily="18" charset="0"/>
                </a:rPr>
                <a:t>O</a:t>
              </a:r>
              <a:r>
                <a:rPr lang="en-US" altLang="zh-CN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55" name="TextBox 46"/>
            <p:cNvSpPr txBox="1">
              <a:spLocks noChangeArrowheads="1"/>
            </p:cNvSpPr>
            <p:nvPr/>
          </p:nvSpPr>
          <p:spPr bwMode="auto">
            <a:xfrm>
              <a:off x="2606" y="2859"/>
              <a:ext cx="43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 dirty="0">
                  <a:latin typeface="Times New Roman" pitchFamily="18" charset="0"/>
                </a:rPr>
                <a:t>H</a:t>
              </a:r>
              <a:r>
                <a:rPr lang="en-US" altLang="zh-CN" b="1" baseline="-25000" dirty="0">
                  <a:latin typeface="Times New Roman" pitchFamily="18" charset="0"/>
                </a:rPr>
                <a:t>2</a:t>
              </a:r>
              <a:r>
                <a:rPr lang="en-US" altLang="zh-CN" b="1" dirty="0">
                  <a:latin typeface="Times New Roman" pitchFamily="18" charset="0"/>
                </a:rPr>
                <a:t>O</a:t>
              </a:r>
              <a:r>
                <a:rPr lang="en-US" altLang="zh-CN" b="1" baseline="-25000" dirty="0">
                  <a:latin typeface="Times New Roman" pitchFamily="18" charset="0"/>
                </a:rPr>
                <a:t>2</a:t>
              </a:r>
              <a:endParaRPr lang="en-US" altLang="zh-CN" sz="1400" b="1" dirty="0">
                <a:latin typeface="Times New Roman" pitchFamily="18" charset="0"/>
              </a:endParaRPr>
            </a:p>
          </p:txBody>
        </p:sp>
        <p:sp>
          <p:nvSpPr>
            <p:cNvPr id="5156" name="TextBox 47"/>
            <p:cNvSpPr txBox="1">
              <a:spLocks noChangeArrowheads="1"/>
            </p:cNvSpPr>
            <p:nvPr/>
          </p:nvSpPr>
          <p:spPr bwMode="auto">
            <a:xfrm>
              <a:off x="1749" y="2843"/>
              <a:ext cx="87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 dirty="0">
                  <a:latin typeface="Times New Roman" pitchFamily="18" charset="0"/>
                </a:rPr>
                <a:t>KMnO</a:t>
              </a:r>
              <a:r>
                <a:rPr lang="en-US" altLang="zh-CN" b="1" baseline="-25000" dirty="0">
                  <a:latin typeface="Times New Roman" pitchFamily="18" charset="0"/>
                </a:rPr>
                <a:t>4</a:t>
              </a:r>
              <a:r>
                <a:rPr lang="en-US" altLang="zh-CN" b="1" dirty="0">
                  <a:latin typeface="Times New Roman" pitchFamily="18" charset="0"/>
                </a:rPr>
                <a:t>(H</a:t>
              </a:r>
              <a:r>
                <a:rPr lang="en-US" altLang="zh-CN" b="1" baseline="60000" dirty="0">
                  <a:latin typeface="Times New Roman" pitchFamily="18" charset="0"/>
                </a:rPr>
                <a:t>+</a:t>
              </a:r>
              <a:r>
                <a:rPr lang="en-US" altLang="zh-CN" b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5157" name="TextBox 77"/>
            <p:cNvSpPr txBox="1">
              <a:spLocks noChangeArrowheads="1"/>
            </p:cNvSpPr>
            <p:nvPr/>
          </p:nvSpPr>
          <p:spPr bwMode="auto">
            <a:xfrm>
              <a:off x="3088" y="2866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 dirty="0">
                  <a:latin typeface="Times New Roman" pitchFamily="18" charset="0"/>
                </a:rPr>
                <a:t>等</a:t>
              </a:r>
            </a:p>
          </p:txBody>
        </p:sp>
      </p:grpSp>
      <p:pic>
        <p:nvPicPr>
          <p:cNvPr id="5158" name="TextBox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1" y="2587074"/>
            <a:ext cx="1450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9" name="TextBox 80"/>
          <p:cNvSpPr txBox="1">
            <a:spLocks noChangeArrowheads="1"/>
          </p:cNvSpPr>
          <p:nvPr/>
        </p:nvSpPr>
        <p:spPr bwMode="auto">
          <a:xfrm>
            <a:off x="3244356" y="3062287"/>
            <a:ext cx="1218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600" b="1">
                <a:latin typeface="Times New Roman" pitchFamily="18" charset="0"/>
              </a:rPr>
              <a:t>（还原剂）</a:t>
            </a:r>
          </a:p>
        </p:txBody>
      </p:sp>
      <p:sp>
        <p:nvSpPr>
          <p:cNvPr id="5160" name="Text Box 12"/>
          <p:cNvSpPr txBox="1">
            <a:spLocks noChangeArrowheads="1"/>
          </p:cNvSpPr>
          <p:nvPr/>
        </p:nvSpPr>
        <p:spPr bwMode="auto">
          <a:xfrm>
            <a:off x="6310936" y="4065985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OH</a:t>
            </a:r>
            <a:r>
              <a:rPr lang="en-US" altLang="zh-CN" b="1" baseline="60000">
                <a:latin typeface="Times New Roman" pitchFamily="18" charset="0"/>
              </a:rPr>
              <a:t> _</a:t>
            </a:r>
          </a:p>
        </p:txBody>
      </p:sp>
      <p:sp>
        <p:nvSpPr>
          <p:cNvPr id="5161" name="Text Box 14"/>
          <p:cNvSpPr txBox="1">
            <a:spLocks noChangeArrowheads="1"/>
          </p:cNvSpPr>
          <p:nvPr/>
        </p:nvSpPr>
        <p:spPr bwMode="auto">
          <a:xfrm>
            <a:off x="5824538" y="4411266"/>
            <a:ext cx="107156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Fe(OH)</a:t>
            </a:r>
            <a:r>
              <a:rPr lang="en-US" altLang="zh-CN" b="1" baseline="-25000">
                <a:latin typeface="Times New Roman" pitchFamily="18" charset="0"/>
              </a:rPr>
              <a:t>3</a:t>
            </a:r>
            <a:r>
              <a:rPr lang="en-US" altLang="zh-CN" b="1">
                <a:latin typeface="Times New Roman" pitchFamily="18" charset="0"/>
              </a:rPr>
              <a:t>  </a:t>
            </a:r>
          </a:p>
        </p:txBody>
      </p:sp>
      <p:sp>
        <p:nvSpPr>
          <p:cNvPr id="5162" name="Text Box 20"/>
          <p:cNvSpPr txBox="1">
            <a:spLocks noChangeArrowheads="1"/>
          </p:cNvSpPr>
          <p:nvPr/>
        </p:nvSpPr>
        <p:spPr bwMode="auto">
          <a:xfrm>
            <a:off x="1109663" y="4441031"/>
            <a:ext cx="107156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Fe(OH)</a:t>
            </a:r>
            <a:r>
              <a:rPr lang="en-US" altLang="zh-CN" b="1" baseline="-25000">
                <a:latin typeface="Times New Roman" pitchFamily="18" charset="0"/>
              </a:rPr>
              <a:t>2</a:t>
            </a:r>
            <a:r>
              <a:rPr lang="en-US" altLang="zh-CN" b="1">
                <a:latin typeface="Times New Roman" pitchFamily="18" charset="0"/>
              </a:rPr>
              <a:t>  </a:t>
            </a:r>
          </a:p>
        </p:txBody>
      </p:sp>
      <p:sp>
        <p:nvSpPr>
          <p:cNvPr id="5163" name="Text Box 24"/>
          <p:cNvSpPr txBox="1">
            <a:spLocks noChangeArrowheads="1"/>
          </p:cNvSpPr>
          <p:nvPr/>
        </p:nvSpPr>
        <p:spPr bwMode="auto">
          <a:xfrm>
            <a:off x="891911" y="4065985"/>
            <a:ext cx="678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OH </a:t>
            </a:r>
            <a:r>
              <a:rPr lang="en-US" altLang="zh-CN" b="1" baseline="60000">
                <a:latin typeface="Times New Roman" pitchFamily="18" charset="0"/>
              </a:rPr>
              <a:t>_</a:t>
            </a:r>
          </a:p>
        </p:txBody>
      </p:sp>
      <p:sp>
        <p:nvSpPr>
          <p:cNvPr id="5164" name="Text Box 25"/>
          <p:cNvSpPr txBox="1">
            <a:spLocks noChangeArrowheads="1"/>
          </p:cNvSpPr>
          <p:nvPr/>
        </p:nvSpPr>
        <p:spPr bwMode="auto">
          <a:xfrm>
            <a:off x="3415358" y="4371950"/>
            <a:ext cx="982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Times New Roman" pitchFamily="18" charset="0"/>
              </a:rPr>
              <a:t>O</a:t>
            </a:r>
            <a:r>
              <a:rPr lang="en-US" altLang="zh-CN" sz="1000" b="1" dirty="0">
                <a:latin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</a:rPr>
              <a:t>+H</a:t>
            </a:r>
            <a:r>
              <a:rPr lang="en-US" altLang="zh-CN" sz="1000" b="1" dirty="0">
                <a:latin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</a:rPr>
              <a:t>O</a:t>
            </a:r>
          </a:p>
        </p:txBody>
      </p:sp>
      <p:sp>
        <p:nvSpPr>
          <p:cNvPr id="5165" name="Text Box 66"/>
          <p:cNvSpPr txBox="1">
            <a:spLocks noChangeArrowheads="1"/>
          </p:cNvSpPr>
          <p:nvPr/>
        </p:nvSpPr>
        <p:spPr bwMode="auto">
          <a:xfrm>
            <a:off x="1676435" y="4065985"/>
            <a:ext cx="45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H</a:t>
            </a:r>
            <a:r>
              <a:rPr lang="en-US" altLang="zh-CN" b="1" baseline="60000">
                <a:latin typeface="Times New Roman" pitchFamily="18" charset="0"/>
              </a:rPr>
              <a:t>+</a:t>
            </a:r>
          </a:p>
        </p:txBody>
      </p:sp>
      <p:sp>
        <p:nvSpPr>
          <p:cNvPr id="5166" name="Text Box 67"/>
          <p:cNvSpPr txBox="1">
            <a:spLocks noChangeArrowheads="1"/>
          </p:cNvSpPr>
          <p:nvPr/>
        </p:nvSpPr>
        <p:spPr bwMode="auto">
          <a:xfrm>
            <a:off x="5883310" y="4070747"/>
            <a:ext cx="45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H</a:t>
            </a:r>
            <a:r>
              <a:rPr lang="en-US" altLang="zh-CN" b="1" baseline="60000">
                <a:latin typeface="Times New Roman" pitchFamily="18" charset="0"/>
              </a:rPr>
              <a:t>+</a:t>
            </a:r>
          </a:p>
        </p:txBody>
      </p:sp>
      <p:cxnSp>
        <p:nvCxnSpPr>
          <p:cNvPr id="5167" name="直接箭头连接符 51"/>
          <p:cNvCxnSpPr>
            <a:cxnSpLocks noChangeShapeType="1"/>
          </p:cNvCxnSpPr>
          <p:nvPr/>
        </p:nvCxnSpPr>
        <p:spPr bwMode="auto">
          <a:xfrm flipV="1">
            <a:off x="2219325" y="4655344"/>
            <a:ext cx="35702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8" name="直接箭头连接符 52"/>
          <p:cNvCxnSpPr>
            <a:cxnSpLocks noChangeShapeType="1"/>
          </p:cNvCxnSpPr>
          <p:nvPr/>
        </p:nvCxnSpPr>
        <p:spPr bwMode="auto">
          <a:xfrm rot="5400000">
            <a:off x="1268811" y="4162029"/>
            <a:ext cx="535781" cy="31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9" name="直接箭头连接符 53"/>
          <p:cNvCxnSpPr>
            <a:cxnSpLocks noChangeShapeType="1"/>
          </p:cNvCxnSpPr>
          <p:nvPr/>
        </p:nvCxnSpPr>
        <p:spPr bwMode="auto">
          <a:xfrm rot="16200000" flipV="1">
            <a:off x="1389262" y="4146749"/>
            <a:ext cx="534590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0" name="直接箭头连接符 54"/>
          <p:cNvCxnSpPr>
            <a:cxnSpLocks noChangeShapeType="1"/>
          </p:cNvCxnSpPr>
          <p:nvPr/>
        </p:nvCxnSpPr>
        <p:spPr bwMode="auto">
          <a:xfrm rot="5400000">
            <a:off x="6091437" y="4155083"/>
            <a:ext cx="534591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1" name="直接箭头连接符 55"/>
          <p:cNvCxnSpPr>
            <a:cxnSpLocks noChangeShapeType="1"/>
          </p:cNvCxnSpPr>
          <p:nvPr/>
        </p:nvCxnSpPr>
        <p:spPr bwMode="auto">
          <a:xfrm rot="16200000" flipV="1">
            <a:off x="5983686" y="4135835"/>
            <a:ext cx="535781" cy="31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47" name="Text Box 5"/>
          <p:cNvSpPr txBox="1"/>
          <p:nvPr/>
        </p:nvSpPr>
        <p:spPr>
          <a:xfrm>
            <a:off x="3505172" y="1119187"/>
            <a:ext cx="79380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x-none" b="1">
                <a:latin typeface="Times New Roman" panose="02020603050405020304" pitchFamily="18" charset="0"/>
              </a:rPr>
              <a:t>Fe</a:t>
            </a:r>
            <a:r>
              <a:rPr lang="en-US" altLang="x-none" sz="1000" b="1">
                <a:latin typeface="Times New Roman" panose="02020603050405020304" pitchFamily="18" charset="0"/>
              </a:rPr>
              <a:t>3</a:t>
            </a:r>
            <a:r>
              <a:rPr lang="en-US" altLang="x-none" b="1">
                <a:latin typeface="Times New Roman" panose="02020603050405020304" pitchFamily="18" charset="0"/>
              </a:rPr>
              <a:t>O</a:t>
            </a:r>
            <a:r>
              <a:rPr lang="en-US" altLang="x-none" sz="1000" b="1">
                <a:latin typeface="Times New Roman" panose="02020603050405020304" pitchFamily="18" charset="0"/>
              </a:rPr>
              <a:t>4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48" name="Text Box 35"/>
          <p:cNvSpPr txBox="1"/>
          <p:nvPr/>
        </p:nvSpPr>
        <p:spPr>
          <a:xfrm>
            <a:off x="1266109" y="1714262"/>
            <a:ext cx="60785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b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x-none" b="1" dirty="0" err="1">
                <a:latin typeface="Times New Roman" panose="02020603050405020304" pitchFamily="18" charset="0"/>
              </a:rPr>
              <a:t>FeO</a:t>
            </a:r>
            <a:endParaRPr lang="en-US" altLang="x-none" b="1">
              <a:latin typeface="Times New Roman" panose="02020603050405020304" pitchFamily="18" charset="0"/>
            </a:endParaRPr>
          </a:p>
        </p:txBody>
      </p:sp>
      <p:sp>
        <p:nvSpPr>
          <p:cNvPr id="4149" name="Text Box 38"/>
          <p:cNvSpPr txBox="1"/>
          <p:nvPr/>
        </p:nvSpPr>
        <p:spPr>
          <a:xfrm>
            <a:off x="5918173" y="1660684"/>
            <a:ext cx="79380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b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x-none" b="1">
                <a:latin typeface="Times New Roman" panose="02020603050405020304" pitchFamily="18" charset="0"/>
              </a:rPr>
              <a:t>Fe</a:t>
            </a:r>
            <a:r>
              <a:rPr lang="en-US" altLang="x-none" sz="1000" b="1">
                <a:latin typeface="Times New Roman" panose="02020603050405020304" pitchFamily="18" charset="0"/>
              </a:rPr>
              <a:t>2</a:t>
            </a:r>
            <a:r>
              <a:rPr lang="en-US" altLang="x-none" b="1">
                <a:latin typeface="Times New Roman" panose="02020603050405020304" pitchFamily="18" charset="0"/>
              </a:rPr>
              <a:t>O</a:t>
            </a:r>
            <a:r>
              <a:rPr lang="en-US" altLang="x-none" sz="1000" b="1">
                <a:latin typeface="Times New Roman" panose="02020603050405020304" pitchFamily="18" charset="0"/>
              </a:rPr>
              <a:t>3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 rot="-1000285">
            <a:off x="4381106" y="1820943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Times New Roman" pitchFamily="18" charset="0"/>
              </a:rPr>
              <a:t>CO /C /H</a:t>
            </a:r>
            <a:r>
              <a:rPr lang="en-US" altLang="zh-CN" sz="1200" b="1" dirty="0">
                <a:latin typeface="Times New Roman" pitchFamily="18" charset="0"/>
              </a:rPr>
              <a:t>2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5176" name="Text Box 60"/>
          <p:cNvSpPr txBox="1">
            <a:spLocks noChangeArrowheads="1"/>
          </p:cNvSpPr>
          <p:nvPr/>
        </p:nvSpPr>
        <p:spPr bwMode="auto">
          <a:xfrm>
            <a:off x="6105560" y="2505075"/>
            <a:ext cx="45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H</a:t>
            </a:r>
            <a:r>
              <a:rPr lang="en-US" altLang="zh-CN" b="1" baseline="60000">
                <a:latin typeface="Times New Roman" pitchFamily="18" charset="0"/>
              </a:rPr>
              <a:t>+</a:t>
            </a:r>
          </a:p>
        </p:txBody>
      </p:sp>
      <p:cxnSp>
        <p:nvCxnSpPr>
          <p:cNvPr id="5177" name="直接箭头连接符 62"/>
          <p:cNvCxnSpPr>
            <a:cxnSpLocks noChangeShapeType="1"/>
          </p:cNvCxnSpPr>
          <p:nvPr/>
        </p:nvCxnSpPr>
        <p:spPr bwMode="auto">
          <a:xfrm rot="5400000">
            <a:off x="645319" y="2833688"/>
            <a:ext cx="1500188" cy="0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8" name="直接箭头连接符 63"/>
          <p:cNvCxnSpPr>
            <a:cxnSpLocks noChangeShapeType="1"/>
          </p:cNvCxnSpPr>
          <p:nvPr/>
        </p:nvCxnSpPr>
        <p:spPr bwMode="auto">
          <a:xfrm rot="5400000">
            <a:off x="5715794" y="2832497"/>
            <a:ext cx="1500188" cy="0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9" name="直接箭头连接符 64"/>
          <p:cNvCxnSpPr>
            <a:cxnSpLocks noChangeShapeType="1"/>
          </p:cNvCxnSpPr>
          <p:nvPr/>
        </p:nvCxnSpPr>
        <p:spPr bwMode="auto">
          <a:xfrm rot="5400000">
            <a:off x="3350419" y="1843088"/>
            <a:ext cx="8048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0" name="直接箭头连接符 65"/>
          <p:cNvCxnSpPr>
            <a:cxnSpLocks noChangeShapeType="1"/>
          </p:cNvCxnSpPr>
          <p:nvPr/>
        </p:nvCxnSpPr>
        <p:spPr bwMode="auto">
          <a:xfrm rot="16200000" flipV="1">
            <a:off x="3493294" y="1843088"/>
            <a:ext cx="8048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1" name="直接箭头连接符 70"/>
          <p:cNvCxnSpPr>
            <a:cxnSpLocks noChangeShapeType="1"/>
          </p:cNvCxnSpPr>
          <p:nvPr/>
        </p:nvCxnSpPr>
        <p:spPr bwMode="auto">
          <a:xfrm flipH="1">
            <a:off x="4127500" y="1878807"/>
            <a:ext cx="1739900" cy="4083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2" name="直接箭头连接符 71"/>
          <p:cNvCxnSpPr>
            <a:cxnSpLocks noChangeShapeType="1"/>
          </p:cNvCxnSpPr>
          <p:nvPr/>
        </p:nvCxnSpPr>
        <p:spPr bwMode="auto">
          <a:xfrm>
            <a:off x="1895475" y="1922860"/>
            <a:ext cx="1714500" cy="366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83" name="Rectangle 55"/>
          <p:cNvSpPr>
            <a:spLocks noChangeArrowheads="1"/>
          </p:cNvSpPr>
          <p:nvPr/>
        </p:nvSpPr>
        <p:spPr bwMode="auto">
          <a:xfrm rot="995906">
            <a:off x="2123681" y="1807846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Times New Roman" pitchFamily="18" charset="0"/>
              </a:rPr>
              <a:t>CO /C /H</a:t>
            </a:r>
            <a:r>
              <a:rPr lang="en-US" altLang="zh-CN" sz="1200" b="1" dirty="0">
                <a:latin typeface="Times New Roman" pitchFamily="18" charset="0"/>
              </a:rPr>
              <a:t>2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5184" name="Rectangle 55"/>
          <p:cNvSpPr>
            <a:spLocks noChangeArrowheads="1"/>
          </p:cNvSpPr>
          <p:nvPr/>
        </p:nvSpPr>
        <p:spPr bwMode="auto">
          <a:xfrm rot="-5400000">
            <a:off x="2943945" y="1674715"/>
            <a:ext cx="1292662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Times New Roman" pitchFamily="18" charset="0"/>
              </a:rPr>
              <a:t>CO </a:t>
            </a:r>
          </a:p>
          <a:p>
            <a:pPr algn="ctr"/>
            <a:r>
              <a:rPr lang="en-US" altLang="zh-CN" b="1" dirty="0">
                <a:latin typeface="Times New Roman" pitchFamily="18" charset="0"/>
              </a:rPr>
              <a:t> C</a:t>
            </a:r>
          </a:p>
          <a:p>
            <a:pPr algn="ctr"/>
            <a:r>
              <a:rPr lang="en-US" altLang="zh-CN" b="1" dirty="0">
                <a:latin typeface="Times New Roman" pitchFamily="18" charset="0"/>
              </a:rPr>
              <a:t> H</a:t>
            </a:r>
            <a:r>
              <a:rPr lang="en-US" altLang="zh-CN" sz="1200" b="1" dirty="0">
                <a:latin typeface="Times New Roman" pitchFamily="18" charset="0"/>
              </a:rPr>
              <a:t>2</a:t>
            </a:r>
          </a:p>
          <a:p>
            <a:pPr algn="ctr"/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5185" name="Rectangle 62"/>
          <p:cNvSpPr>
            <a:spLocks noChangeArrowheads="1"/>
          </p:cNvSpPr>
          <p:nvPr/>
        </p:nvSpPr>
        <p:spPr bwMode="auto">
          <a:xfrm>
            <a:off x="3830145" y="1752600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H</a:t>
            </a:r>
            <a:r>
              <a:rPr lang="en-US" altLang="zh-CN" sz="1200" b="1">
                <a:latin typeface="Times New Roman" pitchFamily="18" charset="0"/>
              </a:rPr>
              <a:t>2</a:t>
            </a:r>
            <a:r>
              <a:rPr lang="en-US" altLang="zh-CN" b="1">
                <a:latin typeface="Times New Roman" pitchFamily="18" charset="0"/>
              </a:rPr>
              <a:t>O(g)</a:t>
            </a:r>
            <a:endParaRPr lang="en-US" altLang="zh-CN" sz="1200" b="1">
              <a:latin typeface="Times New Roman" pitchFamily="18" charset="0"/>
            </a:endParaRPr>
          </a:p>
        </p:txBody>
      </p:sp>
      <p:sp>
        <p:nvSpPr>
          <p:cNvPr id="5186" name="Text Box 60"/>
          <p:cNvSpPr txBox="1">
            <a:spLocks noChangeArrowheads="1"/>
          </p:cNvSpPr>
          <p:nvPr/>
        </p:nvSpPr>
        <p:spPr bwMode="auto">
          <a:xfrm>
            <a:off x="3459199" y="851297"/>
            <a:ext cx="45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H</a:t>
            </a:r>
            <a:r>
              <a:rPr lang="en-US" altLang="zh-CN" b="1" baseline="60000">
                <a:latin typeface="Times New Roman" pitchFamily="18" charset="0"/>
              </a:rPr>
              <a:t>+</a:t>
            </a:r>
          </a:p>
        </p:txBody>
      </p:sp>
      <p:sp>
        <p:nvSpPr>
          <p:cNvPr id="5187" name="Text Box 28"/>
          <p:cNvSpPr txBox="1">
            <a:spLocks noChangeArrowheads="1"/>
          </p:cNvSpPr>
          <p:nvPr/>
        </p:nvSpPr>
        <p:spPr bwMode="auto">
          <a:xfrm>
            <a:off x="6692714" y="3509962"/>
            <a:ext cx="6623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>
                <a:latin typeface="Times New Roman" pitchFamily="18" charset="0"/>
              </a:rPr>
              <a:t>SCN</a:t>
            </a:r>
            <a:r>
              <a:rPr lang="en-US" altLang="zh-CN" sz="1600" b="1" baseline="60000">
                <a:latin typeface="Times New Roman" pitchFamily="18" charset="0"/>
              </a:rPr>
              <a:t>_</a:t>
            </a:r>
          </a:p>
        </p:txBody>
      </p:sp>
      <p:sp>
        <p:nvSpPr>
          <p:cNvPr id="5188" name="Text Box 29"/>
          <p:cNvSpPr txBox="1">
            <a:spLocks noChangeArrowheads="1"/>
          </p:cNvSpPr>
          <p:nvPr/>
        </p:nvSpPr>
        <p:spPr bwMode="auto">
          <a:xfrm>
            <a:off x="7423190" y="3583781"/>
            <a:ext cx="11079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Fe(SCN)</a:t>
            </a:r>
            <a:r>
              <a:rPr lang="en-US" altLang="zh-CN" sz="1000" b="1">
                <a:latin typeface="Times New Roman" pitchFamily="18" charset="0"/>
              </a:rPr>
              <a:t>3</a:t>
            </a:r>
          </a:p>
        </p:txBody>
      </p:sp>
      <p:cxnSp>
        <p:nvCxnSpPr>
          <p:cNvPr id="5189" name="直接箭头连接符 84"/>
          <p:cNvCxnSpPr>
            <a:cxnSpLocks noChangeShapeType="1"/>
          </p:cNvCxnSpPr>
          <p:nvPr/>
        </p:nvCxnSpPr>
        <p:spPr bwMode="auto">
          <a:xfrm flipV="1">
            <a:off x="6732589" y="3745706"/>
            <a:ext cx="642937" cy="0"/>
          </a:xfrm>
          <a:prstGeom prst="straightConnector1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0" name="直接连接符 85"/>
          <p:cNvCxnSpPr>
            <a:cxnSpLocks noChangeShapeType="1"/>
            <a:stCxn id="5161" idx="3"/>
          </p:cNvCxnSpPr>
          <p:nvPr/>
        </p:nvCxnSpPr>
        <p:spPr bwMode="auto">
          <a:xfrm flipV="1">
            <a:off x="6896100" y="4550570"/>
            <a:ext cx="1927226" cy="45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1" name="直接连接符 86"/>
          <p:cNvCxnSpPr>
            <a:cxnSpLocks noChangeShapeType="1"/>
          </p:cNvCxnSpPr>
          <p:nvPr/>
        </p:nvCxnSpPr>
        <p:spPr bwMode="auto">
          <a:xfrm rot="5400000" flipH="1" flipV="1">
            <a:off x="7483873" y="3207147"/>
            <a:ext cx="2678906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2" name="直接箭头连接符 87"/>
          <p:cNvCxnSpPr>
            <a:cxnSpLocks noChangeShapeType="1"/>
          </p:cNvCxnSpPr>
          <p:nvPr/>
        </p:nvCxnSpPr>
        <p:spPr bwMode="auto">
          <a:xfrm rot="10800000" flipV="1">
            <a:off x="6823075" y="1869281"/>
            <a:ext cx="200183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93" name="等腰三角形 88"/>
          <p:cNvSpPr>
            <a:spLocks noChangeArrowheads="1"/>
          </p:cNvSpPr>
          <p:nvPr/>
        </p:nvSpPr>
        <p:spPr bwMode="auto">
          <a:xfrm>
            <a:off x="7894638" y="4387454"/>
            <a:ext cx="214312" cy="141684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b="1">
              <a:solidFill>
                <a:srgbClr val="FFFFFF"/>
              </a:solidFill>
              <a:latin typeface="Perpetua"/>
            </a:endParaRPr>
          </a:p>
        </p:txBody>
      </p:sp>
      <p:sp>
        <p:nvSpPr>
          <p:cNvPr id="5194" name="Rectangle 62"/>
          <p:cNvSpPr>
            <a:spLocks noChangeArrowheads="1"/>
          </p:cNvSpPr>
          <p:nvPr/>
        </p:nvSpPr>
        <p:spPr bwMode="auto">
          <a:xfrm>
            <a:off x="3827552" y="149423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O</a:t>
            </a:r>
            <a:r>
              <a:rPr lang="en-US" altLang="zh-CN" sz="1200" b="1">
                <a:latin typeface="Times New Roman" pitchFamily="18" charset="0"/>
              </a:rPr>
              <a:t>2</a:t>
            </a:r>
          </a:p>
        </p:txBody>
      </p:sp>
      <p:cxnSp>
        <p:nvCxnSpPr>
          <p:cNvPr id="5195" name="直接连接符 90"/>
          <p:cNvCxnSpPr>
            <a:cxnSpLocks noChangeShapeType="1"/>
          </p:cNvCxnSpPr>
          <p:nvPr/>
        </p:nvCxnSpPr>
        <p:spPr bwMode="auto">
          <a:xfrm rot="10800000">
            <a:off x="681038" y="798910"/>
            <a:ext cx="3143250" cy="11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6" name="直接连接符 91"/>
          <p:cNvCxnSpPr>
            <a:cxnSpLocks noChangeShapeType="1"/>
          </p:cNvCxnSpPr>
          <p:nvPr/>
        </p:nvCxnSpPr>
        <p:spPr bwMode="auto">
          <a:xfrm rot="5400000">
            <a:off x="-577056" y="2055813"/>
            <a:ext cx="251936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7" name="直接箭头连接符 92"/>
          <p:cNvCxnSpPr>
            <a:cxnSpLocks noChangeShapeType="1"/>
          </p:cNvCxnSpPr>
          <p:nvPr/>
        </p:nvCxnSpPr>
        <p:spPr bwMode="auto">
          <a:xfrm>
            <a:off x="681038" y="3315892"/>
            <a:ext cx="571500" cy="2690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98" name="Text Box 60"/>
          <p:cNvSpPr txBox="1">
            <a:spLocks noChangeArrowheads="1"/>
          </p:cNvSpPr>
          <p:nvPr/>
        </p:nvSpPr>
        <p:spPr bwMode="auto">
          <a:xfrm>
            <a:off x="1390685" y="2512219"/>
            <a:ext cx="45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itchFamily="18" charset="0"/>
              </a:rPr>
              <a:t>H</a:t>
            </a:r>
            <a:r>
              <a:rPr lang="en-US" altLang="zh-CN" b="1" baseline="60000">
                <a:latin typeface="Times New Roman" pitchFamily="18" charset="0"/>
              </a:rPr>
              <a:t>+</a:t>
            </a:r>
          </a:p>
        </p:txBody>
      </p:sp>
      <p:cxnSp>
        <p:nvCxnSpPr>
          <p:cNvPr id="5199" name="直接连接符 94"/>
          <p:cNvCxnSpPr>
            <a:cxnSpLocks noChangeShapeType="1"/>
          </p:cNvCxnSpPr>
          <p:nvPr/>
        </p:nvCxnSpPr>
        <p:spPr bwMode="auto">
          <a:xfrm rot="5400000">
            <a:off x="3661967" y="956866"/>
            <a:ext cx="321469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0" name="直接连接符 95"/>
          <p:cNvCxnSpPr>
            <a:cxnSpLocks noChangeShapeType="1"/>
          </p:cNvCxnSpPr>
          <p:nvPr/>
        </p:nvCxnSpPr>
        <p:spPr bwMode="auto">
          <a:xfrm rot="10800000" flipH="1">
            <a:off x="3824289" y="797719"/>
            <a:ext cx="3284537" cy="11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1" name="直接连接符 96"/>
          <p:cNvCxnSpPr>
            <a:cxnSpLocks noChangeShapeType="1"/>
          </p:cNvCxnSpPr>
          <p:nvPr/>
        </p:nvCxnSpPr>
        <p:spPr bwMode="auto">
          <a:xfrm rot="16200000" flipH="1">
            <a:off x="5821363" y="2083594"/>
            <a:ext cx="25717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2" name="直接箭头连接符 97"/>
          <p:cNvCxnSpPr>
            <a:cxnSpLocks noChangeShapeType="1"/>
          </p:cNvCxnSpPr>
          <p:nvPr/>
        </p:nvCxnSpPr>
        <p:spPr bwMode="auto">
          <a:xfrm rot="10800000" flipV="1">
            <a:off x="6610351" y="3369469"/>
            <a:ext cx="498475" cy="2143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0095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矩形 24577"/>
          <p:cNvSpPr>
            <a:spLocks noChangeArrowheads="1"/>
          </p:cNvSpPr>
          <p:nvPr/>
        </p:nvSpPr>
        <p:spPr bwMode="auto">
          <a:xfrm>
            <a:off x="-320675" y="399962"/>
            <a:ext cx="944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34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</a:rPr>
              <a:t>问题</a:t>
            </a:r>
            <a:r>
              <a:rPr lang="en-US" altLang="zh-CN" sz="3200" b="1" dirty="0">
                <a:solidFill>
                  <a:srgbClr val="FF0000"/>
                </a:solidFill>
                <a:latin typeface="宋体" pitchFamily="2" charset="-122"/>
              </a:rPr>
              <a:t>1.</a:t>
            </a:r>
            <a:r>
              <a:rPr lang="zh-CN" altLang="zh-CN" sz="3200" b="1" dirty="0">
                <a:latin typeface="宋体" pitchFamily="2" charset="-122"/>
              </a:rPr>
              <a:t>你知道</a:t>
            </a:r>
            <a:r>
              <a:rPr lang="en-US" altLang="zh-CN" sz="3200" b="1" dirty="0">
                <a:latin typeface="宋体" pitchFamily="2" charset="-122"/>
              </a:rPr>
              <a:t>Fe</a:t>
            </a:r>
            <a:r>
              <a:rPr lang="zh-CN" altLang="en-US" sz="3200" b="1" dirty="0">
                <a:latin typeface="宋体" pitchFamily="2" charset="-122"/>
              </a:rPr>
              <a:t>元素在元素周期表中的位置吗？</a:t>
            </a:r>
          </a:p>
        </p:txBody>
      </p: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303213" y="2260998"/>
            <a:ext cx="8489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</a:rPr>
              <a:t>问题</a:t>
            </a:r>
            <a:r>
              <a:rPr lang="en-US" altLang="zh-CN" sz="3200" b="1" dirty="0">
                <a:solidFill>
                  <a:srgbClr val="FF0000"/>
                </a:solidFill>
                <a:latin typeface="宋体" pitchFamily="2" charset="-122"/>
              </a:rPr>
              <a:t>2.</a:t>
            </a:r>
            <a:r>
              <a:rPr lang="zh-CN" altLang="en-US" sz="3200" b="1" dirty="0">
                <a:latin typeface="宋体" pitchFamily="2" charset="-122"/>
              </a:rPr>
              <a:t>铁的物理性质有哪些？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itchFamily="2" charset="-122"/>
              </a:rPr>
              <a:t>      能和哪些物质发生反应？</a:t>
            </a:r>
            <a:endParaRPr lang="en-US" altLang="zh-CN" sz="3200" b="1" dirty="0">
              <a:latin typeface="宋体" pitchFamily="2" charset="-122"/>
            </a:endParaRPr>
          </a:p>
        </p:txBody>
      </p:sp>
      <p:sp>
        <p:nvSpPr>
          <p:cNvPr id="6" name="矩形 24577"/>
          <p:cNvSpPr>
            <a:spLocks noChangeArrowheads="1"/>
          </p:cNvSpPr>
          <p:nvPr/>
        </p:nvSpPr>
        <p:spPr bwMode="auto">
          <a:xfrm>
            <a:off x="1187624" y="1329562"/>
            <a:ext cx="4968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5334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latin typeface="宋体" pitchFamily="2" charset="-122"/>
              </a:rPr>
              <a:t>第四周期 第</a:t>
            </a:r>
            <a:r>
              <a:rPr lang="en-US" altLang="zh-CN" sz="3200" b="1" dirty="0">
                <a:latin typeface="宋体"/>
                <a:cs typeface="Times New Roman"/>
              </a:rPr>
              <a:t>VIII</a:t>
            </a:r>
            <a:r>
              <a:rPr lang="zh-CN" altLang="en-US" sz="3200" b="1" dirty="0">
                <a:latin typeface="宋体"/>
                <a:cs typeface="Times New Roman"/>
              </a:rPr>
              <a:t>族</a:t>
            </a:r>
            <a:endParaRPr lang="zh-CN" altLang="en-US" sz="32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5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5"/>
          <p:cNvSpPr txBox="1">
            <a:spLocks noChangeArrowheads="1"/>
          </p:cNvSpPr>
          <p:nvPr/>
        </p:nvSpPr>
        <p:spPr bwMode="auto">
          <a:xfrm>
            <a:off x="539750" y="681037"/>
            <a:ext cx="821848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问题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你知道铁的常见化合物有哪些吗？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22325" y="1248966"/>
            <a:ext cx="721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/>
              <a:t>FeO</a:t>
            </a:r>
            <a:r>
              <a:rPr lang="zh-CN" altLang="en-US" sz="3600" b="1"/>
              <a:t>、</a:t>
            </a:r>
            <a:r>
              <a:rPr lang="en-US" altLang="zh-CN" sz="3600" b="1"/>
              <a:t>Fe</a:t>
            </a:r>
            <a:r>
              <a:rPr lang="en-US" altLang="zh-CN" sz="3600" b="1" baseline="-25000"/>
              <a:t>2</a:t>
            </a:r>
            <a:r>
              <a:rPr lang="en-US" altLang="zh-CN" sz="3600" b="1"/>
              <a:t>O</a:t>
            </a:r>
            <a:r>
              <a:rPr lang="en-US" altLang="zh-CN" sz="3600" b="1" baseline="-25000"/>
              <a:t>3</a:t>
            </a:r>
            <a:r>
              <a:rPr lang="zh-CN" altLang="en-US" sz="3600" b="1" baseline="-25000"/>
              <a:t>、</a:t>
            </a:r>
            <a:r>
              <a:rPr lang="en-US" altLang="zh-CN" sz="3600" b="1"/>
              <a:t>Fe</a:t>
            </a:r>
            <a:r>
              <a:rPr lang="en-US" altLang="zh-CN" sz="3600" b="1" baseline="-25000"/>
              <a:t>3</a:t>
            </a:r>
            <a:r>
              <a:rPr lang="en-US" altLang="zh-CN" sz="3600" b="1"/>
              <a:t>O</a:t>
            </a:r>
            <a:r>
              <a:rPr lang="en-US" altLang="zh-CN" sz="3600" b="1" baseline="-25000"/>
              <a:t>4</a:t>
            </a:r>
            <a:r>
              <a:rPr lang="zh-CN" altLang="en-US" sz="3600" b="1"/>
              <a:t>、</a:t>
            </a:r>
            <a:r>
              <a:rPr lang="en-US" altLang="zh-CN" sz="3600" b="1"/>
              <a:t>Fe(OH)</a:t>
            </a:r>
            <a:r>
              <a:rPr lang="en-US" altLang="zh-CN" sz="3600" b="1" baseline="-25000"/>
              <a:t>2</a:t>
            </a:r>
            <a:r>
              <a:rPr lang="zh-CN" altLang="en-US" sz="3600" b="1" baseline="-25000"/>
              <a:t>、</a:t>
            </a:r>
          </a:p>
          <a:p>
            <a:endParaRPr lang="zh-CN" altLang="en-US" sz="3600" b="1" baseline="-25000"/>
          </a:p>
          <a:p>
            <a:r>
              <a:rPr lang="en-US" altLang="zh-CN" sz="3600" b="1"/>
              <a:t>Fe(OH)</a:t>
            </a:r>
            <a:r>
              <a:rPr lang="en-US" altLang="zh-CN" sz="3600" b="1" baseline="-25000"/>
              <a:t>3</a:t>
            </a:r>
            <a:r>
              <a:rPr lang="zh-CN" altLang="en-US" sz="3600" b="1"/>
              <a:t>、</a:t>
            </a:r>
            <a:r>
              <a:rPr lang="en-US" altLang="zh-CN" sz="3600" b="1">
                <a:sym typeface="宋体" pitchFamily="2" charset="-122"/>
              </a:rPr>
              <a:t>FeCl</a:t>
            </a:r>
            <a:r>
              <a:rPr lang="en-US" altLang="zh-CN" sz="3600" b="1" baseline="-25000">
                <a:sym typeface="宋体" pitchFamily="2" charset="-122"/>
              </a:rPr>
              <a:t>3</a:t>
            </a:r>
            <a:r>
              <a:rPr lang="zh-CN" altLang="en-US" sz="3600" b="1">
                <a:sym typeface="宋体" pitchFamily="2" charset="-122"/>
              </a:rPr>
              <a:t>、</a:t>
            </a:r>
            <a:r>
              <a:rPr lang="en-US" altLang="zh-CN" sz="3600" b="1">
                <a:sym typeface="宋体" pitchFamily="2" charset="-122"/>
              </a:rPr>
              <a:t>FeCl</a:t>
            </a:r>
            <a:r>
              <a:rPr lang="en-US" altLang="zh-CN" sz="3600" b="1" baseline="-25000">
                <a:sym typeface="宋体" pitchFamily="2" charset="-122"/>
              </a:rPr>
              <a:t>2</a:t>
            </a:r>
            <a:r>
              <a:rPr lang="zh-CN" altLang="en-US" sz="3600" b="1">
                <a:sym typeface="宋体" pitchFamily="2" charset="-122"/>
              </a:rPr>
              <a:t>等</a:t>
            </a:r>
            <a:endParaRPr lang="zh-CN" altLang="en-US" sz="3600" b="1" baseline="-25000"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36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4011" y="201475"/>
            <a:ext cx="88931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问题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你能在图中构建出它们之间的转化关系吗？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371600" y="4171950"/>
            <a:ext cx="7391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371600" y="1143000"/>
            <a:ext cx="0" cy="3028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454900" y="4639866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物质分类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608139" y="4196955"/>
            <a:ext cx="6497115" cy="595313"/>
            <a:chOff x="1296" y="3524"/>
            <a:chExt cx="3065" cy="500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4080" y="3533"/>
              <a:ext cx="281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/>
                <a:t>盐</a:t>
              </a: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3092" y="3524"/>
              <a:ext cx="86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/>
                <a:t>氢氧化物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2132" y="3524"/>
              <a:ext cx="67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/>
                <a:t>氧化物</a:t>
              </a: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1296" y="3524"/>
              <a:ext cx="47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/>
                <a:t>单质</a:t>
              </a:r>
            </a:p>
          </p:txBody>
        </p: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" y="1200150"/>
            <a:ext cx="14205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化合价</a:t>
            </a: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09600" y="1771650"/>
            <a:ext cx="666750" cy="2399110"/>
            <a:chOff x="384" y="1488"/>
            <a:chExt cx="420" cy="2015"/>
          </a:xfrm>
        </p:grpSpPr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476" y="3064"/>
              <a:ext cx="23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/>
                <a:t>0</a:t>
              </a:r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384" y="2265"/>
              <a:ext cx="34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/>
                <a:t>+2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432" y="1488"/>
              <a:ext cx="37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/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23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02" name="Group 118"/>
          <p:cNvGrpSpPr>
            <a:grpSpLocks/>
          </p:cNvGrpSpPr>
          <p:nvPr/>
        </p:nvGrpSpPr>
        <p:grpSpPr bwMode="auto">
          <a:xfrm>
            <a:off x="457200" y="1314450"/>
            <a:ext cx="8153400" cy="3649266"/>
            <a:chOff x="240" y="1045"/>
            <a:chExt cx="5136" cy="3065"/>
          </a:xfrm>
        </p:grpSpPr>
        <p:sp>
          <p:nvSpPr>
            <p:cNvPr id="16503" name="Line 119"/>
            <p:cNvSpPr>
              <a:spLocks noChangeShapeType="1"/>
            </p:cNvSpPr>
            <p:nvPr/>
          </p:nvSpPr>
          <p:spPr bwMode="auto">
            <a:xfrm>
              <a:off x="720" y="3589"/>
              <a:ext cx="46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4" name="Line 120"/>
            <p:cNvSpPr>
              <a:spLocks noChangeShapeType="1"/>
            </p:cNvSpPr>
            <p:nvPr/>
          </p:nvSpPr>
          <p:spPr bwMode="auto">
            <a:xfrm flipV="1">
              <a:off x="720" y="1045"/>
              <a:ext cx="0" cy="25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505" name="Group 121"/>
            <p:cNvGrpSpPr>
              <a:grpSpLocks/>
            </p:cNvGrpSpPr>
            <p:nvPr/>
          </p:nvGrpSpPr>
          <p:grpSpPr bwMode="auto">
            <a:xfrm>
              <a:off x="869" y="3610"/>
              <a:ext cx="4093" cy="500"/>
              <a:chOff x="1296" y="3524"/>
              <a:chExt cx="3065" cy="500"/>
            </a:xfrm>
          </p:grpSpPr>
          <p:sp>
            <p:nvSpPr>
              <p:cNvPr id="16506" name="Text Box 122"/>
              <p:cNvSpPr txBox="1">
                <a:spLocks noChangeArrowheads="1"/>
              </p:cNvSpPr>
              <p:nvPr/>
            </p:nvSpPr>
            <p:spPr bwMode="auto">
              <a:xfrm>
                <a:off x="4080" y="3533"/>
                <a:ext cx="281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/>
                  <a:t>盐</a:t>
                </a:r>
              </a:p>
            </p:txBody>
          </p:sp>
          <p:sp>
            <p:nvSpPr>
              <p:cNvPr id="16507" name="Text Box 123"/>
              <p:cNvSpPr txBox="1">
                <a:spLocks noChangeArrowheads="1"/>
              </p:cNvSpPr>
              <p:nvPr/>
            </p:nvSpPr>
            <p:spPr bwMode="auto">
              <a:xfrm>
                <a:off x="3092" y="3524"/>
                <a:ext cx="864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/>
                  <a:t>氢氧化物</a:t>
                </a:r>
              </a:p>
            </p:txBody>
          </p:sp>
          <p:sp>
            <p:nvSpPr>
              <p:cNvPr id="16508" name="Text Box 124"/>
              <p:cNvSpPr txBox="1">
                <a:spLocks noChangeArrowheads="1"/>
              </p:cNvSpPr>
              <p:nvPr/>
            </p:nvSpPr>
            <p:spPr bwMode="auto">
              <a:xfrm>
                <a:off x="2132" y="3524"/>
                <a:ext cx="670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/>
                  <a:t>氧化物</a:t>
                </a:r>
              </a:p>
            </p:txBody>
          </p:sp>
          <p:sp>
            <p:nvSpPr>
              <p:cNvPr id="16509" name="Text Box 125"/>
              <p:cNvSpPr txBox="1">
                <a:spLocks noChangeArrowheads="1"/>
              </p:cNvSpPr>
              <p:nvPr/>
            </p:nvSpPr>
            <p:spPr bwMode="auto">
              <a:xfrm>
                <a:off x="1296" y="3524"/>
                <a:ext cx="476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/>
                  <a:t>单质</a:t>
                </a:r>
              </a:p>
            </p:txBody>
          </p:sp>
        </p:grpSp>
        <p:grpSp>
          <p:nvGrpSpPr>
            <p:cNvPr id="16510" name="Group 126"/>
            <p:cNvGrpSpPr>
              <a:grpSpLocks/>
            </p:cNvGrpSpPr>
            <p:nvPr/>
          </p:nvGrpSpPr>
          <p:grpSpPr bwMode="auto">
            <a:xfrm>
              <a:off x="240" y="1573"/>
              <a:ext cx="420" cy="2015"/>
              <a:chOff x="384" y="1488"/>
              <a:chExt cx="420" cy="2015"/>
            </a:xfrm>
          </p:grpSpPr>
          <p:sp>
            <p:nvSpPr>
              <p:cNvPr id="16511" name="Text Box 127"/>
              <p:cNvSpPr txBox="1">
                <a:spLocks noChangeArrowheads="1"/>
              </p:cNvSpPr>
              <p:nvPr/>
            </p:nvSpPr>
            <p:spPr bwMode="auto">
              <a:xfrm>
                <a:off x="476" y="3064"/>
                <a:ext cx="231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/>
                  <a:t>0</a:t>
                </a:r>
              </a:p>
            </p:txBody>
          </p:sp>
          <p:sp>
            <p:nvSpPr>
              <p:cNvPr id="16512" name="Text Box 128"/>
              <p:cNvSpPr txBox="1">
                <a:spLocks noChangeArrowheads="1"/>
              </p:cNvSpPr>
              <p:nvPr/>
            </p:nvSpPr>
            <p:spPr bwMode="auto">
              <a:xfrm>
                <a:off x="384" y="2265"/>
                <a:ext cx="345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/>
                  <a:t>+2</a:t>
                </a:r>
              </a:p>
            </p:txBody>
          </p:sp>
          <p:sp>
            <p:nvSpPr>
              <p:cNvPr id="16513" name="Text Box 129"/>
              <p:cNvSpPr txBox="1">
                <a:spLocks noChangeArrowheads="1"/>
              </p:cNvSpPr>
              <p:nvPr/>
            </p:nvSpPr>
            <p:spPr bwMode="auto">
              <a:xfrm>
                <a:off x="432" y="1488"/>
                <a:ext cx="372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/>
                  <a:t>+3</a:t>
                </a:r>
              </a:p>
            </p:txBody>
          </p:sp>
        </p:grpSp>
        <p:grpSp>
          <p:nvGrpSpPr>
            <p:cNvPr id="16514" name="Group 130"/>
            <p:cNvGrpSpPr>
              <a:grpSpLocks/>
            </p:cNvGrpSpPr>
            <p:nvPr/>
          </p:nvGrpSpPr>
          <p:grpSpPr bwMode="auto">
            <a:xfrm>
              <a:off x="931" y="1525"/>
              <a:ext cx="4134" cy="2152"/>
              <a:chOff x="1109" y="1373"/>
              <a:chExt cx="4134" cy="2152"/>
            </a:xfrm>
          </p:grpSpPr>
          <p:sp>
            <p:nvSpPr>
              <p:cNvPr id="16515" name="Text Box 131"/>
              <p:cNvSpPr txBox="1">
                <a:spLocks noChangeArrowheads="1"/>
              </p:cNvSpPr>
              <p:nvPr/>
            </p:nvSpPr>
            <p:spPr bwMode="auto">
              <a:xfrm>
                <a:off x="3360" y="2304"/>
                <a:ext cx="939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/>
                  <a:t>Fe(OH)</a:t>
                </a:r>
                <a:r>
                  <a:rPr lang="en-US" altLang="zh-CN" sz="3200" baseline="-25000"/>
                  <a:t>2</a:t>
                </a:r>
              </a:p>
            </p:txBody>
          </p:sp>
          <p:sp>
            <p:nvSpPr>
              <p:cNvPr id="16516" name="Text Box 132"/>
              <p:cNvSpPr txBox="1">
                <a:spLocks noChangeArrowheads="1"/>
              </p:cNvSpPr>
              <p:nvPr/>
            </p:nvSpPr>
            <p:spPr bwMode="auto">
              <a:xfrm>
                <a:off x="4709" y="2333"/>
                <a:ext cx="534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/>
                  <a:t>Fe</a:t>
                </a:r>
                <a:r>
                  <a:rPr lang="en-US" altLang="zh-CN" sz="3200" baseline="30000"/>
                  <a:t>2+</a:t>
                </a:r>
              </a:p>
            </p:txBody>
          </p:sp>
          <p:sp>
            <p:nvSpPr>
              <p:cNvPr id="16517" name="Text Box 133"/>
              <p:cNvSpPr txBox="1">
                <a:spLocks noChangeArrowheads="1"/>
              </p:cNvSpPr>
              <p:nvPr/>
            </p:nvSpPr>
            <p:spPr bwMode="auto">
              <a:xfrm>
                <a:off x="4661" y="1469"/>
                <a:ext cx="534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/>
                  <a:t>Fe</a:t>
                </a:r>
                <a:r>
                  <a:rPr lang="en-US" altLang="zh-CN" sz="3200" baseline="30000"/>
                  <a:t>3+</a:t>
                </a:r>
              </a:p>
            </p:txBody>
          </p:sp>
          <p:sp>
            <p:nvSpPr>
              <p:cNvPr id="16518" name="Text Box 134"/>
              <p:cNvSpPr txBox="1">
                <a:spLocks noChangeArrowheads="1"/>
              </p:cNvSpPr>
              <p:nvPr/>
            </p:nvSpPr>
            <p:spPr bwMode="auto">
              <a:xfrm>
                <a:off x="3317" y="1421"/>
                <a:ext cx="939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/>
                  <a:t>Fe(OH)</a:t>
                </a:r>
                <a:r>
                  <a:rPr lang="en-US" altLang="zh-CN" sz="3200" baseline="-25000"/>
                  <a:t>3</a:t>
                </a:r>
              </a:p>
            </p:txBody>
          </p:sp>
          <p:sp>
            <p:nvSpPr>
              <p:cNvPr id="16519" name="Text Box 135"/>
              <p:cNvSpPr txBox="1">
                <a:spLocks noChangeArrowheads="1"/>
              </p:cNvSpPr>
              <p:nvPr/>
            </p:nvSpPr>
            <p:spPr bwMode="auto">
              <a:xfrm>
                <a:off x="2069" y="1373"/>
                <a:ext cx="707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/>
                  <a:t>Fe</a:t>
                </a:r>
                <a:r>
                  <a:rPr lang="en-US" altLang="zh-CN" sz="3200" baseline="-25000"/>
                  <a:t>2</a:t>
                </a:r>
                <a:r>
                  <a:rPr lang="en-US" altLang="zh-CN" sz="3200"/>
                  <a:t>O</a:t>
                </a:r>
                <a:r>
                  <a:rPr lang="en-US" altLang="zh-CN" sz="3200" baseline="-25000"/>
                  <a:t>3</a:t>
                </a:r>
              </a:p>
            </p:txBody>
          </p:sp>
          <p:sp>
            <p:nvSpPr>
              <p:cNvPr id="16520" name="Text Box 136"/>
              <p:cNvSpPr txBox="1">
                <a:spLocks noChangeArrowheads="1"/>
              </p:cNvSpPr>
              <p:nvPr/>
            </p:nvSpPr>
            <p:spPr bwMode="auto">
              <a:xfrm>
                <a:off x="2117" y="2266"/>
                <a:ext cx="532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/>
                  <a:t>FeO</a:t>
                </a:r>
              </a:p>
            </p:txBody>
          </p:sp>
          <p:sp>
            <p:nvSpPr>
              <p:cNvPr id="16521" name="Text Box 137"/>
              <p:cNvSpPr txBox="1">
                <a:spLocks noChangeArrowheads="1"/>
              </p:cNvSpPr>
              <p:nvPr/>
            </p:nvSpPr>
            <p:spPr bwMode="auto">
              <a:xfrm>
                <a:off x="1109" y="3034"/>
                <a:ext cx="360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/>
                  <a:t>Fe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942984" y="2119908"/>
            <a:ext cx="5486400" cy="1885951"/>
            <a:chOff x="1942984" y="2826543"/>
            <a:chExt cx="5486400" cy="2514601"/>
          </a:xfrm>
        </p:grpSpPr>
        <p:sp>
          <p:nvSpPr>
            <p:cNvPr id="16524" name="Line 140"/>
            <p:cNvSpPr>
              <a:spLocks noChangeShapeType="1"/>
            </p:cNvSpPr>
            <p:nvPr/>
          </p:nvSpPr>
          <p:spPr bwMode="auto">
            <a:xfrm flipV="1">
              <a:off x="2095384" y="4350544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5" name="Line 141"/>
            <p:cNvSpPr>
              <a:spLocks noChangeShapeType="1"/>
            </p:cNvSpPr>
            <p:nvPr/>
          </p:nvSpPr>
          <p:spPr bwMode="auto">
            <a:xfrm flipV="1">
              <a:off x="1942984" y="2978944"/>
              <a:ext cx="121920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6" name="Line 142"/>
            <p:cNvSpPr>
              <a:spLocks noChangeShapeType="1"/>
            </p:cNvSpPr>
            <p:nvPr/>
          </p:nvSpPr>
          <p:spPr bwMode="auto">
            <a:xfrm flipH="1">
              <a:off x="4346576" y="2826543"/>
              <a:ext cx="657472" cy="23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7" name="Line 143"/>
            <p:cNvSpPr>
              <a:spLocks noChangeShapeType="1"/>
            </p:cNvSpPr>
            <p:nvPr/>
          </p:nvSpPr>
          <p:spPr bwMode="auto">
            <a:xfrm flipV="1">
              <a:off x="5829184" y="3131344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8" name="Line 144"/>
            <p:cNvSpPr>
              <a:spLocks noChangeShapeType="1"/>
            </p:cNvSpPr>
            <p:nvPr/>
          </p:nvSpPr>
          <p:spPr bwMode="auto">
            <a:xfrm>
              <a:off x="6591184" y="290274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9" name="Line 145"/>
            <p:cNvSpPr>
              <a:spLocks noChangeShapeType="1"/>
            </p:cNvSpPr>
            <p:nvPr/>
          </p:nvSpPr>
          <p:spPr bwMode="auto">
            <a:xfrm flipV="1">
              <a:off x="2095384" y="4579144"/>
              <a:ext cx="5334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0" name="Line 146"/>
            <p:cNvSpPr>
              <a:spLocks noChangeShapeType="1"/>
            </p:cNvSpPr>
            <p:nvPr/>
          </p:nvSpPr>
          <p:spPr bwMode="auto">
            <a:xfrm>
              <a:off x="7429384" y="3207544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1" name="Line 147"/>
            <p:cNvSpPr>
              <a:spLocks noChangeShapeType="1"/>
            </p:cNvSpPr>
            <p:nvPr/>
          </p:nvSpPr>
          <p:spPr bwMode="auto">
            <a:xfrm>
              <a:off x="6667384" y="427434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54011" y="201475"/>
            <a:ext cx="88931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问题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你能在图中构建出它们之间的转化关系吗？</a:t>
            </a:r>
          </a:p>
        </p:txBody>
      </p:sp>
    </p:spTree>
    <p:extLst>
      <p:ext uri="{BB962C8B-B14F-4D97-AF65-F5344CB8AC3E}">
        <p14:creationId xmlns:p14="http://schemas.microsoft.com/office/powerpoint/2010/main" val="2087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7475"/>
            <a:ext cx="8964488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b="1" dirty="0">
                <a:ea typeface="楷体_GB2312"/>
              </a:rPr>
              <a:t>高铁酸钠（</a:t>
            </a:r>
            <a:r>
              <a:rPr lang="en-US" altLang="zh-CN" b="1" dirty="0">
                <a:ea typeface="楷体_GB2312"/>
              </a:rPr>
              <a:t>Na</a:t>
            </a:r>
            <a:r>
              <a:rPr lang="en-US" altLang="zh-CN" b="1" baseline="-25000" dirty="0">
                <a:ea typeface="楷体_GB2312"/>
              </a:rPr>
              <a:t>2</a:t>
            </a:r>
            <a:r>
              <a:rPr lang="en-US" altLang="zh-CN" b="1" dirty="0">
                <a:ea typeface="楷体_GB2312"/>
              </a:rPr>
              <a:t>FeO</a:t>
            </a:r>
            <a:r>
              <a:rPr lang="en-US" altLang="zh-CN" b="1" baseline="-25000" dirty="0">
                <a:ea typeface="楷体_GB2312"/>
              </a:rPr>
              <a:t>4</a:t>
            </a:r>
            <a:r>
              <a:rPr lang="zh-CN" altLang="en-US" b="1" dirty="0">
                <a:ea typeface="楷体_GB2312"/>
              </a:rPr>
              <a:t>）在水处理过程中有很高的应用价值，是一种集消毒、氧化、絮凝、吸附以及助凝为一体的、无毒副作用的高效多功能水处理化学药剂，是科学家们公认的绿色消毒剂。它有很强的氧化性，溶于水中能释放大量的原子氧，从而非常有效地杀灭水中的病菌和病毒。与此同时，自身被还原成新生态的</a:t>
            </a:r>
            <a:r>
              <a:rPr lang="en-US" altLang="zh-CN" b="1" dirty="0">
                <a:ea typeface="楷体_GB2312"/>
              </a:rPr>
              <a:t>Fe(OH)₃</a:t>
            </a:r>
            <a:r>
              <a:rPr lang="zh-CN" altLang="en-US" b="1" dirty="0">
                <a:ea typeface="楷体_GB2312"/>
              </a:rPr>
              <a:t>，能高效地除去水中的微细悬浮物。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01720"/>
            <a:ext cx="3888432" cy="2916324"/>
          </a:xfrm>
          <a:prstGeom prst="rect">
            <a:avLst/>
          </a:prstGeom>
          <a:noFill/>
          <a:ln>
            <a:noFill/>
          </a:ln>
          <a:effectLst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14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/>
              </a:rPr>
              <a:t>问题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/>
              </a:rPr>
              <a:t>5. </a:t>
            </a:r>
            <a:r>
              <a:rPr lang="en-US" altLang="zh-CN" sz="3200" b="1" dirty="0">
                <a:ea typeface="楷体_GB2312"/>
              </a:rPr>
              <a:t>Na</a:t>
            </a:r>
            <a:r>
              <a:rPr lang="en-US" altLang="zh-CN" sz="3200" b="1" baseline="-25000" dirty="0">
                <a:ea typeface="楷体_GB2312"/>
              </a:rPr>
              <a:t>2</a:t>
            </a:r>
            <a:r>
              <a:rPr lang="en-US" altLang="zh-CN" sz="3200" b="1" dirty="0">
                <a:ea typeface="楷体_GB2312"/>
              </a:rPr>
              <a:t>FeO</a:t>
            </a:r>
            <a:r>
              <a:rPr lang="en-US" altLang="zh-CN" sz="3200" b="1" baseline="-25000" dirty="0">
                <a:ea typeface="楷体_GB2312"/>
              </a:rPr>
              <a:t>4</a:t>
            </a:r>
            <a:r>
              <a:rPr lang="zh-CN" altLang="en-US" sz="3200" b="1" dirty="0">
                <a:ea typeface="楷体_GB2312"/>
              </a:rPr>
              <a:t>（高铁酸钠）在图的什么位置？如果由</a:t>
            </a:r>
            <a:r>
              <a:rPr lang="en-US" altLang="zh-CN" sz="3200" b="1" dirty="0">
                <a:ea typeface="楷体_GB2312"/>
              </a:rPr>
              <a:t>Fe</a:t>
            </a:r>
            <a:r>
              <a:rPr lang="en-US" altLang="zh-CN" sz="3200" b="1" baseline="30000" dirty="0">
                <a:ea typeface="楷体_GB2312"/>
              </a:rPr>
              <a:t>2+</a:t>
            </a:r>
            <a:r>
              <a:rPr lang="zh-CN" altLang="en-US" sz="3200" b="1" dirty="0">
                <a:ea typeface="楷体_GB2312"/>
              </a:rPr>
              <a:t>为原料制备</a:t>
            </a:r>
            <a:r>
              <a:rPr lang="en-US" altLang="zh-CN" sz="3200" b="1" dirty="0">
                <a:ea typeface="楷体_GB2312"/>
              </a:rPr>
              <a:t>Na</a:t>
            </a:r>
            <a:r>
              <a:rPr lang="en-US" altLang="zh-CN" sz="3200" b="1" baseline="-25000" dirty="0">
                <a:ea typeface="楷体_GB2312"/>
              </a:rPr>
              <a:t>2</a:t>
            </a:r>
            <a:r>
              <a:rPr lang="en-US" altLang="zh-CN" sz="3200" b="1" dirty="0">
                <a:ea typeface="楷体_GB2312"/>
              </a:rPr>
              <a:t>FeO</a:t>
            </a:r>
            <a:r>
              <a:rPr lang="en-US" altLang="zh-CN" sz="3200" b="1" baseline="-25000" dirty="0">
                <a:ea typeface="楷体_GB2312"/>
              </a:rPr>
              <a:t>4</a:t>
            </a:r>
            <a:r>
              <a:rPr lang="zh-CN" altLang="en-US" sz="3200" b="1" dirty="0">
                <a:ea typeface="楷体_GB2312"/>
              </a:rPr>
              <a:t>，需要加入怎样的试剂？</a:t>
            </a:r>
            <a:endParaRPr lang="zh-CN" altLang="en-US" sz="3200" dirty="0">
              <a:ea typeface="楷体_GB2312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38200" y="1363804"/>
            <a:ext cx="7696200" cy="3649414"/>
            <a:chOff x="768" y="1776"/>
            <a:chExt cx="4608" cy="229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199" y="3693"/>
              <a:ext cx="41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1199" y="1776"/>
              <a:ext cx="0" cy="192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332" y="3775"/>
              <a:ext cx="3632" cy="297"/>
              <a:chOff x="1296" y="3611"/>
              <a:chExt cx="3031" cy="392"/>
            </a:xfrm>
          </p:grpSpPr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4080" y="3620"/>
                <a:ext cx="247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/>
                  <a:t>盐</a:t>
                </a:r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3092" y="3611"/>
                <a:ext cx="711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/>
                  <a:t>氢氧化物</a:t>
                </a:r>
              </a:p>
            </p:txBody>
          </p: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2132" y="3611"/>
                <a:ext cx="556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/>
                  <a:t>氧化物</a:t>
                </a:r>
              </a:p>
            </p:txBody>
          </p: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1296" y="3611"/>
                <a:ext cx="401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/>
                  <a:t>单质</a:t>
                </a: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768" y="2166"/>
              <a:ext cx="377" cy="1516"/>
              <a:chOff x="384" y="1488"/>
              <a:chExt cx="420" cy="2001"/>
            </a:xfrm>
          </p:grpSpPr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476" y="3106"/>
                <a:ext cx="227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/>
                  <a:t>0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384" y="2309"/>
                <a:ext cx="330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/>
                  <a:t>+2</a:t>
                </a: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432" y="1488"/>
                <a:ext cx="372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/>
                  <a:t>+3</a:t>
                </a:r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285" y="2863"/>
              <a:ext cx="11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zh-CN" sz="2400"/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4575" y="2266"/>
              <a:ext cx="454" cy="944"/>
              <a:chOff x="4482" y="1311"/>
              <a:chExt cx="506" cy="1508"/>
            </a:xfrm>
          </p:grpSpPr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4532" y="2355"/>
                <a:ext cx="456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/>
                  <a:t>Fe</a:t>
                </a:r>
                <a:r>
                  <a:rPr lang="en-US" altLang="zh-CN" sz="2400" b="1" baseline="30000"/>
                  <a:t>2+</a:t>
                </a:r>
              </a:p>
            </p:txBody>
          </p:sp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4482" y="1311"/>
                <a:ext cx="456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/>
                  <a:t>Fe</a:t>
                </a:r>
                <a:r>
                  <a:rPr lang="en-US" altLang="zh-CN" sz="2400" b="1" baseline="30000"/>
                  <a:t>3+</a:t>
                </a:r>
              </a:p>
            </p:txBody>
          </p:sp>
        </p:grp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914400" y="1420954"/>
            <a:ext cx="7043738" cy="522685"/>
            <a:chOff x="576" y="1056"/>
            <a:chExt cx="4437" cy="439"/>
          </a:xfrm>
        </p:grpSpPr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4127" y="1056"/>
              <a:ext cx="88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/>
                <a:t>Na</a:t>
              </a:r>
              <a:r>
                <a:rPr lang="en-US" altLang="zh-CN" sz="2800" baseline="-25000"/>
                <a:t>2</a:t>
              </a:r>
              <a:r>
                <a:rPr lang="en-US" altLang="zh-CN" sz="2800"/>
                <a:t>FeO</a:t>
              </a:r>
              <a:r>
                <a:rPr lang="en-US" altLang="zh-CN" sz="2800" baseline="-25000"/>
                <a:t>4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576" y="1067"/>
              <a:ext cx="3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/>
                <a:t>+6</a:t>
              </a:r>
            </a:p>
          </p:txBody>
        </p:sp>
      </p:grp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7467600" y="1763854"/>
            <a:ext cx="0" cy="132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95855" y="3562850"/>
            <a:ext cx="6498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FeSO</a:t>
            </a:r>
            <a:r>
              <a:rPr lang="en-US" altLang="zh-CN" sz="3600" baseline="-25000" dirty="0"/>
              <a:t>4</a:t>
            </a:r>
            <a:r>
              <a:rPr lang="en-US" altLang="zh-CN" sz="3600" dirty="0"/>
              <a:t>+2Na</a:t>
            </a:r>
            <a:r>
              <a:rPr lang="en-US" altLang="zh-CN" sz="3600" baseline="-25000" dirty="0"/>
              <a:t>2</a:t>
            </a:r>
            <a:r>
              <a:rPr lang="en-US" altLang="zh-CN" sz="3600" dirty="0"/>
              <a:t>O</a:t>
            </a:r>
            <a:r>
              <a:rPr lang="en-US" altLang="zh-CN" sz="3600" baseline="-25000" dirty="0"/>
              <a:t>2</a:t>
            </a:r>
            <a:r>
              <a:rPr lang="en-US" altLang="zh-CN" sz="3600" dirty="0"/>
              <a:t>==Na</a:t>
            </a:r>
            <a:r>
              <a:rPr lang="en-US" altLang="zh-CN" sz="3600" baseline="-25000" dirty="0"/>
              <a:t>2</a:t>
            </a:r>
            <a:r>
              <a:rPr lang="en-US" altLang="zh-CN" sz="3600" dirty="0"/>
              <a:t>FeO</a:t>
            </a:r>
            <a:r>
              <a:rPr lang="en-US" altLang="zh-CN" sz="3600" baseline="-25000" dirty="0"/>
              <a:t>4</a:t>
            </a:r>
            <a:r>
              <a:rPr lang="en-US" altLang="zh-CN" sz="3600" dirty="0"/>
              <a:t>+Na</a:t>
            </a:r>
            <a:r>
              <a:rPr lang="en-US" altLang="zh-CN" sz="3600" baseline="-25000" dirty="0"/>
              <a:t>2</a:t>
            </a:r>
            <a:r>
              <a:rPr lang="en-US" altLang="zh-CN" sz="3600" dirty="0"/>
              <a:t>SO</a:t>
            </a:r>
            <a:r>
              <a:rPr lang="en-US" altLang="zh-CN" sz="3600" baseline="-25000" dirty="0"/>
              <a:t>4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081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5" name="Line 19"/>
          <p:cNvSpPr>
            <a:spLocks noChangeShapeType="1"/>
          </p:cNvSpPr>
          <p:nvPr/>
        </p:nvSpPr>
        <p:spPr bwMode="auto">
          <a:xfrm>
            <a:off x="2176523" y="4041670"/>
            <a:ext cx="69135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6" name="Line 20"/>
          <p:cNvSpPr>
            <a:spLocks noChangeShapeType="1"/>
          </p:cNvSpPr>
          <p:nvPr/>
        </p:nvSpPr>
        <p:spPr bwMode="auto">
          <a:xfrm flipV="1">
            <a:off x="2190810" y="4301227"/>
            <a:ext cx="4895850" cy="321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19109" y="104884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b="1" dirty="0">
                <a:ea typeface="楷体" pitchFamily="49" charset="-122"/>
              </a:rPr>
              <a:t>四氧化三铁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致密的氧化膜</a:t>
            </a:r>
            <a:r>
              <a:rPr lang="zh-CN" altLang="en-US" sz="2400" b="1" dirty="0">
                <a:ea typeface="楷体" pitchFamily="49" charset="-122"/>
              </a:rPr>
              <a:t>，用于防止钢铁腐蚀</a:t>
            </a:r>
            <a:r>
              <a:rPr lang="en-US" altLang="zh-CN" sz="2400" b="1" dirty="0">
                <a:ea typeface="楷体" pitchFamily="49" charset="-122"/>
              </a:rPr>
              <a:t>.</a:t>
            </a:r>
            <a:endParaRPr lang="en-US" altLang="zh-CN" dirty="0"/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19109" y="547796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</a:rPr>
              <a:t>纳米</a:t>
            </a:r>
            <a:r>
              <a:rPr lang="zh-CN" altLang="en-US" sz="2400" b="1">
                <a:ea typeface="楷体" pitchFamily="49" charset="-122"/>
              </a:rPr>
              <a:t>四氧化三铁可以作为吸附剂，可用于净水</a:t>
            </a:r>
            <a:r>
              <a:rPr lang="en-US" altLang="zh-CN" sz="2400" b="1">
                <a:ea typeface="楷体" pitchFamily="49" charset="-122"/>
              </a:rPr>
              <a:t>.</a:t>
            </a:r>
            <a:endParaRPr lang="en-US" altLang="zh-CN"/>
          </a:p>
        </p:txBody>
      </p:sp>
      <p:sp>
        <p:nvSpPr>
          <p:cNvPr id="132118" name="Rectangle 22"/>
          <p:cNvSpPr>
            <a:spLocks noChangeArrowheads="1"/>
          </p:cNvSpPr>
          <p:nvPr/>
        </p:nvSpPr>
        <p:spPr bwMode="auto">
          <a:xfrm>
            <a:off x="19109" y="99946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b="1">
                <a:ea typeface="楷体" pitchFamily="49" charset="-122"/>
              </a:rPr>
              <a:t>四氧化三铁本身可以作为催化剂，比如合成氨工业催化剂铁触媒</a:t>
            </a:r>
            <a:r>
              <a:rPr lang="en-US" altLang="zh-CN" sz="2400" b="1">
                <a:ea typeface="楷体" pitchFamily="49" charset="-122"/>
              </a:rPr>
              <a:t>.</a:t>
            </a:r>
            <a:endParaRPr lang="en-US" altLang="zh-CN"/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-17403" y="321612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b="1" dirty="0">
                <a:ea typeface="楷体" pitchFamily="49" charset="-122"/>
              </a:rPr>
              <a:t>一种新型储氢材料</a:t>
            </a:r>
            <a:endParaRPr lang="en-US" altLang="zh-CN" sz="1600" dirty="0"/>
          </a:p>
        </p:txBody>
      </p:sp>
      <p:sp>
        <p:nvSpPr>
          <p:cNvPr id="132121" name="Rectangle 25"/>
          <p:cNvSpPr>
            <a:spLocks noChangeArrowheads="1"/>
          </p:cNvSpPr>
          <p:nvPr/>
        </p:nvSpPr>
        <p:spPr bwMode="auto">
          <a:xfrm>
            <a:off x="-17403" y="3658438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4</a:t>
            </a:r>
            <a:r>
              <a:rPr lang="zh-CN" altLang="en-US" sz="2400" b="1" dirty="0">
                <a:ea typeface="楷体" pitchFamily="49" charset="-122"/>
              </a:rPr>
              <a:t>储</a:t>
            </a:r>
            <a:r>
              <a:rPr lang="en-US" altLang="zh-CN" sz="2400" b="1" dirty="0">
                <a:ea typeface="楷体" pitchFamily="49" charset="-122"/>
              </a:rPr>
              <a:t>-</a:t>
            </a:r>
            <a:r>
              <a:rPr lang="zh-CN" altLang="en-US" sz="2400" b="1" dirty="0">
                <a:ea typeface="楷体" pitchFamily="49" charset="-122"/>
              </a:rPr>
              <a:t>放氢原理如：</a:t>
            </a:r>
            <a:r>
              <a:rPr lang="zh-CN" altLang="en-US" sz="2400" b="1" dirty="0">
                <a:latin typeface="楷体"/>
                <a:ea typeface="楷体" pitchFamily="49" charset="-122"/>
              </a:rPr>
              <a:t> </a:t>
            </a:r>
            <a:r>
              <a:rPr lang="en-US" altLang="zh-CN" sz="2400" b="1" dirty="0">
                <a:latin typeface="楷体"/>
                <a:ea typeface="楷体" pitchFamily="49" charset="-122"/>
              </a:rPr>
              <a:t> </a:t>
            </a:r>
            <a:r>
              <a:rPr lang="en-US" altLang="zh-CN" sz="2400" b="1" dirty="0">
                <a:ea typeface="楷体" pitchFamily="49" charset="-122"/>
              </a:rPr>
              <a:t> </a:t>
            </a:r>
          </a:p>
        </p:txBody>
      </p:sp>
      <p:sp>
        <p:nvSpPr>
          <p:cNvPr id="132122" name="Rectangle 26"/>
          <p:cNvSpPr>
            <a:spLocks noChangeArrowheads="1"/>
          </p:cNvSpPr>
          <p:nvPr/>
        </p:nvSpPr>
        <p:spPr bwMode="auto">
          <a:xfrm>
            <a:off x="2404443" y="4446632"/>
            <a:ext cx="497586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2400" b="1">
                <a:latin typeface="楷体"/>
                <a:ea typeface="楷体" pitchFamily="49" charset="-122"/>
              </a:rPr>
              <a:t>  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</a:rPr>
              <a:t>3Fe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+4H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2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 = Fe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4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+4H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2</a:t>
            </a:r>
            <a:r>
              <a:rPr lang="en-US" altLang="zh-CN" sz="2400" b="1" dirty="0">
                <a:latin typeface="楷体"/>
                <a:ea typeface="楷体" pitchFamily="49" charset="-122"/>
              </a:rPr>
              <a:t> </a:t>
            </a:r>
            <a:r>
              <a:rPr lang="en-US" altLang="zh-CN" sz="2400" b="1" dirty="0">
                <a:ea typeface="楷体" pitchFamily="49" charset="-122"/>
              </a:rPr>
              <a:t> </a:t>
            </a:r>
          </a:p>
        </p:txBody>
      </p:sp>
      <p:sp>
        <p:nvSpPr>
          <p:cNvPr id="132123" name="Rectangle 27"/>
          <p:cNvSpPr>
            <a:spLocks noChangeArrowheads="1"/>
          </p:cNvSpPr>
          <p:nvPr/>
        </p:nvSpPr>
        <p:spPr bwMode="auto">
          <a:xfrm>
            <a:off x="-17403" y="4506014"/>
            <a:ext cx="265970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ea typeface="楷体" pitchFamily="49" charset="-122"/>
              </a:rPr>
              <a:t>第二步氢的放出：</a:t>
            </a:r>
          </a:p>
        </p:txBody>
      </p:sp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-17403" y="4128586"/>
            <a:ext cx="265970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ea typeface="楷体" pitchFamily="49" charset="-122"/>
              </a:rPr>
              <a:t>第一步氢的储存：</a:t>
            </a:r>
          </a:p>
        </p:txBody>
      </p:sp>
      <p:sp>
        <p:nvSpPr>
          <p:cNvPr id="132125" name="Rectangle 29"/>
          <p:cNvSpPr>
            <a:spLocks noChangeArrowheads="1"/>
          </p:cNvSpPr>
          <p:nvPr/>
        </p:nvSpPr>
        <p:spPr bwMode="auto">
          <a:xfrm>
            <a:off x="2609910" y="3984967"/>
            <a:ext cx="462638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3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4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+4H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2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= 3Fe+4H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</a:rPr>
              <a:t>2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</a:rPr>
              <a:t>O</a:t>
            </a:r>
            <a:r>
              <a:rPr lang="en-US" altLang="zh-CN" sz="2400" b="1" dirty="0">
                <a:latin typeface="楷体"/>
                <a:ea typeface="楷体" pitchFamily="49" charset="-122"/>
              </a:rPr>
              <a:t> </a:t>
            </a:r>
            <a:endParaRPr lang="en-US" altLang="zh-CN" sz="2400" b="1" dirty="0">
              <a:ea typeface="楷体" pitchFamily="49" charset="-122"/>
            </a:endParaRPr>
          </a:p>
        </p:txBody>
      </p:sp>
      <p:pic>
        <p:nvPicPr>
          <p:cNvPr id="20" name="Picture 2" descr="https://bkimg.cdn.bcebos.com/pic/d1a20cf431adcbef0f46bf73aaaf2edda3cc9f51?x-bce-process=image/resize,m_lfit,w_268,limit_1/format,f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10" y="1522843"/>
            <a:ext cx="25527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5" grpId="0" animBg="1"/>
      <p:bldP spid="132116" grpId="0" animBg="1"/>
      <p:bldP spid="132117" grpId="0" animBg="1"/>
      <p:bldP spid="132118" grpId="0" animBg="1"/>
      <p:bldP spid="132119" grpId="0" animBg="1"/>
      <p:bldP spid="132121" grpId="0" animBg="1"/>
      <p:bldP spid="132122" grpId="0" animBg="1"/>
      <p:bldP spid="132123" grpId="0" animBg="1"/>
      <p:bldP spid="132124" grpId="0" animBg="1"/>
      <p:bldP spid="132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651" y="4528057"/>
            <a:ext cx="8208963" cy="108347"/>
            <a:chOff x="476" y="3612"/>
            <a:chExt cx="5171" cy="91"/>
          </a:xfrm>
        </p:grpSpPr>
        <p:sp>
          <p:nvSpPr>
            <p:cNvPr id="3" name="直接连接符 94209"/>
            <p:cNvSpPr>
              <a:spLocks noChangeShapeType="1"/>
            </p:cNvSpPr>
            <p:nvPr/>
          </p:nvSpPr>
          <p:spPr bwMode="auto">
            <a:xfrm>
              <a:off x="476" y="3702"/>
              <a:ext cx="51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94214"/>
            <p:cNvSpPr>
              <a:spLocks noChangeShapeType="1"/>
            </p:cNvSpPr>
            <p:nvPr/>
          </p:nvSpPr>
          <p:spPr bwMode="auto">
            <a:xfrm>
              <a:off x="975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直接连接符 94215"/>
            <p:cNvSpPr>
              <a:spLocks noChangeShapeType="1"/>
            </p:cNvSpPr>
            <p:nvPr/>
          </p:nvSpPr>
          <p:spPr bwMode="auto">
            <a:xfrm>
              <a:off x="2154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直接连接符 94216"/>
            <p:cNvSpPr>
              <a:spLocks noChangeShapeType="1"/>
            </p:cNvSpPr>
            <p:nvPr/>
          </p:nvSpPr>
          <p:spPr bwMode="auto">
            <a:xfrm>
              <a:off x="3833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94217"/>
            <p:cNvSpPr>
              <a:spLocks noChangeShapeType="1"/>
            </p:cNvSpPr>
            <p:nvPr/>
          </p:nvSpPr>
          <p:spPr bwMode="auto">
            <a:xfrm>
              <a:off x="5193" y="361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文本框 94223"/>
          <p:cNvSpPr txBox="1">
            <a:spLocks noChangeArrowheads="1"/>
          </p:cNvSpPr>
          <p:nvPr/>
        </p:nvSpPr>
        <p:spPr bwMode="auto">
          <a:xfrm>
            <a:off x="1042988" y="4689982"/>
            <a:ext cx="1225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ea typeface="楷体_GB2312" pitchFamily="49" charset="-122"/>
              </a:rPr>
              <a:t>单质</a:t>
            </a:r>
          </a:p>
        </p:txBody>
      </p:sp>
      <p:sp>
        <p:nvSpPr>
          <p:cNvPr id="9" name="文本框 94224"/>
          <p:cNvSpPr txBox="1">
            <a:spLocks noChangeArrowheads="1"/>
          </p:cNvSpPr>
          <p:nvPr/>
        </p:nvSpPr>
        <p:spPr bwMode="auto">
          <a:xfrm>
            <a:off x="2821323" y="4647873"/>
            <a:ext cx="165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氧化物</a:t>
            </a:r>
          </a:p>
        </p:txBody>
      </p:sp>
      <p:sp>
        <p:nvSpPr>
          <p:cNvPr id="10" name="文本框 94225"/>
          <p:cNvSpPr txBox="1">
            <a:spLocks noChangeArrowheads="1"/>
          </p:cNvSpPr>
          <p:nvPr/>
        </p:nvSpPr>
        <p:spPr bwMode="auto">
          <a:xfrm>
            <a:off x="5292726" y="4689982"/>
            <a:ext cx="194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氢氧化物</a:t>
            </a:r>
          </a:p>
        </p:txBody>
      </p:sp>
      <p:sp>
        <p:nvSpPr>
          <p:cNvPr id="11" name="文本框 94226"/>
          <p:cNvSpPr txBox="1">
            <a:spLocks noChangeArrowheads="1"/>
          </p:cNvSpPr>
          <p:nvPr/>
        </p:nvSpPr>
        <p:spPr bwMode="auto">
          <a:xfrm>
            <a:off x="7855379" y="4647873"/>
            <a:ext cx="868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ea typeface="楷体_GB2312" pitchFamily="49" charset="-122"/>
              </a:rPr>
              <a:t>盐</a:t>
            </a:r>
          </a:p>
        </p:txBody>
      </p:sp>
      <p:sp>
        <p:nvSpPr>
          <p:cNvPr id="14" name="文本框 94233"/>
          <p:cNvSpPr txBox="1">
            <a:spLocks noChangeArrowheads="1"/>
          </p:cNvSpPr>
          <p:nvPr/>
        </p:nvSpPr>
        <p:spPr bwMode="auto">
          <a:xfrm>
            <a:off x="2784476" y="2751049"/>
            <a:ext cx="102076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latin typeface="Times New Roman" pitchFamily="18" charset="0"/>
              </a:rPr>
              <a:t>FeO</a:t>
            </a:r>
          </a:p>
        </p:txBody>
      </p:sp>
      <p:sp>
        <p:nvSpPr>
          <p:cNvPr id="15" name="文本框 94234"/>
          <p:cNvSpPr txBox="1">
            <a:spLocks noChangeArrowheads="1"/>
          </p:cNvSpPr>
          <p:nvPr/>
        </p:nvSpPr>
        <p:spPr bwMode="auto">
          <a:xfrm>
            <a:off x="2627314" y="2033512"/>
            <a:ext cx="122396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latin typeface="Times New Roman" pitchFamily="18" charset="0"/>
              </a:rPr>
              <a:t>Fe</a:t>
            </a:r>
            <a:r>
              <a:rPr lang="en-US" altLang="zh-CN" sz="3200" b="1" baseline="-25000">
                <a:latin typeface="Times New Roman" pitchFamily="18" charset="0"/>
              </a:rPr>
              <a:t>3</a:t>
            </a:r>
            <a:r>
              <a:rPr lang="en-US" altLang="zh-CN" sz="3200" b="1">
                <a:latin typeface="Times New Roman" pitchFamily="18" charset="0"/>
              </a:rPr>
              <a:t>O</a:t>
            </a:r>
            <a:r>
              <a:rPr lang="en-US" altLang="zh-CN" sz="3200" b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16" name="文本框 94235"/>
          <p:cNvSpPr txBox="1">
            <a:spLocks noChangeArrowheads="1"/>
          </p:cNvSpPr>
          <p:nvPr/>
        </p:nvSpPr>
        <p:spPr bwMode="auto">
          <a:xfrm>
            <a:off x="2613026" y="1385440"/>
            <a:ext cx="122396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993300"/>
                </a:solidFill>
                <a:latin typeface="Times New Roman" pitchFamily="18" charset="0"/>
              </a:rPr>
              <a:t>Fe</a:t>
            </a:r>
            <a:r>
              <a:rPr lang="en-US" altLang="zh-CN" sz="3200" b="1" baseline="-25000">
                <a:solidFill>
                  <a:srgbClr val="993300"/>
                </a:solidFill>
                <a:latin typeface="Times New Roman" pitchFamily="18" charset="0"/>
              </a:rPr>
              <a:t>2</a:t>
            </a:r>
            <a:r>
              <a:rPr lang="en-US" altLang="zh-CN" sz="3200" b="1">
                <a:solidFill>
                  <a:srgbClr val="993300"/>
                </a:solidFill>
                <a:latin typeface="Times New Roman" pitchFamily="18" charset="0"/>
              </a:rPr>
              <a:t>O</a:t>
            </a:r>
            <a:r>
              <a:rPr lang="en-US" altLang="zh-CN" sz="3200" b="1" baseline="-25000">
                <a:solidFill>
                  <a:srgbClr val="99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7" name="直接连接符 94239"/>
          <p:cNvSpPr>
            <a:spLocks noChangeShapeType="1"/>
          </p:cNvSpPr>
          <p:nvPr/>
        </p:nvSpPr>
        <p:spPr bwMode="auto">
          <a:xfrm flipV="1">
            <a:off x="1258889" y="2215267"/>
            <a:ext cx="1368425" cy="19341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-128588" y="1078817"/>
            <a:ext cx="1008063" cy="3762375"/>
            <a:chOff x="295" y="527"/>
            <a:chExt cx="635" cy="3312"/>
          </a:xfrm>
        </p:grpSpPr>
        <p:sp>
          <p:nvSpPr>
            <p:cNvPr id="22" name="直接连接符 94210"/>
            <p:cNvSpPr>
              <a:spLocks noChangeShapeType="1"/>
            </p:cNvSpPr>
            <p:nvPr/>
          </p:nvSpPr>
          <p:spPr bwMode="auto">
            <a:xfrm flipV="1">
              <a:off x="839" y="527"/>
              <a:ext cx="0" cy="3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矩形 94219"/>
            <p:cNvSpPr>
              <a:spLocks noChangeArrowheads="1"/>
            </p:cNvSpPr>
            <p:nvPr/>
          </p:nvSpPr>
          <p:spPr bwMode="auto">
            <a:xfrm>
              <a:off x="295" y="1888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+2</a:t>
              </a:r>
            </a:p>
          </p:txBody>
        </p:sp>
        <p:sp>
          <p:nvSpPr>
            <p:cNvPr id="24" name="矩形 94220"/>
            <p:cNvSpPr>
              <a:spLocks noChangeArrowheads="1"/>
            </p:cNvSpPr>
            <p:nvPr/>
          </p:nvSpPr>
          <p:spPr bwMode="auto">
            <a:xfrm>
              <a:off x="295" y="935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+3</a:t>
              </a:r>
            </a:p>
          </p:txBody>
        </p:sp>
        <p:sp>
          <p:nvSpPr>
            <p:cNvPr id="25" name="矩形 94221"/>
            <p:cNvSpPr>
              <a:spLocks noChangeArrowheads="1"/>
            </p:cNvSpPr>
            <p:nvPr/>
          </p:nvSpPr>
          <p:spPr bwMode="auto">
            <a:xfrm>
              <a:off x="340" y="3430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楷体_GB2312" pitchFamily="49" charset="-122"/>
                  <a:ea typeface="楷体_GB2312" pitchFamily="49" charset="-122"/>
                </a:rPr>
                <a:t>0</a:t>
              </a:r>
            </a:p>
          </p:txBody>
        </p:sp>
        <p:sp>
          <p:nvSpPr>
            <p:cNvPr id="26" name="直接连接符 94211"/>
            <p:cNvSpPr>
              <a:spLocks noChangeShapeType="1"/>
            </p:cNvSpPr>
            <p:nvPr/>
          </p:nvSpPr>
          <p:spPr bwMode="auto">
            <a:xfrm>
              <a:off x="839" y="2886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直接连接符 94212"/>
            <p:cNvSpPr>
              <a:spLocks noChangeShapeType="1"/>
            </p:cNvSpPr>
            <p:nvPr/>
          </p:nvSpPr>
          <p:spPr bwMode="auto">
            <a:xfrm>
              <a:off x="839" y="2069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直接连接符 94213"/>
            <p:cNvSpPr>
              <a:spLocks noChangeShapeType="1"/>
            </p:cNvSpPr>
            <p:nvPr/>
          </p:nvSpPr>
          <p:spPr bwMode="auto">
            <a:xfrm>
              <a:off x="839" y="1207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矩形 94218"/>
            <p:cNvSpPr>
              <a:spLocks noChangeArrowheads="1"/>
            </p:cNvSpPr>
            <p:nvPr/>
          </p:nvSpPr>
          <p:spPr bwMode="auto">
            <a:xfrm>
              <a:off x="295" y="2659"/>
              <a:ext cx="54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altLang="zh-CN" sz="3600" b="1">
                  <a:latin typeface="Times New Roman" pitchFamily="18" charset="0"/>
                  <a:ea typeface="楷体_GB2312" pitchFamily="49" charset="-122"/>
                </a:rPr>
                <a:t>+1</a:t>
              </a:r>
            </a:p>
          </p:txBody>
        </p:sp>
      </p:grpSp>
      <p:sp>
        <p:nvSpPr>
          <p:cNvPr id="35" name="文本框 94227"/>
          <p:cNvSpPr txBox="1">
            <a:spLocks noChangeArrowheads="1"/>
          </p:cNvSpPr>
          <p:nvPr/>
        </p:nvSpPr>
        <p:spPr bwMode="auto">
          <a:xfrm>
            <a:off x="971550" y="4149439"/>
            <a:ext cx="8636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latin typeface="Times New Roman" pitchFamily="18" charset="0"/>
              </a:rPr>
              <a:t> Fe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805238" y="862220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如何以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</a:rPr>
              <a:t>Fe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为原料制备四氧化三铁？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12948" y="19131"/>
            <a:ext cx="9144000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请用尽可能多的方法得到四氧化三铁，试剂任选，画出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物质转化流程图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27488"/>
              </p:ext>
            </p:extLst>
          </p:nvPr>
        </p:nvGraphicFramePr>
        <p:xfrm>
          <a:off x="4211961" y="2033512"/>
          <a:ext cx="5273675" cy="44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r:id="rId3" imgW="5274000" imgH="594000" progId="Word.Document.8">
                  <p:embed/>
                </p:oleObj>
              </mc:Choice>
              <mc:Fallback>
                <p:oleObj r:id="rId3" imgW="5274000" imgH="594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1" y="2033512"/>
                        <a:ext cx="5273675" cy="44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17333"/>
              </p:ext>
            </p:extLst>
          </p:nvPr>
        </p:nvGraphicFramePr>
        <p:xfrm>
          <a:off x="4211961" y="2624889"/>
          <a:ext cx="5273675" cy="44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r:id="rId5" imgW="5274000" imgH="594000" progId="Word.Document.8">
                  <p:embed/>
                </p:oleObj>
              </mc:Choice>
              <mc:Fallback>
                <p:oleObj r:id="rId5" imgW="5274000" imgH="5940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1" y="2624889"/>
                        <a:ext cx="5273675" cy="44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2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35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959</Words>
  <Application>Microsoft Office PowerPoint</Application>
  <PresentationFormat>全屏显示(16:9)</PresentationFormat>
  <Paragraphs>195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Microsoft Word 97 - 2003 文档</vt:lpstr>
      <vt:lpstr>Document</vt:lpstr>
      <vt:lpstr>铁以及化合物的整理与提升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问题5. Na2FeO4（高铁酸钠）在图的什么位置？如果由Fe2+为原料制备Na2FeO4，需要加入怎样的试剂？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氯及其化合物的整理与提升</dc:title>
  <dc:creator>sunjing</dc:creator>
  <cp:lastModifiedBy>user</cp:lastModifiedBy>
  <cp:revision>28</cp:revision>
  <dcterms:created xsi:type="dcterms:W3CDTF">2020-02-02T15:30:45Z</dcterms:created>
  <dcterms:modified xsi:type="dcterms:W3CDTF">2020-02-06T13:28:38Z</dcterms:modified>
</cp:coreProperties>
</file>