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4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94" r:id="rId3"/>
  </p:sldMasterIdLst>
  <p:notesMasterIdLst>
    <p:notesMasterId r:id="rId20"/>
  </p:notesMasterIdLst>
  <p:handoutMasterIdLst>
    <p:handoutMasterId r:id="rId21"/>
  </p:handoutMasterIdLst>
  <p:sldIdLst>
    <p:sldId id="265" r:id="rId4"/>
    <p:sldId id="590" r:id="rId5"/>
    <p:sldId id="991" r:id="rId6"/>
    <p:sldId id="1421" r:id="rId7"/>
    <p:sldId id="863" r:id="rId8"/>
    <p:sldId id="967" r:id="rId9"/>
    <p:sldId id="858" r:id="rId10"/>
    <p:sldId id="382" r:id="rId11"/>
    <p:sldId id="885" r:id="rId12"/>
    <p:sldId id="992" r:id="rId13"/>
    <p:sldId id="892" r:id="rId14"/>
    <p:sldId id="970" r:id="rId15"/>
    <p:sldId id="971" r:id="rId16"/>
    <p:sldId id="922" r:id="rId17"/>
    <p:sldId id="1422" r:id="rId18"/>
    <p:sldId id="857" r:id="rId1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91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59" autoAdjust="0"/>
    <p:restoredTop sz="94622" autoAdjust="0"/>
  </p:normalViewPr>
  <p:slideViewPr>
    <p:cSldViewPr snapToObjects="1">
      <p:cViewPr varScale="1">
        <p:scale>
          <a:sx n="81" d="100"/>
          <a:sy n="81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굴림" pitchFamily="50" charset="-127"/>
              </a:defRPr>
            </a:lvl1pPr>
          </a:lstStyle>
          <a:p>
            <a:fld id="{B609DEDF-B949-4695-8851-DDFEB8065666}" type="slidenum">
              <a:rPr lang="ko-KR" altLang="en-US"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727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7270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27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727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굴림" pitchFamily="50" charset="-127"/>
              </a:defRPr>
            </a:lvl1pPr>
          </a:lstStyle>
          <a:p>
            <a:fld id="{CC1B0504-5E0D-4AA4-BFD4-72F3F6370673}" type="slidenum">
              <a:rPr lang="ko-KR" altLang="en-US"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9E6FDB6-6D2B-46C1-9FA1-D82906A37C3A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  <a:sym typeface="Calibri" panose="020F0502020204030204"/>
              </a:rPr>
              <a:t>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83D37-2178-40A5-B080-CAC006725758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89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B0504-5E0D-4AA4-BFD4-72F3F6370673}" type="slidenum">
              <a:rPr lang="ko-KR" altLang="en-US" smtClean="0"/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6997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83D37-2178-40A5-B080-CAC006725758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83D37-2178-40A5-B080-CAC00672575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83D37-2178-40A5-B080-CAC006725758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83D37-2178-40A5-B080-CAC006725758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83D37-2178-40A5-B080-CAC006725758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升降的对应关系。电路图与示意图一一对应。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83D37-2178-40A5-B080-CAC006725758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3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.png"/><Relationship Id="rId5" Type="http://schemas.openxmlformats.org/officeDocument/2006/relationships/tags" Target="../tags/tag1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3.png"/><Relationship Id="rId5" Type="http://schemas.openxmlformats.org/officeDocument/2006/relationships/tags" Target="../tags/tag21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20.xml"/><Relationship Id="rId9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3.png"/><Relationship Id="rId5" Type="http://schemas.openxmlformats.org/officeDocument/2006/relationships/tags" Target="../tags/tag34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33.xml"/><Relationship Id="rId9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3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2.png"/><Relationship Id="rId5" Type="http://schemas.openxmlformats.org/officeDocument/2006/relationships/tags" Target="../tags/tag4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50.xml"/><Relationship Id="rId10" Type="http://schemas.openxmlformats.org/officeDocument/2006/relationships/image" Target="../media/image2.png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2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2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68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73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5.xml"/><Relationship Id="rId16" Type="http://schemas.openxmlformats.org/officeDocument/2006/relationships/image" Target="../media/image3.png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5.png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2.png"/><Relationship Id="rId5" Type="http://schemas.openxmlformats.org/officeDocument/2006/relationships/tags" Target="../tags/tag9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9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image" Target="../media/image3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12.xml"/><Relationship Id="rId10" Type="http://schemas.openxmlformats.org/officeDocument/2006/relationships/image" Target="../media/image2.png"/><Relationship Id="rId4" Type="http://schemas.openxmlformats.org/officeDocument/2006/relationships/tags" Target="../tags/tag111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118.xml"/><Relationship Id="rId7" Type="http://schemas.openxmlformats.org/officeDocument/2006/relationships/image" Target="../media/image6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image" Target="../media/image3.png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image" Target="../media/image2.png"/><Relationship Id="rId5" Type="http://schemas.openxmlformats.org/officeDocument/2006/relationships/tags" Target="../tags/tag12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image" Target="../media/image2.png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31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../media/image3.png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4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145.xml"/><Relationship Id="rId10" Type="http://schemas.openxmlformats.org/officeDocument/2006/relationships/image" Target="../media/image3.png"/><Relationship Id="rId4" Type="http://schemas.openxmlformats.org/officeDocument/2006/relationships/tags" Target="../tags/tag144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image" Target="../media/image3.png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image" Target="../media/image2.png"/><Relationship Id="rId5" Type="http://schemas.openxmlformats.org/officeDocument/2006/relationships/tags" Target="../tags/tag15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image" Target="../media/image3.pn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63.xml"/><Relationship Id="rId10" Type="http://schemas.openxmlformats.org/officeDocument/2006/relationships/image" Target="../media/image2.png"/><Relationship Id="rId4" Type="http://schemas.openxmlformats.org/officeDocument/2006/relationships/tags" Target="../tags/tag162.xml"/><Relationship Id="rId9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image" Target="../media/image3.png"/><Relationship Id="rId5" Type="http://schemas.openxmlformats.org/officeDocument/2006/relationships/tags" Target="../tags/tag171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170.xml"/><Relationship Id="rId9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7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image" Target="../media/image3.png"/><Relationship Id="rId5" Type="http://schemas.openxmlformats.org/officeDocument/2006/relationships/tags" Target="../tags/tag184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183.xml"/><Relationship Id="rId9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image" Target="../media/image3.png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image" Target="../media/image2.png"/><Relationship Id="rId5" Type="http://schemas.openxmlformats.org/officeDocument/2006/relationships/tags" Target="../tags/tag19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00.xml"/><Relationship Id="rId10" Type="http://schemas.openxmlformats.org/officeDocument/2006/relationships/image" Target="../media/image2.png"/><Relationship Id="rId4" Type="http://schemas.openxmlformats.org/officeDocument/2006/relationships/tags" Target="../tags/tag199.xml"/><Relationship Id="rId9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image" Target="../media/image2.png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08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213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image" Target="../media/image2.png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18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223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25.xml"/><Relationship Id="rId16" Type="http://schemas.openxmlformats.org/officeDocument/2006/relationships/image" Target="../media/image3.png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5" Type="http://schemas.openxmlformats.org/officeDocument/2006/relationships/tags" Target="../tags/tag228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233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image" Target="../media/image5.png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image" Target="../media/image2.png"/><Relationship Id="rId5" Type="http://schemas.openxmlformats.org/officeDocument/2006/relationships/tags" Target="../tags/tag24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53B59-F4A1-47E3-929D-3C61C4ED1A12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3ED16-DE9C-4873-9010-E7170C6007B1}" type="slidenum">
              <a:rPr lang="zh-CN" altLang="en-US" smtClean="0"/>
              <a:t>‹#›</a:t>
            </a:fld>
            <a:endParaRPr lang="en-US" altLang="zh-C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EFAC24-2C4C-4B14-801C-475D69BDEFF9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954D-2A94-44B8-BD9D-47CA24ED95C0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14F30-7AA6-40F7-A2CA-5D7C3D6675D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0CF07-1092-4497-BD9F-FAD4148A7B42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7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7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7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4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193040" marR="0" indent="-19304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ClrTx/>
              <a:buSzPts val="1600"/>
              <a:buFont typeface="Arial" panose="020B0604020202020204" pitchFamily="34" charset="0"/>
              <a:buNone/>
              <a:defRPr sz="900" b="0" spc="113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2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193040" marR="0" indent="-19304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ClrTx/>
              <a:buSzPts val="1600"/>
              <a:buFont typeface="Arial" panose="020B0604020202020204" pitchFamily="34" charset="0"/>
              <a:buNone/>
              <a:defRPr sz="900" b="0" spc="113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015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257175" indent="0" algn="ctr">
              <a:buNone/>
            </a:lvl2pPr>
            <a:lvl3pPr marL="514350" indent="0" algn="ctr">
              <a:buNone/>
            </a:lvl3pPr>
            <a:lvl4pPr marL="771525" indent="0" algn="ctr">
              <a:buNone/>
            </a:lvl4pPr>
            <a:lvl5pPr marL="1028700" indent="0" algn="ctr">
              <a:buNone/>
            </a:lvl5pPr>
            <a:lvl6pPr marL="1285875" indent="0" algn="ctr">
              <a:buNone/>
            </a:lvl6pPr>
            <a:lvl7pPr marL="1543050" indent="0" algn="ctr">
              <a:buNone/>
            </a:lvl7pPr>
            <a:lvl8pPr marL="1800225" indent="0" algn="ctr">
              <a:buNone/>
            </a:lvl8pPr>
            <a:lvl9pPr marL="20574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20" y="150983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3040" b="0" spc="45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9" y="332476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9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5445" marR="0" lvl="1" indent="-12827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9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642620" marR="0" lvl="2" indent="-12827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899795" marR="0" lvl="3" indent="-12827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156970" marR="0" lvl="4" indent="-12827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70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28270" marR="0" lvl="0" indent="-12827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73"/>
            <a:ext cx="2025000" cy="23762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7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7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73"/>
            <a:ext cx="2025000" cy="23762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7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7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9" y="714470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3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73"/>
            <a:ext cx="2025000" cy="23762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7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7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2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193040" marR="0" indent="-19304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015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92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3715" b="0" spc="525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73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73"/>
            <a:ext cx="2025000" cy="23762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7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7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8" y="227888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2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1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73"/>
            <a:ext cx="2025000" cy="23762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7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7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1" y="3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5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80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0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73"/>
            <a:ext cx="2025000" cy="23762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7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7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9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3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9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80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0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73"/>
            <a:ext cx="2025000" cy="23762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7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7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62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3CB334-29F4-4336-A08E-7E07DB495A52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A0035-FA20-4366-B72A-4AC000866C8D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20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5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73"/>
            <a:ext cx="2025000" cy="23762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7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7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8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9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9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4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73"/>
            <a:ext cx="2025000" cy="23762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7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7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6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6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9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9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3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337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73"/>
            <a:ext cx="2025000" cy="23762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7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7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9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9807" y="4762973"/>
            <a:ext cx="2025000" cy="237629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0BE288-E966-438B-9048-71CE854AF6A1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179D6-622B-455A-88BD-AF82769E76D1}" type="slidenum">
              <a:rPr lang="zh-CN" altLang="en-US" smtClean="0"/>
              <a:t>‹#›</a:t>
            </a:fld>
            <a:endParaRPr lang="en-US" altLang="zh-C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47E742-48DD-4498-BD4C-FC5D014E167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C8AD-66F9-4F96-A6E1-7483990A4474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lang="zh-CN" altLang="en-US" sz="3000" baseline="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03B3C-5C55-46AB-B384-2964E8BBA437}" type="slidenum">
              <a:rPr lang="en-US" altLang="zh-CN">
                <a:solidFill>
                  <a:srgbClr val="FFFFFF"/>
                </a:solidFill>
              </a:r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/>
          <a:lstStyle>
            <a:lvl1pPr>
              <a:defRPr sz="3000" baseline="0">
                <a:solidFill>
                  <a:srgbClr val="FFFF00"/>
                </a:solidFill>
                <a:ea typeface="黑体" panose="0201060906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0600" y="1200151"/>
            <a:ext cx="7315200" cy="3257550"/>
          </a:xfrm>
        </p:spPr>
        <p:txBody>
          <a:bodyPr/>
          <a:lstStyle>
            <a:lvl1pPr>
              <a:defRPr lang="zh-CN" altLang="en-US" sz="27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+mj-cs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26DB-4378-44B0-946A-3375F80F6DDF}" type="slidenum">
              <a:rPr lang="en-US" altLang="zh-CN">
                <a:solidFill>
                  <a:srgbClr val="FFFFFF"/>
                </a:solidFill>
              </a:r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000" baseline="0">
                <a:solidFill>
                  <a:srgbClr val="FFFF00"/>
                </a:solidFill>
                <a:latin typeface="+mj-lt"/>
                <a:ea typeface="黑体" panose="02010609060101010101" pitchFamily="2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lang="zh-CN" altLang="en-US" sz="27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+mj-cs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lang="zh-CN" altLang="en-US" sz="27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+mj-cs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90F5-68D6-415B-B7EA-69C34F72B877}" type="slidenum">
              <a:rPr lang="en-US" altLang="zh-CN">
                <a:solidFill>
                  <a:srgbClr val="FFFFFF"/>
                </a:solidFill>
              </a:r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33400" y="1143000"/>
            <a:ext cx="4040188" cy="479822"/>
          </a:xfrm>
        </p:spPr>
        <p:txBody>
          <a:bodyPr anchor="b"/>
          <a:lstStyle>
            <a:lvl1pPr marL="0" indent="0">
              <a:buNone/>
              <a:defRPr lang="zh-CN" altLang="en-US" sz="2700" baseline="0" dirty="0" smtClean="0">
                <a:solidFill>
                  <a:schemeClr val="tx1"/>
                </a:solidFill>
                <a:latin typeface="+mj-lt"/>
                <a:ea typeface="黑体" panose="02010609060101010101" pitchFamily="2" charset="-122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1812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lang="zh-CN" altLang="en-US" sz="2700" baseline="0" dirty="0" smtClean="0">
                <a:solidFill>
                  <a:schemeClr val="tx1"/>
                </a:solidFill>
                <a:latin typeface="+mj-lt"/>
                <a:ea typeface="黑体" panose="02010609060101010101" pitchFamily="2" charset="-122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dirty="0"/>
              <a:t>单击此处编辑母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23C2-166A-406C-9835-0BC2F1AACD1B}" type="slidenum">
              <a:rPr lang="en-US" altLang="zh-CN">
                <a:solidFill>
                  <a:srgbClr val="FFFFFF"/>
                </a:solidFill>
              </a:r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5744B-BC74-4B8D-9F76-C3BA3F3177D0}" type="slidenum">
              <a:rPr lang="en-US" altLang="zh-CN">
                <a:solidFill>
                  <a:srgbClr val="FFFFFF"/>
                </a:solidFill>
              </a:r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514850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B5F2-DEF6-4994-A888-7FD73678D7E8}" type="slidenum">
              <a:rPr lang="en-US" altLang="zh-CN">
                <a:solidFill>
                  <a:srgbClr val="FFFFFF"/>
                </a:solidFill>
              </a:r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F6DFA-CB0A-4320-8D9B-D9D36A8C6772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BC1EA-C328-412C-915B-C773F857CE91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06488" y="1038225"/>
            <a:ext cx="2322513" cy="333375"/>
          </a:xfrm>
        </p:spPr>
        <p:txBody>
          <a:bodyPr anchor="b"/>
          <a:lstStyle>
            <a:lvl1pPr algn="l">
              <a:defRPr lang="zh-CN" altLang="en-US" sz="2700" baseline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+mj-cs"/>
              </a:defRPr>
            </a:lvl1pPr>
          </a:lstStyle>
          <a:p>
            <a:r>
              <a:rPr lang="zh-CN" altLang="en-US" dirty="0"/>
              <a:t>单击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29000" y="1085850"/>
            <a:ext cx="4648200" cy="3508772"/>
          </a:xfrm>
        </p:spPr>
        <p:txBody>
          <a:bodyPr/>
          <a:lstStyle>
            <a:lvl1pPr>
              <a:defRPr sz="2700" baseline="0">
                <a:latin typeface="Times New Roman" panose="02020603050405020304" pitchFamily="18" charset="0"/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66801" y="1371601"/>
            <a:ext cx="2398713" cy="3223022"/>
          </a:xfrm>
        </p:spPr>
        <p:txBody>
          <a:bodyPr/>
          <a:lstStyle>
            <a:lvl1pPr marL="0" indent="0">
              <a:buNone/>
              <a:defRPr lang="zh-CN" altLang="en-US" sz="3000" baseline="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35CD3-DFDD-429D-944B-FA0F7F2A9786}" type="slidenum">
              <a:rPr lang="en-US" altLang="zh-CN">
                <a:solidFill>
                  <a:srgbClr val="FFFFFF"/>
                </a:solidFill>
              </a:r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905000" y="3861196"/>
            <a:ext cx="5486400" cy="425054"/>
          </a:xfrm>
        </p:spPr>
        <p:txBody>
          <a:bodyPr anchor="b"/>
          <a:lstStyle>
            <a:lvl1pPr algn="l">
              <a:defRPr lang="zh-CN" altLang="en-US" sz="2700" baseline="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2" y="1026319"/>
            <a:ext cx="5221288" cy="274558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2A63-A367-4404-A4F7-3D645C25E542}" type="slidenum">
              <a:rPr lang="en-US" altLang="zh-CN">
                <a:solidFill>
                  <a:srgbClr val="FFFFFF"/>
                </a:solidFill>
              </a:r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 baseline="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0973A-9DDC-4CFF-8B55-5EAB0F92506A}" type="slidenum">
              <a:rPr lang="en-US" altLang="zh-CN">
                <a:solidFill>
                  <a:srgbClr val="FFFFFF"/>
                </a:solidFill>
              </a:r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zh-CN" altLang="en-US" dirty="0"/>
              <a:t>单击此处编辑母式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E522E-7677-49A2-8B97-0158FA9DEE83}" type="slidenum">
              <a:rPr lang="en-US" altLang="zh-CN">
                <a:solidFill>
                  <a:srgbClr val="FFFFFF"/>
                </a:solidFill>
              </a:r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65F9EF-E761-4252-8EB8-8256F2B71F87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DEEAB-382D-45EB-9F10-A2949F9EE68A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77E64-8F5A-4EE1-90E7-D89AE2CDC5A8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A584F-0CB3-4A82-8F08-00514C2F505F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6A5853F-3DD7-46AA-B35E-5A0FDC0659D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CB61A72-B141-4A13-BB80-A355D7173665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ED7B7F-4FD5-4BFD-9732-836A0560F726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3FC14-2A42-429E-9E41-C2C7760168BE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ags" Target="../tags/tag100.xml"/><Relationship Id="rId3" Type="http://schemas.openxmlformats.org/officeDocument/2006/relationships/slideLayout" Target="../slideLayouts/slideLayout27.xml"/><Relationship Id="rId21" Type="http://schemas.openxmlformats.org/officeDocument/2006/relationships/tags" Target="../tags/tag9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ags" Target="../tags/tag9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tags" Target="../tags/tag9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ags" Target="../tags/tag9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tags" Target="../tags/tag9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B14F30-7AA6-40F7-A2CA-5D7C3D6675D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60CF07-1092-4497-BD9F-FAD4148A7B42}" type="slidenum">
              <a:rPr lang="zh-CN" altLang="en-US" smtClean="0"/>
              <a:t>‹#›</a:t>
            </a:fld>
            <a:endParaRPr lang="en-US" altLang="zh-C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29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45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6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77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4865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725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22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8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t>2020/2/5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00050"/>
            <a:ext cx="75438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00151"/>
            <a:ext cx="7543800" cy="33944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eaLnBrk="1" hangingPunct="1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eaLnBrk="1" hangingPunct="1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eaLnBrk="1" hangingPunct="1">
              <a:defRPr/>
            </a:pPr>
            <a:fld id="{4AADFF6A-CCA3-498E-8B6A-8A615148344B}" type="slidenum">
              <a:rPr lang="en-US" altLang="zh-CN">
                <a:solidFill>
                  <a:srgbClr val="FFFFFF"/>
                </a:solidFill>
              </a:r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3000" baseline="0" smtClean="0">
          <a:solidFill>
            <a:srgbClr val="FFFF00"/>
          </a:solidFill>
          <a:latin typeface="Times New Roman" panose="02020603050405020304" pitchFamily="18" charset="0"/>
          <a:ea typeface="黑体" panose="0201060906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lang="zh-CN" altLang="en-US" sz="2700" baseline="0" smtClean="0">
          <a:solidFill>
            <a:schemeClr val="tx1"/>
          </a:solidFill>
          <a:latin typeface="+mj-lt"/>
          <a:ea typeface="黑体" panose="02010609060101010101" pitchFamily="2" charset="-122"/>
          <a:cs typeface="+mj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5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0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1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package" Target="../embeddings/Microsoft_Office_Word_2007___.docx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Office_Word_2007___1.docx"/><Relationship Id="rId4" Type="http://schemas.openxmlformats.org/officeDocument/2006/relationships/image" Target="../media/image12.em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3" Type="http://schemas.openxmlformats.org/officeDocument/2006/relationships/image" Target="../media/image15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0.png"/><Relationship Id="rId15" Type="http://schemas.openxmlformats.org/officeDocument/2006/relationships/image" Target="../media/image26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-1265" y="940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765717" y="2082183"/>
            <a:ext cx="4059079" cy="546259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恒定电流 复习</a:t>
            </a:r>
            <a:r>
              <a:rPr lang="en-US" altLang="zh-CN" b="1" spc="22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96314" y="3369470"/>
            <a:ext cx="270129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kern="0" spc="17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  </a:t>
            </a:r>
            <a:r>
              <a:rPr lang="en-US" altLang="zh-CN" sz="1500" kern="0" spc="17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92974" y="1538534"/>
            <a:ext cx="307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 kern="0" spc="17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1500" b="1" kern="0" spc="17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1500" b="1" kern="0" spc="17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高二年级物理</a:t>
            </a:r>
            <a:r>
              <a:rPr lang="zh-CN" altLang="en-US" b="1" kern="0" spc="17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36168" y="3417613"/>
            <a:ext cx="362718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kern="0" spc="170" dirty="0">
                <a:solidFill>
                  <a:srgbClr val="FCFDFD">
                    <a:lumMod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北京陈经纶中学   张  成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422676" y="1419622"/>
          <a:ext cx="4686300" cy="2793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36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300" b="0" dirty="0">
                          <a:solidFill>
                            <a:srgbClr val="FFFF00"/>
                          </a:solidFill>
                          <a:latin typeface="+mj-lt"/>
                          <a:ea typeface="黑体" panose="02010609060101010101" pitchFamily="2" charset="-122"/>
                          <a:cs typeface="+mj-cs"/>
                        </a:rPr>
                        <a:t>电源名称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300" b="0" kern="1200" dirty="0">
                          <a:solidFill>
                            <a:srgbClr val="FFFF00"/>
                          </a:solidFill>
                          <a:latin typeface="+mj-lt"/>
                          <a:ea typeface="黑体" panose="02010609060101010101" pitchFamily="2" charset="-122"/>
                          <a:cs typeface="+mj-cs"/>
                        </a:rPr>
                        <a:t>电动势</a:t>
                      </a:r>
                      <a:r>
                        <a:rPr lang="en-US" altLang="zh-CN" sz="3300" b="0" kern="1200" dirty="0">
                          <a:solidFill>
                            <a:srgbClr val="FFFF00"/>
                          </a:solidFill>
                          <a:latin typeface="+mj-lt"/>
                          <a:ea typeface="黑体" panose="02010609060101010101" pitchFamily="2" charset="-122"/>
                          <a:cs typeface="+mj-cs"/>
                        </a:rPr>
                        <a:t>E/V</a:t>
                      </a:r>
                      <a:endParaRPr lang="zh-CN" altLang="en-US" sz="3300" b="0" kern="1200" dirty="0">
                        <a:solidFill>
                          <a:srgbClr val="FFFF00"/>
                        </a:solidFill>
                        <a:latin typeface="+mj-lt"/>
                        <a:ea typeface="黑体" panose="02010609060101010101" pitchFamily="2" charset="-122"/>
                        <a:cs typeface="+mj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solidFill>
                            <a:schemeClr val="bg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铅蓄电池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solidFill>
                            <a:schemeClr val="bg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2.0</a:t>
                      </a:r>
                      <a:endParaRPr lang="zh-CN" altLang="en-US" sz="2700" b="0" dirty="0">
                        <a:solidFill>
                          <a:schemeClr val="bg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solidFill>
                            <a:schemeClr val="bg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银锌蓄电池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solidFill>
                            <a:schemeClr val="bg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约</a:t>
                      </a:r>
                      <a:r>
                        <a:rPr lang="en-US" altLang="zh-CN" sz="2700" b="0" dirty="0">
                          <a:solidFill>
                            <a:schemeClr val="bg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1.5</a:t>
                      </a:r>
                      <a:endParaRPr lang="zh-CN" altLang="en-US" sz="2700" b="0" dirty="0">
                        <a:solidFill>
                          <a:schemeClr val="bg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solidFill>
                            <a:schemeClr val="bg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镍镉电池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solidFill>
                            <a:schemeClr val="bg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1.2</a:t>
                      </a:r>
                      <a:endParaRPr lang="zh-CN" altLang="en-US" sz="2700" b="0" dirty="0">
                        <a:solidFill>
                          <a:schemeClr val="bg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solidFill>
                            <a:schemeClr val="bg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锂锰电池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700" b="0" dirty="0">
                          <a:solidFill>
                            <a:schemeClr val="bg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cs typeface="+mn-cs"/>
                        </a:rPr>
                        <a:t>3.0</a:t>
                      </a:r>
                      <a:endParaRPr lang="zh-CN" altLang="en-US" sz="2700" b="0" dirty="0">
                        <a:solidFill>
                          <a:schemeClr val="bg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860032" y="562372"/>
            <a:ext cx="3986581" cy="857250"/>
          </a:xfrm>
        </p:spPr>
        <p:txBody>
          <a:bodyPr/>
          <a:lstStyle/>
          <a:p>
            <a:pPr algn="l"/>
            <a:r>
              <a:rPr lang="zh-CN" altLang="en-US" dirty="0">
                <a:solidFill>
                  <a:srgbClr val="FFFF00"/>
                </a:solidFill>
                <a:ea typeface="黑体" panose="02010609060101010101" pitchFamily="2" charset="-122"/>
              </a:rPr>
              <a:t>几种化学电池电动势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33075" t="36854" r="14065" b="53696"/>
          <a:stretch>
            <a:fillRect/>
          </a:stretch>
        </p:blipFill>
        <p:spPr>
          <a:xfrm>
            <a:off x="0" y="4860"/>
            <a:ext cx="5256000" cy="58726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067434" y="1390207"/>
            <a:ext cx="2505458" cy="1477165"/>
            <a:chOff x="609600" y="3962400"/>
            <a:chExt cx="3962400" cy="205740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/>
            <a:srcRect l="35625" t="34340" r="26356" b="34075"/>
            <a:stretch>
              <a:fillRect/>
            </a:stretch>
          </p:blipFill>
          <p:spPr bwMode="auto">
            <a:xfrm>
              <a:off x="609600" y="3962400"/>
              <a:ext cx="39624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矩形 8"/>
            <p:cNvSpPr/>
            <p:nvPr/>
          </p:nvSpPr>
          <p:spPr>
            <a:xfrm>
              <a:off x="1295400" y="4572000"/>
              <a:ext cx="1143000" cy="457200"/>
            </a:xfrm>
            <a:prstGeom prst="rect">
              <a:avLst/>
            </a:prstGeom>
            <a:solidFill>
              <a:srgbClr val="111111"/>
            </a:solidFill>
            <a:ln w="571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63798" y="3305051"/>
            <a:ext cx="2409094" cy="820647"/>
            <a:chOff x="4724400" y="4038600"/>
            <a:chExt cx="3810000" cy="1143000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/>
            <a:srcRect l="34375" t="40000" r="34375" b="45000"/>
            <a:stretch>
              <a:fillRect/>
            </a:stretch>
          </p:blipFill>
          <p:spPr bwMode="auto">
            <a:xfrm>
              <a:off x="4724400" y="4038600"/>
              <a:ext cx="3810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矩形 11"/>
            <p:cNvSpPr/>
            <p:nvPr/>
          </p:nvSpPr>
          <p:spPr>
            <a:xfrm>
              <a:off x="6096000" y="4239064"/>
              <a:ext cx="1905000" cy="381000"/>
            </a:xfrm>
            <a:prstGeom prst="rect">
              <a:avLst/>
            </a:prstGeom>
            <a:solidFill>
              <a:srgbClr val="111111"/>
            </a:solidFill>
            <a:ln w="571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3995936" y="-92546"/>
            <a:ext cx="431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3D8780C7-0979-4F21-98F0-206D412A5AD1}"/>
              </a:ext>
            </a:extLst>
          </p:cNvPr>
          <p:cNvSpPr txBox="1"/>
          <p:nvPr/>
        </p:nvSpPr>
        <p:spPr bwMode="auto">
          <a:xfrm>
            <a:off x="0" y="684770"/>
            <a:ext cx="4455331" cy="375047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noAutofit/>
          </a:bodyPr>
          <a:lstStyle/>
          <a:p>
            <a:pPr>
              <a:defRPr/>
            </a:pPr>
            <a:r>
              <a:rPr lang="zh-CN" altLang="en-US" sz="3000" kern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疑点</a:t>
            </a:r>
            <a:r>
              <a:rPr lang="en-US" altLang="zh-CN" sz="3000" kern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1</a:t>
            </a:r>
            <a:r>
              <a:rPr lang="zh-CN" altLang="en-US" sz="3000" kern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：电动势与电势差</a:t>
            </a:r>
            <a:endParaRPr lang="zh-CN" altLang="en-US" sz="3000" kern="0" dirty="0">
              <a:solidFill>
                <a:srgbClr val="CCFFFF"/>
              </a:solidFill>
              <a:latin typeface="Arial" panose="020B0604020202020204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34830" y="733132"/>
            <a:ext cx="3474341" cy="857250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ea typeface="黑体" panose="02010609060101010101" pitchFamily="2" charset="-122"/>
              </a:rPr>
              <a:t>电动势的决定因素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33075" t="36854" r="14065" b="53696"/>
          <a:stretch>
            <a:fillRect/>
          </a:stretch>
        </p:blipFill>
        <p:spPr>
          <a:xfrm>
            <a:off x="5600" y="4860"/>
            <a:ext cx="5256000" cy="587262"/>
          </a:xfrm>
          <a:prstGeom prst="rect">
            <a:avLst/>
          </a:prstGeom>
        </p:spPr>
      </p:pic>
      <p:pic>
        <p:nvPicPr>
          <p:cNvPr id="7" name="Picture 1" descr="E:\1314高二\01BDS数字学校\张成电动势和内阻\手摇发电机.jpg"/>
          <p:cNvPicPr>
            <a:picLocks noChangeAspect="1" noChangeArrowheads="1"/>
          </p:cNvPicPr>
          <p:nvPr/>
        </p:nvPicPr>
        <p:blipFill>
          <a:blip r:embed="rId4"/>
          <a:srcRect r="10488" b="14286"/>
          <a:stretch>
            <a:fillRect/>
          </a:stretch>
        </p:blipFill>
        <p:spPr bwMode="auto">
          <a:xfrm>
            <a:off x="4644008" y="1563638"/>
            <a:ext cx="2571750" cy="1714500"/>
          </a:xfrm>
          <a:prstGeom prst="rect">
            <a:avLst/>
          </a:prstGeom>
          <a:noFill/>
        </p:spPr>
      </p:pic>
      <p:sp>
        <p:nvSpPr>
          <p:cNvPr id="8" name="内容占位符 2"/>
          <p:cNvSpPr txBox="1"/>
          <p:nvPr/>
        </p:nvSpPr>
        <p:spPr bwMode="auto">
          <a:xfrm>
            <a:off x="5055518" y="3513688"/>
            <a:ext cx="4088482" cy="1083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zh-CN" altLang="en-US" sz="27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+mj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zh-CN" altLang="en-US" kern="1200" dirty="0">
                <a:latin typeface="黑体" panose="02010609060101010101" pitchFamily="2" charset="-122"/>
              </a:rPr>
              <a:t>线圈的面积、匝数</a:t>
            </a:r>
          </a:p>
          <a:p>
            <a:pPr>
              <a:buFontTx/>
              <a:buNone/>
            </a:pPr>
            <a:r>
              <a:rPr lang="zh-CN" altLang="en-US" kern="1200" dirty="0">
                <a:latin typeface="黑体" panose="02010609060101010101" pitchFamily="2" charset="-122"/>
              </a:rPr>
              <a:t>磁场的强弱</a:t>
            </a:r>
            <a:r>
              <a:rPr lang="zh-CN" altLang="en-US" b="1" kern="0" dirty="0"/>
              <a:t> 、转动快慢</a:t>
            </a:r>
          </a:p>
          <a:p>
            <a:pPr>
              <a:buFontTx/>
              <a:buNone/>
            </a:pPr>
            <a:endParaRPr lang="zh-CN" altLang="en-US" b="1" kern="0" dirty="0"/>
          </a:p>
        </p:txBody>
      </p:sp>
      <p:grpSp>
        <p:nvGrpSpPr>
          <p:cNvPr id="9" name="组合 8"/>
          <p:cNvGrpSpPr/>
          <p:nvPr/>
        </p:nvGrpSpPr>
        <p:grpSpPr>
          <a:xfrm>
            <a:off x="1586842" y="1761079"/>
            <a:ext cx="2409094" cy="820647"/>
            <a:chOff x="4724400" y="4038600"/>
            <a:chExt cx="3810000" cy="1143000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/>
            <a:srcRect l="34375" t="40000" r="34375" b="45000"/>
            <a:stretch>
              <a:fillRect/>
            </a:stretch>
          </p:blipFill>
          <p:spPr bwMode="auto">
            <a:xfrm>
              <a:off x="4724400" y="4038600"/>
              <a:ext cx="3810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矩形 10"/>
            <p:cNvSpPr/>
            <p:nvPr/>
          </p:nvSpPr>
          <p:spPr>
            <a:xfrm>
              <a:off x="6096000" y="4239064"/>
              <a:ext cx="1905000" cy="381000"/>
            </a:xfrm>
            <a:prstGeom prst="rect">
              <a:avLst/>
            </a:prstGeom>
            <a:solidFill>
              <a:srgbClr val="111111"/>
            </a:solidFill>
            <a:ln w="57150">
              <a:solidFill>
                <a:srgbClr val="111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" name="内容占位符 2"/>
          <p:cNvSpPr txBox="1"/>
          <p:nvPr/>
        </p:nvSpPr>
        <p:spPr bwMode="auto">
          <a:xfrm>
            <a:off x="1039167" y="2920787"/>
            <a:ext cx="3692947" cy="16761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zh-CN" altLang="en-US" sz="27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+mj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zh-CN" altLang="en-US" kern="1200" dirty="0">
              <a:latin typeface="黑体" panose="02010609060101010101" pitchFamily="2" charset="-122"/>
            </a:endParaRPr>
          </a:p>
          <a:p>
            <a:r>
              <a:rPr lang="zh-CN" altLang="en-US" kern="1200" dirty="0">
                <a:latin typeface="黑体" panose="02010609060101010101" pitchFamily="2" charset="-122"/>
              </a:rPr>
              <a:t>电池材料和结构</a:t>
            </a:r>
          </a:p>
          <a:p>
            <a:pPr>
              <a:buFontTx/>
              <a:buNone/>
            </a:pPr>
            <a:r>
              <a:rPr lang="zh-CN" altLang="en-US" b="1" kern="0" dirty="0"/>
              <a:t> </a:t>
            </a:r>
          </a:p>
          <a:p>
            <a:pPr>
              <a:buFontTx/>
              <a:buNone/>
            </a:pPr>
            <a:endParaRPr lang="zh-CN" altLang="en-US" b="1" kern="0" dirty="0"/>
          </a:p>
        </p:txBody>
      </p:sp>
      <p:sp>
        <p:nvSpPr>
          <p:cNvPr id="13" name="矩形 12"/>
          <p:cNvSpPr/>
          <p:nvPr/>
        </p:nvSpPr>
        <p:spPr>
          <a:xfrm>
            <a:off x="3995936" y="-92546"/>
            <a:ext cx="431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标题 1"/>
          <p:cNvSpPr txBox="1"/>
          <p:nvPr/>
        </p:nvSpPr>
        <p:spPr>
          <a:xfrm>
            <a:off x="1657350" y="457200"/>
            <a:ext cx="6343650" cy="3750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endParaRPr lang="zh-CN" altLang="en-US" sz="3000" kern="0" baseline="-25000" dirty="0">
              <a:solidFill>
                <a:srgbClr val="CC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33075" t="36854" r="14065" b="53696"/>
          <a:stretch>
            <a:fillRect/>
          </a:stretch>
        </p:blipFill>
        <p:spPr>
          <a:xfrm>
            <a:off x="5600" y="4860"/>
            <a:ext cx="5256000" cy="58726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932674" y="-92546"/>
            <a:ext cx="431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√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3332319-E60D-4B53-BD00-03498A3AD1DE}"/>
              </a:ext>
            </a:extLst>
          </p:cNvPr>
          <p:cNvGrpSpPr/>
          <p:nvPr/>
        </p:nvGrpSpPr>
        <p:grpSpPr>
          <a:xfrm>
            <a:off x="2397516" y="2117800"/>
            <a:ext cx="3830667" cy="2331142"/>
            <a:chOff x="2397516" y="2117800"/>
            <a:chExt cx="3830667" cy="233114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EFDF1885-D3FE-470F-83CE-34D8027ED13A}"/>
                </a:ext>
              </a:extLst>
            </p:cNvPr>
            <p:cNvGrpSpPr/>
            <p:nvPr/>
          </p:nvGrpSpPr>
          <p:grpSpPr>
            <a:xfrm>
              <a:off x="2397516" y="2117800"/>
              <a:ext cx="3830667" cy="2331142"/>
              <a:chOff x="1064452" y="762000"/>
              <a:chExt cx="2700000" cy="1527265"/>
            </a:xfrm>
          </p:grpSpPr>
          <p:sp>
            <p:nvSpPr>
              <p:cNvPr id="10" name="Text Box 35">
                <a:extLst>
                  <a:ext uri="{FF2B5EF4-FFF2-40B4-BE49-F238E27FC236}">
                    <a16:creationId xmlns:a16="http://schemas.microsoft.com/office/drawing/2014/main" id="{F2581727-D015-43FD-B3FA-54537F51D63C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843358" y="1626778"/>
                <a:ext cx="413970" cy="6624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altLang="zh-CN" b="1" dirty="0">
                    <a:solidFill>
                      <a:srgbClr val="FFFFFF"/>
                    </a:solidFill>
                  </a:rPr>
                  <a:t>a</a:t>
                </a:r>
              </a:p>
            </p:txBody>
          </p:sp>
          <p:sp>
            <p:nvSpPr>
              <p:cNvPr id="11" name="Text Box 36">
                <a:extLst>
                  <a:ext uri="{FF2B5EF4-FFF2-40B4-BE49-F238E27FC236}">
                    <a16:creationId xmlns:a16="http://schemas.microsoft.com/office/drawing/2014/main" id="{72B1DB87-5B98-4603-BAE2-9D186F09AAC3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680013" y="1664879"/>
                <a:ext cx="413970" cy="5862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altLang="zh-CN" b="1" dirty="0">
                    <a:solidFill>
                      <a:srgbClr val="FFFFFF"/>
                    </a:solidFill>
                  </a:rPr>
                  <a:t>b</a:t>
                </a:r>
              </a:p>
            </p:txBody>
          </p: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637DB1EC-8270-440C-9631-A2820CCB0D7B}"/>
                  </a:ext>
                </a:extLst>
              </p:cNvPr>
              <p:cNvGrpSpPr/>
              <p:nvPr/>
            </p:nvGrpSpPr>
            <p:grpSpPr>
              <a:xfrm>
                <a:off x="1064452" y="762000"/>
                <a:ext cx="2700000" cy="1524000"/>
                <a:chOff x="1064452" y="762000"/>
                <a:chExt cx="2700000" cy="1524000"/>
              </a:xfrm>
            </p:grpSpPr>
            <p:grpSp>
              <p:nvGrpSpPr>
                <p:cNvPr id="13" name="组合 79">
                  <a:extLst>
                    <a:ext uri="{FF2B5EF4-FFF2-40B4-BE49-F238E27FC236}">
                      <a16:creationId xmlns:a16="http://schemas.microsoft.com/office/drawing/2014/main" id="{E9212860-404D-416F-93A3-ED85D4A7CDFE}"/>
                    </a:ext>
                  </a:extLst>
                </p:cNvPr>
                <p:cNvGrpSpPr/>
                <p:nvPr/>
              </p:nvGrpSpPr>
              <p:grpSpPr>
                <a:xfrm>
                  <a:off x="1076716" y="1588492"/>
                  <a:ext cx="2648781" cy="697508"/>
                  <a:chOff x="2982900" y="4704472"/>
                  <a:chExt cx="2648781" cy="697508"/>
                </a:xfrm>
              </p:grpSpPr>
              <p:grpSp>
                <p:nvGrpSpPr>
                  <p:cNvPr id="19" name="组合 69">
                    <a:extLst>
                      <a:ext uri="{FF2B5EF4-FFF2-40B4-BE49-F238E27FC236}">
                        <a16:creationId xmlns:a16="http://schemas.microsoft.com/office/drawing/2014/main" id="{4D8F1813-B279-4E27-AB37-D6066471B04B}"/>
                      </a:ext>
                    </a:extLst>
                  </p:cNvPr>
                  <p:cNvGrpSpPr/>
                  <p:nvPr/>
                </p:nvGrpSpPr>
                <p:grpSpPr>
                  <a:xfrm>
                    <a:off x="4266406" y="4704472"/>
                    <a:ext cx="153988" cy="697508"/>
                    <a:chOff x="1599406" y="4692764"/>
                    <a:chExt cx="153988" cy="697508"/>
                  </a:xfrm>
                </p:grpSpPr>
                <p:cxnSp>
                  <p:nvCxnSpPr>
                    <p:cNvPr id="22" name="直接连接符 21">
                      <a:extLst>
                        <a:ext uri="{FF2B5EF4-FFF2-40B4-BE49-F238E27FC236}">
                          <a16:creationId xmlns:a16="http://schemas.microsoft.com/office/drawing/2014/main" id="{E31B1064-4B9B-4093-A909-0F72ED054E8B}"/>
                        </a:ext>
                      </a:extLst>
                    </p:cNvPr>
                    <p:cNvCxnSpPr/>
                    <p:nvPr/>
                  </p:nvCxnSpPr>
                  <p:spPr>
                    <a:xfrm rot="5400000">
                      <a:off x="1524000" y="5037408"/>
                      <a:ext cx="457200" cy="1588"/>
                    </a:xfrm>
                    <a:prstGeom prst="line">
                      <a:avLst/>
                    </a:prstGeom>
                    <a:ln w="793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直接连接符 22">
                      <a:extLst>
                        <a:ext uri="{FF2B5EF4-FFF2-40B4-BE49-F238E27FC236}">
                          <a16:creationId xmlns:a16="http://schemas.microsoft.com/office/drawing/2014/main" id="{01D893B6-3B60-452D-822D-06CAEBCEE660}"/>
                        </a:ext>
                      </a:extLst>
                    </p:cNvPr>
                    <p:cNvCxnSpPr/>
                    <p:nvPr/>
                  </p:nvCxnSpPr>
                  <p:spPr>
                    <a:xfrm rot="5400000">
                      <a:off x="1251446" y="5040724"/>
                      <a:ext cx="697508" cy="1588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0" name="直接连接符 19">
                    <a:extLst>
                      <a:ext uri="{FF2B5EF4-FFF2-40B4-BE49-F238E27FC236}">
                        <a16:creationId xmlns:a16="http://schemas.microsoft.com/office/drawing/2014/main" id="{24FFDD5D-45E4-425C-8D5E-340FB2DEF9CE}"/>
                      </a:ext>
                    </a:extLst>
                  </p:cNvPr>
                  <p:cNvCxnSpPr/>
                  <p:nvPr/>
                </p:nvCxnSpPr>
                <p:spPr>
                  <a:xfrm>
                    <a:off x="2982900" y="5047634"/>
                    <a:ext cx="1260000" cy="15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DAEF97EB-B95D-4A2D-BCB0-13C736DDA82F}"/>
                      </a:ext>
                    </a:extLst>
                  </p:cNvPr>
                  <p:cNvCxnSpPr/>
                  <p:nvPr/>
                </p:nvCxnSpPr>
                <p:spPr>
                  <a:xfrm>
                    <a:off x="4443681" y="5047634"/>
                    <a:ext cx="1188000" cy="15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247FD778-4B45-4092-9988-F1EDC6AE8182}"/>
                    </a:ext>
                  </a:extLst>
                </p:cNvPr>
                <p:cNvGrpSpPr/>
                <p:nvPr/>
              </p:nvGrpSpPr>
              <p:grpSpPr>
                <a:xfrm>
                  <a:off x="1064452" y="762000"/>
                  <a:ext cx="2700000" cy="275225"/>
                  <a:chOff x="1064452" y="762000"/>
                  <a:chExt cx="2700000" cy="275225"/>
                </a:xfrm>
              </p:grpSpPr>
              <p:cxnSp>
                <p:nvCxnSpPr>
                  <p:cNvPr id="17" name="直接连接符 16">
                    <a:extLst>
                      <a:ext uri="{FF2B5EF4-FFF2-40B4-BE49-F238E27FC236}">
                        <a16:creationId xmlns:a16="http://schemas.microsoft.com/office/drawing/2014/main" id="{C596F17C-129C-466D-AAED-B6BA8CB65BEC}"/>
                      </a:ext>
                    </a:extLst>
                  </p:cNvPr>
                  <p:cNvCxnSpPr/>
                  <p:nvPr/>
                </p:nvCxnSpPr>
                <p:spPr>
                  <a:xfrm>
                    <a:off x="1064452" y="914400"/>
                    <a:ext cx="2700000" cy="15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8" name="Rectangle 31">
                    <a:extLst>
                      <a:ext uri="{FF2B5EF4-FFF2-40B4-BE49-F238E27FC236}">
                        <a16:creationId xmlns:a16="http://schemas.microsoft.com/office/drawing/2014/main" id="{AD9B692C-CD30-4866-8543-06BACB9CC7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10483" y="762000"/>
                    <a:ext cx="914773" cy="275225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  <a:ln w="22225">
                    <a:solidFill>
                      <a:schemeClr val="tx1"/>
                    </a:solidFill>
                    <a:miter lim="800000"/>
                  </a:ln>
                </p:spPr>
                <p:txBody>
                  <a:bodyPr/>
                  <a:lstStyle/>
                  <a:p>
                    <a:pPr eaLnBrk="1" hangingPunct="1"/>
                    <a:endParaRPr lang="zh-CN" altLang="en-US">
                      <a:solidFill>
                        <a:srgbClr val="FFFFFF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15" name="直接连接符 14">
                  <a:extLst>
                    <a:ext uri="{FF2B5EF4-FFF2-40B4-BE49-F238E27FC236}">
                      <a16:creationId xmlns:a16="http://schemas.microsoft.com/office/drawing/2014/main" id="{E6264D0B-3B50-4762-BE00-FC3739C90450}"/>
                    </a:ext>
                  </a:extLst>
                </p:cNvPr>
                <p:cNvCxnSpPr/>
                <p:nvPr/>
              </p:nvCxnSpPr>
              <p:spPr>
                <a:xfrm rot="5400000">
                  <a:off x="545594" y="1421538"/>
                  <a:ext cx="1044000" cy="15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30561371-1061-48F0-A653-5CA3B9E89AFA}"/>
                    </a:ext>
                  </a:extLst>
                </p:cNvPr>
                <p:cNvCxnSpPr/>
                <p:nvPr/>
              </p:nvCxnSpPr>
              <p:spPr>
                <a:xfrm rot="5400000">
                  <a:off x="3225074" y="1427398"/>
                  <a:ext cx="1044000" cy="15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ABE4AC2F-B214-4B30-8D8C-0EB2B960E6E7}"/>
                </a:ext>
              </a:extLst>
            </p:cNvPr>
            <p:cNvSpPr/>
            <p:nvPr/>
          </p:nvSpPr>
          <p:spPr>
            <a:xfrm>
              <a:off x="4102028" y="2795244"/>
              <a:ext cx="360040" cy="3868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V</a:t>
              </a:r>
              <a:endParaRPr lang="zh-CN" altLang="en-US" sz="2400" dirty="0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A3771DF-F097-4609-BDE3-F59086326A7D}"/>
                </a:ext>
              </a:extLst>
            </p:cNvPr>
            <p:cNvCxnSpPr>
              <a:endCxn id="2" idx="2"/>
            </p:cNvCxnSpPr>
            <p:nvPr/>
          </p:nvCxnSpPr>
          <p:spPr>
            <a:xfrm>
              <a:off x="2410785" y="2988655"/>
              <a:ext cx="169124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C74FEE0B-DE91-4FB5-937B-46D82A057D95}"/>
                </a:ext>
              </a:extLst>
            </p:cNvPr>
            <p:cNvCxnSpPr/>
            <p:nvPr/>
          </p:nvCxnSpPr>
          <p:spPr>
            <a:xfrm>
              <a:off x="4477436" y="2982064"/>
              <a:ext cx="169124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标题 1">
            <a:extLst>
              <a:ext uri="{FF2B5EF4-FFF2-40B4-BE49-F238E27FC236}">
                <a16:creationId xmlns:a16="http://schemas.microsoft.com/office/drawing/2014/main" id="{4F38D246-8AD8-4846-A155-29462DD3B42B}"/>
              </a:ext>
            </a:extLst>
          </p:cNvPr>
          <p:cNvSpPr txBox="1"/>
          <p:nvPr/>
        </p:nvSpPr>
        <p:spPr bwMode="auto">
          <a:xfrm>
            <a:off x="27232" y="674406"/>
            <a:ext cx="8987476" cy="871841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noAutofit/>
          </a:bodyPr>
          <a:lstStyle/>
          <a:p>
            <a:pPr>
              <a:defRPr/>
            </a:pPr>
            <a:r>
              <a:rPr lang="zh-CN" altLang="en-US" sz="3000" kern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疑点</a:t>
            </a:r>
            <a:r>
              <a:rPr lang="en-US" altLang="zh-CN" sz="3000" kern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2</a:t>
            </a:r>
            <a:r>
              <a:rPr lang="zh-CN" altLang="en-US" sz="3000" kern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：电压表测量的是</a:t>
            </a:r>
            <a:r>
              <a:rPr lang="en-US" altLang="zh-CN" sz="3000" kern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……</a:t>
            </a:r>
          </a:p>
          <a:p>
            <a:pPr>
              <a:defRPr/>
            </a:pPr>
            <a:r>
              <a:rPr lang="en-US" altLang="zh-CN" sz="3000" kern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       </a:t>
            </a:r>
            <a:r>
              <a:rPr lang="zh-CN" altLang="en-US" sz="3000" kern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电动势？内电压？外电压？</a:t>
            </a:r>
            <a:endParaRPr lang="zh-CN" altLang="en-US" sz="3000" kern="0" dirty="0">
              <a:solidFill>
                <a:srgbClr val="CCFFFF"/>
              </a:solidFill>
              <a:latin typeface="Arial" panose="020B0604020202020204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标题 1"/>
          <p:cNvSpPr txBox="1"/>
          <p:nvPr/>
        </p:nvSpPr>
        <p:spPr>
          <a:xfrm>
            <a:off x="1657350" y="457200"/>
            <a:ext cx="6343650" cy="3750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endParaRPr lang="zh-CN" altLang="en-US" sz="3000" kern="0" baseline="-25000" dirty="0">
              <a:solidFill>
                <a:srgbClr val="CCFFFF"/>
              </a:solidFill>
              <a:cs typeface="Times New Roman" panose="02020603050405020304" pitchFamily="18" charset="0"/>
            </a:endParaRPr>
          </a:p>
        </p:txBody>
      </p:sp>
      <p:sp>
        <p:nvSpPr>
          <p:cNvPr id="54" name="内容占位符 53"/>
          <p:cNvSpPr>
            <a:spLocks noGrp="1"/>
          </p:cNvSpPr>
          <p:nvPr>
            <p:ph sz="half" idx="1"/>
          </p:nvPr>
        </p:nvSpPr>
        <p:spPr>
          <a:xfrm>
            <a:off x="755576" y="1995686"/>
            <a:ext cx="504056" cy="1897484"/>
          </a:xfrm>
        </p:spPr>
        <p:txBody>
          <a:bodyPr/>
          <a:lstStyle/>
          <a:p>
            <a:pPr marL="0" indent="0">
              <a:buNone/>
            </a:pPr>
            <a:r>
              <a:rPr altLang="en-US" dirty="0"/>
              <a:t>看外电路</a:t>
            </a:r>
            <a:endParaRPr lang="en-US" altLang="en-US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626" name="Object 2"/>
              <p:cNvSpPr txBox="1"/>
              <p:nvPr/>
            </p:nvSpPr>
            <p:spPr>
              <a:xfrm>
                <a:off x="5736903" y="2067694"/>
                <a:ext cx="2147465" cy="5798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zh-CN" altLang="en-US" sz="280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</m:sub>
                      </m:sSub>
                      <m:r>
                        <a:rPr lang="zh-CN" alt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𝐼𝑅</m:t>
                      </m:r>
                    </m:oMath>
                  </m:oMathPara>
                </a14:m>
                <a:endParaRPr lang="zh-CN" altLang="en-US" sz="2800"/>
              </a:p>
            </p:txBody>
          </p:sp>
        </mc:Choice>
        <mc:Fallback xmlns="">
          <p:sp>
            <p:nvSpPr>
              <p:cNvPr id="41062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903" y="2067694"/>
                <a:ext cx="2147465" cy="5798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627" name="Object 3"/>
              <p:cNvSpPr txBox="1"/>
              <p:nvPr/>
            </p:nvSpPr>
            <p:spPr>
              <a:xfrm>
                <a:off x="5651177" y="2982094"/>
                <a:ext cx="2233191" cy="6697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800" i="1">
                              <a:solidFill>
                                <a:srgbClr val="FFFF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solidFill>
                                <a:srgbClr val="FFFF8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zh-CN" altLang="en-US" sz="2800" i="0">
                              <a:solidFill>
                                <a:srgbClr val="FFFF80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</m:sub>
                      </m:sSub>
                      <m:r>
                        <a:rPr lang="zh-CN" altLang="en-US" sz="2800" i="1">
                          <a:solidFill>
                            <a:srgbClr val="FFFF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srgbClr val="FFFF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solidFill>
                                <a:srgbClr val="FFFF8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 sz="2800" i="0">
                              <a:solidFill>
                                <a:srgbClr val="FFFF8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zh-CN" altLang="en-US" sz="2800" i="1">
                          <a:solidFill>
                            <a:srgbClr val="FFFF8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srgbClr val="FFFF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solidFill>
                                <a:srgbClr val="FFFF8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 sz="2800" i="0">
                              <a:solidFill>
                                <a:srgbClr val="FFFF8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062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177" y="2982094"/>
                <a:ext cx="2233191" cy="669776"/>
              </a:xfrm>
              <a:prstGeom prst="rect">
                <a:avLst/>
              </a:prstGeom>
              <a:blipFill>
                <a:blip r:embed="rId4"/>
                <a:stretch>
                  <a:fillRect l="-546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l="33075" t="36854" r="14065" b="53696"/>
          <a:stretch>
            <a:fillRect/>
          </a:stretch>
        </p:blipFill>
        <p:spPr>
          <a:xfrm>
            <a:off x="5600" y="4860"/>
            <a:ext cx="5256000" cy="58726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932674" y="-92546"/>
            <a:ext cx="431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2DE8688E-D24A-4C35-9233-8238034301D9}"/>
              </a:ext>
            </a:extLst>
          </p:cNvPr>
          <p:cNvSpPr txBox="1"/>
          <p:nvPr/>
        </p:nvSpPr>
        <p:spPr bwMode="auto">
          <a:xfrm>
            <a:off x="27232" y="674406"/>
            <a:ext cx="8987476" cy="871841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noAutofit/>
          </a:bodyPr>
          <a:lstStyle/>
          <a:p>
            <a:pPr>
              <a:defRPr/>
            </a:pPr>
            <a:r>
              <a:rPr lang="zh-CN" altLang="en-US" sz="3000" kern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疑点</a:t>
            </a:r>
            <a:r>
              <a:rPr lang="en-US" altLang="zh-CN" sz="3000" kern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2</a:t>
            </a:r>
            <a:r>
              <a:rPr lang="zh-CN" altLang="en-US" sz="3000" kern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：电压表测量的是</a:t>
            </a:r>
            <a:r>
              <a:rPr lang="en-US" altLang="zh-CN" sz="3000" kern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……</a:t>
            </a:r>
          </a:p>
          <a:p>
            <a:pPr>
              <a:defRPr/>
            </a:pPr>
            <a:r>
              <a:rPr lang="en-US" altLang="zh-CN" sz="3000" kern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       </a:t>
            </a:r>
            <a:r>
              <a:rPr lang="zh-CN" altLang="en-US" sz="3000" kern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电动势？内电压？外电压？</a:t>
            </a:r>
            <a:endParaRPr lang="zh-CN" altLang="en-US" sz="3000" kern="0" dirty="0">
              <a:solidFill>
                <a:srgbClr val="CCFFFF"/>
              </a:solidFill>
              <a:latin typeface="Arial" panose="020B0604020202020204"/>
              <a:cs typeface="+mj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47A40F0-DFCE-46B9-B6AC-526CE8B104C6}"/>
              </a:ext>
            </a:extLst>
          </p:cNvPr>
          <p:cNvGrpSpPr/>
          <p:nvPr/>
        </p:nvGrpSpPr>
        <p:grpSpPr>
          <a:xfrm>
            <a:off x="1619672" y="1923678"/>
            <a:ext cx="3830667" cy="2331142"/>
            <a:chOff x="2397516" y="2117800"/>
            <a:chExt cx="3830667" cy="2331142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B7A6640-4A19-4C79-8FB8-5119700C9468}"/>
                </a:ext>
              </a:extLst>
            </p:cNvPr>
            <p:cNvGrpSpPr/>
            <p:nvPr/>
          </p:nvGrpSpPr>
          <p:grpSpPr>
            <a:xfrm>
              <a:off x="2397516" y="2117800"/>
              <a:ext cx="3830667" cy="2331142"/>
              <a:chOff x="1064452" y="762000"/>
              <a:chExt cx="2700000" cy="1527265"/>
            </a:xfrm>
          </p:grpSpPr>
          <p:sp>
            <p:nvSpPr>
              <p:cNvPr id="17" name="Text Box 35">
                <a:extLst>
                  <a:ext uri="{FF2B5EF4-FFF2-40B4-BE49-F238E27FC236}">
                    <a16:creationId xmlns:a16="http://schemas.microsoft.com/office/drawing/2014/main" id="{0236C46B-75D6-44DC-8E7A-941301EAB6A5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843358" y="1626778"/>
                <a:ext cx="413970" cy="6624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altLang="zh-CN" b="1" dirty="0">
                    <a:solidFill>
                      <a:srgbClr val="FFFFFF"/>
                    </a:solidFill>
                  </a:rPr>
                  <a:t>a</a:t>
                </a:r>
              </a:p>
            </p:txBody>
          </p:sp>
          <p:sp>
            <p:nvSpPr>
              <p:cNvPr id="18" name="Text Box 36">
                <a:extLst>
                  <a:ext uri="{FF2B5EF4-FFF2-40B4-BE49-F238E27FC236}">
                    <a16:creationId xmlns:a16="http://schemas.microsoft.com/office/drawing/2014/main" id="{12E4C3B0-ACD1-42EC-9283-A5A5D7BBF48B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680013" y="1664879"/>
                <a:ext cx="413970" cy="5862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altLang="zh-CN" b="1" dirty="0">
                    <a:solidFill>
                      <a:srgbClr val="FFFFFF"/>
                    </a:solidFill>
                  </a:rPr>
                  <a:t>b</a:t>
                </a:r>
              </a:p>
            </p:txBody>
          </p: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1FDC85A4-4AFB-411B-82B3-38319FD46D8A}"/>
                  </a:ext>
                </a:extLst>
              </p:cNvPr>
              <p:cNvGrpSpPr/>
              <p:nvPr/>
            </p:nvGrpSpPr>
            <p:grpSpPr>
              <a:xfrm>
                <a:off x="1064452" y="762000"/>
                <a:ext cx="2700000" cy="1524000"/>
                <a:chOff x="1064452" y="762000"/>
                <a:chExt cx="2700000" cy="1524000"/>
              </a:xfrm>
            </p:grpSpPr>
            <p:grpSp>
              <p:nvGrpSpPr>
                <p:cNvPr id="20" name="组合 79">
                  <a:extLst>
                    <a:ext uri="{FF2B5EF4-FFF2-40B4-BE49-F238E27FC236}">
                      <a16:creationId xmlns:a16="http://schemas.microsoft.com/office/drawing/2014/main" id="{403319BC-A76C-4827-A174-45C04160DFC0}"/>
                    </a:ext>
                  </a:extLst>
                </p:cNvPr>
                <p:cNvGrpSpPr/>
                <p:nvPr/>
              </p:nvGrpSpPr>
              <p:grpSpPr>
                <a:xfrm>
                  <a:off x="1076716" y="1588492"/>
                  <a:ext cx="2648781" cy="697508"/>
                  <a:chOff x="2982900" y="4704472"/>
                  <a:chExt cx="2648781" cy="697508"/>
                </a:xfrm>
              </p:grpSpPr>
              <p:grpSp>
                <p:nvGrpSpPr>
                  <p:cNvPr id="26" name="组合 69">
                    <a:extLst>
                      <a:ext uri="{FF2B5EF4-FFF2-40B4-BE49-F238E27FC236}">
                        <a16:creationId xmlns:a16="http://schemas.microsoft.com/office/drawing/2014/main" id="{8017EE1D-78DA-48D1-B578-C5F0D96331F5}"/>
                      </a:ext>
                    </a:extLst>
                  </p:cNvPr>
                  <p:cNvGrpSpPr/>
                  <p:nvPr/>
                </p:nvGrpSpPr>
                <p:grpSpPr>
                  <a:xfrm>
                    <a:off x="4266406" y="4704472"/>
                    <a:ext cx="153988" cy="697508"/>
                    <a:chOff x="1599406" y="4692764"/>
                    <a:chExt cx="153988" cy="697508"/>
                  </a:xfrm>
                </p:grpSpPr>
                <p:cxnSp>
                  <p:nvCxnSpPr>
                    <p:cNvPr id="29" name="直接连接符 28">
                      <a:extLst>
                        <a:ext uri="{FF2B5EF4-FFF2-40B4-BE49-F238E27FC236}">
                          <a16:creationId xmlns:a16="http://schemas.microsoft.com/office/drawing/2014/main" id="{E346AB54-842B-4233-B6FA-752490E8C11A}"/>
                        </a:ext>
                      </a:extLst>
                    </p:cNvPr>
                    <p:cNvCxnSpPr/>
                    <p:nvPr/>
                  </p:nvCxnSpPr>
                  <p:spPr>
                    <a:xfrm rot="5400000">
                      <a:off x="1524000" y="5037408"/>
                      <a:ext cx="457200" cy="1588"/>
                    </a:xfrm>
                    <a:prstGeom prst="line">
                      <a:avLst/>
                    </a:prstGeom>
                    <a:ln w="793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直接连接符 29">
                      <a:extLst>
                        <a:ext uri="{FF2B5EF4-FFF2-40B4-BE49-F238E27FC236}">
                          <a16:creationId xmlns:a16="http://schemas.microsoft.com/office/drawing/2014/main" id="{D6405775-1A21-40D2-A535-705F4183C2F7}"/>
                        </a:ext>
                      </a:extLst>
                    </p:cNvPr>
                    <p:cNvCxnSpPr/>
                    <p:nvPr/>
                  </p:nvCxnSpPr>
                  <p:spPr>
                    <a:xfrm rot="5400000">
                      <a:off x="1251446" y="5040724"/>
                      <a:ext cx="697508" cy="1588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7" name="直接连接符 26">
                    <a:extLst>
                      <a:ext uri="{FF2B5EF4-FFF2-40B4-BE49-F238E27FC236}">
                        <a16:creationId xmlns:a16="http://schemas.microsoft.com/office/drawing/2014/main" id="{AC30E287-0BC0-4A90-A6BF-2B2A6E318DE8}"/>
                      </a:ext>
                    </a:extLst>
                  </p:cNvPr>
                  <p:cNvCxnSpPr/>
                  <p:nvPr/>
                </p:nvCxnSpPr>
                <p:spPr>
                  <a:xfrm>
                    <a:off x="2982900" y="5047634"/>
                    <a:ext cx="1260000" cy="15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28" name="直接连接符 27">
                    <a:extLst>
                      <a:ext uri="{FF2B5EF4-FFF2-40B4-BE49-F238E27FC236}">
                        <a16:creationId xmlns:a16="http://schemas.microsoft.com/office/drawing/2014/main" id="{E895C995-BFDF-48CB-BAC0-25951747E72A}"/>
                      </a:ext>
                    </a:extLst>
                  </p:cNvPr>
                  <p:cNvCxnSpPr/>
                  <p:nvPr/>
                </p:nvCxnSpPr>
                <p:spPr>
                  <a:xfrm>
                    <a:off x="4443681" y="5047634"/>
                    <a:ext cx="1188000" cy="15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5904D1A9-D81C-435B-8AF4-4FB08BF66049}"/>
                    </a:ext>
                  </a:extLst>
                </p:cNvPr>
                <p:cNvGrpSpPr/>
                <p:nvPr/>
              </p:nvGrpSpPr>
              <p:grpSpPr>
                <a:xfrm>
                  <a:off x="1064452" y="762000"/>
                  <a:ext cx="2700000" cy="275225"/>
                  <a:chOff x="1064452" y="762000"/>
                  <a:chExt cx="2700000" cy="275225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E255FDB3-DCF5-4DF9-A49F-FCE506AFD01A}"/>
                      </a:ext>
                    </a:extLst>
                  </p:cNvPr>
                  <p:cNvCxnSpPr/>
                  <p:nvPr/>
                </p:nvCxnSpPr>
                <p:spPr>
                  <a:xfrm>
                    <a:off x="1064452" y="914400"/>
                    <a:ext cx="2700000" cy="15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25" name="Rectangle 31">
                    <a:extLst>
                      <a:ext uri="{FF2B5EF4-FFF2-40B4-BE49-F238E27FC236}">
                        <a16:creationId xmlns:a16="http://schemas.microsoft.com/office/drawing/2014/main" id="{D277AD4A-3605-4F7B-A667-526ACB188C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10483" y="762000"/>
                    <a:ext cx="914773" cy="275225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  <a:ln w="22225">
                    <a:solidFill>
                      <a:schemeClr val="tx1"/>
                    </a:solidFill>
                    <a:miter lim="800000"/>
                  </a:ln>
                </p:spPr>
                <p:txBody>
                  <a:bodyPr/>
                  <a:lstStyle/>
                  <a:p>
                    <a:pPr eaLnBrk="1" hangingPunct="1"/>
                    <a:endParaRPr lang="zh-CN" altLang="en-US">
                      <a:solidFill>
                        <a:srgbClr val="FFFFFF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22" name="直接连接符 21">
                  <a:extLst>
                    <a:ext uri="{FF2B5EF4-FFF2-40B4-BE49-F238E27FC236}">
                      <a16:creationId xmlns:a16="http://schemas.microsoft.com/office/drawing/2014/main" id="{B0AE07EF-A470-4A01-80D5-BA28990A0B16}"/>
                    </a:ext>
                  </a:extLst>
                </p:cNvPr>
                <p:cNvCxnSpPr/>
                <p:nvPr/>
              </p:nvCxnSpPr>
              <p:spPr>
                <a:xfrm rot="5400000">
                  <a:off x="545594" y="1421538"/>
                  <a:ext cx="1044000" cy="15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3" name="直接连接符 22">
                  <a:extLst>
                    <a:ext uri="{FF2B5EF4-FFF2-40B4-BE49-F238E27FC236}">
                      <a16:creationId xmlns:a16="http://schemas.microsoft.com/office/drawing/2014/main" id="{906545CA-5F82-4B2E-A93C-9EC96FDD5EDD}"/>
                    </a:ext>
                  </a:extLst>
                </p:cNvPr>
                <p:cNvCxnSpPr/>
                <p:nvPr/>
              </p:nvCxnSpPr>
              <p:spPr>
                <a:xfrm rot="5400000">
                  <a:off x="3225074" y="1427398"/>
                  <a:ext cx="1044000" cy="15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6075304-DA17-4BE8-8155-9D269673816E}"/>
                </a:ext>
              </a:extLst>
            </p:cNvPr>
            <p:cNvSpPr/>
            <p:nvPr/>
          </p:nvSpPr>
          <p:spPr>
            <a:xfrm>
              <a:off x="4102028" y="2795244"/>
              <a:ext cx="360040" cy="38682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V</a:t>
              </a:r>
              <a:endParaRPr lang="zh-CN" altLang="en-US" sz="2400" dirty="0"/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931A680-1DB5-4EBD-99D1-BF3B0430AFCA}"/>
                </a:ext>
              </a:extLst>
            </p:cNvPr>
            <p:cNvCxnSpPr>
              <a:endCxn id="12" idx="2"/>
            </p:cNvCxnSpPr>
            <p:nvPr/>
          </p:nvCxnSpPr>
          <p:spPr>
            <a:xfrm>
              <a:off x="2410785" y="2988655"/>
              <a:ext cx="169124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B456FD2-65F1-44EA-BBB0-14ADF5B8B7E6}"/>
                </a:ext>
              </a:extLst>
            </p:cNvPr>
            <p:cNvCxnSpPr/>
            <p:nvPr/>
          </p:nvCxnSpPr>
          <p:spPr>
            <a:xfrm>
              <a:off x="4477436" y="2982064"/>
              <a:ext cx="1691243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1437970" y="741662"/>
            <a:ext cx="2025000" cy="1143000"/>
            <a:chOff x="1064452" y="762000"/>
            <a:chExt cx="2700000" cy="1524000"/>
          </a:xfrm>
        </p:grpSpPr>
        <p:sp>
          <p:nvSpPr>
            <p:cNvPr id="29" name="Text Box 35"/>
            <p:cNvSpPr txBox="1">
              <a:spLocks noChangeAspect="1" noChangeArrowheads="1"/>
            </p:cNvSpPr>
            <p:nvPr/>
          </p:nvSpPr>
          <p:spPr bwMode="auto">
            <a:xfrm>
              <a:off x="1828800" y="1471113"/>
              <a:ext cx="413970" cy="6624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altLang="zh-CN" b="1" dirty="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30" name="Text Box 36"/>
            <p:cNvSpPr txBox="1">
              <a:spLocks noChangeAspect="1" noChangeArrowheads="1"/>
            </p:cNvSpPr>
            <p:nvPr/>
          </p:nvSpPr>
          <p:spPr bwMode="auto">
            <a:xfrm>
              <a:off x="2667000" y="1471113"/>
              <a:ext cx="413970" cy="5862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altLang="zh-CN" b="1" dirty="0">
                  <a:solidFill>
                    <a:srgbClr val="FFFFFF"/>
                  </a:solidFill>
                </a:rPr>
                <a:t>b</a:t>
              </a:r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452" y="762000"/>
              <a:ext cx="2700000" cy="1524000"/>
              <a:chOff x="1064452" y="762000"/>
              <a:chExt cx="2700000" cy="1524000"/>
            </a:xfrm>
          </p:grpSpPr>
          <p:grpSp>
            <p:nvGrpSpPr>
              <p:cNvPr id="82" name="组合 79"/>
              <p:cNvGrpSpPr/>
              <p:nvPr/>
            </p:nvGrpSpPr>
            <p:grpSpPr>
              <a:xfrm>
                <a:off x="1066800" y="1588492"/>
                <a:ext cx="2668612" cy="697508"/>
                <a:chOff x="2972984" y="4704472"/>
                <a:chExt cx="2668612" cy="697508"/>
              </a:xfrm>
            </p:grpSpPr>
            <p:grpSp>
              <p:nvGrpSpPr>
                <p:cNvPr id="86" name="组合 69"/>
                <p:cNvGrpSpPr/>
                <p:nvPr/>
              </p:nvGrpSpPr>
              <p:grpSpPr>
                <a:xfrm>
                  <a:off x="4266406" y="4704472"/>
                  <a:ext cx="153988" cy="697508"/>
                  <a:chOff x="1599406" y="4692764"/>
                  <a:chExt cx="153988" cy="697508"/>
                </a:xfrm>
              </p:grpSpPr>
              <p:cxnSp>
                <p:nvCxnSpPr>
                  <p:cNvPr id="90" name="直接连接符 89"/>
                  <p:cNvCxnSpPr/>
                  <p:nvPr/>
                </p:nvCxnSpPr>
                <p:spPr>
                  <a:xfrm rot="5400000">
                    <a:off x="1524000" y="5037408"/>
                    <a:ext cx="457200" cy="1588"/>
                  </a:xfrm>
                  <a:prstGeom prst="line">
                    <a:avLst/>
                  </a:prstGeom>
                  <a:ln w="793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接连接符 90"/>
                  <p:cNvCxnSpPr/>
                  <p:nvPr/>
                </p:nvCxnSpPr>
                <p:spPr>
                  <a:xfrm rot="5400000">
                    <a:off x="1251446" y="5040724"/>
                    <a:ext cx="697508" cy="158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4" name="直接连接符 83"/>
                <p:cNvCxnSpPr/>
                <p:nvPr/>
              </p:nvCxnSpPr>
              <p:spPr>
                <a:xfrm>
                  <a:off x="2972984" y="5029200"/>
                  <a:ext cx="1260000" cy="15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>
                  <a:off x="4453596" y="5029200"/>
                  <a:ext cx="1188000" cy="15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93" name="组合 92"/>
              <p:cNvGrpSpPr/>
              <p:nvPr/>
            </p:nvGrpSpPr>
            <p:grpSpPr>
              <a:xfrm>
                <a:off x="1064452" y="762000"/>
                <a:ext cx="2700000" cy="275225"/>
                <a:chOff x="1064452" y="762000"/>
                <a:chExt cx="2700000" cy="275225"/>
              </a:xfrm>
            </p:grpSpPr>
            <p:cxnSp>
              <p:nvCxnSpPr>
                <p:cNvPr id="92" name="直接连接符 91"/>
                <p:cNvCxnSpPr/>
                <p:nvPr/>
              </p:nvCxnSpPr>
              <p:spPr>
                <a:xfrm>
                  <a:off x="1064452" y="914400"/>
                  <a:ext cx="2700000" cy="15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1910483" y="762000"/>
                  <a:ext cx="914773" cy="275225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 w="22225">
                  <a:solidFill>
                    <a:schemeClr val="tx1"/>
                  </a:solidFill>
                  <a:miter lim="800000"/>
                </a:ln>
              </p:spPr>
              <p:txBody>
                <a:bodyPr/>
                <a:lstStyle/>
                <a:p>
                  <a:pPr eaLnBrk="1" hangingPunct="1"/>
                  <a:endParaRPr lang="zh-CN" altLang="en-US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cxnSp>
            <p:nvCxnSpPr>
              <p:cNvPr id="97" name="直接连接符 96"/>
              <p:cNvCxnSpPr/>
              <p:nvPr/>
            </p:nvCxnSpPr>
            <p:spPr>
              <a:xfrm rot="5400000">
                <a:off x="545594" y="1421538"/>
                <a:ext cx="1044000" cy="15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 rot="5400000">
                <a:off x="3225074" y="1427398"/>
                <a:ext cx="1044000" cy="15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3"/>
          <a:srcRect l="33075" t="36854" r="14065" b="53696"/>
          <a:stretch>
            <a:fillRect/>
          </a:stretch>
        </p:blipFill>
        <p:spPr>
          <a:xfrm>
            <a:off x="5600" y="4860"/>
            <a:ext cx="5256000" cy="587262"/>
          </a:xfrm>
          <a:prstGeom prst="rect">
            <a:avLst/>
          </a:prstGeom>
        </p:spPr>
      </p:pic>
      <p:sp>
        <p:nvSpPr>
          <p:cNvPr id="88" name="矩形 87"/>
          <p:cNvSpPr/>
          <p:nvPr/>
        </p:nvSpPr>
        <p:spPr>
          <a:xfrm>
            <a:off x="4932674" y="-92546"/>
            <a:ext cx="431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√</a:t>
            </a:r>
          </a:p>
        </p:txBody>
      </p:sp>
      <p:grpSp>
        <p:nvGrpSpPr>
          <p:cNvPr id="94" name="组合 79">
            <a:extLst>
              <a:ext uri="{FF2B5EF4-FFF2-40B4-BE49-F238E27FC236}">
                <a16:creationId xmlns:a16="http://schemas.microsoft.com/office/drawing/2014/main" id="{E057DF97-6BC3-402E-A76F-E73DF8B91149}"/>
              </a:ext>
            </a:extLst>
          </p:cNvPr>
          <p:cNvGrpSpPr/>
          <p:nvPr/>
        </p:nvGrpSpPr>
        <p:grpSpPr>
          <a:xfrm>
            <a:off x="3778274" y="2112990"/>
            <a:ext cx="2490764" cy="2119098"/>
            <a:chOff x="4284785" y="1289540"/>
            <a:chExt cx="4343400" cy="3815860"/>
          </a:xfrm>
        </p:grpSpPr>
        <p:grpSp>
          <p:nvGrpSpPr>
            <p:cNvPr id="95" name="组合 286">
              <a:extLst>
                <a:ext uri="{FF2B5EF4-FFF2-40B4-BE49-F238E27FC236}">
                  <a16:creationId xmlns:a16="http://schemas.microsoft.com/office/drawing/2014/main" id="{050A5748-432C-425C-97ED-D955A7166F08}"/>
                </a:ext>
              </a:extLst>
            </p:cNvPr>
            <p:cNvGrpSpPr/>
            <p:nvPr/>
          </p:nvGrpSpPr>
          <p:grpSpPr>
            <a:xfrm>
              <a:off x="4284788" y="1828800"/>
              <a:ext cx="4343398" cy="3276600"/>
              <a:chOff x="2514600" y="3124200"/>
              <a:chExt cx="3733800" cy="3000374"/>
            </a:xfrm>
          </p:grpSpPr>
          <p:sp>
            <p:nvSpPr>
              <p:cNvPr id="103" name="Rectangle 4">
                <a:extLst>
                  <a:ext uri="{FF2B5EF4-FFF2-40B4-BE49-F238E27FC236}">
                    <a16:creationId xmlns:a16="http://schemas.microsoft.com/office/drawing/2014/main" id="{D3179EEB-BF91-4D35-A221-847133570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7025" y="3606800"/>
                <a:ext cx="2879725" cy="2089150"/>
              </a:xfrm>
              <a:prstGeom prst="rect">
                <a:avLst/>
              </a:prstGeom>
              <a:gradFill rotWithShape="1">
                <a:gsLst>
                  <a:gs pos="0">
                    <a:srgbClr val="8F7B52"/>
                  </a:gs>
                  <a:gs pos="50000">
                    <a:srgbClr val="FFDB93"/>
                  </a:gs>
                  <a:gs pos="100000">
                    <a:srgbClr val="8F7B52"/>
                  </a:gs>
                </a:gsLst>
                <a:lin ang="0" scaled="1"/>
              </a:gradFill>
              <a:ln w="19050">
                <a:solidFill>
                  <a:schemeClr val="bg2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Arc 5">
                <a:extLst>
                  <a:ext uri="{FF2B5EF4-FFF2-40B4-BE49-F238E27FC236}">
                    <a16:creationId xmlns:a16="http://schemas.microsoft.com/office/drawing/2014/main" id="{C9A54F79-935A-404D-9126-1D18F6F9ECFD}"/>
                  </a:ext>
                </a:extLst>
              </p:cNvPr>
              <p:cNvSpPr/>
              <p:nvPr/>
            </p:nvSpPr>
            <p:spPr bwMode="auto">
              <a:xfrm>
                <a:off x="2881312" y="5656262"/>
                <a:ext cx="2870200" cy="468312"/>
              </a:xfrm>
              <a:custGeom>
                <a:avLst/>
                <a:gdLst>
                  <a:gd name="T0" fmla="*/ 1808 w 43200"/>
                  <a:gd name="T1" fmla="*/ 0 h 22248"/>
                  <a:gd name="T2" fmla="*/ 0 w 43200"/>
                  <a:gd name="T3" fmla="*/ 8 h 22248"/>
                  <a:gd name="T4" fmla="*/ 904 w 43200"/>
                  <a:gd name="T5" fmla="*/ 9 h 22248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248"/>
                  <a:gd name="T11" fmla="*/ 43200 w 43200"/>
                  <a:gd name="T12" fmla="*/ 22248 h 222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248" fill="none" extrusionOk="0">
                    <a:moveTo>
                      <a:pt x="43190" y="-1"/>
                    </a:moveTo>
                    <a:cubicBezTo>
                      <a:pt x="43196" y="215"/>
                      <a:pt x="43200" y="431"/>
                      <a:pt x="43200" y="648"/>
                    </a:cubicBezTo>
                    <a:cubicBezTo>
                      <a:pt x="43200" y="12577"/>
                      <a:pt x="33529" y="22248"/>
                      <a:pt x="21600" y="22248"/>
                    </a:cubicBezTo>
                    <a:cubicBezTo>
                      <a:pt x="9670" y="22248"/>
                      <a:pt x="0" y="12577"/>
                      <a:pt x="0" y="648"/>
                    </a:cubicBezTo>
                    <a:cubicBezTo>
                      <a:pt x="-1" y="623"/>
                      <a:pt x="0" y="598"/>
                      <a:pt x="0" y="573"/>
                    </a:cubicBezTo>
                  </a:path>
                  <a:path w="43200" h="22248" stroke="0" extrusionOk="0">
                    <a:moveTo>
                      <a:pt x="43190" y="-1"/>
                    </a:moveTo>
                    <a:cubicBezTo>
                      <a:pt x="43196" y="215"/>
                      <a:pt x="43200" y="431"/>
                      <a:pt x="43200" y="648"/>
                    </a:cubicBezTo>
                    <a:cubicBezTo>
                      <a:pt x="43200" y="12577"/>
                      <a:pt x="33529" y="22248"/>
                      <a:pt x="21600" y="22248"/>
                    </a:cubicBezTo>
                    <a:cubicBezTo>
                      <a:pt x="9670" y="22248"/>
                      <a:pt x="0" y="12577"/>
                      <a:pt x="0" y="648"/>
                    </a:cubicBezTo>
                    <a:cubicBezTo>
                      <a:pt x="-1" y="623"/>
                      <a:pt x="0" y="598"/>
                      <a:pt x="0" y="573"/>
                    </a:cubicBezTo>
                    <a:lnTo>
                      <a:pt x="21600" y="64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F7B52"/>
                  </a:gs>
                  <a:gs pos="50000">
                    <a:srgbClr val="FFDB93"/>
                  </a:gs>
                  <a:gs pos="100000">
                    <a:srgbClr val="8F7B52"/>
                  </a:gs>
                </a:gsLst>
                <a:lin ang="0" scaled="1"/>
              </a:gradFill>
              <a:ln w="19050">
                <a:noFill/>
                <a:rou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Freeform 6">
                <a:extLst>
                  <a:ext uri="{FF2B5EF4-FFF2-40B4-BE49-F238E27FC236}">
                    <a16:creationId xmlns:a16="http://schemas.microsoft.com/office/drawing/2014/main" id="{E8401315-E5B7-4D4C-AF77-021B3B2C1E75}"/>
                  </a:ext>
                </a:extLst>
              </p:cNvPr>
              <p:cNvSpPr/>
              <p:nvPr/>
            </p:nvSpPr>
            <p:spPr bwMode="auto">
              <a:xfrm>
                <a:off x="3344862" y="3124200"/>
                <a:ext cx="2903538" cy="1666875"/>
              </a:xfrm>
              <a:custGeom>
                <a:avLst/>
                <a:gdLst>
                  <a:gd name="T0" fmla="*/ 4 w 1806"/>
                  <a:gd name="T1" fmla="*/ 249 h 1050"/>
                  <a:gd name="T2" fmla="*/ 30 w 1806"/>
                  <a:gd name="T3" fmla="*/ 438 h 1050"/>
                  <a:gd name="T4" fmla="*/ 56 w 1806"/>
                  <a:gd name="T5" fmla="*/ 617 h 1050"/>
                  <a:gd name="T6" fmla="*/ 84 w 1806"/>
                  <a:gd name="T7" fmla="*/ 769 h 1050"/>
                  <a:gd name="T8" fmla="*/ 140 w 1806"/>
                  <a:gd name="T9" fmla="*/ 825 h 1050"/>
                  <a:gd name="T10" fmla="*/ 451 w 1806"/>
                  <a:gd name="T11" fmla="*/ 791 h 1050"/>
                  <a:gd name="T12" fmla="*/ 649 w 1806"/>
                  <a:gd name="T13" fmla="*/ 748 h 1050"/>
                  <a:gd name="T14" fmla="*/ 856 w 1806"/>
                  <a:gd name="T15" fmla="*/ 685 h 1050"/>
                  <a:gd name="T16" fmla="*/ 976 w 1806"/>
                  <a:gd name="T17" fmla="*/ 641 h 1050"/>
                  <a:gd name="T18" fmla="*/ 1056 w 1806"/>
                  <a:gd name="T19" fmla="*/ 629 h 1050"/>
                  <a:gd name="T20" fmla="*/ 1076 w 1806"/>
                  <a:gd name="T21" fmla="*/ 893 h 1050"/>
                  <a:gd name="T22" fmla="*/ 1088 w 1806"/>
                  <a:gd name="T23" fmla="*/ 1025 h 1050"/>
                  <a:gd name="T24" fmla="*/ 1132 w 1806"/>
                  <a:gd name="T25" fmla="*/ 1041 h 1050"/>
                  <a:gd name="T26" fmla="*/ 1300 w 1806"/>
                  <a:gd name="T27" fmla="*/ 985 h 1050"/>
                  <a:gd name="T28" fmla="*/ 1448 w 1806"/>
                  <a:gd name="T29" fmla="*/ 889 h 1050"/>
                  <a:gd name="T30" fmla="*/ 1504 w 1806"/>
                  <a:gd name="T31" fmla="*/ 825 h 1050"/>
                  <a:gd name="T32" fmla="*/ 1587 w 1806"/>
                  <a:gd name="T33" fmla="*/ 688 h 1050"/>
                  <a:gd name="T34" fmla="*/ 1542 w 1806"/>
                  <a:gd name="T35" fmla="*/ 98 h 1050"/>
                  <a:gd name="T36" fmla="*/ 0 w 1806"/>
                  <a:gd name="T37" fmla="*/ 98 h 10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06"/>
                  <a:gd name="T58" fmla="*/ 0 h 1050"/>
                  <a:gd name="T59" fmla="*/ 1806 w 1806"/>
                  <a:gd name="T60" fmla="*/ 1050 h 10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06" h="1050">
                    <a:moveTo>
                      <a:pt x="4" y="249"/>
                    </a:moveTo>
                    <a:cubicBezTo>
                      <a:pt x="8" y="281"/>
                      <a:pt x="21" y="377"/>
                      <a:pt x="30" y="438"/>
                    </a:cubicBezTo>
                    <a:cubicBezTo>
                      <a:pt x="39" y="499"/>
                      <a:pt x="47" y="562"/>
                      <a:pt x="56" y="617"/>
                    </a:cubicBezTo>
                    <a:cubicBezTo>
                      <a:pt x="65" y="672"/>
                      <a:pt x="70" y="734"/>
                      <a:pt x="84" y="769"/>
                    </a:cubicBezTo>
                    <a:cubicBezTo>
                      <a:pt x="98" y="804"/>
                      <a:pt x="79" y="821"/>
                      <a:pt x="140" y="825"/>
                    </a:cubicBezTo>
                    <a:cubicBezTo>
                      <a:pt x="201" y="829"/>
                      <a:pt x="366" y="804"/>
                      <a:pt x="451" y="791"/>
                    </a:cubicBezTo>
                    <a:cubicBezTo>
                      <a:pt x="536" y="778"/>
                      <a:pt x="582" y="766"/>
                      <a:pt x="649" y="748"/>
                    </a:cubicBezTo>
                    <a:cubicBezTo>
                      <a:pt x="716" y="730"/>
                      <a:pt x="802" y="703"/>
                      <a:pt x="856" y="685"/>
                    </a:cubicBezTo>
                    <a:cubicBezTo>
                      <a:pt x="910" y="667"/>
                      <a:pt x="943" y="650"/>
                      <a:pt x="976" y="641"/>
                    </a:cubicBezTo>
                    <a:cubicBezTo>
                      <a:pt x="1009" y="632"/>
                      <a:pt x="1039" y="587"/>
                      <a:pt x="1056" y="629"/>
                    </a:cubicBezTo>
                    <a:cubicBezTo>
                      <a:pt x="1073" y="671"/>
                      <a:pt x="1071" y="827"/>
                      <a:pt x="1076" y="893"/>
                    </a:cubicBezTo>
                    <a:cubicBezTo>
                      <a:pt x="1081" y="959"/>
                      <a:pt x="1079" y="1000"/>
                      <a:pt x="1088" y="1025"/>
                    </a:cubicBezTo>
                    <a:cubicBezTo>
                      <a:pt x="1097" y="1050"/>
                      <a:pt x="1097" y="1048"/>
                      <a:pt x="1132" y="1041"/>
                    </a:cubicBezTo>
                    <a:cubicBezTo>
                      <a:pt x="1167" y="1034"/>
                      <a:pt x="1247" y="1010"/>
                      <a:pt x="1300" y="985"/>
                    </a:cubicBezTo>
                    <a:cubicBezTo>
                      <a:pt x="1353" y="960"/>
                      <a:pt x="1414" y="916"/>
                      <a:pt x="1448" y="889"/>
                    </a:cubicBezTo>
                    <a:cubicBezTo>
                      <a:pt x="1482" y="862"/>
                      <a:pt x="1481" y="859"/>
                      <a:pt x="1504" y="825"/>
                    </a:cubicBezTo>
                    <a:cubicBezTo>
                      <a:pt x="1527" y="791"/>
                      <a:pt x="1581" y="809"/>
                      <a:pt x="1587" y="688"/>
                    </a:cubicBezTo>
                    <a:cubicBezTo>
                      <a:pt x="1593" y="567"/>
                      <a:pt x="1806" y="196"/>
                      <a:pt x="1542" y="98"/>
                    </a:cubicBezTo>
                    <a:cubicBezTo>
                      <a:pt x="1278" y="0"/>
                      <a:pt x="257" y="90"/>
                      <a:pt x="0" y="98"/>
                    </a:cubicBezTo>
                  </a:path>
                </a:pathLst>
              </a:custGeom>
              <a:solidFill>
                <a:srgbClr val="0F3C65">
                  <a:alpha val="98824"/>
                </a:srgb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Freeform 7">
                <a:extLst>
                  <a:ext uri="{FF2B5EF4-FFF2-40B4-BE49-F238E27FC236}">
                    <a16:creationId xmlns:a16="http://schemas.microsoft.com/office/drawing/2014/main" id="{C2071E3B-4F46-446E-AB75-1D89B14D0C23}"/>
                  </a:ext>
                </a:extLst>
              </p:cNvPr>
              <p:cNvSpPr/>
              <p:nvPr/>
            </p:nvSpPr>
            <p:spPr bwMode="auto">
              <a:xfrm>
                <a:off x="3371850" y="3627437"/>
                <a:ext cx="2386013" cy="1223962"/>
              </a:xfrm>
              <a:custGeom>
                <a:avLst/>
                <a:gdLst>
                  <a:gd name="T0" fmla="*/ 0 w 1503"/>
                  <a:gd name="T1" fmla="*/ 0 h 771"/>
                  <a:gd name="T2" fmla="*/ 48 w 1503"/>
                  <a:gd name="T3" fmla="*/ 273 h 771"/>
                  <a:gd name="T4" fmla="*/ 72 w 1503"/>
                  <a:gd name="T5" fmla="*/ 399 h 771"/>
                  <a:gd name="T6" fmla="*/ 99 w 1503"/>
                  <a:gd name="T7" fmla="*/ 549 h 771"/>
                  <a:gd name="T8" fmla="*/ 159 w 1503"/>
                  <a:gd name="T9" fmla="*/ 555 h 771"/>
                  <a:gd name="T10" fmla="*/ 333 w 1503"/>
                  <a:gd name="T11" fmla="*/ 540 h 771"/>
                  <a:gd name="T12" fmla="*/ 588 w 1503"/>
                  <a:gd name="T13" fmla="*/ 489 h 771"/>
                  <a:gd name="T14" fmla="*/ 918 w 1503"/>
                  <a:gd name="T15" fmla="*/ 408 h 771"/>
                  <a:gd name="T16" fmla="*/ 1020 w 1503"/>
                  <a:gd name="T17" fmla="*/ 372 h 771"/>
                  <a:gd name="T18" fmla="*/ 1068 w 1503"/>
                  <a:gd name="T19" fmla="*/ 351 h 771"/>
                  <a:gd name="T20" fmla="*/ 1080 w 1503"/>
                  <a:gd name="T21" fmla="*/ 363 h 771"/>
                  <a:gd name="T22" fmla="*/ 1077 w 1503"/>
                  <a:gd name="T23" fmla="*/ 426 h 771"/>
                  <a:gd name="T24" fmla="*/ 1086 w 1503"/>
                  <a:gd name="T25" fmla="*/ 516 h 771"/>
                  <a:gd name="T26" fmla="*/ 1089 w 1503"/>
                  <a:gd name="T27" fmla="*/ 627 h 771"/>
                  <a:gd name="T28" fmla="*/ 1104 w 1503"/>
                  <a:gd name="T29" fmla="*/ 744 h 771"/>
                  <a:gd name="T30" fmla="*/ 1149 w 1503"/>
                  <a:gd name="T31" fmla="*/ 762 h 771"/>
                  <a:gd name="T32" fmla="*/ 1371 w 1503"/>
                  <a:gd name="T33" fmla="*/ 693 h 771"/>
                  <a:gd name="T34" fmla="*/ 1491 w 1503"/>
                  <a:gd name="T35" fmla="*/ 597 h 771"/>
                  <a:gd name="T36" fmla="*/ 1443 w 1503"/>
                  <a:gd name="T37" fmla="*/ 513 h 771"/>
                  <a:gd name="T38" fmla="*/ 1347 w 1503"/>
                  <a:gd name="T39" fmla="*/ 447 h 771"/>
                  <a:gd name="T40" fmla="*/ 1071 w 1503"/>
                  <a:gd name="T41" fmla="*/ 303 h 771"/>
                  <a:gd name="T42" fmla="*/ 795 w 1503"/>
                  <a:gd name="T43" fmla="*/ 213 h 771"/>
                  <a:gd name="T44" fmla="*/ 312 w 1503"/>
                  <a:gd name="T45" fmla="*/ 102 h 771"/>
                  <a:gd name="T46" fmla="*/ 24 w 1503"/>
                  <a:gd name="T47" fmla="*/ 90 h 77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3"/>
                  <a:gd name="T73" fmla="*/ 0 h 771"/>
                  <a:gd name="T74" fmla="*/ 1503 w 1503"/>
                  <a:gd name="T75" fmla="*/ 771 h 77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3" h="771">
                    <a:moveTo>
                      <a:pt x="0" y="0"/>
                    </a:moveTo>
                    <a:cubicBezTo>
                      <a:pt x="8" y="45"/>
                      <a:pt x="36" y="207"/>
                      <a:pt x="48" y="273"/>
                    </a:cubicBezTo>
                    <a:cubicBezTo>
                      <a:pt x="60" y="339"/>
                      <a:pt x="64" y="353"/>
                      <a:pt x="72" y="399"/>
                    </a:cubicBezTo>
                    <a:cubicBezTo>
                      <a:pt x="80" y="445"/>
                      <a:pt x="85" y="523"/>
                      <a:pt x="99" y="549"/>
                    </a:cubicBezTo>
                    <a:cubicBezTo>
                      <a:pt x="113" y="575"/>
                      <a:pt x="120" y="557"/>
                      <a:pt x="159" y="555"/>
                    </a:cubicBezTo>
                    <a:cubicBezTo>
                      <a:pt x="198" y="553"/>
                      <a:pt x="262" y="551"/>
                      <a:pt x="333" y="540"/>
                    </a:cubicBezTo>
                    <a:cubicBezTo>
                      <a:pt x="404" y="529"/>
                      <a:pt x="491" y="511"/>
                      <a:pt x="588" y="489"/>
                    </a:cubicBezTo>
                    <a:cubicBezTo>
                      <a:pt x="685" y="467"/>
                      <a:pt x="846" y="427"/>
                      <a:pt x="918" y="408"/>
                    </a:cubicBezTo>
                    <a:cubicBezTo>
                      <a:pt x="990" y="389"/>
                      <a:pt x="995" y="381"/>
                      <a:pt x="1020" y="372"/>
                    </a:cubicBezTo>
                    <a:cubicBezTo>
                      <a:pt x="1045" y="363"/>
                      <a:pt x="1058" y="353"/>
                      <a:pt x="1068" y="351"/>
                    </a:cubicBezTo>
                    <a:cubicBezTo>
                      <a:pt x="1078" y="349"/>
                      <a:pt x="1079" y="351"/>
                      <a:pt x="1080" y="363"/>
                    </a:cubicBezTo>
                    <a:cubicBezTo>
                      <a:pt x="1081" y="375"/>
                      <a:pt x="1076" y="401"/>
                      <a:pt x="1077" y="426"/>
                    </a:cubicBezTo>
                    <a:cubicBezTo>
                      <a:pt x="1078" y="451"/>
                      <a:pt x="1084" y="483"/>
                      <a:pt x="1086" y="516"/>
                    </a:cubicBezTo>
                    <a:cubicBezTo>
                      <a:pt x="1088" y="549"/>
                      <a:pt x="1086" y="589"/>
                      <a:pt x="1089" y="627"/>
                    </a:cubicBezTo>
                    <a:cubicBezTo>
                      <a:pt x="1092" y="665"/>
                      <a:pt x="1094" y="722"/>
                      <a:pt x="1104" y="744"/>
                    </a:cubicBezTo>
                    <a:cubicBezTo>
                      <a:pt x="1114" y="766"/>
                      <a:pt x="1104" y="771"/>
                      <a:pt x="1149" y="762"/>
                    </a:cubicBezTo>
                    <a:cubicBezTo>
                      <a:pt x="1194" y="753"/>
                      <a:pt x="1314" y="721"/>
                      <a:pt x="1371" y="693"/>
                    </a:cubicBezTo>
                    <a:cubicBezTo>
                      <a:pt x="1428" y="665"/>
                      <a:pt x="1479" y="627"/>
                      <a:pt x="1491" y="597"/>
                    </a:cubicBezTo>
                    <a:cubicBezTo>
                      <a:pt x="1503" y="567"/>
                      <a:pt x="1467" y="538"/>
                      <a:pt x="1443" y="513"/>
                    </a:cubicBezTo>
                    <a:cubicBezTo>
                      <a:pt x="1419" y="488"/>
                      <a:pt x="1409" y="482"/>
                      <a:pt x="1347" y="447"/>
                    </a:cubicBezTo>
                    <a:cubicBezTo>
                      <a:pt x="1285" y="412"/>
                      <a:pt x="1163" y="342"/>
                      <a:pt x="1071" y="303"/>
                    </a:cubicBezTo>
                    <a:cubicBezTo>
                      <a:pt x="979" y="264"/>
                      <a:pt x="921" y="246"/>
                      <a:pt x="795" y="213"/>
                    </a:cubicBezTo>
                    <a:cubicBezTo>
                      <a:pt x="669" y="180"/>
                      <a:pt x="440" y="123"/>
                      <a:pt x="312" y="102"/>
                    </a:cubicBezTo>
                    <a:cubicBezTo>
                      <a:pt x="184" y="81"/>
                      <a:pt x="84" y="92"/>
                      <a:pt x="24" y="90"/>
                    </a:cubicBezTo>
                  </a:path>
                </a:pathLst>
              </a:custGeom>
              <a:gradFill rotWithShape="1">
                <a:gsLst>
                  <a:gs pos="0">
                    <a:srgbClr val="FFC95D"/>
                  </a:gs>
                  <a:gs pos="100000">
                    <a:srgbClr val="100D06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Freeform 8">
                <a:extLst>
                  <a:ext uri="{FF2B5EF4-FFF2-40B4-BE49-F238E27FC236}">
                    <a16:creationId xmlns:a16="http://schemas.microsoft.com/office/drawing/2014/main" id="{6A3D1FC7-4CB9-4946-B5F2-42CB5438CDC5}"/>
                  </a:ext>
                </a:extLst>
              </p:cNvPr>
              <p:cNvSpPr/>
              <p:nvPr/>
            </p:nvSpPr>
            <p:spPr bwMode="auto">
              <a:xfrm rot="21190335">
                <a:off x="2514600" y="3482594"/>
                <a:ext cx="939800" cy="425450"/>
              </a:xfrm>
              <a:custGeom>
                <a:avLst/>
                <a:gdLst>
                  <a:gd name="T0" fmla="*/ 57 w 592"/>
                  <a:gd name="T1" fmla="*/ 238 h 268"/>
                  <a:gd name="T2" fmla="*/ 133 w 592"/>
                  <a:gd name="T3" fmla="*/ 238 h 268"/>
                  <a:gd name="T4" fmla="*/ 165 w 592"/>
                  <a:gd name="T5" fmla="*/ 202 h 268"/>
                  <a:gd name="T6" fmla="*/ 233 w 592"/>
                  <a:gd name="T7" fmla="*/ 166 h 268"/>
                  <a:gd name="T8" fmla="*/ 301 w 592"/>
                  <a:gd name="T9" fmla="*/ 142 h 268"/>
                  <a:gd name="T10" fmla="*/ 389 w 592"/>
                  <a:gd name="T11" fmla="*/ 126 h 268"/>
                  <a:gd name="T12" fmla="*/ 453 w 592"/>
                  <a:gd name="T13" fmla="*/ 114 h 268"/>
                  <a:gd name="T14" fmla="*/ 585 w 592"/>
                  <a:gd name="T15" fmla="*/ 69 h 268"/>
                  <a:gd name="T16" fmla="*/ 494 w 592"/>
                  <a:gd name="T17" fmla="*/ 23 h 268"/>
                  <a:gd name="T18" fmla="*/ 241 w 592"/>
                  <a:gd name="T19" fmla="*/ 6 h 268"/>
                  <a:gd name="T20" fmla="*/ 121 w 592"/>
                  <a:gd name="T21" fmla="*/ 58 h 268"/>
                  <a:gd name="T22" fmla="*/ 13 w 592"/>
                  <a:gd name="T23" fmla="*/ 134 h 268"/>
                  <a:gd name="T24" fmla="*/ 41 w 592"/>
                  <a:gd name="T25" fmla="*/ 250 h 268"/>
                  <a:gd name="T26" fmla="*/ 33 w 592"/>
                  <a:gd name="T27" fmla="*/ 242 h 268"/>
                  <a:gd name="T28" fmla="*/ 37 w 592"/>
                  <a:gd name="T29" fmla="*/ 246 h 2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92"/>
                  <a:gd name="T46" fmla="*/ 0 h 268"/>
                  <a:gd name="T47" fmla="*/ 592 w 592"/>
                  <a:gd name="T48" fmla="*/ 268 h 26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92" h="268">
                    <a:moveTo>
                      <a:pt x="57" y="238"/>
                    </a:moveTo>
                    <a:cubicBezTo>
                      <a:pt x="70" y="238"/>
                      <a:pt x="115" y="244"/>
                      <a:pt x="133" y="238"/>
                    </a:cubicBezTo>
                    <a:cubicBezTo>
                      <a:pt x="151" y="232"/>
                      <a:pt x="148" y="214"/>
                      <a:pt x="165" y="202"/>
                    </a:cubicBezTo>
                    <a:cubicBezTo>
                      <a:pt x="182" y="190"/>
                      <a:pt x="210" y="176"/>
                      <a:pt x="233" y="166"/>
                    </a:cubicBezTo>
                    <a:cubicBezTo>
                      <a:pt x="256" y="156"/>
                      <a:pt x="275" y="149"/>
                      <a:pt x="301" y="142"/>
                    </a:cubicBezTo>
                    <a:cubicBezTo>
                      <a:pt x="327" y="135"/>
                      <a:pt x="364" y="131"/>
                      <a:pt x="389" y="126"/>
                    </a:cubicBezTo>
                    <a:cubicBezTo>
                      <a:pt x="414" y="121"/>
                      <a:pt x="420" y="124"/>
                      <a:pt x="453" y="114"/>
                    </a:cubicBezTo>
                    <a:cubicBezTo>
                      <a:pt x="486" y="104"/>
                      <a:pt x="578" y="84"/>
                      <a:pt x="585" y="69"/>
                    </a:cubicBezTo>
                    <a:cubicBezTo>
                      <a:pt x="592" y="54"/>
                      <a:pt x="551" y="34"/>
                      <a:pt x="494" y="23"/>
                    </a:cubicBezTo>
                    <a:cubicBezTo>
                      <a:pt x="437" y="12"/>
                      <a:pt x="303" y="0"/>
                      <a:pt x="241" y="6"/>
                    </a:cubicBezTo>
                    <a:cubicBezTo>
                      <a:pt x="179" y="12"/>
                      <a:pt x="159" y="37"/>
                      <a:pt x="121" y="58"/>
                    </a:cubicBezTo>
                    <a:cubicBezTo>
                      <a:pt x="83" y="79"/>
                      <a:pt x="26" y="102"/>
                      <a:pt x="13" y="134"/>
                    </a:cubicBezTo>
                    <a:cubicBezTo>
                      <a:pt x="0" y="166"/>
                      <a:pt x="38" y="232"/>
                      <a:pt x="41" y="250"/>
                    </a:cubicBezTo>
                    <a:cubicBezTo>
                      <a:pt x="44" y="268"/>
                      <a:pt x="34" y="243"/>
                      <a:pt x="33" y="242"/>
                    </a:cubicBezTo>
                    <a:cubicBezTo>
                      <a:pt x="32" y="241"/>
                      <a:pt x="36" y="245"/>
                      <a:pt x="37" y="246"/>
                    </a:cubicBezTo>
                  </a:path>
                </a:pathLst>
              </a:custGeom>
              <a:solidFill>
                <a:srgbClr val="0F3C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Freeform 9">
                <a:extLst>
                  <a:ext uri="{FF2B5EF4-FFF2-40B4-BE49-F238E27FC236}">
                    <a16:creationId xmlns:a16="http://schemas.microsoft.com/office/drawing/2014/main" id="{D9499B8E-FACE-47E5-9351-04817569DAB2}"/>
                  </a:ext>
                </a:extLst>
              </p:cNvPr>
              <p:cNvSpPr/>
              <p:nvPr/>
            </p:nvSpPr>
            <p:spPr bwMode="auto">
              <a:xfrm>
                <a:off x="2857500" y="3619500"/>
                <a:ext cx="508000" cy="184150"/>
              </a:xfrm>
              <a:custGeom>
                <a:avLst/>
                <a:gdLst>
                  <a:gd name="T0" fmla="*/ 0 w 320"/>
                  <a:gd name="T1" fmla="*/ 116 h 116"/>
                  <a:gd name="T2" fmla="*/ 96 w 320"/>
                  <a:gd name="T3" fmla="*/ 56 h 116"/>
                  <a:gd name="T4" fmla="*/ 232 w 320"/>
                  <a:gd name="T5" fmla="*/ 12 h 116"/>
                  <a:gd name="T6" fmla="*/ 320 w 320"/>
                  <a:gd name="T7" fmla="*/ 0 h 1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0"/>
                  <a:gd name="T13" fmla="*/ 0 h 116"/>
                  <a:gd name="T14" fmla="*/ 320 w 320"/>
                  <a:gd name="T15" fmla="*/ 116 h 1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0" h="116">
                    <a:moveTo>
                      <a:pt x="0" y="116"/>
                    </a:moveTo>
                    <a:cubicBezTo>
                      <a:pt x="16" y="105"/>
                      <a:pt x="57" y="73"/>
                      <a:pt x="96" y="56"/>
                    </a:cubicBezTo>
                    <a:cubicBezTo>
                      <a:pt x="135" y="39"/>
                      <a:pt x="195" y="21"/>
                      <a:pt x="232" y="12"/>
                    </a:cubicBezTo>
                    <a:cubicBezTo>
                      <a:pt x="269" y="3"/>
                      <a:pt x="302" y="2"/>
                      <a:pt x="320" y="0"/>
                    </a:cubicBezTo>
                  </a:path>
                </a:pathLst>
              </a:custGeom>
              <a:noFill/>
              <a:ln w="28575" cmpd="sng">
                <a:solidFill>
                  <a:srgbClr val="DDDDDD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Line 10">
                <a:extLst>
                  <a:ext uri="{FF2B5EF4-FFF2-40B4-BE49-F238E27FC236}">
                    <a16:creationId xmlns:a16="http://schemas.microsoft.com/office/drawing/2014/main" id="{D2413A06-33A4-424B-A14E-FE52B3AFBB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8200" y="3619500"/>
                <a:ext cx="144463" cy="900112"/>
              </a:xfrm>
              <a:prstGeom prst="line">
                <a:avLst/>
              </a:prstGeom>
              <a:noFill/>
              <a:ln w="19050">
                <a:solidFill>
                  <a:srgbClr val="777777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Freeform 11">
                <a:extLst>
                  <a:ext uri="{FF2B5EF4-FFF2-40B4-BE49-F238E27FC236}">
                    <a16:creationId xmlns:a16="http://schemas.microsoft.com/office/drawing/2014/main" id="{76346A1F-446E-4320-B260-314285822F46}"/>
                  </a:ext>
                </a:extLst>
              </p:cNvPr>
              <p:cNvSpPr/>
              <p:nvPr/>
            </p:nvSpPr>
            <p:spPr bwMode="auto">
              <a:xfrm>
                <a:off x="5067300" y="4194174"/>
                <a:ext cx="55563" cy="671512"/>
              </a:xfrm>
              <a:custGeom>
                <a:avLst/>
                <a:gdLst>
                  <a:gd name="T0" fmla="*/ 0 w 35"/>
                  <a:gd name="T1" fmla="*/ 0 h 423"/>
                  <a:gd name="T2" fmla="*/ 35 w 35"/>
                  <a:gd name="T3" fmla="*/ 423 h 423"/>
                  <a:gd name="T4" fmla="*/ 0 60000 65536"/>
                  <a:gd name="T5" fmla="*/ 0 60000 65536"/>
                  <a:gd name="T6" fmla="*/ 0 w 35"/>
                  <a:gd name="T7" fmla="*/ 0 h 423"/>
                  <a:gd name="T8" fmla="*/ 35 w 35"/>
                  <a:gd name="T9" fmla="*/ 423 h 42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" h="423">
                    <a:moveTo>
                      <a:pt x="0" y="0"/>
                    </a:moveTo>
                    <a:lnTo>
                      <a:pt x="35" y="423"/>
                    </a:lnTo>
                  </a:path>
                </a:pathLst>
              </a:custGeom>
              <a:noFill/>
              <a:ln w="19050" cmpd="sng">
                <a:solidFill>
                  <a:srgbClr val="5F5F5F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Freeform 12">
                <a:extLst>
                  <a:ext uri="{FF2B5EF4-FFF2-40B4-BE49-F238E27FC236}">
                    <a16:creationId xmlns:a16="http://schemas.microsoft.com/office/drawing/2014/main" id="{AF0CDB89-6D38-4B60-AB38-9F5B11B3D453}"/>
                  </a:ext>
                </a:extLst>
              </p:cNvPr>
              <p:cNvSpPr/>
              <p:nvPr/>
            </p:nvSpPr>
            <p:spPr bwMode="auto">
              <a:xfrm>
                <a:off x="5118100" y="4581524"/>
                <a:ext cx="622300" cy="279400"/>
              </a:xfrm>
              <a:custGeom>
                <a:avLst/>
                <a:gdLst>
                  <a:gd name="T0" fmla="*/ 0 w 392"/>
                  <a:gd name="T1" fmla="*/ 176 h 176"/>
                  <a:gd name="T2" fmla="*/ 160 w 392"/>
                  <a:gd name="T3" fmla="*/ 142 h 176"/>
                  <a:gd name="T4" fmla="*/ 312 w 392"/>
                  <a:gd name="T5" fmla="*/ 70 h 176"/>
                  <a:gd name="T6" fmla="*/ 392 w 392"/>
                  <a:gd name="T7" fmla="*/ 0 h 1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176"/>
                  <a:gd name="T14" fmla="*/ 392 w 392"/>
                  <a:gd name="T15" fmla="*/ 176 h 1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176">
                    <a:moveTo>
                      <a:pt x="0" y="176"/>
                    </a:moveTo>
                    <a:cubicBezTo>
                      <a:pt x="27" y="170"/>
                      <a:pt x="108" y="160"/>
                      <a:pt x="160" y="142"/>
                    </a:cubicBezTo>
                    <a:cubicBezTo>
                      <a:pt x="212" y="124"/>
                      <a:pt x="273" y="94"/>
                      <a:pt x="312" y="70"/>
                    </a:cubicBezTo>
                    <a:cubicBezTo>
                      <a:pt x="351" y="46"/>
                      <a:pt x="375" y="15"/>
                      <a:pt x="392" y="0"/>
                    </a:cubicBezTo>
                  </a:path>
                </a:pathLst>
              </a:custGeom>
              <a:noFill/>
              <a:ln w="19050" cmpd="sng">
                <a:solidFill>
                  <a:srgbClr val="DDDDDD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Freeform 13">
                <a:extLst>
                  <a:ext uri="{FF2B5EF4-FFF2-40B4-BE49-F238E27FC236}">
                    <a16:creationId xmlns:a16="http://schemas.microsoft.com/office/drawing/2014/main" id="{A758EC4D-D62A-473E-9C3A-73A89F795A77}"/>
                  </a:ext>
                </a:extLst>
              </p:cNvPr>
              <p:cNvSpPr/>
              <p:nvPr/>
            </p:nvSpPr>
            <p:spPr bwMode="auto">
              <a:xfrm>
                <a:off x="2867025" y="3619500"/>
                <a:ext cx="508000" cy="184150"/>
              </a:xfrm>
              <a:custGeom>
                <a:avLst/>
                <a:gdLst>
                  <a:gd name="T0" fmla="*/ 0 w 320"/>
                  <a:gd name="T1" fmla="*/ 116 h 116"/>
                  <a:gd name="T2" fmla="*/ 96 w 320"/>
                  <a:gd name="T3" fmla="*/ 56 h 116"/>
                  <a:gd name="T4" fmla="*/ 232 w 320"/>
                  <a:gd name="T5" fmla="*/ 12 h 116"/>
                  <a:gd name="T6" fmla="*/ 320 w 320"/>
                  <a:gd name="T7" fmla="*/ 0 h 1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0"/>
                  <a:gd name="T13" fmla="*/ 0 h 116"/>
                  <a:gd name="T14" fmla="*/ 320 w 320"/>
                  <a:gd name="T15" fmla="*/ 116 h 1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0" h="116">
                    <a:moveTo>
                      <a:pt x="0" y="116"/>
                    </a:moveTo>
                    <a:cubicBezTo>
                      <a:pt x="16" y="105"/>
                      <a:pt x="57" y="73"/>
                      <a:pt x="96" y="56"/>
                    </a:cubicBezTo>
                    <a:cubicBezTo>
                      <a:pt x="135" y="39"/>
                      <a:pt x="195" y="21"/>
                      <a:pt x="232" y="12"/>
                    </a:cubicBezTo>
                    <a:cubicBezTo>
                      <a:pt x="269" y="3"/>
                      <a:pt x="302" y="2"/>
                      <a:pt x="320" y="0"/>
                    </a:cubicBezTo>
                  </a:path>
                </a:pathLst>
              </a:custGeom>
              <a:noFill/>
              <a:ln w="9525" cmpd="sng">
                <a:solidFill>
                  <a:srgbClr val="4D4D4D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Freeform 14">
                <a:extLst>
                  <a:ext uri="{FF2B5EF4-FFF2-40B4-BE49-F238E27FC236}">
                    <a16:creationId xmlns:a16="http://schemas.microsoft.com/office/drawing/2014/main" id="{B9B6B5E7-E144-4516-91DA-7A8F9218C3C4}"/>
                  </a:ext>
                </a:extLst>
              </p:cNvPr>
              <p:cNvSpPr/>
              <p:nvPr/>
            </p:nvSpPr>
            <p:spPr bwMode="auto">
              <a:xfrm>
                <a:off x="3405187" y="3751262"/>
                <a:ext cx="2338388" cy="800100"/>
              </a:xfrm>
              <a:custGeom>
                <a:avLst/>
                <a:gdLst>
                  <a:gd name="T0" fmla="*/ 0 w 1473"/>
                  <a:gd name="T1" fmla="*/ 0 h 504"/>
                  <a:gd name="T2" fmla="*/ 321 w 1473"/>
                  <a:gd name="T3" fmla="*/ 33 h 504"/>
                  <a:gd name="T4" fmla="*/ 824 w 1473"/>
                  <a:gd name="T5" fmla="*/ 138 h 504"/>
                  <a:gd name="T6" fmla="*/ 1191 w 1473"/>
                  <a:gd name="T7" fmla="*/ 285 h 504"/>
                  <a:gd name="T8" fmla="*/ 1425 w 1473"/>
                  <a:gd name="T9" fmla="*/ 426 h 504"/>
                  <a:gd name="T10" fmla="*/ 1473 w 1473"/>
                  <a:gd name="T11" fmla="*/ 504 h 5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73"/>
                  <a:gd name="T19" fmla="*/ 0 h 504"/>
                  <a:gd name="T20" fmla="*/ 1473 w 1473"/>
                  <a:gd name="T21" fmla="*/ 504 h 5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73" h="504">
                    <a:moveTo>
                      <a:pt x="0" y="0"/>
                    </a:moveTo>
                    <a:cubicBezTo>
                      <a:pt x="54" y="5"/>
                      <a:pt x="184" y="10"/>
                      <a:pt x="321" y="33"/>
                    </a:cubicBezTo>
                    <a:cubicBezTo>
                      <a:pt x="458" y="56"/>
                      <a:pt x="679" y="96"/>
                      <a:pt x="824" y="138"/>
                    </a:cubicBezTo>
                    <a:cubicBezTo>
                      <a:pt x="969" y="180"/>
                      <a:pt x="1091" y="237"/>
                      <a:pt x="1191" y="285"/>
                    </a:cubicBezTo>
                    <a:cubicBezTo>
                      <a:pt x="1291" y="333"/>
                      <a:pt x="1378" y="390"/>
                      <a:pt x="1425" y="426"/>
                    </a:cubicBezTo>
                    <a:cubicBezTo>
                      <a:pt x="1472" y="462"/>
                      <a:pt x="1463" y="488"/>
                      <a:pt x="1473" y="504"/>
                    </a:cubicBezTo>
                  </a:path>
                </a:pathLst>
              </a:custGeom>
              <a:noFill/>
              <a:ln w="12700" cmpd="sng">
                <a:solidFill>
                  <a:srgbClr val="333333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Freeform 15">
                <a:extLst>
                  <a:ext uri="{FF2B5EF4-FFF2-40B4-BE49-F238E27FC236}">
                    <a16:creationId xmlns:a16="http://schemas.microsoft.com/office/drawing/2014/main" id="{065FA5F6-42FB-4E9B-93AF-402EC8F44B4C}"/>
                  </a:ext>
                </a:extLst>
              </p:cNvPr>
              <p:cNvSpPr/>
              <p:nvPr/>
            </p:nvSpPr>
            <p:spPr bwMode="auto">
              <a:xfrm>
                <a:off x="3514725" y="4171949"/>
                <a:ext cx="1554163" cy="350837"/>
              </a:xfrm>
              <a:custGeom>
                <a:avLst/>
                <a:gdLst>
                  <a:gd name="T0" fmla="*/ 0 w 939"/>
                  <a:gd name="T1" fmla="*/ 221 h 221"/>
                  <a:gd name="T2" fmla="*/ 260 w 939"/>
                  <a:gd name="T3" fmla="*/ 193 h 221"/>
                  <a:gd name="T4" fmla="*/ 536 w 939"/>
                  <a:gd name="T5" fmla="*/ 137 h 221"/>
                  <a:gd name="T6" fmla="*/ 740 w 939"/>
                  <a:gd name="T7" fmla="*/ 81 h 221"/>
                  <a:gd name="T8" fmla="*/ 939 w 939"/>
                  <a:gd name="T9" fmla="*/ 0 h 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9"/>
                  <a:gd name="T16" fmla="*/ 0 h 221"/>
                  <a:gd name="T17" fmla="*/ 939 w 939"/>
                  <a:gd name="T18" fmla="*/ 221 h 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9" h="221">
                    <a:moveTo>
                      <a:pt x="0" y="221"/>
                    </a:moveTo>
                    <a:cubicBezTo>
                      <a:pt x="43" y="216"/>
                      <a:pt x="171" y="207"/>
                      <a:pt x="260" y="193"/>
                    </a:cubicBezTo>
                    <a:cubicBezTo>
                      <a:pt x="349" y="179"/>
                      <a:pt x="456" y="156"/>
                      <a:pt x="536" y="137"/>
                    </a:cubicBezTo>
                    <a:cubicBezTo>
                      <a:pt x="616" y="118"/>
                      <a:pt x="673" y="104"/>
                      <a:pt x="740" y="81"/>
                    </a:cubicBezTo>
                    <a:cubicBezTo>
                      <a:pt x="807" y="58"/>
                      <a:pt x="898" y="17"/>
                      <a:pt x="939" y="0"/>
                    </a:cubicBezTo>
                  </a:path>
                </a:pathLst>
              </a:custGeom>
              <a:noFill/>
              <a:ln w="19050" cmpd="sng">
                <a:solidFill>
                  <a:srgbClr val="5F5F5F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Line 16">
                <a:extLst>
                  <a:ext uri="{FF2B5EF4-FFF2-40B4-BE49-F238E27FC236}">
                    <a16:creationId xmlns:a16="http://schemas.microsoft.com/office/drawing/2014/main" id="{59511B8D-85E6-42B0-A07F-24A06256BD6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367087" y="3598862"/>
                <a:ext cx="150813" cy="935037"/>
              </a:xfrm>
              <a:prstGeom prst="line">
                <a:avLst/>
              </a:prstGeom>
              <a:noFill/>
              <a:ln w="19050">
                <a:solidFill>
                  <a:srgbClr val="DDDDDD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Freeform 17">
                <a:extLst>
                  <a:ext uri="{FF2B5EF4-FFF2-40B4-BE49-F238E27FC236}">
                    <a16:creationId xmlns:a16="http://schemas.microsoft.com/office/drawing/2014/main" id="{4A59ED57-21CF-4D38-8DF1-F76EF93A6660}"/>
                  </a:ext>
                </a:extLst>
              </p:cNvPr>
              <p:cNvSpPr/>
              <p:nvPr/>
            </p:nvSpPr>
            <p:spPr bwMode="auto">
              <a:xfrm>
                <a:off x="3514725" y="4189412"/>
                <a:ext cx="1566863" cy="344487"/>
              </a:xfrm>
              <a:custGeom>
                <a:avLst/>
                <a:gdLst>
                  <a:gd name="T0" fmla="*/ 0 w 987"/>
                  <a:gd name="T1" fmla="*/ 217 h 217"/>
                  <a:gd name="T2" fmla="*/ 277 w 987"/>
                  <a:gd name="T3" fmla="*/ 189 h 217"/>
                  <a:gd name="T4" fmla="*/ 572 w 987"/>
                  <a:gd name="T5" fmla="*/ 133 h 217"/>
                  <a:gd name="T6" fmla="*/ 790 w 987"/>
                  <a:gd name="T7" fmla="*/ 77 h 217"/>
                  <a:gd name="T8" fmla="*/ 987 w 987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7"/>
                  <a:gd name="T16" fmla="*/ 0 h 217"/>
                  <a:gd name="T17" fmla="*/ 987 w 987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7" h="217">
                    <a:moveTo>
                      <a:pt x="0" y="217"/>
                    </a:moveTo>
                    <a:cubicBezTo>
                      <a:pt x="46" y="212"/>
                      <a:pt x="182" y="203"/>
                      <a:pt x="277" y="189"/>
                    </a:cubicBezTo>
                    <a:cubicBezTo>
                      <a:pt x="372" y="175"/>
                      <a:pt x="487" y="152"/>
                      <a:pt x="572" y="133"/>
                    </a:cubicBezTo>
                    <a:cubicBezTo>
                      <a:pt x="657" y="114"/>
                      <a:pt x="721" y="99"/>
                      <a:pt x="790" y="77"/>
                    </a:cubicBezTo>
                    <a:cubicBezTo>
                      <a:pt x="859" y="55"/>
                      <a:pt x="946" y="16"/>
                      <a:pt x="987" y="0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Freeform 18">
                <a:extLst>
                  <a:ext uri="{FF2B5EF4-FFF2-40B4-BE49-F238E27FC236}">
                    <a16:creationId xmlns:a16="http://schemas.microsoft.com/office/drawing/2014/main" id="{DDD7E263-0C32-477A-B2B0-38DDE48B7702}"/>
                  </a:ext>
                </a:extLst>
              </p:cNvPr>
              <p:cNvSpPr/>
              <p:nvPr/>
            </p:nvSpPr>
            <p:spPr bwMode="auto">
              <a:xfrm>
                <a:off x="5114925" y="4568824"/>
                <a:ext cx="622300" cy="279400"/>
              </a:xfrm>
              <a:custGeom>
                <a:avLst/>
                <a:gdLst>
                  <a:gd name="T0" fmla="*/ 0 w 392"/>
                  <a:gd name="T1" fmla="*/ 176 h 176"/>
                  <a:gd name="T2" fmla="*/ 160 w 392"/>
                  <a:gd name="T3" fmla="*/ 142 h 176"/>
                  <a:gd name="T4" fmla="*/ 312 w 392"/>
                  <a:gd name="T5" fmla="*/ 70 h 176"/>
                  <a:gd name="T6" fmla="*/ 392 w 392"/>
                  <a:gd name="T7" fmla="*/ 0 h 1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176"/>
                  <a:gd name="T14" fmla="*/ 392 w 392"/>
                  <a:gd name="T15" fmla="*/ 176 h 1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176">
                    <a:moveTo>
                      <a:pt x="0" y="176"/>
                    </a:moveTo>
                    <a:cubicBezTo>
                      <a:pt x="27" y="170"/>
                      <a:pt x="108" y="160"/>
                      <a:pt x="160" y="142"/>
                    </a:cubicBezTo>
                    <a:cubicBezTo>
                      <a:pt x="212" y="124"/>
                      <a:pt x="273" y="94"/>
                      <a:pt x="312" y="70"/>
                    </a:cubicBezTo>
                    <a:cubicBezTo>
                      <a:pt x="351" y="46"/>
                      <a:pt x="375" y="15"/>
                      <a:pt x="392" y="0"/>
                    </a:cubicBezTo>
                  </a:path>
                </a:pathLst>
              </a:custGeom>
              <a:noFill/>
              <a:ln w="19050" cmpd="sng">
                <a:solidFill>
                  <a:srgbClr val="5F5F5F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Freeform 19">
                <a:extLst>
                  <a:ext uri="{FF2B5EF4-FFF2-40B4-BE49-F238E27FC236}">
                    <a16:creationId xmlns:a16="http://schemas.microsoft.com/office/drawing/2014/main" id="{1F5A568C-9C90-4E5B-92C5-C4E633EAAAF7}"/>
                  </a:ext>
                </a:extLst>
              </p:cNvPr>
              <p:cNvSpPr/>
              <p:nvPr/>
            </p:nvSpPr>
            <p:spPr bwMode="auto">
              <a:xfrm>
                <a:off x="3424237" y="3770312"/>
                <a:ext cx="2314575" cy="795337"/>
              </a:xfrm>
              <a:custGeom>
                <a:avLst/>
                <a:gdLst>
                  <a:gd name="T0" fmla="*/ 0 w 1458"/>
                  <a:gd name="T1" fmla="*/ 0 h 501"/>
                  <a:gd name="T2" fmla="*/ 306 w 1458"/>
                  <a:gd name="T3" fmla="*/ 30 h 501"/>
                  <a:gd name="T4" fmla="*/ 809 w 1458"/>
                  <a:gd name="T5" fmla="*/ 135 h 501"/>
                  <a:gd name="T6" fmla="*/ 1176 w 1458"/>
                  <a:gd name="T7" fmla="*/ 282 h 501"/>
                  <a:gd name="T8" fmla="*/ 1410 w 1458"/>
                  <a:gd name="T9" fmla="*/ 423 h 501"/>
                  <a:gd name="T10" fmla="*/ 1458 w 1458"/>
                  <a:gd name="T11" fmla="*/ 501 h 5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58"/>
                  <a:gd name="T19" fmla="*/ 0 h 501"/>
                  <a:gd name="T20" fmla="*/ 1458 w 1458"/>
                  <a:gd name="T21" fmla="*/ 501 h 5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58" h="501">
                    <a:moveTo>
                      <a:pt x="0" y="0"/>
                    </a:moveTo>
                    <a:cubicBezTo>
                      <a:pt x="51" y="4"/>
                      <a:pt x="171" y="8"/>
                      <a:pt x="306" y="30"/>
                    </a:cubicBezTo>
                    <a:cubicBezTo>
                      <a:pt x="441" y="52"/>
                      <a:pt x="664" y="93"/>
                      <a:pt x="809" y="135"/>
                    </a:cubicBezTo>
                    <a:cubicBezTo>
                      <a:pt x="954" y="177"/>
                      <a:pt x="1076" y="234"/>
                      <a:pt x="1176" y="282"/>
                    </a:cubicBezTo>
                    <a:cubicBezTo>
                      <a:pt x="1276" y="330"/>
                      <a:pt x="1363" y="387"/>
                      <a:pt x="1410" y="423"/>
                    </a:cubicBezTo>
                    <a:cubicBezTo>
                      <a:pt x="1457" y="459"/>
                      <a:pt x="1448" y="485"/>
                      <a:pt x="1458" y="501"/>
                    </a:cubicBezTo>
                  </a:path>
                </a:pathLst>
              </a:custGeom>
              <a:noFill/>
              <a:ln w="12700" cmpd="sng">
                <a:solidFill>
                  <a:srgbClr val="DDDDDD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Freeform 20">
                <a:extLst>
                  <a:ext uri="{FF2B5EF4-FFF2-40B4-BE49-F238E27FC236}">
                    <a16:creationId xmlns:a16="http://schemas.microsoft.com/office/drawing/2014/main" id="{D15B1AE0-FC01-47B5-B51E-42C4E8B7F13D}"/>
                  </a:ext>
                </a:extLst>
              </p:cNvPr>
              <p:cNvSpPr/>
              <p:nvPr/>
            </p:nvSpPr>
            <p:spPr bwMode="auto">
              <a:xfrm>
                <a:off x="5029200" y="4187824"/>
                <a:ext cx="55563" cy="671512"/>
              </a:xfrm>
              <a:custGeom>
                <a:avLst/>
                <a:gdLst>
                  <a:gd name="T0" fmla="*/ 0 w 35"/>
                  <a:gd name="T1" fmla="*/ 0 h 423"/>
                  <a:gd name="T2" fmla="*/ 35 w 35"/>
                  <a:gd name="T3" fmla="*/ 423 h 423"/>
                  <a:gd name="T4" fmla="*/ 0 60000 65536"/>
                  <a:gd name="T5" fmla="*/ 0 60000 65536"/>
                  <a:gd name="T6" fmla="*/ 0 w 35"/>
                  <a:gd name="T7" fmla="*/ 0 h 423"/>
                  <a:gd name="T8" fmla="*/ 35 w 35"/>
                  <a:gd name="T9" fmla="*/ 423 h 42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" h="423">
                    <a:moveTo>
                      <a:pt x="0" y="0"/>
                    </a:moveTo>
                    <a:lnTo>
                      <a:pt x="35" y="423"/>
                    </a:lnTo>
                  </a:path>
                </a:pathLst>
              </a:custGeom>
              <a:noFill/>
              <a:ln w="12700" cmpd="sng">
                <a:solidFill>
                  <a:srgbClr val="DDDDDD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Text Box 21">
                <a:extLst>
                  <a:ext uri="{FF2B5EF4-FFF2-40B4-BE49-F238E27FC236}">
                    <a16:creationId xmlns:a16="http://schemas.microsoft.com/office/drawing/2014/main" id="{7291382D-06D7-492D-9A53-8B0E10B71763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946650" y="4822824"/>
                <a:ext cx="325438" cy="4318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altLang="zh-CN" b="1" dirty="0">
                    <a:solidFill>
                      <a:srgbClr val="FFFFFF"/>
                    </a:solidFill>
                  </a:rPr>
                  <a:t>b</a:t>
                </a:r>
              </a:p>
            </p:txBody>
          </p:sp>
          <p:sp>
            <p:nvSpPr>
              <p:cNvPr id="123" name="Text Box 22">
                <a:extLst>
                  <a:ext uri="{FF2B5EF4-FFF2-40B4-BE49-F238E27FC236}">
                    <a16:creationId xmlns:a16="http://schemas.microsoft.com/office/drawing/2014/main" id="{723EA565-65BD-4889-82A1-0FD792A699A7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170237" y="4429124"/>
                <a:ext cx="325438" cy="4318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altLang="zh-CN" b="1" dirty="0">
                    <a:solidFill>
                      <a:srgbClr val="003366">
                        <a:lumMod val="50000"/>
                      </a:srgbClr>
                    </a:solidFill>
                  </a:rPr>
                  <a:t>d</a:t>
                </a:r>
              </a:p>
            </p:txBody>
          </p:sp>
          <p:sp>
            <p:nvSpPr>
              <p:cNvPr id="124" name="Text Box 23">
                <a:extLst>
                  <a:ext uri="{FF2B5EF4-FFF2-40B4-BE49-F238E27FC236}">
                    <a16:creationId xmlns:a16="http://schemas.microsoft.com/office/drawing/2014/main" id="{8E63366A-1D2F-4180-B77B-57043E3A357E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359150" y="3282950"/>
                <a:ext cx="325438" cy="4318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altLang="zh-CN" b="1" dirty="0">
                    <a:solidFill>
                      <a:srgbClr val="FFFFFF"/>
                    </a:solidFill>
                  </a:rPr>
                  <a:t>a</a:t>
                </a:r>
              </a:p>
            </p:txBody>
          </p:sp>
          <p:sp>
            <p:nvSpPr>
              <p:cNvPr id="125" name="Text Box 24">
                <a:extLst>
                  <a:ext uri="{FF2B5EF4-FFF2-40B4-BE49-F238E27FC236}">
                    <a16:creationId xmlns:a16="http://schemas.microsoft.com/office/drawing/2014/main" id="{F5055B92-4A8B-4CBC-AA29-B88F15B05965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800600" y="4191001"/>
                <a:ext cx="325438" cy="3809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altLang="zh-CN" b="1" dirty="0">
                    <a:solidFill>
                      <a:srgbClr val="003366">
                        <a:lumMod val="50000"/>
                      </a:srgbClr>
                    </a:solidFill>
                  </a:rPr>
                  <a:t>c</a:t>
                </a:r>
              </a:p>
            </p:txBody>
          </p:sp>
          <p:sp>
            <p:nvSpPr>
              <p:cNvPr id="126" name="Freeform 25">
                <a:extLst>
                  <a:ext uri="{FF2B5EF4-FFF2-40B4-BE49-F238E27FC236}">
                    <a16:creationId xmlns:a16="http://schemas.microsoft.com/office/drawing/2014/main" id="{7DC49AA5-5930-4799-9761-B40657A3EDDE}"/>
                  </a:ext>
                </a:extLst>
              </p:cNvPr>
              <p:cNvSpPr/>
              <p:nvPr/>
            </p:nvSpPr>
            <p:spPr bwMode="auto">
              <a:xfrm>
                <a:off x="4033837" y="3678237"/>
                <a:ext cx="1009650" cy="271462"/>
              </a:xfrm>
              <a:custGeom>
                <a:avLst/>
                <a:gdLst>
                  <a:gd name="T0" fmla="*/ 0 w 636"/>
                  <a:gd name="T1" fmla="*/ 0 h 171"/>
                  <a:gd name="T2" fmla="*/ 326 w 636"/>
                  <a:gd name="T3" fmla="*/ 69 h 171"/>
                  <a:gd name="T4" fmla="*/ 636 w 636"/>
                  <a:gd name="T5" fmla="*/ 171 h 171"/>
                  <a:gd name="T6" fmla="*/ 0 60000 65536"/>
                  <a:gd name="T7" fmla="*/ 0 60000 65536"/>
                  <a:gd name="T8" fmla="*/ 0 60000 65536"/>
                  <a:gd name="T9" fmla="*/ 0 w 636"/>
                  <a:gd name="T10" fmla="*/ 0 h 171"/>
                  <a:gd name="T11" fmla="*/ 636 w 636"/>
                  <a:gd name="T12" fmla="*/ 171 h 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6" h="171">
                    <a:moveTo>
                      <a:pt x="0" y="0"/>
                    </a:moveTo>
                    <a:cubicBezTo>
                      <a:pt x="56" y="11"/>
                      <a:pt x="220" y="41"/>
                      <a:pt x="326" y="69"/>
                    </a:cubicBezTo>
                    <a:cubicBezTo>
                      <a:pt x="432" y="97"/>
                      <a:pt x="571" y="150"/>
                      <a:pt x="636" y="171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Freeform 26">
                <a:extLst>
                  <a:ext uri="{FF2B5EF4-FFF2-40B4-BE49-F238E27FC236}">
                    <a16:creationId xmlns:a16="http://schemas.microsoft.com/office/drawing/2014/main" id="{23E4AB1E-83EF-45DA-B1FD-C0B54EBEF8ED}"/>
                  </a:ext>
                </a:extLst>
              </p:cNvPr>
              <p:cNvSpPr/>
              <p:nvPr/>
            </p:nvSpPr>
            <p:spPr bwMode="auto">
              <a:xfrm>
                <a:off x="3856037" y="4425949"/>
                <a:ext cx="887413" cy="204787"/>
              </a:xfrm>
              <a:custGeom>
                <a:avLst/>
                <a:gdLst>
                  <a:gd name="T0" fmla="*/ 559 w 559"/>
                  <a:gd name="T1" fmla="*/ 0 h 129"/>
                  <a:gd name="T2" fmla="*/ 318 w 559"/>
                  <a:gd name="T3" fmla="*/ 77 h 129"/>
                  <a:gd name="T4" fmla="*/ 0 w 559"/>
                  <a:gd name="T5" fmla="*/ 129 h 129"/>
                  <a:gd name="T6" fmla="*/ 0 60000 65536"/>
                  <a:gd name="T7" fmla="*/ 0 60000 65536"/>
                  <a:gd name="T8" fmla="*/ 0 60000 65536"/>
                  <a:gd name="T9" fmla="*/ 0 w 559"/>
                  <a:gd name="T10" fmla="*/ 0 h 129"/>
                  <a:gd name="T11" fmla="*/ 559 w 559"/>
                  <a:gd name="T12" fmla="*/ 129 h 1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9" h="129">
                    <a:moveTo>
                      <a:pt x="559" y="0"/>
                    </a:moveTo>
                    <a:cubicBezTo>
                      <a:pt x="520" y="11"/>
                      <a:pt x="411" y="56"/>
                      <a:pt x="318" y="77"/>
                    </a:cubicBezTo>
                    <a:cubicBezTo>
                      <a:pt x="225" y="98"/>
                      <a:pt x="66" y="118"/>
                      <a:pt x="0" y="129"/>
                    </a:cubicBezTo>
                  </a:path>
                </a:pathLst>
              </a:custGeom>
              <a:noFill/>
              <a:ln w="28575" cmpd="sng">
                <a:solidFill>
                  <a:schemeClr val="bg1"/>
                </a:solidFill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Arc 27">
                <a:extLst>
                  <a:ext uri="{FF2B5EF4-FFF2-40B4-BE49-F238E27FC236}">
                    <a16:creationId xmlns:a16="http://schemas.microsoft.com/office/drawing/2014/main" id="{7409E05F-B737-416E-A8D0-A6BB9AFDF28F}"/>
                  </a:ext>
                </a:extLst>
              </p:cNvPr>
              <p:cNvSpPr/>
              <p:nvPr/>
            </p:nvSpPr>
            <p:spPr bwMode="auto">
              <a:xfrm>
                <a:off x="2867025" y="5632449"/>
                <a:ext cx="2870200" cy="477837"/>
              </a:xfrm>
              <a:custGeom>
                <a:avLst/>
                <a:gdLst>
                  <a:gd name="T0" fmla="*/ 1807 w 43200"/>
                  <a:gd name="T1" fmla="*/ 0 h 22701"/>
                  <a:gd name="T2" fmla="*/ 0 w 43200"/>
                  <a:gd name="T3" fmla="*/ 14 h 22701"/>
                  <a:gd name="T4" fmla="*/ 904 w 43200"/>
                  <a:gd name="T5" fmla="*/ 15 h 22701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701"/>
                  <a:gd name="T11" fmla="*/ 43200 w 43200"/>
                  <a:gd name="T12" fmla="*/ 22701 h 227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701" fill="none" extrusionOk="0">
                    <a:moveTo>
                      <a:pt x="43171" y="0"/>
                    </a:moveTo>
                    <a:cubicBezTo>
                      <a:pt x="43190" y="366"/>
                      <a:pt x="43200" y="733"/>
                      <a:pt x="43200" y="1101"/>
                    </a:cubicBezTo>
                    <a:cubicBezTo>
                      <a:pt x="43200" y="13030"/>
                      <a:pt x="33529" y="22701"/>
                      <a:pt x="21600" y="22701"/>
                    </a:cubicBezTo>
                    <a:cubicBezTo>
                      <a:pt x="9670" y="22701"/>
                      <a:pt x="0" y="13030"/>
                      <a:pt x="0" y="1101"/>
                    </a:cubicBezTo>
                    <a:cubicBezTo>
                      <a:pt x="-1" y="1076"/>
                      <a:pt x="0" y="1051"/>
                      <a:pt x="0" y="1026"/>
                    </a:cubicBezTo>
                  </a:path>
                  <a:path w="43200" h="22701" stroke="0" extrusionOk="0">
                    <a:moveTo>
                      <a:pt x="43171" y="0"/>
                    </a:moveTo>
                    <a:cubicBezTo>
                      <a:pt x="43190" y="366"/>
                      <a:pt x="43200" y="733"/>
                      <a:pt x="43200" y="1101"/>
                    </a:cubicBezTo>
                    <a:cubicBezTo>
                      <a:pt x="43200" y="13030"/>
                      <a:pt x="33529" y="22701"/>
                      <a:pt x="21600" y="22701"/>
                    </a:cubicBezTo>
                    <a:cubicBezTo>
                      <a:pt x="9670" y="22701"/>
                      <a:pt x="0" y="13030"/>
                      <a:pt x="0" y="1101"/>
                    </a:cubicBezTo>
                    <a:cubicBezTo>
                      <a:pt x="-1" y="1076"/>
                      <a:pt x="0" y="1051"/>
                      <a:pt x="0" y="1026"/>
                    </a:cubicBezTo>
                    <a:lnTo>
                      <a:pt x="21600" y="1101"/>
                    </a:lnTo>
                    <a:close/>
                  </a:path>
                </a:pathLst>
              </a:custGeom>
              <a:noFill/>
              <a:ln w="19050">
                <a:solidFill>
                  <a:schemeClr val="bg2"/>
                </a:solidFill>
                <a:rou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AutoShape 107">
                <a:extLst>
                  <a:ext uri="{FF2B5EF4-FFF2-40B4-BE49-F238E27FC236}">
                    <a16:creationId xmlns:a16="http://schemas.microsoft.com/office/drawing/2014/main" id="{2CE2C99B-613B-4802-9472-6E93C7BE4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6600" y="3505200"/>
                <a:ext cx="133350" cy="144462"/>
              </a:xfrm>
              <a:prstGeom prst="can">
                <a:avLst>
                  <a:gd name="adj" fmla="val 27083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AutoShape 108">
                <a:extLst>
                  <a:ext uri="{FF2B5EF4-FFF2-40B4-BE49-F238E27FC236}">
                    <a16:creationId xmlns:a16="http://schemas.microsoft.com/office/drawing/2014/main" id="{17CED9E9-4374-44D7-BEB0-B711F3698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9200" y="4724400"/>
                <a:ext cx="133350" cy="144463"/>
              </a:xfrm>
              <a:prstGeom prst="can">
                <a:avLst>
                  <a:gd name="adj" fmla="val 27083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Text Box 23">
                <a:extLst>
                  <a:ext uri="{FF2B5EF4-FFF2-40B4-BE49-F238E27FC236}">
                    <a16:creationId xmlns:a16="http://schemas.microsoft.com/office/drawing/2014/main" id="{0323AF43-6A1B-44DF-AC59-BFE72CD5AC28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495800" y="3352800"/>
                <a:ext cx="325438" cy="4318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altLang="zh-CN" b="1" i="1" dirty="0">
                    <a:solidFill>
                      <a:srgbClr val="FFFFFF"/>
                    </a:solidFill>
                  </a:rPr>
                  <a:t>I</a:t>
                </a:r>
              </a:p>
            </p:txBody>
          </p:sp>
          <p:sp>
            <p:nvSpPr>
              <p:cNvPr id="132" name="Text Box 22">
                <a:extLst>
                  <a:ext uri="{FF2B5EF4-FFF2-40B4-BE49-F238E27FC236}">
                    <a16:creationId xmlns:a16="http://schemas.microsoft.com/office/drawing/2014/main" id="{70E71FBC-7ED4-468F-877D-1274E08F0A65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267200" y="4495800"/>
                <a:ext cx="325438" cy="4318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ctr" eaLnBrk="1" hangingPunct="1"/>
                <a:r>
                  <a:rPr lang="en-US" altLang="zh-CN" b="1" i="1" dirty="0">
                    <a:solidFill>
                      <a:srgbClr val="003366">
                        <a:lumMod val="50000"/>
                      </a:srgbClr>
                    </a:solidFill>
                  </a:rPr>
                  <a:t>I</a:t>
                </a:r>
              </a:p>
            </p:txBody>
          </p:sp>
        </p:grpSp>
        <p:sp useBgFill="1">
          <p:nvSpPr>
            <p:cNvPr id="96" name="椭圆 95">
              <a:extLst>
                <a:ext uri="{FF2B5EF4-FFF2-40B4-BE49-F238E27FC236}">
                  <a16:creationId xmlns:a16="http://schemas.microsoft.com/office/drawing/2014/main" id="{ED8C8A0E-8465-4A57-AE81-66EBD9FB508F}"/>
                </a:ext>
              </a:extLst>
            </p:cNvPr>
            <p:cNvSpPr/>
            <p:nvPr/>
          </p:nvSpPr>
          <p:spPr bwMode="auto">
            <a:xfrm>
              <a:off x="6781800" y="1289540"/>
              <a:ext cx="403225" cy="381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dirty="0">
                  <a:solidFill>
                    <a:srgbClr val="FFFFFF"/>
                  </a:solidFill>
                </a:rPr>
                <a:t>V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01" name="任意多边形 49">
              <a:extLst>
                <a:ext uri="{FF2B5EF4-FFF2-40B4-BE49-F238E27FC236}">
                  <a16:creationId xmlns:a16="http://schemas.microsoft.com/office/drawing/2014/main" id="{F75D081A-49AF-40D0-8AB4-05410506C827}"/>
                </a:ext>
              </a:extLst>
            </p:cNvPr>
            <p:cNvSpPr/>
            <p:nvPr/>
          </p:nvSpPr>
          <p:spPr>
            <a:xfrm>
              <a:off x="5191437" y="1448972"/>
              <a:ext cx="1546988" cy="844062"/>
            </a:xfrm>
            <a:custGeom>
              <a:avLst/>
              <a:gdLst>
                <a:gd name="connsiteX0" fmla="*/ 1546988 w 1546988"/>
                <a:gd name="connsiteY0" fmla="*/ 0 h 844062"/>
                <a:gd name="connsiteX1" fmla="*/ 702926 w 1546988"/>
                <a:gd name="connsiteY1" fmla="*/ 14068 h 844062"/>
                <a:gd name="connsiteX2" fmla="*/ 548181 w 1546988"/>
                <a:gd name="connsiteY2" fmla="*/ 56271 h 844062"/>
                <a:gd name="connsiteX3" fmla="*/ 463775 w 1546988"/>
                <a:gd name="connsiteY3" fmla="*/ 84406 h 844062"/>
                <a:gd name="connsiteX4" fmla="*/ 407505 w 1546988"/>
                <a:gd name="connsiteY4" fmla="*/ 98474 h 844062"/>
                <a:gd name="connsiteX5" fmla="*/ 365301 w 1546988"/>
                <a:gd name="connsiteY5" fmla="*/ 126610 h 844062"/>
                <a:gd name="connsiteX6" fmla="*/ 337166 w 1546988"/>
                <a:gd name="connsiteY6" fmla="*/ 168813 h 844062"/>
                <a:gd name="connsiteX7" fmla="*/ 280895 w 1546988"/>
                <a:gd name="connsiteY7" fmla="*/ 196948 h 844062"/>
                <a:gd name="connsiteX8" fmla="*/ 238692 w 1546988"/>
                <a:gd name="connsiteY8" fmla="*/ 225083 h 844062"/>
                <a:gd name="connsiteX9" fmla="*/ 182421 w 1546988"/>
                <a:gd name="connsiteY9" fmla="*/ 309490 h 844062"/>
                <a:gd name="connsiteX10" fmla="*/ 140218 w 1546988"/>
                <a:gd name="connsiteY10" fmla="*/ 351693 h 844062"/>
                <a:gd name="connsiteX11" fmla="*/ 55812 w 1546988"/>
                <a:gd name="connsiteY11" fmla="*/ 464234 h 844062"/>
                <a:gd name="connsiteX12" fmla="*/ 41745 w 1546988"/>
                <a:gd name="connsiteY12" fmla="*/ 506437 h 844062"/>
                <a:gd name="connsiteX13" fmla="*/ 13609 w 1546988"/>
                <a:gd name="connsiteY13" fmla="*/ 548640 h 844062"/>
                <a:gd name="connsiteX14" fmla="*/ 41745 w 1546988"/>
                <a:gd name="connsiteY14" fmla="*/ 717453 h 844062"/>
                <a:gd name="connsiteX15" fmla="*/ 41745 w 1546988"/>
                <a:gd name="connsiteY15" fmla="*/ 844062 h 84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6988" h="844062">
                  <a:moveTo>
                    <a:pt x="1546988" y="0"/>
                  </a:moveTo>
                  <a:lnTo>
                    <a:pt x="702926" y="14068"/>
                  </a:lnTo>
                  <a:cubicBezTo>
                    <a:pt x="659118" y="15416"/>
                    <a:pt x="586293" y="43567"/>
                    <a:pt x="548181" y="56271"/>
                  </a:cubicBezTo>
                  <a:lnTo>
                    <a:pt x="463775" y="84406"/>
                  </a:lnTo>
                  <a:lnTo>
                    <a:pt x="407505" y="98474"/>
                  </a:lnTo>
                  <a:cubicBezTo>
                    <a:pt x="393437" y="107853"/>
                    <a:pt x="377257" y="114654"/>
                    <a:pt x="365301" y="126610"/>
                  </a:cubicBezTo>
                  <a:cubicBezTo>
                    <a:pt x="353346" y="138565"/>
                    <a:pt x="350154" y="157989"/>
                    <a:pt x="337166" y="168813"/>
                  </a:cubicBezTo>
                  <a:cubicBezTo>
                    <a:pt x="321056" y="182238"/>
                    <a:pt x="299103" y="186544"/>
                    <a:pt x="280895" y="196948"/>
                  </a:cubicBezTo>
                  <a:cubicBezTo>
                    <a:pt x="266215" y="205336"/>
                    <a:pt x="252760" y="215705"/>
                    <a:pt x="238692" y="225083"/>
                  </a:cubicBezTo>
                  <a:cubicBezTo>
                    <a:pt x="219935" y="253219"/>
                    <a:pt x="206332" y="285579"/>
                    <a:pt x="182421" y="309490"/>
                  </a:cubicBezTo>
                  <a:cubicBezTo>
                    <a:pt x="168353" y="323558"/>
                    <a:pt x="152432" y="335989"/>
                    <a:pt x="140218" y="351693"/>
                  </a:cubicBezTo>
                  <a:cubicBezTo>
                    <a:pt x="28876" y="494848"/>
                    <a:pt x="126574" y="393474"/>
                    <a:pt x="55812" y="464234"/>
                  </a:cubicBezTo>
                  <a:cubicBezTo>
                    <a:pt x="51123" y="478302"/>
                    <a:pt x="48377" y="493174"/>
                    <a:pt x="41745" y="506437"/>
                  </a:cubicBezTo>
                  <a:cubicBezTo>
                    <a:pt x="34184" y="521559"/>
                    <a:pt x="15140" y="531802"/>
                    <a:pt x="13609" y="548640"/>
                  </a:cubicBezTo>
                  <a:cubicBezTo>
                    <a:pt x="0" y="698334"/>
                    <a:pt x="33888" y="615316"/>
                    <a:pt x="41745" y="717453"/>
                  </a:cubicBezTo>
                  <a:cubicBezTo>
                    <a:pt x="44982" y="759532"/>
                    <a:pt x="41745" y="801859"/>
                    <a:pt x="41745" y="844062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" name="任意多边形 53">
              <a:extLst>
                <a:ext uri="{FF2B5EF4-FFF2-40B4-BE49-F238E27FC236}">
                  <a16:creationId xmlns:a16="http://schemas.microsoft.com/office/drawing/2014/main" id="{8B7987AC-C80E-4CA0-B699-B27327F674B4}"/>
                </a:ext>
              </a:extLst>
            </p:cNvPr>
            <p:cNvSpPr/>
            <p:nvPr/>
          </p:nvSpPr>
          <p:spPr>
            <a:xfrm>
              <a:off x="7146388" y="1575582"/>
              <a:ext cx="956603" cy="2180492"/>
            </a:xfrm>
            <a:custGeom>
              <a:avLst/>
              <a:gdLst>
                <a:gd name="connsiteX0" fmla="*/ 0 w 956603"/>
                <a:gd name="connsiteY0" fmla="*/ 0 h 2180492"/>
                <a:gd name="connsiteX1" fmla="*/ 84406 w 956603"/>
                <a:gd name="connsiteY1" fmla="*/ 14067 h 2180492"/>
                <a:gd name="connsiteX2" fmla="*/ 464234 w 956603"/>
                <a:gd name="connsiteY2" fmla="*/ 168812 h 2180492"/>
                <a:gd name="connsiteX3" fmla="*/ 520504 w 956603"/>
                <a:gd name="connsiteY3" fmla="*/ 182880 h 2180492"/>
                <a:gd name="connsiteX4" fmla="*/ 604910 w 956603"/>
                <a:gd name="connsiteY4" fmla="*/ 211015 h 2180492"/>
                <a:gd name="connsiteX5" fmla="*/ 661181 w 956603"/>
                <a:gd name="connsiteY5" fmla="*/ 267286 h 2180492"/>
                <a:gd name="connsiteX6" fmla="*/ 689317 w 956603"/>
                <a:gd name="connsiteY6" fmla="*/ 295421 h 2180492"/>
                <a:gd name="connsiteX7" fmla="*/ 731520 w 956603"/>
                <a:gd name="connsiteY7" fmla="*/ 309489 h 2180492"/>
                <a:gd name="connsiteX8" fmla="*/ 787790 w 956603"/>
                <a:gd name="connsiteY8" fmla="*/ 351692 h 2180492"/>
                <a:gd name="connsiteX9" fmla="*/ 844061 w 956603"/>
                <a:gd name="connsiteY9" fmla="*/ 365760 h 2180492"/>
                <a:gd name="connsiteX10" fmla="*/ 858129 w 956603"/>
                <a:gd name="connsiteY10" fmla="*/ 407963 h 2180492"/>
                <a:gd name="connsiteX11" fmla="*/ 900332 w 956603"/>
                <a:gd name="connsiteY11" fmla="*/ 436098 h 2180492"/>
                <a:gd name="connsiteX12" fmla="*/ 914400 w 956603"/>
                <a:gd name="connsiteY12" fmla="*/ 506436 h 2180492"/>
                <a:gd name="connsiteX13" fmla="*/ 942535 w 956603"/>
                <a:gd name="connsiteY13" fmla="*/ 534572 h 2180492"/>
                <a:gd name="connsiteX14" fmla="*/ 956603 w 956603"/>
                <a:gd name="connsiteY14" fmla="*/ 661181 h 2180492"/>
                <a:gd name="connsiteX15" fmla="*/ 942535 w 956603"/>
                <a:gd name="connsiteY15" fmla="*/ 731520 h 2180492"/>
                <a:gd name="connsiteX16" fmla="*/ 928467 w 956603"/>
                <a:gd name="connsiteY16" fmla="*/ 773723 h 2180492"/>
                <a:gd name="connsiteX17" fmla="*/ 900332 w 956603"/>
                <a:gd name="connsiteY17" fmla="*/ 956603 h 2180492"/>
                <a:gd name="connsiteX18" fmla="*/ 872197 w 956603"/>
                <a:gd name="connsiteY18" fmla="*/ 998806 h 2180492"/>
                <a:gd name="connsiteX19" fmla="*/ 858129 w 956603"/>
                <a:gd name="connsiteY19" fmla="*/ 1083212 h 2180492"/>
                <a:gd name="connsiteX20" fmla="*/ 829994 w 956603"/>
                <a:gd name="connsiteY20" fmla="*/ 1125415 h 2180492"/>
                <a:gd name="connsiteX21" fmla="*/ 801858 w 956603"/>
                <a:gd name="connsiteY21" fmla="*/ 1209821 h 2180492"/>
                <a:gd name="connsiteX22" fmla="*/ 787790 w 956603"/>
                <a:gd name="connsiteY22" fmla="*/ 1252024 h 2180492"/>
                <a:gd name="connsiteX23" fmla="*/ 773723 w 956603"/>
                <a:gd name="connsiteY23" fmla="*/ 1294227 h 2180492"/>
                <a:gd name="connsiteX24" fmla="*/ 703384 w 956603"/>
                <a:gd name="connsiteY24" fmla="*/ 1364566 h 2180492"/>
                <a:gd name="connsiteX25" fmla="*/ 647114 w 956603"/>
                <a:gd name="connsiteY25" fmla="*/ 1448972 h 2180492"/>
                <a:gd name="connsiteX26" fmla="*/ 604910 w 956603"/>
                <a:gd name="connsiteY26" fmla="*/ 1519310 h 2180492"/>
                <a:gd name="connsiteX27" fmla="*/ 562707 w 956603"/>
                <a:gd name="connsiteY27" fmla="*/ 1603716 h 2180492"/>
                <a:gd name="connsiteX28" fmla="*/ 534572 w 956603"/>
                <a:gd name="connsiteY28" fmla="*/ 1631852 h 2180492"/>
                <a:gd name="connsiteX29" fmla="*/ 478301 w 956603"/>
                <a:gd name="connsiteY29" fmla="*/ 1716258 h 2180492"/>
                <a:gd name="connsiteX30" fmla="*/ 450166 w 956603"/>
                <a:gd name="connsiteY30" fmla="*/ 1758461 h 2180492"/>
                <a:gd name="connsiteX31" fmla="*/ 436098 w 956603"/>
                <a:gd name="connsiteY31" fmla="*/ 1800664 h 2180492"/>
                <a:gd name="connsiteX32" fmla="*/ 379827 w 956603"/>
                <a:gd name="connsiteY32" fmla="*/ 1856935 h 2180492"/>
                <a:gd name="connsiteX33" fmla="*/ 351692 w 956603"/>
                <a:gd name="connsiteY33" fmla="*/ 1899138 h 2180492"/>
                <a:gd name="connsiteX34" fmla="*/ 309489 w 956603"/>
                <a:gd name="connsiteY34" fmla="*/ 1997612 h 2180492"/>
                <a:gd name="connsiteX35" fmla="*/ 253218 w 956603"/>
                <a:gd name="connsiteY35" fmla="*/ 2096086 h 2180492"/>
                <a:gd name="connsiteX36" fmla="*/ 168812 w 956603"/>
                <a:gd name="connsiteY36" fmla="*/ 2152356 h 2180492"/>
                <a:gd name="connsiteX37" fmla="*/ 126609 w 956603"/>
                <a:gd name="connsiteY37" fmla="*/ 2180492 h 218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56603" h="2180492">
                  <a:moveTo>
                    <a:pt x="0" y="0"/>
                  </a:moveTo>
                  <a:cubicBezTo>
                    <a:pt x="28135" y="4689"/>
                    <a:pt x="57225" y="5419"/>
                    <a:pt x="84406" y="14067"/>
                  </a:cubicBezTo>
                  <a:cubicBezTo>
                    <a:pt x="384043" y="109405"/>
                    <a:pt x="221338" y="71652"/>
                    <a:pt x="464234" y="168812"/>
                  </a:cubicBezTo>
                  <a:cubicBezTo>
                    <a:pt x="482185" y="175993"/>
                    <a:pt x="501985" y="177324"/>
                    <a:pt x="520504" y="182880"/>
                  </a:cubicBezTo>
                  <a:cubicBezTo>
                    <a:pt x="548910" y="191402"/>
                    <a:pt x="604910" y="211015"/>
                    <a:pt x="604910" y="211015"/>
                  </a:cubicBezTo>
                  <a:lnTo>
                    <a:pt x="661181" y="267286"/>
                  </a:lnTo>
                  <a:cubicBezTo>
                    <a:pt x="670560" y="276664"/>
                    <a:pt x="676734" y="291227"/>
                    <a:pt x="689317" y="295421"/>
                  </a:cubicBezTo>
                  <a:lnTo>
                    <a:pt x="731520" y="309489"/>
                  </a:lnTo>
                  <a:cubicBezTo>
                    <a:pt x="750277" y="323557"/>
                    <a:pt x="766819" y="341207"/>
                    <a:pt x="787790" y="351692"/>
                  </a:cubicBezTo>
                  <a:cubicBezTo>
                    <a:pt x="805083" y="360339"/>
                    <a:pt x="828963" y="353682"/>
                    <a:pt x="844061" y="365760"/>
                  </a:cubicBezTo>
                  <a:cubicBezTo>
                    <a:pt x="855640" y="375023"/>
                    <a:pt x="848866" y="396384"/>
                    <a:pt x="858129" y="407963"/>
                  </a:cubicBezTo>
                  <a:cubicBezTo>
                    <a:pt x="868691" y="421165"/>
                    <a:pt x="886264" y="426720"/>
                    <a:pt x="900332" y="436098"/>
                  </a:cubicBezTo>
                  <a:cubicBezTo>
                    <a:pt x="905021" y="459544"/>
                    <a:pt x="904981" y="484459"/>
                    <a:pt x="914400" y="506436"/>
                  </a:cubicBezTo>
                  <a:cubicBezTo>
                    <a:pt x="919625" y="518627"/>
                    <a:pt x="939045" y="521776"/>
                    <a:pt x="942535" y="534572"/>
                  </a:cubicBezTo>
                  <a:cubicBezTo>
                    <a:pt x="953708" y="575539"/>
                    <a:pt x="951914" y="618978"/>
                    <a:pt x="956603" y="661181"/>
                  </a:cubicBezTo>
                  <a:cubicBezTo>
                    <a:pt x="951914" y="684627"/>
                    <a:pt x="948334" y="708323"/>
                    <a:pt x="942535" y="731520"/>
                  </a:cubicBezTo>
                  <a:cubicBezTo>
                    <a:pt x="938938" y="745906"/>
                    <a:pt x="930905" y="759096"/>
                    <a:pt x="928467" y="773723"/>
                  </a:cubicBezTo>
                  <a:cubicBezTo>
                    <a:pt x="923331" y="804539"/>
                    <a:pt x="919660" y="911504"/>
                    <a:pt x="900332" y="956603"/>
                  </a:cubicBezTo>
                  <a:cubicBezTo>
                    <a:pt x="893672" y="972143"/>
                    <a:pt x="881575" y="984738"/>
                    <a:pt x="872197" y="998806"/>
                  </a:cubicBezTo>
                  <a:cubicBezTo>
                    <a:pt x="867508" y="1026941"/>
                    <a:pt x="867149" y="1056152"/>
                    <a:pt x="858129" y="1083212"/>
                  </a:cubicBezTo>
                  <a:cubicBezTo>
                    <a:pt x="852782" y="1099252"/>
                    <a:pt x="836861" y="1109965"/>
                    <a:pt x="829994" y="1125415"/>
                  </a:cubicBezTo>
                  <a:cubicBezTo>
                    <a:pt x="817949" y="1152516"/>
                    <a:pt x="811237" y="1181686"/>
                    <a:pt x="801858" y="1209821"/>
                  </a:cubicBezTo>
                  <a:lnTo>
                    <a:pt x="787790" y="1252024"/>
                  </a:lnTo>
                  <a:cubicBezTo>
                    <a:pt x="783101" y="1266092"/>
                    <a:pt x="784208" y="1283742"/>
                    <a:pt x="773723" y="1294227"/>
                  </a:cubicBezTo>
                  <a:cubicBezTo>
                    <a:pt x="750277" y="1317673"/>
                    <a:pt x="721777" y="1336977"/>
                    <a:pt x="703384" y="1364566"/>
                  </a:cubicBezTo>
                  <a:cubicBezTo>
                    <a:pt x="684627" y="1392701"/>
                    <a:pt x="657807" y="1416893"/>
                    <a:pt x="647114" y="1448972"/>
                  </a:cubicBezTo>
                  <a:cubicBezTo>
                    <a:pt x="628852" y="1503758"/>
                    <a:pt x="643532" y="1480690"/>
                    <a:pt x="604910" y="1519310"/>
                  </a:cubicBezTo>
                  <a:cubicBezTo>
                    <a:pt x="590051" y="1563888"/>
                    <a:pt x="593875" y="1564756"/>
                    <a:pt x="562707" y="1603716"/>
                  </a:cubicBezTo>
                  <a:cubicBezTo>
                    <a:pt x="554422" y="1614073"/>
                    <a:pt x="542530" y="1621241"/>
                    <a:pt x="534572" y="1631852"/>
                  </a:cubicBezTo>
                  <a:cubicBezTo>
                    <a:pt x="514283" y="1658904"/>
                    <a:pt x="497058" y="1688123"/>
                    <a:pt x="478301" y="1716258"/>
                  </a:cubicBezTo>
                  <a:cubicBezTo>
                    <a:pt x="468923" y="1730326"/>
                    <a:pt x="455513" y="1742421"/>
                    <a:pt x="450166" y="1758461"/>
                  </a:cubicBezTo>
                  <a:cubicBezTo>
                    <a:pt x="445477" y="1772529"/>
                    <a:pt x="444717" y="1788597"/>
                    <a:pt x="436098" y="1800664"/>
                  </a:cubicBezTo>
                  <a:cubicBezTo>
                    <a:pt x="420680" y="1822249"/>
                    <a:pt x="394541" y="1834864"/>
                    <a:pt x="379827" y="1856935"/>
                  </a:cubicBezTo>
                  <a:lnTo>
                    <a:pt x="351692" y="1899138"/>
                  </a:lnTo>
                  <a:cubicBezTo>
                    <a:pt x="322414" y="2016249"/>
                    <a:pt x="358064" y="1900463"/>
                    <a:pt x="309489" y="1997612"/>
                  </a:cubicBezTo>
                  <a:cubicBezTo>
                    <a:pt x="281601" y="2053387"/>
                    <a:pt x="314446" y="2041662"/>
                    <a:pt x="253218" y="2096086"/>
                  </a:cubicBezTo>
                  <a:cubicBezTo>
                    <a:pt x="227945" y="2118551"/>
                    <a:pt x="196947" y="2133599"/>
                    <a:pt x="168812" y="2152356"/>
                  </a:cubicBezTo>
                  <a:lnTo>
                    <a:pt x="126609" y="2180492"/>
                  </a:lnTo>
                </a:path>
              </a:pathLst>
            </a:cu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7" name="内容占位符 53">
            <a:extLst>
              <a:ext uri="{FF2B5EF4-FFF2-40B4-BE49-F238E27FC236}">
                <a16:creationId xmlns:a16="http://schemas.microsoft.com/office/drawing/2014/main" id="{A58A87B9-105A-4D49-A4CF-9F9BB162BF24}"/>
              </a:ext>
            </a:extLst>
          </p:cNvPr>
          <p:cNvSpPr txBox="1">
            <a:spLocks/>
          </p:cNvSpPr>
          <p:nvPr/>
        </p:nvSpPr>
        <p:spPr>
          <a:xfrm>
            <a:off x="246855" y="1651366"/>
            <a:ext cx="504056" cy="1897484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zh-CN" altLang="en-US" sz="2700" baseline="0" smtClean="0">
                <a:solidFill>
                  <a:schemeClr val="tx1"/>
                </a:solidFill>
                <a:latin typeface="+mj-lt"/>
                <a:ea typeface="黑体" panose="02010609060101010101" pitchFamily="2" charset="-122"/>
                <a:cs typeface="+mj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zh-CN" altLang="en-US" kern="0" dirty="0"/>
              <a:t>看内电路</a:t>
            </a:r>
          </a:p>
          <a:p>
            <a:endParaRPr lang="zh-CN" altLang="en-US" kern="0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5A32A34-682F-4EB2-ABD7-822ED74EA029}"/>
              </a:ext>
            </a:extLst>
          </p:cNvPr>
          <p:cNvGrpSpPr/>
          <p:nvPr/>
        </p:nvGrpSpPr>
        <p:grpSpPr>
          <a:xfrm>
            <a:off x="1185688" y="2024874"/>
            <a:ext cx="2633764" cy="3108915"/>
            <a:chOff x="1864243" y="2157880"/>
            <a:chExt cx="2633764" cy="3108915"/>
          </a:xfrm>
        </p:grpSpPr>
        <p:sp>
          <p:nvSpPr>
            <p:cNvPr id="134" name="TextBox 12">
              <a:extLst>
                <a:ext uri="{FF2B5EF4-FFF2-40B4-BE49-F238E27FC236}">
                  <a16:creationId xmlns:a16="http://schemas.microsoft.com/office/drawing/2014/main" id="{EA078BC2-D292-4BDB-AE6B-CE4FF5DF686F}"/>
                </a:ext>
              </a:extLst>
            </p:cNvPr>
            <p:cNvSpPr txBox="1"/>
            <p:nvPr/>
          </p:nvSpPr>
          <p:spPr>
            <a:xfrm>
              <a:off x="3016409" y="2157880"/>
              <a:ext cx="40005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2700" i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I</a:t>
              </a:r>
              <a:endParaRPr lang="zh-CN" alt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BB528936-511B-4C77-96EE-3BD17E26858E}"/>
                </a:ext>
              </a:extLst>
            </p:cNvPr>
            <p:cNvGrpSpPr/>
            <p:nvPr/>
          </p:nvGrpSpPr>
          <p:grpSpPr>
            <a:xfrm>
              <a:off x="1864243" y="2587264"/>
              <a:ext cx="2633764" cy="2679531"/>
              <a:chOff x="1864243" y="2421028"/>
              <a:chExt cx="2633764" cy="2679531"/>
            </a:xfrm>
          </p:grpSpPr>
          <p:pic>
            <p:nvPicPr>
              <p:cNvPr id="89" name="Picture 4">
                <a:extLst>
                  <a:ext uri="{FF2B5EF4-FFF2-40B4-BE49-F238E27FC236}">
                    <a16:creationId xmlns:a16="http://schemas.microsoft.com/office/drawing/2014/main" id="{BEA29B60-B23F-4A42-96A4-BE13A989BD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 l="13125" t="34000" r="51250" b="19000"/>
              <a:stretch>
                <a:fillRect/>
              </a:stretch>
            </p:blipFill>
            <p:spPr bwMode="auto">
              <a:xfrm>
                <a:off x="1864243" y="2421028"/>
                <a:ext cx="2633764" cy="217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35" name="直接箭头连接符 134">
                <a:extLst>
                  <a:ext uri="{FF2B5EF4-FFF2-40B4-BE49-F238E27FC236}">
                    <a16:creationId xmlns:a16="http://schemas.microsoft.com/office/drawing/2014/main" id="{1A0561BC-026D-48E3-961E-74F828E60E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98134" y="4663355"/>
                <a:ext cx="1257300" cy="11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6" name="TextBox 12">
                <a:extLst>
                  <a:ext uri="{FF2B5EF4-FFF2-40B4-BE49-F238E27FC236}">
                    <a16:creationId xmlns:a16="http://schemas.microsoft.com/office/drawing/2014/main" id="{989430FC-4425-4DB2-B947-F59F4F66F293}"/>
                  </a:ext>
                </a:extLst>
              </p:cNvPr>
              <p:cNvSpPr txBox="1"/>
              <p:nvPr/>
            </p:nvSpPr>
            <p:spPr>
              <a:xfrm>
                <a:off x="3099467" y="4592728"/>
                <a:ext cx="40005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altLang="zh-CN" sz="27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anose="02020603050405020304" pitchFamily="18" charset="0"/>
                  </a:rPr>
                  <a:t>I</a:t>
                </a:r>
                <a:endParaRPr lang="zh-CN" altLang="en-US" sz="2700" i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3" name="直接箭头连接符 132">
              <a:extLst>
                <a:ext uri="{FF2B5EF4-FFF2-40B4-BE49-F238E27FC236}">
                  <a16:creationId xmlns:a16="http://schemas.microsoft.com/office/drawing/2014/main" id="{6D082C7B-300E-40EC-A7AB-CBC21E31B991}"/>
                </a:ext>
              </a:extLst>
            </p:cNvPr>
            <p:cNvCxnSpPr/>
            <p:nvPr/>
          </p:nvCxnSpPr>
          <p:spPr>
            <a:xfrm>
              <a:off x="2531886" y="2608962"/>
              <a:ext cx="1257300" cy="11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标题 1">
            <a:extLst>
              <a:ext uri="{FF2B5EF4-FFF2-40B4-BE49-F238E27FC236}">
                <a16:creationId xmlns:a16="http://schemas.microsoft.com/office/drawing/2014/main" id="{65EDCB01-1490-43FE-A7A8-DBF9FBA19BB1}"/>
              </a:ext>
            </a:extLst>
          </p:cNvPr>
          <p:cNvSpPr txBox="1"/>
          <p:nvPr/>
        </p:nvSpPr>
        <p:spPr bwMode="auto">
          <a:xfrm>
            <a:off x="3707459" y="920077"/>
            <a:ext cx="5368040" cy="7702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no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化学电池</a:t>
            </a:r>
            <a:r>
              <a:rPr lang="zh-CN" altLang="en-US" sz="2400" kern="0" dirty="0">
                <a:solidFill>
                  <a:schemeClr val="accent4">
                    <a:lumMod val="1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电动势的大小等于电池内部</a:t>
            </a:r>
            <a:r>
              <a:rPr lang="zh-CN" altLang="en-US" sz="2400" kern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化学反应层</a:t>
            </a:r>
            <a:r>
              <a:rPr lang="zh-CN" altLang="en-US" sz="2400" kern="0" dirty="0">
                <a:solidFill>
                  <a:schemeClr val="accent4">
                    <a:lumMod val="1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产生的</a:t>
            </a:r>
            <a:r>
              <a:rPr lang="zh-CN" altLang="en-US" sz="2400" kern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电势升高的和</a:t>
            </a:r>
            <a:endParaRPr lang="zh-CN" altLang="en-US" sz="2400" kern="0" dirty="0">
              <a:solidFill>
                <a:srgbClr val="FF0000"/>
              </a:solidFill>
              <a:latin typeface="Arial" panose="020B0604020202020204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Object 5">
                <a:extLst>
                  <a:ext uri="{FF2B5EF4-FFF2-40B4-BE49-F238E27FC236}">
                    <a16:creationId xmlns:a16="http://schemas.microsoft.com/office/drawing/2014/main" id="{C08369E0-75E9-4276-8343-B072503F9AEF}"/>
                  </a:ext>
                </a:extLst>
              </p:cNvPr>
              <p:cNvSpPr txBox="1"/>
              <p:nvPr/>
            </p:nvSpPr>
            <p:spPr>
              <a:xfrm>
                <a:off x="6509831" y="2432320"/>
                <a:ext cx="2494355" cy="57243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3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3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zh-CN" altLang="en-US" sz="3600" i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</m:sub>
                      </m:sSub>
                      <m:r>
                        <a:rPr lang="zh-CN" altLang="en-US" sz="3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zh-CN" altLang="en-US" sz="3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sz="3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𝐼𝑟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1" name="Object 5">
                <a:extLst>
                  <a:ext uri="{FF2B5EF4-FFF2-40B4-BE49-F238E27FC236}">
                    <a16:creationId xmlns:a16="http://schemas.microsoft.com/office/drawing/2014/main" id="{C08369E0-75E9-4276-8343-B072503F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831" y="2432320"/>
                <a:ext cx="2494355" cy="5724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Object 8">
                <a:extLst>
                  <a:ext uri="{FF2B5EF4-FFF2-40B4-BE49-F238E27FC236}">
                    <a16:creationId xmlns:a16="http://schemas.microsoft.com/office/drawing/2014/main" id="{05D24B27-0B42-42A6-86D8-CD37DEACFF87}"/>
                  </a:ext>
                </a:extLst>
              </p:cNvPr>
              <p:cNvSpPr txBox="1"/>
              <p:nvPr/>
            </p:nvSpPr>
            <p:spPr>
              <a:xfrm>
                <a:off x="6492992" y="3260658"/>
                <a:ext cx="1936907" cy="59744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zh-CN" altLang="en-US" sz="3200" i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</m:sub>
                      </m:sSub>
                      <m:r>
                        <a:rPr lang="zh-CN" altLang="en-US" sz="320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zh-CN" alt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62" name="Object 8">
                <a:extLst>
                  <a:ext uri="{FF2B5EF4-FFF2-40B4-BE49-F238E27FC236}">
                    <a16:creationId xmlns:a16="http://schemas.microsoft.com/office/drawing/2014/main" id="{05D24B27-0B42-42A6-86D8-CD37DEACF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992" y="3260658"/>
                <a:ext cx="1936907" cy="5974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2D3480-44FB-4D1D-9A6D-7E0840AC2362}" type="datetime1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2020/2/5</a:t>
            </a:fld>
            <a:endParaRPr kumimoji="0" lang="zh-CN" altLang="en-US" sz="101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47"/>
          <p:cNvSpPr txBox="1"/>
          <p:nvPr/>
        </p:nvSpPr>
        <p:spPr>
          <a:xfrm>
            <a:off x="785776" y="247110"/>
            <a:ext cx="7098591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恒定电流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》</a:t>
            </a:r>
          </a:p>
        </p:txBody>
      </p:sp>
      <p:sp>
        <p:nvSpPr>
          <p:cNvPr id="23" name="燕尾形箭头 22"/>
          <p:cNvSpPr/>
          <p:nvPr/>
        </p:nvSpPr>
        <p:spPr>
          <a:xfrm>
            <a:off x="251520" y="1734972"/>
            <a:ext cx="1204507" cy="3326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场的视角</a:t>
            </a:r>
          </a:p>
        </p:txBody>
      </p:sp>
      <p:sp>
        <p:nvSpPr>
          <p:cNvPr id="25" name="燕尾形箭头 24"/>
          <p:cNvSpPr/>
          <p:nvPr/>
        </p:nvSpPr>
        <p:spPr>
          <a:xfrm>
            <a:off x="251520" y="3147814"/>
            <a:ext cx="1152129" cy="36004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路的视角</a:t>
            </a:r>
          </a:p>
        </p:txBody>
      </p:sp>
      <p:sp>
        <p:nvSpPr>
          <p:cNvPr id="26" name="上下箭头 25"/>
          <p:cNvSpPr/>
          <p:nvPr/>
        </p:nvSpPr>
        <p:spPr>
          <a:xfrm>
            <a:off x="3283975" y="1827911"/>
            <a:ext cx="689151" cy="1515822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动力学方法</a:t>
            </a:r>
          </a:p>
        </p:txBody>
      </p:sp>
      <p:sp>
        <p:nvSpPr>
          <p:cNvPr id="27" name="上下箭头 26"/>
          <p:cNvSpPr/>
          <p:nvPr/>
        </p:nvSpPr>
        <p:spPr>
          <a:xfrm>
            <a:off x="5285324" y="1801543"/>
            <a:ext cx="623767" cy="1442753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能量观念</a:t>
            </a:r>
          </a:p>
        </p:txBody>
      </p:sp>
      <p:sp>
        <p:nvSpPr>
          <p:cNvPr id="28" name="上下箭头 27"/>
          <p:cNvSpPr/>
          <p:nvPr/>
        </p:nvSpPr>
        <p:spPr>
          <a:xfrm>
            <a:off x="7297656" y="1901276"/>
            <a:ext cx="597719" cy="1365599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数学方法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90371F0-728A-4F32-8DE6-834F1FFEBDD5}"/>
              </a:ext>
            </a:extLst>
          </p:cNvPr>
          <p:cNvGrpSpPr/>
          <p:nvPr/>
        </p:nvGrpSpPr>
        <p:grpSpPr>
          <a:xfrm>
            <a:off x="395536" y="1265216"/>
            <a:ext cx="8444259" cy="400941"/>
            <a:chOff x="395536" y="1265216"/>
            <a:chExt cx="8444259" cy="400941"/>
          </a:xfrm>
        </p:grpSpPr>
        <p:sp>
          <p:nvSpPr>
            <p:cNvPr id="6" name="矩形 5"/>
            <p:cNvSpPr/>
            <p:nvPr/>
          </p:nvSpPr>
          <p:spPr>
            <a:xfrm>
              <a:off x="395536" y="1296825"/>
              <a:ext cx="649537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电流</a:t>
              </a:r>
              <a:endPara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921277" y="1296825"/>
              <a:ext cx="134684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电功电功率</a:t>
              </a:r>
              <a:endPara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793830" y="1296825"/>
              <a:ext cx="1370457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电动势内阻</a:t>
              </a:r>
              <a:endPara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725387" y="1265216"/>
              <a:ext cx="1114408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闭合电路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70783" y="1296825"/>
              <a:ext cx="649537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电压</a:t>
              </a:r>
              <a:endPara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746030" y="1296825"/>
              <a:ext cx="649537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电阻</a:t>
              </a:r>
              <a:endPara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6FCFC16-B887-4102-A6F9-D33B9F1225FC}"/>
              </a:ext>
            </a:extLst>
          </p:cNvPr>
          <p:cNvGrpSpPr/>
          <p:nvPr/>
        </p:nvGrpSpPr>
        <p:grpSpPr>
          <a:xfrm>
            <a:off x="396243" y="3505488"/>
            <a:ext cx="8477376" cy="646331"/>
            <a:chOff x="396243" y="3505488"/>
            <a:chExt cx="8477376" cy="646331"/>
          </a:xfrm>
        </p:grpSpPr>
        <p:sp>
          <p:nvSpPr>
            <p:cNvPr id="7" name="矩形 6"/>
            <p:cNvSpPr/>
            <p:nvPr/>
          </p:nvSpPr>
          <p:spPr>
            <a:xfrm>
              <a:off x="1560475" y="3505488"/>
              <a:ext cx="649537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电阻</a:t>
              </a:r>
              <a:endPara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定律</a:t>
              </a:r>
              <a:endPara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973126" y="3505488"/>
              <a:ext cx="1109387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串、并联</a:t>
              </a:r>
              <a:endPara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1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</a:t>
              </a:r>
              <a:r>
                <a:rPr kumimoji="0" lang="zh-CN" altLang="en-US" sz="1800" b="1" i="1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kumimoji="0" lang="en-US" altLang="zh-CN" sz="1800" b="1" i="1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U</a:t>
              </a:r>
              <a:r>
                <a:rPr kumimoji="0" lang="zh-CN" altLang="en-US" sz="1800" b="1" i="1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kumimoji="0" lang="en-US" altLang="zh-CN" sz="1800" b="1" i="1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</a:t>
              </a:r>
              <a:endParaRPr kumimoji="0" lang="zh-CN" altLang="en-US" sz="1800" b="1" i="1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96243" y="3643987"/>
              <a:ext cx="649537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电流</a:t>
              </a:r>
              <a:endPara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597208" y="3643987"/>
              <a:ext cx="164731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非纯电阻电路</a:t>
              </a:r>
              <a:endPara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724707" y="3505488"/>
              <a:ext cx="733724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焦耳</a:t>
              </a:r>
              <a:endPara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定律</a:t>
              </a:r>
              <a:endPara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759211" y="3643987"/>
              <a:ext cx="1114408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闭合电路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668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kern="0" spc="300" dirty="0">
                <a:solidFill>
                  <a:srgbClr val="002060"/>
                </a:solidFill>
                <a:latin typeface="微软雅黑" panose="020B0503020204020204" charset="-122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12D3480-44FB-4D1D-9A6D-7E0840AC2362}" type="datetime1">
              <a:rPr lang="zh-CN" altLang="en-US" smtClean="0"/>
              <a:t>2020/2/5</a:t>
            </a:fld>
            <a:endParaRPr lang="zh-CN" altLang="en-US" sz="1015" dirty="0"/>
          </a:p>
        </p:txBody>
      </p:sp>
      <p:sp>
        <p:nvSpPr>
          <p:cNvPr id="17" name="文本框 147"/>
          <p:cNvSpPr txBox="1"/>
          <p:nvPr/>
        </p:nvSpPr>
        <p:spPr>
          <a:xfrm>
            <a:off x="785776" y="247110"/>
            <a:ext cx="7098591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恒定电流</a:t>
            </a:r>
            <a:r>
              <a:rPr lang="en-US" altLang="zh-CN" sz="3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</p:txBody>
      </p:sp>
      <p:sp>
        <p:nvSpPr>
          <p:cNvPr id="23" name="燕尾形箭头 22"/>
          <p:cNvSpPr/>
          <p:nvPr/>
        </p:nvSpPr>
        <p:spPr>
          <a:xfrm>
            <a:off x="251520" y="1734972"/>
            <a:ext cx="1204507" cy="3326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场的视角</a:t>
            </a:r>
          </a:p>
        </p:txBody>
      </p:sp>
      <p:sp>
        <p:nvSpPr>
          <p:cNvPr id="25" name="燕尾形箭头 24"/>
          <p:cNvSpPr/>
          <p:nvPr/>
        </p:nvSpPr>
        <p:spPr>
          <a:xfrm>
            <a:off x="251520" y="3147814"/>
            <a:ext cx="1152129" cy="36004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路的视角</a:t>
            </a:r>
          </a:p>
        </p:txBody>
      </p:sp>
      <p:sp>
        <p:nvSpPr>
          <p:cNvPr id="26" name="上下箭头 25"/>
          <p:cNvSpPr/>
          <p:nvPr/>
        </p:nvSpPr>
        <p:spPr>
          <a:xfrm>
            <a:off x="3283975" y="1827911"/>
            <a:ext cx="689151" cy="1515822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动力学方法</a:t>
            </a:r>
          </a:p>
        </p:txBody>
      </p:sp>
      <p:sp>
        <p:nvSpPr>
          <p:cNvPr id="27" name="上下箭头 26"/>
          <p:cNvSpPr/>
          <p:nvPr/>
        </p:nvSpPr>
        <p:spPr>
          <a:xfrm>
            <a:off x="5285324" y="1801543"/>
            <a:ext cx="623767" cy="1442753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能量观念</a:t>
            </a:r>
          </a:p>
        </p:txBody>
      </p:sp>
      <p:sp>
        <p:nvSpPr>
          <p:cNvPr id="28" name="上下箭头 27"/>
          <p:cNvSpPr/>
          <p:nvPr/>
        </p:nvSpPr>
        <p:spPr>
          <a:xfrm>
            <a:off x="7297656" y="1901276"/>
            <a:ext cx="597719" cy="1365599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数学方法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90371F0-728A-4F32-8DE6-834F1FFEBDD5}"/>
              </a:ext>
            </a:extLst>
          </p:cNvPr>
          <p:cNvGrpSpPr/>
          <p:nvPr/>
        </p:nvGrpSpPr>
        <p:grpSpPr>
          <a:xfrm>
            <a:off x="395536" y="1265216"/>
            <a:ext cx="8444259" cy="400941"/>
            <a:chOff x="395536" y="1265216"/>
            <a:chExt cx="8444259" cy="400941"/>
          </a:xfrm>
        </p:grpSpPr>
        <p:sp>
          <p:nvSpPr>
            <p:cNvPr id="6" name="矩形 5"/>
            <p:cNvSpPr/>
            <p:nvPr/>
          </p:nvSpPr>
          <p:spPr>
            <a:xfrm>
              <a:off x="395536" y="1296825"/>
              <a:ext cx="649537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/>
              <a:r>
                <a:rPr lang="zh-CN" altLang="en-US" b="1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电流</a:t>
              </a:r>
              <a:endParaRPr lang="zh-CN" altLang="en-US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921277" y="1296825"/>
              <a:ext cx="134684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/>
              <a:r>
                <a:rPr lang="zh-CN" altLang="en-US" b="1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电功电功率</a:t>
              </a:r>
              <a:endParaRPr lang="zh-CN" altLang="en-US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793830" y="1296825"/>
              <a:ext cx="1370457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zh-CN" altLang="en-US" b="1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电动势内阻</a:t>
              </a:r>
              <a:endParaRPr lang="zh-CN" altLang="en-US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725387" y="1265216"/>
              <a:ext cx="1114408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>
              <a:spAutoFit/>
            </a:bodyPr>
            <a:lstStyle/>
            <a:p>
              <a:r>
                <a:rPr lang="zh-CN" altLang="en-US" b="1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闭合电路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70783" y="1296825"/>
              <a:ext cx="649537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/>
              <a:r>
                <a:rPr lang="zh-CN" altLang="en-US" b="1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电压</a:t>
              </a:r>
              <a:endParaRPr lang="zh-CN" altLang="en-US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746030" y="1296825"/>
              <a:ext cx="649537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/>
              <a:r>
                <a:rPr lang="zh-CN" altLang="en-US" b="1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电阻</a:t>
              </a:r>
              <a:endParaRPr lang="zh-CN" altLang="en-US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6FCFC16-B887-4102-A6F9-D33B9F1225FC}"/>
              </a:ext>
            </a:extLst>
          </p:cNvPr>
          <p:cNvGrpSpPr/>
          <p:nvPr/>
        </p:nvGrpSpPr>
        <p:grpSpPr>
          <a:xfrm>
            <a:off x="396243" y="3505488"/>
            <a:ext cx="8477376" cy="646331"/>
            <a:chOff x="396243" y="3505488"/>
            <a:chExt cx="8477376" cy="646331"/>
          </a:xfrm>
        </p:grpSpPr>
        <p:sp>
          <p:nvSpPr>
            <p:cNvPr id="7" name="矩形 6"/>
            <p:cNvSpPr/>
            <p:nvPr/>
          </p:nvSpPr>
          <p:spPr>
            <a:xfrm>
              <a:off x="1560475" y="3505488"/>
              <a:ext cx="649537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/>
              <a:r>
                <a:rPr lang="zh-CN" altLang="en-US" b="1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电阻</a:t>
              </a:r>
              <a:endPara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/>
              <a:r>
                <a:rPr lang="zh-CN" altLang="en-US" b="1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定律</a:t>
              </a:r>
              <a:endParaRPr lang="zh-CN" altLang="en-US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973126" y="3505488"/>
              <a:ext cx="1109387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zh-CN" altLang="en-US" b="1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串、并联</a:t>
              </a:r>
              <a:endPara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/>
              <a:r>
                <a:rPr lang="en-US" altLang="zh-CN" b="1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</a:t>
              </a:r>
              <a:r>
                <a:rPr lang="zh-CN" altLang="en-US" b="1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b="1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U</a:t>
              </a:r>
              <a:r>
                <a:rPr lang="zh-CN" altLang="en-US" b="1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b="1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</a:t>
              </a:r>
              <a:endParaRPr lang="zh-CN" altLang="en-US" b="1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96243" y="3643987"/>
              <a:ext cx="649537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/>
              <a:r>
                <a:rPr lang="zh-CN" altLang="en-US" b="1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电流</a:t>
              </a:r>
              <a:endParaRPr lang="zh-CN" altLang="en-US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597208" y="3643987"/>
              <a:ext cx="164731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zh-CN" altLang="en-US" b="1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非纯电阻电路</a:t>
              </a:r>
              <a:endParaRPr lang="zh-CN" altLang="en-US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724707" y="3505488"/>
              <a:ext cx="733724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zh-CN" altLang="en-US" b="1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焦耳</a:t>
              </a:r>
              <a:endPara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/>
              <a:r>
                <a:rPr lang="zh-CN" altLang="en-US" b="1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定律</a:t>
              </a:r>
              <a:endParaRPr lang="zh-CN" altLang="en-US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759211" y="3643987"/>
              <a:ext cx="1114408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>
              <a:spAutoFit/>
            </a:bodyPr>
            <a:lstStyle/>
            <a:p>
              <a:r>
                <a:rPr lang="zh-CN" altLang="en-US" b="1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闭合电路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396" y="1563638"/>
            <a:ext cx="7827208" cy="23395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CN" altLang="en-US" sz="3600" dirty="0"/>
              <a:t>从“场”和 “路”视角</a:t>
            </a:r>
            <a:endParaRPr lang="en-US" altLang="zh-CN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600" dirty="0"/>
              <a:t>   </a:t>
            </a:r>
            <a:r>
              <a:rPr lang="zh-CN" altLang="en-US" sz="3600" dirty="0"/>
              <a:t>回顾知识，</a:t>
            </a:r>
            <a:r>
              <a:rPr lang="en-US" altLang="zh-CN" sz="3600" dirty="0"/>
              <a:t> </a:t>
            </a:r>
            <a:r>
              <a:rPr lang="zh-CN" altLang="en-US" sz="3600" dirty="0"/>
              <a:t>建立联系</a:t>
            </a:r>
            <a:endParaRPr lang="en-US" altLang="zh-CN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600" dirty="0"/>
              <a:t>    </a:t>
            </a:r>
            <a:r>
              <a:rPr lang="zh-CN" altLang="en-US" sz="3600" dirty="0"/>
              <a:t>电动势等，如何理解</a:t>
            </a:r>
          </a:p>
        </p:txBody>
      </p:sp>
      <p:sp>
        <p:nvSpPr>
          <p:cNvPr id="5" name="文本框 147"/>
          <p:cNvSpPr txBox="1"/>
          <p:nvPr/>
        </p:nvSpPr>
        <p:spPr>
          <a:xfrm>
            <a:off x="785776" y="247110"/>
            <a:ext cx="7098591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主要内容</a:t>
            </a:r>
            <a:endParaRPr lang="en-US" altLang="zh-CN" sz="32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41A9300-930C-42ED-B9C6-4DF1B3AB5682}"/>
              </a:ext>
            </a:extLst>
          </p:cNvPr>
          <p:cNvGrpSpPr/>
          <p:nvPr/>
        </p:nvGrpSpPr>
        <p:grpSpPr>
          <a:xfrm>
            <a:off x="547105" y="2166210"/>
            <a:ext cx="3543300" cy="2236601"/>
            <a:chOff x="663559" y="699542"/>
            <a:chExt cx="3543300" cy="2236601"/>
          </a:xfrm>
        </p:grpSpPr>
        <p:grpSp>
          <p:nvGrpSpPr>
            <p:cNvPr id="3" name="组合 27"/>
            <p:cNvGrpSpPr/>
            <p:nvPr/>
          </p:nvGrpSpPr>
          <p:grpSpPr>
            <a:xfrm>
              <a:off x="663559" y="699542"/>
              <a:ext cx="3543300" cy="2114550"/>
              <a:chOff x="533400" y="2590800"/>
              <a:chExt cx="4724400" cy="2819400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676400" y="3581400"/>
                <a:ext cx="2514600" cy="609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533400" y="3886200"/>
                <a:ext cx="1143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V="1">
                <a:off x="4168724" y="3886200"/>
                <a:ext cx="1089076" cy="140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椭圆 8"/>
              <p:cNvSpPr/>
              <p:nvPr/>
            </p:nvSpPr>
            <p:spPr>
              <a:xfrm>
                <a:off x="1371600" y="3824068"/>
                <a:ext cx="152400" cy="152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4495800" y="3852204"/>
                <a:ext cx="152400" cy="152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cxnSp>
            <p:nvCxnSpPr>
              <p:cNvPr id="12" name="直接箭头连接符 11"/>
              <p:cNvCxnSpPr/>
              <p:nvPr/>
            </p:nvCxnSpPr>
            <p:spPr>
              <a:xfrm>
                <a:off x="1981200" y="3352800"/>
                <a:ext cx="1676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819400" y="2590800"/>
                <a:ext cx="5334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altLang="zh-CN" sz="27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anose="02020603050405020304" pitchFamily="18" charset="0"/>
                  </a:rPr>
                  <a:t>I</a:t>
                </a:r>
                <a:endParaRPr lang="zh-CN" altLang="en-US" sz="2700" i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 rot="5400000">
                <a:off x="762000" y="4723606"/>
                <a:ext cx="1371600" cy="1588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3885406" y="4723606"/>
                <a:ext cx="1371600" cy="1588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/>
              <p:cNvCxnSpPr/>
              <p:nvPr/>
            </p:nvCxnSpPr>
            <p:spPr>
              <a:xfrm>
                <a:off x="3352800" y="4953000"/>
                <a:ext cx="1219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/>
              <p:cNvCxnSpPr/>
              <p:nvPr/>
            </p:nvCxnSpPr>
            <p:spPr>
              <a:xfrm rot="10800000">
                <a:off x="1447802" y="4967068"/>
                <a:ext cx="1142999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1006459" y="1085937"/>
              <a:ext cx="5715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l-GR" altLang="zh-CN" sz="2700" i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φ</a:t>
              </a:r>
              <a:r>
                <a:rPr lang="el-GR" altLang="zh-CN" sz="2700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zh-CN" sz="2700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1</a:t>
              </a:r>
              <a:endParaRPr lang="zh-CN" altLang="en-US" sz="2700" baseline="-25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21059" y="1085937"/>
              <a:ext cx="5715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l-GR" altLang="zh-CN" sz="2700" i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φ</a:t>
              </a:r>
              <a:r>
                <a:rPr lang="el-GR" altLang="zh-CN" sz="2700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zh-CN" sz="2700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2</a:t>
              </a:r>
              <a:endParaRPr lang="zh-CN" altLang="en-US" sz="2700" baseline="-25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bject 4"/>
                <p:cNvSpPr txBox="1"/>
                <p:nvPr/>
              </p:nvSpPr>
              <p:spPr>
                <a:xfrm>
                  <a:off x="2206610" y="2150330"/>
                  <a:ext cx="630238" cy="78581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22" name="Object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610" y="2150330"/>
                  <a:ext cx="630238" cy="78581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/>
          <a:srcRect l="33075" t="36854" r="14065" b="53696"/>
          <a:stretch>
            <a:fillRect/>
          </a:stretch>
        </p:blipFill>
        <p:spPr>
          <a:xfrm>
            <a:off x="36080" y="40272"/>
            <a:ext cx="5256000" cy="587262"/>
          </a:xfrm>
          <a:prstGeom prst="rect">
            <a:avLst/>
          </a:prstGeom>
        </p:spPr>
      </p:pic>
      <p:sp>
        <p:nvSpPr>
          <p:cNvPr id="31" name="AutoShape 20"/>
          <p:cNvSpPr>
            <a:spLocks noChangeArrowheads="1"/>
          </p:cNvSpPr>
          <p:nvPr/>
        </p:nvSpPr>
        <p:spPr bwMode="auto">
          <a:xfrm rot="16200000">
            <a:off x="1856755" y="-65247"/>
            <a:ext cx="819151" cy="3068809"/>
          </a:xfrm>
          <a:prstGeom prst="can">
            <a:avLst>
              <a:gd name="adj" fmla="val 36186"/>
            </a:avLst>
          </a:prstGeom>
          <a:gradFill rotWithShape="1">
            <a:gsLst>
              <a:gs pos="0">
                <a:sysClr val="windowText" lastClr="000000">
                  <a:alpha val="50998"/>
                </a:sysClr>
              </a:gs>
              <a:gs pos="100000">
                <a:srgbClr val="D7FE48">
                  <a:alpha val="50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zh-CN" altLang="en-US" sz="1350" ker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A0E8D4F-2E5C-4020-BB8D-AF543328F42E}"/>
              </a:ext>
            </a:extLst>
          </p:cNvPr>
          <p:cNvGrpSpPr/>
          <p:nvPr/>
        </p:nvGrpSpPr>
        <p:grpSpPr>
          <a:xfrm>
            <a:off x="1335696" y="1115798"/>
            <a:ext cx="2331964" cy="666823"/>
            <a:chOff x="1412899" y="3277372"/>
            <a:chExt cx="2331964" cy="666823"/>
          </a:xfrm>
        </p:grpSpPr>
        <p:grpSp>
          <p:nvGrpSpPr>
            <p:cNvPr id="32" name="Group 24"/>
            <p:cNvGrpSpPr/>
            <p:nvPr/>
          </p:nvGrpSpPr>
          <p:grpSpPr bwMode="auto">
            <a:xfrm>
              <a:off x="1904131" y="3334063"/>
              <a:ext cx="125107" cy="115087"/>
              <a:chOff x="1338" y="3339"/>
              <a:chExt cx="136" cy="136"/>
            </a:xfrm>
          </p:grpSpPr>
          <p:grpSp>
            <p:nvGrpSpPr>
              <p:cNvPr id="94" name="Group 25"/>
              <p:cNvGrpSpPr/>
              <p:nvPr/>
            </p:nvGrpSpPr>
            <p:grpSpPr bwMode="auto">
              <a:xfrm>
                <a:off x="1338" y="3339"/>
                <a:ext cx="136" cy="136"/>
                <a:chOff x="3152" y="3385"/>
                <a:chExt cx="544" cy="544"/>
              </a:xfrm>
            </p:grpSpPr>
            <p:sp>
              <p:nvSpPr>
                <p:cNvPr id="96" name="Oval 26"/>
                <p:cNvSpPr>
                  <a:spLocks noChangeArrowheads="1"/>
                </p:cNvSpPr>
                <p:nvPr/>
              </p:nvSpPr>
              <p:spPr bwMode="auto">
                <a:xfrm>
                  <a:off x="3152" y="3385"/>
                  <a:ext cx="544" cy="5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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66C7D"/>
                    </a:buClr>
                    <a:buFont typeface="Arial" panose="020B0604020202020204" pitchFamily="34" charset="0"/>
                    <a:buChar char="▪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6BB76D"/>
                    </a:buClr>
                    <a:buFont typeface="Arial" panose="020B0604020202020204" pitchFamily="34" charset="0"/>
                    <a:buChar char="▪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  <a:defRPr/>
                  </a:pPr>
                  <a:endParaRPr lang="zh-CN" altLang="en-US" sz="1350" kern="0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7" name="Oval 27"/>
                <p:cNvSpPr>
                  <a:spLocks noChangeArrowheads="1"/>
                </p:cNvSpPr>
                <p:nvPr/>
              </p:nvSpPr>
              <p:spPr bwMode="auto">
                <a:xfrm>
                  <a:off x="3200" y="3429"/>
                  <a:ext cx="360" cy="364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82001"/>
                      </a:sysClr>
                    </a:gs>
                    <a:gs pos="100000">
                      <a:sysClr val="window" lastClr="FFFFFF">
                        <a:gamma/>
                        <a:tint val="0"/>
                        <a:invGamma/>
                        <a:alpha val="0"/>
                      </a:sys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95" name="Line 28"/>
              <p:cNvSpPr>
                <a:spLocks noChangeShapeType="1"/>
              </p:cNvSpPr>
              <p:nvPr/>
            </p:nvSpPr>
            <p:spPr bwMode="auto">
              <a:xfrm>
                <a:off x="1359" y="3406"/>
                <a:ext cx="91" cy="0"/>
              </a:xfrm>
              <a:prstGeom prst="line">
                <a:avLst/>
              </a:prstGeom>
              <a:noFill/>
              <a:ln w="31750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 flipH="1" flipV="1">
              <a:off x="1804780" y="3277372"/>
              <a:ext cx="117748" cy="7362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34" name="Group 30"/>
            <p:cNvGrpSpPr/>
            <p:nvPr/>
          </p:nvGrpSpPr>
          <p:grpSpPr bwMode="auto">
            <a:xfrm>
              <a:off x="1669555" y="3582854"/>
              <a:ext cx="125107" cy="115087"/>
              <a:chOff x="1338" y="3339"/>
              <a:chExt cx="136" cy="136"/>
            </a:xfrm>
          </p:grpSpPr>
          <p:grpSp>
            <p:nvGrpSpPr>
              <p:cNvPr id="90" name="Group 31"/>
              <p:cNvGrpSpPr/>
              <p:nvPr/>
            </p:nvGrpSpPr>
            <p:grpSpPr bwMode="auto">
              <a:xfrm>
                <a:off x="1338" y="3339"/>
                <a:ext cx="136" cy="136"/>
                <a:chOff x="3152" y="3385"/>
                <a:chExt cx="544" cy="544"/>
              </a:xfrm>
            </p:grpSpPr>
            <p:sp>
              <p:nvSpPr>
                <p:cNvPr id="92" name="Oval 32"/>
                <p:cNvSpPr>
                  <a:spLocks noChangeArrowheads="1"/>
                </p:cNvSpPr>
                <p:nvPr/>
              </p:nvSpPr>
              <p:spPr bwMode="auto">
                <a:xfrm>
                  <a:off x="3152" y="3385"/>
                  <a:ext cx="544" cy="5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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66C7D"/>
                    </a:buClr>
                    <a:buFont typeface="Arial" panose="020B0604020202020204" pitchFamily="34" charset="0"/>
                    <a:buChar char="▪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6BB76D"/>
                    </a:buClr>
                    <a:buFont typeface="Arial" panose="020B0604020202020204" pitchFamily="34" charset="0"/>
                    <a:buChar char="▪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  <a:defRPr/>
                  </a:pPr>
                  <a:endParaRPr lang="zh-CN" altLang="en-US" sz="1350" kern="0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3" name="Oval 33"/>
                <p:cNvSpPr>
                  <a:spLocks noChangeArrowheads="1"/>
                </p:cNvSpPr>
                <p:nvPr/>
              </p:nvSpPr>
              <p:spPr bwMode="auto">
                <a:xfrm>
                  <a:off x="3200" y="3429"/>
                  <a:ext cx="360" cy="364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82001"/>
                      </a:sysClr>
                    </a:gs>
                    <a:gs pos="100000">
                      <a:sysClr val="window" lastClr="FFFFFF">
                        <a:gamma/>
                        <a:tint val="0"/>
                        <a:invGamma/>
                        <a:alpha val="0"/>
                      </a:sys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91" name="Line 34"/>
              <p:cNvSpPr>
                <a:spLocks noChangeShapeType="1"/>
              </p:cNvSpPr>
              <p:nvPr/>
            </p:nvSpPr>
            <p:spPr bwMode="auto">
              <a:xfrm>
                <a:off x="1359" y="3406"/>
                <a:ext cx="91" cy="0"/>
              </a:xfrm>
              <a:prstGeom prst="line">
                <a:avLst/>
              </a:prstGeom>
              <a:noFill/>
              <a:ln w="31750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1737635" y="3701333"/>
              <a:ext cx="11959" cy="11678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36" name="Group 36"/>
            <p:cNvGrpSpPr/>
            <p:nvPr/>
          </p:nvGrpSpPr>
          <p:grpSpPr bwMode="auto">
            <a:xfrm>
              <a:off x="1412899" y="3400068"/>
              <a:ext cx="125107" cy="115087"/>
              <a:chOff x="1338" y="3339"/>
              <a:chExt cx="136" cy="136"/>
            </a:xfrm>
          </p:grpSpPr>
          <p:grpSp>
            <p:nvGrpSpPr>
              <p:cNvPr id="86" name="Group 37"/>
              <p:cNvGrpSpPr/>
              <p:nvPr/>
            </p:nvGrpSpPr>
            <p:grpSpPr bwMode="auto">
              <a:xfrm>
                <a:off x="1338" y="3339"/>
                <a:ext cx="136" cy="136"/>
                <a:chOff x="3152" y="3385"/>
                <a:chExt cx="544" cy="544"/>
              </a:xfrm>
            </p:grpSpPr>
            <p:sp>
              <p:nvSpPr>
                <p:cNvPr id="88" name="Oval 38"/>
                <p:cNvSpPr>
                  <a:spLocks noChangeArrowheads="1"/>
                </p:cNvSpPr>
                <p:nvPr/>
              </p:nvSpPr>
              <p:spPr bwMode="auto">
                <a:xfrm>
                  <a:off x="3152" y="3385"/>
                  <a:ext cx="544" cy="5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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66C7D"/>
                    </a:buClr>
                    <a:buFont typeface="Arial" panose="020B0604020202020204" pitchFamily="34" charset="0"/>
                    <a:buChar char="▪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6BB76D"/>
                    </a:buClr>
                    <a:buFont typeface="Arial" panose="020B0604020202020204" pitchFamily="34" charset="0"/>
                    <a:buChar char="▪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  <a:defRPr/>
                  </a:pPr>
                  <a:endParaRPr lang="zh-CN" altLang="en-US" sz="1350" kern="0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9" name="Oval 39"/>
                <p:cNvSpPr>
                  <a:spLocks noChangeArrowheads="1"/>
                </p:cNvSpPr>
                <p:nvPr/>
              </p:nvSpPr>
              <p:spPr bwMode="auto">
                <a:xfrm>
                  <a:off x="3200" y="3429"/>
                  <a:ext cx="360" cy="364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82001"/>
                      </a:sysClr>
                    </a:gs>
                    <a:gs pos="100000">
                      <a:sysClr val="window" lastClr="FFFFFF">
                        <a:gamma/>
                        <a:tint val="0"/>
                        <a:invGamma/>
                        <a:alpha val="0"/>
                      </a:sys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87" name="Line 40"/>
              <p:cNvSpPr>
                <a:spLocks noChangeShapeType="1"/>
              </p:cNvSpPr>
              <p:nvPr/>
            </p:nvSpPr>
            <p:spPr bwMode="auto">
              <a:xfrm>
                <a:off x="1359" y="3406"/>
                <a:ext cx="91" cy="0"/>
              </a:xfrm>
              <a:prstGeom prst="line">
                <a:avLst/>
              </a:prstGeom>
              <a:noFill/>
              <a:ln w="31750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7" name="Line 41"/>
            <p:cNvSpPr>
              <a:spLocks noChangeShapeType="1"/>
            </p:cNvSpPr>
            <p:nvPr/>
          </p:nvSpPr>
          <p:spPr bwMode="auto">
            <a:xfrm flipV="1">
              <a:off x="1530647" y="3424610"/>
              <a:ext cx="191341" cy="2031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38" name="Group 42"/>
            <p:cNvGrpSpPr/>
            <p:nvPr/>
          </p:nvGrpSpPr>
          <p:grpSpPr bwMode="auto">
            <a:xfrm>
              <a:off x="1506731" y="3829108"/>
              <a:ext cx="125107" cy="115087"/>
              <a:chOff x="1338" y="3339"/>
              <a:chExt cx="136" cy="136"/>
            </a:xfrm>
          </p:grpSpPr>
          <p:grpSp>
            <p:nvGrpSpPr>
              <p:cNvPr id="82" name="Group 43"/>
              <p:cNvGrpSpPr/>
              <p:nvPr/>
            </p:nvGrpSpPr>
            <p:grpSpPr bwMode="auto">
              <a:xfrm>
                <a:off x="1338" y="3339"/>
                <a:ext cx="136" cy="136"/>
                <a:chOff x="3152" y="3385"/>
                <a:chExt cx="544" cy="544"/>
              </a:xfrm>
            </p:grpSpPr>
            <p:sp>
              <p:nvSpPr>
                <p:cNvPr id="84" name="Oval 44"/>
                <p:cNvSpPr>
                  <a:spLocks noChangeArrowheads="1"/>
                </p:cNvSpPr>
                <p:nvPr/>
              </p:nvSpPr>
              <p:spPr bwMode="auto">
                <a:xfrm>
                  <a:off x="3152" y="3385"/>
                  <a:ext cx="544" cy="5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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66C7D"/>
                    </a:buClr>
                    <a:buFont typeface="Arial" panose="020B0604020202020204" pitchFamily="34" charset="0"/>
                    <a:buChar char="▪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6BB76D"/>
                    </a:buClr>
                    <a:buFont typeface="Arial" panose="020B0604020202020204" pitchFamily="34" charset="0"/>
                    <a:buChar char="▪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  <a:defRPr/>
                  </a:pPr>
                  <a:endParaRPr lang="zh-CN" altLang="en-US" sz="1350" kern="0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5" name="Oval 45"/>
                <p:cNvSpPr>
                  <a:spLocks noChangeArrowheads="1"/>
                </p:cNvSpPr>
                <p:nvPr/>
              </p:nvSpPr>
              <p:spPr bwMode="auto">
                <a:xfrm>
                  <a:off x="3200" y="3429"/>
                  <a:ext cx="360" cy="364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82001"/>
                      </a:sysClr>
                    </a:gs>
                    <a:gs pos="100000">
                      <a:sysClr val="window" lastClr="FFFFFF">
                        <a:gamma/>
                        <a:tint val="0"/>
                        <a:invGamma/>
                        <a:alpha val="0"/>
                      </a:sys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83" name="Line 46"/>
              <p:cNvSpPr>
                <a:spLocks noChangeShapeType="1"/>
              </p:cNvSpPr>
              <p:nvPr/>
            </p:nvSpPr>
            <p:spPr bwMode="auto">
              <a:xfrm>
                <a:off x="1359" y="3406"/>
                <a:ext cx="91" cy="0"/>
              </a:xfrm>
              <a:prstGeom prst="line">
                <a:avLst/>
              </a:prstGeom>
              <a:noFill/>
              <a:ln w="31750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9" name="Line 47"/>
            <p:cNvSpPr>
              <a:spLocks noChangeShapeType="1"/>
            </p:cNvSpPr>
            <p:nvPr/>
          </p:nvSpPr>
          <p:spPr bwMode="auto">
            <a:xfrm flipV="1">
              <a:off x="1588603" y="3729256"/>
              <a:ext cx="28517" cy="9901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40" name="Group 48"/>
            <p:cNvGrpSpPr/>
            <p:nvPr/>
          </p:nvGrpSpPr>
          <p:grpSpPr bwMode="auto">
            <a:xfrm>
              <a:off x="2166304" y="3806259"/>
              <a:ext cx="125107" cy="115087"/>
              <a:chOff x="1338" y="3339"/>
              <a:chExt cx="136" cy="136"/>
            </a:xfrm>
          </p:grpSpPr>
          <p:grpSp>
            <p:nvGrpSpPr>
              <p:cNvPr id="78" name="Group 49"/>
              <p:cNvGrpSpPr/>
              <p:nvPr/>
            </p:nvGrpSpPr>
            <p:grpSpPr bwMode="auto">
              <a:xfrm>
                <a:off x="1338" y="3339"/>
                <a:ext cx="136" cy="136"/>
                <a:chOff x="3152" y="3385"/>
                <a:chExt cx="544" cy="544"/>
              </a:xfrm>
            </p:grpSpPr>
            <p:sp>
              <p:nvSpPr>
                <p:cNvPr id="80" name="Oval 50"/>
                <p:cNvSpPr>
                  <a:spLocks noChangeArrowheads="1"/>
                </p:cNvSpPr>
                <p:nvPr/>
              </p:nvSpPr>
              <p:spPr bwMode="auto">
                <a:xfrm>
                  <a:off x="3152" y="3385"/>
                  <a:ext cx="544" cy="5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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66C7D"/>
                    </a:buClr>
                    <a:buFont typeface="Arial" panose="020B0604020202020204" pitchFamily="34" charset="0"/>
                    <a:buChar char="▪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6BB76D"/>
                    </a:buClr>
                    <a:buFont typeface="Arial" panose="020B0604020202020204" pitchFamily="34" charset="0"/>
                    <a:buChar char="▪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  <a:defRPr/>
                  </a:pPr>
                  <a:endParaRPr lang="zh-CN" altLang="en-US" sz="1350" kern="0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1" name="Oval 51"/>
                <p:cNvSpPr>
                  <a:spLocks noChangeArrowheads="1"/>
                </p:cNvSpPr>
                <p:nvPr/>
              </p:nvSpPr>
              <p:spPr bwMode="auto">
                <a:xfrm>
                  <a:off x="3200" y="3429"/>
                  <a:ext cx="360" cy="364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82001"/>
                      </a:sysClr>
                    </a:gs>
                    <a:gs pos="100000">
                      <a:sysClr val="window" lastClr="FFFFFF">
                        <a:gamma/>
                        <a:tint val="0"/>
                        <a:invGamma/>
                        <a:alpha val="0"/>
                      </a:sys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79" name="Line 52"/>
              <p:cNvSpPr>
                <a:spLocks noChangeShapeType="1"/>
              </p:cNvSpPr>
              <p:nvPr/>
            </p:nvSpPr>
            <p:spPr bwMode="auto">
              <a:xfrm>
                <a:off x="1359" y="3406"/>
                <a:ext cx="91" cy="0"/>
              </a:xfrm>
              <a:prstGeom prst="line">
                <a:avLst/>
              </a:prstGeom>
              <a:noFill/>
              <a:ln w="31750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1" name="Line 53"/>
            <p:cNvSpPr>
              <a:spLocks noChangeShapeType="1"/>
            </p:cNvSpPr>
            <p:nvPr/>
          </p:nvSpPr>
          <p:spPr bwMode="auto">
            <a:xfrm flipH="1" flipV="1">
              <a:off x="2069720" y="3757183"/>
              <a:ext cx="112228" cy="7108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42" name="Group 54"/>
            <p:cNvGrpSpPr/>
            <p:nvPr/>
          </p:nvGrpSpPr>
          <p:grpSpPr bwMode="auto">
            <a:xfrm>
              <a:off x="2177343" y="3504155"/>
              <a:ext cx="125107" cy="115087"/>
              <a:chOff x="1338" y="3339"/>
              <a:chExt cx="136" cy="136"/>
            </a:xfrm>
          </p:grpSpPr>
          <p:grpSp>
            <p:nvGrpSpPr>
              <p:cNvPr id="74" name="Group 55"/>
              <p:cNvGrpSpPr/>
              <p:nvPr/>
            </p:nvGrpSpPr>
            <p:grpSpPr bwMode="auto">
              <a:xfrm>
                <a:off x="1338" y="3339"/>
                <a:ext cx="136" cy="136"/>
                <a:chOff x="3152" y="3385"/>
                <a:chExt cx="544" cy="544"/>
              </a:xfrm>
            </p:grpSpPr>
            <p:sp>
              <p:nvSpPr>
                <p:cNvPr id="76" name="Oval 56"/>
                <p:cNvSpPr>
                  <a:spLocks noChangeArrowheads="1"/>
                </p:cNvSpPr>
                <p:nvPr/>
              </p:nvSpPr>
              <p:spPr bwMode="auto">
                <a:xfrm>
                  <a:off x="3152" y="3385"/>
                  <a:ext cx="544" cy="5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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66C7D"/>
                    </a:buClr>
                    <a:buFont typeface="Arial" panose="020B0604020202020204" pitchFamily="34" charset="0"/>
                    <a:buChar char="▪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6BB76D"/>
                    </a:buClr>
                    <a:buFont typeface="Arial" panose="020B0604020202020204" pitchFamily="34" charset="0"/>
                    <a:buChar char="▪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  <a:defRPr/>
                  </a:pPr>
                  <a:endParaRPr lang="zh-CN" altLang="en-US" sz="1350" kern="0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7" name="Oval 57"/>
                <p:cNvSpPr>
                  <a:spLocks noChangeArrowheads="1"/>
                </p:cNvSpPr>
                <p:nvPr/>
              </p:nvSpPr>
              <p:spPr bwMode="auto">
                <a:xfrm>
                  <a:off x="3200" y="3429"/>
                  <a:ext cx="360" cy="364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82001"/>
                      </a:sysClr>
                    </a:gs>
                    <a:gs pos="100000">
                      <a:sysClr val="window" lastClr="FFFFFF">
                        <a:gamma/>
                        <a:tint val="0"/>
                        <a:invGamma/>
                        <a:alpha val="0"/>
                      </a:sys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75" name="Line 58"/>
              <p:cNvSpPr>
                <a:spLocks noChangeShapeType="1"/>
              </p:cNvSpPr>
              <p:nvPr/>
            </p:nvSpPr>
            <p:spPr bwMode="auto">
              <a:xfrm>
                <a:off x="1359" y="3406"/>
                <a:ext cx="91" cy="0"/>
              </a:xfrm>
              <a:prstGeom prst="line">
                <a:avLst/>
              </a:prstGeom>
              <a:noFill/>
              <a:ln w="31750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3" name="Line 59"/>
            <p:cNvSpPr>
              <a:spLocks noChangeShapeType="1"/>
            </p:cNvSpPr>
            <p:nvPr/>
          </p:nvSpPr>
          <p:spPr bwMode="auto">
            <a:xfrm>
              <a:off x="2264741" y="3612472"/>
              <a:ext cx="53354" cy="162476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44" name="Group 60"/>
            <p:cNvGrpSpPr/>
            <p:nvPr/>
          </p:nvGrpSpPr>
          <p:grpSpPr bwMode="auto">
            <a:xfrm>
              <a:off x="2585781" y="3641245"/>
              <a:ext cx="125107" cy="115087"/>
              <a:chOff x="1338" y="3339"/>
              <a:chExt cx="136" cy="136"/>
            </a:xfrm>
          </p:grpSpPr>
          <p:grpSp>
            <p:nvGrpSpPr>
              <p:cNvPr id="70" name="Group 61"/>
              <p:cNvGrpSpPr/>
              <p:nvPr/>
            </p:nvGrpSpPr>
            <p:grpSpPr bwMode="auto">
              <a:xfrm>
                <a:off x="1338" y="3339"/>
                <a:ext cx="136" cy="136"/>
                <a:chOff x="3152" y="3385"/>
                <a:chExt cx="544" cy="544"/>
              </a:xfrm>
            </p:grpSpPr>
            <p:sp>
              <p:nvSpPr>
                <p:cNvPr id="72" name="Oval 62"/>
                <p:cNvSpPr>
                  <a:spLocks noChangeArrowheads="1"/>
                </p:cNvSpPr>
                <p:nvPr/>
              </p:nvSpPr>
              <p:spPr bwMode="auto">
                <a:xfrm>
                  <a:off x="3152" y="3385"/>
                  <a:ext cx="544" cy="5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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66C7D"/>
                    </a:buClr>
                    <a:buFont typeface="Arial" panose="020B0604020202020204" pitchFamily="34" charset="0"/>
                    <a:buChar char="▪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6BB76D"/>
                    </a:buClr>
                    <a:buFont typeface="Arial" panose="020B0604020202020204" pitchFamily="34" charset="0"/>
                    <a:buChar char="▪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  <a:defRPr/>
                  </a:pPr>
                  <a:endParaRPr lang="zh-CN" altLang="en-US" sz="1350" kern="0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3" name="Oval 63"/>
                <p:cNvSpPr>
                  <a:spLocks noChangeArrowheads="1"/>
                </p:cNvSpPr>
                <p:nvPr/>
              </p:nvSpPr>
              <p:spPr bwMode="auto">
                <a:xfrm>
                  <a:off x="3200" y="3429"/>
                  <a:ext cx="360" cy="364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82001"/>
                      </a:sysClr>
                    </a:gs>
                    <a:gs pos="100000">
                      <a:sysClr val="window" lastClr="FFFFFF">
                        <a:gamma/>
                        <a:tint val="0"/>
                        <a:invGamma/>
                        <a:alpha val="0"/>
                      </a:sys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71" name="Line 64"/>
              <p:cNvSpPr>
                <a:spLocks noChangeShapeType="1"/>
              </p:cNvSpPr>
              <p:nvPr/>
            </p:nvSpPr>
            <p:spPr bwMode="auto">
              <a:xfrm>
                <a:off x="1359" y="3406"/>
                <a:ext cx="91" cy="0"/>
              </a:xfrm>
              <a:prstGeom prst="line">
                <a:avLst/>
              </a:prstGeom>
              <a:noFill/>
              <a:ln w="31750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5" name="Line 65"/>
            <p:cNvSpPr>
              <a:spLocks noChangeShapeType="1"/>
            </p:cNvSpPr>
            <p:nvPr/>
          </p:nvSpPr>
          <p:spPr bwMode="auto">
            <a:xfrm>
              <a:off x="2695250" y="3736875"/>
              <a:ext cx="103030" cy="8885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46" name="Group 66"/>
            <p:cNvGrpSpPr/>
            <p:nvPr/>
          </p:nvGrpSpPr>
          <p:grpSpPr bwMode="auto">
            <a:xfrm>
              <a:off x="2845196" y="3400068"/>
              <a:ext cx="125107" cy="115087"/>
              <a:chOff x="1338" y="3339"/>
              <a:chExt cx="136" cy="136"/>
            </a:xfrm>
          </p:grpSpPr>
          <p:grpSp>
            <p:nvGrpSpPr>
              <p:cNvPr id="66" name="Group 67"/>
              <p:cNvGrpSpPr/>
              <p:nvPr/>
            </p:nvGrpSpPr>
            <p:grpSpPr bwMode="auto">
              <a:xfrm>
                <a:off x="1338" y="3339"/>
                <a:ext cx="136" cy="136"/>
                <a:chOff x="3152" y="3385"/>
                <a:chExt cx="544" cy="544"/>
              </a:xfrm>
            </p:grpSpPr>
            <p:sp>
              <p:nvSpPr>
                <p:cNvPr id="68" name="Oval 68"/>
                <p:cNvSpPr>
                  <a:spLocks noChangeArrowheads="1"/>
                </p:cNvSpPr>
                <p:nvPr/>
              </p:nvSpPr>
              <p:spPr bwMode="auto">
                <a:xfrm>
                  <a:off x="3152" y="3385"/>
                  <a:ext cx="544" cy="5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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66C7D"/>
                    </a:buClr>
                    <a:buFont typeface="Arial" panose="020B0604020202020204" pitchFamily="34" charset="0"/>
                    <a:buChar char="▪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6BB76D"/>
                    </a:buClr>
                    <a:buFont typeface="Arial" panose="020B0604020202020204" pitchFamily="34" charset="0"/>
                    <a:buChar char="▪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  <a:defRPr/>
                  </a:pPr>
                  <a:endParaRPr lang="zh-CN" altLang="en-US" sz="1350" kern="0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9" name="Oval 69"/>
                <p:cNvSpPr>
                  <a:spLocks noChangeArrowheads="1"/>
                </p:cNvSpPr>
                <p:nvPr/>
              </p:nvSpPr>
              <p:spPr bwMode="auto">
                <a:xfrm>
                  <a:off x="3200" y="3429"/>
                  <a:ext cx="360" cy="364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82001"/>
                      </a:sysClr>
                    </a:gs>
                    <a:gs pos="100000">
                      <a:sysClr val="window" lastClr="FFFFFF">
                        <a:gamma/>
                        <a:tint val="0"/>
                        <a:invGamma/>
                        <a:alpha val="0"/>
                      </a:sys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67" name="Line 70"/>
              <p:cNvSpPr>
                <a:spLocks noChangeShapeType="1"/>
              </p:cNvSpPr>
              <p:nvPr/>
            </p:nvSpPr>
            <p:spPr bwMode="auto">
              <a:xfrm>
                <a:off x="1359" y="3406"/>
                <a:ext cx="91" cy="0"/>
              </a:xfrm>
              <a:prstGeom prst="line">
                <a:avLst/>
              </a:prstGeom>
              <a:noFill/>
              <a:ln w="31750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7" name="Line 71"/>
            <p:cNvSpPr>
              <a:spLocks noChangeShapeType="1"/>
            </p:cNvSpPr>
            <p:nvPr/>
          </p:nvSpPr>
          <p:spPr bwMode="auto">
            <a:xfrm flipV="1">
              <a:off x="2927066" y="3310372"/>
              <a:ext cx="22998" cy="9139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48" name="Group 72"/>
            <p:cNvGrpSpPr/>
            <p:nvPr/>
          </p:nvGrpSpPr>
          <p:grpSpPr bwMode="auto">
            <a:xfrm>
              <a:off x="2996979" y="3765640"/>
              <a:ext cx="125107" cy="115087"/>
              <a:chOff x="1338" y="3339"/>
              <a:chExt cx="136" cy="136"/>
            </a:xfrm>
          </p:grpSpPr>
          <p:grpSp>
            <p:nvGrpSpPr>
              <p:cNvPr id="62" name="Group 73"/>
              <p:cNvGrpSpPr/>
              <p:nvPr/>
            </p:nvGrpSpPr>
            <p:grpSpPr bwMode="auto">
              <a:xfrm>
                <a:off x="1338" y="3339"/>
                <a:ext cx="136" cy="136"/>
                <a:chOff x="3152" y="3385"/>
                <a:chExt cx="544" cy="544"/>
              </a:xfrm>
            </p:grpSpPr>
            <p:sp>
              <p:nvSpPr>
                <p:cNvPr id="64" name="Oval 74"/>
                <p:cNvSpPr>
                  <a:spLocks noChangeArrowheads="1"/>
                </p:cNvSpPr>
                <p:nvPr/>
              </p:nvSpPr>
              <p:spPr bwMode="auto">
                <a:xfrm>
                  <a:off x="3152" y="3385"/>
                  <a:ext cx="544" cy="5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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66C7D"/>
                    </a:buClr>
                    <a:buFont typeface="Arial" panose="020B0604020202020204" pitchFamily="34" charset="0"/>
                    <a:buChar char="▪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6BB76D"/>
                    </a:buClr>
                    <a:buFont typeface="Arial" panose="020B0604020202020204" pitchFamily="34" charset="0"/>
                    <a:buChar char="▪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  <a:defRPr/>
                  </a:pPr>
                  <a:endParaRPr lang="zh-CN" altLang="en-US" sz="1350" kern="0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5" name="Oval 75"/>
                <p:cNvSpPr>
                  <a:spLocks noChangeArrowheads="1"/>
                </p:cNvSpPr>
                <p:nvPr/>
              </p:nvSpPr>
              <p:spPr bwMode="auto">
                <a:xfrm>
                  <a:off x="3200" y="3429"/>
                  <a:ext cx="360" cy="364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82001"/>
                      </a:sysClr>
                    </a:gs>
                    <a:gs pos="100000">
                      <a:sysClr val="window" lastClr="FFFFFF">
                        <a:gamma/>
                        <a:tint val="0"/>
                        <a:invGamma/>
                        <a:alpha val="0"/>
                      </a:sys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63" name="Line 76"/>
              <p:cNvSpPr>
                <a:spLocks noChangeShapeType="1"/>
              </p:cNvSpPr>
              <p:nvPr/>
            </p:nvSpPr>
            <p:spPr bwMode="auto">
              <a:xfrm>
                <a:off x="1359" y="3406"/>
                <a:ext cx="91" cy="0"/>
              </a:xfrm>
              <a:prstGeom prst="line">
                <a:avLst/>
              </a:prstGeom>
              <a:noFill/>
              <a:ln w="31750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9" name="Line 77"/>
            <p:cNvSpPr>
              <a:spLocks noChangeShapeType="1"/>
            </p:cNvSpPr>
            <p:nvPr/>
          </p:nvSpPr>
          <p:spPr bwMode="auto">
            <a:xfrm flipH="1">
              <a:off x="2839680" y="3846036"/>
              <a:ext cx="164663" cy="3046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50" name="Group 78"/>
            <p:cNvGrpSpPr/>
            <p:nvPr/>
          </p:nvGrpSpPr>
          <p:grpSpPr bwMode="auto">
            <a:xfrm>
              <a:off x="3344705" y="3420378"/>
              <a:ext cx="125107" cy="115087"/>
              <a:chOff x="1338" y="3339"/>
              <a:chExt cx="136" cy="136"/>
            </a:xfrm>
          </p:grpSpPr>
          <p:grpSp>
            <p:nvGrpSpPr>
              <p:cNvPr id="58" name="Group 79"/>
              <p:cNvGrpSpPr/>
              <p:nvPr/>
            </p:nvGrpSpPr>
            <p:grpSpPr bwMode="auto">
              <a:xfrm>
                <a:off x="1338" y="3339"/>
                <a:ext cx="136" cy="136"/>
                <a:chOff x="3152" y="3385"/>
                <a:chExt cx="544" cy="544"/>
              </a:xfrm>
            </p:grpSpPr>
            <p:sp>
              <p:nvSpPr>
                <p:cNvPr id="60" name="Oval 80"/>
                <p:cNvSpPr>
                  <a:spLocks noChangeArrowheads="1"/>
                </p:cNvSpPr>
                <p:nvPr/>
              </p:nvSpPr>
              <p:spPr bwMode="auto">
                <a:xfrm>
                  <a:off x="3152" y="3385"/>
                  <a:ext cx="544" cy="5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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66C7D"/>
                    </a:buClr>
                    <a:buFont typeface="Arial" panose="020B0604020202020204" pitchFamily="34" charset="0"/>
                    <a:buChar char="▪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6BB76D"/>
                    </a:buClr>
                    <a:buFont typeface="Arial" panose="020B0604020202020204" pitchFamily="34" charset="0"/>
                    <a:buChar char="▪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  <a:defRPr/>
                  </a:pPr>
                  <a:endParaRPr lang="zh-CN" altLang="en-US" sz="1350" kern="0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" name="Oval 81"/>
                <p:cNvSpPr>
                  <a:spLocks noChangeArrowheads="1"/>
                </p:cNvSpPr>
                <p:nvPr/>
              </p:nvSpPr>
              <p:spPr bwMode="auto">
                <a:xfrm>
                  <a:off x="3200" y="3429"/>
                  <a:ext cx="360" cy="364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82001"/>
                      </a:sysClr>
                    </a:gs>
                    <a:gs pos="100000">
                      <a:sysClr val="window" lastClr="FFFFFF">
                        <a:gamma/>
                        <a:tint val="0"/>
                        <a:invGamma/>
                        <a:alpha val="0"/>
                      </a:sys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59" name="Line 82"/>
              <p:cNvSpPr>
                <a:spLocks noChangeShapeType="1"/>
              </p:cNvSpPr>
              <p:nvPr/>
            </p:nvSpPr>
            <p:spPr bwMode="auto">
              <a:xfrm>
                <a:off x="1359" y="3406"/>
                <a:ext cx="91" cy="0"/>
              </a:xfrm>
              <a:prstGeom prst="line">
                <a:avLst/>
              </a:prstGeom>
              <a:noFill/>
              <a:ln w="31750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1" name="Line 83"/>
            <p:cNvSpPr>
              <a:spLocks noChangeShapeType="1"/>
            </p:cNvSpPr>
            <p:nvPr/>
          </p:nvSpPr>
          <p:spPr bwMode="auto">
            <a:xfrm flipH="1" flipV="1">
              <a:off x="3203959" y="3409383"/>
              <a:ext cx="139826" cy="456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52" name="Group 84"/>
            <p:cNvGrpSpPr/>
            <p:nvPr/>
          </p:nvGrpSpPr>
          <p:grpSpPr bwMode="auto">
            <a:xfrm>
              <a:off x="3474411" y="3798643"/>
              <a:ext cx="125107" cy="115087"/>
              <a:chOff x="1338" y="3339"/>
              <a:chExt cx="136" cy="136"/>
            </a:xfrm>
          </p:grpSpPr>
          <p:grpSp>
            <p:nvGrpSpPr>
              <p:cNvPr id="54" name="Group 85"/>
              <p:cNvGrpSpPr/>
              <p:nvPr/>
            </p:nvGrpSpPr>
            <p:grpSpPr bwMode="auto">
              <a:xfrm>
                <a:off x="1338" y="3339"/>
                <a:ext cx="136" cy="136"/>
                <a:chOff x="3152" y="3385"/>
                <a:chExt cx="544" cy="544"/>
              </a:xfrm>
            </p:grpSpPr>
            <p:sp>
              <p:nvSpPr>
                <p:cNvPr id="56" name="Oval 86"/>
                <p:cNvSpPr>
                  <a:spLocks noChangeArrowheads="1"/>
                </p:cNvSpPr>
                <p:nvPr/>
              </p:nvSpPr>
              <p:spPr bwMode="auto">
                <a:xfrm>
                  <a:off x="3152" y="3385"/>
                  <a:ext cx="544" cy="544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buClr>
                      <a:schemeClr val="accent1"/>
                    </a:buClr>
                    <a:buSzPct val="80000"/>
                    <a:buFont typeface="Wingdings 2" panose="05020102010507070707" pitchFamily="18" charset="2"/>
                    <a:buChar char="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E66C7D"/>
                    </a:buClr>
                    <a:buFont typeface="Arial" panose="020B0604020202020204" pitchFamily="34" charset="0"/>
                    <a:buChar char="▪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6BB76D"/>
                    </a:buClr>
                    <a:buFont typeface="Arial" panose="020B0604020202020204" pitchFamily="34" charset="0"/>
                    <a:buChar char="▪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88651"/>
                    </a:buClr>
                    <a:buFont typeface="Wingdings 3" panose="05040102010807070707" pitchFamily="18" charset="2"/>
                    <a:buChar char="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  <a:defRPr/>
                  </a:pPr>
                  <a:endParaRPr lang="zh-CN" altLang="en-US" sz="1350" kern="0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7" name="Oval 87"/>
                <p:cNvSpPr>
                  <a:spLocks noChangeArrowheads="1"/>
                </p:cNvSpPr>
                <p:nvPr/>
              </p:nvSpPr>
              <p:spPr bwMode="auto">
                <a:xfrm>
                  <a:off x="3200" y="3429"/>
                  <a:ext cx="360" cy="364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82001"/>
                      </a:sysClr>
                    </a:gs>
                    <a:gs pos="100000">
                      <a:sysClr val="window" lastClr="FFFFFF">
                        <a:gamma/>
                        <a:tint val="0"/>
                        <a:invGamma/>
                        <a:alpha val="0"/>
                      </a:sys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55" name="Line 88"/>
              <p:cNvSpPr>
                <a:spLocks noChangeShapeType="1"/>
              </p:cNvSpPr>
              <p:nvPr/>
            </p:nvSpPr>
            <p:spPr bwMode="auto">
              <a:xfrm>
                <a:off x="1359" y="3406"/>
                <a:ext cx="91" cy="0"/>
              </a:xfrm>
              <a:prstGeom prst="line">
                <a:avLst/>
              </a:prstGeom>
              <a:noFill/>
              <a:ln w="31750">
                <a:solidFill>
                  <a:sysClr val="window" lastClr="FFFF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3" name="Line 89"/>
            <p:cNvSpPr>
              <a:spLocks noChangeShapeType="1"/>
            </p:cNvSpPr>
            <p:nvPr/>
          </p:nvSpPr>
          <p:spPr bwMode="auto">
            <a:xfrm>
              <a:off x="3597678" y="3873964"/>
              <a:ext cx="147185" cy="3808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74221" y="1210334"/>
            <a:ext cx="2689068" cy="457200"/>
            <a:chOff x="2098956" y="962422"/>
            <a:chExt cx="2689068" cy="457200"/>
          </a:xfrm>
        </p:grpSpPr>
        <p:cxnSp>
          <p:nvCxnSpPr>
            <p:cNvPr id="98" name="直接箭头连接符 97"/>
            <p:cNvCxnSpPr/>
            <p:nvPr/>
          </p:nvCxnSpPr>
          <p:spPr>
            <a:xfrm>
              <a:off x="2098956" y="962422"/>
              <a:ext cx="2689068" cy="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箭头连接符 98"/>
            <p:cNvCxnSpPr/>
            <p:nvPr/>
          </p:nvCxnSpPr>
          <p:spPr>
            <a:xfrm>
              <a:off x="2098956" y="1114822"/>
              <a:ext cx="2689068" cy="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箭头连接符 99"/>
            <p:cNvCxnSpPr/>
            <p:nvPr/>
          </p:nvCxnSpPr>
          <p:spPr>
            <a:xfrm>
              <a:off x="2098956" y="1267222"/>
              <a:ext cx="2689068" cy="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箭头连接符 100"/>
            <p:cNvCxnSpPr/>
            <p:nvPr/>
          </p:nvCxnSpPr>
          <p:spPr>
            <a:xfrm>
              <a:off x="2098956" y="1419622"/>
              <a:ext cx="2689068" cy="0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Object 4"/>
              <p:cNvSpPr txBox="1"/>
              <p:nvPr/>
            </p:nvSpPr>
            <p:spPr>
              <a:xfrm>
                <a:off x="5281390" y="1041290"/>
                <a:ext cx="1631653" cy="1355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zh-CN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0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390" y="1041290"/>
                <a:ext cx="1631653" cy="13557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1044242" y="-92546"/>
            <a:ext cx="431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03" name="矩形 102"/>
          <p:cNvSpPr/>
          <p:nvPr/>
        </p:nvSpPr>
        <p:spPr>
          <a:xfrm>
            <a:off x="324162" y="-92546"/>
            <a:ext cx="431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04" name="文本框 147">
            <a:extLst>
              <a:ext uri="{FF2B5EF4-FFF2-40B4-BE49-F238E27FC236}">
                <a16:creationId xmlns:a16="http://schemas.microsoft.com/office/drawing/2014/main" id="{D9CE9244-B6E7-486C-B686-6D713B790317}"/>
              </a:ext>
            </a:extLst>
          </p:cNvPr>
          <p:cNvSpPr txBox="1"/>
          <p:nvPr/>
        </p:nvSpPr>
        <p:spPr>
          <a:xfrm>
            <a:off x="856529" y="422224"/>
            <a:ext cx="1368735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电流成因</a:t>
            </a:r>
            <a:endParaRPr lang="en-US" altLang="zh-CN" sz="20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95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23457E-7 L -0.05556 -0.0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0484" y="951945"/>
            <a:ext cx="8454682" cy="1385852"/>
          </a:xfrm>
          <a:prstGeom prst="rect">
            <a:avLst/>
          </a:prstGeom>
        </p:spPr>
        <p:txBody>
          <a:bodyPr wrap="square" lIns="91402" tIns="45700" rIns="91402" bIns="457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95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设柱体的长度为</a:t>
            </a:r>
            <a:r>
              <a:rPr lang="en-US" altLang="zh-CN" sz="1950" i="1" kern="100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L</a:t>
            </a:r>
            <a:r>
              <a:rPr lang="zh-CN" altLang="zh-CN" sz="195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，横截面积为</a:t>
            </a:r>
            <a:r>
              <a:rPr lang="en-US" altLang="zh-CN" sz="1950" i="1" kern="100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S</a:t>
            </a:r>
            <a:r>
              <a:rPr lang="zh-CN" altLang="zh-CN" sz="195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，单位体积内的自由电荷数为</a:t>
            </a:r>
            <a:r>
              <a:rPr lang="en-US" altLang="zh-CN" sz="1950" i="1" kern="100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</a:t>
            </a:r>
            <a:r>
              <a:rPr lang="zh-CN" altLang="zh-CN" sz="195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，每个自由电荷的电荷量为</a:t>
            </a:r>
            <a:r>
              <a:rPr lang="en-US" altLang="zh-CN" sz="1950" kern="100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q</a:t>
            </a:r>
            <a:r>
              <a:rPr lang="zh-CN" altLang="zh-CN" sz="195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，电荷定向移动的速率为</a:t>
            </a:r>
            <a:r>
              <a:rPr lang="en-US" altLang="zh-CN" sz="1950" i="1" kern="100" dirty="0">
                <a:solidFill>
                  <a:srgbClr val="FF0000"/>
                </a:solidFill>
                <a:latin typeface="Book Antiqua" panose="02040602050305030304"/>
                <a:ea typeface="微软雅黑" panose="020B0503020204020204" charset="-122"/>
                <a:cs typeface="Times New Roman" panose="02020603050405020304"/>
              </a:rPr>
              <a:t>v</a:t>
            </a:r>
            <a:r>
              <a:rPr lang="zh-CN" altLang="zh-CN" sz="195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，则：</a:t>
            </a:r>
            <a:endParaRPr lang="zh-CN" altLang="zh-CN" sz="19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95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195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柱体微元中的总电荷量为</a:t>
            </a:r>
            <a:endParaRPr lang="zh-CN" altLang="zh-CN" sz="19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525801"/>
              </p:ext>
            </p:extLst>
          </p:nvPr>
        </p:nvGraphicFramePr>
        <p:xfrm>
          <a:off x="3851275" y="2432050"/>
          <a:ext cx="104775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0" name="Document" r:id="rId3" imgW="1370262" imgH="849271" progId="Word.Document.12">
                  <p:embed/>
                </p:oleObj>
              </mc:Choice>
              <mc:Fallback>
                <p:oleObj name="Document" r:id="rId3" imgW="1370262" imgH="849271" progId="Word.Document.12">
                  <p:embed/>
                  <p:pic>
                    <p:nvPicPr>
                      <p:cNvPr id="0" name="图片 320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1275" y="2432050"/>
                        <a:ext cx="1047750" cy="646113"/>
                      </a:xfrm>
                      <a:prstGeom prst="rect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596991"/>
              </p:ext>
            </p:extLst>
          </p:nvPr>
        </p:nvGraphicFramePr>
        <p:xfrm>
          <a:off x="3525699" y="3229050"/>
          <a:ext cx="1852613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1" name="Document" r:id="rId5" imgW="2408220" imgH="875551" progId="Word.Document.12">
                  <p:embed/>
                </p:oleObj>
              </mc:Choice>
              <mc:Fallback>
                <p:oleObj name="Document" r:id="rId5" imgW="2408220" imgH="875551" progId="Word.Document.12">
                  <p:embed/>
                  <p:pic>
                    <p:nvPicPr>
                      <p:cNvPr id="0" name="图片 3208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25699" y="3229050"/>
                        <a:ext cx="1852613" cy="671512"/>
                      </a:xfrm>
                      <a:prstGeom prst="rect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1" name="图片 190"/>
          <p:cNvPicPr>
            <a:picLocks noChangeAspect="1"/>
          </p:cNvPicPr>
          <p:nvPr/>
        </p:nvPicPr>
        <p:blipFill rotWithShape="1">
          <a:blip r:embed="rId7"/>
          <a:srcRect l="33075" t="36854" r="14065" b="53696"/>
          <a:stretch>
            <a:fillRect/>
          </a:stretch>
        </p:blipFill>
        <p:spPr>
          <a:xfrm>
            <a:off x="5600" y="4860"/>
            <a:ext cx="5256000" cy="587262"/>
          </a:xfrm>
          <a:prstGeom prst="rect">
            <a:avLst/>
          </a:prstGeom>
        </p:spPr>
      </p:pic>
      <p:sp>
        <p:nvSpPr>
          <p:cNvPr id="122" name="矩形 121"/>
          <p:cNvSpPr/>
          <p:nvPr/>
        </p:nvSpPr>
        <p:spPr>
          <a:xfrm>
            <a:off x="1044242" y="-92546"/>
            <a:ext cx="431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23" name="矩形 122"/>
          <p:cNvSpPr/>
          <p:nvPr/>
        </p:nvSpPr>
        <p:spPr>
          <a:xfrm>
            <a:off x="324162" y="-92546"/>
            <a:ext cx="431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940C64A-AE18-4BB8-9173-A7130FD420C9}"/>
              </a:ext>
            </a:extLst>
          </p:cNvPr>
          <p:cNvSpPr/>
          <p:nvPr/>
        </p:nvSpPr>
        <p:spPr>
          <a:xfrm>
            <a:off x="3771019" y="1949747"/>
            <a:ext cx="10567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i="1" kern="100" dirty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Q</a:t>
            </a:r>
            <a:r>
              <a:rPr lang="zh-CN" altLang="zh-CN" kern="100" dirty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i="1" kern="100" dirty="0" err="1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nLSq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C8B64B3-9DEE-434B-8EA2-5ED6289A0A8D}"/>
              </a:ext>
            </a:extLst>
          </p:cNvPr>
          <p:cNvSpPr/>
          <p:nvPr/>
        </p:nvSpPr>
        <p:spPr>
          <a:xfrm>
            <a:off x="324162" y="2633628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ea typeface="微软雅黑" panose="020B0503020204020204" pitchFamily="34" charset="-122"/>
              </a:rPr>
              <a:t>(2)</a:t>
            </a:r>
            <a:r>
              <a:rPr lang="zh-CN" altLang="zh-CN" dirty="0">
                <a:ea typeface="微软雅黑" panose="020B0503020204020204" pitchFamily="34" charset="-122"/>
                <a:cs typeface="Times New Roman" panose="02020603050405020304" pitchFamily="18" charset="0"/>
              </a:rPr>
              <a:t>电荷通过横截面的时间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70DC252-5385-46D5-922E-4ECCEBEB36B1}"/>
              </a:ext>
            </a:extLst>
          </p:cNvPr>
          <p:cNvSpPr/>
          <p:nvPr/>
        </p:nvSpPr>
        <p:spPr>
          <a:xfrm>
            <a:off x="360543" y="3271986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ea typeface="微软雅黑" panose="020B0503020204020204" pitchFamily="34" charset="-122"/>
              </a:rPr>
              <a:t>(3)</a:t>
            </a:r>
            <a:r>
              <a:rPr lang="zh-CN" altLang="zh-CN" dirty="0">
                <a:ea typeface="微软雅黑" panose="020B0503020204020204" pitchFamily="34" charset="-122"/>
                <a:cs typeface="Times New Roman" panose="02020603050405020304" pitchFamily="18" charset="0"/>
              </a:rPr>
              <a:t>电流的微观表达式</a:t>
            </a:r>
            <a:endParaRPr lang="zh-CN" altLang="en-US" dirty="0"/>
          </a:p>
        </p:txBody>
      </p:sp>
      <p:sp>
        <p:nvSpPr>
          <p:cNvPr id="124" name="文本框 147">
            <a:extLst>
              <a:ext uri="{FF2B5EF4-FFF2-40B4-BE49-F238E27FC236}">
                <a16:creationId xmlns:a16="http://schemas.microsoft.com/office/drawing/2014/main" id="{84BD236D-B949-400D-B492-A7237A963DDE}"/>
              </a:ext>
            </a:extLst>
          </p:cNvPr>
          <p:cNvSpPr txBox="1"/>
          <p:nvPr/>
        </p:nvSpPr>
        <p:spPr>
          <a:xfrm>
            <a:off x="856529" y="422224"/>
            <a:ext cx="2059287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电流微观表达式</a:t>
            </a:r>
            <a:endParaRPr lang="en-US" altLang="zh-CN" sz="20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95A980C-38F3-4EEE-B50A-C1AA223D7C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89" t="55600" r="57087" b="24288"/>
          <a:stretch/>
        </p:blipFill>
        <p:spPr>
          <a:xfrm>
            <a:off x="5592537" y="1914834"/>
            <a:ext cx="3312368" cy="1034431"/>
          </a:xfrm>
          <a:prstGeom prst="rect">
            <a:avLst/>
          </a:prstGeom>
        </p:spPr>
      </p:pic>
      <p:sp>
        <p:nvSpPr>
          <p:cNvPr id="13" name="文本框 147">
            <a:extLst>
              <a:ext uri="{FF2B5EF4-FFF2-40B4-BE49-F238E27FC236}">
                <a16:creationId xmlns:a16="http://schemas.microsoft.com/office/drawing/2014/main" id="{935FE54A-5022-4C68-AE89-A97D738A5F10}"/>
              </a:ext>
            </a:extLst>
          </p:cNvPr>
          <p:cNvSpPr txBox="1"/>
          <p:nvPr/>
        </p:nvSpPr>
        <p:spPr>
          <a:xfrm>
            <a:off x="2354024" y="4132359"/>
            <a:ext cx="299450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如何理解</a:t>
            </a:r>
            <a:r>
              <a:rPr lang="zh-CN" altLang="zh-CN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定向移动的速率</a:t>
            </a:r>
            <a:r>
              <a:rPr lang="en-US" altLang="zh-CN" sz="2800" i="1" kern="100" dirty="0">
                <a:solidFill>
                  <a:srgbClr val="FF0000"/>
                </a:solidFill>
                <a:latin typeface="Book Antiqua" panose="02040602050305030304"/>
                <a:ea typeface="微软雅黑" panose="020B0503020204020204" charset="-122"/>
                <a:cs typeface="Times New Roman" panose="02020603050405020304"/>
              </a:rPr>
              <a:t>v</a:t>
            </a:r>
            <a:endParaRPr lang="en-US" altLang="zh-CN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0F6D610-57F5-4887-8C3C-EC5A10F18350}"/>
              </a:ext>
            </a:extLst>
          </p:cNvPr>
          <p:cNvGrpSpPr/>
          <p:nvPr/>
        </p:nvGrpSpPr>
        <p:grpSpPr>
          <a:xfrm>
            <a:off x="7176025" y="3453606"/>
            <a:ext cx="245269" cy="270272"/>
            <a:chOff x="2605864" y="3638767"/>
            <a:chExt cx="245269" cy="270272"/>
          </a:xfrm>
        </p:grpSpPr>
        <p:grpSp>
          <p:nvGrpSpPr>
            <p:cNvPr id="15" name="Group 16">
              <a:extLst>
                <a:ext uri="{FF2B5EF4-FFF2-40B4-BE49-F238E27FC236}">
                  <a16:creationId xmlns:a16="http://schemas.microsoft.com/office/drawing/2014/main" id="{FD9EF64E-A47C-4879-A68C-14A70050CEBB}"/>
                </a:ext>
              </a:extLst>
            </p:cNvPr>
            <p:cNvGrpSpPr/>
            <p:nvPr/>
          </p:nvGrpSpPr>
          <p:grpSpPr bwMode="auto">
            <a:xfrm>
              <a:off x="2605864" y="3638767"/>
              <a:ext cx="245269" cy="270272"/>
              <a:chOff x="9648" y="3254"/>
              <a:chExt cx="822" cy="905"/>
            </a:xfrm>
          </p:grpSpPr>
          <p:sp>
            <p:nvSpPr>
              <p:cNvPr id="17" name="Oval 17">
                <a:extLst>
                  <a:ext uri="{FF2B5EF4-FFF2-40B4-BE49-F238E27FC236}">
                    <a16:creationId xmlns:a16="http://schemas.microsoft.com/office/drawing/2014/main" id="{7AACC4C4-5275-4AD3-80F9-17D8D0F18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48" y="3254"/>
                <a:ext cx="544" cy="5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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66C7D"/>
                  </a:buClr>
                  <a:buFont typeface="Arial" panose="020B0604020202020204" pitchFamily="34" charset="0"/>
                  <a:buChar char="▪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BB76D"/>
                  </a:buClr>
                  <a:buFont typeface="Arial" panose="020B0604020202020204" pitchFamily="34" charset="0"/>
                  <a:buChar char="▪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E88651"/>
                  </a:buClr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  <a:defRPr/>
                </a:pPr>
                <a:endParaRPr lang="zh-CN" altLang="en-US" sz="1350" b="1" kern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" name="Oval 18">
                <a:extLst>
                  <a:ext uri="{FF2B5EF4-FFF2-40B4-BE49-F238E27FC236}">
                    <a16:creationId xmlns:a16="http://schemas.microsoft.com/office/drawing/2014/main" id="{DF2CDF71-8CB4-4BBF-9D30-A1E5A1586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10" y="3795"/>
                <a:ext cx="360" cy="364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alpha val="82001"/>
                    </a:sysClr>
                  </a:gs>
                  <a:gs pos="100000">
                    <a:sysClr val="window" lastClr="FFFFFF">
                      <a:gamma/>
                      <a:tint val="0"/>
                      <a:invGamma/>
                      <a:alpha val="0"/>
                    </a:sys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kern="0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Line 19">
              <a:extLst>
                <a:ext uri="{FF2B5EF4-FFF2-40B4-BE49-F238E27FC236}">
                  <a16:creationId xmlns:a16="http://schemas.microsoft.com/office/drawing/2014/main" id="{EC5E3B94-0A79-48B6-8E46-041827C28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6105" y="3714967"/>
              <a:ext cx="108347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D86EE1E-3E1A-4E9C-B6EF-3D96827DE98F}"/>
              </a:ext>
            </a:extLst>
          </p:cNvPr>
          <p:cNvGrpSpPr/>
          <p:nvPr/>
        </p:nvGrpSpPr>
        <p:grpSpPr>
          <a:xfrm>
            <a:off x="6923889" y="2804513"/>
            <a:ext cx="333295" cy="507831"/>
            <a:chOff x="6923889" y="2804513"/>
            <a:chExt cx="333295" cy="507831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941196ED-CD18-4F1F-BE23-342730C5506B}"/>
                </a:ext>
              </a:extLst>
            </p:cNvPr>
            <p:cNvSpPr txBox="1"/>
            <p:nvPr/>
          </p:nvSpPr>
          <p:spPr>
            <a:xfrm>
              <a:off x="6927164" y="2804513"/>
              <a:ext cx="26384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2700" i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a</a:t>
              </a:r>
              <a:endParaRPr lang="zh-CN" altLang="en-US" sz="2700" i="1" dirty="0">
                <a:solidFill>
                  <a:srgbClr val="0070C0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EC6178D9-11A5-4695-A6F0-3470C7614625}"/>
                </a:ext>
              </a:extLst>
            </p:cNvPr>
            <p:cNvCxnSpPr/>
            <p:nvPr/>
          </p:nvCxnSpPr>
          <p:spPr>
            <a:xfrm flipH="1">
              <a:off x="6923889" y="3268348"/>
              <a:ext cx="333295" cy="12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E310658-B191-429B-AB3A-2819ABB7550B}"/>
              </a:ext>
            </a:extLst>
          </p:cNvPr>
          <p:cNvGrpSpPr/>
          <p:nvPr/>
        </p:nvGrpSpPr>
        <p:grpSpPr>
          <a:xfrm>
            <a:off x="7311210" y="3166524"/>
            <a:ext cx="660228" cy="363282"/>
            <a:chOff x="900773" y="2373230"/>
            <a:chExt cx="660228" cy="363282"/>
          </a:xfrm>
        </p:grpSpPr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495A0F91-B003-43AA-BC10-9F65F5008530}"/>
                </a:ext>
              </a:extLst>
            </p:cNvPr>
            <p:cNvCxnSpPr/>
            <p:nvPr/>
          </p:nvCxnSpPr>
          <p:spPr>
            <a:xfrm>
              <a:off x="900773" y="2728495"/>
              <a:ext cx="477427" cy="801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CB1D0434-0C7B-4BDA-B9B1-67A94E0DEEB6}"/>
                </a:ext>
              </a:extLst>
            </p:cNvPr>
            <p:cNvSpPr txBox="1"/>
            <p:nvPr/>
          </p:nvSpPr>
          <p:spPr>
            <a:xfrm>
              <a:off x="1297152" y="2373230"/>
              <a:ext cx="2638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1600" i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f</a:t>
              </a:r>
              <a:endParaRPr lang="zh-CN" altLang="en-US" sz="1600" i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7C58821-3D01-465E-81AB-D6AE0EEF3F8B}"/>
              </a:ext>
            </a:extLst>
          </p:cNvPr>
          <p:cNvGrpSpPr/>
          <p:nvPr/>
        </p:nvGrpSpPr>
        <p:grpSpPr>
          <a:xfrm>
            <a:off x="6534208" y="3107341"/>
            <a:ext cx="644938" cy="507831"/>
            <a:chOff x="97467" y="2305665"/>
            <a:chExt cx="644938" cy="507831"/>
          </a:xfrm>
        </p:grpSpPr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66124496-9CF7-443B-B162-6AA24BC622E0}"/>
                </a:ext>
              </a:extLst>
            </p:cNvPr>
            <p:cNvCxnSpPr/>
            <p:nvPr/>
          </p:nvCxnSpPr>
          <p:spPr>
            <a:xfrm flipH="1">
              <a:off x="264978" y="2728495"/>
              <a:ext cx="477427" cy="8017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D7692452-E45E-4537-82F3-F81DB8E78A5E}"/>
                </a:ext>
              </a:extLst>
            </p:cNvPr>
            <p:cNvSpPr txBox="1"/>
            <p:nvPr/>
          </p:nvSpPr>
          <p:spPr>
            <a:xfrm>
              <a:off x="97467" y="2305665"/>
              <a:ext cx="26384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2700" i="1" dirty="0">
                  <a:solidFill>
                    <a:schemeClr val="accent2">
                      <a:lumMod val="75000"/>
                    </a:schemeClr>
                  </a:solidFill>
                  <a:cs typeface="Times New Roman" panose="02020603050405020304" pitchFamily="18" charset="0"/>
                </a:rPr>
                <a:t>F</a:t>
              </a:r>
              <a:endParaRPr lang="zh-CN" altLang="en-US" sz="2700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64927FE-A909-4732-A501-78915BE6BCB2}"/>
              </a:ext>
            </a:extLst>
          </p:cNvPr>
          <p:cNvGrpSpPr/>
          <p:nvPr/>
        </p:nvGrpSpPr>
        <p:grpSpPr>
          <a:xfrm>
            <a:off x="7076289" y="3432071"/>
            <a:ext cx="333295" cy="507831"/>
            <a:chOff x="7076289" y="3432071"/>
            <a:chExt cx="333295" cy="507831"/>
          </a:xfrm>
        </p:grpSpPr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1587E584-E2F1-4EEE-9DA0-FEBD0A11F73D}"/>
                </a:ext>
              </a:extLst>
            </p:cNvPr>
            <p:cNvCxnSpPr/>
            <p:nvPr/>
          </p:nvCxnSpPr>
          <p:spPr>
            <a:xfrm flipH="1">
              <a:off x="7076289" y="3866624"/>
              <a:ext cx="333295" cy="12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12">
              <a:extLst>
                <a:ext uri="{FF2B5EF4-FFF2-40B4-BE49-F238E27FC236}">
                  <a16:creationId xmlns:a16="http://schemas.microsoft.com/office/drawing/2014/main" id="{05476885-FA13-444A-9363-9E263441388A}"/>
                </a:ext>
              </a:extLst>
            </p:cNvPr>
            <p:cNvSpPr txBox="1"/>
            <p:nvPr/>
          </p:nvSpPr>
          <p:spPr>
            <a:xfrm>
              <a:off x="7079564" y="3432071"/>
              <a:ext cx="26384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2700" i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v</a:t>
              </a:r>
              <a:endParaRPr lang="zh-CN" altLang="en-US" sz="2700" i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文本框 147">
            <a:extLst>
              <a:ext uri="{FF2B5EF4-FFF2-40B4-BE49-F238E27FC236}">
                <a16:creationId xmlns:a16="http://schemas.microsoft.com/office/drawing/2014/main" id="{D55C15DD-30C4-4393-AAEC-7C81F59129E3}"/>
              </a:ext>
            </a:extLst>
          </p:cNvPr>
          <p:cNvSpPr txBox="1"/>
          <p:nvPr/>
        </p:nvSpPr>
        <p:spPr>
          <a:xfrm>
            <a:off x="6369059" y="4620491"/>
            <a:ext cx="243299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整体效果、平均效果</a:t>
            </a:r>
            <a:endParaRPr lang="en-US" altLang="zh-CN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Object 4">
                <a:extLst>
                  <a:ext uri="{FF2B5EF4-FFF2-40B4-BE49-F238E27FC236}">
                    <a16:creationId xmlns:a16="http://schemas.microsoft.com/office/drawing/2014/main" id="{722AD424-F078-4D8E-A7D1-A84039EF7374}"/>
                  </a:ext>
                </a:extLst>
              </p:cNvPr>
              <p:cNvSpPr txBox="1"/>
              <p:nvPr/>
            </p:nvSpPr>
            <p:spPr>
              <a:xfrm>
                <a:off x="7707589" y="217938"/>
                <a:ext cx="1049324" cy="748367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zh-CN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3" name="Object 4">
                <a:extLst>
                  <a:ext uri="{FF2B5EF4-FFF2-40B4-BE49-F238E27FC236}">
                    <a16:creationId xmlns:a16="http://schemas.microsoft.com/office/drawing/2014/main" id="{722AD424-F078-4D8E-A7D1-A84039EF7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589" y="217938"/>
                <a:ext cx="1049324" cy="7483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147">
            <a:extLst>
              <a:ext uri="{FF2B5EF4-FFF2-40B4-BE49-F238E27FC236}">
                <a16:creationId xmlns:a16="http://schemas.microsoft.com/office/drawing/2014/main" id="{B2C5BFED-B9C2-4AE9-BE17-246999338850}"/>
              </a:ext>
            </a:extLst>
          </p:cNvPr>
          <p:cNvSpPr txBox="1"/>
          <p:nvPr/>
        </p:nvSpPr>
        <p:spPr>
          <a:xfrm>
            <a:off x="6369059" y="4061711"/>
            <a:ext cx="243299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加速、碰撞、再加速</a:t>
            </a:r>
            <a:endParaRPr lang="en-US" altLang="zh-CN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32" grpId="0" animBg="1"/>
      <p:bldP spid="33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35" y="1832801"/>
            <a:ext cx="3093244" cy="1393031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11960" y="2135266"/>
            <a:ext cx="2447631" cy="39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电功：</a:t>
            </a:r>
            <a:r>
              <a:rPr lang="en-US" altLang="zh-CN" sz="21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W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= </a:t>
            </a:r>
            <a:r>
              <a:rPr lang="en-US" altLang="zh-CN" sz="21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Uq</a:t>
            </a:r>
            <a:r>
              <a:rPr lang="en-US" altLang="zh-CN" sz="21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1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UIt</a:t>
            </a:r>
            <a:endParaRPr lang="zh-CN" altLang="en-US" sz="2100" b="1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4211327" y="2565857"/>
            <a:ext cx="1085296" cy="39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1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电功率</a:t>
            </a:r>
            <a:r>
              <a:rPr lang="en-US" altLang="zh-CN" sz="21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: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5296623" y="2638937"/>
            <a:ext cx="1532085" cy="39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P = W/t</a:t>
            </a:r>
            <a:r>
              <a:rPr lang="zh-CN" altLang="en-US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＝</a:t>
            </a:r>
            <a:r>
              <a:rPr lang="en-US" altLang="zh-CN" sz="2100" b="1" i="1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UI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33075" t="36854" r="14065" b="53696"/>
          <a:stretch>
            <a:fillRect/>
          </a:stretch>
        </p:blipFill>
        <p:spPr>
          <a:xfrm>
            <a:off x="5600" y="4860"/>
            <a:ext cx="5256000" cy="5872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844442" y="-92546"/>
            <a:ext cx="431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8" name="文本框 147">
            <a:extLst>
              <a:ext uri="{FF2B5EF4-FFF2-40B4-BE49-F238E27FC236}">
                <a16:creationId xmlns:a16="http://schemas.microsoft.com/office/drawing/2014/main" id="{C2D0B033-D26E-477E-A401-18091181EDC7}"/>
              </a:ext>
            </a:extLst>
          </p:cNvPr>
          <p:cNvSpPr txBox="1"/>
          <p:nvPr/>
        </p:nvSpPr>
        <p:spPr>
          <a:xfrm>
            <a:off x="856529" y="422224"/>
            <a:ext cx="835151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电功</a:t>
            </a:r>
            <a:endParaRPr lang="en-US" altLang="zh-CN" sz="20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4"/>
              <p:cNvSpPr txBox="1"/>
              <p:nvPr/>
            </p:nvSpPr>
            <p:spPr>
              <a:xfrm>
                <a:off x="3487638" y="1395813"/>
                <a:ext cx="1303189" cy="4037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𝑛𝑒𝑆𝑣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638" y="1395813"/>
                <a:ext cx="1303189" cy="4037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33075" t="36854" r="14065" b="53696"/>
          <a:stretch>
            <a:fillRect/>
          </a:stretch>
        </p:blipFill>
        <p:spPr>
          <a:xfrm>
            <a:off x="5600" y="4860"/>
            <a:ext cx="5256000" cy="587262"/>
          </a:xfrm>
          <a:prstGeom prst="rect">
            <a:avLst/>
          </a:prstGeom>
        </p:spPr>
      </p:pic>
      <p:sp>
        <p:nvSpPr>
          <p:cNvPr id="17" name="文本框 147"/>
          <p:cNvSpPr txBox="1"/>
          <p:nvPr/>
        </p:nvSpPr>
        <p:spPr>
          <a:xfrm>
            <a:off x="160376" y="633413"/>
            <a:ext cx="3025000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请比较：电流？电子定向移动平均速率？电压？电场力？生热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(</a:t>
            </a:r>
            <a:r>
              <a:rPr lang="zh-CN" altLang="en-US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宏观、微观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)</a:t>
            </a:r>
            <a:r>
              <a:rPr lang="zh-CN" altLang="en-US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？</a:t>
            </a:r>
            <a:endParaRPr lang="en-US" altLang="zh-CN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8" name="文本框 147"/>
          <p:cNvSpPr txBox="1"/>
          <p:nvPr/>
        </p:nvSpPr>
        <p:spPr>
          <a:xfrm>
            <a:off x="5642668" y="639665"/>
            <a:ext cx="316835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串联电路</a:t>
            </a: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I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  </a:t>
            </a:r>
            <a:r>
              <a:rPr lang="zh-CN" altLang="en-US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电荷分布稳定</a:t>
            </a:r>
            <a:endParaRPr lang="en-US" altLang="zh-CN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4"/>
              <p:cNvSpPr txBox="1"/>
              <p:nvPr/>
            </p:nvSpPr>
            <p:spPr>
              <a:xfrm>
                <a:off x="3487638" y="1915024"/>
                <a:ext cx="1985724" cy="5189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𝐼𝑅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638" y="1915024"/>
                <a:ext cx="1985724" cy="518950"/>
              </a:xfrm>
              <a:prstGeom prst="rect">
                <a:avLst/>
              </a:prstGeom>
              <a:blipFill>
                <a:blip r:embed="rId5"/>
                <a:stretch>
                  <a:fillRect b="-823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4"/>
              <p:cNvSpPr txBox="1"/>
              <p:nvPr/>
            </p:nvSpPr>
            <p:spPr>
              <a:xfrm>
                <a:off x="3487638" y="531014"/>
                <a:ext cx="744537" cy="749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638" y="531014"/>
                <a:ext cx="744537" cy="7493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/>
          <p:cNvGrpSpPr/>
          <p:nvPr/>
        </p:nvGrpSpPr>
        <p:grpSpPr>
          <a:xfrm>
            <a:off x="172645" y="1754522"/>
            <a:ext cx="2897019" cy="1474558"/>
            <a:chOff x="2123728" y="386046"/>
            <a:chExt cx="4392488" cy="1382809"/>
          </a:xfrm>
        </p:grpSpPr>
        <p:grpSp>
          <p:nvGrpSpPr>
            <p:cNvPr id="2" name="组合 1"/>
            <p:cNvGrpSpPr/>
            <p:nvPr/>
          </p:nvGrpSpPr>
          <p:grpSpPr>
            <a:xfrm>
              <a:off x="2123728" y="1131248"/>
              <a:ext cx="4392488" cy="287630"/>
              <a:chOff x="1901408" y="915565"/>
              <a:chExt cx="4392488" cy="287630"/>
            </a:xfrm>
          </p:grpSpPr>
          <p:sp>
            <p:nvSpPr>
              <p:cNvPr id="6" name="AutoShape 20"/>
              <p:cNvSpPr>
                <a:spLocks noChangeArrowheads="1"/>
              </p:cNvSpPr>
              <p:nvPr/>
            </p:nvSpPr>
            <p:spPr bwMode="auto">
              <a:xfrm rot="16200000">
                <a:off x="2808005" y="303296"/>
                <a:ext cx="287630" cy="1512168"/>
              </a:xfrm>
              <a:prstGeom prst="can">
                <a:avLst>
                  <a:gd name="adj" fmla="val 36186"/>
                </a:avLst>
              </a:prstGeom>
              <a:solidFill>
                <a:srgbClr val="EED91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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66C7D"/>
                  </a:buClr>
                  <a:buFont typeface="Arial" panose="020B0604020202020204" pitchFamily="34" charset="0"/>
                  <a:buChar char="▪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BB76D"/>
                  </a:buClr>
                  <a:buFont typeface="Arial" panose="020B0604020202020204" pitchFamily="34" charset="0"/>
                  <a:buChar char="▪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E88651"/>
                  </a:buClr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  <a:defRPr/>
                </a:pPr>
                <a:endParaRPr lang="zh-CN" altLang="en-US" sz="1350" kern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" name="AutoShape 20"/>
              <p:cNvSpPr>
                <a:spLocks noChangeArrowheads="1"/>
              </p:cNvSpPr>
              <p:nvPr/>
            </p:nvSpPr>
            <p:spPr bwMode="auto">
              <a:xfrm rot="16200000">
                <a:off x="5219407" y="334840"/>
                <a:ext cx="148939" cy="1443753"/>
              </a:xfrm>
              <a:prstGeom prst="can">
                <a:avLst>
                  <a:gd name="adj" fmla="val 36186"/>
                </a:avLst>
              </a:prstGeom>
              <a:solidFill>
                <a:srgbClr val="EED91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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66C7D"/>
                  </a:buClr>
                  <a:buFont typeface="Arial" panose="020B0604020202020204" pitchFamily="34" charset="0"/>
                  <a:buChar char="▪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BB76D"/>
                  </a:buClr>
                  <a:buFont typeface="Arial" panose="020B0604020202020204" pitchFamily="34" charset="0"/>
                  <a:buChar char="▪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E88651"/>
                  </a:buClr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  <a:defRPr/>
                </a:pPr>
                <a:endParaRPr lang="zh-CN" altLang="en-US" sz="1350" kern="0" dirty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1901408" y="1058975"/>
                <a:ext cx="3500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>
                <a:stCxn id="6" idx="3"/>
              </p:cNvCxnSpPr>
              <p:nvPr/>
            </p:nvCxnSpPr>
            <p:spPr>
              <a:xfrm flipV="1">
                <a:off x="3707904" y="1059177"/>
                <a:ext cx="905993" cy="20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>
                <a:cxnSpLocks/>
                <a:stCxn id="7" idx="3"/>
              </p:cNvCxnSpPr>
              <p:nvPr/>
            </p:nvCxnSpPr>
            <p:spPr>
              <a:xfrm>
                <a:off x="6015753" y="1056717"/>
                <a:ext cx="278143" cy="28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4067944" y="386046"/>
              <a:ext cx="40005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2700" i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anose="02020603050405020304" pitchFamily="18" charset="0"/>
                </a:rPr>
                <a:t>I</a:t>
              </a:r>
              <a:endParaRPr lang="zh-CN" altLang="en-US" sz="27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3605741" y="899999"/>
              <a:ext cx="1257300" cy="11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bject 4"/>
                <p:cNvSpPr txBox="1"/>
                <p:nvPr/>
              </p:nvSpPr>
              <p:spPr>
                <a:xfrm>
                  <a:off x="3086827" y="1454530"/>
                  <a:ext cx="174625" cy="31432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CN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24" name="Object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827" y="1454530"/>
                  <a:ext cx="174625" cy="314325"/>
                </a:xfrm>
                <a:prstGeom prst="rect">
                  <a:avLst/>
                </a:prstGeom>
                <a:blipFill>
                  <a:blip r:embed="rId7"/>
                  <a:stretch>
                    <a:fillRect l="-5556" r="-94444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bject 4"/>
                <p:cNvSpPr txBox="1"/>
                <p:nvPr/>
              </p:nvSpPr>
              <p:spPr>
                <a:xfrm>
                  <a:off x="5364088" y="1441257"/>
                  <a:ext cx="249237" cy="31432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25" name="Object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88" y="1441257"/>
                  <a:ext cx="249237" cy="31432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55556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</p:grpSp>
      <p:sp>
        <p:nvSpPr>
          <p:cNvPr id="26" name="文本框 147"/>
          <p:cNvSpPr txBox="1"/>
          <p:nvPr/>
        </p:nvSpPr>
        <p:spPr>
          <a:xfrm>
            <a:off x="5642668" y="1354389"/>
            <a:ext cx="211794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I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2 , </a:t>
            </a: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S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2 , </a:t>
            </a: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&lt;</a:t>
            </a: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v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文本框 147"/>
          <p:cNvSpPr txBox="1"/>
          <p:nvPr/>
        </p:nvSpPr>
        <p:spPr>
          <a:xfrm>
            <a:off x="5642668" y="2069113"/>
            <a:ext cx="316121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S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2 , </a:t>
            </a: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&lt;</a:t>
            </a: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U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&lt;</a:t>
            </a: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U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 </a:t>
            </a:r>
            <a:endParaRPr lang="en-US" altLang="zh-CN" b="1" i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4"/>
              <p:cNvSpPr txBox="1"/>
              <p:nvPr/>
            </p:nvSpPr>
            <p:spPr>
              <a:xfrm>
                <a:off x="3487638" y="2549473"/>
                <a:ext cx="2011363" cy="8921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zh-CN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𝑒𝐸</m:t>
                      </m:r>
                      <m:r>
                        <a:rPr lang="zh-CN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638" y="2549473"/>
                <a:ext cx="2011363" cy="8921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147"/>
          <p:cNvSpPr txBox="1"/>
          <p:nvPr/>
        </p:nvSpPr>
        <p:spPr>
          <a:xfrm>
            <a:off x="5642668" y="2722365"/>
            <a:ext cx="90289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&lt;</a:t>
            </a: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F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 </a:t>
            </a:r>
            <a:endParaRPr lang="en-US" altLang="zh-CN" b="1" i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896334" y="2608305"/>
            <a:ext cx="245269" cy="270272"/>
            <a:chOff x="2605864" y="3638767"/>
            <a:chExt cx="245269" cy="270272"/>
          </a:xfrm>
        </p:grpSpPr>
        <p:grpSp>
          <p:nvGrpSpPr>
            <p:cNvPr id="98" name="Group 16"/>
            <p:cNvGrpSpPr/>
            <p:nvPr/>
          </p:nvGrpSpPr>
          <p:grpSpPr bwMode="auto">
            <a:xfrm>
              <a:off x="2605864" y="3638767"/>
              <a:ext cx="245269" cy="270272"/>
              <a:chOff x="9648" y="3254"/>
              <a:chExt cx="822" cy="905"/>
            </a:xfrm>
          </p:grpSpPr>
          <p:sp>
            <p:nvSpPr>
              <p:cNvPr id="100" name="Oval 17"/>
              <p:cNvSpPr>
                <a:spLocks noChangeArrowheads="1"/>
              </p:cNvSpPr>
              <p:nvPr/>
            </p:nvSpPr>
            <p:spPr bwMode="auto">
              <a:xfrm>
                <a:off x="9648" y="3254"/>
                <a:ext cx="544" cy="54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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66C7D"/>
                  </a:buClr>
                  <a:buFont typeface="Arial" panose="020B0604020202020204" pitchFamily="34" charset="0"/>
                  <a:buChar char="▪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6BB76D"/>
                  </a:buClr>
                  <a:buFont typeface="Arial" panose="020B0604020202020204" pitchFamily="34" charset="0"/>
                  <a:buChar char="▪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E88651"/>
                  </a:buClr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  <a:defRPr/>
                </a:pPr>
                <a:endParaRPr lang="zh-CN" altLang="en-US" sz="1350" b="1" kern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01" name="Oval 18"/>
              <p:cNvSpPr>
                <a:spLocks noChangeArrowheads="1"/>
              </p:cNvSpPr>
              <p:nvPr/>
            </p:nvSpPr>
            <p:spPr bwMode="auto">
              <a:xfrm>
                <a:off x="10110" y="3795"/>
                <a:ext cx="360" cy="364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>
                      <a:alpha val="82001"/>
                    </a:sysClr>
                  </a:gs>
                  <a:gs pos="100000">
                    <a:sysClr val="window" lastClr="FFFFFF">
                      <a:gamma/>
                      <a:tint val="0"/>
                      <a:invGamma/>
                      <a:alpha val="0"/>
                    </a:sys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kern="0">
                  <a:solidFill>
                    <a:prstClr val="black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9" name="Line 19"/>
            <p:cNvSpPr>
              <a:spLocks noChangeShapeType="1"/>
            </p:cNvSpPr>
            <p:nvPr/>
          </p:nvSpPr>
          <p:spPr bwMode="auto">
            <a:xfrm>
              <a:off x="2626105" y="3714967"/>
              <a:ext cx="108347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4A05E766-DEC9-4004-9AB0-1594B26DF648}"/>
              </a:ext>
            </a:extLst>
          </p:cNvPr>
          <p:cNvGrpSpPr/>
          <p:nvPr/>
        </p:nvGrpSpPr>
        <p:grpSpPr>
          <a:xfrm>
            <a:off x="644198" y="1959212"/>
            <a:ext cx="333295" cy="507831"/>
            <a:chOff x="442168" y="2028845"/>
            <a:chExt cx="333295" cy="507831"/>
          </a:xfrm>
        </p:grpSpPr>
        <p:sp>
          <p:nvSpPr>
            <p:cNvPr id="110" name="TextBox 12"/>
            <p:cNvSpPr txBox="1"/>
            <p:nvPr/>
          </p:nvSpPr>
          <p:spPr>
            <a:xfrm>
              <a:off x="445443" y="2028845"/>
              <a:ext cx="26384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2700" i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v</a:t>
              </a:r>
              <a:endParaRPr lang="zh-CN" altLang="en-US" sz="2700" i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08" name="直接箭头连接符 107"/>
            <p:cNvCxnSpPr/>
            <p:nvPr/>
          </p:nvCxnSpPr>
          <p:spPr>
            <a:xfrm flipH="1">
              <a:off x="442168" y="2492680"/>
              <a:ext cx="333295" cy="12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CB9953D-8A37-4759-92AA-49D25CAA7ED4}"/>
              </a:ext>
            </a:extLst>
          </p:cNvPr>
          <p:cNvGrpSpPr/>
          <p:nvPr/>
        </p:nvGrpSpPr>
        <p:grpSpPr>
          <a:xfrm>
            <a:off x="1031519" y="2321223"/>
            <a:ext cx="660228" cy="363282"/>
            <a:chOff x="900773" y="2373230"/>
            <a:chExt cx="660228" cy="363282"/>
          </a:xfrm>
        </p:grpSpPr>
        <p:cxnSp>
          <p:nvCxnSpPr>
            <p:cNvPr id="111" name="直接箭头连接符 110"/>
            <p:cNvCxnSpPr/>
            <p:nvPr/>
          </p:nvCxnSpPr>
          <p:spPr>
            <a:xfrm>
              <a:off x="900773" y="2728495"/>
              <a:ext cx="477427" cy="801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TextBox 12"/>
            <p:cNvSpPr txBox="1"/>
            <p:nvPr/>
          </p:nvSpPr>
          <p:spPr>
            <a:xfrm>
              <a:off x="1297152" y="2373230"/>
              <a:ext cx="2638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1600" i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f</a:t>
              </a:r>
              <a:endParaRPr lang="zh-CN" altLang="en-US" sz="1600" i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4B92A7E-97EF-4004-9DCA-3D7B030659FE}"/>
              </a:ext>
            </a:extLst>
          </p:cNvPr>
          <p:cNvGrpSpPr/>
          <p:nvPr/>
        </p:nvGrpSpPr>
        <p:grpSpPr>
          <a:xfrm>
            <a:off x="236525" y="2262040"/>
            <a:ext cx="644938" cy="507831"/>
            <a:chOff x="97467" y="2305665"/>
            <a:chExt cx="644938" cy="507831"/>
          </a:xfrm>
        </p:grpSpPr>
        <p:cxnSp>
          <p:nvCxnSpPr>
            <p:cNvPr id="114" name="直接箭头连接符 113"/>
            <p:cNvCxnSpPr/>
            <p:nvPr/>
          </p:nvCxnSpPr>
          <p:spPr>
            <a:xfrm flipH="1">
              <a:off x="264978" y="2728495"/>
              <a:ext cx="477427" cy="8017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TextBox 12"/>
            <p:cNvSpPr txBox="1"/>
            <p:nvPr/>
          </p:nvSpPr>
          <p:spPr>
            <a:xfrm>
              <a:off x="97467" y="2305665"/>
              <a:ext cx="26384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2700" i="1" dirty="0">
                  <a:solidFill>
                    <a:schemeClr val="accent2">
                      <a:lumMod val="75000"/>
                    </a:schemeClr>
                  </a:solidFill>
                  <a:cs typeface="Times New Roman" panose="02020603050405020304" pitchFamily="18" charset="0"/>
                </a:rPr>
                <a:t>F</a:t>
              </a:r>
              <a:endParaRPr lang="zh-CN" altLang="en-US" sz="2700" i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Object 4"/>
              <p:cNvSpPr txBox="1"/>
              <p:nvPr/>
            </p:nvSpPr>
            <p:spPr>
              <a:xfrm>
                <a:off x="2779792" y="3311259"/>
                <a:ext cx="2109929" cy="5191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宏观：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𝑅𝑡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792" y="3311259"/>
                <a:ext cx="2109929" cy="519113"/>
              </a:xfrm>
              <a:prstGeom prst="rect">
                <a:avLst/>
              </a:prstGeom>
              <a:blipFill>
                <a:blip r:embed="rId10"/>
                <a:stretch>
                  <a:fillRect l="-86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文本框 147"/>
          <p:cNvSpPr txBox="1"/>
          <p:nvPr/>
        </p:nvSpPr>
        <p:spPr>
          <a:xfrm>
            <a:off x="5642668" y="3306462"/>
            <a:ext cx="184713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&lt;</a:t>
            </a: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,Q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&lt;</a:t>
            </a: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Q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 </a:t>
            </a:r>
            <a:endParaRPr lang="en-US" altLang="zh-CN" b="1" i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Object 4"/>
              <p:cNvSpPr txBox="1"/>
              <p:nvPr/>
            </p:nvSpPr>
            <p:spPr>
              <a:xfrm>
                <a:off x="2764425" y="3775849"/>
                <a:ext cx="952213" cy="41264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微观</m:t>
                          </m:r>
                          <m: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：</m:t>
                          </m:r>
                        </m:e>
                        <m:sub/>
                      </m:sSub>
                    </m:oMath>
                  </m:oMathPara>
                </a14:m>
                <a:endParaRPr lang="en-US" altLang="zh-CN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425" y="3775849"/>
                <a:ext cx="952213" cy="412641"/>
              </a:xfrm>
              <a:prstGeom prst="rect">
                <a:avLst/>
              </a:prstGeom>
              <a:blipFill>
                <a:blip r:embed="rId11"/>
                <a:stretch>
                  <a:fillRect l="-191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文本框 147"/>
          <p:cNvSpPr txBox="1"/>
          <p:nvPr/>
        </p:nvSpPr>
        <p:spPr>
          <a:xfrm>
            <a:off x="5652120" y="3933462"/>
            <a:ext cx="230425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&lt;</a:t>
            </a: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E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,v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&lt;</a:t>
            </a: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v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,Q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&lt;</a:t>
            </a:r>
            <a:r>
              <a:rPr lang="en-US" altLang="zh-CN" b="1" i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Q</a:t>
            </a:r>
            <a:r>
              <a:rPr lang="en-US" altLang="zh-CN" b="1" baseline="-250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 </a:t>
            </a:r>
            <a:endParaRPr lang="en-US" altLang="zh-CN" b="1" i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Object 4">
                <a:extLst>
                  <a:ext uri="{FF2B5EF4-FFF2-40B4-BE49-F238E27FC236}">
                    <a16:creationId xmlns:a16="http://schemas.microsoft.com/office/drawing/2014/main" id="{0F1293DE-CBC7-497D-BE7A-C6B118749062}"/>
                  </a:ext>
                </a:extLst>
              </p:cNvPr>
              <p:cNvSpPr txBox="1"/>
              <p:nvPr/>
            </p:nvSpPr>
            <p:spPr>
              <a:xfrm>
                <a:off x="567790" y="3129946"/>
                <a:ext cx="836551" cy="3689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3" name="Object 4">
                <a:extLst>
                  <a:ext uri="{FF2B5EF4-FFF2-40B4-BE49-F238E27FC236}">
                    <a16:creationId xmlns:a16="http://schemas.microsoft.com/office/drawing/2014/main" id="{0F1293DE-CBC7-497D-BE7A-C6B118749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90" y="3129946"/>
                <a:ext cx="836551" cy="368901"/>
              </a:xfrm>
              <a:prstGeom prst="rect">
                <a:avLst/>
              </a:prstGeom>
              <a:blipFill>
                <a:blip r:embed="rId12"/>
                <a:stretch>
                  <a:fillRect b="-1475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文本框 147">
            <a:extLst>
              <a:ext uri="{FF2B5EF4-FFF2-40B4-BE49-F238E27FC236}">
                <a16:creationId xmlns:a16="http://schemas.microsoft.com/office/drawing/2014/main" id="{2A6E53AA-25CC-4B1E-8770-369751BBC634}"/>
              </a:ext>
            </a:extLst>
          </p:cNvPr>
          <p:cNvSpPr txBox="1"/>
          <p:nvPr/>
        </p:nvSpPr>
        <p:spPr>
          <a:xfrm>
            <a:off x="975122" y="3645136"/>
            <a:ext cx="1203724" cy="369332"/>
          </a:xfrm>
          <a:prstGeom prst="rect">
            <a:avLst/>
          </a:prstGeom>
          <a:solidFill>
            <a:srgbClr val="EED91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长度相等</a:t>
            </a:r>
            <a:endParaRPr lang="en-US" altLang="zh-CN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Object 4">
                <a:extLst>
                  <a:ext uri="{FF2B5EF4-FFF2-40B4-BE49-F238E27FC236}">
                    <a16:creationId xmlns:a16="http://schemas.microsoft.com/office/drawing/2014/main" id="{C1A37303-4651-4AFF-B995-A1B697F00B24}"/>
                  </a:ext>
                </a:extLst>
              </p:cNvPr>
              <p:cNvSpPr txBox="1"/>
              <p:nvPr/>
            </p:nvSpPr>
            <p:spPr>
              <a:xfrm>
                <a:off x="3377321" y="4145682"/>
                <a:ext cx="1663559" cy="3192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zh-CN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𝑓𝑥</m:t>
                    </m:r>
                  </m:oMath>
                </a14:m>
                <a:r>
                  <a:rPr lang="en-US" altLang="zh-CN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zh-CN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3" name="Object 4">
                <a:extLst>
                  <a:ext uri="{FF2B5EF4-FFF2-40B4-BE49-F238E27FC236}">
                    <a16:creationId xmlns:a16="http://schemas.microsoft.com/office/drawing/2014/main" id="{C1A37303-4651-4AFF-B995-A1B697F00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321" y="4145682"/>
                <a:ext cx="1663559" cy="319237"/>
              </a:xfrm>
              <a:prstGeom prst="rect">
                <a:avLst/>
              </a:prstGeom>
              <a:blipFill>
                <a:blip r:embed="rId13"/>
                <a:stretch>
                  <a:fillRect t="-11538" b="-4423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4">
                <a:extLst>
                  <a:ext uri="{FF2B5EF4-FFF2-40B4-BE49-F238E27FC236}">
                    <a16:creationId xmlns:a16="http://schemas.microsoft.com/office/drawing/2014/main" id="{4478C8ED-BE34-410E-B6E7-32554C289364}"/>
                  </a:ext>
                </a:extLst>
              </p:cNvPr>
              <p:cNvSpPr txBox="1"/>
              <p:nvPr/>
            </p:nvSpPr>
            <p:spPr>
              <a:xfrm>
                <a:off x="3491880" y="3799611"/>
                <a:ext cx="1663559" cy="41264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altLang="zh-CN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Object 4">
                <a:extLst>
                  <a:ext uri="{FF2B5EF4-FFF2-40B4-BE49-F238E27FC236}">
                    <a16:creationId xmlns:a16="http://schemas.microsoft.com/office/drawing/2014/main" id="{4478C8ED-BE34-410E-B6E7-32554C289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799611"/>
                <a:ext cx="1663559" cy="412641"/>
              </a:xfrm>
              <a:prstGeom prst="rect">
                <a:avLst/>
              </a:prstGeom>
              <a:blipFill>
                <a:blip r:embed="rId14"/>
                <a:stretch>
                  <a:fillRect l="-733" b="-4412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5F6C646B-B2CD-4DDA-91D5-6F6A3A960A8E}"/>
                  </a:ext>
                </a:extLst>
              </p:cNvPr>
              <p:cNvSpPr txBox="1"/>
              <p:nvPr/>
            </p:nvSpPr>
            <p:spPr>
              <a:xfrm>
                <a:off x="3344267" y="4376011"/>
                <a:ext cx="2302874" cy="3689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𝑣𝑡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𝑞𝐸</m:t>
                      </m:r>
                      <m:r>
                        <a:rPr lang="zh-CN" altLang="en-US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𝑣𝑡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5F6C646B-B2CD-4DDA-91D5-6F6A3A960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267" y="4376011"/>
                <a:ext cx="2302874" cy="368902"/>
              </a:xfrm>
              <a:prstGeom prst="rect">
                <a:avLst/>
              </a:prstGeom>
              <a:blipFill>
                <a:blip r:embed="rId15"/>
                <a:stretch>
                  <a:fillRect b="-1500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8" grpId="0" animBg="1"/>
      <p:bldP spid="19" grpId="0"/>
      <p:bldP spid="20" grpId="0"/>
      <p:bldP spid="26" grpId="0" animBg="1"/>
      <p:bldP spid="27" grpId="0" animBg="1"/>
      <p:bldP spid="28" grpId="0"/>
      <p:bldP spid="29" grpId="0" animBg="1"/>
      <p:bldP spid="116" grpId="0"/>
      <p:bldP spid="117" grpId="0" animBg="1"/>
      <p:bldP spid="118" grpId="0"/>
      <p:bldP spid="192" grpId="0" animBg="1"/>
      <p:bldP spid="193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1218019" y="788819"/>
            <a:ext cx="4583906" cy="4071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zh-CN" altLang="en-US" sz="2100" b="1">
                <a:solidFill>
                  <a:prstClr val="black"/>
                </a:solidFill>
                <a:latin typeface="宋体" panose="02010600030101010101" pitchFamily="2" charset="-122"/>
                <a:ea typeface="华文新魏" panose="02010800040101010101" pitchFamily="2" charset="-122"/>
              </a:rPr>
              <a:t>假设在电源正、负极之间连一根导线</a:t>
            </a:r>
            <a:endParaRPr lang="zh-CN" altLang="en-US" sz="2100" b="1">
              <a:solidFill>
                <a:prstClr val="black"/>
              </a:solidFill>
              <a:ea typeface="华文新魏" panose="02010800040101010101" pitchFamily="2" charset="-122"/>
            </a:endParaRPr>
          </a:p>
        </p:txBody>
      </p:sp>
      <p:grpSp>
        <p:nvGrpSpPr>
          <p:cNvPr id="7" name="Group 2"/>
          <p:cNvGrpSpPr/>
          <p:nvPr/>
        </p:nvGrpSpPr>
        <p:grpSpPr bwMode="auto">
          <a:xfrm>
            <a:off x="1575207" y="2083024"/>
            <a:ext cx="2674144" cy="1168004"/>
            <a:chOff x="408" y="1616"/>
            <a:chExt cx="2246" cy="981"/>
          </a:xfrm>
        </p:grpSpPr>
        <p:grpSp>
          <p:nvGrpSpPr>
            <p:cNvPr id="8" name="Group 3"/>
            <p:cNvGrpSpPr/>
            <p:nvPr/>
          </p:nvGrpSpPr>
          <p:grpSpPr bwMode="auto">
            <a:xfrm>
              <a:off x="952" y="2387"/>
              <a:ext cx="1180" cy="0"/>
              <a:chOff x="952" y="2387"/>
              <a:chExt cx="1180" cy="0"/>
            </a:xfrm>
          </p:grpSpPr>
          <p:sp>
            <p:nvSpPr>
              <p:cNvPr id="23" name="Line 4"/>
              <p:cNvSpPr>
                <a:spLocks noChangeShapeType="1"/>
              </p:cNvSpPr>
              <p:nvPr/>
            </p:nvSpPr>
            <p:spPr bwMode="auto">
              <a:xfrm>
                <a:off x="952" y="2387"/>
                <a:ext cx="1180" cy="0"/>
              </a:xfrm>
              <a:prstGeom prst="line">
                <a:avLst/>
              </a:prstGeom>
              <a:noFill/>
              <a:ln w="25400">
                <a:solidFill>
                  <a:srgbClr val="80008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" name="Line 5"/>
              <p:cNvSpPr>
                <a:spLocks noChangeShapeType="1"/>
              </p:cNvSpPr>
              <p:nvPr/>
            </p:nvSpPr>
            <p:spPr bwMode="auto">
              <a:xfrm>
                <a:off x="1247" y="2387"/>
                <a:ext cx="363" cy="0"/>
              </a:xfrm>
              <a:prstGeom prst="line">
                <a:avLst/>
              </a:prstGeom>
              <a:noFill/>
              <a:ln w="28575">
                <a:solidFill>
                  <a:srgbClr val="800080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" name="Freeform 6"/>
            <p:cNvSpPr/>
            <p:nvPr/>
          </p:nvSpPr>
          <p:spPr bwMode="auto">
            <a:xfrm rot="-7288835">
              <a:off x="193" y="1989"/>
              <a:ext cx="476" cy="46"/>
            </a:xfrm>
            <a:custGeom>
              <a:avLst/>
              <a:gdLst>
                <a:gd name="T0" fmla="*/ 0 w 1198"/>
                <a:gd name="T1" fmla="*/ 0 h 276"/>
                <a:gd name="T2" fmla="*/ 0 w 1198"/>
                <a:gd name="T3" fmla="*/ 0 h 276"/>
                <a:gd name="T4" fmla="*/ 0 w 1198"/>
                <a:gd name="T5" fmla="*/ 0 h 276"/>
                <a:gd name="T6" fmla="*/ 0 60000 65536"/>
                <a:gd name="T7" fmla="*/ 0 60000 65536"/>
                <a:gd name="T8" fmla="*/ 0 60000 65536"/>
                <a:gd name="T9" fmla="*/ 0 w 1198"/>
                <a:gd name="T10" fmla="*/ 0 h 276"/>
                <a:gd name="T11" fmla="*/ 1198 w 1198"/>
                <a:gd name="T12" fmla="*/ 276 h 2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8" h="276">
                  <a:moveTo>
                    <a:pt x="0" y="276"/>
                  </a:moveTo>
                  <a:cubicBezTo>
                    <a:pt x="95" y="232"/>
                    <a:pt x="358" y="22"/>
                    <a:pt x="558" y="11"/>
                  </a:cubicBezTo>
                  <a:cubicBezTo>
                    <a:pt x="758" y="0"/>
                    <a:pt x="1065" y="170"/>
                    <a:pt x="1198" y="212"/>
                  </a:cubicBezTo>
                </a:path>
              </a:pathLst>
            </a:custGeom>
            <a:noFill/>
            <a:ln w="25400" cap="flat" cmpd="sng">
              <a:solidFill>
                <a:srgbClr val="800080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10" name="Group 7"/>
            <p:cNvGrpSpPr/>
            <p:nvPr/>
          </p:nvGrpSpPr>
          <p:grpSpPr bwMode="auto">
            <a:xfrm>
              <a:off x="907" y="1956"/>
              <a:ext cx="1362" cy="297"/>
              <a:chOff x="907" y="1956"/>
              <a:chExt cx="1362" cy="297"/>
            </a:xfrm>
          </p:grpSpPr>
          <p:sp>
            <p:nvSpPr>
              <p:cNvPr id="21" name="Freeform 8"/>
              <p:cNvSpPr/>
              <p:nvPr/>
            </p:nvSpPr>
            <p:spPr bwMode="auto">
              <a:xfrm>
                <a:off x="907" y="1956"/>
                <a:ext cx="1362" cy="297"/>
              </a:xfrm>
              <a:custGeom>
                <a:avLst/>
                <a:gdLst>
                  <a:gd name="T0" fmla="*/ 0 w 1362"/>
                  <a:gd name="T1" fmla="*/ 297 h 297"/>
                  <a:gd name="T2" fmla="*/ 266 w 1362"/>
                  <a:gd name="T3" fmla="*/ 107 h 297"/>
                  <a:gd name="T4" fmla="*/ 592 w 1362"/>
                  <a:gd name="T5" fmla="*/ 8 h 297"/>
                  <a:gd name="T6" fmla="*/ 967 w 1362"/>
                  <a:gd name="T7" fmla="*/ 58 h 297"/>
                  <a:gd name="T8" fmla="*/ 1362 w 1362"/>
                  <a:gd name="T9" fmla="*/ 297 h 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2"/>
                  <a:gd name="T16" fmla="*/ 0 h 297"/>
                  <a:gd name="T17" fmla="*/ 1362 w 1362"/>
                  <a:gd name="T18" fmla="*/ 297 h 2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2" h="297">
                    <a:moveTo>
                      <a:pt x="0" y="297"/>
                    </a:moveTo>
                    <a:cubicBezTo>
                      <a:pt x="43" y="265"/>
                      <a:pt x="167" y="155"/>
                      <a:pt x="266" y="107"/>
                    </a:cubicBezTo>
                    <a:cubicBezTo>
                      <a:pt x="365" y="59"/>
                      <a:pt x="475" y="16"/>
                      <a:pt x="592" y="8"/>
                    </a:cubicBezTo>
                    <a:cubicBezTo>
                      <a:pt x="708" y="0"/>
                      <a:pt x="839" y="10"/>
                      <a:pt x="967" y="58"/>
                    </a:cubicBezTo>
                    <a:cubicBezTo>
                      <a:pt x="1095" y="106"/>
                      <a:pt x="1280" y="247"/>
                      <a:pt x="1362" y="297"/>
                    </a:cubicBezTo>
                  </a:path>
                </a:pathLst>
              </a:custGeom>
              <a:noFill/>
              <a:ln w="25400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>
                <a:off x="1519" y="1956"/>
                <a:ext cx="113" cy="0"/>
              </a:xfrm>
              <a:prstGeom prst="line">
                <a:avLst/>
              </a:prstGeom>
              <a:noFill/>
              <a:ln w="25400">
                <a:solidFill>
                  <a:srgbClr val="800080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 bwMode="auto">
            <a:xfrm>
              <a:off x="951" y="2176"/>
              <a:ext cx="1225" cy="165"/>
              <a:chOff x="951" y="2176"/>
              <a:chExt cx="1225" cy="165"/>
            </a:xfrm>
          </p:grpSpPr>
          <p:sp>
            <p:nvSpPr>
              <p:cNvPr id="19" name="Freeform 11"/>
              <p:cNvSpPr/>
              <p:nvPr/>
            </p:nvSpPr>
            <p:spPr bwMode="auto">
              <a:xfrm>
                <a:off x="951" y="2176"/>
                <a:ext cx="1225" cy="165"/>
              </a:xfrm>
              <a:custGeom>
                <a:avLst/>
                <a:gdLst>
                  <a:gd name="T0" fmla="*/ 0 w 1225"/>
                  <a:gd name="T1" fmla="*/ 165 h 165"/>
                  <a:gd name="T2" fmla="*/ 311 w 1225"/>
                  <a:gd name="T3" fmla="*/ 46 h 165"/>
                  <a:gd name="T4" fmla="*/ 658 w 1225"/>
                  <a:gd name="T5" fmla="*/ 0 h 165"/>
                  <a:gd name="T6" fmla="*/ 923 w 1225"/>
                  <a:gd name="T7" fmla="*/ 46 h 165"/>
                  <a:gd name="T8" fmla="*/ 1225 w 1225"/>
                  <a:gd name="T9" fmla="*/ 146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5"/>
                  <a:gd name="T16" fmla="*/ 0 h 165"/>
                  <a:gd name="T17" fmla="*/ 1225 w 1225"/>
                  <a:gd name="T18" fmla="*/ 165 h 1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5" h="165">
                    <a:moveTo>
                      <a:pt x="0" y="165"/>
                    </a:moveTo>
                    <a:cubicBezTo>
                      <a:pt x="52" y="145"/>
                      <a:pt x="201" y="74"/>
                      <a:pt x="311" y="46"/>
                    </a:cubicBezTo>
                    <a:cubicBezTo>
                      <a:pt x="421" y="18"/>
                      <a:pt x="556" y="0"/>
                      <a:pt x="658" y="0"/>
                    </a:cubicBezTo>
                    <a:cubicBezTo>
                      <a:pt x="760" y="0"/>
                      <a:pt x="829" y="22"/>
                      <a:pt x="923" y="46"/>
                    </a:cubicBezTo>
                    <a:cubicBezTo>
                      <a:pt x="1017" y="70"/>
                      <a:pt x="1162" y="125"/>
                      <a:pt x="1225" y="146"/>
                    </a:cubicBezTo>
                  </a:path>
                </a:pathLst>
              </a:custGeom>
              <a:noFill/>
              <a:ln w="25400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>
                <a:off x="1519" y="2183"/>
                <a:ext cx="113" cy="0"/>
              </a:xfrm>
              <a:prstGeom prst="line">
                <a:avLst/>
              </a:prstGeom>
              <a:noFill/>
              <a:ln w="25400">
                <a:solidFill>
                  <a:srgbClr val="800080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" name="Group 13"/>
            <p:cNvGrpSpPr/>
            <p:nvPr/>
          </p:nvGrpSpPr>
          <p:grpSpPr bwMode="auto">
            <a:xfrm>
              <a:off x="952" y="2432"/>
              <a:ext cx="1225" cy="165"/>
              <a:chOff x="977" y="2432"/>
              <a:chExt cx="1225" cy="165"/>
            </a:xfrm>
          </p:grpSpPr>
          <p:sp>
            <p:nvSpPr>
              <p:cNvPr id="17" name="Freeform 14"/>
              <p:cNvSpPr/>
              <p:nvPr/>
            </p:nvSpPr>
            <p:spPr bwMode="auto">
              <a:xfrm rot="10800000">
                <a:off x="977" y="2432"/>
                <a:ext cx="1225" cy="165"/>
              </a:xfrm>
              <a:custGeom>
                <a:avLst/>
                <a:gdLst>
                  <a:gd name="T0" fmla="*/ 0 w 1225"/>
                  <a:gd name="T1" fmla="*/ 165 h 165"/>
                  <a:gd name="T2" fmla="*/ 311 w 1225"/>
                  <a:gd name="T3" fmla="*/ 46 h 165"/>
                  <a:gd name="T4" fmla="*/ 658 w 1225"/>
                  <a:gd name="T5" fmla="*/ 0 h 165"/>
                  <a:gd name="T6" fmla="*/ 923 w 1225"/>
                  <a:gd name="T7" fmla="*/ 46 h 165"/>
                  <a:gd name="T8" fmla="*/ 1225 w 1225"/>
                  <a:gd name="T9" fmla="*/ 146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5"/>
                  <a:gd name="T16" fmla="*/ 0 h 165"/>
                  <a:gd name="T17" fmla="*/ 1225 w 1225"/>
                  <a:gd name="T18" fmla="*/ 165 h 1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5" h="165">
                    <a:moveTo>
                      <a:pt x="0" y="165"/>
                    </a:moveTo>
                    <a:cubicBezTo>
                      <a:pt x="52" y="145"/>
                      <a:pt x="201" y="74"/>
                      <a:pt x="311" y="46"/>
                    </a:cubicBezTo>
                    <a:cubicBezTo>
                      <a:pt x="421" y="18"/>
                      <a:pt x="556" y="0"/>
                      <a:pt x="658" y="0"/>
                    </a:cubicBezTo>
                    <a:cubicBezTo>
                      <a:pt x="760" y="0"/>
                      <a:pt x="829" y="22"/>
                      <a:pt x="923" y="46"/>
                    </a:cubicBezTo>
                    <a:cubicBezTo>
                      <a:pt x="1017" y="70"/>
                      <a:pt x="1162" y="125"/>
                      <a:pt x="1225" y="146"/>
                    </a:cubicBezTo>
                  </a:path>
                </a:pathLst>
              </a:custGeom>
              <a:noFill/>
              <a:ln w="25400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rot="10800000" flipH="1">
                <a:off x="1542" y="2591"/>
                <a:ext cx="114" cy="0"/>
              </a:xfrm>
              <a:prstGeom prst="line">
                <a:avLst/>
              </a:prstGeom>
              <a:noFill/>
              <a:ln w="25400">
                <a:solidFill>
                  <a:srgbClr val="800080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" name="Group 16"/>
            <p:cNvGrpSpPr/>
            <p:nvPr/>
          </p:nvGrpSpPr>
          <p:grpSpPr bwMode="auto">
            <a:xfrm>
              <a:off x="816" y="1616"/>
              <a:ext cx="1520" cy="567"/>
              <a:chOff x="907" y="1956"/>
              <a:chExt cx="1362" cy="297"/>
            </a:xfrm>
          </p:grpSpPr>
          <p:sp>
            <p:nvSpPr>
              <p:cNvPr id="15" name="Freeform 17"/>
              <p:cNvSpPr/>
              <p:nvPr/>
            </p:nvSpPr>
            <p:spPr bwMode="auto">
              <a:xfrm>
                <a:off x="907" y="1956"/>
                <a:ext cx="1362" cy="297"/>
              </a:xfrm>
              <a:custGeom>
                <a:avLst/>
                <a:gdLst>
                  <a:gd name="T0" fmla="*/ 0 w 1362"/>
                  <a:gd name="T1" fmla="*/ 297 h 297"/>
                  <a:gd name="T2" fmla="*/ 266 w 1362"/>
                  <a:gd name="T3" fmla="*/ 107 h 297"/>
                  <a:gd name="T4" fmla="*/ 592 w 1362"/>
                  <a:gd name="T5" fmla="*/ 8 h 297"/>
                  <a:gd name="T6" fmla="*/ 967 w 1362"/>
                  <a:gd name="T7" fmla="*/ 58 h 297"/>
                  <a:gd name="T8" fmla="*/ 1362 w 1362"/>
                  <a:gd name="T9" fmla="*/ 297 h 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2"/>
                  <a:gd name="T16" fmla="*/ 0 h 297"/>
                  <a:gd name="T17" fmla="*/ 1362 w 1362"/>
                  <a:gd name="T18" fmla="*/ 297 h 2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2" h="297">
                    <a:moveTo>
                      <a:pt x="0" y="297"/>
                    </a:moveTo>
                    <a:cubicBezTo>
                      <a:pt x="43" y="265"/>
                      <a:pt x="167" y="155"/>
                      <a:pt x="266" y="107"/>
                    </a:cubicBezTo>
                    <a:cubicBezTo>
                      <a:pt x="365" y="59"/>
                      <a:pt x="475" y="16"/>
                      <a:pt x="592" y="8"/>
                    </a:cubicBezTo>
                    <a:cubicBezTo>
                      <a:pt x="708" y="0"/>
                      <a:pt x="839" y="10"/>
                      <a:pt x="967" y="58"/>
                    </a:cubicBezTo>
                    <a:cubicBezTo>
                      <a:pt x="1095" y="106"/>
                      <a:pt x="1280" y="247"/>
                      <a:pt x="1362" y="297"/>
                    </a:cubicBezTo>
                  </a:path>
                </a:pathLst>
              </a:custGeom>
              <a:noFill/>
              <a:ln w="25400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>
                <a:off x="1519" y="1956"/>
                <a:ext cx="113" cy="0"/>
              </a:xfrm>
              <a:prstGeom prst="line">
                <a:avLst/>
              </a:prstGeom>
              <a:noFill/>
              <a:ln w="25400">
                <a:solidFill>
                  <a:srgbClr val="800080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" name="Freeform 19"/>
            <p:cNvSpPr/>
            <p:nvPr/>
          </p:nvSpPr>
          <p:spPr bwMode="auto">
            <a:xfrm rot="7182517">
              <a:off x="2393" y="2012"/>
              <a:ext cx="476" cy="46"/>
            </a:xfrm>
            <a:custGeom>
              <a:avLst/>
              <a:gdLst>
                <a:gd name="T0" fmla="*/ 0 w 1198"/>
                <a:gd name="T1" fmla="*/ 0 h 276"/>
                <a:gd name="T2" fmla="*/ 0 w 1198"/>
                <a:gd name="T3" fmla="*/ 0 h 276"/>
                <a:gd name="T4" fmla="*/ 0 w 1198"/>
                <a:gd name="T5" fmla="*/ 0 h 276"/>
                <a:gd name="T6" fmla="*/ 0 60000 65536"/>
                <a:gd name="T7" fmla="*/ 0 60000 65536"/>
                <a:gd name="T8" fmla="*/ 0 60000 65536"/>
                <a:gd name="T9" fmla="*/ 0 w 1198"/>
                <a:gd name="T10" fmla="*/ 0 h 276"/>
                <a:gd name="T11" fmla="*/ 1198 w 1198"/>
                <a:gd name="T12" fmla="*/ 276 h 2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8" h="276">
                  <a:moveTo>
                    <a:pt x="0" y="276"/>
                  </a:moveTo>
                  <a:cubicBezTo>
                    <a:pt x="95" y="232"/>
                    <a:pt x="358" y="22"/>
                    <a:pt x="558" y="11"/>
                  </a:cubicBezTo>
                  <a:cubicBezTo>
                    <a:pt x="758" y="0"/>
                    <a:pt x="1065" y="170"/>
                    <a:pt x="1198" y="212"/>
                  </a:cubicBezTo>
                </a:path>
              </a:pathLst>
            </a:custGeom>
            <a:noFill/>
            <a:ln w="25400" cap="flat" cmpd="sng">
              <a:solidFill>
                <a:srgbClr val="800080"/>
              </a:solidFill>
              <a:prstDash val="solid"/>
              <a:round/>
              <a:headEnd type="stealth" w="lg" len="lg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Group 20"/>
          <p:cNvGrpSpPr/>
          <p:nvPr/>
        </p:nvGrpSpPr>
        <p:grpSpPr bwMode="auto">
          <a:xfrm>
            <a:off x="1656169" y="1494855"/>
            <a:ext cx="2434828" cy="1244204"/>
            <a:chOff x="635" y="1076"/>
            <a:chExt cx="2045" cy="1045"/>
          </a:xfrm>
        </p:grpSpPr>
        <p:sp>
          <p:nvSpPr>
            <p:cNvPr id="26" name="Freeform 21"/>
            <p:cNvSpPr/>
            <p:nvPr/>
          </p:nvSpPr>
          <p:spPr bwMode="auto">
            <a:xfrm>
              <a:off x="670" y="1122"/>
              <a:ext cx="1970" cy="999"/>
            </a:xfrm>
            <a:custGeom>
              <a:avLst/>
              <a:gdLst>
                <a:gd name="T0" fmla="*/ 169 w 1970"/>
                <a:gd name="T1" fmla="*/ 983 h 999"/>
                <a:gd name="T2" fmla="*/ 19 w 1970"/>
                <a:gd name="T3" fmla="*/ 666 h 999"/>
                <a:gd name="T4" fmla="*/ 286 w 1970"/>
                <a:gd name="T5" fmla="*/ 397 h 999"/>
                <a:gd name="T6" fmla="*/ 546 w 1970"/>
                <a:gd name="T7" fmla="*/ 332 h 999"/>
                <a:gd name="T8" fmla="*/ 784 w 1970"/>
                <a:gd name="T9" fmla="*/ 222 h 999"/>
                <a:gd name="T10" fmla="*/ 829 w 1970"/>
                <a:gd name="T11" fmla="*/ 76 h 999"/>
                <a:gd name="T12" fmla="*/ 967 w 1970"/>
                <a:gd name="T13" fmla="*/ 3 h 999"/>
                <a:gd name="T14" fmla="*/ 1204 w 1970"/>
                <a:gd name="T15" fmla="*/ 57 h 999"/>
                <a:gd name="T16" fmla="*/ 1378 w 1970"/>
                <a:gd name="T17" fmla="*/ 231 h 999"/>
                <a:gd name="T18" fmla="*/ 1599 w 1970"/>
                <a:gd name="T19" fmla="*/ 384 h 999"/>
                <a:gd name="T20" fmla="*/ 1712 w 1970"/>
                <a:gd name="T21" fmla="*/ 374 h 999"/>
                <a:gd name="T22" fmla="*/ 1805 w 1970"/>
                <a:gd name="T23" fmla="*/ 405 h 999"/>
                <a:gd name="T24" fmla="*/ 1953 w 1970"/>
                <a:gd name="T25" fmla="*/ 544 h 999"/>
                <a:gd name="T26" fmla="*/ 1906 w 1970"/>
                <a:gd name="T27" fmla="*/ 680 h 999"/>
                <a:gd name="T28" fmla="*/ 1808 w 1970"/>
                <a:gd name="T29" fmla="*/ 999 h 9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0"/>
                <a:gd name="T46" fmla="*/ 0 h 999"/>
                <a:gd name="T47" fmla="*/ 1970 w 1970"/>
                <a:gd name="T48" fmla="*/ 999 h 9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0" h="999">
                  <a:moveTo>
                    <a:pt x="169" y="983"/>
                  </a:moveTo>
                  <a:cubicBezTo>
                    <a:pt x="144" y="930"/>
                    <a:pt x="0" y="764"/>
                    <a:pt x="19" y="666"/>
                  </a:cubicBezTo>
                  <a:cubicBezTo>
                    <a:pt x="38" y="568"/>
                    <a:pt x="198" y="453"/>
                    <a:pt x="286" y="397"/>
                  </a:cubicBezTo>
                  <a:cubicBezTo>
                    <a:pt x="374" y="341"/>
                    <a:pt x="463" y="361"/>
                    <a:pt x="546" y="332"/>
                  </a:cubicBezTo>
                  <a:cubicBezTo>
                    <a:pt x="629" y="303"/>
                    <a:pt x="737" y="265"/>
                    <a:pt x="784" y="222"/>
                  </a:cubicBezTo>
                  <a:cubicBezTo>
                    <a:pt x="831" y="179"/>
                    <a:pt x="798" y="112"/>
                    <a:pt x="829" y="76"/>
                  </a:cubicBezTo>
                  <a:cubicBezTo>
                    <a:pt x="860" y="40"/>
                    <a:pt x="905" y="6"/>
                    <a:pt x="967" y="3"/>
                  </a:cubicBezTo>
                  <a:cubicBezTo>
                    <a:pt x="1029" y="0"/>
                    <a:pt x="1136" y="19"/>
                    <a:pt x="1204" y="57"/>
                  </a:cubicBezTo>
                  <a:cubicBezTo>
                    <a:pt x="1272" y="95"/>
                    <a:pt x="1312" y="177"/>
                    <a:pt x="1378" y="231"/>
                  </a:cubicBezTo>
                  <a:cubicBezTo>
                    <a:pt x="1444" y="285"/>
                    <a:pt x="1543" y="360"/>
                    <a:pt x="1599" y="384"/>
                  </a:cubicBezTo>
                  <a:cubicBezTo>
                    <a:pt x="1655" y="408"/>
                    <a:pt x="1677" y="370"/>
                    <a:pt x="1712" y="374"/>
                  </a:cubicBezTo>
                  <a:cubicBezTo>
                    <a:pt x="1747" y="378"/>
                    <a:pt x="1765" y="377"/>
                    <a:pt x="1805" y="405"/>
                  </a:cubicBezTo>
                  <a:cubicBezTo>
                    <a:pt x="1845" y="434"/>
                    <a:pt x="1936" y="498"/>
                    <a:pt x="1953" y="544"/>
                  </a:cubicBezTo>
                  <a:cubicBezTo>
                    <a:pt x="1970" y="590"/>
                    <a:pt x="1930" y="604"/>
                    <a:pt x="1906" y="680"/>
                  </a:cubicBezTo>
                  <a:cubicBezTo>
                    <a:pt x="1882" y="756"/>
                    <a:pt x="1828" y="933"/>
                    <a:pt x="1808" y="999"/>
                  </a:cubicBezTo>
                </a:path>
              </a:pathLst>
            </a:custGeom>
            <a:noFill/>
            <a:ln w="146050" cap="flat" cmpd="sng">
              <a:solidFill>
                <a:srgbClr val="FFCC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635" y="1076"/>
              <a:ext cx="2045" cy="1027"/>
            </a:xfrm>
            <a:custGeom>
              <a:avLst/>
              <a:gdLst>
                <a:gd name="T0" fmla="*/ 156 w 2045"/>
                <a:gd name="T1" fmla="*/ 1027 h 1027"/>
                <a:gd name="T2" fmla="*/ 20 w 2045"/>
                <a:gd name="T3" fmla="*/ 701 h 1027"/>
                <a:gd name="T4" fmla="*/ 279 w 2045"/>
                <a:gd name="T5" fmla="*/ 419 h 1027"/>
                <a:gd name="T6" fmla="*/ 663 w 2045"/>
                <a:gd name="T7" fmla="*/ 314 h 1027"/>
                <a:gd name="T8" fmla="*/ 764 w 2045"/>
                <a:gd name="T9" fmla="*/ 268 h 1027"/>
                <a:gd name="T10" fmla="*/ 800 w 2045"/>
                <a:gd name="T11" fmla="*/ 213 h 1027"/>
                <a:gd name="T12" fmla="*/ 819 w 2045"/>
                <a:gd name="T13" fmla="*/ 103 h 1027"/>
                <a:gd name="T14" fmla="*/ 919 w 2045"/>
                <a:gd name="T15" fmla="*/ 21 h 1027"/>
                <a:gd name="T16" fmla="*/ 1047 w 2045"/>
                <a:gd name="T17" fmla="*/ 3 h 1027"/>
                <a:gd name="T18" fmla="*/ 1212 w 2045"/>
                <a:gd name="T19" fmla="*/ 39 h 1027"/>
                <a:gd name="T20" fmla="*/ 1322 w 2045"/>
                <a:gd name="T21" fmla="*/ 94 h 1027"/>
                <a:gd name="T22" fmla="*/ 1413 w 2045"/>
                <a:gd name="T23" fmla="*/ 204 h 1027"/>
                <a:gd name="T24" fmla="*/ 1477 w 2045"/>
                <a:gd name="T25" fmla="*/ 268 h 1027"/>
                <a:gd name="T26" fmla="*/ 1651 w 2045"/>
                <a:gd name="T27" fmla="*/ 393 h 1027"/>
                <a:gd name="T28" fmla="*/ 1733 w 2045"/>
                <a:gd name="T29" fmla="*/ 387 h 1027"/>
                <a:gd name="T30" fmla="*/ 1852 w 2045"/>
                <a:gd name="T31" fmla="*/ 387 h 1027"/>
                <a:gd name="T32" fmla="*/ 2022 w 2045"/>
                <a:gd name="T33" fmla="*/ 571 h 1027"/>
                <a:gd name="T34" fmla="*/ 1988 w 2045"/>
                <a:gd name="T35" fmla="*/ 728 h 1027"/>
                <a:gd name="T36" fmla="*/ 1907 w 2045"/>
                <a:gd name="T37" fmla="*/ 999 h 10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45"/>
                <a:gd name="T58" fmla="*/ 0 h 1027"/>
                <a:gd name="T59" fmla="*/ 2045 w 2045"/>
                <a:gd name="T60" fmla="*/ 1027 h 10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45" h="1027">
                  <a:moveTo>
                    <a:pt x="156" y="1027"/>
                  </a:moveTo>
                  <a:cubicBezTo>
                    <a:pt x="133" y="973"/>
                    <a:pt x="0" y="803"/>
                    <a:pt x="20" y="701"/>
                  </a:cubicBezTo>
                  <a:cubicBezTo>
                    <a:pt x="40" y="599"/>
                    <a:pt x="172" y="484"/>
                    <a:pt x="279" y="419"/>
                  </a:cubicBezTo>
                  <a:cubicBezTo>
                    <a:pt x="386" y="354"/>
                    <a:pt x="582" y="339"/>
                    <a:pt x="663" y="314"/>
                  </a:cubicBezTo>
                  <a:cubicBezTo>
                    <a:pt x="744" y="289"/>
                    <a:pt x="741" y="285"/>
                    <a:pt x="764" y="268"/>
                  </a:cubicBezTo>
                  <a:cubicBezTo>
                    <a:pt x="787" y="251"/>
                    <a:pt x="791" y="240"/>
                    <a:pt x="800" y="213"/>
                  </a:cubicBezTo>
                  <a:cubicBezTo>
                    <a:pt x="809" y="186"/>
                    <a:pt x="799" y="135"/>
                    <a:pt x="819" y="103"/>
                  </a:cubicBezTo>
                  <a:cubicBezTo>
                    <a:pt x="839" y="71"/>
                    <a:pt x="881" y="38"/>
                    <a:pt x="919" y="21"/>
                  </a:cubicBezTo>
                  <a:cubicBezTo>
                    <a:pt x="957" y="4"/>
                    <a:pt x="998" y="0"/>
                    <a:pt x="1047" y="3"/>
                  </a:cubicBezTo>
                  <a:cubicBezTo>
                    <a:pt x="1096" y="6"/>
                    <a:pt x="1166" y="24"/>
                    <a:pt x="1212" y="39"/>
                  </a:cubicBezTo>
                  <a:cubicBezTo>
                    <a:pt x="1258" y="54"/>
                    <a:pt x="1289" y="67"/>
                    <a:pt x="1322" y="94"/>
                  </a:cubicBezTo>
                  <a:cubicBezTo>
                    <a:pt x="1355" y="121"/>
                    <a:pt x="1387" y="175"/>
                    <a:pt x="1413" y="204"/>
                  </a:cubicBezTo>
                  <a:cubicBezTo>
                    <a:pt x="1439" y="233"/>
                    <a:pt x="1437" y="237"/>
                    <a:pt x="1477" y="268"/>
                  </a:cubicBezTo>
                  <a:cubicBezTo>
                    <a:pt x="1517" y="299"/>
                    <a:pt x="1608" y="373"/>
                    <a:pt x="1651" y="393"/>
                  </a:cubicBezTo>
                  <a:cubicBezTo>
                    <a:pt x="1694" y="413"/>
                    <a:pt x="1700" y="388"/>
                    <a:pt x="1733" y="387"/>
                  </a:cubicBezTo>
                  <a:cubicBezTo>
                    <a:pt x="1766" y="386"/>
                    <a:pt x="1804" y="356"/>
                    <a:pt x="1852" y="387"/>
                  </a:cubicBezTo>
                  <a:cubicBezTo>
                    <a:pt x="1900" y="418"/>
                    <a:pt x="1999" y="514"/>
                    <a:pt x="2022" y="571"/>
                  </a:cubicBezTo>
                  <a:cubicBezTo>
                    <a:pt x="2045" y="628"/>
                    <a:pt x="2007" y="657"/>
                    <a:pt x="1988" y="728"/>
                  </a:cubicBezTo>
                  <a:cubicBezTo>
                    <a:pt x="1969" y="799"/>
                    <a:pt x="1924" y="943"/>
                    <a:pt x="1907" y="999"/>
                  </a:cubicBezTo>
                </a:path>
              </a:pathLst>
            </a:custGeom>
            <a:noFill/>
            <a:ln w="12700" cap="flat" cmpd="sng">
              <a:solidFill>
                <a:sysClr val="windowText" lastClr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707" y="1164"/>
              <a:ext cx="1877" cy="924"/>
            </a:xfrm>
            <a:custGeom>
              <a:avLst/>
              <a:gdLst>
                <a:gd name="T0" fmla="*/ 162 w 1877"/>
                <a:gd name="T1" fmla="*/ 924 h 924"/>
                <a:gd name="T2" fmla="*/ 18 w 1877"/>
                <a:gd name="T3" fmla="*/ 626 h 924"/>
                <a:gd name="T4" fmla="*/ 274 w 1877"/>
                <a:gd name="T5" fmla="*/ 373 h 924"/>
                <a:gd name="T6" fmla="*/ 646 w 1877"/>
                <a:gd name="T7" fmla="*/ 299 h 924"/>
                <a:gd name="T8" fmla="*/ 811 w 1877"/>
                <a:gd name="T9" fmla="*/ 162 h 924"/>
                <a:gd name="T10" fmla="*/ 856 w 1877"/>
                <a:gd name="T11" fmla="*/ 25 h 924"/>
                <a:gd name="T12" fmla="*/ 984 w 1877"/>
                <a:gd name="T13" fmla="*/ 15 h 924"/>
                <a:gd name="T14" fmla="*/ 1103 w 1877"/>
                <a:gd name="T15" fmla="*/ 43 h 924"/>
                <a:gd name="T16" fmla="*/ 1195 w 1877"/>
                <a:gd name="T17" fmla="*/ 98 h 924"/>
                <a:gd name="T18" fmla="*/ 1295 w 1877"/>
                <a:gd name="T19" fmla="*/ 217 h 924"/>
                <a:gd name="T20" fmla="*/ 1533 w 1877"/>
                <a:gd name="T21" fmla="*/ 381 h 924"/>
                <a:gd name="T22" fmla="*/ 1606 w 1877"/>
                <a:gd name="T23" fmla="*/ 399 h 924"/>
                <a:gd name="T24" fmla="*/ 1725 w 1877"/>
                <a:gd name="T25" fmla="*/ 390 h 924"/>
                <a:gd name="T26" fmla="*/ 1862 w 1877"/>
                <a:gd name="T27" fmla="*/ 509 h 924"/>
                <a:gd name="T28" fmla="*/ 1816 w 1877"/>
                <a:gd name="T29" fmla="*/ 634 h 924"/>
                <a:gd name="T30" fmla="*/ 1752 w 1877"/>
                <a:gd name="T31" fmla="*/ 911 h 9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24"/>
                <a:gd name="T50" fmla="*/ 1877 w 1877"/>
                <a:gd name="T51" fmla="*/ 924 h 9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24">
                  <a:moveTo>
                    <a:pt x="162" y="924"/>
                  </a:moveTo>
                  <a:cubicBezTo>
                    <a:pt x="137" y="874"/>
                    <a:pt x="0" y="718"/>
                    <a:pt x="18" y="626"/>
                  </a:cubicBezTo>
                  <a:cubicBezTo>
                    <a:pt x="36" y="534"/>
                    <a:pt x="169" y="427"/>
                    <a:pt x="274" y="373"/>
                  </a:cubicBezTo>
                  <a:cubicBezTo>
                    <a:pt x="379" y="319"/>
                    <a:pt x="557" y="334"/>
                    <a:pt x="646" y="299"/>
                  </a:cubicBezTo>
                  <a:cubicBezTo>
                    <a:pt x="735" y="264"/>
                    <a:pt x="776" y="208"/>
                    <a:pt x="811" y="162"/>
                  </a:cubicBezTo>
                  <a:cubicBezTo>
                    <a:pt x="846" y="116"/>
                    <a:pt x="827" y="50"/>
                    <a:pt x="856" y="25"/>
                  </a:cubicBezTo>
                  <a:cubicBezTo>
                    <a:pt x="885" y="0"/>
                    <a:pt x="943" y="12"/>
                    <a:pt x="984" y="15"/>
                  </a:cubicBezTo>
                  <a:cubicBezTo>
                    <a:pt x="1025" y="18"/>
                    <a:pt x="1068" y="29"/>
                    <a:pt x="1103" y="43"/>
                  </a:cubicBezTo>
                  <a:cubicBezTo>
                    <a:pt x="1138" y="57"/>
                    <a:pt x="1163" y="69"/>
                    <a:pt x="1195" y="98"/>
                  </a:cubicBezTo>
                  <a:cubicBezTo>
                    <a:pt x="1227" y="127"/>
                    <a:pt x="1239" y="170"/>
                    <a:pt x="1295" y="217"/>
                  </a:cubicBezTo>
                  <a:cubicBezTo>
                    <a:pt x="1351" y="264"/>
                    <a:pt x="1481" y="351"/>
                    <a:pt x="1533" y="381"/>
                  </a:cubicBezTo>
                  <a:cubicBezTo>
                    <a:pt x="1585" y="411"/>
                    <a:pt x="1574" y="398"/>
                    <a:pt x="1606" y="399"/>
                  </a:cubicBezTo>
                  <a:cubicBezTo>
                    <a:pt x="1638" y="400"/>
                    <a:pt x="1682" y="372"/>
                    <a:pt x="1725" y="390"/>
                  </a:cubicBezTo>
                  <a:cubicBezTo>
                    <a:pt x="1768" y="408"/>
                    <a:pt x="1847" y="468"/>
                    <a:pt x="1862" y="509"/>
                  </a:cubicBezTo>
                  <a:cubicBezTo>
                    <a:pt x="1877" y="550"/>
                    <a:pt x="1834" y="567"/>
                    <a:pt x="1816" y="634"/>
                  </a:cubicBezTo>
                  <a:cubicBezTo>
                    <a:pt x="1798" y="701"/>
                    <a:pt x="1765" y="853"/>
                    <a:pt x="1752" y="911"/>
                  </a:cubicBezTo>
                </a:path>
              </a:pathLst>
            </a:custGeom>
            <a:noFill/>
            <a:ln w="12700" cap="flat" cmpd="sng">
              <a:solidFill>
                <a:sysClr val="windowText" lastClr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1871668" y="3664174"/>
            <a:ext cx="833438" cy="177404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3202792" y="3664174"/>
            <a:ext cx="802481" cy="177404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1871668" y="3217684"/>
            <a:ext cx="186929" cy="475059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 flipH="1">
            <a:off x="3815963" y="3165306"/>
            <a:ext cx="186928" cy="50125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flipH="1">
            <a:off x="3815954" y="3242694"/>
            <a:ext cx="0" cy="423863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4005263" y="3191501"/>
            <a:ext cx="0" cy="672703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 flipV="1">
            <a:off x="3221841" y="3659406"/>
            <a:ext cx="594122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1871663" y="3217690"/>
            <a:ext cx="0" cy="6238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 flipV="1">
            <a:off x="2060972" y="3659406"/>
            <a:ext cx="6477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 flipV="1">
            <a:off x="1871668" y="3841572"/>
            <a:ext cx="833438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>
            <a:off x="2060972" y="3217684"/>
            <a:ext cx="0" cy="447675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1899047" y="3378428"/>
            <a:ext cx="123825" cy="113110"/>
          </a:xfrm>
          <a:prstGeom prst="ellipse">
            <a:avLst/>
          </a:prstGeom>
          <a:solidFill>
            <a:srgbClr val="00FF00"/>
          </a:solidFill>
          <a:ln w="9525">
            <a:solidFill>
              <a:sysClr val="windowText" lastClr="000000"/>
            </a:solidFill>
            <a:round/>
          </a:ln>
        </p:spPr>
        <p:txBody>
          <a:bodyPr wrap="none" bIns="89100" anchor="ctr"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zh-CN" sz="1350" ker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</a:p>
        </p:txBody>
      </p:sp>
      <p:sp>
        <p:nvSpPr>
          <p:cNvPr id="41" name="Oval 36"/>
          <p:cNvSpPr>
            <a:spLocks noChangeArrowheads="1"/>
          </p:cNvSpPr>
          <p:nvPr/>
        </p:nvSpPr>
        <p:spPr bwMode="auto">
          <a:xfrm>
            <a:off x="3843338" y="3591551"/>
            <a:ext cx="125016" cy="111919"/>
          </a:xfrm>
          <a:prstGeom prst="ellipse">
            <a:avLst/>
          </a:prstGeom>
          <a:solidFill>
            <a:srgbClr val="00FF00"/>
          </a:solidFill>
          <a:ln w="9525">
            <a:solidFill>
              <a:sysClr val="windowText" lastClr="000000"/>
            </a:solidFill>
            <a:round/>
          </a:ln>
        </p:spPr>
        <p:txBody>
          <a:bodyPr wrap="none" bIns="89100" anchor="ctr"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zh-CN" sz="1350" ker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1825137" y="3114106"/>
            <a:ext cx="314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</a:p>
        </p:txBody>
      </p:sp>
      <p:sp>
        <p:nvSpPr>
          <p:cNvPr id="43" name="Oval 38"/>
          <p:cNvSpPr>
            <a:spLocks noChangeArrowheads="1"/>
          </p:cNvSpPr>
          <p:nvPr/>
        </p:nvSpPr>
        <p:spPr bwMode="auto">
          <a:xfrm>
            <a:off x="1671648" y="2671194"/>
            <a:ext cx="560785" cy="557213"/>
          </a:xfrm>
          <a:prstGeom prst="ellipse">
            <a:avLst/>
          </a:prstGeom>
          <a:gradFill rotWithShape="1">
            <a:gsLst>
              <a:gs pos="0">
                <a:srgbClr val="FFC6C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cap="rnd">
            <a:solidFill>
              <a:sysClr val="windowText" lastClr="000000"/>
            </a:solidFill>
            <a:prstDash val="sysDot"/>
            <a:round/>
          </a:ln>
        </p:spPr>
        <p:txBody>
          <a:bodyPr wrap="none" anchor="ctr"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zh-CN" sz="1350" b="1" ker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44" name="Text Box 39"/>
          <p:cNvSpPr txBox="1">
            <a:spLocks noChangeArrowheads="1"/>
          </p:cNvSpPr>
          <p:nvPr/>
        </p:nvSpPr>
        <p:spPr bwMode="auto">
          <a:xfrm>
            <a:off x="1794181" y="2436640"/>
            <a:ext cx="314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</a:p>
        </p:txBody>
      </p:sp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1389369" y="2803353"/>
            <a:ext cx="314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</a:p>
        </p:txBody>
      </p:sp>
      <p:sp>
        <p:nvSpPr>
          <p:cNvPr id="46" name="Text Box 41"/>
          <p:cNvSpPr txBox="1">
            <a:spLocks noChangeArrowheads="1"/>
          </p:cNvSpPr>
          <p:nvPr/>
        </p:nvSpPr>
        <p:spPr bwMode="auto">
          <a:xfrm>
            <a:off x="2166846" y="2833118"/>
            <a:ext cx="314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</a:p>
        </p:txBody>
      </p:sp>
      <p:sp>
        <p:nvSpPr>
          <p:cNvPr id="47" name="Text Box 42"/>
          <p:cNvSpPr txBox="1">
            <a:spLocks noChangeArrowheads="1"/>
          </p:cNvSpPr>
          <p:nvPr/>
        </p:nvSpPr>
        <p:spPr bwMode="auto">
          <a:xfrm>
            <a:off x="2077651" y="3030762"/>
            <a:ext cx="307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</a:p>
        </p:txBody>
      </p:sp>
      <p:sp>
        <p:nvSpPr>
          <p:cNvPr id="48" name="Text Box 43"/>
          <p:cNvSpPr txBox="1">
            <a:spLocks noChangeArrowheads="1"/>
          </p:cNvSpPr>
          <p:nvPr/>
        </p:nvSpPr>
        <p:spPr bwMode="auto">
          <a:xfrm>
            <a:off x="1514385" y="3030762"/>
            <a:ext cx="314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1482237" y="2579515"/>
            <a:ext cx="314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</a:p>
        </p:txBody>
      </p:sp>
      <p:sp>
        <p:nvSpPr>
          <p:cNvPr id="50" name="Text Box 45"/>
          <p:cNvSpPr txBox="1">
            <a:spLocks noChangeArrowheads="1"/>
          </p:cNvSpPr>
          <p:nvPr/>
        </p:nvSpPr>
        <p:spPr bwMode="auto">
          <a:xfrm>
            <a:off x="2076360" y="2579515"/>
            <a:ext cx="314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</a:p>
        </p:txBody>
      </p:sp>
      <p:sp>
        <p:nvSpPr>
          <p:cNvPr id="51" name="Text Box 46"/>
          <p:cNvSpPr txBox="1">
            <a:spLocks noChangeArrowheads="1"/>
          </p:cNvSpPr>
          <p:nvPr/>
        </p:nvSpPr>
        <p:spPr bwMode="auto">
          <a:xfrm>
            <a:off x="4136237" y="2647381"/>
            <a:ext cx="290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_</a:t>
            </a:r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4104094" y="2830737"/>
            <a:ext cx="2917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_</a:t>
            </a:r>
          </a:p>
        </p:txBody>
      </p:sp>
      <p:sp>
        <p:nvSpPr>
          <p:cNvPr id="53" name="Text Box 48"/>
          <p:cNvSpPr txBox="1">
            <a:spLocks noChangeArrowheads="1"/>
          </p:cNvSpPr>
          <p:nvPr/>
        </p:nvSpPr>
        <p:spPr bwMode="auto">
          <a:xfrm>
            <a:off x="4043368" y="2368774"/>
            <a:ext cx="291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_</a:t>
            </a:r>
          </a:p>
        </p:txBody>
      </p:sp>
      <p:sp>
        <p:nvSpPr>
          <p:cNvPr id="54" name="Oval 49"/>
          <p:cNvSpPr>
            <a:spLocks noChangeArrowheads="1"/>
          </p:cNvSpPr>
          <p:nvPr/>
        </p:nvSpPr>
        <p:spPr bwMode="auto">
          <a:xfrm>
            <a:off x="3638559" y="2677150"/>
            <a:ext cx="560785" cy="554831"/>
          </a:xfrm>
          <a:prstGeom prst="ellipse">
            <a:avLst/>
          </a:prstGeom>
          <a:gradFill rotWithShape="1">
            <a:gsLst>
              <a:gs pos="0">
                <a:srgbClr val="DFD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prstDash val="sysDot"/>
            <a:round/>
          </a:ln>
        </p:spPr>
        <p:txBody>
          <a:bodyPr wrap="none" anchor="ctr"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zh-CN" sz="1350" b="1" ker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56" name="Text Box 51"/>
          <p:cNvSpPr txBox="1">
            <a:spLocks noChangeArrowheads="1"/>
          </p:cNvSpPr>
          <p:nvPr/>
        </p:nvSpPr>
        <p:spPr bwMode="auto">
          <a:xfrm>
            <a:off x="3762381" y="2985518"/>
            <a:ext cx="291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_</a:t>
            </a:r>
          </a:p>
        </p:txBody>
      </p:sp>
      <p:sp>
        <p:nvSpPr>
          <p:cNvPr id="57" name="Text Box 52"/>
          <p:cNvSpPr txBox="1">
            <a:spLocks noChangeArrowheads="1"/>
          </p:cNvSpPr>
          <p:nvPr/>
        </p:nvSpPr>
        <p:spPr bwMode="auto">
          <a:xfrm>
            <a:off x="3483775" y="2861693"/>
            <a:ext cx="290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_</a:t>
            </a:r>
          </a:p>
        </p:txBody>
      </p:sp>
      <p:sp>
        <p:nvSpPr>
          <p:cNvPr id="58" name="Text Box 53"/>
          <p:cNvSpPr txBox="1">
            <a:spLocks noChangeArrowheads="1"/>
          </p:cNvSpPr>
          <p:nvPr/>
        </p:nvSpPr>
        <p:spPr bwMode="auto">
          <a:xfrm>
            <a:off x="3762381" y="2308053"/>
            <a:ext cx="291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_</a:t>
            </a:r>
          </a:p>
        </p:txBody>
      </p:sp>
      <p:sp>
        <p:nvSpPr>
          <p:cNvPr id="59" name="Text Box 54"/>
          <p:cNvSpPr txBox="1">
            <a:spLocks noChangeArrowheads="1"/>
          </p:cNvSpPr>
          <p:nvPr/>
        </p:nvSpPr>
        <p:spPr bwMode="auto">
          <a:xfrm>
            <a:off x="3451628" y="2430687"/>
            <a:ext cx="290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1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_</a:t>
            </a:r>
          </a:p>
        </p:txBody>
      </p:sp>
      <p:sp>
        <p:nvSpPr>
          <p:cNvPr id="60" name="Line 56"/>
          <p:cNvSpPr>
            <a:spLocks noChangeShapeType="1"/>
          </p:cNvSpPr>
          <p:nvPr/>
        </p:nvSpPr>
        <p:spPr bwMode="auto">
          <a:xfrm>
            <a:off x="3195647" y="3841572"/>
            <a:ext cx="83701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61" name="AutoShape 57"/>
          <p:cNvSpPr>
            <a:spLocks noChangeArrowheads="1"/>
          </p:cNvSpPr>
          <p:nvPr/>
        </p:nvSpPr>
        <p:spPr bwMode="auto">
          <a:xfrm rot="16200000">
            <a:off x="1831191" y="3555823"/>
            <a:ext cx="297656" cy="161925"/>
          </a:xfrm>
          <a:prstGeom prst="leftArrow">
            <a:avLst>
              <a:gd name="adj1" fmla="val 50000"/>
              <a:gd name="adj2" fmla="val 45956"/>
            </a:avLst>
          </a:prstGeom>
          <a:solidFill>
            <a:srgbClr val="FF0000"/>
          </a:solidFill>
          <a:ln w="9525" algn="ctr">
            <a:solidFill>
              <a:sysClr val="windowText" lastClr="000000"/>
            </a:solidFill>
            <a:miter lim="800000"/>
          </a:ln>
        </p:spPr>
        <p:txBody>
          <a:bodyPr wrap="none" anchor="ctr"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zh-CN" altLang="en-US" sz="1350" ker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2" name="AutoShape 58"/>
          <p:cNvSpPr>
            <a:spLocks noChangeArrowheads="1"/>
          </p:cNvSpPr>
          <p:nvPr/>
        </p:nvSpPr>
        <p:spPr bwMode="auto">
          <a:xfrm rot="5400000">
            <a:off x="3761791" y="3352829"/>
            <a:ext cx="296465" cy="188119"/>
          </a:xfrm>
          <a:prstGeom prst="leftArrow">
            <a:avLst>
              <a:gd name="adj1" fmla="val 50000"/>
              <a:gd name="adj2" fmla="val 39399"/>
            </a:avLst>
          </a:prstGeom>
          <a:solidFill>
            <a:srgbClr val="FF0000"/>
          </a:solidFill>
          <a:ln w="9525" algn="ctr">
            <a:solidFill>
              <a:sysClr val="windowText" lastClr="000000"/>
            </a:solidFill>
            <a:miter lim="800000"/>
          </a:ln>
        </p:spPr>
        <p:txBody>
          <a:bodyPr wrap="none" anchor="ctr"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zh-CN" altLang="en-US" sz="1350" ker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3" name="Rectangle 59"/>
          <p:cNvSpPr>
            <a:spLocks noChangeArrowheads="1"/>
          </p:cNvSpPr>
          <p:nvPr/>
        </p:nvSpPr>
        <p:spPr bwMode="auto">
          <a:xfrm>
            <a:off x="2870608" y="1381750"/>
            <a:ext cx="592931" cy="421481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endParaRPr lang="zh-CN" altLang="en-US" sz="135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13" name="Group 107"/>
          <p:cNvGrpSpPr/>
          <p:nvPr/>
        </p:nvGrpSpPr>
        <p:grpSpPr bwMode="auto">
          <a:xfrm>
            <a:off x="4959685" y="1642641"/>
            <a:ext cx="2026444" cy="1434703"/>
            <a:chOff x="3379" y="2659"/>
            <a:chExt cx="1702" cy="1205"/>
          </a:xfrm>
        </p:grpSpPr>
        <p:grpSp>
          <p:nvGrpSpPr>
            <p:cNvPr id="114" name="Group 108"/>
            <p:cNvGrpSpPr/>
            <p:nvPr/>
          </p:nvGrpSpPr>
          <p:grpSpPr bwMode="auto">
            <a:xfrm>
              <a:off x="4189" y="2912"/>
              <a:ext cx="91" cy="91"/>
              <a:chOff x="3496" y="2665"/>
              <a:chExt cx="91" cy="91"/>
            </a:xfrm>
          </p:grpSpPr>
          <p:sp>
            <p:nvSpPr>
              <p:cNvPr id="141" name="Line 109"/>
              <p:cNvSpPr>
                <a:spLocks noChangeShapeType="1"/>
              </p:cNvSpPr>
              <p:nvPr/>
            </p:nvSpPr>
            <p:spPr bwMode="auto">
              <a:xfrm>
                <a:off x="3541" y="2665"/>
                <a:ext cx="1" cy="9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2" name="Line 110"/>
              <p:cNvSpPr>
                <a:spLocks noChangeShapeType="1"/>
              </p:cNvSpPr>
              <p:nvPr/>
            </p:nvSpPr>
            <p:spPr bwMode="auto">
              <a:xfrm rot="-5400000">
                <a:off x="3542" y="2658"/>
                <a:ext cx="0" cy="9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5" name="Line 111"/>
            <p:cNvSpPr>
              <a:spLocks noChangeAspect="1" noChangeShapeType="1"/>
            </p:cNvSpPr>
            <p:nvPr/>
          </p:nvSpPr>
          <p:spPr bwMode="auto">
            <a:xfrm>
              <a:off x="3832" y="3314"/>
              <a:ext cx="7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6" name="AutoShape 112"/>
            <p:cNvSpPr>
              <a:spLocks noChangeArrowheads="1"/>
            </p:cNvSpPr>
            <p:nvPr/>
          </p:nvSpPr>
          <p:spPr bwMode="auto">
            <a:xfrm rot="-2400000">
              <a:off x="4139" y="3262"/>
              <a:ext cx="395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69 w 21600"/>
                <a:gd name="T13" fmla="*/ 1970 h 21600"/>
                <a:gd name="T14" fmla="*/ 19631 w 21600"/>
                <a:gd name="T15" fmla="*/ 196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84" y="21600"/>
                  </a:lnTo>
                  <a:lnTo>
                    <a:pt x="2131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7" name="AutoShape 113"/>
            <p:cNvSpPr>
              <a:spLocks noChangeArrowheads="1"/>
            </p:cNvSpPr>
            <p:nvPr/>
          </p:nvSpPr>
          <p:spPr bwMode="auto">
            <a:xfrm rot="-1920000">
              <a:off x="4289" y="3470"/>
              <a:ext cx="395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69 w 21600"/>
                <a:gd name="T13" fmla="*/ 1970 h 21600"/>
                <a:gd name="T14" fmla="*/ 19631 w 21600"/>
                <a:gd name="T15" fmla="*/ 196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84" y="21600"/>
                  </a:lnTo>
                  <a:lnTo>
                    <a:pt x="2131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8" name="AutoShape 114"/>
            <p:cNvSpPr>
              <a:spLocks noChangeArrowheads="1"/>
            </p:cNvSpPr>
            <p:nvPr/>
          </p:nvSpPr>
          <p:spPr bwMode="auto">
            <a:xfrm rot="-2940000">
              <a:off x="3953" y="3071"/>
              <a:ext cx="395" cy="31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69 w 21600"/>
                <a:gd name="T13" fmla="*/ 1964 h 21600"/>
                <a:gd name="T14" fmla="*/ 19631 w 21600"/>
                <a:gd name="T15" fmla="*/ 196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84" y="21600"/>
                  </a:lnTo>
                  <a:lnTo>
                    <a:pt x="2131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9" name="AutoShape 115"/>
            <p:cNvSpPr>
              <a:spLocks noChangeArrowheads="1"/>
            </p:cNvSpPr>
            <p:nvPr/>
          </p:nvSpPr>
          <p:spPr bwMode="auto">
            <a:xfrm rot="-3360000">
              <a:off x="3723" y="2854"/>
              <a:ext cx="367" cy="3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25 w 21600"/>
                <a:gd name="T13" fmla="*/ 1790 h 21600"/>
                <a:gd name="T14" fmla="*/ 19775 w 21600"/>
                <a:gd name="T15" fmla="*/ 1981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0" name="AutoShape 116"/>
            <p:cNvSpPr>
              <a:spLocks noChangeArrowheads="1"/>
            </p:cNvSpPr>
            <p:nvPr/>
          </p:nvSpPr>
          <p:spPr bwMode="auto">
            <a:xfrm rot="-3780000">
              <a:off x="3448" y="2708"/>
              <a:ext cx="375" cy="3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58 w 21600"/>
                <a:gd name="T13" fmla="*/ 1958 h 21600"/>
                <a:gd name="T14" fmla="*/ 19642 w 21600"/>
                <a:gd name="T15" fmla="*/ 196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50" y="21600"/>
                  </a:lnTo>
                  <a:lnTo>
                    <a:pt x="2125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1" name="Freeform 117"/>
            <p:cNvSpPr/>
            <p:nvPr/>
          </p:nvSpPr>
          <p:spPr bwMode="auto">
            <a:xfrm>
              <a:off x="3564" y="2659"/>
              <a:ext cx="1176" cy="1008"/>
            </a:xfrm>
            <a:custGeom>
              <a:avLst/>
              <a:gdLst>
                <a:gd name="T0" fmla="*/ 0 w 1176"/>
                <a:gd name="T1" fmla="*/ 0 h 1008"/>
                <a:gd name="T2" fmla="*/ 444 w 1176"/>
                <a:gd name="T3" fmla="*/ 222 h 1008"/>
                <a:gd name="T4" fmla="*/ 925 w 1176"/>
                <a:gd name="T5" fmla="*/ 643 h 1008"/>
                <a:gd name="T6" fmla="*/ 1176 w 11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6"/>
                <a:gd name="T13" fmla="*/ 0 h 1008"/>
                <a:gd name="T14" fmla="*/ 1176 w 11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6" h="1008">
                  <a:moveTo>
                    <a:pt x="0" y="0"/>
                  </a:moveTo>
                  <a:cubicBezTo>
                    <a:pt x="74" y="37"/>
                    <a:pt x="290" y="115"/>
                    <a:pt x="444" y="222"/>
                  </a:cubicBezTo>
                  <a:cubicBezTo>
                    <a:pt x="598" y="329"/>
                    <a:pt x="803" y="512"/>
                    <a:pt x="925" y="643"/>
                  </a:cubicBezTo>
                  <a:cubicBezTo>
                    <a:pt x="1047" y="774"/>
                    <a:pt x="1124" y="932"/>
                    <a:pt x="1176" y="1008"/>
                  </a:cubicBez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2" name="Freeform 118"/>
            <p:cNvSpPr/>
            <p:nvPr/>
          </p:nvSpPr>
          <p:spPr bwMode="auto">
            <a:xfrm>
              <a:off x="3402" y="2983"/>
              <a:ext cx="1005" cy="881"/>
            </a:xfrm>
            <a:custGeom>
              <a:avLst/>
              <a:gdLst>
                <a:gd name="T0" fmla="*/ 0 w 1005"/>
                <a:gd name="T1" fmla="*/ 0 h 881"/>
                <a:gd name="T2" fmla="*/ 462 w 1005"/>
                <a:gd name="T3" fmla="*/ 246 h 881"/>
                <a:gd name="T4" fmla="*/ 780 w 1005"/>
                <a:gd name="T5" fmla="*/ 552 h 881"/>
                <a:gd name="T6" fmla="*/ 1005 w 1005"/>
                <a:gd name="T7" fmla="*/ 881 h 8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5"/>
                <a:gd name="T13" fmla="*/ 0 h 881"/>
                <a:gd name="T14" fmla="*/ 1005 w 1005"/>
                <a:gd name="T15" fmla="*/ 881 h 8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5" h="881">
                  <a:moveTo>
                    <a:pt x="0" y="0"/>
                  </a:moveTo>
                  <a:cubicBezTo>
                    <a:pt x="77" y="41"/>
                    <a:pt x="332" y="154"/>
                    <a:pt x="462" y="246"/>
                  </a:cubicBezTo>
                  <a:cubicBezTo>
                    <a:pt x="592" y="338"/>
                    <a:pt x="690" y="446"/>
                    <a:pt x="780" y="552"/>
                  </a:cubicBezTo>
                  <a:cubicBezTo>
                    <a:pt x="870" y="658"/>
                    <a:pt x="958" y="812"/>
                    <a:pt x="1005" y="881"/>
                  </a:cubicBez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3" name="Text Box 119"/>
            <p:cNvSpPr txBox="1">
              <a:spLocks noChangeAspect="1" noChangeArrowheads="1"/>
            </p:cNvSpPr>
            <p:nvPr/>
          </p:nvSpPr>
          <p:spPr bwMode="auto">
            <a:xfrm>
              <a:off x="3720" y="3485"/>
              <a:ext cx="443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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66C7D"/>
                </a:buClr>
                <a:buFont typeface="Arial" panose="020B0604020202020204" pitchFamily="34" charset="0"/>
                <a:buChar char="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BB76D"/>
                </a:buClr>
                <a:buFont typeface="Arial" panose="020B0604020202020204" pitchFamily="34" charset="0"/>
                <a:buChar char="▪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zh-CN" sz="15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endParaRPr lang="en-US" altLang="zh-CN" sz="1500" b="1">
                <a:solidFill>
                  <a:prstClr val="black"/>
                </a:solidFill>
                <a:ea typeface="华文中宋" panose="02010600040101010101" pitchFamily="2" charset="-122"/>
              </a:endParaRPr>
            </a:p>
          </p:txBody>
        </p:sp>
        <p:sp>
          <p:nvSpPr>
            <p:cNvPr id="124" name="Text Box 120"/>
            <p:cNvSpPr txBox="1">
              <a:spLocks noChangeAspect="1" noChangeArrowheads="1"/>
            </p:cNvSpPr>
            <p:nvPr/>
          </p:nvSpPr>
          <p:spPr bwMode="auto">
            <a:xfrm>
              <a:off x="4225" y="2858"/>
              <a:ext cx="44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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66C7D"/>
                </a:buClr>
                <a:buFont typeface="Arial" panose="020B0604020202020204" pitchFamily="34" charset="0"/>
                <a:buChar char="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BB76D"/>
                </a:buClr>
                <a:buFont typeface="Arial" panose="020B0604020202020204" pitchFamily="34" charset="0"/>
                <a:buChar char="▪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zh-CN" sz="15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en-US" altLang="zh-CN" sz="1500" b="1">
                <a:solidFill>
                  <a:prstClr val="black"/>
                </a:solidFill>
                <a:ea typeface="华文中宋" panose="02010600040101010101" pitchFamily="2" charset="-122"/>
              </a:endParaRPr>
            </a:p>
          </p:txBody>
        </p:sp>
        <p:sp>
          <p:nvSpPr>
            <p:cNvPr id="125" name="Text Box 121"/>
            <p:cNvSpPr txBox="1">
              <a:spLocks noChangeAspect="1" noChangeArrowheads="1"/>
            </p:cNvSpPr>
            <p:nvPr/>
          </p:nvSpPr>
          <p:spPr bwMode="auto">
            <a:xfrm>
              <a:off x="4736" y="3462"/>
              <a:ext cx="34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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66C7D"/>
                </a:buClr>
                <a:buFont typeface="Arial" panose="020B0604020202020204" pitchFamily="34" charset="0"/>
                <a:buChar char="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BB76D"/>
                </a:buClr>
                <a:buFont typeface="Arial" panose="020B0604020202020204" pitchFamily="34" charset="0"/>
                <a:buChar char="▪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en-US" altLang="zh-CN" sz="1500" b="1" i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  <a:endParaRPr lang="en-US" altLang="zh-CN" sz="1500" b="1">
                <a:solidFill>
                  <a:prstClr val="black"/>
                </a:solidFill>
                <a:ea typeface="华文中宋" panose="02010600040101010101" pitchFamily="2" charset="-122"/>
              </a:endParaRPr>
            </a:p>
          </p:txBody>
        </p:sp>
        <p:sp>
          <p:nvSpPr>
            <p:cNvPr id="126" name="Freeform 122"/>
            <p:cNvSpPr/>
            <p:nvPr/>
          </p:nvSpPr>
          <p:spPr bwMode="auto">
            <a:xfrm>
              <a:off x="3520" y="2716"/>
              <a:ext cx="1176" cy="1008"/>
            </a:xfrm>
            <a:custGeom>
              <a:avLst/>
              <a:gdLst>
                <a:gd name="T0" fmla="*/ 0 w 1176"/>
                <a:gd name="T1" fmla="*/ 0 h 1008"/>
                <a:gd name="T2" fmla="*/ 444 w 1176"/>
                <a:gd name="T3" fmla="*/ 222 h 1008"/>
                <a:gd name="T4" fmla="*/ 925 w 1176"/>
                <a:gd name="T5" fmla="*/ 643 h 1008"/>
                <a:gd name="T6" fmla="*/ 1176 w 11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6"/>
                <a:gd name="T13" fmla="*/ 0 h 1008"/>
                <a:gd name="T14" fmla="*/ 1176 w 11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6" h="1008">
                  <a:moveTo>
                    <a:pt x="0" y="0"/>
                  </a:moveTo>
                  <a:cubicBezTo>
                    <a:pt x="74" y="37"/>
                    <a:pt x="290" y="115"/>
                    <a:pt x="444" y="222"/>
                  </a:cubicBezTo>
                  <a:cubicBezTo>
                    <a:pt x="598" y="329"/>
                    <a:pt x="803" y="512"/>
                    <a:pt x="925" y="643"/>
                  </a:cubicBezTo>
                  <a:cubicBezTo>
                    <a:pt x="1047" y="774"/>
                    <a:pt x="1124" y="932"/>
                    <a:pt x="1176" y="1008"/>
                  </a:cubicBezTo>
                </a:path>
              </a:pathLst>
            </a:custGeom>
            <a:noFill/>
            <a:ln w="25400" cap="flat" cmpd="sng">
              <a:solidFill>
                <a:srgbClr val="800080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7" name="Freeform 123"/>
            <p:cNvSpPr>
              <a:spLocks noChangeAspect="1"/>
            </p:cNvSpPr>
            <p:nvPr/>
          </p:nvSpPr>
          <p:spPr bwMode="auto">
            <a:xfrm>
              <a:off x="3447" y="2795"/>
              <a:ext cx="1138" cy="975"/>
            </a:xfrm>
            <a:custGeom>
              <a:avLst/>
              <a:gdLst>
                <a:gd name="T0" fmla="*/ 0 w 1176"/>
                <a:gd name="T1" fmla="*/ 0 h 1008"/>
                <a:gd name="T2" fmla="*/ 132 w 1176"/>
                <a:gd name="T3" fmla="*/ 66 h 1008"/>
                <a:gd name="T4" fmla="*/ 274 w 1176"/>
                <a:gd name="T5" fmla="*/ 188 h 1008"/>
                <a:gd name="T6" fmla="*/ 350 w 1176"/>
                <a:gd name="T7" fmla="*/ 295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6"/>
                <a:gd name="T13" fmla="*/ 0 h 1008"/>
                <a:gd name="T14" fmla="*/ 1176 w 11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6" h="1008">
                  <a:moveTo>
                    <a:pt x="0" y="0"/>
                  </a:moveTo>
                  <a:cubicBezTo>
                    <a:pt x="74" y="37"/>
                    <a:pt x="290" y="115"/>
                    <a:pt x="444" y="222"/>
                  </a:cubicBezTo>
                  <a:cubicBezTo>
                    <a:pt x="598" y="329"/>
                    <a:pt x="803" y="512"/>
                    <a:pt x="925" y="643"/>
                  </a:cubicBezTo>
                  <a:cubicBezTo>
                    <a:pt x="1047" y="774"/>
                    <a:pt x="1124" y="932"/>
                    <a:pt x="1176" y="1008"/>
                  </a:cubicBezTo>
                </a:path>
              </a:pathLst>
            </a:custGeom>
            <a:noFill/>
            <a:ln w="25400" cap="flat" cmpd="sng">
              <a:solidFill>
                <a:srgbClr val="800080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8" name="Freeform 124"/>
            <p:cNvSpPr>
              <a:spLocks noChangeAspect="1"/>
            </p:cNvSpPr>
            <p:nvPr/>
          </p:nvSpPr>
          <p:spPr bwMode="auto">
            <a:xfrm>
              <a:off x="3379" y="2889"/>
              <a:ext cx="1097" cy="940"/>
            </a:xfrm>
            <a:custGeom>
              <a:avLst/>
              <a:gdLst>
                <a:gd name="T0" fmla="*/ 0 w 1176"/>
                <a:gd name="T1" fmla="*/ 0 h 1008"/>
                <a:gd name="T2" fmla="*/ 34 w 1176"/>
                <a:gd name="T3" fmla="*/ 18 h 1008"/>
                <a:gd name="T4" fmla="*/ 71 w 1176"/>
                <a:gd name="T5" fmla="*/ 48 h 1008"/>
                <a:gd name="T6" fmla="*/ 90 w 1176"/>
                <a:gd name="T7" fmla="*/ 76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6"/>
                <a:gd name="T13" fmla="*/ 0 h 1008"/>
                <a:gd name="T14" fmla="*/ 1176 w 11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6" h="1008">
                  <a:moveTo>
                    <a:pt x="0" y="0"/>
                  </a:moveTo>
                  <a:cubicBezTo>
                    <a:pt x="74" y="37"/>
                    <a:pt x="290" y="115"/>
                    <a:pt x="444" y="222"/>
                  </a:cubicBezTo>
                  <a:cubicBezTo>
                    <a:pt x="598" y="329"/>
                    <a:pt x="803" y="512"/>
                    <a:pt x="925" y="643"/>
                  </a:cubicBezTo>
                  <a:cubicBezTo>
                    <a:pt x="1047" y="774"/>
                    <a:pt x="1124" y="932"/>
                    <a:pt x="1176" y="1008"/>
                  </a:cubicBezTo>
                </a:path>
              </a:pathLst>
            </a:custGeom>
            <a:noFill/>
            <a:ln w="25400" cap="flat" cmpd="sng">
              <a:solidFill>
                <a:srgbClr val="800080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129" name="Group 125"/>
            <p:cNvGrpSpPr/>
            <p:nvPr/>
          </p:nvGrpSpPr>
          <p:grpSpPr bwMode="auto">
            <a:xfrm>
              <a:off x="4379" y="3078"/>
              <a:ext cx="91" cy="91"/>
              <a:chOff x="3496" y="2665"/>
              <a:chExt cx="91" cy="91"/>
            </a:xfrm>
          </p:grpSpPr>
          <p:sp>
            <p:nvSpPr>
              <p:cNvPr id="139" name="Line 126"/>
              <p:cNvSpPr>
                <a:spLocks noChangeShapeType="1"/>
              </p:cNvSpPr>
              <p:nvPr/>
            </p:nvSpPr>
            <p:spPr bwMode="auto">
              <a:xfrm>
                <a:off x="3541" y="2665"/>
                <a:ext cx="1" cy="9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40" name="Line 127"/>
              <p:cNvSpPr>
                <a:spLocks noChangeShapeType="1"/>
              </p:cNvSpPr>
              <p:nvPr/>
            </p:nvSpPr>
            <p:spPr bwMode="auto">
              <a:xfrm rot="-5400000">
                <a:off x="3542" y="2658"/>
                <a:ext cx="0" cy="9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0" name="Group 128"/>
            <p:cNvGrpSpPr/>
            <p:nvPr/>
          </p:nvGrpSpPr>
          <p:grpSpPr bwMode="auto">
            <a:xfrm>
              <a:off x="4557" y="3262"/>
              <a:ext cx="91" cy="91"/>
              <a:chOff x="3496" y="2665"/>
              <a:chExt cx="91" cy="91"/>
            </a:xfrm>
          </p:grpSpPr>
          <p:sp>
            <p:nvSpPr>
              <p:cNvPr id="137" name="Line 129"/>
              <p:cNvSpPr>
                <a:spLocks noChangeShapeType="1"/>
              </p:cNvSpPr>
              <p:nvPr/>
            </p:nvSpPr>
            <p:spPr bwMode="auto">
              <a:xfrm>
                <a:off x="3541" y="2665"/>
                <a:ext cx="1" cy="9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38" name="Line 130"/>
              <p:cNvSpPr>
                <a:spLocks noChangeShapeType="1"/>
              </p:cNvSpPr>
              <p:nvPr/>
            </p:nvSpPr>
            <p:spPr bwMode="auto">
              <a:xfrm rot="-5400000">
                <a:off x="3542" y="2658"/>
                <a:ext cx="0" cy="9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1" name="Group 131"/>
            <p:cNvGrpSpPr/>
            <p:nvPr/>
          </p:nvGrpSpPr>
          <p:grpSpPr bwMode="auto">
            <a:xfrm>
              <a:off x="3998" y="2774"/>
              <a:ext cx="91" cy="91"/>
              <a:chOff x="3496" y="2665"/>
              <a:chExt cx="91" cy="91"/>
            </a:xfrm>
          </p:grpSpPr>
          <p:sp>
            <p:nvSpPr>
              <p:cNvPr id="135" name="Line 132"/>
              <p:cNvSpPr>
                <a:spLocks noChangeShapeType="1"/>
              </p:cNvSpPr>
              <p:nvPr/>
            </p:nvSpPr>
            <p:spPr bwMode="auto">
              <a:xfrm>
                <a:off x="3541" y="2665"/>
                <a:ext cx="1" cy="9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36" name="Line 133"/>
              <p:cNvSpPr>
                <a:spLocks noChangeShapeType="1"/>
              </p:cNvSpPr>
              <p:nvPr/>
            </p:nvSpPr>
            <p:spPr bwMode="auto">
              <a:xfrm rot="-5400000">
                <a:off x="3542" y="2658"/>
                <a:ext cx="0" cy="9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32" name="Line 134"/>
            <p:cNvSpPr>
              <a:spLocks noChangeAspect="1" noChangeShapeType="1"/>
            </p:cNvSpPr>
            <p:nvPr/>
          </p:nvSpPr>
          <p:spPr bwMode="auto">
            <a:xfrm>
              <a:off x="4010" y="3468"/>
              <a:ext cx="7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" name="Line 135"/>
            <p:cNvSpPr>
              <a:spLocks noChangeAspect="1" noChangeShapeType="1"/>
            </p:cNvSpPr>
            <p:nvPr/>
          </p:nvSpPr>
          <p:spPr bwMode="auto">
            <a:xfrm>
              <a:off x="4134" y="3640"/>
              <a:ext cx="7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4" name="Line 136"/>
            <p:cNvSpPr>
              <a:spLocks noChangeAspect="1" noChangeShapeType="1"/>
            </p:cNvSpPr>
            <p:nvPr/>
          </p:nvSpPr>
          <p:spPr bwMode="auto">
            <a:xfrm>
              <a:off x="3638" y="3197"/>
              <a:ext cx="7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50" name="Rectangle 55"/>
          <p:cNvSpPr>
            <a:spLocks noChangeArrowheads="1"/>
          </p:cNvSpPr>
          <p:nvPr/>
        </p:nvSpPr>
        <p:spPr bwMode="auto">
          <a:xfrm>
            <a:off x="2709872" y="3554640"/>
            <a:ext cx="494110" cy="370285"/>
          </a:xfrm>
          <a:prstGeom prst="rect">
            <a:avLst/>
          </a:prstGeom>
          <a:solidFill>
            <a:srgbClr val="CCFFCC"/>
          </a:solidFill>
          <a:ln w="9525" algn="ctr">
            <a:solidFill>
              <a:sysClr val="windowText" lastClr="000000"/>
            </a:solidFill>
            <a:miter lim="800000"/>
          </a:ln>
        </p:spPr>
        <p:txBody>
          <a:bodyPr wrap="none" anchor="ctr"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zh-CN" sz="1350" b="1" ker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</a:p>
        </p:txBody>
      </p:sp>
      <p:sp>
        <p:nvSpPr>
          <p:cNvPr id="152" name="标题 1"/>
          <p:cNvSpPr txBox="1"/>
          <p:nvPr/>
        </p:nvSpPr>
        <p:spPr>
          <a:xfrm>
            <a:off x="6203888" y="1262237"/>
            <a:ext cx="1980134" cy="457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dirty="0">
                <a:solidFill>
                  <a:srgbClr val="C00000"/>
                </a:solidFill>
              </a:rPr>
              <a:t>恒定电场</a:t>
            </a:r>
          </a:p>
        </p:txBody>
      </p:sp>
      <p:sp>
        <p:nvSpPr>
          <p:cNvPr id="153" name="标题 1"/>
          <p:cNvSpPr txBox="1"/>
          <p:nvPr/>
        </p:nvSpPr>
        <p:spPr>
          <a:xfrm>
            <a:off x="6168619" y="3511182"/>
            <a:ext cx="1828925" cy="457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dirty="0">
                <a:solidFill>
                  <a:srgbClr val="C00000"/>
                </a:solidFill>
              </a:rPr>
              <a:t>恒定电流</a:t>
            </a:r>
          </a:p>
        </p:txBody>
      </p:sp>
      <p:pic>
        <p:nvPicPr>
          <p:cNvPr id="154" name="图片 153"/>
          <p:cNvPicPr>
            <a:picLocks noChangeAspect="1"/>
          </p:cNvPicPr>
          <p:nvPr/>
        </p:nvPicPr>
        <p:blipFill rotWithShape="1">
          <a:blip r:embed="rId2"/>
          <a:srcRect l="33075" t="36854" r="14065" b="53696"/>
          <a:stretch>
            <a:fillRect/>
          </a:stretch>
        </p:blipFill>
        <p:spPr>
          <a:xfrm>
            <a:off x="5600" y="4860"/>
            <a:ext cx="5256000" cy="587262"/>
          </a:xfrm>
          <a:prstGeom prst="rect">
            <a:avLst/>
          </a:prstGeom>
        </p:spPr>
      </p:pic>
      <p:sp>
        <p:nvSpPr>
          <p:cNvPr id="151" name="文本框 147"/>
          <p:cNvSpPr txBox="1"/>
          <p:nvPr/>
        </p:nvSpPr>
        <p:spPr>
          <a:xfrm>
            <a:off x="785776" y="408402"/>
            <a:ext cx="7098591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</a:rPr>
              <a:t>拓展思考：电子为何沿电场线的方向移动？</a:t>
            </a:r>
            <a:endParaRPr lang="en-US" altLang="zh-CN" sz="28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52" grpId="0" animBg="1"/>
      <p:bldP spid="153" grpId="0" animBg="1"/>
      <p:bldP spid="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标题 1"/>
          <p:cNvSpPr txBox="1"/>
          <p:nvPr/>
        </p:nvSpPr>
        <p:spPr bwMode="auto">
          <a:xfrm>
            <a:off x="1657350" y="482203"/>
            <a:ext cx="6343650" cy="375047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noAutofit/>
          </a:bodyPr>
          <a:lstStyle/>
          <a:p>
            <a:pPr>
              <a:defRPr/>
            </a:pPr>
            <a:endParaRPr lang="zh-CN" altLang="en-US" sz="3000" kern="0" dirty="0">
              <a:solidFill>
                <a:srgbClr val="CCFFFF"/>
              </a:solidFill>
              <a:latin typeface="Arial" panose="020B0604020202020204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981" name="Object 5"/>
              <p:cNvSpPr txBox="1"/>
              <p:nvPr/>
            </p:nvSpPr>
            <p:spPr>
              <a:xfrm>
                <a:off x="4211960" y="1396916"/>
                <a:ext cx="1229916" cy="10751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zh-CN" alt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电</m:t>
                              </m:r>
                            </m:sub>
                          </m:sSub>
                        </m:num>
                        <m:den>
                          <m:r>
                            <a:rPr lang="zh-CN" alt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6981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396916"/>
                <a:ext cx="1229916" cy="10751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C9A3A724-0670-446C-89FC-E2D4019EFC8B}"/>
              </a:ext>
            </a:extLst>
          </p:cNvPr>
          <p:cNvGrpSpPr/>
          <p:nvPr/>
        </p:nvGrpSpPr>
        <p:grpSpPr>
          <a:xfrm>
            <a:off x="4379407" y="2691068"/>
            <a:ext cx="1128444" cy="1039054"/>
            <a:chOff x="4379407" y="2691068"/>
            <a:chExt cx="1128444" cy="1039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980" name="Object 4"/>
                <p:cNvSpPr txBox="1"/>
                <p:nvPr/>
              </p:nvSpPr>
              <p:spPr>
                <a:xfrm>
                  <a:off x="4886024" y="2691068"/>
                  <a:ext cx="621827" cy="103905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CN" altLang="en-US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非</m:t>
                                </m:r>
                              </m:sub>
                            </m:sSub>
                          </m:num>
                          <m:den>
                            <m:r>
                              <a:rPr lang="zh-CN" altLang="en-US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6980" name="Object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6024" y="2691068"/>
                  <a:ext cx="621827" cy="10390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6982" name="Object 6"/>
            <p:cNvSpPr txBox="1"/>
            <p:nvPr/>
          </p:nvSpPr>
          <p:spPr>
            <a:xfrm>
              <a:off x="4543549" y="2862263"/>
              <a:ext cx="283369" cy="4774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rmAutofit/>
            </a:bodyPr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983" name="Object 7"/>
                <p:cNvSpPr txBox="1"/>
                <p:nvPr/>
              </p:nvSpPr>
              <p:spPr>
                <a:xfrm>
                  <a:off x="4379407" y="2893054"/>
                  <a:ext cx="639219" cy="4082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CN" alt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zh-CN" alt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6983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407" y="2893054"/>
                  <a:ext cx="639219" cy="4082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/>
          <a:srcRect l="19832" t="26923" r="17608" b="6250"/>
          <a:stretch>
            <a:fillRect/>
          </a:stretch>
        </p:blipFill>
        <p:spPr bwMode="auto">
          <a:xfrm>
            <a:off x="250854" y="1486393"/>
            <a:ext cx="3059723" cy="245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标题 1"/>
          <p:cNvSpPr txBox="1"/>
          <p:nvPr/>
        </p:nvSpPr>
        <p:spPr bwMode="auto">
          <a:xfrm>
            <a:off x="0" y="684770"/>
            <a:ext cx="4455331" cy="375047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noAutofit/>
          </a:bodyPr>
          <a:lstStyle/>
          <a:p>
            <a:pPr>
              <a:defRPr/>
            </a:pPr>
            <a:r>
              <a:rPr lang="zh-CN" altLang="en-US" sz="3000" kern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疑点</a:t>
            </a:r>
            <a:r>
              <a:rPr lang="en-US" altLang="zh-CN" sz="3000" kern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1</a:t>
            </a:r>
            <a:r>
              <a:rPr lang="zh-CN" altLang="en-US" sz="3000" kern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：电动势与电势差</a:t>
            </a:r>
            <a:endParaRPr lang="zh-CN" altLang="en-US" sz="3000" kern="0" dirty="0">
              <a:solidFill>
                <a:srgbClr val="CCFFFF"/>
              </a:solidFill>
              <a:latin typeface="Arial" panose="020B0604020202020204"/>
              <a:cs typeface="+mj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/>
          <a:srcRect l="33075" t="36854" r="14065" b="53696"/>
          <a:stretch>
            <a:fillRect/>
          </a:stretch>
        </p:blipFill>
        <p:spPr>
          <a:xfrm>
            <a:off x="5600" y="4860"/>
            <a:ext cx="5256000" cy="58726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995936" y="-92546"/>
            <a:ext cx="431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97920BE-9377-4314-ABA7-CD1E3A75B678}"/>
              </a:ext>
            </a:extLst>
          </p:cNvPr>
          <p:cNvSpPr/>
          <p:nvPr/>
        </p:nvSpPr>
        <p:spPr>
          <a:xfrm>
            <a:off x="5638899" y="1405311"/>
            <a:ext cx="260840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电能转为其他能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40C7020-4042-4476-8A59-38F3689F9B5A}"/>
              </a:ext>
            </a:extLst>
          </p:cNvPr>
          <p:cNvSpPr/>
          <p:nvPr/>
        </p:nvSpPr>
        <p:spPr>
          <a:xfrm>
            <a:off x="5680696" y="2722528"/>
            <a:ext cx="260840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其他能转为电能</a:t>
            </a:r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3155379E-4F47-43C6-B013-B8F82BE06DB0}"/>
              </a:ext>
            </a:extLst>
          </p:cNvPr>
          <p:cNvSpPr txBox="1"/>
          <p:nvPr/>
        </p:nvSpPr>
        <p:spPr bwMode="auto">
          <a:xfrm>
            <a:off x="3310578" y="2869880"/>
            <a:ext cx="1086222" cy="375047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no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电动势</a:t>
            </a:r>
            <a:endParaRPr lang="zh-CN" altLang="en-US" sz="2400" kern="0" dirty="0">
              <a:solidFill>
                <a:srgbClr val="CCFFFF"/>
              </a:solidFill>
              <a:latin typeface="Arial" panose="020B0604020202020204"/>
              <a:cs typeface="+mj-cs"/>
            </a:endParaRP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0C1EE4CF-E1C7-49AE-99A0-CB48FD362E07}"/>
              </a:ext>
            </a:extLst>
          </p:cNvPr>
          <p:cNvSpPr txBox="1"/>
          <p:nvPr/>
        </p:nvSpPr>
        <p:spPr bwMode="auto">
          <a:xfrm>
            <a:off x="3275856" y="1563638"/>
            <a:ext cx="1086222" cy="375047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no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电势差</a:t>
            </a:r>
            <a:endParaRPr lang="zh-CN" altLang="en-US" sz="2400" kern="0" dirty="0">
              <a:solidFill>
                <a:srgbClr val="CCFFFF"/>
              </a:solidFill>
              <a:latin typeface="Arial" panose="020B0604020202020204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/>
      <p:bldP spid="15" grpId="0"/>
      <p:bldP spid="18" grpId="0"/>
      <p:bldP spid="21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回顾">
  <a:themeElements>
    <a:clrScheme name="回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默认设计模板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581</TotalTime>
  <Words>608</Words>
  <Application>Microsoft Office PowerPoint</Application>
  <PresentationFormat>全屏显示(16:9)</PresentationFormat>
  <Paragraphs>204</Paragraphs>
  <Slides>16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等线</vt:lpstr>
      <vt:lpstr>黑体</vt:lpstr>
      <vt:lpstr>楷体</vt:lpstr>
      <vt:lpstr>宋体</vt:lpstr>
      <vt:lpstr>微软雅黑</vt:lpstr>
      <vt:lpstr>Arial</vt:lpstr>
      <vt:lpstr>Book Antiqua</vt:lpstr>
      <vt:lpstr>Calibri</vt:lpstr>
      <vt:lpstr>Calibri Light</vt:lpstr>
      <vt:lpstr>Cambria Math</vt:lpstr>
      <vt:lpstr>Times New Roman</vt:lpstr>
      <vt:lpstr>Wingdings</vt:lpstr>
      <vt:lpstr>Wingdings 2</vt:lpstr>
      <vt:lpstr>回顾</vt:lpstr>
      <vt:lpstr>1_Office 主题​​</vt:lpstr>
      <vt:lpstr>2_默认设计模板</vt:lpstr>
      <vt:lpstr>Document</vt:lpstr>
      <vt:lpstr>恒定电流 复习1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几种化学电池电动势</vt:lpstr>
      <vt:lpstr>电动势的决定因素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luoleisheng</dc:creator>
  <cp:lastModifiedBy> </cp:lastModifiedBy>
  <cp:revision>634</cp:revision>
  <dcterms:created xsi:type="dcterms:W3CDTF">2015-10-06T09:24:00Z</dcterms:created>
  <dcterms:modified xsi:type="dcterms:W3CDTF">2020-02-05T08:16:16Z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