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84" y="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A87BF-5745-4C55-B7E4-6E12C7A001BB}" type="doc">
      <dgm:prSet loTypeId="urn:microsoft.com/office/officeart/2005/8/layout/equation2#1" loCatId="relationship" qsTypeId="urn:microsoft.com/office/officeart/2005/8/quickstyle/3d1#1" qsCatId="3D" csTypeId="urn:microsoft.com/office/officeart/2005/8/colors/accent1_2#1" csCatId="accent1" phldr="1"/>
      <dgm:spPr/>
    </dgm:pt>
    <dgm:pt modelId="{FA57F38B-845B-4A5B-9ED1-BC4093E138FF}">
      <dgm:prSet phldrT="[文本]"/>
      <dgm:spPr/>
      <dgm:t>
        <a:bodyPr/>
        <a:lstStyle/>
        <a:p>
          <a:r>
            <a:rPr lang="zh-CN" altLang="en-US" dirty="0"/>
            <a:t>运动</a:t>
          </a:r>
        </a:p>
      </dgm:t>
    </dgm:pt>
    <dgm:pt modelId="{34D0C963-3180-42EE-8F0F-F043E4FCAD53}" type="parTrans" cxnId="{99776FF0-EF35-4235-A2CB-28E0719FE152}">
      <dgm:prSet/>
      <dgm:spPr/>
      <dgm:t>
        <a:bodyPr/>
        <a:lstStyle/>
        <a:p>
          <a:endParaRPr lang="zh-CN" altLang="en-US"/>
        </a:p>
      </dgm:t>
    </dgm:pt>
    <dgm:pt modelId="{3571BB8F-879A-4025-A958-E1265D0B9C49}" type="sibTrans" cxnId="{99776FF0-EF35-4235-A2CB-28E0719FE152}">
      <dgm:prSet/>
      <dgm:spPr/>
      <dgm:t>
        <a:bodyPr/>
        <a:lstStyle/>
        <a:p>
          <a:endParaRPr lang="zh-CN" altLang="en-US"/>
        </a:p>
      </dgm:t>
    </dgm:pt>
    <dgm:pt modelId="{80ECCAE2-AFF4-4F0A-BAF6-9172B1951613}">
      <dgm:prSet phldrT="[文本]"/>
      <dgm:spPr/>
      <dgm:t>
        <a:bodyPr/>
        <a:lstStyle/>
        <a:p>
          <a:r>
            <a:rPr lang="zh-CN" altLang="en-US" dirty="0"/>
            <a:t>力</a:t>
          </a:r>
        </a:p>
      </dgm:t>
    </dgm:pt>
    <dgm:pt modelId="{D8BF6ABB-08C5-4CC3-9A19-55A51CF14815}" type="parTrans" cxnId="{934D09B9-0D82-4DA0-87D9-AC712AF68CE2}">
      <dgm:prSet/>
      <dgm:spPr/>
      <dgm:t>
        <a:bodyPr/>
        <a:lstStyle/>
        <a:p>
          <a:endParaRPr lang="zh-CN" altLang="en-US"/>
        </a:p>
      </dgm:t>
    </dgm:pt>
    <dgm:pt modelId="{29A5CA25-ACBF-4684-9999-809BAD470A1F}" type="sibTrans" cxnId="{934D09B9-0D82-4DA0-87D9-AC712AF68CE2}">
      <dgm:prSet/>
      <dgm:spPr/>
      <dgm:t>
        <a:bodyPr/>
        <a:lstStyle/>
        <a:p>
          <a:endParaRPr lang="zh-CN" altLang="en-US"/>
        </a:p>
      </dgm:t>
    </dgm:pt>
    <dgm:pt modelId="{E9D31AA4-E6E1-4149-B07B-ED7621B7A4EE}">
      <dgm:prSet phldrT="[文本]"/>
      <dgm:spPr/>
      <dgm:t>
        <a:bodyPr/>
        <a:lstStyle/>
        <a:p>
          <a:r>
            <a:rPr lang="zh-CN" altLang="en-US" dirty="0"/>
            <a:t>运动和力的关系</a:t>
          </a:r>
        </a:p>
      </dgm:t>
    </dgm:pt>
    <dgm:pt modelId="{162C7D82-692A-4E4F-90EE-59ED8F2001DD}" type="parTrans" cxnId="{9DFA19EC-2697-4671-962B-593FB234A40C}">
      <dgm:prSet/>
      <dgm:spPr/>
      <dgm:t>
        <a:bodyPr/>
        <a:lstStyle/>
        <a:p>
          <a:endParaRPr lang="zh-CN" altLang="en-US"/>
        </a:p>
      </dgm:t>
    </dgm:pt>
    <dgm:pt modelId="{FD53FF45-5DFB-4712-98B3-F3E32DF9DACD}" type="sibTrans" cxnId="{9DFA19EC-2697-4671-962B-593FB234A40C}">
      <dgm:prSet/>
      <dgm:spPr/>
      <dgm:t>
        <a:bodyPr/>
        <a:lstStyle/>
        <a:p>
          <a:endParaRPr lang="zh-CN" altLang="en-US"/>
        </a:p>
      </dgm:t>
    </dgm:pt>
    <dgm:pt modelId="{BE8CB0C2-47F3-474F-B80E-DC517801ECED}" type="pres">
      <dgm:prSet presAssocID="{78DA87BF-5745-4C55-B7E4-6E12C7A001BB}" presName="Name0" presStyleCnt="0">
        <dgm:presLayoutVars>
          <dgm:dir/>
          <dgm:resizeHandles val="exact"/>
        </dgm:presLayoutVars>
      </dgm:prSet>
      <dgm:spPr/>
    </dgm:pt>
    <dgm:pt modelId="{0FEBCA16-48F3-4B24-845A-5C72F98B884B}" type="pres">
      <dgm:prSet presAssocID="{78DA87BF-5745-4C55-B7E4-6E12C7A001BB}" presName="vNodes" presStyleCnt="0"/>
      <dgm:spPr/>
    </dgm:pt>
    <dgm:pt modelId="{C45E8771-6DC9-4291-A445-73B7509E1E5A}" type="pres">
      <dgm:prSet presAssocID="{FA57F38B-845B-4A5B-9ED1-BC4093E138FF}" presName="node" presStyleLbl="node1" presStyleIdx="0" presStyleCnt="3">
        <dgm:presLayoutVars>
          <dgm:bulletEnabled val="1"/>
        </dgm:presLayoutVars>
      </dgm:prSet>
      <dgm:spPr/>
    </dgm:pt>
    <dgm:pt modelId="{DB8A304B-2F09-4310-80F2-27F52FD27E59}" type="pres">
      <dgm:prSet presAssocID="{3571BB8F-879A-4025-A958-E1265D0B9C49}" presName="spacerT" presStyleCnt="0"/>
      <dgm:spPr/>
    </dgm:pt>
    <dgm:pt modelId="{001A0AEC-4B58-4415-AAC7-09FCC49AB2BA}" type="pres">
      <dgm:prSet presAssocID="{3571BB8F-879A-4025-A958-E1265D0B9C49}" presName="sibTrans" presStyleLbl="sibTrans2D1" presStyleIdx="0" presStyleCnt="2"/>
      <dgm:spPr/>
    </dgm:pt>
    <dgm:pt modelId="{52DDB7CF-BF04-4BF6-BB20-132C4316D01F}" type="pres">
      <dgm:prSet presAssocID="{3571BB8F-879A-4025-A958-E1265D0B9C49}" presName="spacerB" presStyleCnt="0"/>
      <dgm:spPr/>
    </dgm:pt>
    <dgm:pt modelId="{46560736-6FEE-42EF-BAE4-A7D15AC45D15}" type="pres">
      <dgm:prSet presAssocID="{80ECCAE2-AFF4-4F0A-BAF6-9172B1951613}" presName="node" presStyleLbl="node1" presStyleIdx="1" presStyleCnt="3">
        <dgm:presLayoutVars>
          <dgm:bulletEnabled val="1"/>
        </dgm:presLayoutVars>
      </dgm:prSet>
      <dgm:spPr/>
    </dgm:pt>
    <dgm:pt modelId="{30FA744D-59A3-433C-BEE7-8CD4E1EE21C2}" type="pres">
      <dgm:prSet presAssocID="{78DA87BF-5745-4C55-B7E4-6E12C7A001BB}" presName="sibTransLast" presStyleLbl="sibTrans2D1" presStyleIdx="1" presStyleCnt="2"/>
      <dgm:spPr/>
    </dgm:pt>
    <dgm:pt modelId="{A4440D9F-889F-48E5-A93E-7653E51CF00C}" type="pres">
      <dgm:prSet presAssocID="{78DA87BF-5745-4C55-B7E4-6E12C7A001BB}" presName="connectorText" presStyleLbl="sibTrans2D1" presStyleIdx="1" presStyleCnt="2"/>
      <dgm:spPr/>
    </dgm:pt>
    <dgm:pt modelId="{1F9F30C3-F0DF-4276-AA7E-5CE100F2438F}" type="pres">
      <dgm:prSet presAssocID="{78DA87BF-5745-4C55-B7E4-6E12C7A001BB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E68B819-409D-4FA3-9E29-3E1186218435}" type="presOf" srcId="{FA57F38B-845B-4A5B-9ED1-BC4093E138FF}" destId="{C45E8771-6DC9-4291-A445-73B7509E1E5A}" srcOrd="0" destOrd="0" presId="urn:microsoft.com/office/officeart/2005/8/layout/equation2#1"/>
    <dgm:cxn modelId="{095E0732-060B-486D-A579-0BBBEB3C4A28}" type="presOf" srcId="{29A5CA25-ACBF-4684-9999-809BAD470A1F}" destId="{A4440D9F-889F-48E5-A93E-7653E51CF00C}" srcOrd="1" destOrd="0" presId="urn:microsoft.com/office/officeart/2005/8/layout/equation2#1"/>
    <dgm:cxn modelId="{5A482636-D3C6-4634-9754-F4C97B4FA45A}" type="presOf" srcId="{78DA87BF-5745-4C55-B7E4-6E12C7A001BB}" destId="{BE8CB0C2-47F3-474F-B80E-DC517801ECED}" srcOrd="0" destOrd="0" presId="urn:microsoft.com/office/officeart/2005/8/layout/equation2#1"/>
    <dgm:cxn modelId="{2A7C809F-E5D2-4406-85C6-AE65424C9306}" type="presOf" srcId="{E9D31AA4-E6E1-4149-B07B-ED7621B7A4EE}" destId="{1F9F30C3-F0DF-4276-AA7E-5CE100F2438F}" srcOrd="0" destOrd="0" presId="urn:microsoft.com/office/officeart/2005/8/layout/equation2#1"/>
    <dgm:cxn modelId="{13E46BAA-2DBA-4CA0-9CEA-E0B2A4327E37}" type="presOf" srcId="{80ECCAE2-AFF4-4F0A-BAF6-9172B1951613}" destId="{46560736-6FEE-42EF-BAE4-A7D15AC45D15}" srcOrd="0" destOrd="0" presId="urn:microsoft.com/office/officeart/2005/8/layout/equation2#1"/>
    <dgm:cxn modelId="{4D5555B1-0C9D-4DF7-96F6-2D0CE5B0DDA4}" type="presOf" srcId="{29A5CA25-ACBF-4684-9999-809BAD470A1F}" destId="{30FA744D-59A3-433C-BEE7-8CD4E1EE21C2}" srcOrd="0" destOrd="0" presId="urn:microsoft.com/office/officeart/2005/8/layout/equation2#1"/>
    <dgm:cxn modelId="{934D09B9-0D82-4DA0-87D9-AC712AF68CE2}" srcId="{78DA87BF-5745-4C55-B7E4-6E12C7A001BB}" destId="{80ECCAE2-AFF4-4F0A-BAF6-9172B1951613}" srcOrd="1" destOrd="0" parTransId="{D8BF6ABB-08C5-4CC3-9A19-55A51CF14815}" sibTransId="{29A5CA25-ACBF-4684-9999-809BAD470A1F}"/>
    <dgm:cxn modelId="{9B70C9BB-84DC-4198-BDB2-7B7A8F81A269}" type="presOf" srcId="{3571BB8F-879A-4025-A958-E1265D0B9C49}" destId="{001A0AEC-4B58-4415-AAC7-09FCC49AB2BA}" srcOrd="0" destOrd="0" presId="urn:microsoft.com/office/officeart/2005/8/layout/equation2#1"/>
    <dgm:cxn modelId="{9DFA19EC-2697-4671-962B-593FB234A40C}" srcId="{78DA87BF-5745-4C55-B7E4-6E12C7A001BB}" destId="{E9D31AA4-E6E1-4149-B07B-ED7621B7A4EE}" srcOrd="2" destOrd="0" parTransId="{162C7D82-692A-4E4F-90EE-59ED8F2001DD}" sibTransId="{FD53FF45-5DFB-4712-98B3-F3E32DF9DACD}"/>
    <dgm:cxn modelId="{99776FF0-EF35-4235-A2CB-28E0719FE152}" srcId="{78DA87BF-5745-4C55-B7E4-6E12C7A001BB}" destId="{FA57F38B-845B-4A5B-9ED1-BC4093E138FF}" srcOrd="0" destOrd="0" parTransId="{34D0C963-3180-42EE-8F0F-F043E4FCAD53}" sibTransId="{3571BB8F-879A-4025-A958-E1265D0B9C49}"/>
    <dgm:cxn modelId="{1329C917-A600-420D-A398-FDC2CED55289}" type="presParOf" srcId="{BE8CB0C2-47F3-474F-B80E-DC517801ECED}" destId="{0FEBCA16-48F3-4B24-845A-5C72F98B884B}" srcOrd="0" destOrd="0" presId="urn:microsoft.com/office/officeart/2005/8/layout/equation2#1"/>
    <dgm:cxn modelId="{9DA7E048-EFD6-4D7F-87CF-7B59838DC28B}" type="presParOf" srcId="{0FEBCA16-48F3-4B24-845A-5C72F98B884B}" destId="{C45E8771-6DC9-4291-A445-73B7509E1E5A}" srcOrd="0" destOrd="0" presId="urn:microsoft.com/office/officeart/2005/8/layout/equation2#1"/>
    <dgm:cxn modelId="{445C80A4-9678-4879-A17A-3AA5AA6A30F4}" type="presParOf" srcId="{0FEBCA16-48F3-4B24-845A-5C72F98B884B}" destId="{DB8A304B-2F09-4310-80F2-27F52FD27E59}" srcOrd="1" destOrd="0" presId="urn:microsoft.com/office/officeart/2005/8/layout/equation2#1"/>
    <dgm:cxn modelId="{4A06F046-3E2C-4B82-8418-E4BBFD931A2C}" type="presParOf" srcId="{0FEBCA16-48F3-4B24-845A-5C72F98B884B}" destId="{001A0AEC-4B58-4415-AAC7-09FCC49AB2BA}" srcOrd="2" destOrd="0" presId="urn:microsoft.com/office/officeart/2005/8/layout/equation2#1"/>
    <dgm:cxn modelId="{5CA301C2-B704-4A06-A2FE-3A6E8D530FAA}" type="presParOf" srcId="{0FEBCA16-48F3-4B24-845A-5C72F98B884B}" destId="{52DDB7CF-BF04-4BF6-BB20-132C4316D01F}" srcOrd="3" destOrd="0" presId="urn:microsoft.com/office/officeart/2005/8/layout/equation2#1"/>
    <dgm:cxn modelId="{23D89EBF-8F21-4D0A-B183-9DD6FE02F3DA}" type="presParOf" srcId="{0FEBCA16-48F3-4B24-845A-5C72F98B884B}" destId="{46560736-6FEE-42EF-BAE4-A7D15AC45D15}" srcOrd="4" destOrd="0" presId="urn:microsoft.com/office/officeart/2005/8/layout/equation2#1"/>
    <dgm:cxn modelId="{128D39AD-EAD3-4C18-9033-8551E3CA5E31}" type="presParOf" srcId="{BE8CB0C2-47F3-474F-B80E-DC517801ECED}" destId="{30FA744D-59A3-433C-BEE7-8CD4E1EE21C2}" srcOrd="1" destOrd="0" presId="urn:microsoft.com/office/officeart/2005/8/layout/equation2#1"/>
    <dgm:cxn modelId="{7F9D6D39-971D-46A0-B78C-87E53E0725B0}" type="presParOf" srcId="{30FA744D-59A3-433C-BEE7-8CD4E1EE21C2}" destId="{A4440D9F-889F-48E5-A93E-7653E51CF00C}" srcOrd="0" destOrd="0" presId="urn:microsoft.com/office/officeart/2005/8/layout/equation2#1"/>
    <dgm:cxn modelId="{09C56541-F2BA-4C28-8E39-3FE21E762B36}" type="presParOf" srcId="{BE8CB0C2-47F3-474F-B80E-DC517801ECED}" destId="{1F9F30C3-F0DF-4276-AA7E-5CE100F2438F}" srcOrd="2" destOrd="0" presId="urn:microsoft.com/office/officeart/2005/8/layout/equation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819982-81A3-4CCE-93D0-6AF18E7198D2}" type="doc">
      <dgm:prSet loTypeId="urn:microsoft.com/office/officeart/2005/8/layout/radial4#1" loCatId="relationship" qsTypeId="urn:microsoft.com/office/officeart/2005/8/quickstyle/3d1#1" qsCatId="3D" csTypeId="urn:microsoft.com/office/officeart/2005/8/colors/colorful4#1" csCatId="colorful" phldr="1"/>
      <dgm:spPr/>
      <dgm:t>
        <a:bodyPr/>
        <a:lstStyle/>
        <a:p>
          <a:endParaRPr lang="zh-CN" altLang="en-US"/>
        </a:p>
      </dgm:t>
    </dgm:pt>
    <dgm:pt modelId="{A681DD3E-600B-47FC-BE3C-A73E3C9120D6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学习</a:t>
          </a:r>
          <a:endParaRPr lang="en-US" altLang="zh-CN" b="1" dirty="0">
            <a:latin typeface="仿宋" panose="02010609060101010101" pitchFamily="49" charset="-122"/>
            <a:ea typeface="仿宋" panose="02010609060101010101" pitchFamily="49" charset="-122"/>
          </a:endParaRPr>
        </a:p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目标</a:t>
          </a:r>
        </a:p>
      </dgm:t>
    </dgm:pt>
    <dgm:pt modelId="{303AF062-CD6C-4A36-8D0F-CEF8CDB2B2C4}" type="parTrans" cxnId="{CF3BABA8-5A7C-4DF2-AEA7-ADBBD1E3F0B3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D37D958-526C-4792-B2D6-C6B6CF89D70F}" type="sibTrans" cxnId="{CF3BABA8-5A7C-4DF2-AEA7-ADBBD1E3F0B3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3F6B2839-96EC-4181-A16A-F06F543302CC}">
      <dgm:prSet phldrT="[文本]"/>
      <dgm:spPr/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理解描述运动的位移、速度和加速度等物理量；</a:t>
          </a:r>
        </a:p>
      </dgm:t>
    </dgm:pt>
    <dgm:pt modelId="{6F9DCFDB-AC2F-4D26-B95C-116C0BACD290}" type="parTrans" cxnId="{8B6F3F12-BF70-4E6E-A721-F5A340A620C0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04B2C87D-4E36-473D-9934-46320B7613A6}" type="sibTrans" cxnId="{8B6F3F12-BF70-4E6E-A721-F5A340A620C0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B77E7C5F-9FD4-42CE-B070-AA30625D0F12}">
      <dgm:prSet phldrT="[文本]"/>
      <dgm:spPr>
        <a:solidFill>
          <a:srgbClr val="0070C0"/>
        </a:solidFill>
      </dgm:spPr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经历质点模型的建构过程，理解物理概念的建立方法</a:t>
          </a:r>
        </a:p>
      </dgm:t>
    </dgm:pt>
    <dgm:pt modelId="{FE11C150-5F73-4E2D-9AD5-72C61B96B968}" type="parTrans" cxnId="{B66C82B4-DB42-4474-8E5A-4A1E017E5FFF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D1EE858-6D55-40DF-92A6-5A6CAAC905B6}" type="sibTrans" cxnId="{B66C82B4-DB42-4474-8E5A-4A1E017E5FFF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5B5CB8C-4DCF-4D57-9387-EA15FB2CA953}">
      <dgm:prSet phldrT="[文本]"/>
      <dgm:spPr>
        <a:solidFill>
          <a:srgbClr val="FFFF00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逐步建立起</a:t>
          </a:r>
          <a:r>
            <a:rPr lang="en-US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《</a:t>
          </a:r>
          <a:r>
            <a:rPr lang="zh-CN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运动的描述</a:t>
          </a:r>
          <a:r>
            <a:rPr lang="en-US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》</a:t>
          </a:r>
          <a:r>
            <a:rPr lang="zh-CN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知识体系，理解各物理量间的联系</a:t>
          </a:r>
        </a:p>
      </dgm:t>
    </dgm:pt>
    <dgm:pt modelId="{23531740-C3D5-4676-A4BD-9D796D11B203}" type="parTrans" cxnId="{57E8F914-D1D2-4E9B-B040-60F107C6A832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ABD44989-C466-4571-9550-AE6934679EF9}" type="sibTrans" cxnId="{57E8F914-D1D2-4E9B-B040-60F107C6A832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3F8837B7-5202-4E32-92BA-DA339766F5F6}" type="pres">
      <dgm:prSet presAssocID="{E7819982-81A3-4CCE-93D0-6AF18E7198D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956787-2F44-4FF6-953D-7D20D58EC601}" type="pres">
      <dgm:prSet presAssocID="{A681DD3E-600B-47FC-BE3C-A73E3C9120D6}" presName="centerShape" presStyleLbl="node0" presStyleIdx="0" presStyleCnt="1"/>
      <dgm:spPr/>
    </dgm:pt>
    <dgm:pt modelId="{5E72C10A-E6F7-433A-9724-2969E4133AFE}" type="pres">
      <dgm:prSet presAssocID="{6F9DCFDB-AC2F-4D26-B95C-116C0BACD290}" presName="parTrans" presStyleLbl="bgSibTrans2D1" presStyleIdx="0" presStyleCnt="3"/>
      <dgm:spPr/>
    </dgm:pt>
    <dgm:pt modelId="{70B974E1-0543-4E9F-A8B2-6D7C6E0C401B}" type="pres">
      <dgm:prSet presAssocID="{3F6B2839-96EC-4181-A16A-F06F543302CC}" presName="node" presStyleLbl="node1" presStyleIdx="0" presStyleCnt="3">
        <dgm:presLayoutVars>
          <dgm:bulletEnabled val="1"/>
        </dgm:presLayoutVars>
      </dgm:prSet>
      <dgm:spPr/>
    </dgm:pt>
    <dgm:pt modelId="{7C632FBD-0369-4A5B-8CC3-D68F6A006622}" type="pres">
      <dgm:prSet presAssocID="{FE11C150-5F73-4E2D-9AD5-72C61B96B968}" presName="parTrans" presStyleLbl="bgSibTrans2D1" presStyleIdx="1" presStyleCnt="3"/>
      <dgm:spPr/>
    </dgm:pt>
    <dgm:pt modelId="{6058DFF7-14D9-4C1A-9382-E39416188611}" type="pres">
      <dgm:prSet presAssocID="{B77E7C5F-9FD4-42CE-B070-AA30625D0F12}" presName="node" presStyleLbl="node1" presStyleIdx="1" presStyleCnt="3">
        <dgm:presLayoutVars>
          <dgm:bulletEnabled val="1"/>
        </dgm:presLayoutVars>
      </dgm:prSet>
      <dgm:spPr/>
    </dgm:pt>
    <dgm:pt modelId="{643EFFBD-F768-4598-870B-34FE6225074C}" type="pres">
      <dgm:prSet presAssocID="{23531740-C3D5-4676-A4BD-9D796D11B203}" presName="parTrans" presStyleLbl="bgSibTrans2D1" presStyleIdx="2" presStyleCnt="3"/>
      <dgm:spPr/>
    </dgm:pt>
    <dgm:pt modelId="{042FE992-44E0-4018-865C-9A9E6648A309}" type="pres">
      <dgm:prSet presAssocID="{25B5CB8C-4DCF-4D57-9387-EA15FB2CA953}" presName="node" presStyleLbl="node1" presStyleIdx="2" presStyleCnt="3">
        <dgm:presLayoutVars>
          <dgm:bulletEnabled val="1"/>
        </dgm:presLayoutVars>
      </dgm:prSet>
      <dgm:spPr/>
    </dgm:pt>
  </dgm:ptLst>
  <dgm:cxnLst>
    <dgm:cxn modelId="{8B6F3F12-BF70-4E6E-A721-F5A340A620C0}" srcId="{A681DD3E-600B-47FC-BE3C-A73E3C9120D6}" destId="{3F6B2839-96EC-4181-A16A-F06F543302CC}" srcOrd="0" destOrd="0" parTransId="{6F9DCFDB-AC2F-4D26-B95C-116C0BACD290}" sibTransId="{04B2C87D-4E36-473D-9934-46320B7613A6}"/>
    <dgm:cxn modelId="{D2AC7C12-0E3E-4293-8C08-613BE8FE687C}" type="presOf" srcId="{FE11C150-5F73-4E2D-9AD5-72C61B96B968}" destId="{7C632FBD-0369-4A5B-8CC3-D68F6A006622}" srcOrd="0" destOrd="0" presId="urn:microsoft.com/office/officeart/2005/8/layout/radial4#1"/>
    <dgm:cxn modelId="{57E8F914-D1D2-4E9B-B040-60F107C6A832}" srcId="{A681DD3E-600B-47FC-BE3C-A73E3C9120D6}" destId="{25B5CB8C-4DCF-4D57-9387-EA15FB2CA953}" srcOrd="2" destOrd="0" parTransId="{23531740-C3D5-4676-A4BD-9D796D11B203}" sibTransId="{ABD44989-C466-4571-9550-AE6934679EF9}"/>
    <dgm:cxn modelId="{8019AE6E-6A93-484A-89FB-234BAF041911}" type="presOf" srcId="{E7819982-81A3-4CCE-93D0-6AF18E7198D2}" destId="{3F8837B7-5202-4E32-92BA-DA339766F5F6}" srcOrd="0" destOrd="0" presId="urn:microsoft.com/office/officeart/2005/8/layout/radial4#1"/>
    <dgm:cxn modelId="{50D64A8B-CFE5-4688-945D-8682C7ADF7D2}" type="presOf" srcId="{B77E7C5F-9FD4-42CE-B070-AA30625D0F12}" destId="{6058DFF7-14D9-4C1A-9382-E39416188611}" srcOrd="0" destOrd="0" presId="urn:microsoft.com/office/officeart/2005/8/layout/radial4#1"/>
    <dgm:cxn modelId="{1D2E8D8D-E6C7-47E2-AB28-C928B025A7A0}" type="presOf" srcId="{A681DD3E-600B-47FC-BE3C-A73E3C9120D6}" destId="{7F956787-2F44-4FF6-953D-7D20D58EC601}" srcOrd="0" destOrd="0" presId="urn:microsoft.com/office/officeart/2005/8/layout/radial4#1"/>
    <dgm:cxn modelId="{81F2069D-F0B8-4247-8622-1E68171C14C0}" type="presOf" srcId="{23531740-C3D5-4676-A4BD-9D796D11B203}" destId="{643EFFBD-F768-4598-870B-34FE6225074C}" srcOrd="0" destOrd="0" presId="urn:microsoft.com/office/officeart/2005/8/layout/radial4#1"/>
    <dgm:cxn modelId="{CF3BABA8-5A7C-4DF2-AEA7-ADBBD1E3F0B3}" srcId="{E7819982-81A3-4CCE-93D0-6AF18E7198D2}" destId="{A681DD3E-600B-47FC-BE3C-A73E3C9120D6}" srcOrd="0" destOrd="0" parTransId="{303AF062-CD6C-4A36-8D0F-CEF8CDB2B2C4}" sibTransId="{2D37D958-526C-4792-B2D6-C6B6CF89D70F}"/>
    <dgm:cxn modelId="{B493CDAA-80C8-42D5-9CBB-3769C8BBE079}" type="presOf" srcId="{6F9DCFDB-AC2F-4D26-B95C-116C0BACD290}" destId="{5E72C10A-E6F7-433A-9724-2969E4133AFE}" srcOrd="0" destOrd="0" presId="urn:microsoft.com/office/officeart/2005/8/layout/radial4#1"/>
    <dgm:cxn modelId="{2F8DB4AF-AB98-48FF-BF8E-9C8B9BA54DA5}" type="presOf" srcId="{3F6B2839-96EC-4181-A16A-F06F543302CC}" destId="{70B974E1-0543-4E9F-A8B2-6D7C6E0C401B}" srcOrd="0" destOrd="0" presId="urn:microsoft.com/office/officeart/2005/8/layout/radial4#1"/>
    <dgm:cxn modelId="{61E164B0-B374-4379-8E86-24045C112872}" type="presOf" srcId="{25B5CB8C-4DCF-4D57-9387-EA15FB2CA953}" destId="{042FE992-44E0-4018-865C-9A9E6648A309}" srcOrd="0" destOrd="0" presId="urn:microsoft.com/office/officeart/2005/8/layout/radial4#1"/>
    <dgm:cxn modelId="{B66C82B4-DB42-4474-8E5A-4A1E017E5FFF}" srcId="{A681DD3E-600B-47FC-BE3C-A73E3C9120D6}" destId="{B77E7C5F-9FD4-42CE-B070-AA30625D0F12}" srcOrd="1" destOrd="0" parTransId="{FE11C150-5F73-4E2D-9AD5-72C61B96B968}" sibTransId="{2D1EE858-6D55-40DF-92A6-5A6CAAC905B6}"/>
    <dgm:cxn modelId="{8D5B9D31-D4D6-499D-B947-5720A5892DAD}" type="presParOf" srcId="{3F8837B7-5202-4E32-92BA-DA339766F5F6}" destId="{7F956787-2F44-4FF6-953D-7D20D58EC601}" srcOrd="0" destOrd="0" presId="urn:microsoft.com/office/officeart/2005/8/layout/radial4#1"/>
    <dgm:cxn modelId="{9F2AB7B3-D4CA-417D-B166-0483AD40D925}" type="presParOf" srcId="{3F8837B7-5202-4E32-92BA-DA339766F5F6}" destId="{5E72C10A-E6F7-433A-9724-2969E4133AFE}" srcOrd="1" destOrd="0" presId="urn:microsoft.com/office/officeart/2005/8/layout/radial4#1"/>
    <dgm:cxn modelId="{60A5DD94-96FC-4C94-9BE2-28B4EBE7FCD9}" type="presParOf" srcId="{3F8837B7-5202-4E32-92BA-DA339766F5F6}" destId="{70B974E1-0543-4E9F-A8B2-6D7C6E0C401B}" srcOrd="2" destOrd="0" presId="urn:microsoft.com/office/officeart/2005/8/layout/radial4#1"/>
    <dgm:cxn modelId="{82D46ADA-8F65-4808-8103-D9CB759200E3}" type="presParOf" srcId="{3F8837B7-5202-4E32-92BA-DA339766F5F6}" destId="{7C632FBD-0369-4A5B-8CC3-D68F6A006622}" srcOrd="3" destOrd="0" presId="urn:microsoft.com/office/officeart/2005/8/layout/radial4#1"/>
    <dgm:cxn modelId="{545B9A4C-C0F1-4D05-94A4-B737F94169B7}" type="presParOf" srcId="{3F8837B7-5202-4E32-92BA-DA339766F5F6}" destId="{6058DFF7-14D9-4C1A-9382-E39416188611}" srcOrd="4" destOrd="0" presId="urn:microsoft.com/office/officeart/2005/8/layout/radial4#1"/>
    <dgm:cxn modelId="{00904772-6765-4645-818B-21E7FA451149}" type="presParOf" srcId="{3F8837B7-5202-4E32-92BA-DA339766F5F6}" destId="{643EFFBD-F768-4598-870B-34FE6225074C}" srcOrd="5" destOrd="0" presId="urn:microsoft.com/office/officeart/2005/8/layout/radial4#1"/>
    <dgm:cxn modelId="{19A16221-E69F-45E9-9DF8-502C7D1988F8}" type="presParOf" srcId="{3F8837B7-5202-4E32-92BA-DA339766F5F6}" destId="{042FE992-44E0-4018-865C-9A9E6648A309}" srcOrd="6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E73D23-D759-495A-8140-6FD0E687A437}" type="doc">
      <dgm:prSet loTypeId="urn:microsoft.com/office/officeart/2008/layout/HorizontalMultiLevelHierarchy#1" loCatId="hierarchy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D33A48A9-CFE5-47A8-8DC0-CBDD6327809E}">
      <dgm:prSet phldrT="[文本]" custT="1"/>
      <dgm:spPr/>
      <dgm:t>
        <a:bodyPr/>
        <a:lstStyle/>
        <a:p>
          <a:r>
            <a:rPr lang="zh-CN" altLang="en-US" sz="2000" dirty="0"/>
            <a:t>运动的描述</a:t>
          </a:r>
        </a:p>
      </dgm:t>
    </dgm:pt>
    <dgm:pt modelId="{D0727CA0-105D-41DF-897F-F310877B0F20}" type="parTrans" cxnId="{14E4EBF1-CE78-4A41-9665-8936C6F588E2}">
      <dgm:prSet/>
      <dgm:spPr/>
      <dgm:t>
        <a:bodyPr/>
        <a:lstStyle/>
        <a:p>
          <a:endParaRPr lang="zh-CN" altLang="en-US" sz="1400"/>
        </a:p>
      </dgm:t>
    </dgm:pt>
    <dgm:pt modelId="{5588D602-50CB-4D28-A955-DFDA0F9D693E}" type="sibTrans" cxnId="{14E4EBF1-CE78-4A41-9665-8936C6F588E2}">
      <dgm:prSet/>
      <dgm:spPr/>
      <dgm:t>
        <a:bodyPr/>
        <a:lstStyle/>
        <a:p>
          <a:endParaRPr lang="zh-CN" altLang="en-US" sz="1400"/>
        </a:p>
      </dgm:t>
    </dgm:pt>
    <dgm:pt modelId="{9AE77FAA-26EB-46C0-9E85-25E080632F81}">
      <dgm:prSet phldrT="[文本]" custT="1"/>
      <dgm:spPr/>
      <dgm:t>
        <a:bodyPr/>
        <a:lstStyle/>
        <a:p>
          <a:r>
            <a:rPr lang="zh-CN" altLang="en-US" sz="1400" dirty="0"/>
            <a:t>基本概念</a:t>
          </a:r>
        </a:p>
      </dgm:t>
    </dgm:pt>
    <dgm:pt modelId="{8EC57DEA-33C9-4B6C-B699-66C7FC9BF851}" type="parTrans" cxnId="{7FF76204-5B6C-4DD4-AEA8-12A8129E377D}">
      <dgm:prSet custT="1"/>
      <dgm:spPr/>
      <dgm:t>
        <a:bodyPr/>
        <a:lstStyle/>
        <a:p>
          <a:endParaRPr lang="zh-CN" altLang="en-US" sz="300"/>
        </a:p>
      </dgm:t>
    </dgm:pt>
    <dgm:pt modelId="{9A82F828-678A-48EB-A5FF-32BD79D4579C}" type="sibTrans" cxnId="{7FF76204-5B6C-4DD4-AEA8-12A8129E377D}">
      <dgm:prSet/>
      <dgm:spPr/>
      <dgm:t>
        <a:bodyPr/>
        <a:lstStyle/>
        <a:p>
          <a:endParaRPr lang="zh-CN" altLang="en-US" sz="1400"/>
        </a:p>
      </dgm:t>
    </dgm:pt>
    <dgm:pt modelId="{9C6D6071-BE27-44CF-B178-B311262AF57B}">
      <dgm:prSet phldrT="[文本]" custT="1"/>
      <dgm:spPr/>
      <dgm:t>
        <a:bodyPr/>
        <a:lstStyle/>
        <a:p>
          <a:r>
            <a:rPr lang="zh-CN" altLang="en-US" sz="1400" dirty="0"/>
            <a:t>描述运动的三个物理量</a:t>
          </a:r>
        </a:p>
      </dgm:t>
    </dgm:pt>
    <dgm:pt modelId="{F669DBE1-5851-4375-985A-7B950547C5A5}" type="parTrans" cxnId="{1CCFCE08-D38E-4D1D-8039-7930506F6B65}">
      <dgm:prSet custT="1"/>
      <dgm:spPr/>
      <dgm:t>
        <a:bodyPr/>
        <a:lstStyle/>
        <a:p>
          <a:endParaRPr lang="zh-CN" altLang="en-US" sz="300"/>
        </a:p>
      </dgm:t>
    </dgm:pt>
    <dgm:pt modelId="{677E09E2-1CBF-4D42-B1BE-7F7F7A1A5C6B}" type="sibTrans" cxnId="{1CCFCE08-D38E-4D1D-8039-7930506F6B65}">
      <dgm:prSet/>
      <dgm:spPr/>
      <dgm:t>
        <a:bodyPr/>
        <a:lstStyle/>
        <a:p>
          <a:endParaRPr lang="zh-CN" altLang="en-US" sz="1400"/>
        </a:p>
      </dgm:t>
    </dgm:pt>
    <dgm:pt modelId="{0C6FCE2F-32AD-4B12-990D-4B3364605244}">
      <dgm:prSet phldrT="[文本]" custT="1"/>
      <dgm:spPr/>
      <dgm:t>
        <a:bodyPr/>
        <a:lstStyle/>
        <a:p>
          <a:r>
            <a:rPr lang="zh-CN" altLang="en-US" sz="1400" dirty="0"/>
            <a:t>研究方法</a:t>
          </a:r>
        </a:p>
      </dgm:t>
    </dgm:pt>
    <dgm:pt modelId="{C5FCBB8D-AE10-40B1-B28F-09B4D07DD3C4}" type="parTrans" cxnId="{2CCA202F-000A-4D7B-BCD8-E3C559B27988}">
      <dgm:prSet custT="1"/>
      <dgm:spPr/>
      <dgm:t>
        <a:bodyPr/>
        <a:lstStyle/>
        <a:p>
          <a:endParaRPr lang="zh-CN" altLang="en-US" sz="300"/>
        </a:p>
      </dgm:t>
    </dgm:pt>
    <dgm:pt modelId="{BA7F52F7-0815-4530-BCD9-3E8C108998B8}" type="sibTrans" cxnId="{2CCA202F-000A-4D7B-BCD8-E3C559B27988}">
      <dgm:prSet/>
      <dgm:spPr/>
      <dgm:t>
        <a:bodyPr/>
        <a:lstStyle/>
        <a:p>
          <a:endParaRPr lang="zh-CN" altLang="en-US" sz="1400"/>
        </a:p>
      </dgm:t>
    </dgm:pt>
    <dgm:pt modelId="{9383B2D1-AB77-4FAD-8912-2A25AF69FE20}">
      <dgm:prSet custT="1"/>
      <dgm:spPr/>
      <dgm:t>
        <a:bodyPr/>
        <a:lstStyle/>
        <a:p>
          <a:r>
            <a:rPr lang="zh-CN" altLang="en-US" sz="1400" dirty="0"/>
            <a:t>质点和参考系</a:t>
          </a:r>
        </a:p>
      </dgm:t>
    </dgm:pt>
    <dgm:pt modelId="{6FA44A7A-B3BE-41A9-BA10-FF74BF3881DD}" type="parTrans" cxnId="{78F44EC6-E9DA-4FFD-B0B7-8BDAC5E1B9B4}">
      <dgm:prSet custT="1"/>
      <dgm:spPr/>
      <dgm:t>
        <a:bodyPr/>
        <a:lstStyle/>
        <a:p>
          <a:endParaRPr lang="zh-CN" altLang="en-US" sz="300"/>
        </a:p>
      </dgm:t>
    </dgm:pt>
    <dgm:pt modelId="{96629737-406C-46DB-90E2-0ACBAD36CF09}" type="sibTrans" cxnId="{78F44EC6-E9DA-4FFD-B0B7-8BDAC5E1B9B4}">
      <dgm:prSet/>
      <dgm:spPr/>
      <dgm:t>
        <a:bodyPr/>
        <a:lstStyle/>
        <a:p>
          <a:endParaRPr lang="zh-CN" altLang="en-US" sz="1400"/>
        </a:p>
      </dgm:t>
    </dgm:pt>
    <dgm:pt modelId="{0EACEB33-7FEC-4C41-9295-9123101A157A}">
      <dgm:prSet/>
      <dgm:spPr/>
      <dgm:t>
        <a:bodyPr/>
        <a:lstStyle/>
        <a:p>
          <a:r>
            <a:rPr lang="zh-CN" altLang="en-US" dirty="0"/>
            <a:t>速度、位移和加速度</a:t>
          </a:r>
        </a:p>
      </dgm:t>
    </dgm:pt>
    <dgm:pt modelId="{A466C880-ADFB-4375-BC92-4FB0FC065ABC}" type="parTrans" cxnId="{6CDD553B-093D-48AE-B1C6-30C46C441F9B}">
      <dgm:prSet/>
      <dgm:spPr/>
      <dgm:t>
        <a:bodyPr/>
        <a:lstStyle/>
        <a:p>
          <a:endParaRPr lang="zh-CN" altLang="en-US"/>
        </a:p>
      </dgm:t>
    </dgm:pt>
    <dgm:pt modelId="{D65568F2-7053-4F59-8E1B-C2630450B5B3}" type="sibTrans" cxnId="{6CDD553B-093D-48AE-B1C6-30C46C441F9B}">
      <dgm:prSet/>
      <dgm:spPr/>
      <dgm:t>
        <a:bodyPr/>
        <a:lstStyle/>
        <a:p>
          <a:endParaRPr lang="zh-CN" altLang="en-US"/>
        </a:p>
      </dgm:t>
    </dgm:pt>
    <dgm:pt modelId="{C7BF1FEA-0CFA-4A63-89F6-65BAB375712B}">
      <dgm:prSet/>
      <dgm:spPr/>
      <dgm:t>
        <a:bodyPr/>
        <a:lstStyle/>
        <a:p>
          <a:r>
            <a:rPr lang="zh-CN" altLang="en-US" dirty="0"/>
            <a:t>理想模型法、极限思维法及图像法</a:t>
          </a:r>
        </a:p>
      </dgm:t>
    </dgm:pt>
    <dgm:pt modelId="{CE364E65-DE6C-493F-A5C1-39A7D5A40280}" type="parTrans" cxnId="{D79DC412-6748-401D-A08B-0D7D7009A434}">
      <dgm:prSet/>
      <dgm:spPr/>
      <dgm:t>
        <a:bodyPr/>
        <a:lstStyle/>
        <a:p>
          <a:endParaRPr lang="zh-CN" altLang="en-US"/>
        </a:p>
      </dgm:t>
    </dgm:pt>
    <dgm:pt modelId="{595D850C-7F63-4E79-A018-E2651B8BCB8E}" type="sibTrans" cxnId="{D79DC412-6748-401D-A08B-0D7D7009A434}">
      <dgm:prSet/>
      <dgm:spPr/>
      <dgm:t>
        <a:bodyPr/>
        <a:lstStyle/>
        <a:p>
          <a:endParaRPr lang="zh-CN" altLang="en-US"/>
        </a:p>
      </dgm:t>
    </dgm:pt>
    <dgm:pt modelId="{B8513020-6593-4FF8-AB17-20C6225C8980}" type="pres">
      <dgm:prSet presAssocID="{5CE73D23-D759-495A-8140-6FD0E687A43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5DAC98D-1BF2-4080-9399-9100D7C16FBB}" type="pres">
      <dgm:prSet presAssocID="{D33A48A9-CFE5-47A8-8DC0-CBDD6327809E}" presName="root1" presStyleCnt="0"/>
      <dgm:spPr/>
    </dgm:pt>
    <dgm:pt modelId="{0CE713D9-8083-4D40-8B6F-47583DCEACC9}" type="pres">
      <dgm:prSet presAssocID="{D33A48A9-CFE5-47A8-8DC0-CBDD6327809E}" presName="LevelOneTextNode" presStyleLbl="node0" presStyleIdx="0" presStyleCnt="1">
        <dgm:presLayoutVars>
          <dgm:chPref val="3"/>
        </dgm:presLayoutVars>
      </dgm:prSet>
      <dgm:spPr/>
    </dgm:pt>
    <dgm:pt modelId="{16B6E446-79B2-40D6-8E5B-64F824378E83}" type="pres">
      <dgm:prSet presAssocID="{D33A48A9-CFE5-47A8-8DC0-CBDD6327809E}" presName="level2hierChild" presStyleCnt="0"/>
      <dgm:spPr/>
    </dgm:pt>
    <dgm:pt modelId="{E4BB9C9E-DFCF-4C51-B4AA-054E17E3AA16}" type="pres">
      <dgm:prSet presAssocID="{8EC57DEA-33C9-4B6C-B699-66C7FC9BF851}" presName="conn2-1" presStyleLbl="parChTrans1D2" presStyleIdx="0" presStyleCnt="3"/>
      <dgm:spPr/>
    </dgm:pt>
    <dgm:pt modelId="{85EF921C-9B7F-4930-AFA3-579D44DF2987}" type="pres">
      <dgm:prSet presAssocID="{8EC57DEA-33C9-4B6C-B699-66C7FC9BF851}" presName="connTx" presStyleLbl="parChTrans1D2" presStyleIdx="0" presStyleCnt="3"/>
      <dgm:spPr/>
    </dgm:pt>
    <dgm:pt modelId="{4C8CADAC-544B-4603-9C1C-0A8524A5D7D2}" type="pres">
      <dgm:prSet presAssocID="{9AE77FAA-26EB-46C0-9E85-25E080632F81}" presName="root2" presStyleCnt="0"/>
      <dgm:spPr/>
    </dgm:pt>
    <dgm:pt modelId="{D6E5D1AE-096C-49CC-9B0C-C4B090DB35AE}" type="pres">
      <dgm:prSet presAssocID="{9AE77FAA-26EB-46C0-9E85-25E080632F81}" presName="LevelTwoTextNode" presStyleLbl="node2" presStyleIdx="0" presStyleCnt="3">
        <dgm:presLayoutVars>
          <dgm:chPref val="3"/>
        </dgm:presLayoutVars>
      </dgm:prSet>
      <dgm:spPr/>
    </dgm:pt>
    <dgm:pt modelId="{1AE1EDA6-D20B-466B-B2AA-0E24C3A37D8A}" type="pres">
      <dgm:prSet presAssocID="{9AE77FAA-26EB-46C0-9E85-25E080632F81}" presName="level3hierChild" presStyleCnt="0"/>
      <dgm:spPr/>
    </dgm:pt>
    <dgm:pt modelId="{CCDE0B02-F67C-4970-A205-EF5F636F3B3B}" type="pres">
      <dgm:prSet presAssocID="{6FA44A7A-B3BE-41A9-BA10-FF74BF3881DD}" presName="conn2-1" presStyleLbl="parChTrans1D3" presStyleIdx="0" presStyleCnt="3"/>
      <dgm:spPr/>
    </dgm:pt>
    <dgm:pt modelId="{9F8AA84F-D8FB-49A2-B8FA-4AC7232B4D01}" type="pres">
      <dgm:prSet presAssocID="{6FA44A7A-B3BE-41A9-BA10-FF74BF3881DD}" presName="connTx" presStyleLbl="parChTrans1D3" presStyleIdx="0" presStyleCnt="3"/>
      <dgm:spPr/>
    </dgm:pt>
    <dgm:pt modelId="{39F06B1C-AC3F-4F58-ABB4-71BE819DBC4B}" type="pres">
      <dgm:prSet presAssocID="{9383B2D1-AB77-4FAD-8912-2A25AF69FE20}" presName="root2" presStyleCnt="0"/>
      <dgm:spPr/>
    </dgm:pt>
    <dgm:pt modelId="{DBC7D171-8532-4341-BA9A-E1FDAC237505}" type="pres">
      <dgm:prSet presAssocID="{9383B2D1-AB77-4FAD-8912-2A25AF69FE20}" presName="LevelTwoTextNode" presStyleLbl="node3" presStyleIdx="0" presStyleCnt="3">
        <dgm:presLayoutVars>
          <dgm:chPref val="3"/>
        </dgm:presLayoutVars>
      </dgm:prSet>
      <dgm:spPr/>
    </dgm:pt>
    <dgm:pt modelId="{8AE32427-ABA6-44AE-A1AC-30C0DA41337E}" type="pres">
      <dgm:prSet presAssocID="{9383B2D1-AB77-4FAD-8912-2A25AF69FE20}" presName="level3hierChild" presStyleCnt="0"/>
      <dgm:spPr/>
    </dgm:pt>
    <dgm:pt modelId="{88F75418-21B5-42BF-A638-11974504DA73}" type="pres">
      <dgm:prSet presAssocID="{F669DBE1-5851-4375-985A-7B950547C5A5}" presName="conn2-1" presStyleLbl="parChTrans1D2" presStyleIdx="1" presStyleCnt="3"/>
      <dgm:spPr/>
    </dgm:pt>
    <dgm:pt modelId="{330D09AA-8B51-4526-BF57-ED956475B88D}" type="pres">
      <dgm:prSet presAssocID="{F669DBE1-5851-4375-985A-7B950547C5A5}" presName="connTx" presStyleLbl="parChTrans1D2" presStyleIdx="1" presStyleCnt="3"/>
      <dgm:spPr/>
    </dgm:pt>
    <dgm:pt modelId="{BA85F88D-7DDB-4F8A-B901-35A6DB958B28}" type="pres">
      <dgm:prSet presAssocID="{9C6D6071-BE27-44CF-B178-B311262AF57B}" presName="root2" presStyleCnt="0"/>
      <dgm:spPr/>
    </dgm:pt>
    <dgm:pt modelId="{0863B5ED-193B-42F4-9C38-C64985705420}" type="pres">
      <dgm:prSet presAssocID="{9C6D6071-BE27-44CF-B178-B311262AF57B}" presName="LevelTwoTextNode" presStyleLbl="node2" presStyleIdx="1" presStyleCnt="3">
        <dgm:presLayoutVars>
          <dgm:chPref val="3"/>
        </dgm:presLayoutVars>
      </dgm:prSet>
      <dgm:spPr/>
    </dgm:pt>
    <dgm:pt modelId="{CE676869-48C0-4C25-B362-7EC100E02965}" type="pres">
      <dgm:prSet presAssocID="{9C6D6071-BE27-44CF-B178-B311262AF57B}" presName="level3hierChild" presStyleCnt="0"/>
      <dgm:spPr/>
    </dgm:pt>
    <dgm:pt modelId="{917B6DDE-EF21-40F1-8F81-33BB6364DB7B}" type="pres">
      <dgm:prSet presAssocID="{A466C880-ADFB-4375-BC92-4FB0FC065ABC}" presName="conn2-1" presStyleLbl="parChTrans1D3" presStyleIdx="1" presStyleCnt="3"/>
      <dgm:spPr/>
    </dgm:pt>
    <dgm:pt modelId="{3AD679BE-7370-4AF3-A0C0-F79F729C2798}" type="pres">
      <dgm:prSet presAssocID="{A466C880-ADFB-4375-BC92-4FB0FC065ABC}" presName="connTx" presStyleLbl="parChTrans1D3" presStyleIdx="1" presStyleCnt="3"/>
      <dgm:spPr/>
    </dgm:pt>
    <dgm:pt modelId="{D6BF2F46-439F-43D4-BFC4-3DA18CECC3F9}" type="pres">
      <dgm:prSet presAssocID="{0EACEB33-7FEC-4C41-9295-9123101A157A}" presName="root2" presStyleCnt="0"/>
      <dgm:spPr/>
    </dgm:pt>
    <dgm:pt modelId="{78E00ED9-0F33-4B2D-A293-F9577A4EE4E9}" type="pres">
      <dgm:prSet presAssocID="{0EACEB33-7FEC-4C41-9295-9123101A157A}" presName="LevelTwoTextNode" presStyleLbl="node3" presStyleIdx="1" presStyleCnt="3">
        <dgm:presLayoutVars>
          <dgm:chPref val="3"/>
        </dgm:presLayoutVars>
      </dgm:prSet>
      <dgm:spPr/>
    </dgm:pt>
    <dgm:pt modelId="{2DD17E47-F08E-4BEF-91A6-FF5A40D7BF3B}" type="pres">
      <dgm:prSet presAssocID="{0EACEB33-7FEC-4C41-9295-9123101A157A}" presName="level3hierChild" presStyleCnt="0"/>
      <dgm:spPr/>
    </dgm:pt>
    <dgm:pt modelId="{14ABCA65-7985-4F4A-8769-D2C986D090F9}" type="pres">
      <dgm:prSet presAssocID="{C5FCBB8D-AE10-40B1-B28F-09B4D07DD3C4}" presName="conn2-1" presStyleLbl="parChTrans1D2" presStyleIdx="2" presStyleCnt="3"/>
      <dgm:spPr/>
    </dgm:pt>
    <dgm:pt modelId="{12B78402-B9BD-4D27-9F77-200A36561A95}" type="pres">
      <dgm:prSet presAssocID="{C5FCBB8D-AE10-40B1-B28F-09B4D07DD3C4}" presName="connTx" presStyleLbl="parChTrans1D2" presStyleIdx="2" presStyleCnt="3"/>
      <dgm:spPr/>
    </dgm:pt>
    <dgm:pt modelId="{573F9035-91DE-4EC1-9DB1-2C111C2509BB}" type="pres">
      <dgm:prSet presAssocID="{0C6FCE2F-32AD-4B12-990D-4B3364605244}" presName="root2" presStyleCnt="0"/>
      <dgm:spPr/>
    </dgm:pt>
    <dgm:pt modelId="{FC595196-AE60-4E7F-8C54-5C398DA5ADBA}" type="pres">
      <dgm:prSet presAssocID="{0C6FCE2F-32AD-4B12-990D-4B3364605244}" presName="LevelTwoTextNode" presStyleLbl="node2" presStyleIdx="2" presStyleCnt="3">
        <dgm:presLayoutVars>
          <dgm:chPref val="3"/>
        </dgm:presLayoutVars>
      </dgm:prSet>
      <dgm:spPr/>
    </dgm:pt>
    <dgm:pt modelId="{4F74F249-1C56-44BB-81C8-670111B20B5D}" type="pres">
      <dgm:prSet presAssocID="{0C6FCE2F-32AD-4B12-990D-4B3364605244}" presName="level3hierChild" presStyleCnt="0"/>
      <dgm:spPr/>
    </dgm:pt>
    <dgm:pt modelId="{DF339446-819C-4C5A-942A-620B86C47BF4}" type="pres">
      <dgm:prSet presAssocID="{CE364E65-DE6C-493F-A5C1-39A7D5A40280}" presName="conn2-1" presStyleLbl="parChTrans1D3" presStyleIdx="2" presStyleCnt="3"/>
      <dgm:spPr/>
    </dgm:pt>
    <dgm:pt modelId="{87948912-A07B-4527-845F-1879CA890803}" type="pres">
      <dgm:prSet presAssocID="{CE364E65-DE6C-493F-A5C1-39A7D5A40280}" presName="connTx" presStyleLbl="parChTrans1D3" presStyleIdx="2" presStyleCnt="3"/>
      <dgm:spPr/>
    </dgm:pt>
    <dgm:pt modelId="{9F790186-D257-4B5E-8BE1-289A07473D7F}" type="pres">
      <dgm:prSet presAssocID="{C7BF1FEA-0CFA-4A63-89F6-65BAB375712B}" presName="root2" presStyleCnt="0"/>
      <dgm:spPr/>
    </dgm:pt>
    <dgm:pt modelId="{6B617F8B-3A6F-4B04-A843-896662AE5E59}" type="pres">
      <dgm:prSet presAssocID="{C7BF1FEA-0CFA-4A63-89F6-65BAB375712B}" presName="LevelTwoTextNode" presStyleLbl="node3" presStyleIdx="2" presStyleCnt="3">
        <dgm:presLayoutVars>
          <dgm:chPref val="3"/>
        </dgm:presLayoutVars>
      </dgm:prSet>
      <dgm:spPr/>
    </dgm:pt>
    <dgm:pt modelId="{0796A7E8-B316-4E86-8DB0-A8DBB4D77BBC}" type="pres">
      <dgm:prSet presAssocID="{C7BF1FEA-0CFA-4A63-89F6-65BAB375712B}" presName="level3hierChild" presStyleCnt="0"/>
      <dgm:spPr/>
    </dgm:pt>
  </dgm:ptLst>
  <dgm:cxnLst>
    <dgm:cxn modelId="{7FF76204-5B6C-4DD4-AEA8-12A8129E377D}" srcId="{D33A48A9-CFE5-47A8-8DC0-CBDD6327809E}" destId="{9AE77FAA-26EB-46C0-9E85-25E080632F81}" srcOrd="0" destOrd="0" parTransId="{8EC57DEA-33C9-4B6C-B699-66C7FC9BF851}" sibTransId="{9A82F828-678A-48EB-A5FF-32BD79D4579C}"/>
    <dgm:cxn modelId="{1CCFCE08-D38E-4D1D-8039-7930506F6B65}" srcId="{D33A48A9-CFE5-47A8-8DC0-CBDD6327809E}" destId="{9C6D6071-BE27-44CF-B178-B311262AF57B}" srcOrd="1" destOrd="0" parTransId="{F669DBE1-5851-4375-985A-7B950547C5A5}" sibTransId="{677E09E2-1CBF-4D42-B1BE-7F7F7A1A5C6B}"/>
    <dgm:cxn modelId="{A338B90E-7FF0-43D5-8C31-2D5FBC4A746D}" type="presOf" srcId="{F669DBE1-5851-4375-985A-7B950547C5A5}" destId="{88F75418-21B5-42BF-A638-11974504DA73}" srcOrd="0" destOrd="0" presId="urn:microsoft.com/office/officeart/2008/layout/HorizontalMultiLevelHierarchy#1"/>
    <dgm:cxn modelId="{D79DC412-6748-401D-A08B-0D7D7009A434}" srcId="{0C6FCE2F-32AD-4B12-990D-4B3364605244}" destId="{C7BF1FEA-0CFA-4A63-89F6-65BAB375712B}" srcOrd="0" destOrd="0" parTransId="{CE364E65-DE6C-493F-A5C1-39A7D5A40280}" sibTransId="{595D850C-7F63-4E79-A018-E2651B8BCB8E}"/>
    <dgm:cxn modelId="{CDDD8F22-9D35-4853-83F9-61DC9F631776}" type="presOf" srcId="{9AE77FAA-26EB-46C0-9E85-25E080632F81}" destId="{D6E5D1AE-096C-49CC-9B0C-C4B090DB35AE}" srcOrd="0" destOrd="0" presId="urn:microsoft.com/office/officeart/2008/layout/HorizontalMultiLevelHierarchy#1"/>
    <dgm:cxn modelId="{768C3525-EF0A-4FB5-8744-F255314C90EC}" type="presOf" srcId="{C5FCBB8D-AE10-40B1-B28F-09B4D07DD3C4}" destId="{14ABCA65-7985-4F4A-8769-D2C986D090F9}" srcOrd="0" destOrd="0" presId="urn:microsoft.com/office/officeart/2008/layout/HorizontalMultiLevelHierarchy#1"/>
    <dgm:cxn modelId="{F3DC3C2C-165B-464E-B1AA-0948533F4A30}" type="presOf" srcId="{CE364E65-DE6C-493F-A5C1-39A7D5A40280}" destId="{87948912-A07B-4527-845F-1879CA890803}" srcOrd="1" destOrd="0" presId="urn:microsoft.com/office/officeart/2008/layout/HorizontalMultiLevelHierarchy#1"/>
    <dgm:cxn modelId="{2CCA202F-000A-4D7B-BCD8-E3C559B27988}" srcId="{D33A48A9-CFE5-47A8-8DC0-CBDD6327809E}" destId="{0C6FCE2F-32AD-4B12-990D-4B3364605244}" srcOrd="2" destOrd="0" parTransId="{C5FCBB8D-AE10-40B1-B28F-09B4D07DD3C4}" sibTransId="{BA7F52F7-0815-4530-BCD9-3E8C108998B8}"/>
    <dgm:cxn modelId="{6CDD553B-093D-48AE-B1C6-30C46C441F9B}" srcId="{9C6D6071-BE27-44CF-B178-B311262AF57B}" destId="{0EACEB33-7FEC-4C41-9295-9123101A157A}" srcOrd="0" destOrd="0" parTransId="{A466C880-ADFB-4375-BC92-4FB0FC065ABC}" sibTransId="{D65568F2-7053-4F59-8E1B-C2630450B5B3}"/>
    <dgm:cxn modelId="{E82BAB66-1A87-453D-A297-441F033E5AB4}" type="presOf" srcId="{0C6FCE2F-32AD-4B12-990D-4B3364605244}" destId="{FC595196-AE60-4E7F-8C54-5C398DA5ADBA}" srcOrd="0" destOrd="0" presId="urn:microsoft.com/office/officeart/2008/layout/HorizontalMultiLevelHierarchy#1"/>
    <dgm:cxn modelId="{C5760281-7013-4F9D-9D28-5526268AD0AA}" type="presOf" srcId="{C7BF1FEA-0CFA-4A63-89F6-65BAB375712B}" destId="{6B617F8B-3A6F-4B04-A843-896662AE5E59}" srcOrd="0" destOrd="0" presId="urn:microsoft.com/office/officeart/2008/layout/HorizontalMultiLevelHierarchy#1"/>
    <dgm:cxn modelId="{EC294985-C6DF-42BD-9595-55EC80370879}" type="presOf" srcId="{F669DBE1-5851-4375-985A-7B950547C5A5}" destId="{330D09AA-8B51-4526-BF57-ED956475B88D}" srcOrd="1" destOrd="0" presId="urn:microsoft.com/office/officeart/2008/layout/HorizontalMultiLevelHierarchy#1"/>
    <dgm:cxn modelId="{EB198986-BA02-466A-AB5E-0C8DB6D5EAF1}" type="presOf" srcId="{8EC57DEA-33C9-4B6C-B699-66C7FC9BF851}" destId="{85EF921C-9B7F-4930-AFA3-579D44DF2987}" srcOrd="1" destOrd="0" presId="urn:microsoft.com/office/officeart/2008/layout/HorizontalMultiLevelHierarchy#1"/>
    <dgm:cxn modelId="{C3D2FA94-3583-4F87-A650-808250706648}" type="presOf" srcId="{A466C880-ADFB-4375-BC92-4FB0FC065ABC}" destId="{3AD679BE-7370-4AF3-A0C0-F79F729C2798}" srcOrd="1" destOrd="0" presId="urn:microsoft.com/office/officeart/2008/layout/HorizontalMultiLevelHierarchy#1"/>
    <dgm:cxn modelId="{74021F9C-FE19-49E8-9B43-063E3447209F}" type="presOf" srcId="{6FA44A7A-B3BE-41A9-BA10-FF74BF3881DD}" destId="{CCDE0B02-F67C-4970-A205-EF5F636F3B3B}" srcOrd="0" destOrd="0" presId="urn:microsoft.com/office/officeart/2008/layout/HorizontalMultiLevelHierarchy#1"/>
    <dgm:cxn modelId="{7995279C-09E7-475D-AC2E-BF50F86115FB}" type="presOf" srcId="{C5FCBB8D-AE10-40B1-B28F-09B4D07DD3C4}" destId="{12B78402-B9BD-4D27-9F77-200A36561A95}" srcOrd="1" destOrd="0" presId="urn:microsoft.com/office/officeart/2008/layout/HorizontalMultiLevelHierarchy#1"/>
    <dgm:cxn modelId="{C67EC3C2-8DE8-4239-89DA-42A1D9C62907}" type="presOf" srcId="{5CE73D23-D759-495A-8140-6FD0E687A437}" destId="{B8513020-6593-4FF8-AB17-20C6225C8980}" srcOrd="0" destOrd="0" presId="urn:microsoft.com/office/officeart/2008/layout/HorizontalMultiLevelHierarchy#1"/>
    <dgm:cxn modelId="{F32FEDC3-805E-461B-9DB1-5DC009C0A914}" type="presOf" srcId="{9C6D6071-BE27-44CF-B178-B311262AF57B}" destId="{0863B5ED-193B-42F4-9C38-C64985705420}" srcOrd="0" destOrd="0" presId="urn:microsoft.com/office/officeart/2008/layout/HorizontalMultiLevelHierarchy#1"/>
    <dgm:cxn modelId="{59D819C6-377A-4646-B648-CD0A95281FBD}" type="presOf" srcId="{9383B2D1-AB77-4FAD-8912-2A25AF69FE20}" destId="{DBC7D171-8532-4341-BA9A-E1FDAC237505}" srcOrd="0" destOrd="0" presId="urn:microsoft.com/office/officeart/2008/layout/HorizontalMultiLevelHierarchy#1"/>
    <dgm:cxn modelId="{78F44EC6-E9DA-4FFD-B0B7-8BDAC5E1B9B4}" srcId="{9AE77FAA-26EB-46C0-9E85-25E080632F81}" destId="{9383B2D1-AB77-4FAD-8912-2A25AF69FE20}" srcOrd="0" destOrd="0" parTransId="{6FA44A7A-B3BE-41A9-BA10-FF74BF3881DD}" sibTransId="{96629737-406C-46DB-90E2-0ACBAD36CF09}"/>
    <dgm:cxn modelId="{DF33D8C9-73DD-47FD-B4B0-3519C397734E}" type="presOf" srcId="{D33A48A9-CFE5-47A8-8DC0-CBDD6327809E}" destId="{0CE713D9-8083-4D40-8B6F-47583DCEACC9}" srcOrd="0" destOrd="0" presId="urn:microsoft.com/office/officeart/2008/layout/HorizontalMultiLevelHierarchy#1"/>
    <dgm:cxn modelId="{33DABDD1-ADD8-4037-A65A-6B70BCD116BD}" type="presOf" srcId="{CE364E65-DE6C-493F-A5C1-39A7D5A40280}" destId="{DF339446-819C-4C5A-942A-620B86C47BF4}" srcOrd="0" destOrd="0" presId="urn:microsoft.com/office/officeart/2008/layout/HorizontalMultiLevelHierarchy#1"/>
    <dgm:cxn modelId="{AB2179E9-C5ED-4FF6-BED6-EDCD19C33373}" type="presOf" srcId="{8EC57DEA-33C9-4B6C-B699-66C7FC9BF851}" destId="{E4BB9C9E-DFCF-4C51-B4AA-054E17E3AA16}" srcOrd="0" destOrd="0" presId="urn:microsoft.com/office/officeart/2008/layout/HorizontalMultiLevelHierarchy#1"/>
    <dgm:cxn modelId="{D490B0EB-D8EC-49A1-94CC-5F3D1D2DF00B}" type="presOf" srcId="{6FA44A7A-B3BE-41A9-BA10-FF74BF3881DD}" destId="{9F8AA84F-D8FB-49A2-B8FA-4AC7232B4D01}" srcOrd="1" destOrd="0" presId="urn:microsoft.com/office/officeart/2008/layout/HorizontalMultiLevelHierarchy#1"/>
    <dgm:cxn modelId="{391633EE-C093-4DDA-AD26-3AC3613FF290}" type="presOf" srcId="{A466C880-ADFB-4375-BC92-4FB0FC065ABC}" destId="{917B6DDE-EF21-40F1-8F81-33BB6364DB7B}" srcOrd="0" destOrd="0" presId="urn:microsoft.com/office/officeart/2008/layout/HorizontalMultiLevelHierarchy#1"/>
    <dgm:cxn modelId="{DF70FEEF-377C-4266-ACEA-B16867A5F0C6}" type="presOf" srcId="{0EACEB33-7FEC-4C41-9295-9123101A157A}" destId="{78E00ED9-0F33-4B2D-A293-F9577A4EE4E9}" srcOrd="0" destOrd="0" presId="urn:microsoft.com/office/officeart/2008/layout/HorizontalMultiLevelHierarchy#1"/>
    <dgm:cxn modelId="{14E4EBF1-CE78-4A41-9665-8936C6F588E2}" srcId="{5CE73D23-D759-495A-8140-6FD0E687A437}" destId="{D33A48A9-CFE5-47A8-8DC0-CBDD6327809E}" srcOrd="0" destOrd="0" parTransId="{D0727CA0-105D-41DF-897F-F310877B0F20}" sibTransId="{5588D602-50CB-4D28-A955-DFDA0F9D693E}"/>
    <dgm:cxn modelId="{B2092941-8C6F-4E84-990E-42C377A5A094}" type="presParOf" srcId="{B8513020-6593-4FF8-AB17-20C6225C8980}" destId="{25DAC98D-1BF2-4080-9399-9100D7C16FBB}" srcOrd="0" destOrd="0" presId="urn:microsoft.com/office/officeart/2008/layout/HorizontalMultiLevelHierarchy#1"/>
    <dgm:cxn modelId="{1D866EB2-14D2-4E19-A160-26E26B8486FE}" type="presParOf" srcId="{25DAC98D-1BF2-4080-9399-9100D7C16FBB}" destId="{0CE713D9-8083-4D40-8B6F-47583DCEACC9}" srcOrd="0" destOrd="0" presId="urn:microsoft.com/office/officeart/2008/layout/HorizontalMultiLevelHierarchy#1"/>
    <dgm:cxn modelId="{5BAA890B-46A7-4D4F-AD34-940B2833D4FA}" type="presParOf" srcId="{25DAC98D-1BF2-4080-9399-9100D7C16FBB}" destId="{16B6E446-79B2-40D6-8E5B-64F824378E83}" srcOrd="1" destOrd="0" presId="urn:microsoft.com/office/officeart/2008/layout/HorizontalMultiLevelHierarchy#1"/>
    <dgm:cxn modelId="{907B2844-5FDC-4A6A-991A-E77BBD440D56}" type="presParOf" srcId="{16B6E446-79B2-40D6-8E5B-64F824378E83}" destId="{E4BB9C9E-DFCF-4C51-B4AA-054E17E3AA16}" srcOrd="0" destOrd="0" presId="urn:microsoft.com/office/officeart/2008/layout/HorizontalMultiLevelHierarchy#1"/>
    <dgm:cxn modelId="{B5ECDE84-0327-4412-BD3C-AE0C77097DF3}" type="presParOf" srcId="{E4BB9C9E-DFCF-4C51-B4AA-054E17E3AA16}" destId="{85EF921C-9B7F-4930-AFA3-579D44DF2987}" srcOrd="0" destOrd="0" presId="urn:microsoft.com/office/officeart/2008/layout/HorizontalMultiLevelHierarchy#1"/>
    <dgm:cxn modelId="{5F6AE097-91E4-4304-9CBA-00A3F5DE7D7E}" type="presParOf" srcId="{16B6E446-79B2-40D6-8E5B-64F824378E83}" destId="{4C8CADAC-544B-4603-9C1C-0A8524A5D7D2}" srcOrd="1" destOrd="0" presId="urn:microsoft.com/office/officeart/2008/layout/HorizontalMultiLevelHierarchy#1"/>
    <dgm:cxn modelId="{A46EC552-6CD8-4FF2-977F-03EFB1868551}" type="presParOf" srcId="{4C8CADAC-544B-4603-9C1C-0A8524A5D7D2}" destId="{D6E5D1AE-096C-49CC-9B0C-C4B090DB35AE}" srcOrd="0" destOrd="0" presId="urn:microsoft.com/office/officeart/2008/layout/HorizontalMultiLevelHierarchy#1"/>
    <dgm:cxn modelId="{74E3F51A-3FBF-43A9-A588-80CEEB17B747}" type="presParOf" srcId="{4C8CADAC-544B-4603-9C1C-0A8524A5D7D2}" destId="{1AE1EDA6-D20B-466B-B2AA-0E24C3A37D8A}" srcOrd="1" destOrd="0" presId="urn:microsoft.com/office/officeart/2008/layout/HorizontalMultiLevelHierarchy#1"/>
    <dgm:cxn modelId="{DB64F8D3-1C18-4287-8022-4335B2878501}" type="presParOf" srcId="{1AE1EDA6-D20B-466B-B2AA-0E24C3A37D8A}" destId="{CCDE0B02-F67C-4970-A205-EF5F636F3B3B}" srcOrd="0" destOrd="0" presId="urn:microsoft.com/office/officeart/2008/layout/HorizontalMultiLevelHierarchy#1"/>
    <dgm:cxn modelId="{F141E154-41D6-4E06-A64B-D53C15702288}" type="presParOf" srcId="{CCDE0B02-F67C-4970-A205-EF5F636F3B3B}" destId="{9F8AA84F-D8FB-49A2-B8FA-4AC7232B4D01}" srcOrd="0" destOrd="0" presId="urn:microsoft.com/office/officeart/2008/layout/HorizontalMultiLevelHierarchy#1"/>
    <dgm:cxn modelId="{D5ACF04E-A917-40E0-9D93-57115DF5186B}" type="presParOf" srcId="{1AE1EDA6-D20B-466B-B2AA-0E24C3A37D8A}" destId="{39F06B1C-AC3F-4F58-ABB4-71BE819DBC4B}" srcOrd="1" destOrd="0" presId="urn:microsoft.com/office/officeart/2008/layout/HorizontalMultiLevelHierarchy#1"/>
    <dgm:cxn modelId="{83B66482-79D1-4F46-BE2D-FB51CEE9359C}" type="presParOf" srcId="{39F06B1C-AC3F-4F58-ABB4-71BE819DBC4B}" destId="{DBC7D171-8532-4341-BA9A-E1FDAC237505}" srcOrd="0" destOrd="0" presId="urn:microsoft.com/office/officeart/2008/layout/HorizontalMultiLevelHierarchy#1"/>
    <dgm:cxn modelId="{195344D1-5BB9-4AC7-BC73-6D2FAB1F1B34}" type="presParOf" srcId="{39F06B1C-AC3F-4F58-ABB4-71BE819DBC4B}" destId="{8AE32427-ABA6-44AE-A1AC-30C0DA41337E}" srcOrd="1" destOrd="0" presId="urn:microsoft.com/office/officeart/2008/layout/HorizontalMultiLevelHierarchy#1"/>
    <dgm:cxn modelId="{7C403895-668A-4A11-BD67-364201DAC619}" type="presParOf" srcId="{16B6E446-79B2-40D6-8E5B-64F824378E83}" destId="{88F75418-21B5-42BF-A638-11974504DA73}" srcOrd="2" destOrd="0" presId="urn:microsoft.com/office/officeart/2008/layout/HorizontalMultiLevelHierarchy#1"/>
    <dgm:cxn modelId="{DE81FE88-3FB9-4AF3-BA3E-A8A758FB22E7}" type="presParOf" srcId="{88F75418-21B5-42BF-A638-11974504DA73}" destId="{330D09AA-8B51-4526-BF57-ED956475B88D}" srcOrd="0" destOrd="0" presId="urn:microsoft.com/office/officeart/2008/layout/HorizontalMultiLevelHierarchy#1"/>
    <dgm:cxn modelId="{28C148EB-0E11-4628-81D6-E1A5187DD385}" type="presParOf" srcId="{16B6E446-79B2-40D6-8E5B-64F824378E83}" destId="{BA85F88D-7DDB-4F8A-B901-35A6DB958B28}" srcOrd="3" destOrd="0" presId="urn:microsoft.com/office/officeart/2008/layout/HorizontalMultiLevelHierarchy#1"/>
    <dgm:cxn modelId="{72CE40D7-425A-4EE1-B680-A284AD2F354E}" type="presParOf" srcId="{BA85F88D-7DDB-4F8A-B901-35A6DB958B28}" destId="{0863B5ED-193B-42F4-9C38-C64985705420}" srcOrd="0" destOrd="0" presId="urn:microsoft.com/office/officeart/2008/layout/HorizontalMultiLevelHierarchy#1"/>
    <dgm:cxn modelId="{63E27121-9E16-49DF-9C31-37D4D8C38688}" type="presParOf" srcId="{BA85F88D-7DDB-4F8A-B901-35A6DB958B28}" destId="{CE676869-48C0-4C25-B362-7EC100E02965}" srcOrd="1" destOrd="0" presId="urn:microsoft.com/office/officeart/2008/layout/HorizontalMultiLevelHierarchy#1"/>
    <dgm:cxn modelId="{4DE116E2-BBB0-4171-9161-31C1D3BC240F}" type="presParOf" srcId="{CE676869-48C0-4C25-B362-7EC100E02965}" destId="{917B6DDE-EF21-40F1-8F81-33BB6364DB7B}" srcOrd="0" destOrd="0" presId="urn:microsoft.com/office/officeart/2008/layout/HorizontalMultiLevelHierarchy#1"/>
    <dgm:cxn modelId="{54709999-2F5F-4C13-8FA4-8F17D38F3EA9}" type="presParOf" srcId="{917B6DDE-EF21-40F1-8F81-33BB6364DB7B}" destId="{3AD679BE-7370-4AF3-A0C0-F79F729C2798}" srcOrd="0" destOrd="0" presId="urn:microsoft.com/office/officeart/2008/layout/HorizontalMultiLevelHierarchy#1"/>
    <dgm:cxn modelId="{42360CD6-98CA-4BBF-A41A-A10916DFC153}" type="presParOf" srcId="{CE676869-48C0-4C25-B362-7EC100E02965}" destId="{D6BF2F46-439F-43D4-BFC4-3DA18CECC3F9}" srcOrd="1" destOrd="0" presId="urn:microsoft.com/office/officeart/2008/layout/HorizontalMultiLevelHierarchy#1"/>
    <dgm:cxn modelId="{6E60B55A-92F7-43E0-82DB-4C9B44EA760F}" type="presParOf" srcId="{D6BF2F46-439F-43D4-BFC4-3DA18CECC3F9}" destId="{78E00ED9-0F33-4B2D-A293-F9577A4EE4E9}" srcOrd="0" destOrd="0" presId="urn:microsoft.com/office/officeart/2008/layout/HorizontalMultiLevelHierarchy#1"/>
    <dgm:cxn modelId="{13908314-C300-41C7-BB38-BA44AD317C18}" type="presParOf" srcId="{D6BF2F46-439F-43D4-BFC4-3DA18CECC3F9}" destId="{2DD17E47-F08E-4BEF-91A6-FF5A40D7BF3B}" srcOrd="1" destOrd="0" presId="urn:microsoft.com/office/officeart/2008/layout/HorizontalMultiLevelHierarchy#1"/>
    <dgm:cxn modelId="{9C0628B9-ED58-47C2-B530-4F2EB77871C1}" type="presParOf" srcId="{16B6E446-79B2-40D6-8E5B-64F824378E83}" destId="{14ABCA65-7985-4F4A-8769-D2C986D090F9}" srcOrd="4" destOrd="0" presId="urn:microsoft.com/office/officeart/2008/layout/HorizontalMultiLevelHierarchy#1"/>
    <dgm:cxn modelId="{3ACF5B07-2ECE-4F85-9422-40BD7AF18E9B}" type="presParOf" srcId="{14ABCA65-7985-4F4A-8769-D2C986D090F9}" destId="{12B78402-B9BD-4D27-9F77-200A36561A95}" srcOrd="0" destOrd="0" presId="urn:microsoft.com/office/officeart/2008/layout/HorizontalMultiLevelHierarchy#1"/>
    <dgm:cxn modelId="{9F38A431-312A-4156-BA9F-984FB9222B51}" type="presParOf" srcId="{16B6E446-79B2-40D6-8E5B-64F824378E83}" destId="{573F9035-91DE-4EC1-9DB1-2C111C2509BB}" srcOrd="5" destOrd="0" presId="urn:microsoft.com/office/officeart/2008/layout/HorizontalMultiLevelHierarchy#1"/>
    <dgm:cxn modelId="{DB6DD006-6ADA-4A79-B028-08B10EC08B36}" type="presParOf" srcId="{573F9035-91DE-4EC1-9DB1-2C111C2509BB}" destId="{FC595196-AE60-4E7F-8C54-5C398DA5ADBA}" srcOrd="0" destOrd="0" presId="urn:microsoft.com/office/officeart/2008/layout/HorizontalMultiLevelHierarchy#1"/>
    <dgm:cxn modelId="{EA6A8DC9-54CD-45C3-826B-6ACCA75F36CE}" type="presParOf" srcId="{573F9035-91DE-4EC1-9DB1-2C111C2509BB}" destId="{4F74F249-1C56-44BB-81C8-670111B20B5D}" srcOrd="1" destOrd="0" presId="urn:microsoft.com/office/officeart/2008/layout/HorizontalMultiLevelHierarchy#1"/>
    <dgm:cxn modelId="{DAA65747-92F7-4688-B04A-E69F0576A955}" type="presParOf" srcId="{4F74F249-1C56-44BB-81C8-670111B20B5D}" destId="{DF339446-819C-4C5A-942A-620B86C47BF4}" srcOrd="0" destOrd="0" presId="urn:microsoft.com/office/officeart/2008/layout/HorizontalMultiLevelHierarchy#1"/>
    <dgm:cxn modelId="{545176E8-452A-4D06-AC88-24F03503C831}" type="presParOf" srcId="{DF339446-819C-4C5A-942A-620B86C47BF4}" destId="{87948912-A07B-4527-845F-1879CA890803}" srcOrd="0" destOrd="0" presId="urn:microsoft.com/office/officeart/2008/layout/HorizontalMultiLevelHierarchy#1"/>
    <dgm:cxn modelId="{3EDCC085-F9E2-4B54-BEF2-F6B8D28B6750}" type="presParOf" srcId="{4F74F249-1C56-44BB-81C8-670111B20B5D}" destId="{9F790186-D257-4B5E-8BE1-289A07473D7F}" srcOrd="1" destOrd="0" presId="urn:microsoft.com/office/officeart/2008/layout/HorizontalMultiLevelHierarchy#1"/>
    <dgm:cxn modelId="{5413669F-8E3B-4459-BBA1-7327D3411401}" type="presParOf" srcId="{9F790186-D257-4B5E-8BE1-289A07473D7F}" destId="{6B617F8B-3A6F-4B04-A843-896662AE5E59}" srcOrd="0" destOrd="0" presId="urn:microsoft.com/office/officeart/2008/layout/HorizontalMultiLevelHierarchy#1"/>
    <dgm:cxn modelId="{0D93F927-46E8-4956-A7B6-78F99B1E7789}" type="presParOf" srcId="{9F790186-D257-4B5E-8BE1-289A07473D7F}" destId="{0796A7E8-B316-4E86-8DB0-A8DBB4D77BBC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E8771-6DC9-4291-A445-73B7509E1E5A}">
      <dsp:nvSpPr>
        <dsp:cNvPr id="0" name=""/>
        <dsp:cNvSpPr/>
      </dsp:nvSpPr>
      <dsp:spPr>
        <a:xfrm>
          <a:off x="2831" y="412849"/>
          <a:ext cx="1005265" cy="10052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运动</a:t>
          </a:r>
        </a:p>
      </dsp:txBody>
      <dsp:txXfrm>
        <a:off x="150049" y="560067"/>
        <a:ext cx="710829" cy="710829"/>
      </dsp:txXfrm>
    </dsp:sp>
    <dsp:sp modelId="{001A0AEC-4B58-4415-AAC7-09FCC49AB2BA}">
      <dsp:nvSpPr>
        <dsp:cNvPr id="0" name=""/>
        <dsp:cNvSpPr/>
      </dsp:nvSpPr>
      <dsp:spPr>
        <a:xfrm>
          <a:off x="213937" y="1499742"/>
          <a:ext cx="583053" cy="583053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900" kern="1200"/>
        </a:p>
      </dsp:txBody>
      <dsp:txXfrm>
        <a:off x="291221" y="1722701"/>
        <a:ext cx="428485" cy="137135"/>
      </dsp:txXfrm>
    </dsp:sp>
    <dsp:sp modelId="{46560736-6FEE-42EF-BAE4-A7D15AC45D15}">
      <dsp:nvSpPr>
        <dsp:cNvPr id="0" name=""/>
        <dsp:cNvSpPr/>
      </dsp:nvSpPr>
      <dsp:spPr>
        <a:xfrm>
          <a:off x="2831" y="2164423"/>
          <a:ext cx="1005265" cy="10052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/>
            <a:t>力</a:t>
          </a:r>
        </a:p>
      </dsp:txBody>
      <dsp:txXfrm>
        <a:off x="150049" y="2311641"/>
        <a:ext cx="710829" cy="710829"/>
      </dsp:txXfrm>
    </dsp:sp>
    <dsp:sp modelId="{30FA744D-59A3-433C-BEE7-8CD4E1EE21C2}">
      <dsp:nvSpPr>
        <dsp:cNvPr id="0" name=""/>
        <dsp:cNvSpPr/>
      </dsp:nvSpPr>
      <dsp:spPr>
        <a:xfrm>
          <a:off x="1158886" y="1604289"/>
          <a:ext cx="319674" cy="3739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1158886" y="1679081"/>
        <a:ext cx="223772" cy="224374"/>
      </dsp:txXfrm>
    </dsp:sp>
    <dsp:sp modelId="{1F9F30C3-F0DF-4276-AA7E-5CE100F2438F}">
      <dsp:nvSpPr>
        <dsp:cNvPr id="0" name=""/>
        <dsp:cNvSpPr/>
      </dsp:nvSpPr>
      <dsp:spPr>
        <a:xfrm>
          <a:off x="1611255" y="786003"/>
          <a:ext cx="2010530" cy="20105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运动和力的关系</a:t>
          </a:r>
        </a:p>
      </dsp:txBody>
      <dsp:txXfrm>
        <a:off x="1905690" y="1080438"/>
        <a:ext cx="1421660" cy="1421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6787-2F44-4FF6-953D-7D20D58EC601}">
      <dsp:nvSpPr>
        <dsp:cNvPr id="0" name=""/>
        <dsp:cNvSpPr/>
      </dsp:nvSpPr>
      <dsp:spPr>
        <a:xfrm>
          <a:off x="1573003" y="1306850"/>
          <a:ext cx="1096172" cy="1096172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latin typeface="仿宋" panose="02010609060101010101" pitchFamily="49" charset="-122"/>
              <a:ea typeface="仿宋" panose="02010609060101010101" pitchFamily="49" charset="-122"/>
            </a:rPr>
            <a:t>学习</a:t>
          </a:r>
          <a:endParaRPr lang="en-US" altLang="zh-CN" sz="2100" b="1" kern="1200" dirty="0">
            <a:latin typeface="仿宋" panose="02010609060101010101" pitchFamily="49" charset="-122"/>
            <a:ea typeface="仿宋" panose="02010609060101010101" pitchFamily="49" charset="-122"/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b="1" kern="1200" dirty="0">
              <a:latin typeface="仿宋" panose="02010609060101010101" pitchFamily="49" charset="-122"/>
              <a:ea typeface="仿宋" panose="02010609060101010101" pitchFamily="49" charset="-122"/>
            </a:rPr>
            <a:t>目标</a:t>
          </a:r>
        </a:p>
      </dsp:txBody>
      <dsp:txXfrm>
        <a:off x="1733534" y="1467381"/>
        <a:ext cx="775110" cy="775110"/>
      </dsp:txXfrm>
    </dsp:sp>
    <dsp:sp modelId="{5E72C10A-E6F7-433A-9724-2969E4133AFE}">
      <dsp:nvSpPr>
        <dsp:cNvPr id="0" name=""/>
        <dsp:cNvSpPr/>
      </dsp:nvSpPr>
      <dsp:spPr>
        <a:xfrm rot="12900000">
          <a:off x="866774" y="1114998"/>
          <a:ext cx="841314" cy="3124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B974E1-0543-4E9F-A8B2-6D7C6E0C401B}">
      <dsp:nvSpPr>
        <dsp:cNvPr id="0" name=""/>
        <dsp:cNvSpPr/>
      </dsp:nvSpPr>
      <dsp:spPr>
        <a:xfrm>
          <a:off x="422167" y="613378"/>
          <a:ext cx="1041363" cy="83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latin typeface="仿宋" panose="02010609060101010101" pitchFamily="49" charset="-122"/>
              <a:ea typeface="仿宋" panose="02010609060101010101" pitchFamily="49" charset="-122"/>
            </a:rPr>
            <a:t>理解描述运动的位移、速度和加速度等物理量；</a:t>
          </a:r>
        </a:p>
      </dsp:txBody>
      <dsp:txXfrm>
        <a:off x="446567" y="637778"/>
        <a:ext cx="992563" cy="784291"/>
      </dsp:txXfrm>
    </dsp:sp>
    <dsp:sp modelId="{7C632FBD-0369-4A5B-8CC3-D68F6A006622}">
      <dsp:nvSpPr>
        <dsp:cNvPr id="0" name=""/>
        <dsp:cNvSpPr/>
      </dsp:nvSpPr>
      <dsp:spPr>
        <a:xfrm rot="16200000">
          <a:off x="1700432" y="681023"/>
          <a:ext cx="841314" cy="3124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8DFF7-14D9-4C1A-9382-E39416188611}">
      <dsp:nvSpPr>
        <dsp:cNvPr id="0" name=""/>
        <dsp:cNvSpPr/>
      </dsp:nvSpPr>
      <dsp:spPr>
        <a:xfrm>
          <a:off x="1600407" y="25"/>
          <a:ext cx="1041363" cy="83309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latin typeface="仿宋" panose="02010609060101010101" pitchFamily="49" charset="-122"/>
              <a:ea typeface="仿宋" panose="02010609060101010101" pitchFamily="49" charset="-122"/>
            </a:rPr>
            <a:t>经历质点模型的建构过程，理解物理概念的建立方法</a:t>
          </a:r>
        </a:p>
      </dsp:txBody>
      <dsp:txXfrm>
        <a:off x="1624807" y="24425"/>
        <a:ext cx="992563" cy="784291"/>
      </dsp:txXfrm>
    </dsp:sp>
    <dsp:sp modelId="{643EFFBD-F768-4598-870B-34FE6225074C}">
      <dsp:nvSpPr>
        <dsp:cNvPr id="0" name=""/>
        <dsp:cNvSpPr/>
      </dsp:nvSpPr>
      <dsp:spPr>
        <a:xfrm rot="19500000">
          <a:off x="2534090" y="1114998"/>
          <a:ext cx="841314" cy="3124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2FE992-44E0-4018-865C-9A9E6648A309}">
      <dsp:nvSpPr>
        <dsp:cNvPr id="0" name=""/>
        <dsp:cNvSpPr/>
      </dsp:nvSpPr>
      <dsp:spPr>
        <a:xfrm>
          <a:off x="2778648" y="613378"/>
          <a:ext cx="1041363" cy="833091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b="1" kern="1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逐步建立起</a:t>
          </a:r>
          <a:r>
            <a:rPr lang="en-US" altLang="en-US" sz="1000" b="1" kern="1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《</a:t>
          </a:r>
          <a:r>
            <a:rPr lang="zh-CN" altLang="en-US" sz="1000" b="1" kern="1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运动的描述</a:t>
          </a:r>
          <a:r>
            <a:rPr lang="en-US" altLang="en-US" sz="1000" b="1" kern="1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》</a:t>
          </a:r>
          <a:r>
            <a:rPr lang="zh-CN" altLang="en-US" sz="1000" b="1" kern="1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rPr>
            <a:t>知识体系，理解各物理量间的联系</a:t>
          </a:r>
        </a:p>
      </dsp:txBody>
      <dsp:txXfrm>
        <a:off x="2803048" y="637778"/>
        <a:ext cx="992563" cy="7842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39446-819C-4C5A-942A-620B86C47BF4}">
      <dsp:nvSpPr>
        <dsp:cNvPr id="0" name=""/>
        <dsp:cNvSpPr/>
      </dsp:nvSpPr>
      <dsp:spPr>
        <a:xfrm>
          <a:off x="2749228" y="2170816"/>
          <a:ext cx="365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5317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922754" y="2207403"/>
        <a:ext cx="18265" cy="18265"/>
      </dsp:txXfrm>
    </dsp:sp>
    <dsp:sp modelId="{14ABCA65-7985-4F4A-8769-D2C986D090F9}">
      <dsp:nvSpPr>
        <dsp:cNvPr id="0" name=""/>
        <dsp:cNvSpPr/>
      </dsp:nvSpPr>
      <dsp:spPr>
        <a:xfrm>
          <a:off x="557323" y="1520428"/>
          <a:ext cx="365317" cy="696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658" y="0"/>
              </a:lnTo>
              <a:lnTo>
                <a:pt x="182658" y="696108"/>
              </a:lnTo>
              <a:lnTo>
                <a:pt x="365317" y="6961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" kern="1200"/>
        </a:p>
      </dsp:txBody>
      <dsp:txXfrm>
        <a:off x="720328" y="1848828"/>
        <a:ext cx="39307" cy="39307"/>
      </dsp:txXfrm>
    </dsp:sp>
    <dsp:sp modelId="{917B6DDE-EF21-40F1-8F81-33BB6364DB7B}">
      <dsp:nvSpPr>
        <dsp:cNvPr id="0" name=""/>
        <dsp:cNvSpPr/>
      </dsp:nvSpPr>
      <dsp:spPr>
        <a:xfrm>
          <a:off x="2749228" y="1474707"/>
          <a:ext cx="365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5317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922754" y="1511295"/>
        <a:ext cx="18265" cy="18265"/>
      </dsp:txXfrm>
    </dsp:sp>
    <dsp:sp modelId="{88F75418-21B5-42BF-A638-11974504DA73}">
      <dsp:nvSpPr>
        <dsp:cNvPr id="0" name=""/>
        <dsp:cNvSpPr/>
      </dsp:nvSpPr>
      <dsp:spPr>
        <a:xfrm>
          <a:off x="557323" y="1474707"/>
          <a:ext cx="365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5317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" kern="1200"/>
        </a:p>
      </dsp:txBody>
      <dsp:txXfrm>
        <a:off x="730848" y="1511295"/>
        <a:ext cx="18265" cy="18265"/>
      </dsp:txXfrm>
    </dsp:sp>
    <dsp:sp modelId="{CCDE0B02-F67C-4970-A205-EF5F636F3B3B}">
      <dsp:nvSpPr>
        <dsp:cNvPr id="0" name=""/>
        <dsp:cNvSpPr/>
      </dsp:nvSpPr>
      <dsp:spPr>
        <a:xfrm>
          <a:off x="2749228" y="778599"/>
          <a:ext cx="365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5317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" kern="1200"/>
        </a:p>
      </dsp:txBody>
      <dsp:txXfrm>
        <a:off x="2922754" y="815186"/>
        <a:ext cx="18265" cy="18265"/>
      </dsp:txXfrm>
    </dsp:sp>
    <dsp:sp modelId="{E4BB9C9E-DFCF-4C51-B4AA-054E17E3AA16}">
      <dsp:nvSpPr>
        <dsp:cNvPr id="0" name=""/>
        <dsp:cNvSpPr/>
      </dsp:nvSpPr>
      <dsp:spPr>
        <a:xfrm>
          <a:off x="557323" y="824319"/>
          <a:ext cx="365317" cy="696108"/>
        </a:xfrm>
        <a:custGeom>
          <a:avLst/>
          <a:gdLst/>
          <a:ahLst/>
          <a:cxnLst/>
          <a:rect l="0" t="0" r="0" b="0"/>
          <a:pathLst>
            <a:path>
              <a:moveTo>
                <a:pt x="0" y="696108"/>
              </a:moveTo>
              <a:lnTo>
                <a:pt x="182658" y="696108"/>
              </a:lnTo>
              <a:lnTo>
                <a:pt x="182658" y="0"/>
              </a:lnTo>
              <a:lnTo>
                <a:pt x="36531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" kern="1200"/>
        </a:p>
      </dsp:txBody>
      <dsp:txXfrm>
        <a:off x="720328" y="1152720"/>
        <a:ext cx="39307" cy="39307"/>
      </dsp:txXfrm>
    </dsp:sp>
    <dsp:sp modelId="{0CE713D9-8083-4D40-8B6F-47583DCEACC9}">
      <dsp:nvSpPr>
        <dsp:cNvPr id="0" name=""/>
        <dsp:cNvSpPr/>
      </dsp:nvSpPr>
      <dsp:spPr>
        <a:xfrm rot="16200000">
          <a:off x="-1186610" y="1241984"/>
          <a:ext cx="2930981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运动的描述</a:t>
          </a:r>
        </a:p>
      </dsp:txBody>
      <dsp:txXfrm>
        <a:off x="-1186610" y="1241984"/>
        <a:ext cx="2930981" cy="556886"/>
      </dsp:txXfrm>
    </dsp:sp>
    <dsp:sp modelId="{D6E5D1AE-096C-49CC-9B0C-C4B090DB35AE}">
      <dsp:nvSpPr>
        <dsp:cNvPr id="0" name=""/>
        <dsp:cNvSpPr/>
      </dsp:nvSpPr>
      <dsp:spPr>
        <a:xfrm>
          <a:off x="922640" y="545876"/>
          <a:ext cx="1826587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基本概念</a:t>
          </a:r>
        </a:p>
      </dsp:txBody>
      <dsp:txXfrm>
        <a:off x="922640" y="545876"/>
        <a:ext cx="1826587" cy="556886"/>
      </dsp:txXfrm>
    </dsp:sp>
    <dsp:sp modelId="{DBC7D171-8532-4341-BA9A-E1FDAC237505}">
      <dsp:nvSpPr>
        <dsp:cNvPr id="0" name=""/>
        <dsp:cNvSpPr/>
      </dsp:nvSpPr>
      <dsp:spPr>
        <a:xfrm>
          <a:off x="3114545" y="545876"/>
          <a:ext cx="1826587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质点和参考系</a:t>
          </a:r>
        </a:p>
      </dsp:txBody>
      <dsp:txXfrm>
        <a:off x="3114545" y="545876"/>
        <a:ext cx="1826587" cy="556886"/>
      </dsp:txXfrm>
    </dsp:sp>
    <dsp:sp modelId="{0863B5ED-193B-42F4-9C38-C64985705420}">
      <dsp:nvSpPr>
        <dsp:cNvPr id="0" name=""/>
        <dsp:cNvSpPr/>
      </dsp:nvSpPr>
      <dsp:spPr>
        <a:xfrm>
          <a:off x="922640" y="1241984"/>
          <a:ext cx="1826587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描述运动的三个物理量</a:t>
          </a:r>
        </a:p>
      </dsp:txBody>
      <dsp:txXfrm>
        <a:off x="922640" y="1241984"/>
        <a:ext cx="1826587" cy="556886"/>
      </dsp:txXfrm>
    </dsp:sp>
    <dsp:sp modelId="{78E00ED9-0F33-4B2D-A293-F9577A4EE4E9}">
      <dsp:nvSpPr>
        <dsp:cNvPr id="0" name=""/>
        <dsp:cNvSpPr/>
      </dsp:nvSpPr>
      <dsp:spPr>
        <a:xfrm>
          <a:off x="3114545" y="1241984"/>
          <a:ext cx="1826587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速度、位移和加速度</a:t>
          </a:r>
        </a:p>
      </dsp:txBody>
      <dsp:txXfrm>
        <a:off x="3114545" y="1241984"/>
        <a:ext cx="1826587" cy="556886"/>
      </dsp:txXfrm>
    </dsp:sp>
    <dsp:sp modelId="{FC595196-AE60-4E7F-8C54-5C398DA5ADBA}">
      <dsp:nvSpPr>
        <dsp:cNvPr id="0" name=""/>
        <dsp:cNvSpPr/>
      </dsp:nvSpPr>
      <dsp:spPr>
        <a:xfrm>
          <a:off x="922640" y="1938092"/>
          <a:ext cx="1826587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研究方法</a:t>
          </a:r>
        </a:p>
      </dsp:txBody>
      <dsp:txXfrm>
        <a:off x="922640" y="1938092"/>
        <a:ext cx="1826587" cy="556886"/>
      </dsp:txXfrm>
    </dsp:sp>
    <dsp:sp modelId="{6B617F8B-3A6F-4B04-A843-896662AE5E59}">
      <dsp:nvSpPr>
        <dsp:cNvPr id="0" name=""/>
        <dsp:cNvSpPr/>
      </dsp:nvSpPr>
      <dsp:spPr>
        <a:xfrm>
          <a:off x="3114545" y="1938092"/>
          <a:ext cx="1826587" cy="5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理想模型法、极限思维法及图像法</a:t>
          </a:r>
        </a:p>
      </dsp:txBody>
      <dsp:txXfrm>
        <a:off x="3114545" y="1938092"/>
        <a:ext cx="1826587" cy="55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#1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srcNode" val="vNodes"/>
                <dgm:param type="dstNode" val="lastNode"/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5T02:27:03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61">
    <iact:property name="dataType"/>
    <iact:actionData xml:id="d0">
      <inkml:trace xmlns:inkml="http://www.w3.org/2003/InkML" xml:id="stk0" contextRef="#ctx0" brushRef="#br0">7467 6413 21 0,'0'0'10'1,"-32"7"-13"17,16 0 11-17,-5 5-11 8,-8 5 1-8,-3 6 0 8,0 3 0-8,-2 2 3 14,-1 3 0-10,4 2-2 6,-1 4 1-6,3 6-1 5,5 11 1-5,3-5 0 6,2 3 1-7,3 2 0 14,3 2 0-18,5-2-1 11,3 8 1-6,5 1 0 11,5 3 0-13,3-3-1 13,5-1 1-13,6 1-1-2,-1-4 0 14,4 4 0-10,-1-1 1-4,-3-4 0 15,1-1 0-9,-1-5 0-7,1-3 0 11,-3 5 0-8,-3 0 1 6,-2 5-2-3,-9 0 0 0,-7 14-1 4,-11 2 0-4,-8 7-2 3,-8 12 0-4,-5 0-2 6,-5-4 0-7</inkml:trace>
    </iact:actionData>
  </iact:action>
  <iact:action type="add" startTime="16519">
    <iact:property name="dataType"/>
    <iact:actionData xml:id="d1">
      <inkml:trace xmlns:inkml="http://www.w3.org/2003/InkML" xml:id="stk1" contextRef="#ctx0" brushRef="#br0">6763 8932 20 0,'-11'-5'10'3,"16"-18"-13"10,1 16 19-11,2-3-16 1,5 1 0 1,3 0 0 7,8-1 0-7,2 8-3 9,6 4 1-10,-3 10-1 12,0 16 0-14,0 12-1 8,-8 9 0-3,0 8 1 3,-2 6 0-1,-3 8 2-1,0 7 0 4,-8 2 1 1,0 7 1-8,0 4 2 10,-3-1 0-8,0 1-1-5,-2 3 0 10,2 3 0-6,-2 4 0 9,-3 7-1-11,-3 3 1-2,3 6-2 9,-5 1 0 5,-1-3 0-9,1-4 0-5,3-3 0 9,-4-12 1-6,4-4 0 12,-1-7 0-13,3-5 1 14,3 0 0-13,2-7 0-4,-2 2 1 7,4 0-1 1,1 5 0 2,3 0-1-6,-3 5 1 12,0-3-1-12,-3-7 0-3,-2 3-1 13,-3-10 0-11,0-2 0 13,-3-3 1-14,1-6-1 19,-1-5 1-16,0-10 0-5,3 0 0 1,0-9-1 15,6 0 1-10,1-7-3-5,7-3 0 9,4 3-6-6,6 0 1 8</inkml:trace>
    </iact:actionData>
  </iact:action>
  <iact:action type="add" startTime="32186">
    <iact:property name="dataType"/>
    <iact:actionData xml:id="d2">
      <inkml:trace xmlns:inkml="http://www.w3.org/2003/InkML" xml:id="stk2" contextRef="#ctx0" brushRef="#br0">19397 9910 13 0,'5'-11'6'1,"8"-11"-3"0,-8 15 7 0,3-4-10 6,3-6 1-6,0-6 0 16,2-1 0-11,3 1-1 4,0-1 0-5,2 1 1 5,1-3 1-5,-1 0-1 5,3 0 1-5,8-2-1 7,3-7 1-9,2 4-2 12,1-2 1-15,-1 0-1 20,3-7 0-19,3 5 0 13,2 0 0-10,-5 2 0 18,0 2 0-18,0 3 0-3,1 2 0 0,-4 5 0 16,-5 4 0-13,-5 6-1-3,-3 1 1 12,-2 3 0-9,-6 2 1-3,-5 5 0 14,-6 7 0-12,-10 8 0 16,-7 10 1-13,-7 13 0-4,-7 9 0-1,-5 5-1 18,-8 11 0-14,-1 8 0-5,1 7 0 12,-6 6-1-9,-2-4 0 14,5-2 0-13,0-3 0-3,0-4 0 13,0-8 0-10,5-4 0 11,3-10 1-10,6-9-1-4,4-12 0 7,6 1 1-3,0-13 1 5,8-9-2-4,-1-4 0 1,6-11-1 0,3-17 1 9,2-11-1-11,6-8 0-4,5-10-1 9,0-10 1 10,8-44 0-1,2 4 1-14,-2 13 0-4,0 1 1 21,-3 10 1-16,1 10 0-5,-4 4-1 0,1 7 1 9,-3 14-1-6,-3 10 1 7,0 9-3-6,1 5 1 11,-1 5-2-12,0 2 1-3,3 4-1 8,5 8 1-4,3 9-1 12,3 7 1-14,4 7 1 16,1 17 0-13,0 4 0-5,-3 10 0 0,3 2 0 16,0 2 1-13,2 1-1-3,3-1 0 5,6 1 0-5,-3-8 0 8,-1-2 0 1,1-2 0 0,0-10 0 0,-3 3 0-9,-3-8 0 18,-2-4 1-18,-3-2-1 16,-5-5 0-14,-2-5 0 2,-4-3 1 2,-2-1-1 7,-3-3 1-12,-5 0 0 8,-8-2 0-7,-5-3 0 11,-3-4 0-11,-5-3 0 11,-5 0 1-9,-3-2-1-4,-8-2 0 10,-3-1 0-7,0-6 0 12,-2-3-1-12,-8 3 1-3,2-1-1 10,3 1 1-7,0-3-1 11,3 0 1-12,-1-2-1 12,4-5 0-10,2 10 0-5,5-3 1 15,5 0-2-8,-2 2 1-6,3 3-1 16,2 3 1-14,0 1-1 9,0 5 1-9,3 3-1 2,3 2 0 2,2 2 0 2,3 1 1-6,2-1-1 6,3 1 0 5,0-1-1-12,3 3 0 13,5-3-1-12,5 3 0-2,3-1-5 8,5 6 0-1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5T02:27:58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197">
    <iact:property name="dataType"/>
    <iact:actionData xml:id="d0">
      <inkml:trace xmlns:inkml="http://www.w3.org/2003/InkML" xml:id="stk0" contextRef="#ctx0" brushRef="#br0">18508 9115 13 0,'2'12'6'9,"14"16"-3"-8,-11-18 7 0,1 4-12 14,-1 7 1-11,0 10 0 8,1 9 0-9,-1 2 1 7,-5 10 1-5,0 9-1 5,-3 0 0-5,1 5 1 5,-1-3 0-1,0-6 0 4,3-5 1-10,0-8-1 12,0 3 1-12,0-4-2 11,0-8 0-8,0 0-4-5,-2-2 0 12</inkml:trace>
    </iact:actionData>
  </iact:action>
  <iact:action type="add" startTime="61562">
    <iact:property name="dataType"/>
    <iact:actionData xml:id="d1">
      <inkml:trace xmlns:inkml="http://www.w3.org/2003/InkML" xml:id="stk1" contextRef="#ctx0" brushRef="#br0">18547 9179 28 0,'0'-7'14'3,"14"-5"-28"-2,-12 12 27 0,3-7-17 10,3 2 1-8,3-2-2 5,2-2 1-3,3-3 5 13,3-2 1-17,2-2-4 6,3-3 0-3,-1 2 3 7,7 3 0-6,-7 2 1 5,1 5 0-5,-3 3 1 5,0 6 0-6,-2 5-1 9,-3 5 1-11,-3 4-2 16,-2 6 1-17,-1 3-1 9,3 8 0-5,1 7 0 10,-4 5 0-12,1 4 0 13,-3 5 1-14,-3 8-1 6,0 1 0 2,-2 3-1-5,-6 2 1-4,1-4-1 24,-1-3 0-21,-2-7-1-3,0-5 0 0,-1-4 0 13,1-10 1-11,0-4-1 18,-1-5 0-16,-2-5-2-4,0-7 0 0,-2-7-3 17,-1-5 0-15</inkml:trace>
    </iact:actionData>
  </iact:action>
  <iact:action type="add" startTime="61988">
    <iact:property name="dataType"/>
    <iact:actionData xml:id="d2">
      <inkml:trace xmlns:inkml="http://www.w3.org/2003/InkML" xml:id="stk2" contextRef="#ctx0" brushRef="#br0">18664 9553 34 0,'-6'0'17'1,"17"-14"-25"7,-3 11 35-6,3-1-28 8,4-3 0-5,4-3-2 5,-1 1 1-3,1 4 1 1,-3 3 0-3,0 4-3 5,-6 8 1-5,-7 4 0 5,-3 7 0-5,-3 7 1 5,-5 0 0-5,-2 15 2 6,-3-6 0-7,-1 3 1 14,-2 3 1-17,-2-1-1 12,-3 0 0-11,2-9-2 17,1-2 0-16,-1-3-2-2,3-7 0 9,6-7 0-6,2-9 1 6,5-10 0-5,8-14 0 8,9-13 1-10,7-16 1 6,8-13 1-4,3-2 0 3,10-3 0-1,3 5 1 3,-3 0 1 6,-2 9 1-13,5 5 2 11,0 5 0-11,3 2-1-2,-3 0 1 12,10 4-2-10,3 3 1 3,-2 0-3 2,2-2 0-4,0 2-4 8,-5 0 0-9,-8 5-2 12,-2 9 1-13,-9 3-3 11,-5 2 1-10,-8 4-5 11,-8 1 1-12</inkml:trace>
    </iact:actionData>
  </iact:action>
  <iact:action type="add" startTime="62505">
    <iact:property name="dataType"/>
    <iact:actionData xml:id="d3">
      <inkml:trace xmlns:inkml="http://www.w3.org/2003/InkML" xml:id="stk3" contextRef="#ctx0" brushRef="#br0">19407 8678 35 0,'0'7'17'1,"5"-2"-27"0,1 4 32 1,2 8-24 8,2 11 0-5,4 14-1 5,4 12 0-5,-5 17 3 6,3 21 1-6,-3 18-4 6,-2 8 1-2,-6-3 0 5,-2-2 0-12,-3-17 0 15,-3-6 0-13,-5-15-2-3,-2-14 1 8,-6-9-2-4,-3-12 0 9</inkml:trace>
    </iact:actionData>
  </iact:action>
  <iact:action type="add" startTime="62741">
    <iact:property name="dataType"/>
    <iact:actionData xml:id="d4">
      <inkml:trace xmlns:inkml="http://www.w3.org/2003/InkML" xml:id="stk4" contextRef="#ctx0" brushRef="#br0">19214 9405 38 0,'5'2'19'1,"43"10"-30"6,-32-5 41 6,5 0-38-11,-2 2 1-1,2 6-12 9,-3 1 0-4</inkml:trace>
    </iact:actionData>
  </iact:action>
  <iact:action type="add" startTime="62949">
    <iact:property name="dataType"/>
    <iact:actionData xml:id="d5">
      <inkml:trace xmlns:inkml="http://www.w3.org/2003/InkML" xml:id="stk5" contextRef="#ctx0" brushRef="#br0">19868 9165 33 0,'2'7'16'1,"9"52"-30"11,-9-36 27-10,1 17-15 4,-3 10 0-1,3 13-2 5,-1 5 1-5,1 12 4 5,0 0 0-5,-1-2-3 18,1-10 1-23,0-4-1 14,-1-10 0-11,1-12-2 10,-3-9 1-10</inkml:trace>
    </iact:actionData>
  </iact:action>
  <iact:action type="add" startTime="63209">
    <iact:property name="dataType"/>
    <iact:actionData xml:id="d6">
      <inkml:trace xmlns:inkml="http://www.w3.org/2003/InkML" xml:id="stk6" contextRef="#ctx0" brushRef="#br0">20344 8497 53 0,'24'9'26'0,"15"5"-48"8,-25-4 59-6,4 4-54 8,1 12 0-7,-6 11-6 6,-13 3 0-4</inkml:trace>
    </iact:actionData>
  </iact:action>
  <iact:action type="add" startTime="63369">
    <iact:property name="dataType"/>
    <iact:actionData xml:id="d7">
      <inkml:trace xmlns:inkml="http://www.w3.org/2003/InkML" xml:id="stk7" contextRef="#ctx0" brushRef="#br0">20450 9134 35 0,'10'-21'17'1,"46"-33"-22"8,-35 38 28-7,0-6-25 7,6 1 0-4,4 2-2 5,1 3 0-5,0 7 4 5,0 6 0-5,-3 6-3 5,-5 8 0-5,-3 8 1 5,-3 9 1-5,-2 5 1 6,0 10 0-7,0 6 1 14,0 15 1-17,-3 4 0 8,-2 7 0-5,-1 7 0 13,-5 10 0-14,-5 4-3 17,0-4 0-15,-5-5-2-4,-3-9 1 0,0-8-3 16,0-9 1-15,-2-9-4 16,-4-5 0-16</inkml:trace>
    </iact:actionData>
  </iact:action>
  <iact:action type="add" startTime="63768">
    <iact:property name="dataType"/>
    <iact:actionData xml:id="d8">
      <inkml:trace xmlns:inkml="http://www.w3.org/2003/InkML" xml:id="stk8" contextRef="#ctx0" brushRef="#br0">20280 9466 32 0,'-10'16'16'1,"12"29"-26"0,1-31 32 9,0 12-24-8,-1 7 0 2,1 12-4 7,0-1 0-7,2 1 5 7,-2-3 1-6,-1-2-7 5,-2 0 1-3,0-11-1 1,0-4 1 0</inkml:trace>
    </iact:actionData>
  </iact:action>
  <iact:action type="add" startTime="63985">
    <iact:property name="dataType"/>
    <iact:actionData xml:id="d9">
      <inkml:trace xmlns:inkml="http://www.w3.org/2003/InkML" xml:id="stk9" contextRef="#ctx0" brushRef="#br0">20346 9445 34 0,'8'-7'17'1,"29"-3"-24"9,-26 1 40-7,2-1-35 4,3-1 0-2,3-1-2 5,2-5 0-5,0 1 4 5,-2 2 0-5,-4 2-3 5,1 5 0-4,0 2 2 4,-3 1 0-6,1 6 1 9,-1 3 0-11,-3 7 1 14,1 4 0-16,-3 3 0 9,0 11 0-3,-3 6-1 6,-2 1 1-1,-3 8-1-8,0 7 0 7,-3 4-1-5,-2-4 1 3,-3 0-1-1,0-1 0 12,-3-1-4 3,1-10 0-17,-3-12-3-4,5-12 1 5</inkml:trace>
    </iact:actionData>
  </iact:action>
  <iact:action type="add" startTime="64394">
    <iact:property name="dataType"/>
    <iact:actionData xml:id="d10">
      <inkml:trace xmlns:inkml="http://www.w3.org/2003/InkML" xml:id="stk10" contextRef="#ctx0" brushRef="#br0">20309 9659 35 0,'6'-3'17'1,"12"-1"-32"3,-10 1 35-2,3-1-21 11,2-1 0-10,3 0-1 6,0-2 0-4,2 0 1 4,1 0 0-3,-1-2-6 4,1 4 1-5</inkml:trace>
    </iact:actionData>
  </iact:action>
  <iact:action type="add" startTime="64633">
    <iact:property name="dataType"/>
    <iact:actionData xml:id="d11">
      <inkml:trace xmlns:inkml="http://www.w3.org/2003/InkML" xml:id="stk11" contextRef="#ctx0" brushRef="#br0">20280 9962 29 0,'-2'7'14'0,"12"-9"-18"15,1-5 25-13,5-3-22-1,5-1 1 5,3-3-3 5,7-1 0-7,1 4-1 9,-5-3 0-11,-1 6-3 8,-5-1 0-5</inkml:trace>
    </iact:actionData>
  </iact:action>
  <iact:action type="add" startTime="65057">
    <iact:property name="dataType"/>
    <iact:actionData xml:id="d12">
      <inkml:trace xmlns:inkml="http://www.w3.org/2003/InkML" xml:id="stk12" contextRef="#ctx0" brushRef="#br0">19188 10616 11 0,'-6'28'5'1,"9"22"-4"0,0-39 6 5,2-1-7 0,0 4 0-1,3-2 3 6,0-5 0-6,3-5-2 4,2-2 1-4,0-9 1 6,0-5 1-6,1-8-2 7,-1-6 1-9,-5 0-2 11,-6 0 0-13,-2-1-1 7,0 8 0-1,0 0-1 3,0 5 0-4,-2 2 0 6,-1 4 1-5,3 3-5 5,0 7 1-9,5 0-2 10,1 0 1-10</inkml:trace>
    </iact:actionData>
  </iact:action>
  <iact:action type="add" startTime="65455">
    <iact:property name="dataType"/>
    <iact:actionData xml:id="d13">
      <inkml:trace xmlns:inkml="http://www.w3.org/2003/InkML" xml:id="stk13" contextRef="#ctx0" brushRef="#br0">20648 10774 16 0,'3'4'8'2,"-1"1"-19"5,-2-5 15-4,0-5-7 7,0-2 0-4,0-7 1 3,0-5 0-4,0-7 5 5,-2-7 1-5,-1 1-1 5,0-4 0-5,1 3 1 5,-1 7 1-5,1 5-1 5,-4 10 0-5,-10 11-5 6,-5 14 1-7,-13 14-5 8,-1 2 0-2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5T02:29:44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200">
    <iact:property name="dataType"/>
    <iact:actionData xml:id="d0">
      <inkml:trace xmlns:inkml="http://www.w3.org/2003/InkML" xml:id="stk0" contextRef="#ctx0" brushRef="#br0">4239 275 17 0,'2'-12'8'1,"1"5"-8"7,-3 7 9-7,0 0-9 9,0 0 0-9,0 0 0 16,-3 5 0-12,-2 4 0 5,-3 5 0-5,-3 5 0 6,4 2 0-6,-4 3-1 6,3-3 1-7,0 5 0 9,0-3 0-11,0 8 0 8,0-3 1-5,3 5 0 18,-8 2 0-22,2 3 0 18,1 2 0-15,-1 7 0-4,-2-7 0 1,2 0-1 8,1-7 0-5,7 2 0 13,-5-2 1-13,3-5-1 9,2 3 0-7,0-3-1-5,3-2 1 15,0-10 0-12,-2 3 0-3,2 0 0 16,0 0 1-10,0-5-1-6,0 2 0 12,0-4-2-8,2 0 0-4,1-3-3 8,0 3 1-8</inkml:trace>
    </iact:actionData>
  </iact:action>
  <iact:action type="add" startTime="10802">
    <iact:property name="dataType"/>
    <iact:actionData xml:id="d1">
      <inkml:trace xmlns:inkml="http://www.w3.org/2003/InkML" xml:id="stk1" contextRef="#ctx0" brushRef="#br0">4247 1037 18 0,'-16'-10'9'0,"16"3"-11"9,5 5 15-7,-5-5-13 5,3 0 0-2,-1 7 0 5,4-2 1-5,-1 2-1 5,0-3 1-5,0 8 0 5,3-3 0-5,-2 3 0 7,2-5 1-9,-3 7-1 12,0 0 0-14,0-7 0 8,-2 2 0-3,2 3-2 4,-2-2 0-4,0-1-4 2,2-4 0 1,3 2-1-2,-5-10 0-3</inkml:trace>
    </iact:actionData>
  </iact:action>
  <iact:action type="add" startTime="21054">
    <iact:property name="dataType"/>
    <iact:actionData xml:id="d2">
      <inkml:trace xmlns:inkml="http://www.w3.org/2003/InkML" xml:id="stk2" contextRef="#ctx0" brushRef="#br0">18277 2373 10 0,'-2'4'5'1,"2"-6"-5"7,0 2 5-7,2 0-6 9,-2 0 1 0,6-2-1 2,-1 2 0-7,3-3 1 5,3-6 0-5,-1 2-1 5,1 0 1-5,2 0 0 6,-5-3 0-7,0-1 1 9,-3 1 0-11,-2 1-1 12,-3 2 1-13,-3 2 0 10,-5 7 0-6,0 5-1 5,-5 1 1-4,2 1-1 2,3 0 0 1,3-2 0-3,0 3 1-1,2-3 0 5,1-2 1-5,2-1 0 5,0-1 1-5,0-1-1 5,0-2 1-4,-3 0-1 4,0 0 1-6,1 0-5 8,-4-2 0-9,4 4-3 11,-1-4 0-13</inkml:trace>
    </iact:actionData>
  </iact:action>
  <iact:action type="add" startTime="21607">
    <iact:property name="dataType"/>
    <iact:actionData xml:id="d3">
      <inkml:trace xmlns:inkml="http://www.w3.org/2003/InkML" xml:id="stk3" contextRef="#ctx0" brushRef="#br0">18314 2817 11 0,'0'12'5'1,"-2"21"-4"7,-1-24 6-4,1 8-7 6,-6 11 0-6,0 3 0 7,0 9 1-6,0 2-1 5,-3 5 0-4,1 5 0 3,-1-3 0-4,3 3-1 5,0-5 1-4,0 5-2 13,0 2 1-18,3-12-2 16,0-2 0-13</inkml:trace>
    </iact:actionData>
  </iact:action>
  <iact:action type="add" startTime="21912">
    <iact:property name="dataType"/>
    <iact:actionData xml:id="d4">
      <inkml:trace xmlns:inkml="http://www.w3.org/2003/InkML" xml:id="stk4" contextRef="#ctx0" brushRef="#br0">18338 2956 18 0,'8'-24'9'0,"13"13"-13"9,-15 8 18-7,2 3-14 5,2 3 0-3,3 4 0 6,-2 5 0-4,2 4-1 4,-2 8 1-2,-1 6 0-1,-2 5 0 2,3 3 0-3,-3 2 1-1,0 2-1 5,5-9 0-5,0 0 0 5,0-2 0-6,3-1 0 9,0 1 0-4,0 2 0-4,0 0 0 7,0 4 0-7,0 1 0 8,-3-5-3-9,-2 2 1-2,-4-2-3 9,-1 0 1-6</inkml:trace>
    </iact:actionData>
  </iact:action>
  <iact:action type="add" startTime="22313">
    <iact:property name="dataType"/>
    <iact:actionData xml:id="d5">
      <inkml:trace xmlns:inkml="http://www.w3.org/2003/InkML" xml:id="stk5" contextRef="#ctx0" brushRef="#br0">18140 3523 23 0,'0'-26'11'2,"40"0"-12"5,-22 19 22-4,11-5-22 7,3-4 1-6,8-1-3 10,5 1 1-11,-3-1-3 9,-2 6 0-10</inkml:trace>
    </iact:actionData>
  </iact:action>
  <iact:action type="add" startTime="22812">
    <iact:property name="dataType"/>
    <iact:actionData xml:id="d6">
      <inkml:trace xmlns:inkml="http://www.w3.org/2003/InkML" xml:id="stk6" contextRef="#ctx0" brushRef="#br0">22281 1517 22 0,'-3'-14'11'1,"14"6"-11"6,-11 8 15 4,0 0-16-9,7-2 1 0,-7 2-1 8,6 0 1-4,-4 7 0 4,9-7 0-2,-3 7-1-1,2-2 1 3,-2-3-4-5,8 3 1 1,-2 0-3 3,-7-3 1-5</inkml:trace>
    </iact:actionData>
  </iact:action>
  <iact:action type="add" startTime="23108">
    <iact:property name="dataType"/>
    <iact:actionData xml:id="d7">
      <inkml:trace xmlns:inkml="http://www.w3.org/2003/InkML" xml:id="stk7" contextRef="#ctx0" brushRef="#br0">22352 2133 21 0,'-3'5'10'0,"11"20"-10"14,-5-18 18-13,0 8-18 6,2 3 1-2,-2 13 0 5,4 4 0-5,-1 12-2 5,-4 5 1-2,6 7-1 0,-2 4 0 1,-4 1-3-4,4-5 0 0,-1-3-2 11,-2-4 0 1</inkml:trace>
    </iact:actionData>
  </iact:action>
  <iact:action type="add" startTime="23442">
    <iact:property name="dataType"/>
    <iact:actionData xml:id="d8">
      <inkml:trace xmlns:inkml="http://www.w3.org/2003/InkML" xml:id="stk8" contextRef="#ctx0" brushRef="#br0">22495 2145 24 0,'3'-15'12'2,"26"-8"-15"6,-19 18 22-7,3-2-19 10,9 3 0-8,-1-4-1 6,0-1 1-4,3 4-1 5,5 1 1-5,0 1-1 5,3 3 1-5,-3 3-1 5,-5-3 0-5,-3 7 0 5,-5 2 0-5,-8 5 0 6,-8 5 0-7,-14 2-1 9,-9 10 0-4,-1 2-1 6,-11 4 1-10,-10-1-1-4,6-6 1 7,2-6 0-2,5-3 0 3,3-2 2-3,5-3 1 4,5-4 1-5,6-3 1 7,3-2 0-9,7-2 0 7,8 0 0-7,9-5 1 3,9 2-3 5,6-2 0 0,8 2-1-6,8 1 0 6,0 4 0-6,0 2 0 2,0 5 0 6,-8 1 0-10,-2 1 0 18,-6 0 0-15,-11 3 0-5,-4 0 0 0,-14 7 0 13,0-5 0-11,-32 14 0 16,-10 1 0-14,-11 4-4-4,-13 2 1 0,-3 0-3 13,-3-2 1-10</inkml:trace>
    </iact:actionData>
  </iact:action>
  <iact:action type="add" startTime="24718">
    <iact:property name="dataType"/>
    <iact:actionData xml:id="d9">
      <inkml:trace xmlns:inkml="http://www.w3.org/2003/InkML" xml:id="stk9" contextRef="#ctx0" brushRef="#br0">18235 2375 11 0,'-3'-5'5'1,"1"3"-3"7,2 2 6-7,0 0-9 14,0 0 0-10,2 2 0 5,-2-2 1-5,6-2 0 7,2 2 1-9,0-7-1 11,0 2 0-13,-1 1 0 10,4-1 1-7,0 0 0 6,-1 3 0-3,1-1-1 1,2 1 1 2,3 2-1-4,2-2 0-2,1 2 0 6,2-3 0 7,3 1 0-16,2-5 0 15,1 2 0-11,2-6 1-5,0-4-1 16,5-1 1-13,4-1 0 12,-1 3 0-11,-3-4 0-3,6 3 1 10,-1 1-1-8,4 3 0 9,-4-1 0-9,1 0 0 9,2 3-1-9,3-1 1 8,0 1-2-7,0-3 1 8,6 3-1-9,-4-1 0 10,1 1 1-11,-3-5 0 7,-3 4 0-3,0-4 0 4,1 5 0-5,-1-3 1 8,0 3-1-10,3-1 1 12,-2 3-1-11,2 0 1-3,0 0-1 9,-3 0 0-6,3-2 0 8,0-3 0-8,0 0 0 11,3 0 1-12,-9 1-1 13,4-4 1-14,-1 4 0 11,-2-3 0-10,-1 4 0 9,-2-2 0-9,0 1-1 2,6 1 1 3,4 1-1-4,-2-3 1 8,0 0-1-8,6 1 0 12,2-1 0-12,-6-2 0-3,3 0 0 9,3-1 0-5,6 4 0 6,-7-1 1-7,-1 3-1 12,4-1 0-13,-4 1 0 19,-1-1 0-18,3 1 0-3,5-3 0 0,-2 0 0 11,-4-2 0-9,1 0 0 10,3-7 0-11,-3 2 0 13,-6 3 0-13,1-3-1 11,-6 7 1-11,3-2 0 13,-5 2 1-11,-3 3-1-3,-2-3 0 8,-4 3 0-4,-2-3 0 5,3 3 0-5,0-1 0 6,2-4 0-4,-7 2 0-2,-3-2 0 2,-1 7 1 0,-1-5-1 1,-1 3 0 1,-3 2 0 7,-5 2 0-12,6 5 0 1,-6-5 0 3,0 3-1-4,3 2 1 12,0-5 0-13,3 3 0-2,-1-3 0 8,1 1 0-4,-1-1 1 8,-4 0 0-10,1 1 0 12,-1-3 0-12,-4 4 0 3,-5 3 1 0,3-5-2 11,6 3 1-15,-9 2-1 12,3-5 1-11,0 5-1 10,0-2 0-10,0 0 0 12,0-1 1-12,0 1-1-2,-3 0 1 14,-2-1-1-13,4 1 0-1,-7 2-1 9,0 0 0-6,-2 0-5 6,-6 2 1 2,-3 5-3 3,-7-4 1-11</inkml:trace>
    </iact:actionData>
  </iact:action>
  <iact:action type="add" startTime="26414">
    <iact:property name="dataType"/>
    <iact:actionData xml:id="d10">
      <inkml:trace xmlns:inkml="http://www.w3.org/2003/InkML" xml:id="stk10" contextRef="#ctx0" brushRef="#br0">20365 1634 8 0,'0'-4'4'2,"0"4"-3"3,0 0 5-3,0 0-6 10,0 4 0-8,0-4 0 6,0 0 0-5,3-4 0 5,-1 8 1-3,1-4-1 2,2 3 1-1,1-1 1-2,1-4 0-1,1-1 0 5,0 3 1-5,3-7 0 3,-3 2 0-1,0 3 0 3,5 0 0-5,-2 2-1 6,-1 0 0-7,1 2-1 9,2 0 0-5,0 3-1 5,0-5 1-9,3 0-1 8,3 3 0-9,-3-6 0 8,2 3 0-7,3-5 0 8,-2 3 1-10,-1 0-1 4,1-3 0 1,-1 5 0 6,1 0 1-10,0 2-1 11,-4 3 0-11,1-3 0 10,0 3 0-7,-3-5 0-5,1 0 1 9,-1 0-1-6,0 0 0 9,-2 0 0-10,-1-5 1 0,1 5-1 8,-3-2 0-7,0 0 0 8,-3 2 0-9,0-3 0 13,1 3 0-14,-4 3 0 11,-2-1 0-10,0 0-1 2,-2 3 1 2,-1 2 0 2,0-4 0-4,1 1 0 6,-1 1 1-1,-2 0-1-6,-3 4 1 9,0 1-1-10,-3 1 0 13,1 3 0-13,-4 1 1-2,-1-1-1 9,-1 2 0-5,-3 5 0 7,1 5 0-9,-1-2-1 13,1-1 1-14,-1-2-1 12,-2 0 0-11,0 1-1 9,0-6 1-10,2 1-1 12,-2-6 1-12,5 1 0 13,-3-2 1-13,6-3 0 12,0-3 1-9,2 3-1-4,4-4 1 11,-1-3-1-6,2 2 0-5,1 0 0 9,2-2 1-5,1 3-1 7,2-3 0-9,0 0 0 10,2 2 0-9,1 0-1 3,2-2 0-2,1 0-5 5,-1 3 1 0,3 4-1-4,-8-5 0 5</inkml:trace>
    </iact:actionData>
  </iact:action>
  <iact:action type="add" startTime="29054">
    <iact:property name="dataType"/>
    <iact:actionData xml:id="d11">
      <inkml:trace xmlns:inkml="http://www.w3.org/2003/InkML" xml:id="stk11" contextRef="#ctx0" brushRef="#br0">22085 1291 4 0,'0'5'2'2,"8"-1"2"3,-3-4 3-1,0 3-6 6,1-1 0-5,2-2 1 7,-1 2 1-9,1 3-4 8,0 2 1-7,0 0 1 7,-2 3 0-6,2-3 0 5,-1 0 0-3,1-3-1 0,3 1 1-2,2-5-1 5,0-5 1-5,1 1 0 5,-1-1 0-5,-3 0 0 6,4-4 0-7,-6 4 0 7,0-7 1-4,-3 1-1 3,-2-1 1-6,-3 0 0 9,0 5 0-11,0 0-1 8,0 2 1-5,0 1-2 6,-3-1 1-8,3 3-2 8,-3-1 1-5,3 3-1 7,-2 0 0 2,-1 7 0-3,0 3 0-3,1 1 0-3,-1 1 0 9,0-5 1-10,1 3 0-5,2-3 0 17,0-3 1-14,0 1-1 13,-6-5 1-11,6 0-1-4,0-9 1 0,0-1-1 11,0 1 1-2,0-1-1-5,0 1 0 10,-8 0 0-9,1 2 1-5,1 0-1 23,-4 4 0-18,-4 1 0-5,4 2 1 0,-3 5-1 8,-1 2 1-8,6 2-1 27,1 0 0-25,1 3-1-2,1-5 1 0,5 0 0 10,3 0 1-8,2-2 0 15,3-3 0-14,2-2 0-2,1 0 0 15,-3-2 0-12,0-3 1-4,-6 3-2 7,4-3 1-3,-4-2-2 3,-2 0 0 4,-2 0 0-9,2 0 1 2,-6-2 0 14,6 4 1-16,-2 0-1 11,-3 3 1-9,-1 2 0-4,-2 2 0 10,0 5-7-8,0 5 1 12,1 5-2-10,-7-10 0-4</inkml:trace>
    </iact:actionData>
  </iact:action>
  <iact:action type="add" startTime="35196">
    <iact:property name="dataType"/>
    <iact:actionData xml:id="d12">
      <inkml:trace xmlns:inkml="http://www.w3.org/2003/InkML" xml:id="stk12" contextRef="#ctx0" brushRef="#br0">8774 1841 20 0,'-35'-19'10'1,"14"10"-8"7,16 4 10-7,-1-2-13 9,-1-5 1-1,1 1-1 2,-2-1 0-6,3 0 1 7,0-2 0-9,-1-2-1 8,1 2 1-7,0-3-1 6,0-2 1-4,-1-4 0 4,4-1 0-2,2-4 0-2,-3 0 0 0,3-8-1 3,0 4 1 9,0-1 0-17,3 0 0 14,-3 2 1-11,0 3 0-3,0 2 0 10,2 0 0-6,1 5 1 19,0-3 0-20,2 3-1-3,0-5 0 0,0 1 0 12,1 3 0-10,2 4-1 12,0-4 1-12,2 4-1 16,1 1 0-14,5-4 0-4,2 5 0 0,1 6 0 14,2-4 0-11,0 2 0 5,3 0 0-2,2 3-1-3,3 2 1 17,6-7 0-17,-1 0 0-3,1 2 0 6,2 0 1 7,2 1-1-10,4 1 1-3,-1-4 0 15,3 2 0-11,0 3 0-4,0-1 1 22,0 3-1-16,-3 0 0-6,-2 5-1 0,2 2 1 9,3 0-1-2,-2 2 0-7,-4 5 0 0,1-2 0 9,2 0 0 0,3-1 0 0,-5 1 0 1,-6 0 0-7,1 2 1 5,-4-5 0-6,1 10 0 8,-3-5 1-7,0 5 0 6,1 4 0-5,-4 1-1 6,-2 4 1-7,-3-5-2 12,5 1 1-14,-2-3-1 10,3 2 1-9,-4-1-1 10,1 1 0-10,0 0 0 11,-3-1 0-12,-2 1 0 12,-1 3 0-8,-4 2 0-5,-1-4 0 9,-3 4-1-4,1 2 1 12,-3-2-1-15,0 3 1-2,-3 4-1 16,0 0 1-13,-2 1 0-3,0 1 0 15,-3-2-1-11,-6 3 1-4,-2-1 0 13,-2 3 1-10,-1 0-1 16,-2-4 0-15,-3-4 0-4,-2 1 1 0,-3-2-1 14,-1-3 1-9,-1 0-1-5,-7 0 0 10,-1 0 0-7,-4 5 1 5,-2 7-1-2,5-9 0-1,-2-1-1 2,0 1 1-3,-1-5 0 7,-2 2 0-8,0-2-1 10,0-5 1-12,-3-2 0 10,-2-3 0-9,-3 3 0 11,3-3 0-11,0 5-1 6,-3-4 1-2,-6-1-1-1,4 0 0 5,-1-4 0-6,-2 0 0 14,-1 0-1-15,6-3 0-3,6-7 1 22,-1-2 0-19,3-9 0-3,0-1 1 0,5-2 1 14,1-2 0-12,-1-2 0 4,3-1 1 4,2-2-1-6,-2 0 1-4,5 1-2 14,3-4 0-11,0-1-5 18,5-3 1-19,8 2-5-2,-2-6 0 0</inkml:trace>
    </iact:actionData>
  </iact:action>
  <iact:action type="add" startTime="60749">
    <iact:property name="dataType"/>
    <iact:actionData xml:id="d13">
      <inkml:trace xmlns:inkml="http://www.w3.org/2003/InkML" xml:id="stk13" contextRef="#ctx0" brushRef="#br0">18341 2345 7 0,'0'-5'3'9,"-8"-9"-1"-8,8 14 3 0,0-3-5 7,0 3 0 2,0-4 0 4,0-1 0-9,0 5 0 5,5-7 0-5,1 0 1 5,-1-3 1-5,-2-1-1 5,-1-1 0-5,1 2 1 7,-1 3 0-8,1 0-1 8,-3 3 0-9,0 4 0 11,0-5 0-13,0 0-1 9,3-4 1-4,-3 9-1 3,2-7 0-2,1 0 0 0,0 2 1 2,-1-4-1-3,4 2 0-1,-1-3 0 6,0-2 0-7,0 1 0 15,3-1 0-18,0-2 0 14,0 2 0-10,0 0 0 6,0-2 1-8,0 2-1 19,0 1 0-19,3-8 0-2,-3 0 0 0,0-2 0 14,2-3 1-12,1-4 0 21,-1 0 0-20,-2 0-1-3,0-3 1 0,0-2 0 9,3 0 0-9,-1-2-1 13,3 0 0-10,1-3 0 10,-1-2 0-9,0 2 0-4,0-9 0 15,3 0 0-13,0 0 0-2,3 0 0 15,-1 5 0-13,6-3 0 16,-5 1 0-12,-4 6 0-6,4 7 1 0,-1 3-1 17,-2 5 1-13,5 1-1-4,1 6 1 13,-1-3-1-9,0 5 0-4,0 7 0 13,0-2 0-10,3 6-1 10,0 8 1-9,0 2 0-4,0 7 0 12,-1 7 0 6,4 0 1-14,2 3-1-4,-5 4 1 0,2 5-1 13,3 0 1-10,3 2-1 14,0 1 1-11,-3-3-1-6,-5-8 1 0,7-1-1 11,-1-5 0-11,-1-3 0 18,0-6 1-9,0-3-1-9,3-7 1 0,-3-7 0 17,2-7 0-17,4-8-1 0,2-4 1 7,0-6-1 2,0-6 0 0,3-7 0-9,-1-7 0 8,1 3-1 5,0-5 1-13,-3 7-1 9,-5 9 1-6,-3 10 0 10,-3 0 0-11,3 9 0 11,0 5 0-11,0 5 0 9,1 6 1-9,-4 6-1 10,0 6 0-10,4 5 0 11,1 3 0-11,4-1 0 11,-1-2 0-9,0-7 0-4,1-2 0 4,5-5 1 4,7-10 0-4,1-6-1 5,5-10 1-6,5-4-1 7,8-1 0-6,3 3 0 6,0-10 1-7,-3 3-1 11,-5 4 0-12,0 5 0 10,-9 10 1 0,15 16-1 7,-4 0 1-17,-2 9-1 3,-3 5 1 2,3-2-1-4,5-5 0 9,-2-2 0-9,-3 2 0 9,-1-7 0-9,-1 2 0-3,-9 1-1 9,-3-1 1-6,-4-2 0 9,-4 0 0-10,6 7 0 12,-5 0 0-13,0 5 0 12,-6-3 0-10,1 3 0 8,-4 0 1-9,4-3-1 10,-1 3 1-10,-2-7-1 11,-6 2 0-8,-4 0 0-5,-1 0 1 19,-3 2-1-17,-5 3 1-2,6 5 0 20,-3-1 0-16,0 0 0-4,0-1 0 0,-1 1 0 17,4-4 1-14,-3 0-1-3,0-3 1 13,0 0-1-11,-3 1 0-2,-3 2 0 11,4-1 0-10,-6 8-1 9,0-2 1 0,-3 1-1-7,-3 1 0 7,6-7 0-7,0 2 0 8,-2-4 0-8,-1-3 0 10,0 0 0-10,1-3 0-3,-1-1-1 9,-3 1 0-5,4 1-6 7,-4-5 0-9,-4-5-3 12,-14-11 1-12</inkml:trace>
    </iact:actionData>
  </iact:action>
  <iact:action type="add" startTime="62551">
    <iact:property name="dataType"/>
    <iact:actionData xml:id="d14">
      <inkml:trace xmlns:inkml="http://www.w3.org/2003/InkML" xml:id="stk14" contextRef="#ctx0" brushRef="#br0">21466 291 17 0,'5'-9'8'1,"6"2"-8"5,-6 9 9-4,-5-2-9 8,2 5 0-3,-2 4 0 7,0 8 1-13,-2-1-1 7,-1 8 0-3,-2 6 0 5,0 3 1-6,2 5-1 7,0 2 1-6,3-7-2 6,3-5 1-7,0-2-5 8,-1-3 1-9</inkml:trace>
    </iact:actionData>
  </iact:action>
  <iact:action type="add" startTime="62881">
    <iact:property name="dataType"/>
    <iact:actionData xml:id="d15">
      <inkml:trace xmlns:inkml="http://www.w3.org/2003/InkML" xml:id="stk15" contextRef="#ctx0" brushRef="#br0">21349 496 10 0,'13'14'5'9,"11"24"-4"-8,-16-24 5 10,0 7-7-5,3 0 1-1,-1 5 0 5,1-5 0-5,-1 0 0 6,6-9 0-6,3-5-1 6,-1-2 1-7,9-12 0 8,-3-3 0-10,-1-4 1 14,28-33 2-7,-27 19 0-3,-1-3-1 16,-1 1 1-21,-7 4 0 15,7-2 1-12,-12-3-2-3,-5 3 1 17,-5 0-2-15,-5 2 1-2,0 5-1 11,-3-3 0-8,-3 1-1 8,3 4 1-9,0-7-1 6,1 0 0-7,-4-2 0 7,0 7 0-5,-4-3-1 7,-4 8 1-7,-5-3-1 7,-8 12 1-7,3 7-1 10,-13 9 0-11,-8 17-1 11,-6 7 1-11,-7 12-5 9,2 2 0-10</inkml:trace>
    </iact:actionData>
  </iact:action>
  <iact:action type="add" startTime="63887">
    <iact:property name="dataType"/>
    <iact:actionData xml:id="d16">
      <inkml:trace xmlns:inkml="http://www.w3.org/2003/InkML" xml:id="stk16" contextRef="#ctx0" brushRef="#br0">18346 2394 19 0,'-2'-21'9'1,"17"16"-7"5,-7 5 10-5,6 0-12 10,1 0 0-6,1 5 0 5,3 4 0-4,2 5 0-5,0 5 0 9,3 0 0 0,5 9 1-9,3 3-1 16,8 4 0-12,2 7 0 5,11 1 0-5,5-1 0 8,-5 3 0 6,3-5 1-14,2-5 0-4,0-5 0 26,0-1 1-23,6 1 0-3,-4-2 0 0,1 1 0 15,8-6 0-10,5 1-2-5,6-1 1 0,2-2-1 5,-3-6 0 2,6-4-1 6,-6-1 1-11,6-6 0 11,-6-1 0-11,-2-6 0 11,2-4 0-10,1 0 0-3,2-2 1 11,0-1-1-9,-6-1 1 13,1-1-1-13,2 3 1-2,1-1-2 9,2-2 1-5,-11-2-1 6,1-5 1-7,-1-6-1 12,3-6 1-13,-2-4-1 17,-1-1 0-14,-5-8 1-5,0 1 0 0,3-4 0 15,-5 5 1-12,-6 0-1 19,-3 2 0-20,6 0 1-2,-5 0 0 0,-6-5-2 11,0-4 0-9,-5-1-1 14,6-4 1-13,-4 7-1-3,-4-5 0 6,-1 5 0 9,0 0 0-11,1-2 2-4,-4 4 0 13,-4-2 0-10,-11 10 1-4,2-13-1 15,-8 6 1-12,-2 1 0 11,0-4 0-12,-3 7-1 12,-5 3 1-12,6-1-1 13,-4 3 1-13,1-5-1 13,-1 4 0-10,1 8 0-4,0-2 0 7,-4 6 0-4,-1 1 1 6,-4 6 0-4,4-2 0 3,-6 3 0-4,0 4 0 5,-6-2 0-5,4 5 1 4,-4-1-2-2,1 3 1 0,0 2-1 10,2 3 0-15,1 2 0 6,-1 0 0-7,0 0-1 9,1 0 0 2,2 7 0-8,0-5 1 12,0 3-1-12,0-2 0-3,2 1-5 9,4 1 1-6,2 2-2 9,-3-5 0-9</inkml:trace>
    </iact:actionData>
  </iact:action>
  <iact:action type="add" startTime="68705">
    <iact:property name="dataType"/>
    <iact:actionData xml:id="d17">
      <inkml:trace xmlns:inkml="http://www.w3.org/2003/InkML" xml:id="stk17" contextRef="#ctx0" brushRef="#br0">20995 2914 11 0,'2'0'5'1,"6"-3"-5"0,-8 3 6 6,3-4-7 4,-3 4 1-3,0 0 0 3,0 0 0-6,5-3 0 6,-5 3 0-5,6-4 0 3,-1 4 0-1,0 0 0-1,0 0 0-2,3 2 0 4,0 0 0-3,0 1 0 4,-3-1 0-6,1 0 1 7,-4 3 0-6,1 0 0 5,-3 2 1-6,-3 2-1 8,1 3 1-9,-4 2-1 11,1-2 1-13,0 4-2 19,0 1 0-20,-1 2-1 13,-2-3 0-7,-5 0-1 9,0 1 1-13,0-3-1-1,2-2 1 8,1 0 0-3,-1-1 1 6,6-6 0-9,-1 2 0 6,6-2 1-5,3-1 1 2,5-6 0 5,8 2 1 0,0-5 0-7,5-2 0 12,5-9 0-12,3 4 0-3,1-2-2 15,-1 0 1-13,-3 5-3 14,-5-1 1-13,-2 5-5-3,-3 1 1 21,-3 1-2-19,-3 3 0-2</inkml:trace>
    </iact:actionData>
  </iact:action>
  <iact:action type="add" startTime="69394">
    <iact:property name="dataType"/>
    <iact:actionData xml:id="d18">
      <inkml:trace xmlns:inkml="http://www.w3.org/2003/InkML" xml:id="stk18" contextRef="#ctx0" brushRef="#br0">20704 3154 12 0,'0'4'6'2,"13"8"-7"10,-8-10 10-10,3 3-9 3,0 2 0 1,3 3-4 4,-1 1 1-6,3-1 3 6,3 4 0-5,3 0-2 7,2 0 1-8,0-2 0 10,6 0 1-13,2-5 2 14,-3 0 1-14,1-5 0 8,2-2 0-2,0-5 0 1,0-2 0 1,3-2-2 4,-1-5 0-9,1 0-1 12,0-3 1-11,0 1-1-4,-6-3 0 10,-2-2 0-7,-5 0 0 6,-4-8 0-1,-1-4 1-5,-6 0-1 18,-3 1 1-18,-8-1-1-3,-2 0 1 0,-3 2 0 9,-3 8 0-6,-2-3 1 11,-5 7 0-12,-4 2 0 12,-1 3 0-12,-4 5 0 17,1 2 0-15,-1 2-2-5,3 0 1 1,1 1-2 16,-1 6 1-11,-3 0-1-5,1 3 1 18,-1 7-1-16,-2 2 0-2,3 3 0 16,-1 6 0-13,4 5 0-3,1 0 1 18,7 3-3-15,4 2 1-3,6-2-4 11,5-1 1-11</inkml:trace>
    </iact:actionData>
  </iact:action>
  <iact:action type="add" startTime="70507">
    <iact:property name="dataType"/>
    <iact:actionData xml:id="d19">
      <inkml:trace xmlns:inkml="http://www.w3.org/2003/InkML" xml:id="stk19" contextRef="#ctx0" brushRef="#br0">19751 1820 18 0,'3'0'9'2,"15"-19"-9"2,-10 19 9 0,0-4-9 7,3 4 1-7,2 0 0 6,3 0 0-6,5 4-2 7,-2-1 1-6,2 1 0 5,-3 3 0-1,-2 0-2-3,-3 8 1-1,-2-1-3 5,-8 4 1-5,-9 4-2 5,-10 1 1-5</inkml:trace>
    </iact:actionData>
  </iact:action>
  <iact:action type="add" startTime="70718">
    <iact:property name="dataType"/>
    <iact:actionData xml:id="d20">
      <inkml:trace xmlns:inkml="http://www.w3.org/2003/InkML" xml:id="stk20" contextRef="#ctx0" brushRef="#br0">19725 2088 12 0,'26'-7'6'0,"1"-2"-3"9,-19 9 10-6,2-3-13 5,3-1 0-3,6 4 0 5,2 0 1-5,0 4-2 5,0-1 1-5,-2 6 0 5,-1 1 1-5,-2-1-1 5,0 3 0-5,-5-1-1 7,-1-1 1-9,-4-1 0 10,-6 3 0-11,-6 0-2 8,-10 4 0-5,-5 8-2 5,-3 6 0-2</inkml:trace>
    </iact:actionData>
  </iact:action>
  <iact:action type="add" startTime="71061">
    <iact:property name="dataType"/>
    <iact:actionData xml:id="d21">
      <inkml:trace xmlns:inkml="http://www.w3.org/2003/InkML" xml:id="stk21" contextRef="#ctx0" brushRef="#br0">19495 2199 13 0,'0'0'6'10,"18"23"-4"-9,-13-11 10 8,3 4-12 13,3 6 0-21,-1 3 0 2,4 6 0 2,2 2-1 6,5 2 0-8,5-2-1 11,6-2 0-12,0-10 0 8,2-9 1-4,3-10 1 3,5-4 0-2,3-5 2 1,-5-10 1 0,0-9 1 11,-1-4 1-18,1-6-1 13,-3-11 1-9,-2-7-3-4,-9-4 1 10,-2-1-1-8,-6 2 0 14,-4-2-2-13,-6 1 0-3,-8 8 1 17,-6 1 0-12,-4 7 0-5,-9 6 0 10,-5 1 0-7,-5 9 1 17,-8 7-2-18,-5 8 1-2,0 8-2 15,2 6 1-13,-2 6-2-2,-6 7 1 18,6 8-1-14,2 7 0-4,3-3-2 18,5 2 1-15,3 6-5-3,5 4 1 0</inkml:trace>
    </iact:actionData>
  </iact:action>
  <iact:action type="add" startTime="104273">
    <iact:property name="dataType"/>
    <iact:actionData xml:id="d22">
      <inkml:trace xmlns:inkml="http://www.w3.org/2003/InkML" xml:id="stk22" contextRef="#ctx0" brushRef="#br0">12573 4254 3 0,'5'0'1'1,"9"-2"-1"7,-9 2 2-7,5-2-2 8,6-3 1 4,5-2-1-3,1 0 0-5,-1 0-1 5,3 0 1-2,-3 2 0 0,0 3 0 1,0 4 0-4,0 3 1 0,3 4-1 5,3 3 1-5,2 2 0 5,2 2 0-5,6-2-1 18,3-2 1-22,5-2-1 4,-3-6 1 6,6-1-1-8,2-1 1 12,1 3-1-11,-1-3 1-3,3 3 0 9,0 4 1-6,-3 1 0 12,0 4 0-14,1-3 0 11,1 4 1-10,1-4-1 9,8 1 1-9,0-3-2 10,0-6 1-10,5-3-2 11,3-5 1-11,0-2-1 11,5 5 0-10,-3 2 0-3,-2 4 1 10,-8 3-1-7,0 8 1 11,-3 3 0-14,-3 11 0 3,4-8 0 7,7 0 0-5,-8-5 0 9,3-4 0-12,8-7-1 12,-1 0 1-11,4-1-1-3,-17-1 1 9,12-3-1-5,-4 0 1 6,-2 2 0-7,-3 0 1 11,-2 1 0-11,-3 6 0-3,2 1-1 15,3 1 0-13,-2-1 0 21,5-6 0-20,2-6-1-3,1-5 0 0,7 0-1 11,-2-2 1-9,-11-1-1 15,-7 1 1-14,-7 2 0-3,-1 7 0 13,-3 2 1-10,2-2 0-3,-2 2-1 16,-3 3 1-9,0-3 0-7,5-2 0 8,3 0-1 2,-5-2 0-7,-1-5-1 10,-2-2 0-8,6-1 0-5,-9 1 0 9,-2 6-3-6,-8 1 1 7,-3 9-4-8,-8 3 0 7</inkml:trace>
    </iact:actionData>
  </iact:action>
  <iact:action type="add" startTime="105129">
    <iact:property name="dataType"/>
    <iact:actionData xml:id="d23">
      <inkml:trace xmlns:inkml="http://www.w3.org/2003/InkML" xml:id="stk23" contextRef="#ctx0" brushRef="#br0">16608 4257 27 0,'0'0'13'0,"10"0"-17"14,-2 2 22-12,6 0-20 0,2 1 1 3,-1 1-3 5,4 8 1-5,-1 0 3 9,4 2 1-12,-1 2-3 13,0 1 1-14,-3 2 0 7,-2 0 0-1,-2-3 1 1,-4-2 1 0,-2 5 0 0,-11 7 1 0,-12 2-1-3,4-7 0 11,-29 26-2-13,-10 12 1 6,0 2-6 5,-3 5 1-11</inkml:trace>
    </iact:actionData>
  </iact:action>
  <iact:action type="add" startTime="105969">
    <iact:property name="dataType"/>
    <iact:actionData xml:id="d24">
      <inkml:trace xmlns:inkml="http://www.w3.org/2003/InkML" xml:id="stk24" contextRef="#ctx0" brushRef="#br0">17722 4097 18 0,'0'2'9'2,"5"12"-9"2,-2-9 10 0,-1 7-10 5,-2 6 0-4,0 13-1 5,0 4 0-5,3 12 1 5,0 0 0-5,-1 10-2 5,1-8 1-5,0 3-1 6,2-5 1-6,-2-5 0 6,2-2 0-8,-3-7 0 11,1-7 0-10,0-5 2 6,-1-2 0-5,1-5 1 5,0-7 0-5,2-4 0 12,6-11 0-13,2-6-1 10,3-9 1-10,2-1-1-3,1-6 0 7,-1-3-1-2,1 0 1 2,-1 2 0-2,6-6 0 5,-5 6 0 4,2 3 0-10,-8 9-2-4,-2-2 1 10,-3 9-5-7,-3 5 0 10,-3 0-1-10,-2 7 0-3</inkml:trace>
    </iact:actionData>
  </iact:action>
  <iact:action type="add" startTime="106436">
    <iact:property name="dataType"/>
    <iact:actionData xml:id="d25">
      <inkml:trace xmlns:inkml="http://www.w3.org/2003/InkML" xml:id="stk25" contextRef="#ctx0" brushRef="#br0">18037 4118 17 0,'-8'2'8'1,"18"1"-10"6,-4 1 17-4,2 3-15 3,-1 5 0-1,1 4-1 5,0 8 1-5,0 9 0 5,0 9 0-5,-2 3-1 5,1 9 1-5,-1-2 0 6,2-3 0-7,-3-2-1 9,0-9 0-11,3-8 0 12,3-6 1-13,-1-8-1 9,4-11 1-4,4-12-2 3,3-5 0-1,3-11 0 11,3-8 0-18,-1-11 0 14,0-17 0-11,-2 0 2-3,-3 8 1 10,-5 6 3-8,-5 12 0 4,-6 2 1 9,-7 13 1-12,-9 6-1 20,-10 14 0-21,-11 10-3-2,0 4 0 0,3 10-6 15,5-2 1-12,3-1-4-3,5-4 0 11</inkml:trace>
    </iact:actionData>
  </iact:action>
  <iact:action type="add" startTime="106883">
    <iact:property name="dataType"/>
    <iact:actionData xml:id="d26">
      <inkml:trace xmlns:inkml="http://www.w3.org/2003/InkML" xml:id="stk26" contextRef="#ctx0" brushRef="#br0">18910 3784 27 0,'-21'14'13'2,"-24"28"-27"8,31-18 24-7,-7 6-17 2,-11 8 1 0,-2 4-3 5,0-4 1-5</inkml:trace>
    </iact:actionData>
  </iact:action>
  <iact:action type="add" startTime="107021">
    <iact:property name="dataType"/>
    <iact:actionData xml:id="d27">
      <inkml:trace xmlns:inkml="http://www.w3.org/2003/InkML" xml:id="stk27" contextRef="#ctx0" brushRef="#br0">18555 4181 19 0,'-2'14'9'2,"4"33"-8"4,-2-28 17-4,3 14-18 6,0 5 0-3,-3 9 0 5,0 2 1-5,2 8-1 5,1-3 0-5,2-2-1 16,3-5 0-20,0-7-2 15,-3-3 0-15,3-11-2 4,-2-5 0 12,-1-9-1-14,0-10 1-2</inkml:trace>
    </iact:actionData>
  </iact:action>
  <iact:action type="add" startTime="107278">
    <iact:property name="dataType"/>
    <iact:actionData xml:id="d28">
      <inkml:trace xmlns:inkml="http://www.w3.org/2003/InkML" xml:id="stk28" contextRef="#ctx0" brushRef="#br0">18688 4210 29 0,'29'-12'14'3,"37"-7"-22"-2,-40 17 32 11,11-5-24-10,11-1 0 1,13-6-1 7,5 3 1-4,0-1-2 3,0-2 0-1,-10 4-2 2,-6 6 0 4,-10 1-3-9,-9 6 0-4</inkml:trace>
    </iact:actionData>
  </iact:action>
  <iact:action type="add" startTime="107863">
    <iact:property name="dataType"/>
    <iact:actionData xml:id="d29">
      <inkml:trace xmlns:inkml="http://www.w3.org/2003/InkML" xml:id="stk29" contextRef="#ctx0" brushRef="#br0">17759 4344 20 0,'-16'-5'10'3,"3"14"-14"-2,13-6 17 13,-3-1-14-11,3 0 0-1,-3-2 1 12,1 0 0-13,2 0 1 10,0-4 1-6,2-3 0 4,4 0 1 0,2-1 0-2,5-1 1 2,5 0-1-4,6 2 1 0,5 0-2 5,0-3 1-4,1 1-3 6,-7 2 0-2,4 0-3-6,-6 2 1 7,3-2-6-7,-6 2 0 8</inkml:trace>
    </iact:actionData>
  </iact:action>
  <iact:action type="add" startTime="109301">
    <iact:property name="dataType"/>
    <iact:actionData xml:id="d30">
      <inkml:trace xmlns:inkml="http://www.w3.org/2003/InkML" xml:id="stk30" contextRef="#ctx0" brushRef="#br0">19111 3979 21 0,'-19'21'10'1,"14"3"-11"0,2-15 13 6,-2 10-12 4,-3 2 0-10,0 5 0 14,-2 7 0-10,-4 0-2 5,1 7 0-5,-3 2-3 6,-2 0 0-7</inkml:trace>
    </iact:actionData>
  </iact:action>
  <iact:action type="add" startTime="109511">
    <iact:property name="dataType"/>
    <iact:actionData xml:id="d31">
      <inkml:trace xmlns:inkml="http://www.w3.org/2003/InkML" xml:id="stk31" contextRef="#ctx0" brushRef="#br0">18793 4435 31 0,'-8'5'15'1,"19"2"-22"4,-6-2 31-1,1 4-25 7,2 10 1-7,-1 0-4 9,-1 2 0-11,-1 5 0 8,-5 2 0-4,0 0-4 3,0 1 0-2</inkml:trace>
    </iact:actionData>
  </iact:action>
  <iact:action type="add" startTime="109719">
    <iact:property name="dataType"/>
    <iact:actionData xml:id="d32">
      <inkml:trace xmlns:inkml="http://www.w3.org/2003/InkML" xml:id="stk32" contextRef="#ctx0" brushRef="#br0">18949 4407 29 0,'8'-16'14'1,"8"-13"-16"8,-5 18 29-6,5 1-29 6,2-4 1-2,3 2-1 1,1 5 0-3,1 0 2 5,1 3 0-5,-3-1-2 5,-2 5 0-5,-3 7 0 4,0 2 0 12,-3 15 1-8,-10-1 1-11,-3 3-1 16,-8-2 1-17,-6 4-1 17,-4-5 1-13,-3 3-1-4,-3-4 0 11,-5-8-2-7,2-5 1 3,1-4 0 6,2-8 1-9,3-1 1-4,2-8 1 10,6 3 1-7,3-1 1 11,4 1 1-10,4 2 1-4,7 2-1 16,3-2 1-10,2 2-2-6,6 5 0 18,0 0-2-16,5 5 0-2,0-3-3 14,-2 5 1-14,-3-4-2 0,-3 1 1 8,-5 6-1 1,-8 6 0-9,-8-4-1 18,-8 9 1-18,-8 7 0 18,-7 8 1-9,-12 6 1-9,1 5 0 0,-3-7 1 7,3 2 1-7,2-2 0 18,8-7 0-18,6-7 1 8,7-2 1-8,6-3-1 18,13-7 0-18,13-7-2 0,6-5 1 7,13-9-1 2,5-5 0 3,8-9-4-1,7-9 1-10,9-8-5 12,5-2 1-12</inkml:trace>
    </iact:actionData>
  </iact:action>
  <iact:action type="add" startTime="110404">
    <iact:property name="dataType"/>
    <iact:actionData xml:id="d33">
      <inkml:trace xmlns:inkml="http://www.w3.org/2003/InkML" xml:id="stk33" contextRef="#ctx0" brushRef="#br0">19690 3560 29 0,'-10'-7'14'1,"15"7"-20"0,-2 3 26 4,-1 6-20 1,1 5 1-1,0 5-1 7,-1 9 0-9,1 5-1 11,-3 5 0-13,0 2-2 9,0 0 0-4,0 4-4 3,0-1 0-1</inkml:trace>
    </iact:actionData>
  </iact:action>
  <iact:action type="add" startTime="110641">
    <iact:property name="dataType"/>
    <iact:actionData xml:id="d34">
      <inkml:trace xmlns:inkml="http://www.w3.org/2003/InkML" xml:id="stk34" contextRef="#ctx0" brushRef="#br0">19457 4010 28 0,'-13'7'14'0,"16"7"-20"7,-3-7 25-5,0 2-19 5,0 12 1-2,0-2-1 5,3 0 0-5,-1 2-1 5,3-2 0-5,6-5 0 6,2-4 1-7,6-6-1 7,5-6 0-7,-1-5 0 8,7-7 1-9,4 2 1 11,-2 0 0-13,-6 3 0 17,1 4 0-18,-6 3 0 16,-5 11 0-13,-6 3-1 13,-7 9 1-12,-11 5-2-3,-5 9 1 12,-8 8-1-10,-3-6 0 13,3 1-1-12,2-3 1-3,3-4 0 17,8-8 0-12,3 3 1-5,5 0 1 13,5-7 0-10,3 0 1-3,5-5 1 13,3-5 0-10,0-2-1 14,0-2 0-14,0-5-2-3,-3-5 1 13,-2-2-3-9,-9-2 1-4,-4-3-4 18,-9 0 1-15,-7 3 0-3,-6-1 1 5,-5 3 1 6,-6 10 1-9,-2 1 3 16,0 8 0-14,5 7 2-4,6 0 0 8,2 4-1-4,11 3 1 10,5 0-1-10,8 0 1-4,13 0-3 14,14-3 0-12,7-4 0 14,6-10 0-13,7-4-2-3,1-10 1 7,2-4-4 4,3-10 0-9,3-2-5 15,-6 0 1-15</inkml:trace>
    </iact:actionData>
  </iact:action>
  <iact:action type="add" startTime="111289">
    <iact:property name="dataType"/>
    <iact:actionData xml:id="d35">
      <inkml:trace xmlns:inkml="http://www.w3.org/2003/InkML" xml:id="stk35" contextRef="#ctx0" brushRef="#br0">20159 4026 36 0,'8'12'18'1,"18"4"-26"0,-18-6 32 7,3 4-27-4,2 5 0 1,-3 4-11 5,4 5 1-5,-1 1 12 7,-5-13 1-9</inkml:trace>
    </iact:actionData>
  </iact:action>
  <iact:action type="add" startTime="111468">
    <iact:property name="dataType"/>
    <iact:actionData xml:id="d36">
      <inkml:trace xmlns:inkml="http://www.w3.org/2003/InkML" xml:id="stk36" contextRef="#ctx0" brushRef="#br0">20548 3866 31 0,'2'17'15'1,"-4"65"-24"0,-6-54 30 10,-8 14-24-8,-5 13 0 1,-11 10-7 7,-8 6 0-8,-2-3 9 8,2-4 1-5</inkml:trace>
    </iact:actionData>
  </iact:action>
  <iact:action type="add" startTime="111674">
    <iact:property name="dataType"/>
    <iact:actionData xml:id="d37">
      <inkml:trace xmlns:inkml="http://www.w3.org/2003/InkML" xml:id="stk37" contextRef="#ctx0" brushRef="#br0">20045 4306 41 0,'37'9'20'0,"42"31"-31"5,-52-33 44 0,12 10-33 4,6 2 0-2,6 2-4 1,2 12 0-3,-1 0-3 5,-1 0 1-5,-1-3-4 5,-8-11 0 4</inkml:trace>
    </iact:actionData>
  </iact:action>
  <iact:action type="add" startTime="111871">
    <iact:property name="dataType"/>
    <iact:actionData xml:id="d38">
      <inkml:trace xmlns:inkml="http://www.w3.org/2003/InkML" xml:id="stk38" contextRef="#ctx0" brushRef="#br0">20783 4120 55 0,'0'5'27'1,"11"28"-45"2,-9-17 58 3,1 12-47 1,-3 20 1-3,-3 1-6 6,-2-2 0-5,0-7 13 6,2-7 0-6,3-12-10 7,5-12 1-9,3-16 4 10,5-9 0-11,3-15 4 8,3-6 0-5,-1-6 5 5,4 3 0-3,-4 10 1 3,-2-5 0 1,0 11-1-7,-3 5 0 7,-2 12-3-7,-3 9 0 11,2 13-3-10,1 3 0-4,-3-1-3 15,5-3 1-13,11-7-2 10,18-14 1-11,8-17 1 8,14-8 0-9,2-11 3 9,3 1 1-7,0 4 2 8,-11 3 0-7,-11 11 0 8,-4 10 1-8,-14 17-2 12,-13 8 0-14,-14 20-3 10,-18 4 0-9,-13 12 0 10,-16 14 0-10,-8-2-1 11,3-5 1-11,3-9 1 10,-1-7 0-10,8-10 2 11,3-2 0-10,5-7 0-3,9-3 1 14,4-4-1-12,3 7 1-2,8-8-1 10,8 4 0-6,11-6-4 5,7-2 1-6,6-12-3 12,16-9 0-14,8-14-2 10,2-17 0-9,5-2 1 11,1-5 0-11,-11-2 1 10,-8-2 1-10,-11-3 2 11,-7-7 0-9,-11-2 2-4,-11 0 1 9,-7 7 1-6,-6 9 0 12,3 10 1-13,-3 6 1-2,-3 13-2 10,-2 9 0-7,-3 14-1 8,0 14 0-9,1 16-2 13,-1 22 0-14,3 16-1 10,-1 15 0-9,7 20-1 11,-1 5 1-11,0 5 0 10,0-2 0-11,-3-8 0 12,9-18 1-11,2-17 0 11,3-11 0-10,5-17 1-3,5-17 1 14,8-16-2-12,6-19 1-2,7-18 0 10,3-13 0-7,0-1-1 8,0 4 1-8,-10 9-1 11,-3 10 1-13,-6 16-2 13,-4 10 0-12,-4 14-6 9,-10 7 1-9,0 9-3 9,-2-9 0-9</inkml:trace>
    </iact:actionData>
  </iact:action>
  <iact:action type="add" startTime="113011">
    <iact:property name="dataType"/>
    <iact:actionData xml:id="d39">
      <inkml:trace xmlns:inkml="http://www.w3.org/2003/InkML" xml:id="stk39" contextRef="#ctx0" brushRef="#br0">20325 4287 19 0,'-21'12'9'2,"0"14"-9"4,18-19 14 8,-2 5-14-12,0 4 0-1,-1 1 1 8,1-1 0-3,-3 5-2 3,0-2 1-5,0 2-1 7,-5 7 0-7,-3-4-1 7,-2-1 0-7,2 1 1 7,0 2 0-7,0 0 0 8,0-3 1-8,3 3 1 9,0-2 0 1,2-3-3-10,3-2 1-4,8-5-4 11,0-7 1-8</inkml:trace>
    </iact:actionData>
  </iact:action>
  <iact:action type="add" startTime="133292">
    <iact:property name="dataType"/>
    <iact:actionData xml:id="d40">
      <inkml:trace xmlns:inkml="http://www.w3.org/2003/InkML" xml:id="stk40" contextRef="#ctx0" brushRef="#br0">5958 6253 21 0,'-10'3'10'1,"-3"-6"-12"0,10 6 10 7,-5 1-12 2,0 3 0-9,0 3-4 16,3-3 0-12</inkml:trace>
    </iact:actionData>
  </iact:action>
  <iact:action type="add" startTime="133410">
    <iact:property name="dataType"/>
    <iact:actionData xml:id="d41">
      <inkml:trace xmlns:inkml="http://www.w3.org/2003/InkML" xml:id="stk41" contextRef="#ctx0" brushRef="#br0">5863 6279 20 0,'-2'-5'10'2,"2"3"-11"-2,0 2 18 1,0 0-17 6,0 0 0 0,2 5-1 2,1 0 1-7,2 2 0 13,3 0 0-13,3-3-1 12,-1 1 1-12,3-3 0 13,3-2 0-13,-2-4 0 13,-1-1 0-13,3 0 0 13,-3 1 1-10,3 1 0-4,0 3 0 14,0 3 0-12,-1-1 0-2,1 3 0 11,3-1 0-8,-1 1-1 12,1-5 1-13,2 0-1 10,0-5 0-9,0-2 0 7,6-2 0-8,-1-1 0 12,1 1 1-12,-1 0-1-2,1-1 0 10,-4 6 0-6,1 1 1 9,0 1-1-10,0 4 1-3,0 3-1 15,2 0 1-13,-2 4-1 22,0-2 1-21,0-2-2-3,-1-3 1 0,1 0 0 17,3 1 0-15,-1-3 0-2,3 0 0 21,3 0 0-16,-6 2 1-5,1 3-1 0,2 2 1 13,0 2-1-10,3 3 1-3,2 0-1 13,-5 0 1-10,0-3-1 14,3 0 0-15,5 1 0-2,0-8 0 8,3 1 0-4,0-3 0 5,2-3 0-6,0-2 0 3,1 3-1 2,-4 0 1-5,-2 2 0 9,0 2 1-10,0 0-1 11,6 3 0-11,-4 5-1 10,4-1 1-10,2 0-1 11,0 1 0-11,0-3-1 10,-3-7 1-10,0-2-1 11,3-6 1-10,6 1 0-3,-6 0 1 10,0 0 0-7,0 0 1 11,0 3 0-11,0-1 1-3,-3 5-1 10,0 0 0-7,3 0-1 9,3 0 1-10,-1-3-1 11,1 1 0-11,2-3 0 9,1-2 0-9,-1-2 0 10,-2-3 0-10,4-2 0 12,-1 0 0-14,-4 2 0 14,-2 5 1-10,0 2-1-4,0 5 0 15,-2 3 0-12,2 2 1-3,0-1-1 17,-3 1 0-13,3 0-1-4,3-3 1 14,2-4 0-10,0-3 0-4,3-2 0 10,0-3 0-7,-3 1 0 13,-2 0 0-11,-3-1 0-5,0 3 1 13,0 2 0-9,-3 8 0-4,0-3 0 15,-2 2 0-11,0 3 0 8,5 0 1-7,-8-1-2-5,2-1 0 9,1-6-2-6,5-1 1 8,0 1 0-5,-3-4 0-6,3 0-1 16,3 0 1-14,-6-5 1 13,1 3 0-12,-4 4 1-4,-2 8 1 7,0-1 0 9,3 3 0-10,0 2-1-5,0-3 1 10,-1 3-1 3,6 0 0-9,0 1-2-4,-2-4 0 9,-4-1 0-6,1 1 1 11,2-4 0-9,3 0 0-5,0 0 1 15,-2 3 0-10,4 1 0-5,1 1 1 14,-1 0-1-10,-2 2 0-4,0-2-1 13,3 2 1-10,2-5-4 16,3-2 1-15,3-5-5-5,5-4 1 1,2-5-3 17,-2-12 0-12</inkml:trace>
    </iact:actionData>
  </iact:action>
  <iact:action type="add" startTime="136054">
    <iact:property name="dataType"/>
    <iact:actionData xml:id="d42">
      <inkml:trace xmlns:inkml="http://www.w3.org/2003/InkML" xml:id="stk42" contextRef="#ctx0" brushRef="#br0">12830 5957 19 0,'-16'-9'9'1,"5"4"-6"7,9 2 10-7,-1-1-14 8,0-1 1 3,1 0-2 1,-1-2 1-10,3-2 1 6,-3-3 0-2,3 0-1 2,0 1 1-4,0 1-1 5,0 1 1-5,0 2 0 5,0 2 1-6,3-2-1 6,-3 7 0-5,3-2 0 6,2-1 0-6,0 3 0 7,3-2 1-9,0 2-2 12,3 0 1-14,-1 0 0 8,3 0 0-4,1 2 0 5,-1 3 0 1,0 4 0 7,-2 3 0-14,-1 5 0-3,1-1 1 17,-3 5-2-14,0 3 1-3,0 4 0 20,0 3 0-17,0-3 0-3,2 2 0 0,3-6-1 14,3-1 1-11,0-4 0 18,0-2 1-18,0-3-1-3,-3-5 1 0,3 1 0 14,0-3 1-10,0-7 0-4,0-3 0 4,2-8 0 12,1-6 0-14,-3-6-1 12,2-10 1-10,-2-3-1-4,0-6 0 14,-3 2 0-10,-2-2 0-4,-6 2 0 15,-2 4 1-11,-6 6-1 2,-5-1 1-7,-3 10-2 15,1 2 0-12,-3 5-1 11,5 2 1-11,0 3-4 13,2 0 0-11,6 2-5-4,3 2 1 11</inkml:trace>
    </iact:actionData>
  </iact:action>
  <iact:action type="add" startTime="136840">
    <iact:property name="dataType"/>
    <iact:actionData xml:id="d43">
      <inkml:trace xmlns:inkml="http://www.w3.org/2003/InkML" xml:id="stk43" contextRef="#ctx0" brushRef="#br0">12801 5407 22 0,'-6'-3'11'2,"12"3"-14"-1,-1 0 17 1,0-2-15 8,0-3 1-4,3 1-1 3,6-4 1-4,-1-1 0 5,3 2 1-6,0 0-1 7,-1-2 1-6,1 6 0 5,0 1 1-5,0 2-1 6,0 2 1-7,5-2-1 8,3 3 0-9,2-1 0 11,3 3 0-7,3-12 0 7,-3 2 0-10,0 0-1 8,1-2 1-5,-1 2-1-6,0 1 1 18,-5 1-1-15,-3 3 0-3,-5 0 0 15,-3 0 0-12,-3 3 0-3,1-1 0 13,-3 0-6-10,3 1 1-4,-4-1-2 16,-4-9 0-13</inkml:trace>
    </iact:actionData>
  </iact:action>
  <iact:action type="add" startTime="138204">
    <iact:property name="dataType"/>
    <iact:actionData xml:id="d44">
      <inkml:trace xmlns:inkml="http://www.w3.org/2003/InkML" xml:id="stk44" contextRef="#ctx0" brushRef="#br0">13563 5759 16 0,'-3'-9'8'1,"6"7"-4"0,-3 2 8 7,0 0-12 2,0 2 1-4,0-2-2 5,0 0 1-5,0 0 0 3,0 0 0 0,2 2-1-3,3 1 1-1,1 1 0 5,2-4 1-5,0 3 0 6,0-1 1-7,0 3 0 7,2-3 0-7,3 1 0 7,6-1 0-7,2-4-1 9,3 4 0-8,2-2-1 6,1 2 1-7,5 1-1 6,-1 1 0-5,4-1 0 12,-1-1 1-13,-2-2-1 11,0 0 0-11,-1-5 0-3,4-2 1 6,-1 3 0-1,0-4 0 6,-2 6 0-8,-5-3 1 11,-3 1-1-11,-3 1 0-3,0 1 0 15,-3 0 0-13,-4-1-1 11,-4 3 0-7,-5-4-2-6,-5 4 0 11,0 0-3-11,0-3 0 7,-2-1-4-3,-3 4 1 4</inkml:trace>
    </iact:actionData>
  </iact:action>
  <iact:action type="add" startTime="138808">
    <iact:property name="dataType"/>
    <iact:actionData xml:id="d45">
      <inkml:trace xmlns:inkml="http://www.w3.org/2003/InkML" xml:id="stk45" contextRef="#ctx0" brushRef="#br0">13412 6077 20 0,'-6'-12'10'2,"12"3"-11"-1,-1 4 17 0,6 3-16 9,4-5 0-6,7 2-1 7,1 0 1-5,1 3 0 4,0-3 0-2,0 10-1-2,5 0 1-1,3-1 0 6,2 1 0-7,3-3 0 6,8-2 0-5,0 0 1 5,5-2 0 0,-5-3 0 0,-5 1 1 8,5-6-1 0,-8 8 0-12,-8 4-4-5,-5 8 1 21,-8 1-4-19,-6 1 0-3</inkml:trace>
    </iact:actionData>
  </iact:action>
  <iact:action type="add" startTime="139227">
    <iact:property name="dataType"/>
    <iact:actionData xml:id="d46">
      <inkml:trace xmlns:inkml="http://www.w3.org/2003/InkML" xml:id="stk46" contextRef="#ctx0" brushRef="#br0">14438 5896 20 0,'8'0'10'2,"19"-5"-13"-1,-14 3 16 10,5-3-13-9,6 0 0 2,5 1 0 8,8 1 0-9,0 3 0 7,3 0 0-4,-3 0 0 3,3 0 1-2,8 0-1 1,4 0 1 1,4-2 0-3,10 0 0 6,0-3-1 3,3-2 1-10,5 0 0-4,3-3 0 10,8 3 0-6,-3 0 0 14,0 0 0-16,2 2 0-2,-2 5 0 26,6 3 1-24,-12-1-2-2,1-2 1 0,0 3-2 13,-3-3 0-10,0 2-1-3,-5 0 1 14,-8-11-3-9,-8-5 0-5,-9 2-3 15,-6 0 1-12</inkml:trace>
    </iact:actionData>
  </iact:action>
  <iact:action type="add" startTime="139881">
    <iact:property name="dataType"/>
    <iact:actionData xml:id="d47">
      <inkml:trace xmlns:inkml="http://www.w3.org/2003/InkML" xml:id="stk47" contextRef="#ctx0" brushRef="#br0">15023 5400 25 0,'-16'0'12'1,"16"-12"-19"7,0 12 23-5,-2 0-18 7,-4 2 1-3,1 3-2 1,-3-3 1-3,-3 3 2 5,-2 0 1-5,-3 2-2 5,3 2 0-5,0 0 0 5,0 1 0-5,-1-1 0 6,4-2 1-7,2 0-1 8,3 0 0-9,-1 1 0 12,1-1 0-14,2 0-1 8,1 0 1-4,2-3-1 5,0 3 1-2,5 1 0-1,3-4 1 2,5 1 0-3,3 0 0-1,8 2 1 5,0-3 0-2,5 3 1 11,0-4 0-19,0-6 0 6,0 1 1 9,-5-5 0-11,-3 0 0-3,-5-2 0 11,-5-1 0-8,-4-4-1 18,-7-2 1-18,-2-1-1-3,-3-2 0 5,-6-2-1 1,0-2 0-3,-2 1-1 12,0 4 1-13,0-4-1 13,-1 8 0-12,4 5-3-3,-3 4 0 10,2 3-4-7,3 7 0 12</inkml:trace>
    </iact:actionData>
  </iact:action>
  <iact:action type="add" startTime="140436">
    <iact:property name="dataType"/>
    <iact:actionData xml:id="d48">
      <inkml:trace xmlns:inkml="http://www.w3.org/2003/InkML" xml:id="stk48" contextRef="#ctx0" brushRef="#br0">15364 5284 20 0,'-10'-18'10'1,"2"-8"-8"5,5 16 14-1,1-2-16 7,-1-2 0-9,0 5 1 7,1-3 0-5,-1 3-2 5,-2 2 1-4,5 0 0 3,0 7 0 0,8 0 0-4,-3 0 0 1,11 4-1 4,2 3 0-5,3 3 0 5,1 6 1-5,4 1 0 5,-2 6 0 2,0 6 0-6,0 8 0 10,-3 5 0-12,-3 6 0-3,-5 3-2 13,1-6 1-11,-4-5-5 10,1-7 1-12,-3-3-1 13,0-11 1-12</inkml:trace>
    </iact:actionData>
  </iact:action>
  <iact:action type="add" startTime="140754">
    <iact:property name="dataType"/>
    <iact:actionData xml:id="d49">
      <inkml:trace xmlns:inkml="http://www.w3.org/2003/InkML" xml:id="stk49" contextRef="#ctx0" brushRef="#br0">15677 5171 34 0,'-11'-9'17'1,"-5"14"-26"6,8-1 39 6,-5 8-33-11,-6 12 0-1,-7 6-4 9,-6 8 1-3,-7 9 5 3,-4 9 1-2,6 6-9-2,0-1 1-1</inkml:trace>
    </iact:actionData>
  </iact:action>
  <iact:action type="add" startTime="141149">
    <iact:property name="dataType"/>
    <iact:actionData xml:id="d50">
      <inkml:trace xmlns:inkml="http://www.w3.org/2003/InkML" xml:id="stk50" contextRef="#ctx0" brushRef="#br0">15137 6300 30 0,'-35'3'15'2,"22"-3"-25"-1,11-3 28 0,-1 3-24 9,-2 0 1-5,-3 3-4 5,-6-3 0-5,1 0 11 8,-5 2 1-10,-1 0-8 11,-2 1 0-13,0-1 2 9,-3 3 1-5,6-1 1 5,2 1 1-3,5 2 0 1,3 0 0 0,3 0 0-1,2-2 0-3,6 2 1 6,5-2 0-5,5 2 0 6,8-2 1-7,3-3 0 7,8-2 1-7,-1-2 0 23,4-3 0-27,-1-5 0 6,1-1 0-5,-6-3 1 15,-5-3 0-13,-6 3-1 17,-5 0 0-14,1 2-1-6,-9-2 1 1,-5-2-3 14,-5-1 1-11,-6 1-3 11,-2 2 0-11,-3 2-5-3,0 5 0 9</inkml:trace>
    </iact:actionData>
  </iact:action>
  <iact:action type="add" startTime="141610">
    <iact:property name="dataType"/>
    <iact:actionData xml:id="d51">
      <inkml:trace xmlns:inkml="http://www.w3.org/2003/InkML" xml:id="stk51" contextRef="#ctx0" brushRef="#br0">15423 6079 23 0,'21'-14'11'1,"26"-2"-11"14,-28 13 17-13,5-1-18-1,2-1 1 5,1 3-1 6,2 2 0-9,0 0-2 10,0 2 0-11,-3 3-3 8,3-3 0-3</inkml:trace>
    </iact:actionData>
  </iact:action>
  <iact:action type="add" startTime="141883">
    <iact:property name="dataType"/>
    <iact:actionData xml:id="d52">
      <inkml:trace xmlns:inkml="http://www.w3.org/2003/InkML" xml:id="stk52" contextRef="#ctx0" brushRef="#br0">15454 5903 26 0,'-2'-2'13'2,"7"13"-21"-1,-2-6 25 5,-1 2-21 2,1 5 0-4,-3 4-2 7,0 5 0-6,0 1 7 6,0 1 1-7,0 1-5 9,0-1 1-11,3 1 2 11,-3 2 1-11,0-1 0 8,2 1 1 12,1 12 0-13,-1-3 0-1,1-4-1 2,0-3 1 5,-1-2-2-11,1-5 1-3,2-2-1 8,3-5 0-5,3-2 0 12,2-3 0-13,0-4 0 13,3-8 1-11,3-1-1-4,2-6 1 7,0-4-1 10,0-5 1-14,0 1-2-3,1-1 1 9,-4 5-4-1,1 2 0-8,-9 0-1 9,-5 10 1-6</inkml:trace>
    </iact:actionData>
  </iact:action>
  <iact:action type="add" startTime="165526">
    <iact:property name="dataType"/>
    <iact:actionData xml:id="d53">
      <inkml:trace xmlns:inkml="http://www.w3.org/2003/InkML" xml:id="stk53" contextRef="#ctx0" brushRef="#br0">17177 5931 12 0,'2'0'6'1,"1"-2"-6"7,0 2 7-7,2 0-7 9,0-3 0 0,3 1 0-1,3 0 0-3,-1-1 0 5,1 1 0-7,0 2 1 6,2-2 0-4,0 2 0 3,0 0 0-1,3 0 0-1,3 0 0-2,4-3 0 5,4 1 0-5,2 0-1 13,0-3 1-17,3 0-1 8,2 0 1-5,3-2 0 8,3 0 0 3,0 0-1-11,-3 0 1-3,2 3-1 14,4-1 1-12,2 0-1 15,0 3 1-15,2 2-1-3,4 0 1 11,2-5-1-8,-3 0 0 8,3 3 0-7,0-3 1 5,0 3-1 3,-1 0 1-9,1 2 0 10,3 0 1-9,-8 0-1 9,-3 0 1-11,2 2-1 13,1 0 0-10,2 3-1-5,-2 2 1 12,-1 0-1-9,4-2 1 11,-4-3-1-9,-2 1 0-4,-2-3 0 18,1 0 1-16,1 0 1 11,3 0 0-11,-3 0 0-2,0 2 0 15,5 0 0-12,-2 3 0-3,-6 0-1 15,-2-1 0-9,2 1-1-6,3 0 1 13,3-1-2-9,0-1 1-4,2-1 0 14,0-2 1-10,0 0-1 11,-5 0 1-12,3 0-1-3,2 3 1 12,3-1 0-7,3 3 1-5,-1 2-2 13,3 0 1-11,-5 0-1 15,0-3 1-13,3 3-1-4,2-4 1 8,3-3-1-6,-3-3 0 7,3-1 0-4,-3-1 1 6,-2-2 0-7,2 0 0 1,5 2 0 1,-4 1 0-3,-4 1-1 7,3 6 1 4,-2-1-1-11,-3 0 1-3,2-2-1 10,6 0 0-8,-2-2-1 10,-1-3 1-10,3 1 0 11,-3-1 1-11,-3-5-1 10,4 1 0-10,-1 2 0 10,0 2 1-9,-8 1-1 9,3 4 1-10,3 0-1 11,-3 0 0-10,0 0 0-3,2 0 0 11,3-3 0-8,-2 1 0 9,-1-1 0-10,-2-1 1 2,8-1 0 3,-3 0 0-4,-5 3 0 9,11 0 1-10,-9 2 0 11,4 0 0-10,2 2 0 11,-1 3 0-11,-1-1-2 3,1 1 0 5,1 0-1-8,-3-3 0-3,3-2-1 13,-2 0 1-11,-1-2 0 16,-11-1 0-14,1 1 0-4,-3 2 0 10,-5 2-5-7,-9 6 0 13,-9 3-5-13,-14-1 0-3</inkml:trace>
    </iact:actionData>
  </iact:action>
  <iact:action type="add" startTime="167286">
    <iact:property name="dataType"/>
    <iact:actionData xml:id="d54">
      <inkml:trace xmlns:inkml="http://www.w3.org/2003/InkML" xml:id="stk54" contextRef="#ctx0" brushRef="#br0">18330 5762 8 0,'3'-7'4'9,"2"-5"-2"-8,-5 12 5 0,0-5-7 7,0 5 1 3,-5 0-1 0,2 0 1-6,3 3-2 6,0-3 1-7,0 0 0 7,3 2 1-7,5 3 0 9,-3 2 1-11,1 2-1 8,-4 1 0-5,1-1 0 5,-1 5 1-3,1 2-1 1,-3-1 0 0,0 1-1-1,0-4 0-2,0 0 0 14,0-3 0-18,0-2 0 14,0-2 0-10,0-3 0-5,0-2 1 12,-3-2 0-7,1-3 0 9,-1-2-1-8,-2-2 1-5,0 2 0 15,2-1 0-13,0-1 0 13,-2 2 1-13,2 5-1-2,1-3 1 11,2 3-1-9,0-1 1 1,0 3-2 4,0 0 1 13,-3 3-1-9,0 1 0-5,1 3 0 1,-1 0 0 1,0 0 0-2,1-2 0 5,2 0 0-8,0-3 0 10,5-4-1-10,3-8 1-3,8-4-2 9,2-4 1-5,1-4-1 9,-3 4 1-10,-6 3 1 13,-2 1 0-13,-5 7 1-3,-6 5 0 15,-5 9 1-12,-2 7 0-3,-1 5-1 14,3 7 1-11,3 0-8 13,2-3 1-14</inkml:trace>
    </iact:actionData>
  </iact:action>
  <iact:action type="add" startTime="168108">
    <iact:property name="dataType"/>
    <iact:actionData xml:id="d55">
      <inkml:trace xmlns:inkml="http://www.w3.org/2003/InkML" xml:id="stk55" contextRef="#ctx0" brushRef="#br0">18174 6343 13 0,'-10'-7'6'0,"4"0"0"7,6 7 3-6,0 0-9 11,0-3 0-8,0 1 1 6,0 2 0-3,0 0-1 1,6-3 0 0,2 1 1-1,0 2 0-2,5 0 1 6,3 0 0-7,2 2 0 6,3 1 0-4,3 2 0 3,3-1 1-4,2 1-2 15,2-3 1-19,-1 1-2 11,-1-1 1-8,0-2-3 13,-5-2 1-14,-3-1-2-2,-5 1 1 7,-3 0-4 5,-5 2 1-10,-3 4-1 11,-10 6 0-11</inkml:trace>
    </iact:actionData>
  </iact:action>
  <iact:action type="add" startTime="168526">
    <iact:property name="dataType"/>
    <iact:actionData xml:id="d56">
      <inkml:trace xmlns:inkml="http://www.w3.org/2003/InkML" xml:id="stk56" contextRef="#ctx0" brushRef="#br0">18391 6162 25 0,'-8'-7'12'0,"24"14"-19"7,-13-7 26 5,-1 2-20-10,1 5 1 3,2 0-3 8,-5 2 0-10,-2 1 3 13,-1-1 0-15,0 5-2 7,-2 3 1-2,0 4 0 3,0 0 0-2,-1 0 1 1,1 5 1 2,0 5 0-5,-1-3 0 0,1 0 0 8,0 0 0-4,0 3 0-4,-1 7 0 10,1-8-1-10,-3 1 0-4,3-1 0 19,2-4 0-15,3 0-1-4,0 0 1 13,3-3 0-9,2-6 0-4,3-1 0 13,0-4 0-11,0-5 0 13,2-2 0-11,4-7 0-4,4-5 1 12,6-8-2-10,2-3 1 19,-2-6-5-16,0 1 1-5,-3 1-2 0,-2 6 1 12</inkml:trace>
    </iact:actionData>
  </iact:action>
  <iact:action type="add" startTime="169295">
    <iact:property name="dataType"/>
    <iact:actionData xml:id="d57">
      <inkml:trace xmlns:inkml="http://www.w3.org/2003/InkML" xml:id="stk57" contextRef="#ctx0" brushRef="#br0">18362 5842 6 0,'-3'-3'3'0,"1"1"-4"1,2 2 3 0,0 0-3 8,0 0 1 3,0 0 1-1,0-2 0-6,0 2 0 5,-3-3 1-4,3 3 0 3,-2 3 0-1,-1 1 0-1,0 3 0 3,1 5 0-5,-4 0 0 0,1 2-3 5,2-5 1-5,3 1 1 5,0-3 0-5,3-5 1 5,2-4 0-5,1-5-1 6,-1-3 1-7,0-1 0 10,-2-1 1-13,-1 0-1 15,-2 0 1-15,-2 3-1 7,-1 0 1-3,-2 2-1 5,-3 4 0-2,-3 6-3-1,3 1 1 2,0 6-7-2,3 1 1-3</inkml:trace>
    </iact:actionData>
  </iact:action>
  <iact:action type="add" startTime="173003">
    <iact:property name="dataType"/>
    <iact:actionData xml:id="d58">
      <inkml:trace xmlns:inkml="http://www.w3.org/2003/InkML" xml:id="stk58" contextRef="#ctx0" brushRef="#br0">18042 5294 11 0,'-3'-7'5'1,"-2"0"-3"0,5 7 6 6,-3-3-9 4,3 1 1-10,-2 2-1 16,-4-2 1-12,4 2 0 5,-6 0 1-5,5-5-2 5,1 0 1-5,2-4-1 7,0-1 1-9,2 1 0 12,6-5 0-14,0-3-1 8,3-1 1-4,-3 3 1 6,2 1 0-4,1 0 1 0,-3 0 0 3,0 2 0-5,0 3 0 8,2 0-1 2,1-1 1-10,-1 1-2-4,1-1 1 19,2 1-1-16,0-1 0-3,1 3 0 18,-1 0 0-14,-3 3 0-4,-2 4 1 0,-2 2-1 7,-4 5 0-4,-2 5-1 7,-2 2 1-6,-4 7-1 14,1 7 1-13,0 5-1-5,-1 3 0 14,-1-1 0-11,-1 5 1-3,2-3-1 14,1 3 1-11,0 0 0 10,-1 0 0-9,1 0 0-4,2-2 0 13,1-3 0-9,2-4 0-4,0-3 0 15,2-9 1-12,1 0-1 16,2-10 0-16,1-4 1-3,-1-5 0 0,3-5 0 14,3-7 1-12,2-6-1 5,3-4 0 2,2-6 1-9,-2-2 0 21,3-1-1-18,-1-2 1-3,-2-2-1 15,-3-3 1-12,0-2-1-3,-2-2 1 15,2 0-2-13,-2 2 1-2,-3 0-2 15,2 2 1-13,4 3 0 18,-4 9 0-17,1 5-1-3,-3 4 1 0,-3 8-2 9,-5 9 1-6,-5 4-6 13,-3 8 1-14</inkml:trace>
    </iact:actionData>
  </iact:action>
  <iact:action type="add" startTime="173883">
    <iact:property name="dataType"/>
    <iact:actionData xml:id="d59">
      <inkml:trace xmlns:inkml="http://www.w3.org/2003/InkML" xml:id="stk59" contextRef="#ctx0" brushRef="#br0">18317 5557 19 0,'0'-12'9'2,"13"5"-6"-1,-5 5 13 0,0-3-17 11,0 1 1-10,0-1 0 5,3 0 0-2,2 0 0 5,3 1 0-5,0-3 0 5,5 0 0-5,-3-3 0 5,4 1 0-5,-4-3 0 6,-2 3 0-7,0-1 0 9,0 3 0-11,-3-2 0 13,0 4 0-14,-2 0-2 8,-6 5 1-3,-5 3-5 4,-3 4 1-3</inkml:trace>
    </iact:actionData>
  </iact:action>
  <iact:action type="add" startTime="174191">
    <iact:property name="dataType"/>
    <iact:actionData xml:id="d60">
      <inkml:trace xmlns:inkml="http://www.w3.org/2003/InkML" xml:id="stk60" contextRef="#ctx0" brushRef="#br0">18523 5287 20 0,'0'4'10'3,"-2"-8"-9"-2,2 1 16 4,0 3-17 3,0 3 0-3,0-1 0 4,0 7 0-4,-3-2-1 5,1 8 1-5,-1-4-1 6,-2 3 0-7,-1 3 0 6,1-1 0-5,0 1 0 6,-1-1 0-7,1 1 1 8,0-1 0-8,0 1 1 6,2 4 0-5,-2 0 0 5,-1-2 0-3,4 2 0 9,-1-2 0-12,0 4-1 17,1-4 0-17,-1-2 0-3,-2-6 0 0,5 1-1 14,0-2 1-2,5-1 0 3,-2-2 0-13,2 0 0 12,3-2 1-9,0 2-1-5,0-5 0 19,0 3 0-17,0-3 0-2,2-4 0 14,1-3 0-10,-1-2 0-4,1 0 0 14,0-2 0-11,-1 2 0-4,1 0-4 16,-1 0 1-12,-2 7-3 13,0 0 1-14</inkml:trace>
    </iact:actionData>
  </iact:action>
  <iact:action type="add" startTime="181364">
    <iact:property name="dataType"/>
    <iact:actionData xml:id="d61">
      <inkml:trace xmlns:inkml="http://www.w3.org/2003/InkML" xml:id="stk61" contextRef="#ctx0" brushRef="#br0">18365 5943 5 0,'-3'-5'2'1,"11"-4"-1"0,-8 9 2 6,3-5-3 4,-3 0 0-10,0 5-2 13,0 0 1-9,-3 0 1 5,0 0 1-5,1 0 0 6,-1 0 0-7,0 0 0 9,1 0 0-11,2 0 1 13,0 0 1-15,0 0-2 11,0 0 1-6,2-2-4 4,-2 2 1-1</inkml:trace>
    </iact:actionData>
  </iact:action>
  <iact:action type="add" startTime="182671">
    <iact:property name="dataType"/>
    <iact:actionData xml:id="d62">
      <inkml:trace xmlns:inkml="http://www.w3.org/2003/InkML" xml:id="stk62" contextRef="#ctx0" brushRef="#br0">20209 5844 10 0,'-11'2'5'1,"9"5"-8"0,2-4 6 6,0-1-4 5,0 1 0-7,0-3 0 5,0 0 1-5,0 0 2 7,0 0 0-9,0-3 0 10,0 1 0-11,0-1 1 8,-3 1 0-5,-2 2-1 6,-1 2 1-4,1 3-1 0,0 0 0 2,0 2-1-3,2 0 0-1,0 0-1 5,3 0 1-5,3 0 0 5,0 0 1-5,-3 0 0 5,2 0 0-4,-2 3 0 4,-2-1 0-6,2 1-1 10,-3-1 1 1,0 3-1-11,1-3 0-3,-1 1-2 16,0-3 1-10,1 0 0-6,-1-3 0 11,0-4 0-9,3-4 0-2,0-3 0 11,6-3 1-6,-1-2 0 9,0-4 0-12,1-1-1 11,-4-1 0-10,1 1 0 10,2 1 0-10,-5 2 0-3,0 4 0 11,3 1 0-6,-1 2 0-5,-2 0 1 11,3 2 0-9,-3 5 0 7,0 2 1-5,0 5-1 7,0 8 1-9,0 3-1 13,-3 8 0-14,1 5 0 10,-1-3 0-11,-2 3-1 15,2-1 0-13,1-6-1 14,-1-3 1-13,0-2-2-3,1-8 1 16,-1-1-3-14,3-5 0-2,0-5-5 11,-3-8 1-9</inkml:trace>
    </iact:actionData>
  </iact:action>
  <iact:action type="add" startTime="183788">
    <iact:property name="dataType"/>
    <iact:actionData xml:id="d63">
      <inkml:trace xmlns:inkml="http://www.w3.org/2003/InkML" xml:id="stk63" contextRef="#ctx0" brushRef="#br0">19198 5639 24 0,'-5'-9'12'2,"8"7"-15"-1,-3-5 19 0,0 4-22 8,-3 6 0-4,-2 1-4 5,-3 1 0-4,0 2 13 4,-3-2 1-2,1 2-7-1,-1-2 1-3,0 2 3 6,-2 0 1-5,3-3 1 6,-4 3 0-7,1 0-2 6,0 1 0-4,0-1-3 4,2 0 0-6,0 0-1 9,1 0 1-10,2-3 0 10,0-1 0-11,3-3 2 16,2 0 1-17,0-3 1 10,3 3 1-7,0 0 0 11,6-4 0-12,2 4-1 8,0 0 1-5,2 2-1 1,3-2 1 1,3 2-2-4,3 1 1 11,5-6-1-11,-3 1 1-3,0 0-2 13,5-3 0-11,-2 3 0 13,-3-3 1-10,-2 3 0-5,-3-3 0 1,-6 0 0 19,-2 1 1-18,-8-4-1 4,-5 6 1 4,-3 0-2-5,-2-3 1-6,2 0-4 14,0 3 1-10,0-3-5 11,2-2 0-12</inkml:trace>
    </iact:actionData>
  </iact:action>
  <iact:action type="add" startTime="184395">
    <iact:property name="dataType"/>
    <iact:actionData xml:id="d64">
      <inkml:trace xmlns:inkml="http://www.w3.org/2003/InkML" xml:id="stk64" contextRef="#ctx0" brushRef="#br0">19378 5447 29 0,'5'9'14'2,"17"-7"-21"4,-15-2 26-3,7-2-21 7,2 0 0-4,2-1 0 3,6-1 0-1,-3-1 2 0,0-2 0-3,-2 2-6 5,-3 0 1-5,-3-2-1 4,0 3 0-4</inkml:trace>
    </iact:actionData>
  </iact:action>
  <iact:action type="add" startTime="184653">
    <iact:property name="dataType"/>
    <iact:actionData xml:id="d65">
      <inkml:trace xmlns:inkml="http://www.w3.org/2003/InkML" xml:id="stk65" contextRef="#ctx0" brushRef="#br0">19431 5261 22 0,'-8'9'11'0,"11"-9"-16"17,-3 3 21-15,2 1-16-1,-2 3 0 3,0 3 0 8,0 4 1-9,0 7-2 7,-2-2 1-5,-1 4 0 5,0 1 0-4,1 2 0 3,-1-3 0 0,0 3 0-3,1-5 0-1,2 5 0 5,0-5 1-5,2-2 0 5,1 0 0-2,0 0-1 2,2 0 1-5,-2-5-1 5,2 0 1-6,-2 0-2 10,-1-2 1-10,1-1 0 15,2-1 0-15,1-3-1-3,1-2 1 11,7-3-1-5,-1-4 1-6,3-1 0 15,2-4 1-14,1-2-1 10,-1-3 0-10,1 3-3 12,-1 2 0-12,1 0-3 11,-8 2 1-10</inkml:trace>
    </iact:actionData>
  </iact:action>
  <iact:action type="add" startTime="185719">
    <iact:property name="dataType"/>
    <iact:actionData xml:id="d66">
      <inkml:trace xmlns:inkml="http://www.w3.org/2003/InkML" xml:id="stk66" contextRef="#ctx0" brushRef="#br0">20161 5922 16 0,'-5'-7'8'1,"-3"2"-5"5,5 5 9-4,1 0-13 10,-1 0 1-9,3 2-1 7,-3 1 1-4,-2 1 0 3,3 1 0-3,-1 0 0 3,3 2 0-1,0-3 1-1,3 6 0-2,-1-5 0 5,1 4 1-5,-1-2 0 5,1-2 0-4,0-1-1 3,-3 1 0-4,0-5-1 7,2-5 1-9,-2-2-3 10,3-2 1-11,0-3-1 12,2-2 1-13,0 0-1 9,-2 0 0-5,2 5-4 5,-5 9 1-3</inkml:trace>
    </iact:actionData>
  </iact:action>
  <iact:action type="add" startTime="186400">
    <iact:property name="dataType"/>
    <iact:actionData xml:id="d67">
      <inkml:trace xmlns:inkml="http://www.w3.org/2003/InkML" xml:id="stk67" contextRef="#ctx0" brushRef="#br0">19976 6564 18 0,'11'-5'9'10,"12"-9"-8"-9,-9 12 15 0,2-3-16 18,5 0 0-17,3 0 1 2,2-2 1 2,-2 0-2 3,0 0 1-3,-1 3 0 4,1-1 0-5,3 0 0 7,-3 0 0-9,-3-2-3 12,0-2 0-15,-3 0-5 9,-4 2 1-3</inkml:trace>
    </iact:actionData>
  </iact:action>
  <iact:action type="add" startTime="186680">
    <iact:property name="dataType"/>
    <iact:actionData xml:id="d68">
      <inkml:trace xmlns:inkml="http://www.w3.org/2003/InkML" xml:id="stk68" contextRef="#ctx0" brushRef="#br0">20161 6282 28 0,'-10'0'14'0,"20"11"-17"8,-4-8 26-5,-1 4-24 4,0 2 1-1,0 3-1 3,-2 2 0-3,0 7 0 3,-1 0 1-3,1 3-2 4,-3-1 1-5,-3 3 0 5,6 5 0-5,-3-5 0 8,0-3 0-11,3 1 1 12,-1-3 0-13,1-5 0 8,0-4 1-2,2 0-1 2,0-3 1-1,3-2-1 9,-3-2 0-10,1 0 0-7,-1-5 0 22,3-3 0-15,5-1 0-6,3-8-1 0,3 0 1 15,2 0-2-12,0-2 0-3,0 0-5 17,-2 2 1-14</inkml:trace>
    </iact:actionData>
  </iact:action>
  <iact:action type="add" startTime="187085">
    <iact:property name="dataType"/>
    <iact:actionData xml:id="d69">
      <inkml:trace xmlns:inkml="http://www.w3.org/2003/InkML" xml:id="stk69" contextRef="#ctx0" brushRef="#br0">20402 6444 33 0,'-8'-7'16'0,"19"7"-23"6,-6-3 31-4,3 1-26 8,2 0 1-5,6 2-1 5,0-5 1-3,5 3 1 1,3-1 1 2,0-1-2-5,0-1 0 1,0 0 1 3,2 0 0-3,-5-2-2 4,0 3 0-5,-2-1-5 5,-1 0 0 10</inkml:trace>
    </iact:actionData>
  </iact:action>
  <iact:action type="add" startTime="187368">
    <iact:property name="dataType"/>
    <iact:actionData xml:id="d70">
      <inkml:trace xmlns:inkml="http://www.w3.org/2003/InkML" xml:id="stk70" contextRef="#ctx0" brushRef="#br0">20542 6267 32 0,'-2'17'16'1,"12"28"-24"5,-10-29 27 8,0 12-21-12,0 3 0 2,0 4-7 6,0 7 1-6,-2-2 6 7,2-2 0-5</inkml:trace>
    </iact:actionData>
  </iact:action>
  <iact:action type="add" startTime="187611">
    <iact:property name="dataType"/>
    <iact:actionData xml:id="d71">
      <inkml:trace xmlns:inkml="http://www.w3.org/2003/InkML" xml:id="stk71" contextRef="#ctx0" brushRef="#br0">20902 6434 35 0,'-5'0'17'2,"-3"7"-26"7,5-9 34-7,-2 4-31 4,-3 1 0-2,-3-1-5 7,1 5 0-6,-3 0 13 5,-1 3 1-5,-2 1-8 6,1 1 0-8,-1 2 3 11,0 3 1-13,3-3 2 15,2 0 1-15,3-2 0 8,3-1 0-1,2 1 0-1,6-2 1 1,5-3-1-1,2-3 0-2,4-4 0 5,1-4 1-5,1-3-2 5,0-3 1-5,3-4-1 5,2-2 0-2,-3-1-1 3,1-2 1-7,-6 1-1 13,0-4 0-14,-5-1-1 12,-2 4 1-11,-4 3-3-3,-2 2 1 16,0 2-4-13,0 7 0-3</inkml:trace>
    </iact:actionData>
  </iact:action>
  <iact:action type="add" startTime="188014">
    <iact:property name="dataType"/>
    <iact:actionData xml:id="d72">
      <inkml:trace xmlns:inkml="http://www.w3.org/2003/InkML" xml:id="stk72" contextRef="#ctx0" brushRef="#br0">20913 6378 27 0,'13'2'13'1,"24"-11"-15"7,-21 4 24-1,-3 3-22 2,6-1 0-2,4 1-1 2,4 0 1-3,2-1-1 3,-3 1 1-4,1-3-5 5,-1 1 1-1,-2-3-3-3,0 0 0-1</inkml:trace>
    </iact:actionData>
  </iact:action>
  <iact:action type="add" startTime="188307">
    <iact:property name="dataType"/>
    <iact:actionData xml:id="d73">
      <inkml:trace xmlns:inkml="http://www.w3.org/2003/InkML" xml:id="stk73" contextRef="#ctx0" brushRef="#br0">21085 6173 27 0,'0'7'13'2,"8"29"-21"-1,-6-34 23 12,-2 10-18-11,0 7 1-1,3 4-1 8,0 3 0-1,-3 7 4-1,0 5 1-2,0 2-4 6,-3 4 1-7,0 3-1 7,1-7 0-7,-1 0 0 7,0-2 1-6,3-5-1 5,3-3 1-3,2-4 0 5,1-7 0-8,7-3 0 6,5-8 1-6,6-8-3 11,3-10 1-11</inkml:trace>
    </iact:actionData>
  </iact:action>
  <iact:action type="add" startTime="190687">
    <iact:property name="dataType"/>
    <iact:actionData xml:id="d74">
      <inkml:trace xmlns:inkml="http://www.w3.org/2003/InkML" xml:id="stk74" contextRef="#ctx0" brushRef="#br0">18346 5915 13 0,'3'0'6'1,"5"0"-6"7,-3 0 7-7,0-3-8 8,3 1 1 2,0 2-1-2,3 2 1-8,-1 1 0 16,1 1 1-12,0 1 0 5,-1 2 0-5,3-2 1 5,1 2 0-5,2 2 0 6,-1-2 0-7,-1 0 0 7,1-2 0-7,1 2-2 11,0 0 1-14,3 3-1 15,2-1 1-15,0 5 0 9,-2 3 0-6,2-3 0 12,0 2 0-14,-3-2-1 10,6 3 1-9,-3-6-1 11,3 1 1-11,3-5 0 10,2-2 0-10,0 2 0 11,-3-2 0-10,1 2 0-3,-3 0 0 11,2 2 0-9,-2 3 0 12,0 2-1-11,2-4 1-3,1-3-1 9,2-3 0-6,0 1 0 8,-3-3 1-8,3-4-1 12,3-3 0-14,-3 1 0 9,0-1 1-8,-2 3 0 11,-3-1 0-11,-3 3-1 11,0 5 1-11,-2 0-1 10,2-1 0-10,0-1 0 11,3 1 0-14,-1-1 0 4,7-3 0 12,-1-5-1-12,-3-2 1-3,6-2 0 8,-3-1 0-4,0 1 0 6,-2-1 0-7,-4 1 0 12,1 2 1-14,-3 2 0 11,1 0 1-11,-4 3-1 11,1-3 0-10,2 1 0 11,3-6 0-11,2 1 0 11,0-3 0-10,-2-2-1-3,0 2 0 10,-3 0 0-7,-2 1 1 10,-3 4-1-11,-3 0 1 15,3 4-1-6,-3 1 0-8,0 0-1 12,-2-1 1-13,-1-4-1 18,1 2 0-16,0 1 0-5,-4-3 1 1,4 2-1 13,-3 3 0-9,-3-1-3-2,-2 3 1 5,-6 10-6-1,-5 1 1 0</inkml:trace>
    </iact:actionData>
  </iact:action>
  <iact:action type="add" startTime="191772">
    <iact:property name="dataType"/>
    <iact:actionData xml:id="d75">
      <inkml:trace xmlns:inkml="http://www.w3.org/2003/InkML" xml:id="stk75" contextRef="#ctx0" brushRef="#br0">19198 6409 19 0,'-13'0'9'1,"5"16"-9"0,5-16 11 4,-2 5-11 4,-3-1 0-4,3 1 0 5,-3 2 1-4,-3 3-1 3,1-1 0-3,-3 3-1 4,-3-1 1-5,-3-1-1 6,3 2 0-7,0-3-1 10,0 3 0-13,3 0 0 8,3-5 1-1,-1 0 0-1,1 0 0 3,4 2 0-5,-2-2 1 5,8-2 0-5,0 2 0 1,3 2 0 3,5 1 0-3,5-1 0 3,6-2 1-1,4-4 0 2,4 1 1-5,5-4 0 5,-3-4 1-4,2-6 0 12,-1-4 0-12,-4 0 0-5,-2 0 1 18,-6-3-1-16,-4 3 0-2,-6-2-1 15,-8-5 0-12,-6 2-1-3,-2-2 0 15,-2 2-3-12,-1 5 1-3,1 0-2 8,-1 2 0-4,0 2-5 13,3 6 1-14</inkml:trace>
    </iact:actionData>
  </iact:action>
  <iact:action type="add" startTime="192294">
    <iact:property name="dataType"/>
    <iact:actionData xml:id="d76">
      <inkml:trace xmlns:inkml="http://www.w3.org/2003/InkML" xml:id="stk76" contextRef="#ctx0" brushRef="#br0">19360 6420 26 0,'0'-11'13'1,"15"-25"-17"6,-9 29 22 4,-1-2-19-9,0-1 0 2,1 1 0 6,-1 0 0-5,0 1 1 5,0 1 1-4,1 3-1 3,-1 1 1-1,3 1 0-1,3 2 0-2,-1 5 0 5,6 2 1-5,0 2-1 5,2 8 1-5,1 4-2 5,-3 5 1-5,0 2-1 13,0 5 1-17,-3 4-3 14,-3-1 0-11,-2-6-3 11,0-1 1-11,-2-6-3-3,-1-4 0 14,0-3-1-11,-2-4 1-3</inkml:trace>
    </iact:actionData>
  </iact:action>
  <iact:action type="add" startTime="192670">
    <iact:property name="dataType"/>
    <iact:actionData xml:id="d77">
      <inkml:trace xmlns:inkml="http://www.w3.org/2003/InkML" xml:id="stk77" contextRef="#ctx0" brushRef="#br0">19661 6145 33 0,'-18'17'16'1,"7"13"-34"8,8-18 37-6,-4 7-20 3,-7 7 0-1,-2 9-3 5,-5 2 0-5,-3 8 3 5,-5 0 0-5,-2 9-5 5,-4 2 0-5</inkml:trace>
    </iact:actionData>
  </iact:action>
  <iact:action type="add" startTime="200628">
    <iact:property name="dataType"/>
    <iact:actionData xml:id="d78">
      <inkml:trace xmlns:inkml="http://www.w3.org/2003/InkML" xml:id="stk78" contextRef="#ctx0" brushRef="#br0">18949 7323 11 0,'-2'5'5'1,"2"-12"-3"7,0 7 6-1,0 0-7 3,-3-5 1-5,1-2 1 4,-1 5 0-4,0 0-4 6,1-3 1-6,-4 5 2 4,1 2 0-3,-3 1-1 3,0-1 1-4,0 3-2 6,0 2 0-7,-2 2 0 7,-1-2 0-7,3 3 0 9,-5 4 1-11,0 0-1 9,-1 5 1-6,1-5-1 4,-3 2 0-1,-2-2-1 4,-1 3 1-7,3-1-1 9,1-2 1-10,-4 0-1 11,6-2 0-10,2-2 0-4,1-1 0 13,2-2 0-8,0-2 0-5,2-1 0 14,4-1 1-10,2-1-1 1,2 1 1-1,4-3 1 0,4 0 0 1,1 0-1 5,2 0 1-7,3 2-1 7,3 0 1-7,-4 3-1 8,4 0 0-8,-1-3 0 10,6 0 1-11,0-2 0 10,-3-2 0-11,0-3 0 13,1-2 1-12,-7-2 0 10,-1-1 0-10,-4 1 0 11,-2-5 0-10,0 4-1-3,-3-4 1 14,-2-2-2-11,-6 2 1-3,1-3-1 9,-6 3 0-6,0 2-1 7,-3 3 0-7,3-3-1 11,3 1 0-12,2-1-2 10,3 0 0-10,0 3-3 9,3-1 1-9</inkml:trace>
    </iact:actionData>
  </iact:action>
  <iact:action type="add" startTime="201239">
    <iact:property name="dataType"/>
    <iact:actionData xml:id="d79">
      <inkml:trace xmlns:inkml="http://www.w3.org/2003/InkML" xml:id="stk79" contextRef="#ctx0" brushRef="#br0">18979 7279 22 0,'0'7'11'0,"2"-21"-14"12,-2 14 20-10,6 0-17 6,1 2 0-3,4 0 0 5,2 1 1-5,3 4-2 5,3 0 1-5,-1 0-2 5,3 0 0-5,-2 0-2 6,-3-5 1-7,0 1-2 8,-1-8 0-9,1 0-1 11,3-2 1-13</inkml:trace>
    </iact:actionData>
  </iact:action>
  <iact:action type="add" startTime="201510">
    <iact:property name="dataType"/>
    <iact:actionData xml:id="d80">
      <inkml:trace xmlns:inkml="http://www.w3.org/2003/InkML" xml:id="stk80" contextRef="#ctx0" brushRef="#br0">19069 7098 25 0,'-11'2'12'1,"22"10"-20"5,-9-5 29-1,1 5-23 5,-1 2 1-5,1 2-2 5,-3 3 0-4,0 4 3 3,0 3 1-5,-3 5-2 7,-2 2 0-6,0 4 0 5,0-4 1-5,-1 5 0 5,4 0 1-5,2-3-1 6,2-5 1 5,6-1-1-15,3-8 1 18,-1-2 0-16,6-5 0-2,0-2-1 13,3-8 1-12,-1-4-1 13,6-4 1-13,0-6-2 9,2 1 0-9,-2-3-5 9,0-2 1-8</inkml:trace>
    </iact:actionData>
  </iact:action>
  <iact:action type="add" startTime="202025">
    <iact:property name="dataType"/>
    <iact:actionData xml:id="d81">
      <inkml:trace xmlns:inkml="http://www.w3.org/2003/InkML" xml:id="stk81" contextRef="#ctx0" brushRef="#br0">19497 7373 19 0,'-2'-7'9'0,"17"7"-11"2,-7-3 14 6,0 1-12-1,3 0 0-2,2-3 1 5,0 0 0-5,6 1 0 5,2 1 0-5,0 1 1 8,0-1 1-11,3 3-1 12,0 0 1-13,0-2-2 9,0 2 1-5,-1-2-2 5,1-3 1-3,3 3-1 1,-4-3 0 5,7 0 0 3,-7 1 1-12,-1-1-1-4,-4 0 0 26,-2 5-1-22,-5 0 0-3,-1 3-3 0,-5-1 1 10,1 0-5-9,-4 1 1 0</inkml:trace>
    </iact:actionData>
  </iact:action>
  <iact:action type="add" startTime="202399">
    <iact:property name="dataType"/>
    <iact:actionData xml:id="d82">
      <inkml:trace xmlns:inkml="http://www.w3.org/2003/InkML" xml:id="stk82" contextRef="#ctx0" brushRef="#br0">19960 7083 24 0,'5'0'12'0,"14"0"-17"5,-11 3 22-2,0 2-18 7,0 4 1-5,0 3-3 5,2 2 1-3,4 0 1 2,-1 0 1-1,0 0-2-1,3-4 0-2,0-3 1 5,0 2 0-6,0 0 1 7,-3-2 1-6,-3 3 1 5,-2-5 0-6,0 4-1 7,-8 3 1-7,-2 2-1 9,-4 2 0-10,-4 3-2 17,-4 2 1-19,-4 3-2 12,-3 2 0-10,-3 2-3 11,-5-5 1-13,-3 1-2 14,-2 2 1-11</inkml:trace>
    </iact:actionData>
  </iact:action>
  <iact:action type="add" startTime="203538">
    <iact:property name="dataType"/>
    <iact:actionData xml:id="d83">
      <inkml:trace xmlns:inkml="http://www.w3.org/2003/InkML" xml:id="stk83" contextRef="#ctx0" brushRef="#br0">20511 7354 6 0,'-8'9'3'1,"2"-9"-3"7,6 0 4-7,-2 3-4 8,-1 4 1 1,0-3-1 3,-2 4 1-8,0-1-1 9,2 0 0-13,0 2 0 12,3 0 1-11,-2 1 0 13,2-1 0-14,2 1 1 8,4-1 1-4,2-4-1 5,0 2 1-2,2-2 0-1,1-1 0-2,2-1-2 5,3-1 0-5,0-2-1 8,0 0 0-3,2-2 0-5,-2-5 0 3,0-1 0-2,0-3 0 6,0-3 1-8,0-5 0 4,-3 2-1 5,0-6 1-9,-2-3 0 13,-3-2 0-13,-3 2-1-2,-3 5 0-1,1 2 0 15,-6 5 1-13,1 2-1 21,-3 3 1-16,-3 2-1-7,-3 2 0 0,0 2 0 13,1 3 1-6,-3 3-1-7,-1-3 0 0,-1 5 0 13,1-5 0-10,-4 2 0 18,-1-2 0-17,3 0-1-4,0 5 0 0,3 2-5 11,0 7 1-11</inkml:trace>
    </iact:actionData>
  </iact:action>
  <iact:action type="add" startTime="234662">
    <iact:property name="dataType"/>
    <iact:actionData xml:id="d84">
      <inkml:trace xmlns:inkml="http://www.w3.org/2003/InkML" xml:id="stk84" contextRef="#ctx0" brushRef="#br0">7670 7119 20 0,'-10'2'10'1,"10"-11"-10"0,5 4 10 7,3-2-10 2,0 0 0-4,2-5-1 7,1 0 1-11,2-2 0 11,0 3 0-11,-2-1 0 9,0 5 1-7,-1 0 0 6,1 4 1-3,-1 6 0 1,1 1 0-4,-3 6 0 6,3-1 0-4,-4 3-1 4,1 0 1-5,3-1-1 5,0 4 0-5,-1-4-2 5,1 1 1-5,2 0 0 12,0 0 0-16,0 2 0 10,3-5 0-9,0-2-1 10,0-2 0-9,3-5 0 8,-1-2 1-7,3-6-2 10,3-1 1-11,-3-3-1 12,3 5 1-12,-3 0 0 13,-2 5 1-11,2 2 0-4,-5 0 0 12,0 5 1-6,2 4 1-6,-5 5-1 17,-2-5 1-13,2 3-1-4,0-2 0 18,3-3-1-15,5-5 0-3,3-7-1 14,5-4 0-10,0-3-1-4,1 0 1 14,-4 1 0-10,-5 4 0-4,6 9 1 17,-1 7 1-13,-2 8-1-4,0 9 1 19,0 4-2-14,-3 3 1-5,0-7-6 9,8-9 1-9</inkml:trace>
    </iact:actionData>
  </iact:action>
  <iact:action type="add" startTime="269941">
    <iact:property name="dataType"/>
    <iact:actionData xml:id="d85">
      <inkml:trace xmlns:inkml="http://www.w3.org/2003/InkML" xml:id="stk85" contextRef="#ctx0" brushRef="#br0">7834 9127 4 0,'-8'14'2'1,"-18"8"0"7,21-18 2-7,-1 3-2 8,-2 3 0 1,-2-1 1 3,2 3 0-9,0 0-4 8,0-1 0-10,0 1 2 10,0 2 0-7,3 3-1 4,2-3 1-1,1 7-2-1,-1 0 1-2,3-2-1 5,0 2 1-5,3 5 0 5,-1 0 0-5,1 4-1 17,-1-1 0-21,4 1 0 4,2 1 1 12,2-3-1-14,-2 3 0-2,3 2 0 12,-1-3 1-10,4 1 0 13,-4 2 0-13,6-3 0 8,-3-2 0-7,1 3 0 11,-1 2 1-11,0-3-1-3,3-6 0 8,0 2 0-4,0 0 0 6,2 0 0-8,-2-1 1 7,3 1-1-5,-4 0 1 4,1 0-1-4,-2 0 1 7,1 0-1-8,1-7 1 8,0 2 1-8,0 0 0 11,3 0 0-11,-6-4 1-3,3-3 0 8,2 2 0-4,-2-4 0 7,-3 0 0-9,8 2-1 12,-5-2 0-12,0-3-1 9,0 0 0-9,3-2-1 11,2 5 0-11,0-2-1 11,3-1 1-11,0-2-1 11,-1 2 1-10,1-1-1-3,0-1 1 10,2 0 0-8,6-3 0 12,-3-1 0-13,3-1 1 12,0-2-1-10,0-5 0-3,2 1 0 14,3-3 1-13,0-3 0 11,0 5 0-11,0-4-1 10,0 2 1-9,0 0-1 11,3 0 1-11,0-2-1 11,-1-1 0-11,-2-2 0 11,3 3 0-10,0-5 0-3,-1 2 0 10,6-2-1-7,-2 2 1 10,-1 0 0-9,3-6 1-4,-8 1-1 9,-3-2 1-5,1 1 0 7,2-4 0-7,0-1 0 12,-3-1 0-11,1-2-1-5,-4 5 1 19,-1-9-1-16,-1 1 1-3,-3 1-1 12,1-2 1-7,-4-1-1-5,1-7 0 14,-5-1 0-11,-1-4 0-3,-2 1 0 12,0 4 0-9,-5 1 0 13,-3-1 1-11,-3-2-1-5,-3 9 0 21,1 1 1-16,-8 2 0-5,0 2-1 0,-6-2 0 10,-2-3-1-7,-1 3 0 15,-1-8 0-15,1-1 0-3,1-1-1 17,0-2 1-12,0 0 0-5,-1 0 1 0,-1 3 0 14,-4 4 0-11,-5 2 1 11,0 3 0-11,1 2 0-3,-1 2 0 18,0 6-1-17,-2 1 0-1,-1 1-1 11,-5-1 1-10,1 6-1 13,-1-4 0-12,0 1 0 11,0 0 0-8,-2 0 0-5,-3 0 0 5,2-2 1 1,4 1 1-1,-1 4-1 4,0 1 1 0,0 3 0-5,-5 0 0 7,0 2-1-9,3 3 1 12,0 2-1-11,-3 0 1-3,-3 0-1 9,0 0 0-6,3 0-1 9,3 0 1-9,-1 0-1 10,1 0 0-11,0 2 0 9,-3 1 1-9,-1-1-1 11,1 0 0-12,-2 3 0 12,2 0 1-11,0 0-1 11,0-3 1-9,2 3 0-4,3-1 0 11,1-1 0-8,-1 1 0 9,-2 1 0-8,-1 0 0-4,1 0-1 8,-1-1 1-5,4 1-1 9,2 0 1-9,-1-1-1 10,1 1 1-11,0 2 0 9,0 0 0-9,3 5-1 10,2 2 1-11,0 5 0 13,0-3 0-11,3 3-1 9,0 0 0-8,5-3-1-4,-2 1 1 10,-1-1-2-7,3 1 1 10,3 2-3-9,5 2 0-4</inkml:trace>
    </iact:actionData>
  </iact:action>
  <iact:action type="add" startTime="280209">
    <iact:property name="dataType"/>
    <iact:actionData xml:id="d86">
      <inkml:trace xmlns:inkml="http://www.w3.org/2003/InkML" xml:id="stk86" contextRef="#ctx0" brushRef="#br0">11041 10028 7 0,'82'12'3'1,"5"4"-2"0,-57-11 3 6,14 2-4 7,9 2 1-9,3 1-1 6,7 2 1-7,6-3-1 9,13 3 0-3,-2-5 0 4,-4 0 0-9,9 0 0-4,2 2 0 10,6-4 0-7,-6 2 0 11,1 0-1-10,-1 0 1-4,8 3 0 11,-8 1 0-9,-2-4 0 16,0 3 1-14,-1-1 0-4,1-4 1 19,0 2-1-16,-3 2 0-3,2 1 0 20,-1 4 0-18,1 0-1-2,1-2 1 0,-6 2-2 12,6 0 1-10,-3 0-1 14,0-2 1-12,3-3-1-4,-3 1 1 15,5-3 0-13,-5 0 0-2,5-3 1 9,-5 4 1-7,3-4 0 7,2-1 1-1,1-1-1-4,2 0 1 3,-3 1-1 9,0-3 1-14,3 2-2 11,0-2 0-9,0 0-1-4,3-2 0 10,2-1 0-7,3 1 0 11,0 0-1-11,-3-5 1-3,3 2 0 8,0-2 0-4,5 0 0 6,-8 2 0-7,3-4 0 10,3 2 0-10,4 0 0 8,-4-1 1-9,5 4-1 11,2-3 0-12,6 2 0 13,0 0 0-10,2-2 0-4,9 3 1 10,-1-4-1-7,0 1 0 11,14 3 0-11,-6-8 0-3,6 3 0 9,5-3 0-6,0 0 0 8,7-2 1-8,-4 5 0 8,10-6 0-9,3-3 0 12,2-4 1-12,6-6-1 10,-3-5 1-10,8-2-1 10,0-10 0-10,8 1 0 10,0-6 0-10,2-6-1 11,1-5 0-9,-1-1 0-4,9-8 0 11,-9-8 0-8,6-2 0 2,-5-7 0 2,5-7 0-3,-8 0 0 15,-3-12 1-16,-13 1-1-3,0-8 0 16,-8-3 0-12,-8-4 0-4,-8 1-1 15,-7-13 1-11,-1 2-1-4,-8-8 0 10,-7-6-1-7,2 1 0 12,-8-10-2-13,-5-2 1-3,-6 2-1 17,-7-7 0-14,-8 9 3 12,-9 6 0-13,-10-1 2 4,-13 12 0 2,-8 7 2-5,-16 7 1 8,-2 4-1-7,-9-1 1 8,-10 6-4-9,-2-2 0 5,-12 3-3 5,-2 2 1-10,-7 4-2 11,-9 5 1-11,-5 5 0 12,-8 5 0-9,-8 4 2-5,0 10 1 13,-6 7 2-10,-9 2 0-3,-7 12 1 10,-1 5 1-8,-6 4-1 9,-1-2 1-8,-7 5-2 13,6 4 0-14,-6 3-2 12,-3-1 0-11,0 3 0-3,-2 0 0 16,2 5-1-13,-5 5 1-4,11-3-1 18,-3 0 1-13,3 5 0-4,7-3 0 12,1 6-1-8,18 3 1-4,-13-3-1 15,7-1 1-13,7 2-1 15,1-4 1-14,6 5-1-3,6-1 1 22,4 5-1-17,9-2 1-5,2 5-2 0,5-3 1 12,6 7-2-8,3-4 1-4,2 2-2 15,2 0 0-12,6 0-1 12,8 0 0-13</inkml:trace>
    </iact:actionData>
  </iact:action>
  <iact:action type="add" startTime="281665">
    <iact:property name="dataType"/>
    <iact:actionData xml:id="d87">
      <inkml:trace xmlns:inkml="http://www.w3.org/2003/InkML" xml:id="stk87" contextRef="#ctx0" brushRef="#br0">22035 3951 30 0,'-22'-12'15'2,"-23"-4"-28"7,35 16 33-6,-6 4-22 5,-3 3 0-3,-7 0-3 5,-6 3 1-6,-2 2 3 7,-3 4 0-6,0 3-4 5,-8 2 1-5,0 5 1 5,2 0 0-5,6 0 1 6,3-3 0-7,5 1 2 9,2-3 1-11,4-5-1 22,1 1 1-24,7-3-1 16,-1-2 1-12,2-3-1-3,7 8 0 6,1-6 0 1,6 3 0-5,6 0 0 8,1-2 0-9,1 0 0 8,8 4 0 1,3-4 0 2,5 0 0-10,5 4 0 13,2-1 0-13,1 1 0-2,3 0 0 10,2 1 0-8,2-1 0 13,-2 6 0-12,0-4 1-3,0-3-2 9,0-1 1-6,1 0-2 11,-1 5 0-12</inkml:trace>
    </iact:actionData>
  </iact:action>
  <iact:action type="add" startTime="308435">
    <iact:property name="dataType"/>
    <iact:actionData xml:id="d88">
      <inkml:trace xmlns:inkml="http://www.w3.org/2003/InkML" xml:id="stk88" contextRef="#ctx0" brushRef="#br0">11009 11968 12 0,'6'19'6'2,"2"0"-6"6,-3-14 6-5,3 2-6 4,0 2 0-2,5 0 0 5,0-1 0-5,0-6 0 4,3 0 0-3,3-6 0 4,-1-1 0-5,3 0 0 4,3 0 1-3,3 1 0 6,-1 4 0-9,1 2 0 11,-1 5 0-13,3 3 1 19,0-1 0-19,0 5-1 14,3-5 1-9,-3-1-1-5,0-6 0 8,3-2-2-4,5-7 1 6,6-5-1-7,-4-4 0 8,4 1 0-8,-1 4 0 12,0 4 0-13,1 7 1-2,-4 9 1 14,1 0 1-12,0 8-1 19,5 4 1-18,0 0 0-3,0 0 0 0,2-6-1 13,3-8 0-12,3-10-2 13,-2-8 1-13,2-6-2 10,5-2 1-10,-5 3 0 9,5-1 0-10,-3 6 2 9,1 6 0-1,-6 12 2-4,-2 0 0 3,5 9 0-1,0 1 0 3,-3 2-1-6,3-3 0 9,2-2-3-10,1-7 1 13,-3-4-3-13,5-8 0-2,0-4-1 9,1-3 1-6,-1 2 0 10,-3 8 1-11,1 4 3 13,-3 8 0-14,0 9 2 11,0 4 0-10,2 8 0 11,-4-1 1-11,4 3-1 3,1-5 0 2,-1-2-3-4,3-12 0 6,3-11-2-5,3-10 0 7,2-10-1-8,3-11 1 11,2 7 0-12,-5-3 0-2,0 8 2 9,1 6 0-5,-4 8 3 8,3 4 0-10,0 10 0 12,-5 5 1-12,0 4-1 10,0 0 1-11,0 0-2 11,0-7 0-10,5-9-4 10,-3-10 0-12,1-9-1 16,5-7 1-12,2 5-1-4,-2-1 1 12,2 8 0-7,-7 6 1-5,-3 6 3 14,-1 8 1-13,1 8 0 10,-2 5 0-10,4 2 0 8,-2-5 0-7,0-9-1 11,0-5 0-11,2-7-3 10,3-7 0-10,3-8-2 11,-3-1 0-11,0 0-4 13,-2 1 1-12,2 27-3-3,-10 7 0 10</inkml:trace>
    </iact:actionData>
  </iact:action>
  <iact:action type="add" startTime="312444">
    <iact:property name="dataType"/>
    <iact:actionData xml:id="d89">
      <inkml:trace xmlns:inkml="http://www.w3.org/2003/InkML" xml:id="stk89" contextRef="#ctx0" brushRef="#br0">17732 12225 17 0,'-10'-17'8'1,"10"-6"-8"7,0 13 8-7,-3-4-10 8,1-2 1 2,-4-5-4 1,1-8 0-7,-3-4 4 5,0-2 0-6</inkml:trace>
    </iact:actionData>
  </iact:action>
  <iact:action type="add" startTime="312576">
    <iact:property name="dataType"/>
    <iact:actionData xml:id="d90">
      <inkml:trace xmlns:inkml="http://www.w3.org/2003/InkML" xml:id="stk90" contextRef="#ctx0" brushRef="#br0">17627 11460 20 0,'5'-35'10'0,"3"-17"-15"12,-3 41 20-10,3-6-16 10,0-2 0-9,3-9-2 11,2-3 0-13,3-4 3 15,-3-2 0-14,3-3-1 3,2 2 0 0,3 5 1 5,3 2 0-5,0 3 2 6,3 5 1-7,-1 2 0 8,3 4 0-8,0 3-1 10,8 2 1-1,0 5-3-8,-2 0 1-4,4 2-2 10,6-2 1-6,6 3-1 10,-1-3 0-13,8-1 0 11,3 4 0-10,-3-1 0 9,6 0 1-9,4 5 1 10,-4 3 0-10,7 1 0 10,1 3 0-8,2-2 0-5,3 2 1 11,-1 0-1-7,12 0 0 10,-6-4-1-11,2-1 0 11,6-4 0-10,0-5 0-3,3-3 0 9,-1 1 0-6,4-1 0 9,-4 3 0-9,6 0 0 9,-8 3 0 3,53 4 0 1,-13-5 0-14,-9 0 0 2,-4 1 0 4,-3-1 0-4,-6 0 0 6,-2-4-1-6,0 2 1 8,0 0 0-10,-6 4 0 12,-2 3-1-12,3 0 1-2,-4 5 0 10,1 2 0-7,-8 0 0 12,3 2 1-14,2 3-1 11,-2 0 0-10,2-3 0 9,3-4 0-9,2-3 0 10,6 1 0-12,-10-3 0 15,9 0 1-13,-1 0 0 11,-7 2 0-11,-1 3 0-2,-4 0 1 11,1 2-1-8,-8 2 1 9,-3-2-1-8,-3 2 0-4,-8-1 0 10,-4-4 0-7,-7 6-1 9,-1-6 0-10,-9-1-1 10,-5 1 0-10,-8 3 0 10,-5-2 1-10,-3 2-1 11,-8 0 0-11,-5 3 0 11,-6 1 1-11,-4 6-1 3,2 2 0 6,-8 4 0-10,0-4 0 11,-14 12-1-9,-4-3 1-3,-9 7 0 9,4 0 0-6,-7 1 1 7,-1 1 0-7,-4 8 1 13,-4-3 0-15,-1 3 0 10,-2 2 0-9,-6-7-1 9,-2 2 1-9,-1 1-2 12,14-8 1-12,-26 17-1 10,-1-3 0-11,1-4 0 12,-3-3 0-9,2-4 1-4,-5-1 0 10,-5-1 1-7,6-3 0 10,-6-8 0-10,-3-1 1-3,-5 2-1 10,0-3 0-8,-6 1 0 14,-2-1 0-14,6-4-2 9,-9-2 1-8,6-1-1 7,-6-4 0-8,3-3 0 11,-2-4 1-11,-1 0 0 11,-2-3 1-9,-3-2 0-4,0 0 0 9,0-2 0-6,-2-3 0 12,-4 0-1-12,-1 1 0-3,1-1-1 9,-7 3 0-6,3 2-1 7,-3 0 1-7,2 0-1 8,-5 0 1-8,9 0 0 10,-4-3 1-11,9 1 1 10,-6-3 0-10,11-2 0 11,-1 0 0-11,6 0 0 10,-2-2 1-10,2-1-1 11,8 3 1-10,-3 0-2-3,3 0 0 14,5 2-1-11,-2 1 0-3,2-1-1 9,8 0 0-6,3-2 0 7,0 0 1-7,5-5 0 12,6-2 0-13,2 0 1 12,3 0 1-11,5-2 0 3,2-1 1 4,1-2-2-6,7 3 1-4,1-1-2 15,2-4 0-12,1 2-1 11,-1-2 1-11,3 0-1-3,2-5 0 7,3 0 0-3,6 3 0 5,-1-1 1-5,4 3 1 5,-1-2 0-5,2 1 0 7,1-1 0-9,3 2 1 9,-1-5-1-10,3 5 1 5,3-3-1 8,2-2 0-13,1-2-1 13,2 0 0-12,2-3 0 11,3 3 0-11,3-5 0 10,0 5 0-9,6 4 0-3,-1-2 0 11,3 5-2-9,5 2 1 11,5 8-2-9,3 4 0-5</inkml:trace>
    </iact:actionData>
  </iact:action>
  <iact:action type="add" startTime="353234">
    <iact:property name="dataType"/>
    <iact:actionData xml:id="d91">
      <inkml:trace xmlns:inkml="http://www.w3.org/2003/InkML" xml:id="stk91" contextRef="#ctx0" brushRef="#br0">6485 13626 9 0,'-11'7'4'1,"3"-14"-2"8,8 7 5-8,-2-7-8 7,2 7 1 4,-3-4 0-3,3-6 0-4,-3 3-1 5,3-5 1-4,-2 3 0 3,2-3 0-4,2-2 0 5,1 0 0-5,0 2 0 6,-1 3 0-7,6-1 0 8,-2 1 0-8,2 0 0 9,0 2 1-11,-3-1-1 13,3 1 0-14,-3 0 1 7,3 5 0-1,3-3 0 1,-3 5 0 0,2-2 0 7,1 2 0-10,-1 0-1 9,1 2 1-12,-1-2-1 9,-2 7 0-8,0 0 0 11,0 3 0-12,0-1-1 13,0 3 1-11,-3 2 0-3,3 3 0 18,-2-1-1-15,-1 0 1-3,0 3 0 14,1 0 0-10,-1-2 0-4,0 1 0 15,3 4 0-11,-3-6 0-4,1-2 0 14,-1-4 0-12,0-1-1 7,3-2 1-9,0 0 0 14,3-5 1-11,-1 3-1 9,1-3 1-9,-1-2 0-3,1-2 1 10,0-5-1-5,2-5 0 13,0 1 0-15,0-11 1-3,3 4-1 19,-3-11 1-15,3 1-2-5,0-2 1 1,0-1 0 9,0 0 0-6,-3 6-1 10,0 1 0-10,-5 3-1 12,0 4 1-10,-3 1 0-5,-5 7 0 11,-2 1-2-9,-6 1 1 5,3 5 0 0,-3-3 0-6,2-2-1 8,1 0 1 2,2 0-2-8,6 0 0 10,5 2-1-9,3-2 0-4</inkml:trace>
    </iact:actionData>
  </iact:action>
  <iact:action type="add" startTime="356371">
    <iact:property name="dataType"/>
    <iact:actionData xml:id="d92">
      <inkml:trace xmlns:inkml="http://www.w3.org/2003/InkML" xml:id="stk92" contextRef="#ctx0" brushRef="#br0">9607 13619 13 0,'-8'0'6'1,"3"-2"-9"4,5-3 7-1,-3-2-7 6,1 0 1-4,-4 2-2 3,1-2 1 2,0 0 5-6,-3 7 0 0,0-2-4 5,0 4 1-6,-3 3 0 6,3 2 1-5,-2 0 0 5,2 3 0-5,-3 1 0 6,1-4 0-7,-4 0 0 9,4 8 1-11,-1-4 0 13,1 1 0-15,-6 2-2 11,-3-2 1-2</inkml:trace>
    </iact:actionData>
  </iact:action>
  <iact:action type="add" startTime="356591">
    <iact:property name="dataType"/>
    <iact:actionData xml:id="d93">
      <inkml:trace xmlns:inkml="http://www.w3.org/2003/InkML" xml:id="stk93" contextRef="#ctx0" brushRef="#br0">9271 13789 10 0,'-11'0'5'2,"9"-3"-5"-1,2 1 9 0,0 0-9 16,0-5 0-16,0 4-1 17,0 3 1-17,5-5 0 2,0 5 0 10,1 0-1-9,2 0 1-3,5 8-1 14,0 1 1-14,6-2 0 7,-1 2 0-2,1-2 2 3,2 0 0-1,-3 1 0-1,-2-4 1 4,0 1 0-4,0-3 0 2,-3 1-1-3,-2-1 1 2,-1 0-2 4,1-2 1-4,-3 0-1-5,0-2 0 0,-3 0 0 6,0-3 0-3,1-4 0 4,-1 1 0-5,0-1 0 5,-2-3 1-5,-3 3-1 6,0-3 0-7,0 0-1 8,-3 1 1-8,-2-3-1 10,0 4 1-11,-3-2-2 10,0 5 1-10,0 0-1 11,3 0 0-11,2-5-1 10,0 3 0-10,3-10 0 10,3-7 0-8,2 5-2-4,3-5 0 10,5 0-2-7,1 5 0 8</inkml:trace>
    </iact:actionData>
  </iact:action>
  <iact:action type="add" startTime="357280">
    <iact:property name="dataType"/>
    <iact:actionData xml:id="d94">
      <inkml:trace xmlns:inkml="http://www.w3.org/2003/InkML" xml:id="stk94" contextRef="#ctx0" brushRef="#br0">9697 13638 17 0,'-19'0'8'2,"9"-12"-10"-1,7 12 14 0,1-7-13 11,-1 0 1-10,0-5-2 7,1-2 0-2,2 0 2 1,2-5 1-3,4 3-1 6,-1 2 1-6,3 2 0 5,0 0 0-5,2 1 1 5,1-1 0-5,0 2-1 5,2 3 0-6,0 0-1 10,-2 7 0-13,-4 0-1 13,1 7 1-13,0 7-1 9,0 5 1-4,0 2 0 4,0 5 0-2,0 3 0 8,0 1 0-13,0-2 0 13,0 10 0-13,0-5-1-2,2-3 0 8,-2 3 0-3,0-7 1 2,0-5-1-2,0-2 1 5,0-7 0-7,3-3 1 8,-1-4 0-8,4-5 1 11,1-12 0-11,7-6 0-3,1-6-1 8,1-14 1-3,0 3-1 5,0-12 0-7,2-5-2 11,-7-2 0-12,-3 3-1 13,-6-4 1-10,-7 8-1-5,-6 0 1 10,-5 7 0-7,-2 5 0 11,-3 7 0-11,-1 4 0-3,4 15-3 16,-1 9 0-13</inkml:trace>
    </iact:actionData>
  </iact:action>
  <iact:action type="add" startTime="360395">
    <iact:property name="dataType"/>
    <iact:actionData xml:id="d95">
      <inkml:trace xmlns:inkml="http://www.w3.org/2003/InkML" xml:id="stk95" contextRef="#ctx0" brushRef="#br0">10242 13655 12 0,'-3'0'6'2,"6"0"-5"3,0-5 7-2,-1 0-8 7,1-2 0-5,0 2 1 5,-1-2 1-5,-2 0-1 5,0 7 0-5,0 5 0 7,0-5 1-9,0 2-1 10,0 5 1-11,0-7-2 14,3 5 1-15,0-3-2 8,2-2 1-3,0 0 0 3,3 0 1-2,0 0-1 0,0 0 1 3,0 5-1-4,0 2 0-2,0 3 0 7,0 1 1-7,0 3-2 7,0-2 0-7,2-5 1 15,1 0 0-19,2 0 0 11,0-2 0-8,0-3 0 9,3 3 1-9,-2-5 0 15,1 0 0-15,-1 0-1 14,-4 3 1-14,-2 1-2-3,-3 3 0 16,1 5-2-12,-4 2 0-3,1 0-2 13,0-2 1-11,2-3-2 12,0-4 1-11</inkml:trace>
    </iact:actionData>
  </iact:action>
  <iact:action type="add" startTime="361057">
    <iact:property name="dataType"/>
    <iact:actionData xml:id="d96">
      <inkml:trace xmlns:inkml="http://www.w3.org/2003/InkML" xml:id="stk96" contextRef="#ctx0" brushRef="#br0">10247 13967 13 0,'-13'14'6'3,"8"-21"-8"2,5 0 13-3,0 0-11 8,0-4 0-6,0 3-1 7,0-1 1-7,0 4 0 6,0-2 0-5,0 7 0 5,0 0 1-3,2 3-1 2,4 1 1-4,-1 3 1 4,3-2 0-4,3-3 0 5,2 3 0-5,0-2 1 5,3-3 0-4,2 0-1 4,4-3 1-3,-1 6-1 4,0-3 0-7,-3 0-2 6,-2 0 1-6,0 0-2 8,0 4 1-7,-3-1-1 10,-2-3 0-12,-1-3-1 18,-2-1 1-16,0 4-4-4,0 0 1 0,-2 0-2 10,1 4 0-7</inkml:trace>
    </iact:actionData>
  </iact:action>
  <iact:action type="add" startTime="361598">
    <iact:property name="dataType"/>
    <iact:actionData xml:id="d97">
      <inkml:trace xmlns:inkml="http://www.w3.org/2003/InkML" xml:id="stk97" contextRef="#ctx0" brushRef="#br0">10599 13655 20 0,'0'-3'10'0,"6"-23"-14"10,-4 24 18-8,3-5-15 4,1-2 0-1,-1-1-1 6,3-2 1-7,0 5 2 6,0 3 0-5,0-1-2 6,2 3 1-7,1 2 0 9,0 7 1-11,-1 2-2 13,-2 0 0-14,-3 13-1 8,1 3 0-3,-6 8-1 3,2 5 0 2,-2 2 0 4,0 0 1-8,0 2 3-6,3-4 0 9,0-7 1-6,2-6 1 13,0-3 1-13,3-4 0-3,0-11 0 15,3-7 1-12,-1-9-3 10,3-7 1-9,1-13-1-4,2-11 0 12,-1-4-1-7,-1-8 0-5,-4-12-1 15,1 8 0-13,-3-8-1 19,-3 3 1-18,-2 14 0-3,-3 5 0 0,-3 9-1 15,-2 2 0-11,-3 10-1-4,-3 12 1 9,1 7-5-6,2 11 1 13,0 7-2-14,5 6 1-3</inkml:trace>
    </iact:actionData>
  </iact:action>
  <iact:action type="add" startTime="362165">
    <iact:property name="dataType"/>
    <iact:actionData xml:id="d98">
      <inkml:trace xmlns:inkml="http://www.w3.org/2003/InkML" xml:id="stk98" contextRef="#ctx0" brushRef="#br0">11038 13793 27 0,'-5'7'13'1,"13"-7"-21"9,0 0 28-7,3-2-23 5,2-3 0-4,0 5-1 6,-2-4 1-5,-1 1 4 5,1 1 0-4,-3 0-2 4,-3 2 1-5,0 0 1 5,-5 0 1-5,0 2-1 6,0 0 1-7,-5 3-3 8,-6 2 0-9,-2 2-4 11,-3 3 0-13,-2 2 1 10,-1 0 0-7,3 1 2 6,1 3 0 1,4-6 3 4,6-2 1-9,2 6 2-5,8-7 1 16,3-2-2-14,5-2 0-2,3-3-1 18,6-2 0-14,-1 0-1-4,3-7 0 15,-1 7-4-13,1 0 0-2,0 0-3 8,0-2 0-6</inkml:trace>
    </iact:actionData>
  </iact:action>
  <iact:action type="add" startTime="362646">
    <iact:property name="dataType"/>
    <iact:actionData xml:id="d99">
      <inkml:trace xmlns:inkml="http://www.w3.org/2003/InkML" xml:id="stk99" contextRef="#ctx0" brushRef="#br0">11374 13720 31 0,'3'15'15'2,"26"-8"-23"9,-18-7 30-9,2-3-25 4,8 1 0-1,0 0-4 5,-2-6 1-5,-1 6 6 5,1-3 1-5,-1 5-5 6,1 0 0-7,2 0 0 9,-2-2 0-11,-1-5-1 13,3-5 1-15</inkml:trace>
    </iact:actionData>
  </iact:action>
  <iact:action type="add" startTime="363068">
    <iact:property name="dataType"/>
    <iact:actionData xml:id="d100">
      <inkml:trace xmlns:inkml="http://www.w3.org/2003/InkML" xml:id="stk100" contextRef="#ctx0" brushRef="#br0">11676 13466 28 0,'-18'-7'14'0,"23"-16"-25"9,0 11 31-7,3-2-21 12,0-2 0-13,3 1-1 8,-1 6 0-4,1 2 2 5,-1 2 0-5,1 10-1 5,0 2 0-5,-1 2 0 5,1 10 1-5,2 0 0 8,-3-7 1-10,6 11-1 10,0 8 1-12,-3 2-1 17,1 4 1-17,-1 3-3 9,-2 12 0-5,-1-2-2 9,-2-1 1-12,0 0 1 10,-3-9 1-9,3-2 1 9,3-10 1-9,-1-7 2 11,4-7 0-11,-1-7 2 11,3-7 0-12,2-7-2 12,3-7 0-9,1-12-2-4,-4-6 1 10,1-1-2-7,-4-12 1 10,-1-7-2-10,-4-2 0-3,-2-9 0 9,0-1 1-5,-3 10-1 7,-2 9 0-8,0 5-1 11,-3 12 0-12,-3 9-3 9,-2 12 1-9,-3 14-3 10,0 14 1-10</inkml:trace>
    </iact:actionData>
  </iact:action>
  <iact:action type="add" startTime="363651">
    <iact:property name="dataType"/>
    <iact:actionData xml:id="d101">
      <inkml:trace xmlns:inkml="http://www.w3.org/2003/InkML" xml:id="stk101" contextRef="#ctx0" brushRef="#br0">12348 13887 38 0,'-10'38'19'1,"4"-14"-34"8,12-17 41-7,-1-3-29 8,0-1 0-3,0 1-1 1,1 1 0 2,-1-3 6-5,0 10 0 0,-2 2-3 5,-3 0 0-5,-3 5 0 5,3 0 1-5,-2-3-4 5,-1 3 1-5,6-12-4 6,5-9 1-7</inkml:trace>
    </iact:actionData>
  </iact:action>
  <iact:action type="add" startTime="377029">
    <iact:property name="dataType"/>
    <iact:actionData xml:id="d102">
      <inkml:trace xmlns:inkml="http://www.w3.org/2003/InkML" xml:id="stk102" contextRef="#ctx0" brushRef="#br0">17629 13125 22 0,'-8'7'11'1,"8"-9"-9"7,0 2 11-7,0-5-13 8,0 1 0 2,0-6 0 0,-2-4 0-6,-1 5-1 5,-2-5 1-4,2-3-1 4,-2-2 1-6,-1-4-1 8,1-3 1-9,0-7 0 12,5 0 0-14,-8 0-1 8,5 0 1-3,-2 3 0 16,0 4 0-21,-1 2 0 13,1 3 1-10,-3 9-1-3,-2 1 0 9,-1 4 0-6,-2 2 0 11,0 5 0-10,-1 0 0-4,1 0 0 15,3 5 0-12,-1 2 0 12,0 2 0-12,1 3-1-3,-3 4 0 18,-1 5-1-16,1 8 0-2,0 4-1 16,2 4 0-13,1 8 0-3,2-3 1 13,2 3 0-10,4-3 0-3,-1-4 1 19,1-3 1-16,2-2 0-3,2-5 0 10,1-4 0-8,2-8 0 10,3-4-1-8,0-3 1-3,3-6 0 11,2-10 0-12,3-5 1 8,0-9 1-8,2-10-1 8,3-4 1 3,0-5 0-2,1-2 0-6,1-1-1 10,-1 3 0-11,-4 3-1 11,-2 6 1-11,-3 12-1 10,-8 5 1-10,-5 19 1 10,-5 7 0-11,0 9 0 12,-6 5 0-11,3 2 0 11,3 0 1-9,2-2-1-4,1-5 0 3,4 3-2 6,4-8 0 5,-1-2-2-10,0-2 0-4,6-3-5 8,-6-4 1-5</inkml:trace>
    </iact:actionData>
  </iact:action>
  <iact:action type="add" startTime="378681">
    <iact:property name="dataType"/>
    <iact:actionData xml:id="d103">
      <inkml:trace xmlns:inkml="http://www.w3.org/2003/InkML" xml:id="stk103" contextRef="#ctx0" brushRef="#br0">17907 12841 12 0,'-3'-12'6'9,"9"-7"-6"-8,-4 12 7 8,-2 7-7 1,0 0 0-5,-2 5-1 6,-1 0 1-6,0 2 1 5,1 4 1-3,-4 1-1 1,4-5 1 0,-1 0 0-1,6 0 0-2,2-2 0 5,0-3 0-5,3 3-1 5,0-3 0-5,3 1-1 6,-1-1 1-7,1 5-1 6,0-7 1-5,-1 7-1 7,1-2 1-9,-1 0-1 14,4-3 1-16,-1-2 0 9,0 0 1-5,0-5-1 11,-2 3 0-13,-1-5-1 10,1 2 1-11,-3 5-3 10,-3 7 0-9,-2 3-4 8,-3 1 0-8</inkml:trace>
    </iact:actionData>
  </iact:action>
  <iact:action type="add" startTime="379256">
    <iact:property name="dataType"/>
    <iact:actionData xml:id="d104">
      <inkml:trace xmlns:inkml="http://www.w3.org/2003/InkML" xml:id="stk104" contextRef="#ctx0" brushRef="#br0">17881 13090 16 0,'-8'19'8'2,"10"-10"-8"-1,1-9 10 8,0 0-10-6,2-2 0 3,0-3 0 4,3-2 0-5,0 0 1 9,3 0 0-12,-1 0 0 7,-2 2 1-4,3 3 0 4,-1 4 0 16,9 10 0-19,-3 2 0-1,-3-2-1 5,0-3 1-4,0-2-1 4,1-2 0-3,-1-2-1 6,-3-1 1-9,1-4-3 10,0 2 1-11,-6 2-5 7,-5 0 0-3</inkml:trace>
    </iact:actionData>
  </iact:action>
  <iact:action type="add" startTime="379778">
    <iact:property name="dataType"/>
    <iact:actionData xml:id="d105">
      <inkml:trace xmlns:inkml="http://www.w3.org/2003/InkML" xml:id="stk105" contextRef="#ctx0" brushRef="#br0">18367 12904 11 0,'3'3'5'1,"10"6"-1"8,-10-4 1-7,2 2-5 7,-2 0 0-2,2 2 2 1,3 1 1-3,0 1-3 5,3-6 1-5,2 2 1 6,3 0 1-7,2-7 0 6,1-2 0-5,-1-3-1 6,3-2 1-7,1 5-1 8,1-3 0-9,4 0-1 11,-1 5 0-1,1 5 0-8,2 0 0-4,3-3-1 9,-3 5 1-6,2-2 0 12,4-3 0-14,-1 1 1 11,-2-3 0-11,5 0 1 11,0 0 0-9,3 2-1 9,-1 0 1-10,-1 3-1 10,-4 0 1-10,0 2-3 12,1-5 1-12,-1 5-1-2,-2-7 0 14,-3 5 0-11,-3-10 0-3,-2 3 0 9,3-5 0-5,-3-3-4 11,-1-4 1-13,-4 0-7 8,-3 0 1-7</inkml:trace>
    </iact:actionData>
  </iact:action>
  <iact:action type="add" startTime="380889">
    <iact:property name="dataType"/>
    <iact:actionData xml:id="d106">
      <inkml:trace xmlns:inkml="http://www.w3.org/2003/InkML" xml:id="stk106" contextRef="#ctx0" brushRef="#br0">18875 12554 16 0,'-13'0'8'1,"5"9"-8"8,3-6 8-8,-3 4-10 8,0 2 1-8,-3 3 3 17,1 0 0-13,-3 2-1 7,-1-2 0-9,1 2 0 11,-3 0 1-13,0 0 0 10,1 0 1-7,-4 0-3 6,3-2 0-3,0 0 0 1,3-3 0 0,0 3 0-1,0-3 0-2,2 1-1 5,3-1 1-5,3-2 0 5,2-2 1-5,3 2-1 5,3-5 0-5,5 5 0 5,2-2 1 3,4-3 0-9,1 3 0 9,1 0 0-10,3-5 0 10,2 0-1-11,-5 0 1 12,0-3 0-10,-3 1 0-3,0-3-1 11,0-2 1-9,-2 0 0 11,-3 2 0-11,3-4-1 10,-4-3 1-11,1-2 0 13,0 0 0-13,-2 0-1 13,-4 2 1-13,1 0-1 12,-6 3 0-11,-2 2-2-2,0 0 1 13,-3 2-4-11,2-2 1 13,1 0-4-12,3-2 1-3</inkml:trace>
    </iact:actionData>
  </iact:action>
  <iact:action type="add" startTime="381553">
    <iact:property name="dataType"/>
    <iact:actionData xml:id="d107">
      <inkml:trace xmlns:inkml="http://www.w3.org/2003/InkML" xml:id="stk107" contextRef="#ctx0" brushRef="#br0">18981 12338 18 0,'-2'0'9'8,"7"-8"-13"-7,-2 4 15 11,-1-1-12-9,1-2 1-1,2 5 0 11,0-5 0-9,1 0 0 4,2-1 1 0,2 1-1-1,-2 3 0-2,3-1 0 5,-3 3 0-5,-3 4-1 5,0 5 1-5,-2 10-1 5,-3-1 0-5,-3 12 0 5,-2 5 0-2,-3 7-1 6,0 5 1-10,0-5-1 12,3 7 1-11,2-5 0-4,3-4 1 20,0-5 0-18,5-7 0-3,3-8 0 16,3-6 0-11,2-7 0-4,3-10 1 5,5-9 0 1,0-5 1 3,1-9 0-5,-1-7 1 16,0-3-1-17,-5-2 1-4,0 0-1 15,-6 3 1-10,-7 4-2-4,-6 2 1 10,-2 10-1-7,-3 2 1 19,-3 5-1-19,1 2 0-2,-3 3-2-2,2-3 1 17,0 7-6-16,4-6 0 17</inkml:trace>
    </iact:actionData>
  </iact:action>
  <iact:action type="add" startTime="382267">
    <iact:property name="dataType"/>
    <iact:actionData xml:id="d108">
      <inkml:trace xmlns:inkml="http://www.w3.org/2003/InkML" xml:id="stk108" contextRef="#ctx0" brushRef="#br0">18891 13208 27 0,'-13'7'13'1,"0"-10"-20"5,8 6 23 7,-1-3-20-10,-4 2 1 1,-1 3-3 7,-2 4 1-8,0 3 7 8,-3 4 0-6,0 1-4 6,3-1 1-6,-1 1 2 4,4-1 0-1,2-2 0-1,3-2 1-2,2-5-1 4,6 5 1 12,10-5-2-11,3-5 1-5,2 5-1 5,3-4 0-5,3-3 1 15,-3-3 0-20,1-4 1 14,-4 0 0-11,-2 0 0 19,-3-2 0-17,0-3-1-4,-5-2 1 0,-2 0-1 13,-6 0 0-11,-6 4-3 18,-4 1 1-17,-4 4-6-3,-4 5 1 0</inkml:trace>
    </iact:actionData>
  </iact:action>
  <iact:action type="add" startTime="382718">
    <iact:property name="dataType"/>
    <iact:actionData xml:id="d109">
      <inkml:trace xmlns:inkml="http://www.w3.org/2003/InkML" xml:id="stk109" contextRef="#ctx0" brushRef="#br0">18981 13198 24 0,'6'7'12'1,"12"-9"-16"9,-10 2 18-9,3 0-14 9,-1 0 0-5,3 0 0 7,1 2 0-9,1 3 0 12,4-3 0-14,0 1 0 9,-4-6 0-4,4 1 0 3,5-5 1-1,0-5-1-2,2 5 0 5,-7-5-4-6,-1 3 1 0,-5 2-3 4,-5 2 1-3</inkml:trace>
    </iact:actionData>
  </iact:action>
  <iact:action type="add" startTime="383051">
    <iact:property name="dataType"/>
    <iact:actionData xml:id="d110">
      <inkml:trace xmlns:inkml="http://www.w3.org/2003/InkML" xml:id="stk110" contextRef="#ctx0" brushRef="#br0">19092 13057 30 0,'-8'5'15'0,"16"11"-23"6,-5-16 30-4,2 5-26 8,-2 0 0-5,0-1-2 8,-1 6 1-9,1-1 7 5,-3 10 0-1,0 2-4-1,0 0 0-2,0 3 2 5,3 2 0-5,-1-5 1 5,1 3 0-5,-1-1-1 5,1-2 1-5,0 0-1 5,-3 1 0-2,0-4-1 5,0 6 1-9,0-8-1 9,0 1 1-11,2-3-1 12,1 0 1-12,2-5 0 10,1 1 0-10,2-1 0 9,-1-4 1-8,4-3-1 4,0-2 1 1,5-2 0 5,2-3 0-9,-2-4-1 9,0-3 1-10,0-2-2 13,-3 0 0-11,0 2-4-4,-8 0 0 19,1 5-1-17,-1 5 1-2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5T02:36:39.2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013">
    <iact:property name="dataType"/>
    <iact:actionData xml:id="d0">
      <inkml:trace xmlns:inkml="http://www.w3.org/2003/InkML" xml:id="stk0" contextRef="#ctx0" brushRef="#br0">2704 4856 16 0,'-29'7'8'2,"21"-2"-10"11,8-3 8-11,0 5-7 2,3 3 1 1,2-1-1 5,3 3 1-5,0 4-1 5,2-1 1-4,4 1-1 6,7 8 1-10,0-1-1 12,0 3 1-13,6 2-1 10,-4 0 0-6,4 3 0 5,2 0 1-3,8-3-2 13,-3-2 1-19,6 2 0 13,2 2 1-10,3-1-1-3,3-3 0 6,-3-5 0 9,3-5 1-15,5 1-1 4,2-8 0 7,6 0 0-8,-3-4 1 14,3 0 0-15,-5-5 0-2,4 0 0 17,4-2 0-13,-1-1 1-5,4 1 0 22,-1-5 0-19,-3-3 0-2,6-1 0 14,2-6 0-11,4 1 0-4,-4-1 0 17,-2-2 0-14,-3-4 0-2,3-3-1 15,-6-2 1-12,1 2 0 4,-1-2 1-5,1-3 0 9,-6 1 1-10,3-1-1 12,0-2 0-12,-1 0-1 12,-1 7 1-12,-1 0-1 6,-3 3 0-4,-4 2-1 7,-4 4 0-8,-10 3 0 13,-5 0 0-13,-5 5-1 9,-4-1 1-9,-1 3-4 11,-4 2 1-11,-2 3-2 10,0 4 1-11</inkml:trace>
    </iact:actionData>
  </iact:action>
  <iact:action type="add" startTime="16702">
    <iact:property name="dataType"/>
    <iact:actionData xml:id="d1">
      <inkml:trace xmlns:inkml="http://www.w3.org/2003/InkML" xml:id="stk1" contextRef="#ctx0" brushRef="#br0">5001 4588 20 0,'-22'-9'10'1,"15"6"-17"8,7 3 21-6,0 0-15 6,5 0 0-3,3 3 0 3,2 1 0-4,9 1 0 5,2 2 0-5,3 0-1 5,2 0 0-5,3 0 0 5,1 3 1-5,4-1 0 5,-5 1 0-5,-3-1 1 6,-2 0 0-7,-3 1 0 9,-2 2 1 1,-3 2-1-8,-3 0 0-5,-2 5 0 10,-3-1 1-7,-3 4 0 15,0 1 1-14,-7 8-1-4,-4 4 0 15,-4 5 0-12,-6 7 0-3,-8 7-2 17,-5 12 0-13,-6 12-3-4,-4 9 0 11</inkml:trace>
    </iact:actionData>
  </iact:action>
  <iact:action type="add" startTime="26494">
    <iact:property name="dataType"/>
    <iact:actionData xml:id="d2">
      <inkml:trace xmlns:inkml="http://www.w3.org/2003/InkML" xml:id="stk2" contextRef="#ctx0" brushRef="#br0">7014 5494 10 0,'3'-5'5'1,"10"3"-5"7,-5 2 6-6,3 0-6 5,2 0 0-2,3 2 0 6,2 0 0-7,3 3 0 6,3 2 0-5,3-2 0 5,2 7 0-5,2-3-1 6,1-2 1-7,0 5 0 10,-3-5 0-12,0 0 0 12,0 0 0-13,3-2 0 20,5-3 0-20,-3 0 0 11,1-2 0-9,5-2 0 10,-3-3 1-11,0 1-1 8,5-4 1-9,-5-3-1 15,0-6 1-14,3-2-1 12,5-2 0-10,-3 5 0 10,-2-5 1-9,2-3-1-4,0 3 0 6,1 2 0 9,-4-4 1-11,-2-6 0-4,0 4 0 18,-2-1 0-16,-1-3 1-2,-2 1-1 13,0 5 1-9,-3 2-1 1,-5 2 1-3,-3 5-2 4,-5 2 1 2,-3 0-1-3,-2 5 0 3,-4 2-3 9,-1 3 1-13,-1 0-3-4,0 2 1 8</inkml:trace>
    </iact:actionData>
  </iact:action>
  <iact:action type="add" startTime="27094">
    <iact:property name="dataType"/>
    <iact:actionData xml:id="d3">
      <inkml:trace xmlns:inkml="http://www.w3.org/2003/InkML" xml:id="stk3" contextRef="#ctx0" brushRef="#br0">8176 5037 11 0,'5'-14'5'0,"19"-2"-5"10,-16 13 7-8,2-1-8 5,1-1 1-2,-1 3-1 5,4 2 0-5,2 0 1 5,2 0 0-5,3 0-1 5,0 0 1-5,3-3 0 7,-3 3 0-9,1-2 0 10,-1 2 1-11,0-2 1 12,-3 2 0-13,4 2 0 9,-7 0 1 1,-1 1-1 4,-1 1 1-12,-3 3-1 4,4 5 1 1,-6 2-3-5,2 0 0 10,-4 1-1-9,-4 3 1 13,-2 8-2-14,-2 0 1-3,-4 2-2 20,-10 5 1-16,0 5-2-3,-5 4 1 10,-3 10-1-7,-5 11 0 8</inkml:trace>
    </iact:actionData>
  </iact:action>
  <iact:action type="add" startTime="33249">
    <iact:property name="dataType"/>
    <iact:actionData xml:id="d4">
      <inkml:trace xmlns:inkml="http://www.w3.org/2003/InkML" xml:id="stk4" contextRef="#ctx0" brushRef="#br0">10131 5188 10 0,'0'2'5'1,"16"-2"-5"0,-8 0 6 7,2 3-7 3,4 1 0-5,1 1-3 5,4 2 1-8,-1-2 2 8,4 4 1-7</inkml:trace>
    </iact:actionData>
  </iact:action>
  <iact:action type="add" startTime="33397">
    <iact:property name="dataType"/>
    <iact:actionData xml:id="d5">
      <inkml:trace xmlns:inkml="http://www.w3.org/2003/InkML" xml:id="stk5" contextRef="#ctx0" brushRef="#br0">10687 5331 2 0,'39'7'1'1,"19"-7"0"7,-36 0 0 2,9-2-1-7,9-3 0 1,5 1 0 7,3-1 0-7,2-4 0 6,3-1 0-5,2 1 0 5,4-1 0 1,1 1 0 3,1-3 0-11,-2-2 1 12,-1-2 0-11,3-6 0-3,-1 1 1 19,4-2 0-16,-1-1 1-3,-2-4-1 19,-3 2 0-16,3 3 0-3,3-1 0 0,-1 1-1 13,3-1 1-11,1 1-1 15,-4-1 1-13,1 3-2-4,4-5 1 11,4-2-1-5,-1 0 1-7,1-3-1 20,-6-2 1-16,3-2-1-3,-1-1 0 5,-7 4 1 9,-5 1 0-12,-6 5 0 7,-5 0 0-9,-10 10 0 13,-6 4 1-11,-8 0-1 19,-3 5 1-17,-4 0-4-4,-4 2 1 0,1-2-4 13,-6 7 0-11</inkml:trace>
    </iact:actionData>
  </iact:action>
  <iact:action type="add" startTime="33910">
    <iact:property name="dataType"/>
    <iact:actionData xml:id="d6">
      <inkml:trace xmlns:inkml="http://www.w3.org/2003/InkML" xml:id="stk6" contextRef="#ctx0" brushRef="#br0">12647 4426 28 0,'-24'-2'14'2,"45"-1"-24"2,-13 3 26 1,8 0-17 3,3 0 1-2,5 0-2 3,2 3 1-4,3-1 0 5,6 0 1-5,2 5-1 6,0 0 0-6,2 5 0 4,-2 0 0-4,-2 0 0 6,-3-3 1-7,-1 3-1 7,1-3 1-7,-8 1 0 15,-3-1 1-18,-5-4-1 14,-3 4 0-11,-5 1 0 21,-5 11 0-22,-9 9-3-2,-12 17 1 0,-14 19-3 13,-16 14 0-11</inkml:trace>
    </iact:actionData>
  </iact:action>
  <iact:action type="add" startTime="45575">
    <iact:property name="dataType"/>
    <iact:actionData xml:id="d7">
      <inkml:trace xmlns:inkml="http://www.w3.org/2003/InkML" xml:id="stk7" contextRef="#ctx0" brushRef="#br0">17645 7775 12 0,'-11'-2'6'9,"6"-10"-5"-8,5 7 6 0,-2-2-7 7,-4-2 0 3,1-3 0 3,0-5 1-9,-1-1-1 9,4-4 1-13,-1-3 0 10,3-4 0-6,0-1-1 6,0-3 1-5,3 0 0 1,-1 0 0 3,-2 0-1-5,0 0 0 1,-2 0 0 22,-4 3 1-28,1 1-1 1,-5 4 1 9,2 3-1-7,0 6 1 6,0 2 0 7,-3 2 1-11,1 5-1-4,-1 0 0 15,3 5-1-13,0 4 1-2,0 5-1 8,-2 7 0-5,-1 3-2 8,-2 4 1-8,0 7-1 12,-3 7 0-14,0 8 0 9,0 6 0-8,0 5 0 10,5 5 0-10,1 4 1 12,-1-1 0-8,3-6 1-6,0 0 0 9,3-2-1-6,3-11 1 11,2-6-1-10,2-4 1-4,3-7-1 15,6-9 0-13,5-10 1 12,2-5 0-10,6-11-1-4,3-10 1 7,-1-5-1-2,6-9 1 1,2-4 0 10,-2-6 0-11,0-1 0-5,-6 1 0 14,-5 6 0-12,-5 4 1-2,-2 7 1 14,-7 5 1-11,-1 7 0 11,-6 4 0-10,-3 8-1-4,-2 7 1 9,0 9-1-4,2 5 1 8,3-1-3-8,3 4 0-5,-1 6 0 15,6-2 0-13,-3 0-2 9,3 2 1-11,0-2-3 0,0-8 0 7,3-3-1 2,5-11 0 0</inkml:trace>
    </iact:actionData>
  </iact:action>
  <iact:action type="add" startTime="46416">
    <iact:property name="dataType"/>
    <iact:actionData xml:id="d8">
      <inkml:trace xmlns:inkml="http://www.w3.org/2003/InkML" xml:id="stk8" contextRef="#ctx0" brushRef="#br0">17955 7561 19 0,'-11'-5'9'2,"11"1"-11"4,3 1 19-4,2-2-18 6,6-2 1-3,2-2-1 6,0 2 1-6,6 0 0 5,2 0 1-6,0 2-1 7,-3 0 0-7,1 5 0 7,-1 0 1-7,4-2 0 8,1 0 0-9,4 2 0 11,-1-3 1-12,1 6-1 18,-3-3 0-20,-1 0-1 14,-1-3 1-11,-7 1-4 12,-1 2 1-10,-1-2-5-4,-8 2 1 10</inkml:trace>
    </iact:actionData>
  </iact:action>
  <iact:action type="add" startTime="46826">
    <iact:property name="dataType"/>
    <iact:actionData xml:id="d9">
      <inkml:trace xmlns:inkml="http://www.w3.org/2003/InkML" xml:id="stk9" contextRef="#ctx0" brushRef="#br0">18039 7688 19 0,'6'7'9'10,"20"-5"-11"-9,-15 1 15 12,2-3-14-11,0-3 1 0,3-1 0 8,5-8 0-5,6 0 0 6,2 0 0-4,2-4 0 0,-1-1 0-2,-1 3-2 5,-6 3 0-5,1-1-3 5,-8 9 1-5</inkml:trace>
    </iact:actionData>
  </iact:action>
  <iact:action type="add" startTime="47149">
    <iact:property name="dataType"/>
    <iact:actionData xml:id="d10">
      <inkml:trace xmlns:inkml="http://www.w3.org/2003/InkML" xml:id="stk10" contextRef="#ctx0" brushRef="#br0">18717 7540 21 0,'2'0'10'1,"22"0"-12"8,-13-3 19-7,2-1-17 13,8-1 0-13,6 0-1 6,2 1 1-3,0-1 0 5,2 0 0-5,7 3 0 5,4 2 1-5,3 2 0 5,5 1 1-5,11 1 0 6,-5 1 0-7,2-3 1 8,5 1 0-7,6-1 0 6,2 0 0-7,6 3 0 8,-8 0 0-7,5 2-1 14,3-2 0-15,5-1-1-3,2-1 1 14,-1-1-2-11,4-2 1-3,0-2-2 14,3-1 1-12,-8-1-1 14,-3-1 1-13,-2 2 0-3,0 1 0 15,-6 2-2-12,-7 0 1-3,-6 2-2 17,-5 1 1-12,-8 2-5-5,-11-1 1 9,-2-1-3-5,-8-1 0 7</inkml:trace>
    </iact:actionData>
  </iact:action>
  <iact:action type="add" startTime="47737">
    <iact:property name="dataType"/>
    <iact:actionData xml:id="d11">
      <inkml:trace xmlns:inkml="http://www.w3.org/2003/InkML" xml:id="stk11" contextRef="#ctx0" brushRef="#br0">19553 6928 23 0,'-29'3'11'0,"0"8"-18"7,21-6 19-5,-3 4-17 8,-5 1 1-4,0 4-4 4,0 2 1-2,0 1 9-1,1-5 1-2,-4-1-6 4,1 1 0-3,-1-2 3 3,1 1 1 12,7 8 1-11,3 2 0-5,11-2 0 6,5 5 1-6,5-5-1 11,0-1 1-16,6-6-1 11,4-7 0-6,6-5 1 12,3-3 0-15,3-6-1 13,-4-5 1-10,-2-5 0-4,1-4 0 16,-1-3-1-12,-3-3 1-4,-7-1-2 17,-3 4 0-13,-6 3-2-4,-7 1 0 5,-9 6-5 0,-4 6 0 1,-3 10-1 1,-6 3 0 5</inkml:trace>
    </iact:actionData>
  </iact:action>
  <iact:action type="add" startTime="48215">
    <iact:property name="dataType"/>
    <iact:actionData xml:id="d12">
      <inkml:trace xmlns:inkml="http://www.w3.org/2003/InkML" xml:id="stk12" contextRef="#ctx0" brushRef="#br0">19878 6632 31 0,'16'-28'15'2,"16"-10"-24"7,-22 29 31-7,4-3-23 7,-1-2 1-4,0 0-3 5,3 2 1-5,-3 3 1 5,0 1 1-5,1 6-2 5,-1 4 0-5,0 6 0 5,0 6 1-5,3 7 1 6,0 9 0-7,0 8 0 10,2 4 1-11,-2 10-1 8,0 2 0-6,0-7-1 7,3-4 1-8,4-11-1 12,1-3 1-13,3-10-1 13,-1-8 1-13,6-8 0-2,0-20 1 8,5-6 0-5,2-15 1 4,1-7 0-1,-3-13 0 3,-5-4-1 0,-6 4 1-4,-5 1-1-1,-10 5 1 12,-8 8-3-14,-6 6 0-2,-10 10-2 9,-8 11 1-5,-1 10-5 5,1 7 0-6</inkml:trace>
    </iact:actionData>
  </iact:action>
  <iact:action type="add" startTime="48755">
    <iact:property name="dataType"/>
    <iact:actionData xml:id="d13">
      <inkml:trace xmlns:inkml="http://www.w3.org/2003/InkML" xml:id="stk13" contextRef="#ctx0" brushRef="#br0">19553 8088 45 0,'-51'28'22'2,"22"-33"-36"4,24 1 45 8,-6 1-35-12,1-2 0 1,-1-2-5 7,-2 3 0-4,2 1 9 3,1 6 0-3,-1 1-7 3,1 1 0-1,-1 2 3-1,3 0 0-2,3 3 3 5,2-3 1-5,3 2 2 6,3 3 0-7,5 0 0 6,5-3 1-5,11-2-1 6,5-2 0-6,8-5-1 13,0-5 0-18,3-2 0 15,-3-2 0-12,-3-5 0 19,-2-3 1-18,-3 1 1-3,-8-3 0 0,-2-2-2 12,-3-3 1-11,-6-4-2 6,-2 4 0-4,-3 1-5 7,-5-1 1-7,-2 3-5 6,-1 7 1-1</inkml:trace>
    </iact:actionData>
  </iact:action>
  <iact:action type="add" startTime="49190">
    <iact:property name="dataType"/>
    <iact:actionData xml:id="d14">
      <inkml:trace xmlns:inkml="http://www.w3.org/2003/InkML" xml:id="stk14" contextRef="#ctx0" brushRef="#br0">20085 7808 26 0,'10'0'13'1,"25"7"-12"18,-22-2 22-17,3-3-23-1,5 3 0 3,8-1-1 9,8 1 1-11,0 0-3 8,0-1 1-4,3-1-4 4,-3-6 0-3,2-4-2 1,1-4 0 0</inkml:trace>
    </iact:actionData>
  </iact:action>
  <iact:action type="add" startTime="49483">
    <iact:property name="dataType"/>
    <iact:actionData xml:id="d15">
      <inkml:trace xmlns:inkml="http://www.w3.org/2003/InkML" xml:id="stk15" contextRef="#ctx0" brushRef="#br0">20296 7693 28 0,'-21'7'14'1,"16"-10"-21"0,5 1 29 8,0 2-24-6,0 0 1 2,0 2-3 6,2 1 1-6,1-1 3 7,0 3 1-9,-1 2-3 7,1 5 0-5,-3 2 1 5,0 4 1-4,0 1 1 3,-3 7 0-1,1 2 0 0,2 3 1-4,0 2-1 9,-3-3 1-5,3 8-1 7,0 2 0-12,-3-5-1 5,1 8 0 5,-1-3 0-10,0 0 0-2,1-3-1 14,2 1 1-12,0 4 0 7,2-4 0-5,1-3-1-1,0-2 1 6,-1 0 0-1,1-2 1-6,2-6-1 12,1-1 0-14,-1-5 0 13,3 0 0-10,2-1 0 12,4-3 1-12,2-4-1-3,2-1 1 10,3-3-1-6,8-5 1 0,3-4-1 12,0-3 0-10,0-4 0-6,-3-5 0 19,0-3-1-17,5-2 0-2,1-2-3 13,2-7 0-9,2-3-3-4,-4 1 1 11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3E602-A781-4154-96C5-8CF8DA5A47B5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16FDB-2295-4462-8FFA-9253E6DF61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5"/>
            <a:ext cx="2025000" cy="23762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5"/>
            <a:ext cx="2970000" cy="23762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5"/>
            <a:ext cx="2025000" cy="23762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7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6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9" y="1509823"/>
            <a:ext cx="3619024" cy="728276"/>
          </a:xfrm>
          <a:prstGeom prst="rect">
            <a:avLst/>
          </a:prstGeo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AA0ED-783C-4915-9D96-7755375810F4}" type="datetimeFigureOut">
              <a:rPr lang="zh-CN" altLang="en-US" smtClean="0"/>
              <a:pPr/>
              <a:t>2020/2/5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837A-A22A-4C6F-B2C0-C644E52BEB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4.png"/><Relationship Id="rId4" Type="http://schemas.openxmlformats.org/officeDocument/2006/relationships/diagramData" Target="../diagrams/data3.xml"/><Relationship Id="rId9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11/relationships/inkAction" Target="../ink/inkAction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563888" y="2283718"/>
            <a:ext cx="5412105" cy="728345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en-US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必修</a:t>
            </a:r>
            <a:r>
              <a:rPr lang="en-US" altLang="zh-CN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1》</a:t>
            </a:r>
            <a:r>
              <a:rPr lang="zh-CN" altLang="en-US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知识梳理与难点突破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74635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700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07904" y="3723878"/>
            <a:ext cx="5064200" cy="5126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301" dirty="0">
                <a:solidFill>
                  <a:srgbClr val="002060"/>
                </a:solidFill>
                <a:latin typeface="仿宋" pitchFamily="49" charset="-122"/>
                <a:ea typeface="仿宋" pitchFamily="49" charset="-122"/>
              </a:rPr>
              <a:t>清华大学附属中学朝阳学校 张君可</a:t>
            </a:r>
          </a:p>
        </p:txBody>
      </p:sp>
      <p:sp>
        <p:nvSpPr>
          <p:cNvPr id="7" name="文本框 10"/>
          <p:cNvSpPr txBox="1"/>
          <p:nvPr/>
        </p:nvSpPr>
        <p:spPr>
          <a:xfrm>
            <a:off x="4066620" y="1194125"/>
            <a:ext cx="4093845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高一年级物理</a:t>
            </a:r>
            <a:r>
              <a:rPr lang="zh-CN" altLang="en-US" sz="2000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552D3E5D-5A65-4BF5-A8C2-56C763E63B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2483768" y="1275606"/>
          <a:ext cx="3624618" cy="3582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文本框 1"/>
          <p:cNvSpPr txBox="1"/>
          <p:nvPr/>
        </p:nvSpPr>
        <p:spPr>
          <a:xfrm>
            <a:off x="1187624" y="339502"/>
            <a:ext cx="647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仿宋" panose="02010609060101010101" pitchFamily="49" charset="-122"/>
              </a:rPr>
              <a:t>模块一的主题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2ABAB4BE-5372-4546-A0A2-42C6708A5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9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1880" y="2427734"/>
            <a:ext cx="5412105" cy="728345"/>
          </a:xfrm>
        </p:spPr>
        <p:txBody>
          <a:bodyPr>
            <a:noAutofit/>
          </a:bodyPr>
          <a:lstStyle/>
          <a:p>
            <a:pPr algn="ctr"/>
            <a:r>
              <a:rPr lang="zh-CN" altLang="en-US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第一单元</a:t>
            </a:r>
            <a:r>
              <a:rPr lang="en-US" altLang="zh-CN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en-US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运动的描述</a:t>
            </a:r>
            <a:r>
              <a:rPr lang="en-US" altLang="zh-CN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r>
              <a:rPr lang="zh-CN" altLang="en-US" sz="24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知识梳理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74635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700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20" y="1194125"/>
            <a:ext cx="4093845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高一年级物理</a:t>
            </a:r>
            <a:r>
              <a:rPr lang="zh-CN" altLang="en-US" sz="2000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CA218A0-C9F4-4BC1-8E79-E30167925D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6741" y="373380"/>
            <a:ext cx="7801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第一单元 运动的描述 知识梳理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752575546"/>
              </p:ext>
            </p:extLst>
          </p:nvPr>
        </p:nvGraphicFramePr>
        <p:xfrm>
          <a:off x="2195736" y="1707654"/>
          <a:ext cx="4242179" cy="2403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12C712A-0B25-4CA4-82AF-485EB3D21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94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63688" y="1131590"/>
            <a:ext cx="5244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知识体系建构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592" y="339502"/>
            <a:ext cx="638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第一单元 运动的描述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aphicFrame>
        <p:nvGraphicFramePr>
          <p:cNvPr id="6" name="图示 6"/>
          <p:cNvGraphicFramePr/>
          <p:nvPr/>
        </p:nvGraphicFramePr>
        <p:xfrm>
          <a:off x="1835696" y="1923678"/>
          <a:ext cx="4941570" cy="3040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7D2099D5-5AD8-4002-9061-446DA573375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30720" y="2308680"/>
              <a:ext cx="4824720" cy="2180520"/>
            </p14:xfrm>
          </p:contentPart>
        </mc:Choice>
        <mc:Fallback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7D2099D5-5AD8-4002-9061-446DA57337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21360" y="2299320"/>
                <a:ext cx="4843440" cy="2199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1A7F7379-B573-4B20-B26E-B742F0841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435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026"/>
          <p:cNvSpPr txBox="1"/>
          <p:nvPr/>
        </p:nvSpPr>
        <p:spPr>
          <a:xfrm>
            <a:off x="539552" y="1707654"/>
            <a:ext cx="514350" cy="230832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1552D1"/>
                </a:solidFill>
                <a:latin typeface="黑体" pitchFamily="49" charset="-122"/>
                <a:ea typeface="黑体" pitchFamily="49" charset="-122"/>
              </a:rPr>
              <a:t>基本概念</a:t>
            </a:r>
          </a:p>
        </p:txBody>
      </p:sp>
      <p:sp>
        <p:nvSpPr>
          <p:cNvPr id="17410" name="AutoShape 1027"/>
          <p:cNvSpPr/>
          <p:nvPr/>
        </p:nvSpPr>
        <p:spPr>
          <a:xfrm>
            <a:off x="1187624" y="987574"/>
            <a:ext cx="184353" cy="3648819"/>
          </a:xfrm>
          <a:prstGeom prst="leftBrace">
            <a:avLst>
              <a:gd name="adj1" fmla="val 275000"/>
              <a:gd name="adj2" fmla="val 4902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sz="1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411" name="Text Box 1028"/>
          <p:cNvSpPr txBox="1"/>
          <p:nvPr/>
        </p:nvSpPr>
        <p:spPr>
          <a:xfrm>
            <a:off x="1403648" y="1059583"/>
            <a:ext cx="151216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机械运动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：</a:t>
            </a:r>
          </a:p>
        </p:txBody>
      </p:sp>
      <p:sp>
        <p:nvSpPr>
          <p:cNvPr id="17412" name="Text Box 1029"/>
          <p:cNvSpPr txBox="1"/>
          <p:nvPr/>
        </p:nvSpPr>
        <p:spPr>
          <a:xfrm>
            <a:off x="1403648" y="2427734"/>
            <a:ext cx="154729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参考系：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13" name="Text Box 1031"/>
          <p:cNvSpPr txBox="1"/>
          <p:nvPr/>
        </p:nvSpPr>
        <p:spPr>
          <a:xfrm>
            <a:off x="1547664" y="4083918"/>
            <a:ext cx="1143000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质点：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14" name="Text Box 1032"/>
          <p:cNvSpPr txBox="1"/>
          <p:nvPr/>
        </p:nvSpPr>
        <p:spPr>
          <a:xfrm>
            <a:off x="3164680" y="987575"/>
            <a:ext cx="5655792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物体相对于其他物体位置的变化。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15" name="Text Box 1033"/>
          <p:cNvSpPr txBox="1"/>
          <p:nvPr/>
        </p:nvSpPr>
        <p:spPr>
          <a:xfrm>
            <a:off x="2915816" y="2355726"/>
            <a:ext cx="5941542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描述物体运动时，用来作参考的物体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16" name="Text Box 1034"/>
          <p:cNvSpPr txBox="1"/>
          <p:nvPr/>
        </p:nvSpPr>
        <p:spPr>
          <a:xfrm>
            <a:off x="2787551" y="4155926"/>
            <a:ext cx="6356449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用来代替物体的有质量的点，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是一种理想化模型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477" y="123826"/>
            <a:ext cx="699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知识体系建构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931790"/>
            <a:ext cx="1172815" cy="11728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51720" y="3291830"/>
            <a:ext cx="134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GPS     BDS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A3D4D972-4612-4AF5-8D5E-9624211797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62880" y="3058920"/>
              <a:ext cx="864000" cy="823320"/>
            </p14:xfrm>
          </p:contentPart>
        </mc:Choice>
        <mc:Fallback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A3D4D972-4612-4AF5-8D5E-962421179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53520" y="3049560"/>
                <a:ext cx="882720" cy="8420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48FE6C13-5598-4FAB-B45A-16B736FC9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601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/>
          <p:nvPr/>
        </p:nvSpPr>
        <p:spPr>
          <a:xfrm>
            <a:off x="827584" y="619185"/>
            <a:ext cx="571500" cy="30469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1552D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描述运动的物理量</a:t>
            </a:r>
          </a:p>
        </p:txBody>
      </p:sp>
      <p:sp>
        <p:nvSpPr>
          <p:cNvPr id="18434" name="Text Box 3"/>
          <p:cNvSpPr txBox="1"/>
          <p:nvPr/>
        </p:nvSpPr>
        <p:spPr>
          <a:xfrm>
            <a:off x="1495425" y="114300"/>
            <a:ext cx="6858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位移：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35" name="Text Box 4"/>
          <p:cNvSpPr txBox="1"/>
          <p:nvPr/>
        </p:nvSpPr>
        <p:spPr>
          <a:xfrm>
            <a:off x="1438275" y="1371600"/>
            <a:ext cx="457200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速度：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36" name="Text Box 5"/>
          <p:cNvSpPr txBox="1"/>
          <p:nvPr/>
        </p:nvSpPr>
        <p:spPr>
          <a:xfrm>
            <a:off x="1495425" y="3314700"/>
            <a:ext cx="457200" cy="9233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加速度：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37" name="Text Box 6"/>
          <p:cNvSpPr txBox="1"/>
          <p:nvPr/>
        </p:nvSpPr>
        <p:spPr>
          <a:xfrm>
            <a:off x="2124075" y="91809"/>
            <a:ext cx="561627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表示物体位置的变化，用从初位置到末位置的有向线段表示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。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矢量</a:t>
            </a:r>
          </a:p>
        </p:txBody>
      </p:sp>
      <p:sp>
        <p:nvSpPr>
          <p:cNvPr id="18438" name="AutoShape 7"/>
          <p:cNvSpPr/>
          <p:nvPr/>
        </p:nvSpPr>
        <p:spPr>
          <a:xfrm>
            <a:off x="1323975" y="285750"/>
            <a:ext cx="114300" cy="4286250"/>
          </a:xfrm>
          <a:prstGeom prst="leftBrace">
            <a:avLst>
              <a:gd name="adj1" fmla="val 31250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39" name="AutoShape 8"/>
          <p:cNvSpPr/>
          <p:nvPr/>
        </p:nvSpPr>
        <p:spPr>
          <a:xfrm>
            <a:off x="1838325" y="971550"/>
            <a:ext cx="57150" cy="1543050"/>
          </a:xfrm>
          <a:prstGeom prst="leftBrace">
            <a:avLst>
              <a:gd name="adj1" fmla="val 225000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40" name="Text Box 9"/>
          <p:cNvSpPr txBox="1"/>
          <p:nvPr/>
        </p:nvSpPr>
        <p:spPr>
          <a:xfrm>
            <a:off x="1895475" y="742950"/>
            <a:ext cx="12573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物理意义：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41" name="Text Box 10"/>
          <p:cNvSpPr txBox="1"/>
          <p:nvPr/>
        </p:nvSpPr>
        <p:spPr>
          <a:xfrm>
            <a:off x="1952625" y="1085850"/>
            <a:ext cx="97155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定义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：</a:t>
            </a:r>
          </a:p>
        </p:txBody>
      </p:sp>
      <p:sp>
        <p:nvSpPr>
          <p:cNvPr id="18442" name="Text Box 11"/>
          <p:cNvSpPr txBox="1"/>
          <p:nvPr/>
        </p:nvSpPr>
        <p:spPr>
          <a:xfrm>
            <a:off x="2981325" y="742950"/>
            <a:ext cx="26289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表示物体运动的快慢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18443" name="Object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1275" y="986022"/>
            <a:ext cx="1342653" cy="6713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4" name="Text Box 14"/>
          <p:cNvSpPr txBox="1"/>
          <p:nvPr/>
        </p:nvSpPr>
        <p:spPr>
          <a:xfrm>
            <a:off x="4067175" y="1085850"/>
            <a:ext cx="18288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（位置的变化率）</a:t>
            </a:r>
          </a:p>
        </p:txBody>
      </p:sp>
      <p:sp>
        <p:nvSpPr>
          <p:cNvPr id="18445" name="Text Box 15"/>
          <p:cNvSpPr txBox="1"/>
          <p:nvPr/>
        </p:nvSpPr>
        <p:spPr>
          <a:xfrm>
            <a:off x="2752725" y="3657600"/>
            <a:ext cx="20574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单位</a:t>
            </a:r>
            <a:r>
              <a:rPr lang="en-US" altLang="zh-CN" b="1" dirty="0">
                <a:latin typeface="Times New Roman" panose="02020603050405020304" pitchFamily="18" charset="0"/>
              </a:rPr>
              <a:t>m/s</a:t>
            </a:r>
            <a:r>
              <a:rPr lang="en-US" altLang="zh-CN" b="1" baseline="30000" dirty="0">
                <a:latin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矢量</a:t>
            </a:r>
          </a:p>
        </p:txBody>
      </p:sp>
      <p:sp>
        <p:nvSpPr>
          <p:cNvPr id="18446" name="Text Box 16"/>
          <p:cNvSpPr txBox="1"/>
          <p:nvPr/>
        </p:nvSpPr>
        <p:spPr>
          <a:xfrm>
            <a:off x="1952625" y="1943100"/>
            <a:ext cx="24003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平均速度与瞬时速度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47" name="Text Box 17"/>
          <p:cNvSpPr txBox="1"/>
          <p:nvPr/>
        </p:nvSpPr>
        <p:spPr>
          <a:xfrm>
            <a:off x="1952625" y="2228850"/>
            <a:ext cx="188595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速度与速率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48" name="Text Box 18"/>
          <p:cNvSpPr txBox="1"/>
          <p:nvPr/>
        </p:nvSpPr>
        <p:spPr>
          <a:xfrm>
            <a:off x="2009774" y="2628901"/>
            <a:ext cx="1194073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物理意义：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49" name="AutoShape 19"/>
          <p:cNvSpPr/>
          <p:nvPr/>
        </p:nvSpPr>
        <p:spPr>
          <a:xfrm>
            <a:off x="1895475" y="2800350"/>
            <a:ext cx="114300" cy="2000250"/>
          </a:xfrm>
          <a:prstGeom prst="leftBrace">
            <a:avLst>
              <a:gd name="adj1" fmla="val 14575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450" name="Text Box 20"/>
          <p:cNvSpPr txBox="1"/>
          <p:nvPr/>
        </p:nvSpPr>
        <p:spPr>
          <a:xfrm>
            <a:off x="3095625" y="2628901"/>
            <a:ext cx="3371850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表示物体速度变化快慢的物理量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51" name="Text Box 21"/>
          <p:cNvSpPr txBox="1"/>
          <p:nvPr/>
        </p:nvSpPr>
        <p:spPr>
          <a:xfrm>
            <a:off x="2066925" y="3143250"/>
            <a:ext cx="74295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定义：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52" name="Rectangle 23"/>
          <p:cNvSpPr/>
          <p:nvPr/>
        </p:nvSpPr>
        <p:spPr>
          <a:xfrm>
            <a:off x="4114800" y="2235994"/>
            <a:ext cx="68580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8453" name="Object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76" y="3161467"/>
            <a:ext cx="609996" cy="481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4" name="Text Box 25"/>
          <p:cNvSpPr txBox="1"/>
          <p:nvPr/>
        </p:nvSpPr>
        <p:spPr>
          <a:xfrm>
            <a:off x="3781424" y="3143251"/>
            <a:ext cx="223073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（速度的变化率）</a:t>
            </a:r>
          </a:p>
        </p:txBody>
      </p:sp>
      <p:sp>
        <p:nvSpPr>
          <p:cNvPr id="18455" name="Text Box 26"/>
          <p:cNvSpPr txBox="1"/>
          <p:nvPr/>
        </p:nvSpPr>
        <p:spPr>
          <a:xfrm>
            <a:off x="2638425" y="1600200"/>
            <a:ext cx="20574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单位</a:t>
            </a:r>
            <a:r>
              <a:rPr lang="en-US" altLang="zh-CN" b="1" dirty="0">
                <a:latin typeface="Times New Roman" panose="02020603050405020304" pitchFamily="18" charset="0"/>
              </a:rPr>
              <a:t>m/s，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矢量</a:t>
            </a:r>
          </a:p>
        </p:txBody>
      </p:sp>
      <p:sp>
        <p:nvSpPr>
          <p:cNvPr id="18456" name="Text Box 27"/>
          <p:cNvSpPr txBox="1"/>
          <p:nvPr/>
        </p:nvSpPr>
        <p:spPr>
          <a:xfrm>
            <a:off x="2124074" y="3943350"/>
            <a:ext cx="691242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矢量：其方向与速度变化的方向相同，与速度方向的关系的不确定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8457" name="Text Box 28"/>
          <p:cNvSpPr txBox="1"/>
          <p:nvPr/>
        </p:nvSpPr>
        <p:spPr>
          <a:xfrm>
            <a:off x="2124074" y="4457699"/>
            <a:ext cx="405765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速度、速度的变化量与加速度的区别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355CE0C3-481C-435A-AA9E-5F5719DC99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58360" y="38880"/>
              <a:ext cx="7079400" cy="503532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355CE0C3-481C-435A-AA9E-5F5719DC99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9000" y="29520"/>
                <a:ext cx="7098120" cy="5054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A1AC2956-B5B6-4090-B8F4-804C06810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417"/>
    </mc:Choice>
    <mc:Fallback>
      <p:transition spd="slow" advTm="414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直接箭头连接符 62"/>
          <p:cNvCxnSpPr/>
          <p:nvPr/>
        </p:nvCxnSpPr>
        <p:spPr>
          <a:xfrm>
            <a:off x="5694998" y="4631531"/>
            <a:ext cx="49411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96" name="文本框 28"/>
          <p:cNvSpPr txBox="1"/>
          <p:nvPr/>
        </p:nvSpPr>
        <p:spPr>
          <a:xfrm>
            <a:off x="2339752" y="0"/>
            <a:ext cx="280416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zh-CN" altLang="en-US" sz="4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逻辑结构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1115616" y="1141809"/>
            <a:ext cx="978694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</a:rPr>
              <a:t>理想化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39293" y="1233489"/>
            <a:ext cx="1076324" cy="33855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1600" b="1" i="0" u="none" strike="noStrike" kern="1200" cap="none" spc="0" normalizeH="0" baseline="0" noProof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研究对象</a:t>
            </a:r>
          </a:p>
        </p:txBody>
      </p:sp>
      <p:cxnSp>
        <p:nvCxnSpPr>
          <p:cNvPr id="48" name="直接箭头连接符 47"/>
          <p:cNvCxnSpPr/>
          <p:nvPr/>
        </p:nvCxnSpPr>
        <p:spPr>
          <a:xfrm>
            <a:off x="1306117" y="1428750"/>
            <a:ext cx="636985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1938337" y="1062038"/>
            <a:ext cx="319088" cy="70788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质点</a:t>
            </a:r>
          </a:p>
        </p:txBody>
      </p:sp>
      <p:cxnSp>
        <p:nvCxnSpPr>
          <p:cNvPr id="50" name="直接箭头连接符 49"/>
          <p:cNvCxnSpPr/>
          <p:nvPr/>
        </p:nvCxnSpPr>
        <p:spPr>
          <a:xfrm flipV="1">
            <a:off x="2286000" y="1409700"/>
            <a:ext cx="64651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2934892" y="1042987"/>
            <a:ext cx="389335" cy="70788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位移</a:t>
            </a: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3333750" y="1428750"/>
            <a:ext cx="152400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3419872" y="771550"/>
            <a:ext cx="1344216" cy="584775"/>
          </a:xfrm>
          <a:prstGeom prst="rect">
            <a:avLst/>
          </a:prstGeom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1600" b="1" i="0" u="none" strike="noStrike" kern="1200" cap="none" spc="0" normalizeH="0" baseline="0" noProof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对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时间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的</a:t>
            </a:r>
            <a:r>
              <a:rPr kumimoji="0" lang="zh-CN" altLang="en-US" sz="1600" b="1" i="0" u="none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变化率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4859179" y="939642"/>
            <a:ext cx="498158" cy="70788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速度</a:t>
            </a:r>
          </a:p>
        </p:txBody>
      </p:sp>
      <p:cxnSp>
        <p:nvCxnSpPr>
          <p:cNvPr id="55" name="直接箭头连接符 54"/>
          <p:cNvCxnSpPr/>
          <p:nvPr/>
        </p:nvCxnSpPr>
        <p:spPr>
          <a:xfrm>
            <a:off x="5357337" y="1409700"/>
            <a:ext cx="49411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2200276" y="1095375"/>
            <a:ext cx="782241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1400" b="1" dirty="0">
                <a:latin typeface="Arial" panose="020B0604020202020204" pitchFamily="34" charset="0"/>
              </a:rPr>
              <a:t>坐标系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4211960" y="4443958"/>
            <a:ext cx="1561619" cy="40011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000" b="1" i="0" u="none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加速度</a:t>
            </a:r>
          </a:p>
        </p:txBody>
      </p:sp>
      <p:cxnSp>
        <p:nvCxnSpPr>
          <p:cNvPr id="59" name="直接箭头连接符 58"/>
          <p:cNvCxnSpPr/>
          <p:nvPr/>
        </p:nvCxnSpPr>
        <p:spPr>
          <a:xfrm flipH="1">
            <a:off x="5108258" y="1704022"/>
            <a:ext cx="476" cy="2706053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5940152" y="1131590"/>
            <a:ext cx="2470828" cy="461665"/>
          </a:xfrm>
          <a:prstGeom prst="rect">
            <a:avLst/>
          </a:prstGeom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400" b="1" i="0" u="none" strike="noStrike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描述运动的快慢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4718449" y="1757362"/>
            <a:ext cx="389335" cy="2585323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b="1" i="0" u="none" strike="noStrike" kern="1200" cap="none" spc="0" normalizeH="0" baseline="0" noProof="1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速度对时间的变化率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6192358" y="4371950"/>
            <a:ext cx="2951642" cy="461665"/>
          </a:xfrm>
          <a:prstGeom prst="rect">
            <a:avLst/>
          </a:prstGeom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2400" b="1" i="0" u="none" strike="noStrike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描述速度变化的快慢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3E52E4F9-C1C2-40F8-B7E4-937D3D46DB0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0120" y="1591560"/>
              <a:ext cx="6586920" cy="150408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3E52E4F9-C1C2-40F8-B7E4-937D3D46DB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0760" y="1582200"/>
                <a:ext cx="6605640" cy="1522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827AA8CD-B817-41CD-8C08-FA7CD28AC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68"/>
    </mc:Choice>
    <mc:Fallback>
      <p:transition spd="slow" advTm="5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043608" y="2067694"/>
            <a:ext cx="6984775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99792" y="3579862"/>
            <a:ext cx="4714394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323C2F7-9A2A-4600-8F1E-DD82C0E997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345</Words>
  <Application>Microsoft Office PowerPoint</Application>
  <PresentationFormat>全屏显示(16:9)</PresentationFormat>
  <Paragraphs>70</Paragraphs>
  <Slides>9</Slides>
  <Notes>2</Notes>
  <HiddenSlides>0</HiddenSlides>
  <MMClips>9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仿宋</vt:lpstr>
      <vt:lpstr>黑体</vt:lpstr>
      <vt:lpstr>楷体</vt:lpstr>
      <vt:lpstr>宋体</vt:lpstr>
      <vt:lpstr>微软雅黑</vt:lpstr>
      <vt:lpstr>造字工房悦黑（非商用）常规体</vt:lpstr>
      <vt:lpstr>Arial</vt:lpstr>
      <vt:lpstr>Calibri</vt:lpstr>
      <vt:lpstr>Times New Roman</vt:lpstr>
      <vt:lpstr>Office 主题</vt:lpstr>
      <vt:lpstr>《必修1》知识梳理与难点突破</vt:lpstr>
      <vt:lpstr>PowerPoint 演示文稿</vt:lpstr>
      <vt:lpstr>第一单元《运动的描述》知识梳理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第一章《运动的描述》知识梳理</dc:title>
  <dc:creator>lenovo</dc:creator>
  <cp:lastModifiedBy>zjk</cp:lastModifiedBy>
  <cp:revision>15</cp:revision>
  <dcterms:created xsi:type="dcterms:W3CDTF">2020-02-03T00:56:54Z</dcterms:created>
  <dcterms:modified xsi:type="dcterms:W3CDTF">2020-02-05T04:03:02Z</dcterms:modified>
</cp:coreProperties>
</file>