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95" r:id="rId5"/>
    <p:sldId id="281" r:id="rId6"/>
    <p:sldId id="275" r:id="rId7"/>
    <p:sldId id="280" r:id="rId8"/>
    <p:sldId id="289" r:id="rId9"/>
    <p:sldId id="288" r:id="rId10"/>
    <p:sldId id="282" r:id="rId11"/>
    <p:sldId id="290" r:id="rId12"/>
    <p:sldId id="283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.emf"/><Relationship Id="rId4" Type="http://schemas.openxmlformats.org/officeDocument/2006/relationships/image" Target="../media/image13.wmf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emf"/><Relationship Id="rId8" Type="http://schemas.openxmlformats.org/officeDocument/2006/relationships/image" Target="../media/image23.emf"/><Relationship Id="rId7" Type="http://schemas.openxmlformats.org/officeDocument/2006/relationships/image" Target="../media/image22.w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1" Type="http://schemas.openxmlformats.org/officeDocument/2006/relationships/image" Target="../media/image26.emf"/><Relationship Id="rId10" Type="http://schemas.openxmlformats.org/officeDocument/2006/relationships/image" Target="../media/image25.e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1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7.xml"/><Relationship Id="rId2" Type="http://schemas.openxmlformats.org/officeDocument/2006/relationships/image" Target="../media/image39.jpeg"/><Relationship Id="rId1" Type="http://schemas.openxmlformats.org/officeDocument/2006/relationships/tags" Target="../tags/tag1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2.e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18.e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25" Type="http://schemas.openxmlformats.org/officeDocument/2006/relationships/vmlDrawing" Target="../drawings/vmlDrawing2.v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26.emf"/><Relationship Id="rId22" Type="http://schemas.openxmlformats.org/officeDocument/2006/relationships/oleObject" Target="../embeddings/oleObject16.bin"/><Relationship Id="rId21" Type="http://schemas.openxmlformats.org/officeDocument/2006/relationships/image" Target="../media/image25.emf"/><Relationship Id="rId20" Type="http://schemas.openxmlformats.org/officeDocument/2006/relationships/oleObject" Target="../embeddings/oleObject15.bin"/><Relationship Id="rId2" Type="http://schemas.openxmlformats.org/officeDocument/2006/relationships/image" Target="../media/image15.wmf"/><Relationship Id="rId19" Type="http://schemas.openxmlformats.org/officeDocument/2006/relationships/image" Target="../media/image24.emf"/><Relationship Id="rId18" Type="http://schemas.openxmlformats.org/officeDocument/2006/relationships/oleObject" Target="../embeddings/oleObject14.bin"/><Relationship Id="rId17" Type="http://schemas.openxmlformats.org/officeDocument/2006/relationships/image" Target="../media/image23.emf"/><Relationship Id="rId16" Type="http://schemas.openxmlformats.org/officeDocument/2006/relationships/oleObject" Target="../embeddings/oleObject13.bin"/><Relationship Id="rId15" Type="http://schemas.openxmlformats.org/officeDocument/2006/relationships/image" Target="../media/image22.wmf"/><Relationship Id="rId14" Type="http://schemas.openxmlformats.org/officeDocument/2006/relationships/oleObject" Target="../embeddings/oleObject12.bin"/><Relationship Id="rId13" Type="http://schemas.openxmlformats.org/officeDocument/2006/relationships/image" Target="../media/image21.png"/><Relationship Id="rId12" Type="http://schemas.openxmlformats.org/officeDocument/2006/relationships/image" Target="../media/image20.e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19.emf"/><Relationship Id="rId1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7.emf"/><Relationship Id="rId1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21.png"/><Relationship Id="rId7" Type="http://schemas.openxmlformats.org/officeDocument/2006/relationships/image" Target="../media/image31.emf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3.emf"/><Relationship Id="rId11" Type="http://schemas.openxmlformats.org/officeDocument/2006/relationships/oleObject" Target="../embeddings/oleObject21.bin"/><Relationship Id="rId10" Type="http://schemas.openxmlformats.org/officeDocument/2006/relationships/image" Target="../media/image32.emf"/><Relationship Id="rId1" Type="http://schemas.openxmlformats.org/officeDocument/2006/relationships/tags" Target="../tags/tag1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2.bin"/><Relationship Id="rId3" Type="http://schemas.openxmlformats.org/officeDocument/2006/relationships/tags" Target="../tags/tag155.xml"/><Relationship Id="rId2" Type="http://schemas.openxmlformats.org/officeDocument/2006/relationships/image" Target="../media/image34.png"/><Relationship Id="rId1" Type="http://schemas.openxmlformats.org/officeDocument/2006/relationships/tags" Target="../tags/tag1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e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36.emf"/><Relationship Id="rId1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圆锥曲线中的定值问题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   路俊莲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1139190" y="825500"/>
          <a:ext cx="5279390" cy="2513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5286375" imgH="2524125" progId="Word.Document.8">
                  <p:embed/>
                </p:oleObj>
              </mc:Choice>
              <mc:Fallback>
                <p:oleObj name="" r:id="rId1" imgW="5286375" imgH="2524125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9190" y="825500"/>
                        <a:ext cx="5279390" cy="2513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331470"/>
          </a:xfrm>
        </p:spPr>
        <p:txBody>
          <a:bodyPr>
            <a:normAutofit fontScale="90000"/>
          </a:bodyPr>
          <a:p>
            <a:r>
              <a:rPr lang="zh-CN" altLang="en-US" sz="2220">
                <a:solidFill>
                  <a:srgbClr val="FF0000"/>
                </a:solidFill>
              </a:rPr>
              <a:t>定值问题解决策略：</a:t>
            </a:r>
            <a:endParaRPr lang="zh-CN" altLang="en-US" sz="222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>
                <a:sym typeface="+mn-ea"/>
              </a:rPr>
              <a:t>对于解析几何中的定点、定值问题，要善于运用辩证的观点去思考分析，在动点的“变”中寻求某些量的“不变”性，</a:t>
            </a:r>
            <a:r>
              <a:rPr b="1">
                <a:solidFill>
                  <a:srgbClr val="FF0000"/>
                </a:solidFill>
                <a:sym typeface="+mn-ea"/>
              </a:rPr>
              <a:t>用特殊探索法(特殊值、特殊位置、特殊图形等)先猜出定值，</a:t>
            </a:r>
            <a:r>
              <a:rPr b="1">
                <a:sym typeface="+mn-ea"/>
              </a:rPr>
              <a:t>这样可将盲目的探索问题转化为有方向有目标的一般性证明题，从而找到解决问题的突破口．</a:t>
            </a:r>
            <a:endParaRPr b="1">
              <a:sym typeface="+mn-ea"/>
            </a:endParaRPr>
          </a:p>
          <a:p>
            <a:endParaRPr lang="zh-CN" altLang="en-US" sz="18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1800" b="1">
                <a:solidFill>
                  <a:srgbClr val="FF0000"/>
                </a:solidFill>
              </a:rPr>
              <a:t>解决定点、定值的方法有两种：</a:t>
            </a:r>
            <a:endParaRPr lang="zh-CN" altLang="en-US" sz="1800" b="1">
              <a:solidFill>
                <a:srgbClr val="FF0000"/>
              </a:solidFill>
            </a:endParaRPr>
          </a:p>
          <a:p>
            <a:endParaRPr lang="zh-CN" altLang="en-US" b="1"/>
          </a:p>
          <a:p>
            <a:r>
              <a:rPr lang="zh-CN" altLang="en-US" sz="1600" b="1"/>
              <a:t>一是从特殊入手，求出定点或定值，再证明定点和定值与变量无关</a:t>
            </a:r>
            <a:r>
              <a:rPr lang="en-US" altLang="zh-CN" sz="1600" b="1"/>
              <a:t>.</a:t>
            </a:r>
            <a:endParaRPr lang="zh-CN" altLang="en-US" sz="1600" b="1"/>
          </a:p>
          <a:p>
            <a:endParaRPr lang="zh-CN" altLang="en-US"/>
          </a:p>
          <a:p>
            <a:r>
              <a:rPr lang="zh-CN" altLang="en-US" sz="1600" b="1"/>
              <a:t>二是直接计算、推理.并在计算推理的过程中消去变量，从而得到定点定值，在整个过程中会出现比较繁琐的代数运算，在计算过程中，设而不求，整体思想和消元的思想可有效的简化运算，同时也需要同学们有一定的运算能力.</a:t>
            </a:r>
            <a:endParaRPr lang="zh-CN" altLang="en-US" sz="1600" b="1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3" descr="48517ce571c002a6306bb8749705e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3090" y="887730"/>
            <a:ext cx="2893060" cy="1752600"/>
          </a:xfrm>
          <a:prstGeom prst="rect">
            <a:avLst/>
          </a:prstGeom>
        </p:spPr>
      </p:pic>
      <p:graphicFrame>
        <p:nvGraphicFramePr>
          <p:cNvPr id="6" name="对象 5"/>
          <p:cNvGraphicFramePr/>
          <p:nvPr/>
        </p:nvGraphicFramePr>
        <p:xfrm>
          <a:off x="478790" y="2778125"/>
          <a:ext cx="5278755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5286375" imgH="609600" progId="Word.Document.8">
                  <p:embed/>
                </p:oleObj>
              </mc:Choice>
              <mc:Fallback>
                <p:oleObj name="" r:id="rId2" imgW="5286375" imgH="60960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790" y="2778125"/>
                        <a:ext cx="5278755" cy="59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478790" y="3357880"/>
          <a:ext cx="527875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5286375" imgH="809625" progId="Word.Document.8">
                  <p:embed/>
                </p:oleObj>
              </mc:Choice>
              <mc:Fallback>
                <p:oleObj name="" r:id="rId4" imgW="5286375" imgH="809625" progId="Word.Document.8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790" y="3357880"/>
                        <a:ext cx="527875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550545" y="4252595"/>
          <a:ext cx="5278755" cy="34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6" imgW="5286375" imgH="361950" progId="Word.Document.8">
                  <p:embed/>
                </p:oleObj>
              </mc:Choice>
              <mc:Fallback>
                <p:oleObj name="" r:id="rId6" imgW="5286375" imgH="361950" progId="Word.Document.8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545" y="4252595"/>
                        <a:ext cx="5278755" cy="34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-2147482481"/>
          <p:cNvGraphicFramePr>
            <a:graphicFrameLocks noChangeAspect="1"/>
          </p:cNvGraphicFramePr>
          <p:nvPr/>
        </p:nvGraphicFramePr>
        <p:xfrm>
          <a:off x="6710680" y="3115310"/>
          <a:ext cx="1523365" cy="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8" imgW="825500" imgH="254000" progId="Equation.DSMT4">
                  <p:embed/>
                </p:oleObj>
              </mc:Choice>
              <mc:Fallback>
                <p:oleObj name="" r:id="rId8" imgW="825500" imgH="254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10680" y="3115310"/>
                        <a:ext cx="1523365" cy="4610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/>
          <p:nvPr/>
        </p:nvGraphicFramePr>
        <p:xfrm>
          <a:off x="337820" y="199390"/>
          <a:ext cx="5278755" cy="257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10" imgW="5286375" imgH="2590800" progId="Word.Document.8">
                  <p:embed/>
                </p:oleObj>
              </mc:Choice>
              <mc:Fallback>
                <p:oleObj name="" r:id="rId10" imgW="5286375" imgH="2590800" progId="Word.Document.8">
                  <p:embed/>
                  <p:pic>
                    <p:nvPicPr>
                      <p:cNvPr id="0" name="图片 3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820" y="199390"/>
                        <a:ext cx="5278755" cy="2578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-2147482332"/>
          <p:cNvGraphicFramePr>
            <a:graphicFrameLocks noChangeAspect="1"/>
          </p:cNvGraphicFramePr>
          <p:nvPr/>
        </p:nvGraphicFramePr>
        <p:xfrm>
          <a:off x="2417128" y="2111058"/>
          <a:ext cx="5429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46100" imgH="241300" progId="Equation.DSMT4">
                  <p:embed/>
                </p:oleObj>
              </mc:Choice>
              <mc:Fallback>
                <p:oleObj name="" r:id="rId1" imgW="546100" imgH="2413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7128" y="2111058"/>
                        <a:ext cx="542925" cy="238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331"/>
          <p:cNvGraphicFramePr>
            <a:graphicFrameLocks noChangeAspect="1"/>
          </p:cNvGraphicFramePr>
          <p:nvPr/>
        </p:nvGraphicFramePr>
        <p:xfrm>
          <a:off x="3773488" y="2111058"/>
          <a:ext cx="6572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660400" imgH="241300" progId="Equation.DSMT4">
                  <p:embed/>
                </p:oleObj>
              </mc:Choice>
              <mc:Fallback>
                <p:oleObj name="" r:id="rId3" imgW="660400" imgH="24130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3488" y="2111058"/>
                        <a:ext cx="657225" cy="238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2339340" y="2349500"/>
          <a:ext cx="5278755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5286375" imgH="609600" progId="Word.Document.8">
                  <p:embed/>
                </p:oleObj>
              </mc:Choice>
              <mc:Fallback>
                <p:oleObj name="" r:id="rId5" imgW="5286375" imgH="609600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340" y="2349500"/>
                        <a:ext cx="5278755" cy="59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2417445" y="2714625"/>
          <a:ext cx="527875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5286375" imgH="809625" progId="Word.Document.8">
                  <p:embed/>
                </p:oleObj>
              </mc:Choice>
              <mc:Fallback>
                <p:oleObj name="" r:id="rId7" imgW="5286375" imgH="809625" progId="Word.Document.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7445" y="2714625"/>
                        <a:ext cx="527875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268605" y="1539875"/>
          <a:ext cx="6317615" cy="348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9" imgW="6324600" imgH="3343275" progId="Word.Document.8">
                  <p:embed/>
                </p:oleObj>
              </mc:Choice>
              <mc:Fallback>
                <p:oleObj name="" r:id="rId9" imgW="6324600" imgH="3343275" progId="Word.Document.8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605" y="1539875"/>
                        <a:ext cx="6317615" cy="3482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2339340" y="3329940"/>
          <a:ext cx="527875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5286375" imgH="809625" progId="Word.Document.8">
                  <p:embed/>
                </p:oleObj>
              </mc:Choice>
              <mc:Fallback>
                <p:oleObj name="" r:id="rId11" imgW="5286375" imgH="809625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9340" y="3329940"/>
                        <a:ext cx="527875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5115" y="2030095"/>
            <a:ext cx="3611245" cy="2246630"/>
          </a:xfrm>
          <a:prstGeom prst="rect">
            <a:avLst/>
          </a:prstGeom>
        </p:spPr>
      </p:pic>
      <p:graphicFrame>
        <p:nvGraphicFramePr>
          <p:cNvPr id="9" name="对象 -2147482562"/>
          <p:cNvGraphicFramePr>
            <a:graphicFrameLocks noChangeAspect="1"/>
          </p:cNvGraphicFramePr>
          <p:nvPr/>
        </p:nvGraphicFramePr>
        <p:xfrm>
          <a:off x="4601528" y="2433003"/>
          <a:ext cx="5238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4" imgW="520700" imgH="254000" progId="Equation.DSMT4">
                  <p:embed/>
                </p:oleObj>
              </mc:Choice>
              <mc:Fallback>
                <p:oleObj name="" r:id="rId14" imgW="520700" imgH="25400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01528" y="2433003"/>
                        <a:ext cx="523875" cy="276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2178050" y="3801745"/>
          <a:ext cx="5278755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6" imgW="5286375" imgH="609600" progId="Word.Document.8">
                  <p:embed/>
                </p:oleObj>
              </mc:Choice>
              <mc:Fallback>
                <p:oleObj name="" r:id="rId16" imgW="5286375" imgH="609600" progId="Word.Document.8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78050" y="3801745"/>
                        <a:ext cx="5278755" cy="59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/>
          <p:nvPr/>
        </p:nvGraphicFramePr>
        <p:xfrm>
          <a:off x="2224405" y="4276725"/>
          <a:ext cx="5278755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18" imgW="5286375" imgH="609600" progId="Word.Document.8">
                  <p:embed/>
                </p:oleObj>
              </mc:Choice>
              <mc:Fallback>
                <p:oleObj name="" r:id="rId18" imgW="5286375" imgH="609600" progId="Word.Document.8">
                  <p:embed/>
                  <p:pic>
                    <p:nvPicPr>
                      <p:cNvPr id="0" name="图片 3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24405" y="4276725"/>
                        <a:ext cx="5278755" cy="59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/>
          <p:nvPr/>
        </p:nvGraphicFramePr>
        <p:xfrm>
          <a:off x="4531360" y="809625"/>
          <a:ext cx="527875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20" imgW="5286375" imgH="809625" progId="Word.Document.8">
                  <p:embed/>
                </p:oleObj>
              </mc:Choice>
              <mc:Fallback>
                <p:oleObj name="" r:id="rId20" imgW="5286375" imgH="809625" progId="Word.Document.8">
                  <p:embed/>
                  <p:pic>
                    <p:nvPicPr>
                      <p:cNvPr id="0" name="图片 3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31360" y="809625"/>
                        <a:ext cx="527875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/>
          <p:nvPr/>
        </p:nvGraphicFramePr>
        <p:xfrm>
          <a:off x="189230" y="180975"/>
          <a:ext cx="527875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22" imgW="5286375" imgH="1200150" progId="Word.Document.8">
                  <p:embed/>
                </p:oleObj>
              </mc:Choice>
              <mc:Fallback>
                <p:oleObj name="" r:id="rId22" imgW="5286375" imgH="1200150" progId="Word.Document.8">
                  <p:embed/>
                  <p:pic>
                    <p:nvPicPr>
                      <p:cNvPr id="0" name="图片 3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9230" y="180975"/>
                        <a:ext cx="527875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251778" y="191770"/>
          <a:ext cx="839470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7000875" imgH="4772025" progId="Word.Document.8">
                  <p:embed/>
                </p:oleObj>
              </mc:Choice>
              <mc:Fallback>
                <p:oleObj name="" r:id="rId1" imgW="7000875" imgH="4772025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778" y="191770"/>
                        <a:ext cx="8394700" cy="475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814705"/>
            <a:ext cx="3374390" cy="2099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7" descr="ecf29a891787a031c2092663723b5e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77380" y="1180465"/>
            <a:ext cx="1619885" cy="1215390"/>
          </a:xfrm>
          <a:prstGeom prst="rect">
            <a:avLst/>
          </a:prstGeom>
        </p:spPr>
      </p:pic>
      <p:pic>
        <p:nvPicPr>
          <p:cNvPr id="6" name="图片 6" descr="a06206989973aae6c92c95e8cd890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180340"/>
            <a:ext cx="2070100" cy="9220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103745" y="2475230"/>
            <a:ext cx="167132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成立</a:t>
            </a:r>
            <a:endParaRPr lang="zh-CN" alt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对象 10"/>
          <p:cNvGraphicFramePr/>
          <p:nvPr/>
        </p:nvGraphicFramePr>
        <p:xfrm>
          <a:off x="591185" y="2959735"/>
          <a:ext cx="5278755" cy="109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4" imgW="5286375" imgH="1104900" progId="Word.Document.8">
                  <p:embed/>
                </p:oleObj>
              </mc:Choice>
              <mc:Fallback>
                <p:oleObj name="" r:id="rId4" imgW="5286375" imgH="1104900" progId="Word.Document.8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185" y="2959735"/>
                        <a:ext cx="5278755" cy="109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591185" y="4205605"/>
          <a:ext cx="5278755" cy="3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6" imgW="5286375" imgH="409575" progId="Word.Document.8">
                  <p:embed/>
                </p:oleObj>
              </mc:Choice>
              <mc:Fallback>
                <p:oleObj name="" r:id="rId6" imgW="5286375" imgH="409575" progId="Word.Document.8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185" y="4205605"/>
                        <a:ext cx="5278755" cy="39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195" y="3448685"/>
            <a:ext cx="2159000" cy="1435100"/>
          </a:xfrm>
          <a:prstGeom prst="rect">
            <a:avLst/>
          </a:prstGeom>
        </p:spPr>
      </p:pic>
      <p:graphicFrame>
        <p:nvGraphicFramePr>
          <p:cNvPr id="8" name="对象 7"/>
          <p:cNvGraphicFramePr/>
          <p:nvPr/>
        </p:nvGraphicFramePr>
        <p:xfrm>
          <a:off x="591185" y="494030"/>
          <a:ext cx="5331460" cy="109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9" imgW="5286375" imgH="1028700" progId="Word.Document.8">
                  <p:embed/>
                </p:oleObj>
              </mc:Choice>
              <mc:Fallback>
                <p:oleObj name="" r:id="rId9" imgW="5286375" imgH="1028700" progId="Word.Document.8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185" y="494030"/>
                        <a:ext cx="5331460" cy="1094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643890" y="1710055"/>
          <a:ext cx="527875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1" imgW="5286375" imgH="1200150" progId="Word.Document.8">
                  <p:embed/>
                </p:oleObj>
              </mc:Choice>
              <mc:Fallback>
                <p:oleObj name="" r:id="rId11" imgW="5286375" imgH="1200150" progId="Word.Document.8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3890" y="1710055"/>
                        <a:ext cx="527875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1" descr="63acd19d4d026345a466a03fba50f4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29860" y="1516380"/>
            <a:ext cx="3833495" cy="2160270"/>
          </a:xfrm>
          <a:prstGeom prst="rect">
            <a:avLst/>
          </a:prstGeom>
        </p:spPr>
      </p:pic>
      <p:graphicFrame>
        <p:nvGraphicFramePr>
          <p:cNvPr id="2" name="对象 1"/>
          <p:cNvGraphicFramePr/>
          <p:nvPr>
            <p:custDataLst>
              <p:tags r:id="rId3"/>
            </p:custDataLst>
          </p:nvPr>
        </p:nvGraphicFramePr>
        <p:xfrm>
          <a:off x="253365" y="185420"/>
          <a:ext cx="6634480" cy="495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6638925" imgH="4972050" progId="Word.Document.8">
                  <p:embed/>
                </p:oleObj>
              </mc:Choice>
              <mc:Fallback>
                <p:oleObj name="" r:id="rId4" imgW="6638925" imgH="4972050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365" y="185420"/>
                        <a:ext cx="6634480" cy="495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40410" y="461010"/>
            <a:ext cx="2980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归纳小结：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0760" y="1290955"/>
            <a:ext cx="592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、审清题意，分析条件，准确画图，理清解题思路</a:t>
            </a:r>
            <a:r>
              <a:rPr lang="en-US" altLang="zh-CN">
                <a:solidFill>
                  <a:srgbClr val="FF0000"/>
                </a:solidFill>
              </a:rPr>
              <a:t>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0760" y="1965325"/>
            <a:ext cx="6314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、先看是否在特殊位置寻找定值，为后面证明指明方向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.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0125" y="2769870"/>
            <a:ext cx="6116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、准确选好变元，挖掘图中的几何特征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并用代数表示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.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0125" y="3574415"/>
            <a:ext cx="64350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、体会数形结合、特殊与一般、转化与化归等数学思想方法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.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" name="对象 15"/>
          <p:cNvGraphicFramePr/>
          <p:nvPr/>
        </p:nvGraphicFramePr>
        <p:xfrm>
          <a:off x="878205" y="562610"/>
          <a:ext cx="5709920" cy="169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" imgW="5286375" imgH="1600200" progId="Word.Document.8">
                  <p:embed/>
                </p:oleObj>
              </mc:Choice>
              <mc:Fallback>
                <p:oleObj name="" r:id="rId1" imgW="5286375" imgH="1600200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8205" y="562610"/>
                        <a:ext cx="5709920" cy="169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/>
          <p:nvPr/>
        </p:nvGraphicFramePr>
        <p:xfrm>
          <a:off x="960755" y="2395220"/>
          <a:ext cx="5486400" cy="209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" name="" r:id="rId3" imgW="5286375" imgH="2000250" progId="Word.Document.8">
                  <p:embed/>
                </p:oleObj>
              </mc:Choice>
              <mc:Fallback>
                <p:oleObj name="" r:id="rId3" imgW="5286375" imgH="2000250" progId="Word.Document.8">
                  <p:embed/>
                  <p:pic>
                    <p:nvPicPr>
                      <p:cNvPr id="0" name="图片 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755" y="2395220"/>
                        <a:ext cx="5486400" cy="2094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REFSHAPE" val="581046356"/>
  <p:tag name="KSO_WM_UNIT_PLACING_PICTURE_USER_VIEWPORT" val="{&quot;height&quot;:1756,&quot;width&quot;:2341}"/>
</p:tagLst>
</file>

<file path=ppt/tags/tag154.xml><?xml version="1.0" encoding="utf-8"?>
<p:tagLst xmlns:p="http://schemas.openxmlformats.org/presentationml/2006/main">
  <p:tag name="KSO_WM_UNIT_PLACING_PICTURE_USER_VIEWPORT" val="{&quot;height&quot;:2075,&quot;width&quot;:3683}"/>
</p:tagLst>
</file>

<file path=ppt/tags/tag155.xml><?xml version="1.0" encoding="utf-8"?>
<p:tagLst xmlns:p="http://schemas.openxmlformats.org/presentationml/2006/main">
  <p:tag name="REFSHAPE" val="712038652"/>
</p:tagLst>
</file>

<file path=ppt/tags/tag15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WPS 演示</Application>
  <PresentationFormat>全屏显示(16:9)</PresentationFormat>
  <Paragraphs>35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25</vt:i4>
      </vt:variant>
      <vt:variant>
        <vt:lpstr>幻灯片标题</vt:lpstr>
      </vt:variant>
      <vt:variant>
        <vt:i4>11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Arial Unicode MS</vt:lpstr>
      <vt:lpstr>Calibri Light</vt:lpstr>
      <vt:lpstr>1_Office 主题​​</vt:lpstr>
      <vt:lpstr>Word.Document.8</vt:lpstr>
      <vt:lpstr>Word.Document.8</vt:lpstr>
      <vt:lpstr>Word.Document.8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Word.Document.8</vt:lpstr>
      <vt:lpstr>Equation.DSMT4</vt:lpstr>
      <vt:lpstr>Equation.DSMT4</vt:lpstr>
      <vt:lpstr>Word.Document.8</vt:lpstr>
      <vt:lpstr>Word.Document.8</vt:lpstr>
      <vt:lpstr>圆锥曲线中的定值问题</vt:lpstr>
      <vt:lpstr>定值问题解决策略：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86152</cp:lastModifiedBy>
  <cp:revision>71</cp:revision>
  <dcterms:created xsi:type="dcterms:W3CDTF">2020-02-01T11:21:00Z</dcterms:created>
  <dcterms:modified xsi:type="dcterms:W3CDTF">2020-02-06T03:39:14Z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