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73" r:id="rId6"/>
    <p:sldId id="276" r:id="rId7"/>
    <p:sldId id="274" r:id="rId8"/>
    <p:sldId id="277" r:id="rId9"/>
    <p:sldId id="275" r:id="rId10"/>
    <p:sldId id="279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image" Target="../media/image24.wmf"/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0" Type="http://schemas.openxmlformats.org/officeDocument/2006/relationships/image" Target="../media/image36.wmf"/><Relationship Id="rId2" Type="http://schemas.openxmlformats.org/officeDocument/2006/relationships/image" Target="../media/image18.wmf"/><Relationship Id="rId19" Type="http://schemas.openxmlformats.org/officeDocument/2006/relationships/image" Target="../media/image35.wmf"/><Relationship Id="rId18" Type="http://schemas.openxmlformats.org/officeDocument/2006/relationships/image" Target="../media/image34.wmf"/><Relationship Id="rId17" Type="http://schemas.openxmlformats.org/officeDocument/2006/relationships/image" Target="../media/image33.wmf"/><Relationship Id="rId16" Type="http://schemas.openxmlformats.org/officeDocument/2006/relationships/image" Target="../media/image32.wmf"/><Relationship Id="rId15" Type="http://schemas.openxmlformats.org/officeDocument/2006/relationships/image" Target="../media/image31.wmf"/><Relationship Id="rId14" Type="http://schemas.openxmlformats.org/officeDocument/2006/relationships/image" Target="../media/image30.wmf"/><Relationship Id="rId13" Type="http://schemas.openxmlformats.org/officeDocument/2006/relationships/image" Target="../media/image29.wmf"/><Relationship Id="rId12" Type="http://schemas.openxmlformats.org/officeDocument/2006/relationships/image" Target="../media/image28.wmf"/><Relationship Id="rId11" Type="http://schemas.openxmlformats.org/officeDocument/2006/relationships/image" Target="../media/image27.wmf"/><Relationship Id="rId10" Type="http://schemas.openxmlformats.org/officeDocument/2006/relationships/image" Target="../media/image26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image" Target="../media/image44.wmf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7" Type="http://schemas.openxmlformats.org/officeDocument/2006/relationships/image" Target="../media/image53.wmf"/><Relationship Id="rId16" Type="http://schemas.openxmlformats.org/officeDocument/2006/relationships/image" Target="../media/image52.wmf"/><Relationship Id="rId15" Type="http://schemas.openxmlformats.org/officeDocument/2006/relationships/image" Target="../media/image51.wmf"/><Relationship Id="rId14" Type="http://schemas.openxmlformats.org/officeDocument/2006/relationships/image" Target="../media/image50.wmf"/><Relationship Id="rId13" Type="http://schemas.openxmlformats.org/officeDocument/2006/relationships/image" Target="../media/image49.wmf"/><Relationship Id="rId12" Type="http://schemas.openxmlformats.org/officeDocument/2006/relationships/image" Target="../media/image48.wmf"/><Relationship Id="rId11" Type="http://schemas.openxmlformats.org/officeDocument/2006/relationships/image" Target="../media/image47.wmf"/><Relationship Id="rId10" Type="http://schemas.openxmlformats.org/officeDocument/2006/relationships/image" Target="../media/image46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7" Type="http://schemas.openxmlformats.org/officeDocument/2006/relationships/image" Target="../media/image60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image" Target="../media/image67.wmf"/><Relationship Id="rId7" Type="http://schemas.openxmlformats.org/officeDocument/2006/relationships/image" Target="../media/image6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38.wmf"/><Relationship Id="rId18" Type="http://schemas.openxmlformats.org/officeDocument/2006/relationships/image" Target="../media/image77.wmf"/><Relationship Id="rId17" Type="http://schemas.openxmlformats.org/officeDocument/2006/relationships/image" Target="../media/image76.wmf"/><Relationship Id="rId16" Type="http://schemas.openxmlformats.org/officeDocument/2006/relationships/image" Target="../media/image75.wmf"/><Relationship Id="rId15" Type="http://schemas.openxmlformats.org/officeDocument/2006/relationships/image" Target="../media/image74.wmf"/><Relationship Id="rId14" Type="http://schemas.openxmlformats.org/officeDocument/2006/relationships/image" Target="../media/image73.wmf"/><Relationship Id="rId13" Type="http://schemas.openxmlformats.org/officeDocument/2006/relationships/image" Target="../media/image72.wmf"/><Relationship Id="rId12" Type="http://schemas.openxmlformats.org/officeDocument/2006/relationships/image" Target="../media/image71.wmf"/><Relationship Id="rId11" Type="http://schemas.openxmlformats.org/officeDocument/2006/relationships/image" Target="../media/image70.wmf"/><Relationship Id="rId10" Type="http://schemas.openxmlformats.org/officeDocument/2006/relationships/image" Target="../media/image69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image" Target="../media/image69.wmf"/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78.wmf"/><Relationship Id="rId20" Type="http://schemas.openxmlformats.org/officeDocument/2006/relationships/image" Target="../media/image85.wmf"/><Relationship Id="rId2" Type="http://schemas.openxmlformats.org/officeDocument/2006/relationships/image" Target="../media/image38.wmf"/><Relationship Id="rId19" Type="http://schemas.openxmlformats.org/officeDocument/2006/relationships/image" Target="../media/image84.wmf"/><Relationship Id="rId18" Type="http://schemas.openxmlformats.org/officeDocument/2006/relationships/image" Target="../media/image83.wmf"/><Relationship Id="rId17" Type="http://schemas.openxmlformats.org/officeDocument/2006/relationships/image" Target="../media/image82.wmf"/><Relationship Id="rId16" Type="http://schemas.openxmlformats.org/officeDocument/2006/relationships/image" Target="../media/image81.wmf"/><Relationship Id="rId15" Type="http://schemas.openxmlformats.org/officeDocument/2006/relationships/image" Target="../media/image80.wmf"/><Relationship Id="rId14" Type="http://schemas.openxmlformats.org/officeDocument/2006/relationships/image" Target="../media/image79.wmf"/><Relationship Id="rId13" Type="http://schemas.openxmlformats.org/officeDocument/2006/relationships/image" Target="../media/image74.wmf"/><Relationship Id="rId12" Type="http://schemas.openxmlformats.org/officeDocument/2006/relationships/image" Target="../media/image73.wmf"/><Relationship Id="rId11" Type="http://schemas.openxmlformats.org/officeDocument/2006/relationships/image" Target="../media/image72.wmf"/><Relationship Id="rId10" Type="http://schemas.openxmlformats.org/officeDocument/2006/relationships/image" Target="../media/image71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9.wmf"/><Relationship Id="rId25" Type="http://schemas.openxmlformats.org/officeDocument/2006/relationships/vmlDrawing" Target="../drawings/vmlDrawing2.v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53.xml"/><Relationship Id="rId22" Type="http://schemas.openxmlformats.org/officeDocument/2006/relationships/oleObject" Target="../embeddings/oleObject15.bin"/><Relationship Id="rId21" Type="http://schemas.openxmlformats.org/officeDocument/2006/relationships/oleObject" Target="../embeddings/oleObject14.bin"/><Relationship Id="rId20" Type="http://schemas.openxmlformats.org/officeDocument/2006/relationships/oleObject" Target="../embeddings/oleObject13.bin"/><Relationship Id="rId2" Type="http://schemas.openxmlformats.org/officeDocument/2006/relationships/oleObject" Target="../embeddings/oleObject2.bin"/><Relationship Id="rId19" Type="http://schemas.openxmlformats.org/officeDocument/2006/relationships/oleObject" Target="../embeddings/oleObject12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11.bin"/><Relationship Id="rId16" Type="http://schemas.openxmlformats.org/officeDocument/2006/relationships/image" Target="../media/image15.wmf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12" Type="http://schemas.openxmlformats.org/officeDocument/2006/relationships/oleObject" Target="../embeddings/oleObject8.bin"/><Relationship Id="rId11" Type="http://schemas.openxmlformats.org/officeDocument/2006/relationships/oleObject" Target="../embeddings/oleObject7.bin"/><Relationship Id="rId10" Type="http://schemas.openxmlformats.org/officeDocument/2006/relationships/oleObject" Target="../embeddings/oleObject6.bin"/><Relationship Id="rId1" Type="http://schemas.openxmlformats.org/officeDocument/2006/relationships/hyperlink" Target="&#21608;&#26399;&#20989;&#25968;&#22270;&#35937;&#32472;&#21046;.gsp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9" Type="http://schemas.openxmlformats.org/officeDocument/2006/relationships/vmlDrawing" Target="../drawings/vmlDrawing3.vml"/><Relationship Id="rId48" Type="http://schemas.openxmlformats.org/officeDocument/2006/relationships/slideLayout" Target="../slideLayouts/slideLayout2.xml"/><Relationship Id="rId47" Type="http://schemas.openxmlformats.org/officeDocument/2006/relationships/tags" Target="../tags/tag154.xml"/><Relationship Id="rId46" Type="http://schemas.openxmlformats.org/officeDocument/2006/relationships/oleObject" Target="../embeddings/oleObject41.bin"/><Relationship Id="rId45" Type="http://schemas.openxmlformats.org/officeDocument/2006/relationships/image" Target="../media/image36.wmf"/><Relationship Id="rId44" Type="http://schemas.openxmlformats.org/officeDocument/2006/relationships/oleObject" Target="../embeddings/oleObject40.bin"/><Relationship Id="rId43" Type="http://schemas.openxmlformats.org/officeDocument/2006/relationships/image" Target="../media/image35.wmf"/><Relationship Id="rId42" Type="http://schemas.openxmlformats.org/officeDocument/2006/relationships/oleObject" Target="../embeddings/oleObject39.bin"/><Relationship Id="rId41" Type="http://schemas.openxmlformats.org/officeDocument/2006/relationships/oleObject" Target="../embeddings/oleObject38.bin"/><Relationship Id="rId40" Type="http://schemas.openxmlformats.org/officeDocument/2006/relationships/oleObject" Target="../embeddings/oleObject37.bin"/><Relationship Id="rId4" Type="http://schemas.openxmlformats.org/officeDocument/2006/relationships/image" Target="../media/image18.wmf"/><Relationship Id="rId39" Type="http://schemas.openxmlformats.org/officeDocument/2006/relationships/image" Target="../media/image34.wmf"/><Relationship Id="rId38" Type="http://schemas.openxmlformats.org/officeDocument/2006/relationships/oleObject" Target="../embeddings/oleObject36.bin"/><Relationship Id="rId37" Type="http://schemas.openxmlformats.org/officeDocument/2006/relationships/image" Target="../media/image33.wmf"/><Relationship Id="rId36" Type="http://schemas.openxmlformats.org/officeDocument/2006/relationships/oleObject" Target="../embeddings/oleObject35.bin"/><Relationship Id="rId35" Type="http://schemas.openxmlformats.org/officeDocument/2006/relationships/oleObject" Target="../embeddings/oleObject34.bin"/><Relationship Id="rId34" Type="http://schemas.openxmlformats.org/officeDocument/2006/relationships/image" Target="../media/image32.wmf"/><Relationship Id="rId33" Type="http://schemas.openxmlformats.org/officeDocument/2006/relationships/oleObject" Target="../embeddings/oleObject33.bin"/><Relationship Id="rId32" Type="http://schemas.openxmlformats.org/officeDocument/2006/relationships/image" Target="../media/image31.wmf"/><Relationship Id="rId31" Type="http://schemas.openxmlformats.org/officeDocument/2006/relationships/oleObject" Target="../embeddings/oleObject32.bin"/><Relationship Id="rId30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29" Type="http://schemas.openxmlformats.org/officeDocument/2006/relationships/oleObject" Target="../embeddings/oleObject31.bin"/><Relationship Id="rId28" Type="http://schemas.openxmlformats.org/officeDocument/2006/relationships/image" Target="../media/image29.wmf"/><Relationship Id="rId27" Type="http://schemas.openxmlformats.org/officeDocument/2006/relationships/oleObject" Target="../embeddings/oleObject30.bin"/><Relationship Id="rId26" Type="http://schemas.openxmlformats.org/officeDocument/2006/relationships/image" Target="../media/image28.wmf"/><Relationship Id="rId25" Type="http://schemas.openxmlformats.org/officeDocument/2006/relationships/oleObject" Target="../embeddings/oleObject29.bin"/><Relationship Id="rId24" Type="http://schemas.openxmlformats.org/officeDocument/2006/relationships/image" Target="../media/image27.wmf"/><Relationship Id="rId23" Type="http://schemas.openxmlformats.org/officeDocument/2006/relationships/oleObject" Target="../embeddings/oleObject28.bin"/><Relationship Id="rId22" Type="http://schemas.openxmlformats.org/officeDocument/2006/relationships/image" Target="../media/image26.wmf"/><Relationship Id="rId21" Type="http://schemas.openxmlformats.org/officeDocument/2006/relationships/oleObject" Target="../embeddings/oleObject27.bin"/><Relationship Id="rId20" Type="http://schemas.openxmlformats.org/officeDocument/2006/relationships/oleObject" Target="../embeddings/oleObject26.bin"/><Relationship Id="rId2" Type="http://schemas.openxmlformats.org/officeDocument/2006/relationships/image" Target="../media/image17.wmf"/><Relationship Id="rId19" Type="http://schemas.openxmlformats.org/officeDocument/2006/relationships/image" Target="../media/image25.wmf"/><Relationship Id="rId18" Type="http://schemas.openxmlformats.org/officeDocument/2006/relationships/oleObject" Target="../embeddings/oleObject25.bin"/><Relationship Id="rId17" Type="http://schemas.openxmlformats.org/officeDocument/2006/relationships/image" Target="../media/image24.wmf"/><Relationship Id="rId16" Type="http://schemas.openxmlformats.org/officeDocument/2006/relationships/oleObject" Target="../embeddings/oleObject24.bin"/><Relationship Id="rId15" Type="http://schemas.openxmlformats.org/officeDocument/2006/relationships/oleObject" Target="../embeddings/oleObject23.bin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22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21.wmf"/><Relationship Id="rId1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4.bin"/><Relationship Id="rId40" Type="http://schemas.openxmlformats.org/officeDocument/2006/relationships/notesSlide" Target="../notesSlides/notesSlide3.xml"/><Relationship Id="rId4" Type="http://schemas.openxmlformats.org/officeDocument/2006/relationships/image" Target="../media/image38.wmf"/><Relationship Id="rId39" Type="http://schemas.openxmlformats.org/officeDocument/2006/relationships/vmlDrawing" Target="../drawings/vmlDrawing4.vml"/><Relationship Id="rId38" Type="http://schemas.openxmlformats.org/officeDocument/2006/relationships/slideLayout" Target="../slideLayouts/slideLayout2.xml"/><Relationship Id="rId37" Type="http://schemas.openxmlformats.org/officeDocument/2006/relationships/tags" Target="../tags/tag155.xml"/><Relationship Id="rId36" Type="http://schemas.openxmlformats.org/officeDocument/2006/relationships/image" Target="../media/image53.wmf"/><Relationship Id="rId35" Type="http://schemas.openxmlformats.org/officeDocument/2006/relationships/oleObject" Target="../embeddings/oleObject60.bin"/><Relationship Id="rId34" Type="http://schemas.openxmlformats.org/officeDocument/2006/relationships/image" Target="../media/image52.wmf"/><Relationship Id="rId33" Type="http://schemas.openxmlformats.org/officeDocument/2006/relationships/oleObject" Target="../embeddings/oleObject59.bin"/><Relationship Id="rId32" Type="http://schemas.openxmlformats.org/officeDocument/2006/relationships/oleObject" Target="../embeddings/oleObject58.bin"/><Relationship Id="rId31" Type="http://schemas.openxmlformats.org/officeDocument/2006/relationships/image" Target="../media/image51.wmf"/><Relationship Id="rId30" Type="http://schemas.openxmlformats.org/officeDocument/2006/relationships/oleObject" Target="../embeddings/oleObject57.bin"/><Relationship Id="rId3" Type="http://schemas.openxmlformats.org/officeDocument/2006/relationships/oleObject" Target="../embeddings/oleObject43.bin"/><Relationship Id="rId29" Type="http://schemas.openxmlformats.org/officeDocument/2006/relationships/image" Target="../media/image50.wmf"/><Relationship Id="rId28" Type="http://schemas.openxmlformats.org/officeDocument/2006/relationships/oleObject" Target="../embeddings/oleObject56.bin"/><Relationship Id="rId27" Type="http://schemas.openxmlformats.org/officeDocument/2006/relationships/image" Target="../media/image49.wmf"/><Relationship Id="rId26" Type="http://schemas.openxmlformats.org/officeDocument/2006/relationships/oleObject" Target="../embeddings/oleObject55.bin"/><Relationship Id="rId25" Type="http://schemas.openxmlformats.org/officeDocument/2006/relationships/image" Target="../media/image48.wmf"/><Relationship Id="rId24" Type="http://schemas.openxmlformats.org/officeDocument/2006/relationships/oleObject" Target="../embeddings/oleObject54.bin"/><Relationship Id="rId23" Type="http://schemas.openxmlformats.org/officeDocument/2006/relationships/oleObject" Target="../embeddings/oleObject53.bin"/><Relationship Id="rId22" Type="http://schemas.openxmlformats.org/officeDocument/2006/relationships/image" Target="../media/image47.wmf"/><Relationship Id="rId21" Type="http://schemas.openxmlformats.org/officeDocument/2006/relationships/oleObject" Target="../embeddings/oleObject52.bin"/><Relationship Id="rId20" Type="http://schemas.openxmlformats.org/officeDocument/2006/relationships/image" Target="../media/image46.wmf"/><Relationship Id="rId2" Type="http://schemas.openxmlformats.org/officeDocument/2006/relationships/image" Target="../media/image37.wmf"/><Relationship Id="rId19" Type="http://schemas.openxmlformats.org/officeDocument/2006/relationships/oleObject" Target="../embeddings/oleObject51.bin"/><Relationship Id="rId18" Type="http://schemas.openxmlformats.org/officeDocument/2006/relationships/image" Target="../media/image45.wmf"/><Relationship Id="rId17" Type="http://schemas.openxmlformats.org/officeDocument/2006/relationships/oleObject" Target="../embeddings/oleObject50.bin"/><Relationship Id="rId16" Type="http://schemas.openxmlformats.org/officeDocument/2006/relationships/image" Target="../media/image44.wmf"/><Relationship Id="rId15" Type="http://schemas.openxmlformats.org/officeDocument/2006/relationships/oleObject" Target="../embeddings/oleObject49.bin"/><Relationship Id="rId14" Type="http://schemas.openxmlformats.org/officeDocument/2006/relationships/image" Target="../media/image43.wmf"/><Relationship Id="rId13" Type="http://schemas.openxmlformats.org/officeDocument/2006/relationships/oleObject" Target="../embeddings/oleObject48.bin"/><Relationship Id="rId12" Type="http://schemas.openxmlformats.org/officeDocument/2006/relationships/image" Target="../media/image42.wmf"/><Relationship Id="rId11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1" Type="http://schemas.openxmlformats.org/officeDocument/2006/relationships/oleObject" Target="../embeddings/oleObject42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61.bin"/><Relationship Id="rId29" Type="http://schemas.openxmlformats.org/officeDocument/2006/relationships/vmlDrawing" Target="../drawings/vmlDrawing5.v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56.xml"/><Relationship Id="rId26" Type="http://schemas.openxmlformats.org/officeDocument/2006/relationships/image" Target="../media/image61.wmf"/><Relationship Id="rId25" Type="http://schemas.openxmlformats.org/officeDocument/2006/relationships/oleObject" Target="../embeddings/oleObject76.bin"/><Relationship Id="rId24" Type="http://schemas.openxmlformats.org/officeDocument/2006/relationships/oleObject" Target="../embeddings/oleObject75.bin"/><Relationship Id="rId23" Type="http://schemas.openxmlformats.org/officeDocument/2006/relationships/image" Target="../media/image60.wmf"/><Relationship Id="rId22" Type="http://schemas.openxmlformats.org/officeDocument/2006/relationships/oleObject" Target="../embeddings/oleObject74.bin"/><Relationship Id="rId21" Type="http://schemas.openxmlformats.org/officeDocument/2006/relationships/oleObject" Target="../embeddings/oleObject73.bin"/><Relationship Id="rId20" Type="http://schemas.openxmlformats.org/officeDocument/2006/relationships/oleObject" Target="../embeddings/oleObject72.bin"/><Relationship Id="rId2" Type="http://schemas.openxmlformats.org/officeDocument/2006/relationships/hyperlink" Target="&#22855;&#20989;&#25968;&#23450;&#20041;&#24335;&#35299;&#37322;.gsp" TargetMode="External"/><Relationship Id="rId19" Type="http://schemas.openxmlformats.org/officeDocument/2006/relationships/oleObject" Target="../embeddings/oleObject71.bin"/><Relationship Id="rId18" Type="http://schemas.openxmlformats.org/officeDocument/2006/relationships/oleObject" Target="../embeddings/oleObject70.bin"/><Relationship Id="rId17" Type="http://schemas.openxmlformats.org/officeDocument/2006/relationships/image" Target="../media/image59.wmf"/><Relationship Id="rId16" Type="http://schemas.openxmlformats.org/officeDocument/2006/relationships/oleObject" Target="../embeddings/oleObject69.bin"/><Relationship Id="rId15" Type="http://schemas.openxmlformats.org/officeDocument/2006/relationships/image" Target="../media/image58.wmf"/><Relationship Id="rId14" Type="http://schemas.openxmlformats.org/officeDocument/2006/relationships/oleObject" Target="../embeddings/oleObject68.bin"/><Relationship Id="rId13" Type="http://schemas.openxmlformats.org/officeDocument/2006/relationships/oleObject" Target="../embeddings/oleObject67.bin"/><Relationship Id="rId12" Type="http://schemas.openxmlformats.org/officeDocument/2006/relationships/oleObject" Target="../embeddings/oleObject66.bin"/><Relationship Id="rId11" Type="http://schemas.openxmlformats.org/officeDocument/2006/relationships/image" Target="../media/image57.wmf"/><Relationship Id="rId10" Type="http://schemas.openxmlformats.org/officeDocument/2006/relationships/oleObject" Target="../embeddings/oleObject65.bin"/><Relationship Id="rId1" Type="http://schemas.openxmlformats.org/officeDocument/2006/relationships/hyperlink" Target="&#20598;&#20989;&#25968;&#23450;&#20041;&#24335;&#35299;&#37322;.gsp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80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79.bin"/><Relationship Id="rId41" Type="http://schemas.openxmlformats.org/officeDocument/2006/relationships/vmlDrawing" Target="../drawings/vmlDrawing6.vml"/><Relationship Id="rId40" Type="http://schemas.openxmlformats.org/officeDocument/2006/relationships/slideLayout" Target="../slideLayouts/slideLayout2.xml"/><Relationship Id="rId4" Type="http://schemas.openxmlformats.org/officeDocument/2006/relationships/image" Target="../media/image38.wmf"/><Relationship Id="rId39" Type="http://schemas.openxmlformats.org/officeDocument/2006/relationships/tags" Target="../tags/tag157.xml"/><Relationship Id="rId38" Type="http://schemas.openxmlformats.org/officeDocument/2006/relationships/image" Target="../media/image77.wmf"/><Relationship Id="rId37" Type="http://schemas.openxmlformats.org/officeDocument/2006/relationships/oleObject" Target="../embeddings/oleObject96.bin"/><Relationship Id="rId36" Type="http://schemas.openxmlformats.org/officeDocument/2006/relationships/oleObject" Target="../embeddings/oleObject95.bin"/><Relationship Id="rId35" Type="http://schemas.openxmlformats.org/officeDocument/2006/relationships/image" Target="../media/image76.wmf"/><Relationship Id="rId34" Type="http://schemas.openxmlformats.org/officeDocument/2006/relationships/oleObject" Target="../embeddings/oleObject94.bin"/><Relationship Id="rId33" Type="http://schemas.openxmlformats.org/officeDocument/2006/relationships/image" Target="../media/image75.wmf"/><Relationship Id="rId32" Type="http://schemas.openxmlformats.org/officeDocument/2006/relationships/oleObject" Target="../embeddings/oleObject93.bin"/><Relationship Id="rId31" Type="http://schemas.openxmlformats.org/officeDocument/2006/relationships/image" Target="../media/image74.wmf"/><Relationship Id="rId30" Type="http://schemas.openxmlformats.org/officeDocument/2006/relationships/oleObject" Target="../embeddings/oleObject92.bin"/><Relationship Id="rId3" Type="http://schemas.openxmlformats.org/officeDocument/2006/relationships/oleObject" Target="../embeddings/oleObject78.bin"/><Relationship Id="rId29" Type="http://schemas.openxmlformats.org/officeDocument/2006/relationships/image" Target="../media/image73.wmf"/><Relationship Id="rId28" Type="http://schemas.openxmlformats.org/officeDocument/2006/relationships/oleObject" Target="../embeddings/oleObject91.bin"/><Relationship Id="rId27" Type="http://schemas.openxmlformats.org/officeDocument/2006/relationships/image" Target="../media/image72.wmf"/><Relationship Id="rId26" Type="http://schemas.openxmlformats.org/officeDocument/2006/relationships/oleObject" Target="../embeddings/oleObject90.bin"/><Relationship Id="rId25" Type="http://schemas.openxmlformats.org/officeDocument/2006/relationships/image" Target="../media/image71.wmf"/><Relationship Id="rId24" Type="http://schemas.openxmlformats.org/officeDocument/2006/relationships/oleObject" Target="../embeddings/oleObject89.bin"/><Relationship Id="rId23" Type="http://schemas.openxmlformats.org/officeDocument/2006/relationships/image" Target="../media/image70.wmf"/><Relationship Id="rId22" Type="http://schemas.openxmlformats.org/officeDocument/2006/relationships/oleObject" Target="../embeddings/oleObject88.bin"/><Relationship Id="rId21" Type="http://schemas.openxmlformats.org/officeDocument/2006/relationships/image" Target="../media/image69.wmf"/><Relationship Id="rId20" Type="http://schemas.openxmlformats.org/officeDocument/2006/relationships/oleObject" Target="../embeddings/oleObject87.bin"/><Relationship Id="rId2" Type="http://schemas.openxmlformats.org/officeDocument/2006/relationships/image" Target="../media/image37.wmf"/><Relationship Id="rId19" Type="http://schemas.openxmlformats.org/officeDocument/2006/relationships/image" Target="../media/image68.wmf"/><Relationship Id="rId18" Type="http://schemas.openxmlformats.org/officeDocument/2006/relationships/oleObject" Target="../embeddings/oleObject86.bin"/><Relationship Id="rId17" Type="http://schemas.openxmlformats.org/officeDocument/2006/relationships/image" Target="../media/image67.wmf"/><Relationship Id="rId16" Type="http://schemas.openxmlformats.org/officeDocument/2006/relationships/oleObject" Target="../embeddings/oleObject85.bin"/><Relationship Id="rId15" Type="http://schemas.openxmlformats.org/officeDocument/2006/relationships/image" Target="../media/image66.wmf"/><Relationship Id="rId14" Type="http://schemas.openxmlformats.org/officeDocument/2006/relationships/oleObject" Target="../embeddings/oleObject84.bin"/><Relationship Id="rId13" Type="http://schemas.openxmlformats.org/officeDocument/2006/relationships/image" Target="../media/image65.wmf"/><Relationship Id="rId12" Type="http://schemas.openxmlformats.org/officeDocument/2006/relationships/oleObject" Target="../embeddings/oleObject83.bin"/><Relationship Id="rId11" Type="http://schemas.openxmlformats.org/officeDocument/2006/relationships/oleObject" Target="../embeddings/oleObject82.bin"/><Relationship Id="rId10" Type="http://schemas.openxmlformats.org/officeDocument/2006/relationships/image" Target="../media/image64.wmf"/><Relationship Id="rId1" Type="http://schemas.openxmlformats.org/officeDocument/2006/relationships/oleObject" Target="../embeddings/oleObject7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1.bin"/><Relationship Id="rId8" Type="http://schemas.openxmlformats.org/officeDocument/2006/relationships/image" Target="../media/image65.wmf"/><Relationship Id="rId7" Type="http://schemas.openxmlformats.org/officeDocument/2006/relationships/oleObject" Target="../embeddings/oleObject100.bin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9.bin"/><Relationship Id="rId46" Type="http://schemas.openxmlformats.org/officeDocument/2006/relationships/vmlDrawing" Target="../drawings/vmlDrawing7.vml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158.xml"/><Relationship Id="rId43" Type="http://schemas.openxmlformats.org/officeDocument/2006/relationships/image" Target="../media/image85.wmf"/><Relationship Id="rId42" Type="http://schemas.openxmlformats.org/officeDocument/2006/relationships/oleObject" Target="../embeddings/oleObject119.bin"/><Relationship Id="rId41" Type="http://schemas.openxmlformats.org/officeDocument/2006/relationships/oleObject" Target="../embeddings/oleObject118.bin"/><Relationship Id="rId40" Type="http://schemas.openxmlformats.org/officeDocument/2006/relationships/oleObject" Target="../embeddings/oleObject117.bin"/><Relationship Id="rId4" Type="http://schemas.openxmlformats.org/officeDocument/2006/relationships/image" Target="../media/image38.wmf"/><Relationship Id="rId39" Type="http://schemas.openxmlformats.org/officeDocument/2006/relationships/image" Target="../media/image84.wmf"/><Relationship Id="rId38" Type="http://schemas.openxmlformats.org/officeDocument/2006/relationships/oleObject" Target="../embeddings/oleObject116.bin"/><Relationship Id="rId37" Type="http://schemas.openxmlformats.org/officeDocument/2006/relationships/image" Target="../media/image83.wmf"/><Relationship Id="rId36" Type="http://schemas.openxmlformats.org/officeDocument/2006/relationships/oleObject" Target="../embeddings/oleObject115.bin"/><Relationship Id="rId35" Type="http://schemas.openxmlformats.org/officeDocument/2006/relationships/image" Target="../media/image82.wmf"/><Relationship Id="rId34" Type="http://schemas.openxmlformats.org/officeDocument/2006/relationships/oleObject" Target="../embeddings/oleObject114.bin"/><Relationship Id="rId33" Type="http://schemas.openxmlformats.org/officeDocument/2006/relationships/image" Target="../media/image81.wmf"/><Relationship Id="rId32" Type="http://schemas.openxmlformats.org/officeDocument/2006/relationships/oleObject" Target="../embeddings/oleObject113.bin"/><Relationship Id="rId31" Type="http://schemas.openxmlformats.org/officeDocument/2006/relationships/image" Target="../media/image80.wmf"/><Relationship Id="rId30" Type="http://schemas.openxmlformats.org/officeDocument/2006/relationships/oleObject" Target="../embeddings/oleObject112.bin"/><Relationship Id="rId3" Type="http://schemas.openxmlformats.org/officeDocument/2006/relationships/oleObject" Target="../embeddings/oleObject98.bin"/><Relationship Id="rId29" Type="http://schemas.openxmlformats.org/officeDocument/2006/relationships/oleObject" Target="../embeddings/oleObject111.bin"/><Relationship Id="rId28" Type="http://schemas.openxmlformats.org/officeDocument/2006/relationships/image" Target="../media/image79.wmf"/><Relationship Id="rId27" Type="http://schemas.openxmlformats.org/officeDocument/2006/relationships/oleObject" Target="../embeddings/oleObject110.bin"/><Relationship Id="rId26" Type="http://schemas.openxmlformats.org/officeDocument/2006/relationships/image" Target="../media/image74.wmf"/><Relationship Id="rId25" Type="http://schemas.openxmlformats.org/officeDocument/2006/relationships/oleObject" Target="../embeddings/oleObject109.bin"/><Relationship Id="rId24" Type="http://schemas.openxmlformats.org/officeDocument/2006/relationships/image" Target="../media/image73.wmf"/><Relationship Id="rId23" Type="http://schemas.openxmlformats.org/officeDocument/2006/relationships/oleObject" Target="../embeddings/oleObject108.bin"/><Relationship Id="rId22" Type="http://schemas.openxmlformats.org/officeDocument/2006/relationships/image" Target="../media/image72.wmf"/><Relationship Id="rId21" Type="http://schemas.openxmlformats.org/officeDocument/2006/relationships/oleObject" Target="../embeddings/oleObject107.bin"/><Relationship Id="rId20" Type="http://schemas.openxmlformats.org/officeDocument/2006/relationships/image" Target="../media/image71.wmf"/><Relationship Id="rId2" Type="http://schemas.openxmlformats.org/officeDocument/2006/relationships/image" Target="../media/image37.wmf"/><Relationship Id="rId19" Type="http://schemas.openxmlformats.org/officeDocument/2006/relationships/oleObject" Target="../embeddings/oleObject106.bin"/><Relationship Id="rId18" Type="http://schemas.openxmlformats.org/officeDocument/2006/relationships/image" Target="../media/image70.wmf"/><Relationship Id="rId17" Type="http://schemas.openxmlformats.org/officeDocument/2006/relationships/oleObject" Target="../embeddings/oleObject105.bin"/><Relationship Id="rId16" Type="http://schemas.openxmlformats.org/officeDocument/2006/relationships/image" Target="../media/image69.wmf"/><Relationship Id="rId15" Type="http://schemas.openxmlformats.org/officeDocument/2006/relationships/oleObject" Target="../embeddings/oleObject104.bin"/><Relationship Id="rId14" Type="http://schemas.openxmlformats.org/officeDocument/2006/relationships/image" Target="../media/image68.wmf"/><Relationship Id="rId13" Type="http://schemas.openxmlformats.org/officeDocument/2006/relationships/oleObject" Target="../embeddings/oleObject103.bin"/><Relationship Id="rId12" Type="http://schemas.openxmlformats.org/officeDocument/2006/relationships/image" Target="../media/image67.wmf"/><Relationship Id="rId11" Type="http://schemas.openxmlformats.org/officeDocument/2006/relationships/oleObject" Target="../embeddings/oleObject102.bin"/><Relationship Id="rId10" Type="http://schemas.openxmlformats.org/officeDocument/2006/relationships/image" Target="../media/image66.wmf"/><Relationship Id="rId1" Type="http://schemas.openxmlformats.org/officeDocument/2006/relationships/oleObject" Target="../embeddings/oleObject97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0.xml"/><Relationship Id="rId2" Type="http://schemas.openxmlformats.org/officeDocument/2006/relationships/image" Target="../media/image86.jpeg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函数的周期性</a:t>
            </a:r>
            <a:b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及对称性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潘欣桐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函数的周期性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引例：已知函数      的定义域为全体实数，下图是该函数的部分图象，则函数是周期函数吗？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t>原因：</a:t>
            </a:r>
          </a:p>
          <a:p>
            <a:pPr lvl="1"/>
            <a:r>
              <a:rPr lang="en-US" altLang="zh-CN">
                <a:sym typeface="+mn-ea"/>
              </a:rPr>
              <a:t>1. </a:t>
            </a:r>
            <a:r>
              <a:rPr>
                <a:sym typeface="+mn-ea"/>
              </a:rPr>
              <a:t>周期性是整体性质，我们并不能判断此函数其余部分是否有周期性；</a:t>
            </a:r>
            <a:endParaRPr>
              <a:sym typeface="+mn-ea"/>
            </a:endParaRPr>
          </a:p>
          <a:p>
            <a:pPr lvl="1"/>
            <a:r>
              <a:rPr lang="en-US" altLang="zh-CN">
                <a:sym typeface="+mn-ea"/>
              </a:rPr>
              <a:t>2. </a:t>
            </a:r>
            <a:r>
              <a:rPr>
                <a:sym typeface="+mn-ea"/>
              </a:rPr>
              <a:t>单凭肉眼我们也不能分辨上图反应的函数是否具有周期性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  <a:p>
            <a:r>
              <a:t>函数图象具有直观性，用其</a:t>
            </a:r>
            <a:r>
              <a:rPr b="1">
                <a:solidFill>
                  <a:srgbClr val="FF0000"/>
                </a:solidFill>
              </a:rPr>
              <a:t>猜测</a:t>
            </a:r>
            <a:r>
              <a:t>函数是否具有周期性，从而帮助自己寻找解题思路是极好的</a:t>
            </a:r>
            <a:r>
              <a:rPr lang="en-US" altLang="zh-CN"/>
              <a:t>.</a:t>
            </a:r>
            <a:endParaRPr lang="en-US" altLang="zh-CN"/>
          </a:p>
          <a:p>
            <a:r>
              <a:t>但我们不能仅凭借函数图象来</a:t>
            </a:r>
            <a:r>
              <a:rPr b="1">
                <a:solidFill>
                  <a:srgbClr val="FF0000"/>
                </a:solidFill>
              </a:rPr>
              <a:t>分辨</a:t>
            </a:r>
            <a:r>
              <a:t>或</a:t>
            </a:r>
            <a:r>
              <a:rPr b="1">
                <a:solidFill>
                  <a:srgbClr val="FF0000"/>
                </a:solidFill>
              </a:rPr>
              <a:t>证明</a:t>
            </a:r>
            <a:r>
              <a:t>函数具有周期性</a:t>
            </a:r>
            <a:r>
              <a:rPr lang="en-US" altLang="zh-CN"/>
              <a:t>.</a:t>
            </a:r>
            <a:endParaRPr lang="en-US" altLang="zh-CN"/>
          </a:p>
          <a:p>
            <a:r>
              <a:t>那么应当如何来判断函数是否具有周期性呢？</a:t>
            </a: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65325" y="82232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65325" y="82232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925" y="1025525"/>
            <a:ext cx="4755515" cy="1716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79310" y="1699895"/>
            <a:ext cx="138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不一定是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34890" y="4343400"/>
            <a:ext cx="138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定义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函数的周期性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对于函数      ，如果存在一个</a:t>
            </a:r>
            <a:r>
              <a:rPr b="1">
                <a:solidFill>
                  <a:srgbClr val="FF0000"/>
                </a:solidFill>
              </a:rPr>
              <a:t>非零常数</a:t>
            </a:r>
            <a:r>
              <a:t>  ，使得当  取定义域内的</a:t>
            </a:r>
            <a:r>
              <a:rPr b="1">
                <a:solidFill>
                  <a:srgbClr val="FF0000"/>
                </a:solidFill>
              </a:rPr>
              <a:t>每一个值</a:t>
            </a:r>
            <a:r>
              <a:t>时，都有</a:t>
            </a:r>
          </a:p>
          <a:p/>
          <a:p>
            <a:pPr marL="0" indent="0">
              <a:buNone/>
            </a:pPr>
            <a:r>
              <a:t>   那么函数      就叫做周期函数，非零常数   就叫做这个函数的周期</a:t>
            </a:r>
            <a:r>
              <a:rPr lang="en-US" altLang="zh-CN"/>
              <a:t>.</a:t>
            </a:r>
            <a:endParaRPr lang="en-US" altLang="zh-CN"/>
          </a:p>
          <a:p>
            <a:r>
              <a:t>应当如何理解上面的定义式                    呢？</a:t>
            </a:r>
          </a:p>
          <a:p>
            <a:r>
              <a:t>令      ，则</a:t>
            </a:r>
          </a:p>
          <a:p>
            <a:r>
              <a:t>我们知道，对于函数来说，其本质是</a:t>
            </a:r>
            <a:r>
              <a:rPr lang="en-US" altLang="zh-CN"/>
              <a:t>“</a:t>
            </a:r>
            <a:r>
              <a:t>对应</a:t>
            </a:r>
            <a:r>
              <a:rPr lang="en-US" altLang="zh-CN"/>
              <a:t>”.</a:t>
            </a:r>
            <a:r>
              <a:t>那么                    这个式子告诉了我们：</a:t>
            </a:r>
          </a:p>
          <a:p>
            <a:pPr lvl="1"/>
            <a:r>
              <a:rPr lang="en-US" altLang="zh-CN">
                <a:sym typeface="+mn-ea"/>
              </a:rPr>
              <a:t>1. </a:t>
            </a:r>
            <a:r>
              <a:rPr>
                <a:sym typeface="+mn-ea"/>
              </a:rPr>
              <a:t>对</a:t>
            </a:r>
            <a:r>
              <a:rPr>
                <a:sym typeface="+mn-ea"/>
              </a:rPr>
              <a:t>函数的</a:t>
            </a:r>
            <a:r>
              <a:rPr lang="en-US" altLang="zh-CN">
                <a:sym typeface="+mn-ea"/>
              </a:rPr>
              <a:t>自</a:t>
            </a:r>
            <a:r>
              <a:rPr>
                <a:sym typeface="+mn-ea"/>
              </a:rPr>
              <a:t>变量所进行的操作有了怎样的变化？</a:t>
            </a:r>
            <a:endParaRPr>
              <a:sym typeface="+mn-ea"/>
            </a:endParaRPr>
          </a:p>
          <a:p>
            <a:pPr lvl="1"/>
            <a:r>
              <a:rPr lang="en-US" altLang="zh-CN">
                <a:sym typeface="+mn-ea"/>
              </a:rPr>
              <a:t>2. </a:t>
            </a:r>
            <a:r>
              <a:rPr>
                <a:sym typeface="+mn-ea"/>
              </a:rPr>
              <a:t>这样的变化对应出了函数值怎样的变化？</a:t>
            </a:r>
            <a:endParaRPr>
              <a:sym typeface="+mn-ea"/>
            </a:endParaRPr>
          </a:p>
          <a:p>
            <a:r>
              <a:t>结合上述两点，上式告诉了我们对于定义域内</a:t>
            </a:r>
            <a:r>
              <a:rPr b="1">
                <a:solidFill>
                  <a:srgbClr val="FF0000"/>
                </a:solidFill>
              </a:rPr>
              <a:t>任意</a:t>
            </a:r>
            <a:r>
              <a:t>的  ，函数      </a:t>
            </a:r>
            <a:r>
              <a:rPr b="1">
                <a:solidFill>
                  <a:srgbClr val="FF0000"/>
                </a:solidFill>
              </a:rPr>
              <a:t>自变量增加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b="1">
                <a:solidFill>
                  <a:srgbClr val="FF0000"/>
                </a:solidFill>
              </a:rPr>
              <a:t>个单位</a:t>
            </a:r>
            <a:r>
              <a:rPr b="1">
                <a:solidFill>
                  <a:srgbClr val="FF0000"/>
                </a:solidFill>
              </a:rPr>
              <a:t>，函数值就相等</a:t>
            </a:r>
            <a:r>
              <a:t>！</a:t>
            </a:r>
          </a:p>
          <a:p>
            <a:r>
              <a:t>为了直观，我们将上述结果反映在</a:t>
            </a:r>
            <a:r>
              <a:rPr>
                <a:hlinkClick r:id="rId1" tooltip="" action="ppaction://hlinkfile"/>
              </a:rPr>
              <a:t>图象</a:t>
            </a:r>
            <a:r>
              <a:t>上</a:t>
            </a:r>
          </a:p>
          <a:p>
            <a:r>
              <a:t>若将非零常数   一般化，其分析方法相同，即</a:t>
            </a:r>
            <a:r>
              <a:rPr>
                <a:sym typeface="+mn-ea"/>
              </a:rPr>
              <a:t>函数      </a:t>
            </a:r>
            <a:r>
              <a:rPr b="1">
                <a:solidFill>
                  <a:srgbClr val="FF0000"/>
                </a:solidFill>
                <a:sym typeface="+mn-ea"/>
              </a:rPr>
              <a:t>自变量变化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T</a:t>
            </a:r>
            <a:r>
              <a:rPr b="1">
                <a:solidFill>
                  <a:srgbClr val="FF0000"/>
                </a:solidFill>
                <a:sym typeface="+mn-ea"/>
              </a:rPr>
              <a:t>个单位，函数值就相等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65580" y="82232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342900" imgH="203200" progId="Equation.KSEE3">
                  <p:embed/>
                </p:oleObj>
              </mc:Choice>
              <mc:Fallback>
                <p:oleObj name="" r:id="rId2" imgW="3429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5580" y="82232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16655" y="82232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139700" imgH="165100" progId="Equation.KSEE3">
                  <p:embed/>
                </p:oleObj>
              </mc:Choice>
              <mc:Fallback>
                <p:oleObj name="" r:id="rId4" imgW="1397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6655" y="822325"/>
                        <a:ext cx="139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08500" y="83502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127000" imgH="139700" progId="Equation.KSEE3">
                  <p:embed/>
                </p:oleObj>
              </mc:Choice>
              <mc:Fallback>
                <p:oleObj name="" r:id="rId6" imgW="1270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83502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16935" y="1069975"/>
          <a:ext cx="193611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016000" imgH="203200" progId="Equation.KSEE3">
                  <p:embed/>
                </p:oleObj>
              </mc:Choice>
              <mc:Fallback>
                <p:oleObj name="" r:id="rId8" imgW="10160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6935" y="1069975"/>
                        <a:ext cx="193611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65580" y="153098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342900" imgH="203200" progId="Equation.KSEE3">
                  <p:embed/>
                </p:oleObj>
              </mc:Choice>
              <mc:Fallback>
                <p:oleObj name="" r:id="rId10" imgW="3429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5580" y="153098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02710" y="155003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139700" imgH="165100" progId="Equation.KSEE3">
                  <p:embed/>
                </p:oleObj>
              </mc:Choice>
              <mc:Fallback>
                <p:oleObj name="" r:id="rId11" imgW="1397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2710" y="1550035"/>
                        <a:ext cx="139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30830" y="1863725"/>
          <a:ext cx="1211580" cy="25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1016000" imgH="203200" progId="Equation.KSEE3">
                  <p:embed/>
                </p:oleObj>
              </mc:Choice>
              <mc:Fallback>
                <p:oleObj name="" r:id="rId12" imgW="10160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0830" y="1863725"/>
                        <a:ext cx="1211580" cy="25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34720" y="2273935"/>
          <a:ext cx="368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3" imgW="368300" imgH="165100" progId="Equation.KSEE3">
                  <p:embed/>
                </p:oleObj>
              </mc:Choice>
              <mc:Fallback>
                <p:oleObj name="" r:id="rId13" imgW="3683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4720" y="2273935"/>
                        <a:ext cx="368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74178" y="2228215"/>
          <a:ext cx="2605405" cy="25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5" imgW="2184400" imgH="203200" progId="Equation.KSEE3">
                  <p:embed/>
                </p:oleObj>
              </mc:Choice>
              <mc:Fallback>
                <p:oleObj name="" r:id="rId15" imgW="21844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74178" y="2228215"/>
                        <a:ext cx="2605405" cy="25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92931" y="2607310"/>
          <a:ext cx="1196340" cy="25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7" imgW="1002665" imgH="203200" progId="Equation.KSEE3">
                  <p:embed/>
                </p:oleObj>
              </mc:Choice>
              <mc:Fallback>
                <p:oleObj name="" r:id="rId17" imgW="1002665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92931" y="2607310"/>
                        <a:ext cx="1196340" cy="25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5029835" y="2931160"/>
            <a:ext cx="12954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增加</a:t>
            </a:r>
            <a:r>
              <a:rPr lang="en-US" altLang="zh-CN" sz="1400" b="1">
                <a:solidFill>
                  <a:srgbClr val="FF0000"/>
                </a:solidFill>
              </a:rPr>
              <a:t>2</a:t>
            </a:r>
            <a:r>
              <a:rPr lang="zh-CN" altLang="en-US" sz="1400" b="1">
                <a:solidFill>
                  <a:srgbClr val="FF0000"/>
                </a:solidFill>
              </a:rPr>
              <a:t>个单位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26025" y="3281680"/>
            <a:ext cx="15144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b="1">
                <a:solidFill>
                  <a:srgbClr val="FF0000"/>
                </a:solidFill>
              </a:rPr>
              <a:t>函数值相等</a:t>
            </a:r>
            <a:endParaRPr lang="zh-CN" sz="1400" b="1">
              <a:solidFill>
                <a:srgbClr val="FF0000"/>
              </a:solidFill>
            </a:endParaRPr>
          </a:p>
        </p:txBody>
      </p: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53050" y="372554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9" imgW="342900" imgH="203200" progId="Equation.KSEE3">
                  <p:embed/>
                </p:oleObj>
              </mc:Choice>
              <mc:Fallback>
                <p:oleObj name="" r:id="rId19" imgW="3429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3050" y="372554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14875" y="375729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0" imgW="127000" imgH="139700" progId="Equation.KSEE3">
                  <p:embed/>
                </p:oleObj>
              </mc:Choice>
              <mc:Fallback>
                <p:oleObj name="" r:id="rId20" imgW="1270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4875" y="375729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接连接符 28"/>
          <p:cNvCxnSpPr/>
          <p:nvPr/>
        </p:nvCxnSpPr>
        <p:spPr>
          <a:xfrm>
            <a:off x="4585335" y="2842895"/>
            <a:ext cx="3968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385945" y="2573655"/>
            <a:ext cx="654685" cy="3238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193030" y="2573655"/>
            <a:ext cx="390525" cy="3238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5374005" y="2842895"/>
            <a:ext cx="17653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对象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03400" y="4465955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21" imgW="139700" imgH="165100" progId="Equation.KSEE3">
                  <p:embed/>
                </p:oleObj>
              </mc:Choice>
              <mc:Fallback>
                <p:oleObj name="" r:id="rId21" imgW="1397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3400" y="4465955"/>
                        <a:ext cx="139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45965" y="444690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22" imgW="342900" imgH="203200" progId="Equation.KSEE3">
                  <p:embed/>
                </p:oleObj>
              </mc:Choice>
              <mc:Fallback>
                <p:oleObj name="" r:id="rId22" imgW="3429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45965" y="444690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函数的周期性例题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例</a:t>
            </a:r>
            <a:r>
              <a:rPr lang="en-US" altLang="zh-CN"/>
              <a:t>1. </a:t>
            </a:r>
            <a:r>
              <a:t>定义在实数集上的函数      满足                 </a:t>
            </a:r>
            <a:r>
              <a:rPr lang="en-US" altLang="zh-CN"/>
              <a:t>.</a:t>
            </a:r>
            <a:r>
              <a:t>当            时，                ，当           时，</a:t>
            </a:r>
          </a:p>
          <a:p>
            <a:pPr marL="0" indent="0">
              <a:buNone/>
            </a:pPr>
            <a:r>
              <a:t>             ，则                                    </a:t>
            </a:r>
            <a:r>
              <a:rPr u="sng"/>
              <a:t>                </a:t>
            </a:r>
            <a:r>
              <a:rPr lang="en-US" altLang="zh-CN"/>
              <a:t>.</a:t>
            </a:r>
            <a:endParaRPr lang="en-US" altLang="zh-CN"/>
          </a:p>
          <a:p>
            <a:pPr marL="0" indent="0">
              <a:buNone/>
            </a:pPr>
            <a:r>
              <a:t>解析：由                 知函数周期为</a:t>
            </a:r>
            <a:r>
              <a:rPr lang="en-US" altLang="zh-CN"/>
              <a:t>6.</a:t>
            </a:r>
            <a:r>
              <a:t>因为                     ，</a:t>
            </a:r>
          </a:p>
          <a:p>
            <a:pPr marL="0" indent="0">
              <a:buNone/>
            </a:pPr>
            <a:r>
              <a:t>        所以</a:t>
            </a:r>
          </a:p>
          <a:p>
            <a:pPr marL="0" indent="0">
              <a:buNone/>
            </a:pPr>
            <a:r>
              <a:t>        由已知可得</a:t>
            </a:r>
          </a:p>
          <a:p>
            <a:pPr marL="0" indent="0">
              <a:buNone/>
            </a:pPr>
            <a:r>
              <a:t>        代入上式，故所求为</a:t>
            </a:r>
            <a:r>
              <a:rPr lang="en-US" altLang="zh-CN"/>
              <a:t>336.</a:t>
            </a:r>
            <a:endParaRPr lang="en-US" altLang="zh-CN"/>
          </a:p>
          <a:p>
            <a:r>
              <a:t>例</a:t>
            </a:r>
            <a:r>
              <a:rPr lang="en-US" altLang="zh-CN"/>
              <a:t>2. </a:t>
            </a:r>
            <a:r>
              <a:t>已知定义在实数集上的奇函数      满足                  ，且在区间     上是增函数，则（    ）</a:t>
            </a:r>
          </a:p>
          <a:p>
            <a:pPr marL="0" indent="0">
              <a:buNone/>
            </a:pPr>
            <a:r>
              <a:rPr lang="en-US" altLang="zh-CN"/>
              <a:t>A.                             B.  </a:t>
            </a:r>
            <a:r>
              <a:rPr lang="en-US" altLang="zh-CN">
                <a:sym typeface="+mn-ea"/>
              </a:rPr>
              <a:t>                             C.                              D.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t>解析：由                  可知                                             ，故函数的周期为</a:t>
            </a:r>
            <a:r>
              <a:rPr lang="en-US" altLang="zh-CN"/>
              <a:t>8.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</a:t>
            </a:r>
            <a:r>
              <a:t>所以</a:t>
            </a:r>
          </a:p>
          <a:p>
            <a:pPr marL="0" indent="0">
              <a:buNone/>
            </a:pPr>
            <a:r>
              <a:t>        由      为奇函数且在      上递增可知其在       上也递增，故                    ，即</a:t>
            </a: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72740" y="806450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72740" y="806450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92830" y="806450"/>
          <a:ext cx="990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90600" imgH="203200" progId="Equation.KSEE3">
                  <p:embed/>
                </p:oleObj>
              </mc:Choice>
              <mc:Fallback>
                <p:oleObj name="" r:id="rId3" imgW="9906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2830" y="806450"/>
                        <a:ext cx="990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74895" y="806450"/>
          <a:ext cx="711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711200" imgH="203200" progId="Equation.KSEE3">
                  <p:embed/>
                </p:oleObj>
              </mc:Choice>
              <mc:Fallback>
                <p:oleObj name="" r:id="rId5" imgW="7112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4895" y="806450"/>
                        <a:ext cx="711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71210" y="781050"/>
          <a:ext cx="1028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028700" imgH="228600" progId="Equation.KSEE3">
                  <p:embed/>
                </p:oleObj>
              </mc:Choice>
              <mc:Fallback>
                <p:oleObj name="" r:id="rId7" imgW="1028700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1210" y="781050"/>
                        <a:ext cx="1028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88530" y="806450"/>
          <a:ext cx="622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9" imgW="622300" imgH="203200" progId="Equation.KSEE3">
                  <p:embed/>
                </p:oleObj>
              </mc:Choice>
              <mc:Fallback>
                <p:oleObj name="" r:id="rId9" imgW="6223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88530" y="806450"/>
                        <a:ext cx="622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095" y="1169035"/>
          <a:ext cx="571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1" imgW="571500" imgH="203200" progId="Equation.KSEE3">
                  <p:embed/>
                </p:oleObj>
              </mc:Choice>
              <mc:Fallback>
                <p:oleObj name="" r:id="rId11" imgW="5715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0095" y="1169035"/>
                        <a:ext cx="571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78000" y="1169035"/>
          <a:ext cx="2159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3" imgW="2159000" imgH="203200" progId="Equation.KSEE3">
                  <p:embed/>
                </p:oleObj>
              </mc:Choice>
              <mc:Fallback>
                <p:oleObj name="" r:id="rId13" imgW="21590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78000" y="1169035"/>
                        <a:ext cx="2159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4163695" y="1025525"/>
            <a:ext cx="100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336</a:t>
            </a:r>
            <a:endParaRPr lang="en-US" altLang="zh-CN" b="1">
              <a:solidFill>
                <a:srgbClr val="FF0000"/>
              </a:solidFill>
            </a:endParaRPr>
          </a:p>
        </p:txBody>
      </p:sp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99210" y="1523365"/>
          <a:ext cx="990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5" imgW="990600" imgH="203200" progId="Equation.KSEE3">
                  <p:embed/>
                </p:oleObj>
              </mc:Choice>
              <mc:Fallback>
                <p:oleObj name="" r:id="rId15" imgW="9906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9210" y="1523365"/>
                        <a:ext cx="990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45260" y="1891030"/>
          <a:ext cx="707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6" imgW="7073900" imgH="203200" progId="Equation.KSEE3">
                  <p:embed/>
                </p:oleObj>
              </mc:Choice>
              <mc:Fallback>
                <p:oleObj name="" r:id="rId16" imgW="70739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45260" y="1891030"/>
                        <a:ext cx="7073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58895" y="1555433"/>
          <a:ext cx="13081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8" imgW="1308100" imgH="177165" progId="Equation.KSEE3">
                  <p:embed/>
                </p:oleObj>
              </mc:Choice>
              <mc:Fallback>
                <p:oleObj name="" r:id="rId18" imgW="13081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58895" y="1555433"/>
                        <a:ext cx="13081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84550" y="2992120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20" imgW="342900" imgH="203200" progId="Equation.KSEE3">
                  <p:embed/>
                </p:oleObj>
              </mc:Choice>
              <mc:Fallback>
                <p:oleObj name="" r:id="rId20" imgW="3429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84550" y="2992120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25595" y="2991485"/>
          <a:ext cx="1079500" cy="2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1" imgW="1079500" imgH="203200" progId="Equation.KSEE3">
                  <p:embed/>
                </p:oleObj>
              </mc:Choice>
              <mc:Fallback>
                <p:oleObj name="" r:id="rId21" imgW="10795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25595" y="2991485"/>
                        <a:ext cx="1079500" cy="20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59488" y="2992755"/>
          <a:ext cx="31686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23" imgW="316865" imgH="203200" progId="Equation.KSEE3">
                  <p:embed/>
                </p:oleObj>
              </mc:Choice>
              <mc:Fallback>
                <p:oleObj name="" r:id="rId23" imgW="316865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59488" y="2992755"/>
                        <a:ext cx="316865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29765" y="2261235"/>
          <a:ext cx="5499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25" imgW="5499100" imgH="203200" progId="Equation.KSEE3">
                  <p:embed/>
                </p:oleObj>
              </mc:Choice>
              <mc:Fallback>
                <p:oleObj name="" r:id="rId25" imgW="54991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29765" y="2261235"/>
                        <a:ext cx="5499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1210" y="3335655"/>
          <a:ext cx="149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27" imgW="1498600" imgH="203200" progId="Equation.KSEE3">
                  <p:embed/>
                </p:oleObj>
              </mc:Choice>
              <mc:Fallback>
                <p:oleObj name="" r:id="rId27" imgW="14986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91210" y="3335655"/>
                        <a:ext cx="1498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06700" y="3335655"/>
          <a:ext cx="149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29" imgW="1498600" imgH="203200" progId="Equation.KSEE3">
                  <p:embed/>
                </p:oleObj>
              </mc:Choice>
              <mc:Fallback>
                <p:oleObj name="" r:id="rId29" imgW="14986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806700" y="3335655"/>
                        <a:ext cx="1498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78070" y="3335655"/>
          <a:ext cx="149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31" imgW="1498600" imgH="203200" progId="Equation.KSEE3">
                  <p:embed/>
                </p:oleObj>
              </mc:Choice>
              <mc:Fallback>
                <p:oleObj name="" r:id="rId31" imgW="14986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878070" y="3335655"/>
                        <a:ext cx="1498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99910" y="3335655"/>
          <a:ext cx="149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33" imgW="1498600" imgH="203200" progId="Equation.KSEE3">
                  <p:embed/>
                </p:oleObj>
              </mc:Choice>
              <mc:Fallback>
                <p:oleObj name="" r:id="rId33" imgW="14986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899910" y="3335655"/>
                        <a:ext cx="1498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7688580" y="2910205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D</a:t>
            </a:r>
            <a:endParaRPr lang="en-US" altLang="zh-CN" b="1">
              <a:solidFill>
                <a:srgbClr val="FF0000"/>
              </a:solidFill>
            </a:endParaRPr>
          </a:p>
        </p:txBody>
      </p:sp>
      <p:graphicFrame>
        <p:nvGraphicFramePr>
          <p:cNvPr id="48" name="对象 4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99210" y="3719830"/>
          <a:ext cx="1079500" cy="2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" name="" r:id="rId35" imgW="1079500" imgH="203200" progId="Equation.KSEE3">
                  <p:embed/>
                </p:oleObj>
              </mc:Choice>
              <mc:Fallback>
                <p:oleObj name="" r:id="rId35" imgW="10795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99210" y="3719830"/>
                        <a:ext cx="1079500" cy="20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41613" y="3719830"/>
          <a:ext cx="2691765" cy="2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" name="" r:id="rId36" imgW="2691765" imgH="203200" progId="Equation.KSEE3">
                  <p:embed/>
                </p:oleObj>
              </mc:Choice>
              <mc:Fallback>
                <p:oleObj name="" r:id="rId36" imgW="2691765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741613" y="3719830"/>
                        <a:ext cx="2691765" cy="20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45260" y="4084320"/>
          <a:ext cx="3708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" name="" r:id="rId38" imgW="3708400" imgH="203200" progId="Equation.KSEE3">
                  <p:embed/>
                </p:oleObj>
              </mc:Choice>
              <mc:Fallback>
                <p:oleObj name="" r:id="rId38" imgW="37084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445260" y="4084320"/>
                        <a:ext cx="3708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24915" y="4443730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" name="" r:id="rId40" imgW="342900" imgH="203200" progId="Equation.KSEE3">
                  <p:embed/>
                </p:oleObj>
              </mc:Choice>
              <mc:Fallback>
                <p:oleObj name="" r:id="rId40" imgW="3429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4915" y="4443730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98433" y="4443730"/>
          <a:ext cx="31686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" name="" r:id="rId41" imgW="316865" imgH="203200" progId="Equation.KSEE3">
                  <p:embed/>
                </p:oleObj>
              </mc:Choice>
              <mc:Fallback>
                <p:oleObj name="" r:id="rId41" imgW="316865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698433" y="4443730"/>
                        <a:ext cx="316865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31323" y="4443730"/>
          <a:ext cx="40576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" name="" r:id="rId42" imgW="405765" imgH="203200" progId="Equation.KSEE3">
                  <p:embed/>
                </p:oleObj>
              </mc:Choice>
              <mc:Fallback>
                <p:oleObj name="" r:id="rId42" imgW="405765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231323" y="4443730"/>
                        <a:ext cx="405765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64200" y="4443730"/>
          <a:ext cx="1257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" name="" r:id="rId44" imgW="1257300" imgH="203200" progId="Equation.KSEE3">
                  <p:embed/>
                </p:oleObj>
              </mc:Choice>
              <mc:Fallback>
                <p:oleObj name="" r:id="rId44" imgW="12573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664200" y="4443730"/>
                        <a:ext cx="1257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66940" y="4443730"/>
          <a:ext cx="149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" name="" r:id="rId46" imgW="1498600" imgH="203200" progId="Equation.KSEE3">
                  <p:embed/>
                </p:oleObj>
              </mc:Choice>
              <mc:Fallback>
                <p:oleObj name="" r:id="rId46" imgW="14986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266940" y="4443730"/>
                        <a:ext cx="1498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函数周期性的拓展应用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例</a:t>
            </a:r>
            <a:r>
              <a:rPr lang="en-US" altLang="zh-CN"/>
              <a:t>3</a:t>
            </a:r>
            <a:r>
              <a:t>：</a:t>
            </a:r>
            <a:r>
              <a:rPr lang="zh-CN" altLang="en-US"/>
              <a:t>已知函数      为周期函数且其定义域为全体实数，若对于任意      ，都有                           ，那么以下哪项一定是该函数的周期（    ）</a:t>
            </a:r>
            <a:r>
              <a:rPr lang="en-US" altLang="zh-CN"/>
              <a:t>.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A.                           B. </a:t>
            </a:r>
            <a:r>
              <a:rPr lang="en-US" altLang="zh-CN">
                <a:sym typeface="+mn-ea"/>
              </a:rPr>
              <a:t>                           C.                            D.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t>解法</a:t>
            </a:r>
            <a:r>
              <a:rPr lang="en-US" altLang="zh-CN"/>
              <a:t>1</a:t>
            </a:r>
            <a:r>
              <a:t>：定义法</a:t>
            </a:r>
          </a:p>
          <a:p>
            <a:pPr marL="0" indent="0">
              <a:buNone/>
            </a:pPr>
            <a:r>
              <a:t>解题思想：借助换元法配凑出定义式的结构</a:t>
            </a:r>
          </a:p>
          <a:p>
            <a:pPr marL="0" indent="0">
              <a:buNone/>
            </a:pPr>
            <a:r>
              <a:t>令          ，则</a:t>
            </a:r>
          </a:p>
          <a:p>
            <a:pPr marL="0" indent="0">
              <a:buNone/>
            </a:pPr>
            <a:r>
              <a:t>所以                                                         </a:t>
            </a:r>
          </a:p>
          <a:p>
            <a:pPr marL="0" indent="0">
              <a:buNone/>
            </a:pPr>
            <a:r>
              <a:t>又因为      ，所以         ，故      是函数      的周期</a:t>
            </a:r>
          </a:p>
          <a:p>
            <a:pPr marL="0" indent="0">
              <a:buNone/>
            </a:pPr>
            <a:r>
              <a:t>解法</a:t>
            </a:r>
            <a:r>
              <a:rPr lang="en-US" altLang="zh-CN"/>
              <a:t>2</a:t>
            </a:r>
            <a:r>
              <a:t>：</a:t>
            </a:r>
          </a:p>
          <a:p>
            <a:pPr marL="0" indent="0">
              <a:buNone/>
            </a:pPr>
            <a:r>
              <a:t>由                            可知括号中变化量为       ，故说明函数自变量改变        ，函数值不变，即</a:t>
            </a:r>
          </a:p>
          <a:p>
            <a:pPr marL="0" indent="0">
              <a:buNone/>
            </a:pPr>
            <a:r>
              <a:t>      与      均为函数的周期</a:t>
            </a:r>
            <a:r>
              <a:rPr lang="en-US" altLang="zh-CN"/>
              <a:t>.</a:t>
            </a:r>
            <a:endParaRPr lang="en-US" altLang="zh-CN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97380" y="80073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7380" y="80073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83910" y="813118"/>
          <a:ext cx="368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368300" imgH="177165" progId="Equation.KSEE3">
                  <p:embed/>
                </p:oleObj>
              </mc:Choice>
              <mc:Fallback>
                <p:oleObj name="" r:id="rId3" imgW="368300" imgH="1771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3910" y="813118"/>
                        <a:ext cx="368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74180" y="800100"/>
          <a:ext cx="1625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625600" imgH="203200" progId="Equation.KSEE3">
                  <p:embed/>
                </p:oleObj>
              </mc:Choice>
              <mc:Fallback>
                <p:oleObj name="" r:id="rId5" imgW="16256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4180" y="800100"/>
                        <a:ext cx="1625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89025" y="144208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127000" imgH="139700" progId="Equation.KSEE3">
                  <p:embed/>
                </p:oleObj>
              </mc:Choice>
              <mc:Fallback>
                <p:oleObj name="" r:id="rId7" imgW="127000" imgH="139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9025" y="144208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59735" y="1404303"/>
          <a:ext cx="1270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7000" imgH="177165" progId="Equation.KSEE3">
                  <p:embed/>
                </p:oleObj>
              </mc:Choice>
              <mc:Fallback>
                <p:oleObj name="" r:id="rId9" imgW="1270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9735" y="1404303"/>
                        <a:ext cx="1270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25365" y="1404303"/>
          <a:ext cx="3429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42900" imgH="177165" progId="Equation.KSEE3">
                  <p:embed/>
                </p:oleObj>
              </mc:Choice>
              <mc:Fallback>
                <p:oleObj name="" r:id="rId11" imgW="3429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5365" y="1404303"/>
                        <a:ext cx="3429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02755" y="1404303"/>
          <a:ext cx="3302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330200" imgH="177165" progId="Equation.KSEE3">
                  <p:embed/>
                </p:oleObj>
              </mc:Choice>
              <mc:Fallback>
                <p:oleObj name="" r:id="rId13" imgW="3302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02755" y="1404303"/>
                        <a:ext cx="3302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3445510" y="969645"/>
            <a:ext cx="40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D</a:t>
            </a:r>
            <a:endParaRPr lang="en-US" altLang="zh-CN" b="1">
              <a:solidFill>
                <a:srgbClr val="FF0000"/>
              </a:solidFill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7243" y="2530476"/>
          <a:ext cx="54546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5" imgW="545465" imgH="152400" progId="Equation.KSEE3">
                  <p:embed/>
                </p:oleObj>
              </mc:Choice>
              <mc:Fallback>
                <p:oleObj name="" r:id="rId15" imgW="545465" imgH="1524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7243" y="2530476"/>
                        <a:ext cx="545465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40853" y="2530476"/>
          <a:ext cx="54546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7" imgW="545465" imgH="152400" progId="Equation.KSEE3">
                  <p:embed/>
                </p:oleObj>
              </mc:Choice>
              <mc:Fallback>
                <p:oleObj name="" r:id="rId17" imgW="545465" imgH="1524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0853" y="2530476"/>
                        <a:ext cx="545465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7425" y="2854325"/>
          <a:ext cx="3467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9" imgW="3467100" imgH="203200" progId="Equation.KSEE3">
                  <p:embed/>
                </p:oleObj>
              </mc:Choice>
              <mc:Fallback>
                <p:oleObj name="" r:id="rId19" imgW="34671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7425" y="2854325"/>
                        <a:ext cx="3467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/>
          <p:nvPr/>
        </p:nvGraphicFramePr>
        <p:xfrm>
          <a:off x="2904808" y="3251200"/>
          <a:ext cx="323850" cy="15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1" imgW="330200" imgH="177165" progId="Equation.KSEE3">
                  <p:embed/>
                </p:oleObj>
              </mc:Choice>
              <mc:Fallback>
                <p:oleObj name="" r:id="rId21" imgW="330200" imgH="177165" progId="Equation.KSEE3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04808" y="3251200"/>
                        <a:ext cx="323850" cy="15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76980" y="3228340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23" imgW="342900" imgH="203200" progId="Equation.KSEE3">
                  <p:embed/>
                </p:oleObj>
              </mc:Choice>
              <mc:Fallback>
                <p:oleObj name="" r:id="rId23" imgW="3429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76980" y="3228340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89025" y="3228023"/>
          <a:ext cx="3556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4" imgW="355600" imgH="177165" progId="Equation.KSEE3">
                  <p:embed/>
                </p:oleObj>
              </mc:Choice>
              <mc:Fallback>
                <p:oleObj name="" r:id="rId24" imgW="3556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89025" y="3228023"/>
                        <a:ext cx="3556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1988503" y="3248025"/>
          <a:ext cx="548640" cy="15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26" imgW="558800" imgH="177165" progId="Equation.KSEE3">
                  <p:embed/>
                </p:oleObj>
              </mc:Choice>
              <mc:Fallback>
                <p:oleObj name="" r:id="rId26" imgW="558800" imgH="177165" progId="Equation.KSEE3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988503" y="3248025"/>
                        <a:ext cx="548640" cy="15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2005" y="3950970"/>
          <a:ext cx="1625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28" imgW="1625600" imgH="203200" progId="Equation.KSEE3">
                  <p:embed/>
                </p:oleObj>
              </mc:Choice>
              <mc:Fallback>
                <p:oleObj name="" r:id="rId28" imgW="16256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02005" y="3950970"/>
                        <a:ext cx="1625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16375" y="3937635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30" imgW="431800" imgH="203200" progId="Equation.KSEE3">
                  <p:embed/>
                </p:oleObj>
              </mc:Choice>
              <mc:Fallback>
                <p:oleObj name="" r:id="rId30" imgW="4318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016375" y="3937635"/>
                        <a:ext cx="4318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370955" y="3950970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32" imgW="431800" imgH="203200" progId="Equation.KSEE3">
                  <p:embed/>
                </p:oleObj>
              </mc:Choice>
              <mc:Fallback>
                <p:oleObj name="" r:id="rId32" imgW="4318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370955" y="3950970"/>
                        <a:ext cx="4318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6425" y="4319588"/>
          <a:ext cx="330200" cy="18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33" imgW="330200" imgH="177165" progId="Equation.KSEE3">
                  <p:embed/>
                </p:oleObj>
              </mc:Choice>
              <mc:Fallback>
                <p:oleObj name="" r:id="rId33" imgW="3302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06425" y="4319588"/>
                        <a:ext cx="330200" cy="18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60780" y="4319588"/>
          <a:ext cx="330200" cy="18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35" imgW="330200" imgH="177165" progId="Equation.KSEE3">
                  <p:embed/>
                </p:oleObj>
              </mc:Choice>
              <mc:Fallback>
                <p:oleObj name="" r:id="rId35" imgW="3302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160780" y="4319588"/>
                        <a:ext cx="330200" cy="18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t>函数的奇偶性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一般地，对于定义域内的任意一个  ，都有                ，那么函数      就叫做偶函数</a:t>
            </a:r>
            <a:r>
              <a:rPr lang="en-US" altLang="zh-CN"/>
              <a:t>.</a:t>
            </a:r>
            <a:endParaRPr lang="en-US" altLang="zh-CN"/>
          </a:p>
          <a:p>
            <a:r>
              <a:rPr>
                <a:sym typeface="+mn-ea"/>
              </a:rPr>
              <a:t>一般地，对于定义域内的任意一个  ，都有                ，那么函数      就叫做偶函数</a:t>
            </a:r>
            <a:r>
              <a:rPr lang="en-US" altLang="zh-CN">
                <a:sym typeface="+mn-ea"/>
              </a:rPr>
              <a:t>.</a:t>
            </a:r>
            <a:endParaRPr lang="en-US" altLang="zh-CN"/>
          </a:p>
          <a:p>
            <a:r>
              <a:t>我们同样试着用刚才的方式来理解               </a:t>
            </a:r>
            <a:r>
              <a:rPr lang="en-US" altLang="zh-CN"/>
              <a:t>.</a:t>
            </a:r>
            <a:endParaRPr lang="en-US" altLang="zh-CN"/>
          </a:p>
          <a:p>
            <a:r>
              <a:t>我们会发现，此时    与   的差值不再是定值，这说明随着  的变化，二者之间的距离不再是固定的</a:t>
            </a:r>
            <a:r>
              <a:rPr lang="en-US" altLang="zh-CN"/>
              <a:t>.</a:t>
            </a:r>
            <a:endParaRPr lang="en-US" altLang="zh-CN"/>
          </a:p>
          <a:p>
            <a:r>
              <a:t>但它们的和却是常数</a:t>
            </a:r>
            <a:r>
              <a:rPr lang="en-US" altLang="zh-CN"/>
              <a:t>0</a:t>
            </a:r>
            <a:r>
              <a:t>，这说明对于任意的  ，   与   均关于   对称（横轴方向）</a:t>
            </a:r>
            <a:r>
              <a:rPr lang="en-US" altLang="zh-CN"/>
              <a:t>.</a:t>
            </a:r>
            <a:endParaRPr lang="en-US" altLang="zh-CN"/>
          </a:p>
          <a:p>
            <a:r>
              <a:t>而对应出来的函数值是相等的（纵轴方向）</a:t>
            </a:r>
            <a:r>
              <a:rPr lang="en-US" altLang="zh-CN"/>
              <a:t>.</a:t>
            </a:r>
            <a:endParaRPr lang="en-US" altLang="zh-CN"/>
          </a:p>
          <a:p>
            <a:r>
              <a:rPr>
                <a:sym typeface="+mn-ea"/>
              </a:rPr>
              <a:t>综合两个轴可知，当自变量互为相反数时，必有对应的函数值相等，即函数      关于      对称</a:t>
            </a:r>
            <a:r>
              <a:rPr lang="en-US" altLang="zh-CN">
                <a:sym typeface="+mn-ea"/>
              </a:rPr>
              <a:t>.</a:t>
            </a:r>
            <a:endParaRPr lang="en-US" altLang="zh-CN"/>
          </a:p>
          <a:p>
            <a:r>
              <a:t>为了直观，我们还是将其反映在</a:t>
            </a:r>
            <a:r>
              <a:rPr>
                <a:hlinkClick r:id="rId1" tooltip="" action="ppaction://hlinkfile"/>
              </a:rPr>
              <a:t>图象</a:t>
            </a:r>
            <a:r>
              <a:t>上</a:t>
            </a:r>
          </a:p>
          <a:p>
            <a:r>
              <a:t>奇函数的定义式分析可类比偶函数，分析过程留给同学们自己练习</a:t>
            </a:r>
            <a:r>
              <a:rPr lang="en-US" altLang="zh-CN"/>
              <a:t>.</a:t>
            </a:r>
            <a:endParaRPr lang="en-US" altLang="zh-CN"/>
          </a:p>
          <a:p>
            <a:r>
              <a:t>我们也将奇函数定义式反映在</a:t>
            </a:r>
            <a:r>
              <a:rPr>
                <a:hlinkClick r:id="rId2" tooltip="" action="ppaction://hlinkfile"/>
              </a:rPr>
              <a:t>图象</a:t>
            </a:r>
            <a:r>
              <a:t>上</a:t>
            </a: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40100" y="84010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3" imgW="127000" imgH="139700" progId="Equation.KSEE3">
                  <p:embed/>
                </p:oleObj>
              </mc:Choice>
              <mc:Fallback>
                <p:oleObj name="" r:id="rId3" imgW="1270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0100" y="84010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20820" y="808355"/>
          <a:ext cx="876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876300" imgH="203200" progId="Equation.KSEE3">
                  <p:embed/>
                </p:oleObj>
              </mc:Choice>
              <mc:Fallback>
                <p:oleObj name="" r:id="rId5" imgW="8763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0820" y="808355"/>
                        <a:ext cx="876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22315" y="80835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342900" imgH="203200" progId="Equation.KSEE3">
                  <p:embed/>
                </p:oleObj>
              </mc:Choice>
              <mc:Fallback>
                <p:oleObj name="" r:id="rId7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22315" y="80835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29940" y="119570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27000" imgH="139700" progId="Equation.KSEE3">
                  <p:embed/>
                </p:oleObj>
              </mc:Choice>
              <mc:Fallback>
                <p:oleObj name="" r:id="rId9" imgW="1270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9940" y="119570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7640" y="1163955"/>
          <a:ext cx="965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965200" imgH="203200" progId="Equation.KSEE3">
                  <p:embed/>
                </p:oleObj>
              </mc:Choice>
              <mc:Fallback>
                <p:oleObj name="" r:id="rId10" imgW="9652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77640" y="1163955"/>
                        <a:ext cx="965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12155" y="116395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342900" imgH="203200" progId="Equation.KSEE3">
                  <p:embed/>
                </p:oleObj>
              </mc:Choice>
              <mc:Fallback>
                <p:oleObj name="" r:id="rId12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155" y="116395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43910" y="1542415"/>
          <a:ext cx="876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876300" imgH="203200" progId="Equation.KSEE3">
                  <p:embed/>
                </p:oleObj>
              </mc:Choice>
              <mc:Fallback>
                <p:oleObj name="" r:id="rId13" imgW="8763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3910" y="1542415"/>
                        <a:ext cx="876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47570" y="1930400"/>
          <a:ext cx="241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4" imgW="241300" imgH="139700" progId="Equation.KSEE3">
                  <p:embed/>
                </p:oleObj>
              </mc:Choice>
              <mc:Fallback>
                <p:oleObj name="" r:id="rId14" imgW="2413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47570" y="1930400"/>
                        <a:ext cx="2413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73655" y="1930400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6" imgW="127000" imgH="139700" progId="Equation.KSEE3">
                  <p:embed/>
                </p:oleObj>
              </mc:Choice>
              <mc:Fallback>
                <p:oleObj name="" r:id="rId16" imgW="1270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73655" y="1930400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27625" y="1930400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8" imgW="127000" imgH="139700" progId="Equation.KSEE3">
                  <p:embed/>
                </p:oleObj>
              </mc:Choice>
              <mc:Fallback>
                <p:oleObj name="" r:id="rId18" imgW="1270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27625" y="1930400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25570" y="228663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9" imgW="127000" imgH="139700" progId="Equation.KSEE3">
                  <p:embed/>
                </p:oleObj>
              </mc:Choice>
              <mc:Fallback>
                <p:oleObj name="" r:id="rId19" imgW="1270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25570" y="228663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08780" y="2286635"/>
          <a:ext cx="241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0" imgW="241300" imgH="139700" progId="Equation.KSEE3">
                  <p:embed/>
                </p:oleObj>
              </mc:Choice>
              <mc:Fallback>
                <p:oleObj name="" r:id="rId20" imgW="2413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08780" y="2286635"/>
                        <a:ext cx="2413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25340" y="228663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1" imgW="127000" imgH="139700" progId="Equation.KSEE3">
                  <p:embed/>
                </p:oleObj>
              </mc:Choice>
              <mc:Fallback>
                <p:oleObj name="" r:id="rId21" imgW="127000" imgH="139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25340" y="228663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13045" y="2267903"/>
          <a:ext cx="1270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22" imgW="127000" imgH="177165" progId="Equation.KSEE3">
                  <p:embed/>
                </p:oleObj>
              </mc:Choice>
              <mc:Fallback>
                <p:oleObj name="" r:id="rId22" imgW="127000" imgH="17716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13045" y="2267903"/>
                        <a:ext cx="1270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31280" y="2997200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24" imgW="342900" imgH="203200" progId="Equation.KSEE3">
                  <p:embed/>
                </p:oleObj>
              </mc:Choice>
              <mc:Fallback>
                <p:oleObj name="" r:id="rId24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1280" y="2997200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26605" y="2996883"/>
          <a:ext cx="3556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" name="" r:id="rId25" imgW="355600" imgH="177165" progId="Equation.KSEE3">
                  <p:embed/>
                </p:oleObj>
              </mc:Choice>
              <mc:Fallback>
                <p:oleObj name="" r:id="rId25" imgW="355600" imgH="17716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126605" y="2996883"/>
                        <a:ext cx="3556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*</a:t>
            </a:r>
            <a:r>
              <a:rPr lang="zh-CN" altLang="en-US"/>
              <a:t>函数对称性拓展应用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例</a:t>
            </a:r>
            <a:r>
              <a:rPr lang="en-US" altLang="zh-CN"/>
              <a:t>4</a:t>
            </a:r>
            <a:r>
              <a:t>：</a:t>
            </a:r>
            <a:r>
              <a:rPr>
                <a:sym typeface="+mn-ea"/>
              </a:rPr>
              <a:t>已知函数      的定义域为全体实数，若对于任意      ，都有                                ，则函数有什么性质？</a:t>
            </a:r>
            <a:endParaRPr>
              <a:sym typeface="+mn-ea"/>
            </a:endParaRPr>
          </a:p>
          <a:p>
            <a:r>
              <a:t>解题思路：此时若仍然用                会发现其结果          不是定值，也就是说</a:t>
            </a:r>
            <a:r>
              <a:rPr lang="en-US" altLang="zh-CN"/>
              <a:t>“</a:t>
            </a:r>
            <a:r>
              <a:t>变化量</a:t>
            </a:r>
            <a:r>
              <a:rPr lang="en-US" altLang="zh-CN"/>
              <a:t>”</a:t>
            </a:r>
            <a:r>
              <a:t>不再像刚才一样对于所有自变量来说都相同</a:t>
            </a:r>
            <a:r>
              <a:rPr lang="en-US" altLang="zh-CN"/>
              <a:t>.</a:t>
            </a:r>
            <a:endParaRPr lang="en-US" altLang="zh-CN"/>
          </a:p>
          <a:p>
            <a:r>
              <a:t>虽然此时                不再是定值，无法找到相应的规律，但我们发现此时                       是定值，</a:t>
            </a:r>
          </a:p>
          <a:p>
            <a:pPr marL="0" indent="0">
              <a:buNone/>
            </a:pPr>
            <a:r>
              <a:t>   也就是说对于自变量的两次操作的结果之和为定值</a:t>
            </a:r>
            <a:r>
              <a:rPr lang="en-US" altLang="zh-CN"/>
              <a:t>.</a:t>
            </a:r>
            <a:r>
              <a:t>这说明对于任意  ，                        ，即      与</a:t>
            </a:r>
          </a:p>
          <a:p>
            <a:pPr marL="0" indent="0">
              <a:buNone/>
            </a:pPr>
            <a:r>
              <a:t>         关于       对称（横轴方向）</a:t>
            </a:r>
            <a:r>
              <a:rPr lang="en-US" altLang="zh-CN"/>
              <a:t>.</a:t>
            </a:r>
            <a:endParaRPr lang="en-US" altLang="zh-CN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>
                <a:sym typeface="+mn-ea"/>
              </a:rPr>
              <a:t>此时对应出的函数值相等，即                    （纵轴方向）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olidFill>
                <a:schemeClr val="tx1"/>
              </a:solidFill>
            </a:endParaRPr>
          </a:p>
          <a:p>
            <a:r>
              <a:t>综合两个轴可知，对于任意定义域内的自变量              ，当               （即      关于      对称）时，必有               ，即函数      关于          对称</a:t>
            </a:r>
            <a:r>
              <a:rPr lang="en-US" altLang="zh-CN"/>
              <a:t>.</a:t>
            </a:r>
            <a:endParaRPr lang="en-US" altLang="zh-CN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97380" y="80073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7380" y="80073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32350" y="813118"/>
          <a:ext cx="368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368300" imgH="177165" progId="Equation.KSEE3">
                  <p:embed/>
                </p:oleObj>
              </mc:Choice>
              <mc:Fallback>
                <p:oleObj name="" r:id="rId3" imgW="368300" imgH="1771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350" y="813118"/>
                        <a:ext cx="368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09920" y="793750"/>
          <a:ext cx="1981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981200" imgH="215900" progId="Equation.KSEE3">
                  <p:embed/>
                </p:oleObj>
              </mc:Choice>
              <mc:Fallback>
                <p:oleObj name="" r:id="rId5" imgW="19812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9920" y="793750"/>
                        <a:ext cx="1981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55570" y="1409065"/>
          <a:ext cx="965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965200" imgH="203200" progId="Equation.KSEE3">
                  <p:embed/>
                </p:oleObj>
              </mc:Choice>
              <mc:Fallback>
                <p:oleObj name="" r:id="rId7" imgW="9652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5570" y="1409065"/>
                        <a:ext cx="965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66615" y="1422083"/>
          <a:ext cx="622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9" imgW="622300" imgH="177165" progId="Equation.KSEE3">
                  <p:embed/>
                </p:oleObj>
              </mc:Choice>
              <mc:Fallback>
                <p:oleObj name="" r:id="rId9" imgW="6223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66615" y="1422083"/>
                        <a:ext cx="622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62405" y="2002790"/>
          <a:ext cx="965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965200" imgH="203200" progId="Equation.KSEE3">
                  <p:embed/>
                </p:oleObj>
              </mc:Choice>
              <mc:Fallback>
                <p:oleObj name="" r:id="rId11" imgW="9652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2405" y="2002790"/>
                        <a:ext cx="965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372225" y="2002790"/>
          <a:ext cx="142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2" imgW="1422400" imgH="203200" progId="Equation.KSEE3">
                  <p:embed/>
                </p:oleObj>
              </mc:Choice>
              <mc:Fallback>
                <p:oleObj name="" r:id="rId12" imgW="14224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2225" y="2002790"/>
                        <a:ext cx="1422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14060" y="240665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4" imgW="127000" imgH="139700" progId="Equation.KSEE3">
                  <p:embed/>
                </p:oleObj>
              </mc:Choice>
              <mc:Fallback>
                <p:oleObj name="" r:id="rId14" imgW="127000" imgH="139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14060" y="2406651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1395" y="2272665"/>
          <a:ext cx="147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6" imgW="1473200" imgH="393700" progId="Equation.KSEE3">
                  <p:embed/>
                </p:oleObj>
              </mc:Choice>
              <mc:Fallback>
                <p:oleObj name="" r:id="rId16" imgW="14732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81395" y="2272665"/>
                        <a:ext cx="1473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45755" y="2380298"/>
          <a:ext cx="3302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8" imgW="330200" imgH="177165" progId="Equation.KSEE3">
                  <p:embed/>
                </p:oleObj>
              </mc:Choice>
              <mc:Fallback>
                <p:oleObj name="" r:id="rId18" imgW="3302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45755" y="2380298"/>
                        <a:ext cx="3302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72160" y="2781301"/>
          <a:ext cx="3429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20" imgW="342900" imgH="139700" progId="Equation.KSEE3">
                  <p:embed/>
                </p:oleObj>
              </mc:Choice>
              <mc:Fallback>
                <p:oleObj name="" r:id="rId20" imgW="342900" imgH="139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72160" y="2781301"/>
                        <a:ext cx="3429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9080" y="2612390"/>
          <a:ext cx="36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2" imgW="368300" imgH="393700" progId="Equation.KSEE3">
                  <p:embed/>
                </p:oleObj>
              </mc:Choice>
              <mc:Fallback>
                <p:oleObj name="" r:id="rId22" imgW="368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29080" y="2612390"/>
                        <a:ext cx="368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08145" y="3454401"/>
          <a:ext cx="876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24" imgW="876300" imgH="215900" progId="Equation.KSEE3">
                  <p:embed/>
                </p:oleObj>
              </mc:Choice>
              <mc:Fallback>
                <p:oleObj name="" r:id="rId24" imgW="8763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208145" y="3454401"/>
                        <a:ext cx="876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25440" y="3365501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6" imgW="914400" imgH="393700" progId="Equation.KSEE3">
                  <p:embed/>
                </p:oleObj>
              </mc:Choice>
              <mc:Fallback>
                <p:oleObj name="" r:id="rId26" imgW="9144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25440" y="3365501"/>
                        <a:ext cx="914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678295" y="3454401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28" imgW="342900" imgH="215900" progId="Equation.KSEE3">
                  <p:embed/>
                </p:oleObj>
              </mc:Choice>
              <mc:Fallback>
                <p:oleObj name="" r:id="rId28" imgW="3429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678295" y="3454401"/>
                        <a:ext cx="342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78065" y="3365501"/>
          <a:ext cx="36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30" imgW="368300" imgH="393700" progId="Equation.KSEE3">
                  <p:embed/>
                </p:oleObj>
              </mc:Choice>
              <mc:Fallback>
                <p:oleObj name="" r:id="rId30" imgW="368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378065" y="3365501"/>
                        <a:ext cx="368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80770" y="3696335"/>
          <a:ext cx="889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32" imgW="889000" imgH="215900" progId="Equation.KSEE3">
                  <p:embed/>
                </p:oleObj>
              </mc:Choice>
              <mc:Fallback>
                <p:oleObj name="" r:id="rId32" imgW="8890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80770" y="3696335"/>
                        <a:ext cx="889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01695" y="3607436"/>
          <a:ext cx="59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34" imgW="596900" imgH="393700" progId="Equation.KSEE3">
                  <p:embed/>
                </p:oleObj>
              </mc:Choice>
              <mc:Fallback>
                <p:oleObj name="" r:id="rId34" imgW="5969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401695" y="3607436"/>
                        <a:ext cx="596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08275" y="370903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36" imgW="342900" imgH="203200" progId="Equation.KSEE3">
                  <p:embed/>
                </p:oleObj>
              </mc:Choice>
              <mc:Fallback>
                <p:oleObj name="" r:id="rId36" imgW="3429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08275" y="370903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99740" y="3112135"/>
          <a:ext cx="1206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" name="" r:id="rId37" imgW="1206500" imgH="203200" progId="Equation.KSEE3">
                  <p:embed/>
                </p:oleObj>
              </mc:Choice>
              <mc:Fallback>
                <p:oleObj name="" r:id="rId37" imgW="12065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999740" y="3112135"/>
                        <a:ext cx="1206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*</a:t>
            </a:r>
            <a:r>
              <a:rPr lang="zh-CN" altLang="en-US"/>
              <a:t>函数对称性拓展应用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例</a:t>
            </a:r>
            <a:r>
              <a:rPr lang="en-US" altLang="zh-CN"/>
              <a:t>5</a:t>
            </a:r>
            <a:r>
              <a:t>：</a:t>
            </a:r>
            <a:r>
              <a:rPr>
                <a:sym typeface="+mn-ea"/>
              </a:rPr>
              <a:t>已知函数      的定义域为全体实数，若对于任意      ，都有                                  </a:t>
            </a:r>
            <a:r>
              <a:rPr>
                <a:sym typeface="+mn-ea"/>
              </a:rPr>
              <a:t>，函数有什么性质？</a:t>
            </a:r>
            <a:endParaRPr>
              <a:sym typeface="+mn-ea"/>
            </a:endParaRPr>
          </a:p>
          <a:p>
            <a:r>
              <a:t>解题思路：我们发现此时                        是定值，</a:t>
            </a:r>
          </a:p>
          <a:p>
            <a:pPr marL="0" indent="0">
              <a:buNone/>
            </a:pPr>
            <a:r>
              <a:t>   也就是说对于自变量的两次操作的结果之和为定值</a:t>
            </a:r>
            <a:r>
              <a:rPr lang="en-US" altLang="zh-CN"/>
              <a:t>.</a:t>
            </a:r>
            <a:r>
              <a:t>这说明对于任意  ，                        ，即      与</a:t>
            </a:r>
          </a:p>
          <a:p>
            <a:pPr marL="0" indent="0">
              <a:buNone/>
            </a:pPr>
            <a:r>
              <a:t>         关于       对称（横轴方向）</a:t>
            </a:r>
            <a:r>
              <a:rPr lang="en-US" altLang="zh-CN"/>
              <a:t>.</a:t>
            </a:r>
            <a:endParaRPr lang="en-US" altLang="zh-CN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</a:rPr>
              <a:t>此时对应出的函数值互为相反数，即                       ，故         与         关于</a:t>
            </a:r>
            <a:r>
              <a:rPr lang="en-US" altLang="zh-CN">
                <a:solidFill>
                  <a:schemeClr val="tx1"/>
                </a:solidFill>
              </a:rPr>
              <a:t>0</a:t>
            </a:r>
            <a:r>
              <a:rPr>
                <a:solidFill>
                  <a:schemeClr val="tx1"/>
                </a:solidFill>
              </a:rPr>
              <a:t>对称（纵轴方向）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endParaRPr lang="en-US" altLang="zh-CN">
              <a:solidFill>
                <a:schemeClr val="tx1"/>
              </a:solidFill>
            </a:endParaRPr>
          </a:p>
          <a:p>
            <a:r>
              <a:t>综合两个轴可知，对于任意定义域内的自变量              ，当               （即      关于      对称）时，</a:t>
            </a:r>
          </a:p>
          <a:p>
            <a:pPr marL="0" indent="0">
              <a:buNone/>
            </a:pPr>
            <a:r>
              <a:t>   必有                  （即             关于</a:t>
            </a:r>
            <a:r>
              <a:rPr lang="en-US" altLang="zh-CN"/>
              <a:t>0</a:t>
            </a:r>
            <a:r>
              <a:t>对称</a:t>
            </a:r>
            <a:r>
              <a:t>），即函数      关于点           对称</a:t>
            </a:r>
            <a:r>
              <a:rPr lang="en-US" altLang="zh-CN"/>
              <a:t>.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t>练习：</a:t>
            </a:r>
            <a:r>
              <a:rPr>
                <a:sym typeface="+mn-ea"/>
              </a:rPr>
              <a:t>若函数      的定义域为全体实数，若对于任意      ，都有                                       ，则函数有什么性质？</a:t>
            </a:r>
            <a:endParaRPr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97380" y="80073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7380" y="80073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33620" y="813753"/>
          <a:ext cx="368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368300" imgH="177165" progId="Equation.KSEE3">
                  <p:embed/>
                </p:oleObj>
              </mc:Choice>
              <mc:Fallback>
                <p:oleObj name="" r:id="rId3" imgW="368300" imgH="1771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3620" y="813753"/>
                        <a:ext cx="368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08015" y="794385"/>
          <a:ext cx="2070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2070100" imgH="215900" progId="Equation.KSEE3">
                  <p:embed/>
                </p:oleObj>
              </mc:Choice>
              <mc:Fallback>
                <p:oleObj name="" r:id="rId5" imgW="20701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8015" y="794385"/>
                        <a:ext cx="20701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80335" y="1404620"/>
          <a:ext cx="142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7" imgW="1422400" imgH="203200" progId="Equation.KSEE3">
                  <p:embed/>
                </p:oleObj>
              </mc:Choice>
              <mc:Fallback>
                <p:oleObj name="" r:id="rId7" imgW="14224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0335" y="1404620"/>
                        <a:ext cx="1422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14060" y="177800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9" imgW="127000" imgH="139700" progId="Equation.KSEE3">
                  <p:embed/>
                </p:oleObj>
              </mc:Choice>
              <mc:Fallback>
                <p:oleObj name="" r:id="rId9" imgW="127000" imgH="139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14060" y="1778001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57900" y="1651000"/>
          <a:ext cx="147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1" imgW="1473200" imgH="393700" progId="Equation.KSEE3">
                  <p:embed/>
                </p:oleObj>
              </mc:Choice>
              <mc:Fallback>
                <p:oleObj name="" r:id="rId11" imgW="14732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57900" y="1651000"/>
                        <a:ext cx="1473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34325" y="1777683"/>
          <a:ext cx="3302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3" imgW="330200" imgH="177165" progId="Equation.KSEE3">
                  <p:embed/>
                </p:oleObj>
              </mc:Choice>
              <mc:Fallback>
                <p:oleObj name="" r:id="rId13" imgW="3302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34325" y="1777683"/>
                        <a:ext cx="3302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72160" y="2148841"/>
          <a:ext cx="3429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5" imgW="342900" imgH="139700" progId="Equation.KSEE3">
                  <p:embed/>
                </p:oleObj>
              </mc:Choice>
              <mc:Fallback>
                <p:oleObj name="" r:id="rId15" imgW="342900" imgH="139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2160" y="2148841"/>
                        <a:ext cx="3429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9080" y="2021840"/>
          <a:ext cx="36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7" imgW="368300" imgH="393700" progId="Equation.KSEE3">
                  <p:embed/>
                </p:oleObj>
              </mc:Choice>
              <mc:Fallback>
                <p:oleObj name="" r:id="rId17" imgW="368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29080" y="2021840"/>
                        <a:ext cx="368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20845" y="2839721"/>
          <a:ext cx="876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9" imgW="876300" imgH="215900" progId="Equation.KSEE3">
                  <p:embed/>
                </p:oleObj>
              </mc:Choice>
              <mc:Fallback>
                <p:oleObj name="" r:id="rId19" imgW="8763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20845" y="2839721"/>
                        <a:ext cx="876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38140" y="2750821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1" imgW="914400" imgH="393700" progId="Equation.KSEE3">
                  <p:embed/>
                </p:oleObj>
              </mc:Choice>
              <mc:Fallback>
                <p:oleObj name="" r:id="rId21" imgW="9144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38140" y="2750821"/>
                        <a:ext cx="914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690995" y="2839721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23" imgW="342900" imgH="215900" progId="Equation.KSEE3">
                  <p:embed/>
                </p:oleObj>
              </mc:Choice>
              <mc:Fallback>
                <p:oleObj name="" r:id="rId23" imgW="3429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90995" y="2839721"/>
                        <a:ext cx="342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90765" y="2750821"/>
          <a:ext cx="36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25" imgW="368300" imgH="393700" progId="Equation.KSEE3">
                  <p:embed/>
                </p:oleObj>
              </mc:Choice>
              <mc:Fallback>
                <p:oleObj name="" r:id="rId25" imgW="368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390765" y="2750821"/>
                        <a:ext cx="368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14743" y="3197860"/>
          <a:ext cx="109156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27" imgW="1091565" imgH="215900" progId="Equation.KSEE3">
                  <p:embed/>
                </p:oleObj>
              </mc:Choice>
              <mc:Fallback>
                <p:oleObj name="" r:id="rId27" imgW="1091565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14743" y="3197860"/>
                        <a:ext cx="1091565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03800" y="3210560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29" imgW="342900" imgH="203200" progId="Equation.KSEE3">
                  <p:embed/>
                </p:oleObj>
              </mc:Choice>
              <mc:Fallback>
                <p:oleObj name="" r:id="rId29" imgW="3429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3800" y="3210560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97580" y="2491105"/>
          <a:ext cx="142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" name="" r:id="rId30" imgW="1422400" imgH="203200" progId="Equation.KSEE3">
                  <p:embed/>
                </p:oleObj>
              </mc:Choice>
              <mc:Fallback>
                <p:oleObj name="" r:id="rId30" imgW="14224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497580" y="2491105"/>
                        <a:ext cx="1422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55260" y="2491105"/>
          <a:ext cx="558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" name="" r:id="rId32" imgW="558800" imgH="203200" progId="Equation.KSEE3">
                  <p:embed/>
                </p:oleObj>
              </mc:Choice>
              <mc:Fallback>
                <p:oleObj name="" r:id="rId32" imgW="5588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255260" y="2491105"/>
                        <a:ext cx="558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75033" y="2491105"/>
          <a:ext cx="54546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" name="" r:id="rId34" imgW="545465" imgH="203200" progId="Equation.KSEE3">
                  <p:embed/>
                </p:oleObj>
              </mc:Choice>
              <mc:Fallback>
                <p:oleObj name="" r:id="rId34" imgW="545465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975033" y="2491105"/>
                        <a:ext cx="545465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61591" y="3197860"/>
          <a:ext cx="787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" name="" r:id="rId36" imgW="787400" imgH="215900" progId="Equation.KSEE3">
                  <p:embed/>
                </p:oleObj>
              </mc:Choice>
              <mc:Fallback>
                <p:oleObj name="" r:id="rId36" imgW="787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561591" y="3197860"/>
                        <a:ext cx="787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41060" y="3115311"/>
          <a:ext cx="59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" name="" r:id="rId38" imgW="596900" imgH="393700" progId="Equation.KSEE3">
                  <p:embed/>
                </p:oleObj>
              </mc:Choice>
              <mc:Fallback>
                <p:oleObj name="" r:id="rId38" imgW="5969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941060" y="3115311"/>
                        <a:ext cx="596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25600" y="3937635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" name="" r:id="rId40" imgW="342900" imgH="203200" progId="Equation.KSEE3">
                  <p:embed/>
                </p:oleObj>
              </mc:Choice>
              <mc:Fallback>
                <p:oleObj name="" r:id="rId40" imgW="3429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25600" y="3937635"/>
                        <a:ext cx="34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78350" y="3948748"/>
          <a:ext cx="368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" name="" r:id="rId41" imgW="368300" imgH="177165" progId="Equation.KSEE3">
                  <p:embed/>
                </p:oleObj>
              </mc:Choice>
              <mc:Fallback>
                <p:oleObj name="" r:id="rId41" imgW="368300" imgH="1771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8350" y="3948748"/>
                        <a:ext cx="368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71795" y="3929380"/>
          <a:ext cx="2387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" name="" r:id="rId42" imgW="2387600" imgH="215900" progId="Equation.KSEE3">
                  <p:embed/>
                </p:oleObj>
              </mc:Choice>
              <mc:Fallback>
                <p:oleObj name="" r:id="rId42" imgW="23876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471795" y="3929380"/>
                        <a:ext cx="2387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3034</Words>
  <Application>WPS 演示</Application>
  <PresentationFormat>全屏显示(16:9)</PresentationFormat>
  <Paragraphs>116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119</vt:i4>
      </vt:variant>
      <vt:variant>
        <vt:lpstr>幻灯片标题</vt:lpstr>
      </vt:variant>
      <vt:variant>
        <vt:i4>9</vt:i4>
      </vt:variant>
    </vt:vector>
  </HeadingPairs>
  <TitlesOfParts>
    <vt:vector size="138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Calibri Light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函数的周期性 及对称性</vt:lpstr>
      <vt:lpstr>函数的周期性</vt:lpstr>
      <vt:lpstr>函数的周期性</vt:lpstr>
      <vt:lpstr>函数的周期性例题</vt:lpstr>
      <vt:lpstr>函数周期性的拓展应用</vt:lpstr>
      <vt:lpstr>函数的奇偶性</vt:lpstr>
      <vt:lpstr>*函数对称性拓展应用</vt:lpstr>
      <vt:lpstr>*函数对称性拓展应用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部落的咸梅干</cp:lastModifiedBy>
  <cp:revision>18</cp:revision>
  <dcterms:created xsi:type="dcterms:W3CDTF">2020-02-01T11:21:00Z</dcterms:created>
  <dcterms:modified xsi:type="dcterms:W3CDTF">2020-02-04T16:50:57Z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