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63" r:id="rId3"/>
    <p:sldId id="304" r:id="rId5"/>
    <p:sldId id="280" r:id="rId6"/>
    <p:sldId id="279" r:id="rId7"/>
    <p:sldId id="302" r:id="rId8"/>
    <p:sldId id="278" r:id="rId9"/>
    <p:sldId id="276" r:id="rId10"/>
    <p:sldId id="274" r:id="rId11"/>
    <p:sldId id="261" r:id="rId12"/>
    <p:sldId id="275" r:id="rId13"/>
    <p:sldId id="273" r:id="rId14"/>
    <p:sldId id="272" r:id="rId15"/>
    <p:sldId id="298" r:id="rId16"/>
    <p:sldId id="299" r:id="rId17"/>
    <p:sldId id="303" r:id="rId18"/>
    <p:sldId id="301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15" y="-48"/>
      </p:cViewPr>
      <p:guideLst>
        <p:guide orient="horz" pos="1524"/>
        <p:guide pos="284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218E0-E72F-4FB4-B861-C83F0E35F934}" type="doc">
      <dgm:prSet loTypeId="urn:microsoft.com/office/officeart/2005/8/layout/hList1" loCatId="list" qsTypeId="urn:microsoft.com/office/officeart/2005/8/quickstyle/simple4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17264811-B842-45CA-8023-890707C5682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选材特点</a:t>
          </a:r>
        </a:p>
      </dgm:t>
    </dgm:pt>
    <dgm:pt modelId="{A109D010-9885-4F8F-B8E9-E2C717658764}" cxnId="{C1BA3112-A3FE-44B2-9E26-248746B47D1E}" type="parTrans">
      <dgm:prSet/>
      <dgm:spPr/>
      <dgm:t>
        <a:bodyPr/>
        <a:lstStyle/>
        <a:p>
          <a:endParaRPr lang="zh-CN" altLang="en-US"/>
        </a:p>
      </dgm:t>
    </dgm:pt>
    <dgm:pt modelId="{ABC69D63-56ED-48ED-9346-231F6A6139BF}" cxnId="{C1BA3112-A3FE-44B2-9E26-248746B47D1E}" type="sibTrans">
      <dgm:prSet/>
      <dgm:spPr/>
      <dgm:t>
        <a:bodyPr/>
        <a:lstStyle/>
        <a:p>
          <a:endParaRPr lang="zh-CN" altLang="en-US"/>
        </a:p>
      </dgm:t>
    </dgm:pt>
    <dgm:pt modelId="{3A04E1E2-A022-47CE-8997-EF18827AD0A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多样化、生活化、实用性</a:t>
          </a:r>
        </a:p>
      </dgm:t>
    </dgm:pt>
    <dgm:pt modelId="{27D8CDC7-1381-4175-B7BB-6022CF4D82E6}" cxnId="{8E9490CE-2DD5-4836-BEE7-DD1F1FA194EC}" type="parTrans">
      <dgm:prSet/>
      <dgm:spPr/>
      <dgm:t>
        <a:bodyPr/>
        <a:lstStyle/>
        <a:p>
          <a:endParaRPr lang="zh-CN" altLang="en-US"/>
        </a:p>
      </dgm:t>
    </dgm:pt>
    <dgm:pt modelId="{6093660C-20EB-4964-87F9-BCEC151AEF5F}" cxnId="{8E9490CE-2DD5-4836-BEE7-DD1F1FA194EC}" type="sibTrans">
      <dgm:prSet/>
      <dgm:spPr/>
      <dgm:t>
        <a:bodyPr/>
        <a:lstStyle/>
        <a:p>
          <a:endParaRPr lang="zh-CN" altLang="en-US"/>
        </a:p>
      </dgm:t>
    </dgm:pt>
    <dgm:pt modelId="{1D30785A-07DE-42AF-B3D6-7E566E073AD7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书信、日记、广告、产品说明、旅游指南、报刊、通知、演出信息、备忘录等</a:t>
          </a:r>
        </a:p>
      </dgm:t>
    </dgm:pt>
    <dgm:pt modelId="{8CBB353A-4B5F-43F6-883E-857294BDB875}" cxnId="{B41F9DA6-3AB7-46A0-81A6-F35EF04B3998}" type="parTrans">
      <dgm:prSet/>
      <dgm:spPr/>
    </dgm:pt>
    <dgm:pt modelId="{0CE5D743-E2DA-4B3F-B647-AAB05B6C9752}" cxnId="{B41F9DA6-3AB7-46A0-81A6-F35EF04B3998}" type="sibTrans">
      <dgm:prSet/>
      <dgm:spPr/>
    </dgm:pt>
    <dgm:pt modelId="{1E2CC1A7-EE79-4C18-A179-CE42EF3B3F4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文体特征</a:t>
          </a:r>
        </a:p>
      </dgm:t>
    </dgm:pt>
    <dgm:pt modelId="{4420C36B-7FD0-41F4-845A-9000C47B4900}" cxnId="{67EE8B4C-02E0-425B-8A0C-25061397D204}" type="parTrans">
      <dgm:prSet/>
      <dgm:spPr/>
      <dgm:t>
        <a:bodyPr/>
        <a:lstStyle/>
        <a:p>
          <a:endParaRPr lang="zh-CN" altLang="en-US"/>
        </a:p>
      </dgm:t>
    </dgm:pt>
    <dgm:pt modelId="{1BAAE311-27E8-4383-9AB4-C15DA1D4E64A}" cxnId="{67EE8B4C-02E0-425B-8A0C-25061397D204}" type="sibTrans">
      <dgm:prSet/>
      <dgm:spPr/>
      <dgm:t>
        <a:bodyPr/>
        <a:lstStyle/>
        <a:p>
          <a:endParaRPr lang="zh-CN" altLang="en-US"/>
        </a:p>
      </dgm:t>
    </dgm:pt>
    <dgm:pt modelId="{99B048AD-4207-4FBF-AC96-32E95F737103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段落层次分明、条理清晰</a:t>
          </a:r>
        </a:p>
      </dgm:t>
    </dgm:pt>
    <dgm:pt modelId="{51D632FF-BB4F-4E18-882E-B48E55588B8F}" cxnId="{CF72D147-1455-42AE-8BAE-BF557F1662D9}" type="parTrans">
      <dgm:prSet/>
      <dgm:spPr/>
      <dgm:t>
        <a:bodyPr/>
        <a:lstStyle/>
        <a:p>
          <a:endParaRPr lang="zh-CN" altLang="en-US"/>
        </a:p>
      </dgm:t>
    </dgm:pt>
    <dgm:pt modelId="{FF53DED4-9E89-47A5-A21C-6C2BA42171BF}" cxnId="{CF72D147-1455-42AE-8BAE-BF557F1662D9}" type="sibTrans">
      <dgm:prSet/>
      <dgm:spPr/>
      <dgm:t>
        <a:bodyPr/>
        <a:lstStyle/>
        <a:p>
          <a:endParaRPr lang="zh-CN" altLang="en-US"/>
        </a:p>
      </dgm:t>
    </dgm:pt>
    <dgm:pt modelId="{0A2D0B40-3859-40AA-80DC-53E5C5CAC74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使用粗体、斜体等多种符号</a:t>
          </a:r>
        </a:p>
      </dgm:t>
    </dgm:pt>
    <dgm:pt modelId="{B9AFE361-FF85-4ADB-9824-379D064D51A1}" cxnId="{00C42945-627B-4337-B4B9-42B92E2E6F4A}" type="parTrans">
      <dgm:prSet/>
      <dgm:spPr/>
    </dgm:pt>
    <dgm:pt modelId="{0E4A0F60-EB55-4A89-AF23-DD553FCC55C2}" cxnId="{00C42945-627B-4337-B4B9-42B92E2E6F4A}" type="sibTrans">
      <dgm:prSet/>
      <dgm:spPr/>
    </dgm:pt>
    <dgm:pt modelId="{629FA1B4-CA32-4375-B5D6-8AEA72FC2762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图表、图片、表格等</a:t>
          </a:r>
        </a:p>
      </dgm:t>
    </dgm:pt>
    <dgm:pt modelId="{403C9BB5-4F4A-4748-B3F7-B86DED233C8E}" cxnId="{3DC930F8-1BF7-4AFC-87EC-21583879B06D}" type="parTrans">
      <dgm:prSet/>
      <dgm:spPr/>
    </dgm:pt>
    <dgm:pt modelId="{05CFEC63-5DED-4ECB-B13D-B7B6A670D0DC}" cxnId="{3DC930F8-1BF7-4AFC-87EC-21583879B06D}" type="sibTrans">
      <dgm:prSet/>
      <dgm:spPr/>
    </dgm:pt>
    <dgm:pt modelId="{A484B16A-D33B-49BA-80C2-13C962B6C98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语言风格</a:t>
          </a:r>
        </a:p>
      </dgm:t>
    </dgm:pt>
    <dgm:pt modelId="{57CF6C04-37F5-4AE7-BD5A-88A90D22B7DF}" cxnId="{D4813A2B-FEAE-48E8-B1CA-B8B5D90E76DD}" type="parTrans">
      <dgm:prSet/>
      <dgm:spPr/>
      <dgm:t>
        <a:bodyPr/>
        <a:lstStyle/>
        <a:p>
          <a:endParaRPr lang="zh-CN" altLang="en-US"/>
        </a:p>
      </dgm:t>
    </dgm:pt>
    <dgm:pt modelId="{A5EBB2B7-A37E-4898-A92E-017C79366253}" cxnId="{D4813A2B-FEAE-48E8-B1CA-B8B5D90E76DD}" type="sibTrans">
      <dgm:prSet/>
      <dgm:spPr/>
      <dgm:t>
        <a:bodyPr/>
        <a:lstStyle/>
        <a:p>
          <a:endParaRPr lang="zh-CN" altLang="en-US"/>
        </a:p>
      </dgm:t>
    </dgm:pt>
    <dgm:pt modelId="{3FE43A09-7FA9-430A-9A2C-BD8BB8A3FABC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表达准确、精练</a:t>
          </a:r>
        </a:p>
      </dgm:t>
    </dgm:pt>
    <dgm:pt modelId="{681C8A90-C430-46FD-B21C-339809E07A93}" cxnId="{157315F5-BF5D-4102-AEAC-228B33705662}" type="parTrans">
      <dgm:prSet/>
      <dgm:spPr/>
      <dgm:t>
        <a:bodyPr/>
        <a:lstStyle/>
        <a:p>
          <a:endParaRPr lang="zh-CN" altLang="en-US"/>
        </a:p>
      </dgm:t>
    </dgm:pt>
    <dgm:pt modelId="{65E243BC-A999-421C-8C58-849682F62438}" cxnId="{157315F5-BF5D-4102-AEAC-228B33705662}" type="sibTrans">
      <dgm:prSet/>
      <dgm:spPr/>
      <dgm:t>
        <a:bodyPr/>
        <a:lstStyle/>
        <a:p>
          <a:endParaRPr lang="zh-CN" altLang="en-US"/>
        </a:p>
      </dgm:t>
    </dgm:pt>
    <dgm:pt modelId="{BF50821B-893D-4995-9AF5-78E5B272463A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用词：缩写、生僻但不影响阅读理解的专有名词</a:t>
          </a:r>
        </a:p>
      </dgm:t>
    </dgm:pt>
    <dgm:pt modelId="{3256CB96-FB39-4708-891B-FF3A80B2B106}" cxnId="{1AB8350F-8976-45FA-B24C-104199B03DCE}" type="parTrans">
      <dgm:prSet/>
      <dgm:spPr/>
    </dgm:pt>
    <dgm:pt modelId="{EBF30192-26A5-41C0-A35F-785A2F619945}" cxnId="{1AB8350F-8976-45FA-B24C-104199B03DCE}" type="sibTrans">
      <dgm:prSet/>
      <dgm:spPr/>
    </dgm:pt>
    <dgm:pt modelId="{55FBB3E8-0738-4CE6-B4B9-65A06470D739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较多的独词句、祈使句、省略句</a:t>
          </a:r>
        </a:p>
      </dgm:t>
    </dgm:pt>
    <dgm:pt modelId="{1365C5ED-FD04-47CF-8999-5B10074DBAA8}" cxnId="{2E4DAA80-CAF8-4E8B-81BB-4B56F07EFFB1}" type="parTrans">
      <dgm:prSet/>
      <dgm:spPr/>
    </dgm:pt>
    <dgm:pt modelId="{E7B519C9-85AF-4B87-82D7-DCFF03689AC2}" cxnId="{2E4DAA80-CAF8-4E8B-81BB-4B56F07EFFB1}" type="sibTrans">
      <dgm:prSet/>
      <dgm:spPr/>
    </dgm:pt>
    <dgm:pt modelId="{B910B71F-6E5F-44E8-88D5-331700B5797C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设题类型</a:t>
          </a:r>
        </a:p>
      </dgm:t>
    </dgm:pt>
    <dgm:pt modelId="{43FDA2D2-E9C3-4D5D-8CDB-B85E1DC72F75}" cxnId="{4277274E-024F-45E9-B175-EF9B8B6EBA9E}" type="parTrans">
      <dgm:prSet/>
      <dgm:spPr/>
    </dgm:pt>
    <dgm:pt modelId="{AA7BC745-A7D8-40A7-A35D-CF86497603D0}" cxnId="{4277274E-024F-45E9-B175-EF9B8B6EBA9E}" type="sibTrans">
      <dgm:prSet/>
      <dgm:spPr/>
    </dgm:pt>
    <dgm:pt modelId="{8859295B-AA11-4189-B18D-4BD8F7CAED2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细节理解为主</a:t>
          </a:r>
        </a:p>
      </dgm:t>
    </dgm:pt>
    <dgm:pt modelId="{E13E21F6-9284-48E9-856A-82D49401ACBA}" cxnId="{3CAF1556-1AEC-42E6-B6B8-63F604A94CAE}" type="parTrans">
      <dgm:prSet/>
      <dgm:spPr/>
    </dgm:pt>
    <dgm:pt modelId="{9EEA37FB-B399-4498-88F9-A6B691898001}" cxnId="{3CAF1556-1AEC-42E6-B6B8-63F604A94CAE}" type="sibTrans">
      <dgm:prSet/>
      <dgm:spPr/>
    </dgm:pt>
    <dgm:pt modelId="{171F6CE7-50E3-450B-9FFA-EC361D77756A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兼有推理判断、主旨大意、写作目的等</a:t>
          </a:r>
        </a:p>
      </dgm:t>
    </dgm:pt>
    <dgm:pt modelId="{609E3222-B781-4CAF-A79E-EBEF63D7756F}" cxnId="{D9CA9C64-F29F-432A-8029-BE89CAAC932D}" type="parTrans">
      <dgm:prSet/>
      <dgm:spPr/>
    </dgm:pt>
    <dgm:pt modelId="{25B0717A-F7D6-4548-8335-780CC6C8CBA8}" cxnId="{D9CA9C64-F29F-432A-8029-BE89CAAC932D}" type="sibTrans">
      <dgm:prSet/>
      <dgm:spPr/>
    </dgm:pt>
    <dgm:pt modelId="{48019A85-C852-430B-95A4-5E6F38C8BEE9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/>
            <a:t>难度一般中等偏易</a:t>
          </a:r>
        </a:p>
      </dgm:t>
    </dgm:pt>
    <dgm:pt modelId="{0D7A09D7-9BDE-462A-843C-D8CB5FBEFC19}" cxnId="{E0578A98-8DB7-4641-8DFC-4BFDEE992DF3}" type="parTrans">
      <dgm:prSet/>
      <dgm:spPr/>
    </dgm:pt>
    <dgm:pt modelId="{0FBDDB4E-EF08-4D9A-9935-7190215D4947}" cxnId="{E0578A98-8DB7-4641-8DFC-4BFDEE992DF3}" type="sibTrans">
      <dgm:prSet/>
      <dgm:spPr/>
    </dgm:pt>
    <dgm:pt modelId="{7CF2E237-A323-4932-9A99-5C3801C407F7}" type="pres">
      <dgm:prSet presAssocID="{49F218E0-E72F-4FB4-B861-C83F0E35F9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00174B3-3EC6-4ED8-9A64-BCC193972B36}" type="pres">
      <dgm:prSet presAssocID="{17264811-B842-45CA-8023-890707C56826}" presName="composite" presStyleCnt="0"/>
      <dgm:spPr/>
    </dgm:pt>
    <dgm:pt modelId="{27C3B081-C62D-4789-ACCC-6B5C4C4AC593}" type="pres">
      <dgm:prSet presAssocID="{17264811-B842-45CA-8023-890707C5682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7A3F2B-0DDF-464D-BB82-2FD9B2735E45}" type="pres">
      <dgm:prSet presAssocID="{17264811-B842-45CA-8023-890707C56826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BFF946-DBE8-4C9C-BE94-FFDC86C27C98}" type="pres">
      <dgm:prSet presAssocID="{ABC69D63-56ED-48ED-9346-231F6A6139BF}" presName="space" presStyleCnt="0"/>
      <dgm:spPr/>
    </dgm:pt>
    <dgm:pt modelId="{F09E7C67-D483-4458-8932-ED733A6AD0BE}" type="pres">
      <dgm:prSet presAssocID="{1E2CC1A7-EE79-4C18-A179-CE42EF3B3F4A}" presName="composite" presStyleCnt="0"/>
      <dgm:spPr/>
    </dgm:pt>
    <dgm:pt modelId="{F8668B23-714E-4127-97FC-1CD6337621BE}" type="pres">
      <dgm:prSet presAssocID="{1E2CC1A7-EE79-4C18-A179-CE42EF3B3F4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D11FAB-8B7F-4F8A-8171-934118D8A205}" type="pres">
      <dgm:prSet presAssocID="{1E2CC1A7-EE79-4C18-A179-CE42EF3B3F4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5F3378-C772-4716-BE81-93512F9BEC82}" type="pres">
      <dgm:prSet presAssocID="{1BAAE311-27E8-4383-9AB4-C15DA1D4E64A}" presName="space" presStyleCnt="0"/>
      <dgm:spPr/>
    </dgm:pt>
    <dgm:pt modelId="{AF734243-87E9-4C66-B7B8-A3E0E4E6C1E3}" type="pres">
      <dgm:prSet presAssocID="{A484B16A-D33B-49BA-80C2-13C962B6C989}" presName="composite" presStyleCnt="0"/>
      <dgm:spPr/>
    </dgm:pt>
    <dgm:pt modelId="{85F0829B-F0D0-4040-B2D6-0D289700BD62}" type="pres">
      <dgm:prSet presAssocID="{A484B16A-D33B-49BA-80C2-13C962B6C98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8B5376-0863-491C-83DC-52E304B5A1D3}" type="pres">
      <dgm:prSet presAssocID="{A484B16A-D33B-49BA-80C2-13C962B6C989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DCB290-D269-4BDF-8107-1213112050D2}" type="pres">
      <dgm:prSet presAssocID="{A5EBB2B7-A37E-4898-A92E-017C79366253}" presName="space" presStyleCnt="0"/>
      <dgm:spPr/>
    </dgm:pt>
    <dgm:pt modelId="{5F63412B-BC0C-46A0-9760-6E7552914E02}" type="pres">
      <dgm:prSet presAssocID="{B910B71F-6E5F-44E8-88D5-331700B5797C}" presName="composite" presStyleCnt="0"/>
      <dgm:spPr/>
    </dgm:pt>
    <dgm:pt modelId="{8392F448-B993-4ADC-9056-3224336A5B00}" type="pres">
      <dgm:prSet presAssocID="{B910B71F-6E5F-44E8-88D5-331700B5797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D67AE7-C16D-4DDD-AEF2-893C6CD781E9}" type="pres">
      <dgm:prSet presAssocID="{B910B71F-6E5F-44E8-88D5-331700B5797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0C42945-627B-4337-B4B9-42B92E2E6F4A}" srcId="{1E2CC1A7-EE79-4C18-A179-CE42EF3B3F4A}" destId="{0A2D0B40-3859-40AA-80DC-53E5C5CAC745}" srcOrd="1" destOrd="0" parTransId="{B9AFE361-FF85-4ADB-9824-379D064D51A1}" sibTransId="{0E4A0F60-EB55-4A89-AF23-DD553FCC55C2}"/>
    <dgm:cxn modelId="{157315F5-BF5D-4102-AEAC-228B33705662}" srcId="{A484B16A-D33B-49BA-80C2-13C962B6C989}" destId="{3FE43A09-7FA9-430A-9A2C-BD8BB8A3FABC}" srcOrd="0" destOrd="0" parTransId="{681C8A90-C430-46FD-B21C-339809E07A93}" sibTransId="{65E243BC-A999-421C-8C58-849682F62438}"/>
    <dgm:cxn modelId="{E8264294-79EA-4B3E-B2EE-7B603DCB46EA}" type="presOf" srcId="{629FA1B4-CA32-4375-B5D6-8AEA72FC2762}" destId="{DBD11FAB-8B7F-4F8A-8171-934118D8A205}" srcOrd="0" destOrd="2" presId="urn:microsoft.com/office/officeart/2005/8/layout/hList1"/>
    <dgm:cxn modelId="{0A4D142F-9C3D-4C1F-A688-5877EF327264}" type="presOf" srcId="{99B048AD-4207-4FBF-AC96-32E95F737103}" destId="{DBD11FAB-8B7F-4F8A-8171-934118D8A205}" srcOrd="0" destOrd="0" presId="urn:microsoft.com/office/officeart/2005/8/layout/hList1"/>
    <dgm:cxn modelId="{A398CED2-3CDA-4217-AE66-E7D1ED6D7515}" type="presOf" srcId="{1D30785A-07DE-42AF-B3D6-7E566E073AD7}" destId="{EF7A3F2B-0DDF-464D-BB82-2FD9B2735E45}" srcOrd="0" destOrd="1" presId="urn:microsoft.com/office/officeart/2005/8/layout/hList1"/>
    <dgm:cxn modelId="{1AB8350F-8976-45FA-B24C-104199B03DCE}" srcId="{A484B16A-D33B-49BA-80C2-13C962B6C989}" destId="{BF50821B-893D-4995-9AF5-78E5B272463A}" srcOrd="1" destOrd="0" parTransId="{3256CB96-FB39-4708-891B-FF3A80B2B106}" sibTransId="{EBF30192-26A5-41C0-A35F-785A2F619945}"/>
    <dgm:cxn modelId="{3CAF1556-1AEC-42E6-B6B8-63F604A94CAE}" srcId="{B910B71F-6E5F-44E8-88D5-331700B5797C}" destId="{8859295B-AA11-4189-B18D-4BD8F7CAED2D}" srcOrd="0" destOrd="0" parTransId="{E13E21F6-9284-48E9-856A-82D49401ACBA}" sibTransId="{9EEA37FB-B399-4498-88F9-A6B691898001}"/>
    <dgm:cxn modelId="{9F8A9B36-D8EC-45CC-8957-0535362A213E}" type="presOf" srcId="{8859295B-AA11-4189-B18D-4BD8F7CAED2D}" destId="{F8D67AE7-C16D-4DDD-AEF2-893C6CD781E9}" srcOrd="0" destOrd="0" presId="urn:microsoft.com/office/officeart/2005/8/layout/hList1"/>
    <dgm:cxn modelId="{8E9490CE-2DD5-4836-BEE7-DD1F1FA194EC}" srcId="{17264811-B842-45CA-8023-890707C56826}" destId="{3A04E1E2-A022-47CE-8997-EF18827AD0A2}" srcOrd="0" destOrd="0" parTransId="{27D8CDC7-1381-4175-B7BB-6022CF4D82E6}" sibTransId="{6093660C-20EB-4964-87F9-BCEC151AEF5F}"/>
    <dgm:cxn modelId="{D4813A2B-FEAE-48E8-B1CA-B8B5D90E76DD}" srcId="{49F218E0-E72F-4FB4-B861-C83F0E35F934}" destId="{A484B16A-D33B-49BA-80C2-13C962B6C989}" srcOrd="2" destOrd="0" parTransId="{57CF6C04-37F5-4AE7-BD5A-88A90D22B7DF}" sibTransId="{A5EBB2B7-A37E-4898-A92E-017C79366253}"/>
    <dgm:cxn modelId="{E0578A98-8DB7-4641-8DFC-4BFDEE992DF3}" srcId="{B910B71F-6E5F-44E8-88D5-331700B5797C}" destId="{48019A85-C852-430B-95A4-5E6F38C8BEE9}" srcOrd="2" destOrd="0" parTransId="{0D7A09D7-9BDE-462A-843C-D8CB5FBEFC19}" sibTransId="{0FBDDB4E-EF08-4D9A-9935-7190215D4947}"/>
    <dgm:cxn modelId="{101E0666-AE05-459A-A845-9ECDA5AF47CF}" type="presOf" srcId="{49F218E0-E72F-4FB4-B861-C83F0E35F934}" destId="{7CF2E237-A323-4932-9A99-5C3801C407F7}" srcOrd="0" destOrd="0" presId="urn:microsoft.com/office/officeart/2005/8/layout/hList1"/>
    <dgm:cxn modelId="{67EE8B4C-02E0-425B-8A0C-25061397D204}" srcId="{49F218E0-E72F-4FB4-B861-C83F0E35F934}" destId="{1E2CC1A7-EE79-4C18-A179-CE42EF3B3F4A}" srcOrd="1" destOrd="0" parTransId="{4420C36B-7FD0-41F4-845A-9000C47B4900}" sibTransId="{1BAAE311-27E8-4383-9AB4-C15DA1D4E64A}"/>
    <dgm:cxn modelId="{C1BA3112-A3FE-44B2-9E26-248746B47D1E}" srcId="{49F218E0-E72F-4FB4-B861-C83F0E35F934}" destId="{17264811-B842-45CA-8023-890707C56826}" srcOrd="0" destOrd="0" parTransId="{A109D010-9885-4F8F-B8E9-E2C717658764}" sibTransId="{ABC69D63-56ED-48ED-9346-231F6A6139BF}"/>
    <dgm:cxn modelId="{3F7BAE65-7F3B-48F1-9CAA-5CA26C2729F0}" type="presOf" srcId="{17264811-B842-45CA-8023-890707C56826}" destId="{27C3B081-C62D-4789-ACCC-6B5C4C4AC593}" srcOrd="0" destOrd="0" presId="urn:microsoft.com/office/officeart/2005/8/layout/hList1"/>
    <dgm:cxn modelId="{CF72D147-1455-42AE-8BAE-BF557F1662D9}" srcId="{1E2CC1A7-EE79-4C18-A179-CE42EF3B3F4A}" destId="{99B048AD-4207-4FBF-AC96-32E95F737103}" srcOrd="0" destOrd="0" parTransId="{51D632FF-BB4F-4E18-882E-B48E55588B8F}" sibTransId="{FF53DED4-9E89-47A5-A21C-6C2BA42171BF}"/>
    <dgm:cxn modelId="{2E4DAA80-CAF8-4E8B-81BB-4B56F07EFFB1}" srcId="{A484B16A-D33B-49BA-80C2-13C962B6C989}" destId="{55FBB3E8-0738-4CE6-B4B9-65A06470D739}" srcOrd="2" destOrd="0" parTransId="{1365C5ED-FD04-47CF-8999-5B10074DBAA8}" sibTransId="{E7B519C9-85AF-4B87-82D7-DCFF03689AC2}"/>
    <dgm:cxn modelId="{23A9B675-7FB8-48EC-BB4A-E079661D78BC}" type="presOf" srcId="{B910B71F-6E5F-44E8-88D5-331700B5797C}" destId="{8392F448-B993-4ADC-9056-3224336A5B00}" srcOrd="0" destOrd="0" presId="urn:microsoft.com/office/officeart/2005/8/layout/hList1"/>
    <dgm:cxn modelId="{4277274E-024F-45E9-B175-EF9B8B6EBA9E}" srcId="{49F218E0-E72F-4FB4-B861-C83F0E35F934}" destId="{B910B71F-6E5F-44E8-88D5-331700B5797C}" srcOrd="3" destOrd="0" parTransId="{43FDA2D2-E9C3-4D5D-8CDB-B85E1DC72F75}" sibTransId="{AA7BC745-A7D8-40A7-A35D-CF86497603D0}"/>
    <dgm:cxn modelId="{BCC67B9F-8C05-430E-940B-04C8219EF0C8}" type="presOf" srcId="{BF50821B-893D-4995-9AF5-78E5B272463A}" destId="{8E8B5376-0863-491C-83DC-52E304B5A1D3}" srcOrd="0" destOrd="1" presId="urn:microsoft.com/office/officeart/2005/8/layout/hList1"/>
    <dgm:cxn modelId="{D9CA9C64-F29F-432A-8029-BE89CAAC932D}" srcId="{B910B71F-6E5F-44E8-88D5-331700B5797C}" destId="{171F6CE7-50E3-450B-9FFA-EC361D77756A}" srcOrd="1" destOrd="0" parTransId="{609E3222-B781-4CAF-A79E-EBEF63D7756F}" sibTransId="{25B0717A-F7D6-4548-8335-780CC6C8CBA8}"/>
    <dgm:cxn modelId="{9739C1DB-A8E3-4AD3-98A2-C710A99F0335}" type="presOf" srcId="{3FE43A09-7FA9-430A-9A2C-BD8BB8A3FABC}" destId="{8E8B5376-0863-491C-83DC-52E304B5A1D3}" srcOrd="0" destOrd="0" presId="urn:microsoft.com/office/officeart/2005/8/layout/hList1"/>
    <dgm:cxn modelId="{18EE3471-6ED1-4288-836B-DD2CAB18D372}" type="presOf" srcId="{48019A85-C852-430B-95A4-5E6F38C8BEE9}" destId="{F8D67AE7-C16D-4DDD-AEF2-893C6CD781E9}" srcOrd="0" destOrd="2" presId="urn:microsoft.com/office/officeart/2005/8/layout/hList1"/>
    <dgm:cxn modelId="{B41F9DA6-3AB7-46A0-81A6-F35EF04B3998}" srcId="{17264811-B842-45CA-8023-890707C56826}" destId="{1D30785A-07DE-42AF-B3D6-7E566E073AD7}" srcOrd="1" destOrd="0" parTransId="{8CBB353A-4B5F-43F6-883E-857294BDB875}" sibTransId="{0CE5D743-E2DA-4B3F-B647-AAB05B6C9752}"/>
    <dgm:cxn modelId="{3B321084-3404-483C-8111-A59FEA51208E}" type="presOf" srcId="{1E2CC1A7-EE79-4C18-A179-CE42EF3B3F4A}" destId="{F8668B23-714E-4127-97FC-1CD6337621BE}" srcOrd="0" destOrd="0" presId="urn:microsoft.com/office/officeart/2005/8/layout/hList1"/>
    <dgm:cxn modelId="{86E87AC0-59C5-41DF-945E-4DCAE69D81B3}" type="presOf" srcId="{A484B16A-D33B-49BA-80C2-13C962B6C989}" destId="{85F0829B-F0D0-4040-B2D6-0D289700BD62}" srcOrd="0" destOrd="0" presId="urn:microsoft.com/office/officeart/2005/8/layout/hList1"/>
    <dgm:cxn modelId="{3DC930F8-1BF7-4AFC-87EC-21583879B06D}" srcId="{1E2CC1A7-EE79-4C18-A179-CE42EF3B3F4A}" destId="{629FA1B4-CA32-4375-B5D6-8AEA72FC2762}" srcOrd="2" destOrd="0" parTransId="{403C9BB5-4F4A-4748-B3F7-B86DED233C8E}" sibTransId="{05CFEC63-5DED-4ECB-B13D-B7B6A670D0DC}"/>
    <dgm:cxn modelId="{EB7791DB-86EE-44DB-9383-5C7A6F0A00F6}" type="presOf" srcId="{55FBB3E8-0738-4CE6-B4B9-65A06470D739}" destId="{8E8B5376-0863-491C-83DC-52E304B5A1D3}" srcOrd="0" destOrd="2" presId="urn:microsoft.com/office/officeart/2005/8/layout/hList1"/>
    <dgm:cxn modelId="{42CB6F57-7ECA-4B1A-84E5-2619B02B2EB0}" type="presOf" srcId="{171F6CE7-50E3-450B-9FFA-EC361D77756A}" destId="{F8D67AE7-C16D-4DDD-AEF2-893C6CD781E9}" srcOrd="0" destOrd="1" presId="urn:microsoft.com/office/officeart/2005/8/layout/hList1"/>
    <dgm:cxn modelId="{3C121E48-2CBE-4BA0-A7C5-D3257DFE3234}" type="presOf" srcId="{3A04E1E2-A022-47CE-8997-EF18827AD0A2}" destId="{EF7A3F2B-0DDF-464D-BB82-2FD9B2735E45}" srcOrd="0" destOrd="0" presId="urn:microsoft.com/office/officeart/2005/8/layout/hList1"/>
    <dgm:cxn modelId="{5F71E089-DED5-48FE-9915-6C43B71FEE80}" type="presOf" srcId="{0A2D0B40-3859-40AA-80DC-53E5C5CAC745}" destId="{DBD11FAB-8B7F-4F8A-8171-934118D8A205}" srcOrd="0" destOrd="1" presId="urn:microsoft.com/office/officeart/2005/8/layout/hList1"/>
    <dgm:cxn modelId="{826CAF0C-8186-48E8-BE61-2B2626CAC5A9}" type="presParOf" srcId="{7CF2E237-A323-4932-9A99-5C3801C407F7}" destId="{600174B3-3EC6-4ED8-9A64-BCC193972B36}" srcOrd="0" destOrd="0" presId="urn:microsoft.com/office/officeart/2005/8/layout/hList1"/>
    <dgm:cxn modelId="{92D71D16-4A05-4FE8-83FC-EF674A71A842}" type="presParOf" srcId="{600174B3-3EC6-4ED8-9A64-BCC193972B36}" destId="{27C3B081-C62D-4789-ACCC-6B5C4C4AC593}" srcOrd="0" destOrd="0" presId="urn:microsoft.com/office/officeart/2005/8/layout/hList1"/>
    <dgm:cxn modelId="{59E91D3F-198A-47DB-8D3C-7231583E4D27}" type="presParOf" srcId="{600174B3-3EC6-4ED8-9A64-BCC193972B36}" destId="{EF7A3F2B-0DDF-464D-BB82-2FD9B2735E45}" srcOrd="1" destOrd="0" presId="urn:microsoft.com/office/officeart/2005/8/layout/hList1"/>
    <dgm:cxn modelId="{9AA65BA1-2E59-42D6-96B7-D37B70902BB2}" type="presParOf" srcId="{7CF2E237-A323-4932-9A99-5C3801C407F7}" destId="{74BFF946-DBE8-4C9C-BE94-FFDC86C27C98}" srcOrd="1" destOrd="0" presId="urn:microsoft.com/office/officeart/2005/8/layout/hList1"/>
    <dgm:cxn modelId="{96C03CAE-C453-4492-A432-5ED287324ED4}" type="presParOf" srcId="{7CF2E237-A323-4932-9A99-5C3801C407F7}" destId="{F09E7C67-D483-4458-8932-ED733A6AD0BE}" srcOrd="2" destOrd="0" presId="urn:microsoft.com/office/officeart/2005/8/layout/hList1"/>
    <dgm:cxn modelId="{B2B6A517-CBA0-4AFC-8BDC-9434A3FD628D}" type="presParOf" srcId="{F09E7C67-D483-4458-8932-ED733A6AD0BE}" destId="{F8668B23-714E-4127-97FC-1CD6337621BE}" srcOrd="0" destOrd="0" presId="urn:microsoft.com/office/officeart/2005/8/layout/hList1"/>
    <dgm:cxn modelId="{0A891542-1AF5-44A5-961B-2C543C03E589}" type="presParOf" srcId="{F09E7C67-D483-4458-8932-ED733A6AD0BE}" destId="{DBD11FAB-8B7F-4F8A-8171-934118D8A205}" srcOrd="1" destOrd="0" presId="urn:microsoft.com/office/officeart/2005/8/layout/hList1"/>
    <dgm:cxn modelId="{D0393C16-FC46-4468-B3AE-778F7FECACAB}" type="presParOf" srcId="{7CF2E237-A323-4932-9A99-5C3801C407F7}" destId="{D35F3378-C772-4716-BE81-93512F9BEC82}" srcOrd="3" destOrd="0" presId="urn:microsoft.com/office/officeart/2005/8/layout/hList1"/>
    <dgm:cxn modelId="{7C71CA38-4093-4EA8-B885-C299D1E2E1EF}" type="presParOf" srcId="{7CF2E237-A323-4932-9A99-5C3801C407F7}" destId="{AF734243-87E9-4C66-B7B8-A3E0E4E6C1E3}" srcOrd="4" destOrd="0" presId="urn:microsoft.com/office/officeart/2005/8/layout/hList1"/>
    <dgm:cxn modelId="{87E0052B-79DF-491A-BCAA-2C392450AE5E}" type="presParOf" srcId="{AF734243-87E9-4C66-B7B8-A3E0E4E6C1E3}" destId="{85F0829B-F0D0-4040-B2D6-0D289700BD62}" srcOrd="0" destOrd="0" presId="urn:microsoft.com/office/officeart/2005/8/layout/hList1"/>
    <dgm:cxn modelId="{BCACB367-3A28-4A3D-8AAA-AC6EE25CA4D5}" type="presParOf" srcId="{AF734243-87E9-4C66-B7B8-A3E0E4E6C1E3}" destId="{8E8B5376-0863-491C-83DC-52E304B5A1D3}" srcOrd="1" destOrd="0" presId="urn:microsoft.com/office/officeart/2005/8/layout/hList1"/>
    <dgm:cxn modelId="{68EA7DD1-EE15-4963-95D5-9A0D75C4F010}" type="presParOf" srcId="{7CF2E237-A323-4932-9A99-5C3801C407F7}" destId="{AADCB290-D269-4BDF-8107-1213112050D2}" srcOrd="5" destOrd="0" presId="urn:microsoft.com/office/officeart/2005/8/layout/hList1"/>
    <dgm:cxn modelId="{290185D8-AC9E-4391-AC0A-5F7E70A36217}" type="presParOf" srcId="{7CF2E237-A323-4932-9A99-5C3801C407F7}" destId="{5F63412B-BC0C-46A0-9760-6E7552914E02}" srcOrd="6" destOrd="0" presId="urn:microsoft.com/office/officeart/2005/8/layout/hList1"/>
    <dgm:cxn modelId="{99043C79-C9D0-47BD-BA7D-58BF932F9E16}" type="presParOf" srcId="{5F63412B-BC0C-46A0-9760-6E7552914E02}" destId="{8392F448-B993-4ADC-9056-3224336A5B00}" srcOrd="0" destOrd="0" presId="urn:microsoft.com/office/officeart/2005/8/layout/hList1"/>
    <dgm:cxn modelId="{29572FE3-5EA9-4C0B-A6CC-446C5DB2FD05}" type="presParOf" srcId="{5F63412B-BC0C-46A0-9760-6E7552914E02}" destId="{F8D67AE7-C16D-4DDD-AEF2-893C6CD781E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C80C4-3C37-4B06-AC2A-25F05322FDE0}" type="doc">
      <dgm:prSet loTypeId="urn:microsoft.com/office/officeart/2005/8/layout/list1#1" loCatId="list" qsTypeId="urn:microsoft.com/office/officeart/2005/8/quickstyle/simple1#1" qsCatId="simple" csTypeId="urn:microsoft.com/office/officeart/2005/8/colors/accent1_2#2" csCatId="accent1" phldr="0"/>
      <dgm:spPr/>
      <dgm:t>
        <a:bodyPr/>
        <a:lstStyle/>
        <a:p>
          <a:endParaRPr lang="zh-CN" altLang="en-US"/>
        </a:p>
      </dgm:t>
    </dgm:pt>
    <dgm:pt modelId="{79F64CC5-B0A0-473A-A647-A8DB6562D23B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/>
            <a:t>定位信息</a:t>
          </a:r>
        </a:p>
      </dgm:t>
    </dgm:pt>
    <dgm:pt modelId="{702F6268-E14C-45D5-8115-297DAA4B759C}" cxnId="{05377692-65AE-409B-90F9-2B87F3722244}" type="parTrans">
      <dgm:prSet/>
      <dgm:spPr/>
      <dgm:t>
        <a:bodyPr/>
        <a:lstStyle/>
        <a:p>
          <a:endParaRPr lang="zh-CN" altLang="en-US"/>
        </a:p>
      </dgm:t>
    </dgm:pt>
    <dgm:pt modelId="{981E424B-A63B-4DF7-BC97-1D5B2B7044B1}" cxnId="{05377692-65AE-409B-90F9-2B87F3722244}" type="sibTrans">
      <dgm:prSet/>
      <dgm:spPr/>
      <dgm:t>
        <a:bodyPr/>
        <a:lstStyle/>
        <a:p>
          <a:endParaRPr lang="zh-CN" altLang="en-US"/>
        </a:p>
      </dgm:t>
    </dgm:pt>
    <dgm:pt modelId="{D4AB1542-9F74-4E45-B615-57F5DFDC43E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/>
            <a:t>排除干扰</a:t>
          </a:r>
        </a:p>
      </dgm:t>
    </dgm:pt>
    <dgm:pt modelId="{DCA1BD93-FD98-4A06-8ECE-28E6935BECED}" cxnId="{C721BB29-1D1B-4D0E-82A0-CCB388AAA24E}" type="parTrans">
      <dgm:prSet/>
      <dgm:spPr/>
      <dgm:t>
        <a:bodyPr/>
        <a:lstStyle/>
        <a:p>
          <a:endParaRPr lang="zh-CN" altLang="en-US"/>
        </a:p>
      </dgm:t>
    </dgm:pt>
    <dgm:pt modelId="{69748832-ECC5-4F63-A6AC-8504A7E906B9}" cxnId="{C721BB29-1D1B-4D0E-82A0-CCB388AAA24E}" type="sibTrans">
      <dgm:prSet/>
      <dgm:spPr/>
      <dgm:t>
        <a:bodyPr/>
        <a:lstStyle/>
        <a:p>
          <a:endParaRPr lang="zh-CN" altLang="en-US"/>
        </a:p>
      </dgm:t>
    </dgm:pt>
    <dgm:pt modelId="{E484A0DB-ADE2-41BB-B1F9-A397557174F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/>
            <a:t>仔细对比、忠于原文</a:t>
          </a:r>
        </a:p>
      </dgm:t>
    </dgm:pt>
    <dgm:pt modelId="{0D3844BD-A934-4ADF-8CEC-4B7101CACCC9}" cxnId="{BDB86BF7-5307-4C93-96D8-BF31BEA9DD9E}" type="parTrans">
      <dgm:prSet/>
      <dgm:spPr/>
      <dgm:t>
        <a:bodyPr/>
        <a:lstStyle/>
        <a:p>
          <a:endParaRPr lang="zh-CN" altLang="en-US"/>
        </a:p>
      </dgm:t>
    </dgm:pt>
    <dgm:pt modelId="{FC59B45A-A616-4E16-B98F-7EBC1D5DDF85}" cxnId="{BDB86BF7-5307-4C93-96D8-BF31BEA9DD9E}" type="sibTrans">
      <dgm:prSet/>
      <dgm:spPr/>
      <dgm:t>
        <a:bodyPr/>
        <a:lstStyle/>
        <a:p>
          <a:endParaRPr lang="zh-CN" altLang="en-US"/>
        </a:p>
      </dgm:t>
    </dgm:pt>
    <dgm:pt modelId="{31DAD47D-C41D-465C-8275-8D0F873E63F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/>
            <a:t>积累词汇</a:t>
          </a:r>
          <a:r>
            <a:rPr lang="en-US" altLang="zh-CN" sz="2400"/>
            <a:t>/</a:t>
          </a:r>
          <a:r>
            <a:rPr lang="zh-CN" altLang="en-US" sz="2400"/>
            <a:t>语块</a:t>
          </a:r>
        </a:p>
      </dgm:t>
    </dgm:pt>
    <dgm:pt modelId="{9C02A428-D625-45B0-B770-398027A90CBE}" cxnId="{2058C617-AFD5-49B6-8C8D-342C9BA08289}" type="parTrans">
      <dgm:prSet/>
      <dgm:spPr/>
    </dgm:pt>
    <dgm:pt modelId="{049DB271-F639-4BD2-95BB-46294115A499}" cxnId="{2058C617-AFD5-49B6-8C8D-342C9BA08289}" type="sibTrans">
      <dgm:prSet/>
      <dgm:spPr/>
    </dgm:pt>
    <dgm:pt modelId="{393ADDDE-8F37-4132-A855-4911D1DB0CB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/>
            <a:t>识别、分析、归纳具体信息</a:t>
          </a:r>
        </a:p>
      </dgm:t>
    </dgm:pt>
    <dgm:pt modelId="{F3EB97F8-8B32-4BD5-AF53-3962DFF56FE8}" cxnId="{41F1C0E0-B23C-4B69-A482-122365541206}" type="parTrans">
      <dgm:prSet/>
      <dgm:spPr/>
    </dgm:pt>
    <dgm:pt modelId="{F3EF1278-996C-4072-A7FA-87546F568761}" cxnId="{41F1C0E0-B23C-4B69-A482-122365541206}" type="sibTrans">
      <dgm:prSet/>
      <dgm:spPr/>
    </dgm:pt>
    <dgm:pt modelId="{EDE08D48-290A-4A7A-A98C-5ACEF9F5088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/>
            <a:t>识别、分析、归纳语篇意图</a:t>
          </a:r>
        </a:p>
      </dgm:t>
    </dgm:pt>
    <dgm:pt modelId="{08627977-E775-4204-B206-ACD38CC6527F}" cxnId="{F5A565A3-00B6-4374-8E37-FB3699D133E8}" type="parTrans">
      <dgm:prSet/>
      <dgm:spPr/>
    </dgm:pt>
    <dgm:pt modelId="{7B32B999-5691-4435-8FE1-F34A4980CB2A}" cxnId="{F5A565A3-00B6-4374-8E37-FB3699D133E8}" type="sibTrans">
      <dgm:prSet/>
      <dgm:spPr/>
    </dgm:pt>
    <dgm:pt modelId="{EE3CB678-3AF3-48EB-A9A3-4C9B3B638DF4}" type="pres">
      <dgm:prSet presAssocID="{501C80C4-3C37-4B06-AC2A-25F05322F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787D67B-DDA1-4988-8415-DCD48FC3EA83}" type="pres">
      <dgm:prSet presAssocID="{79F64CC5-B0A0-473A-A647-A8DB6562D23B}" presName="parentLin" presStyleCnt="0"/>
      <dgm:spPr/>
    </dgm:pt>
    <dgm:pt modelId="{0797CEA2-9F9D-4159-A8DC-2F0D60611F3B}" type="pres">
      <dgm:prSet presAssocID="{79F64CC5-B0A0-473A-A647-A8DB6562D23B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2968AA41-C1D3-4EDF-9DB3-378F66B2FD39}" type="pres">
      <dgm:prSet presAssocID="{79F64CC5-B0A0-473A-A647-A8DB6562D23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1417B3-60F3-4BE3-8E8F-9CEC27ECBCDA}" type="pres">
      <dgm:prSet presAssocID="{79F64CC5-B0A0-473A-A647-A8DB6562D23B}" presName="negativeSpace" presStyleCnt="0"/>
      <dgm:spPr/>
    </dgm:pt>
    <dgm:pt modelId="{D167D85B-ED5F-4134-9F18-E6B4BAE0C614}" type="pres">
      <dgm:prSet presAssocID="{79F64CC5-B0A0-473A-A647-A8DB6562D23B}" presName="childText" presStyleLbl="conFgAcc1" presStyleIdx="0" presStyleCnt="6">
        <dgm:presLayoutVars>
          <dgm:bulletEnabled val="1"/>
        </dgm:presLayoutVars>
      </dgm:prSet>
      <dgm:spPr/>
    </dgm:pt>
    <dgm:pt modelId="{6402558A-B637-4118-8793-2FA57B2393DA}" type="pres">
      <dgm:prSet presAssocID="{981E424B-A63B-4DF7-BC97-1D5B2B7044B1}" presName="spaceBetweenRectangles" presStyleCnt="0"/>
      <dgm:spPr/>
    </dgm:pt>
    <dgm:pt modelId="{8E561E53-8519-43F2-B9E7-546C3EB01970}" type="pres">
      <dgm:prSet presAssocID="{D4AB1542-9F74-4E45-B615-57F5DFDC43EE}" presName="parentLin" presStyleCnt="0"/>
      <dgm:spPr/>
    </dgm:pt>
    <dgm:pt modelId="{3559B5A5-3E91-49F5-A868-297DBB575668}" type="pres">
      <dgm:prSet presAssocID="{D4AB1542-9F74-4E45-B615-57F5DFDC43EE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48FABA9F-C289-434B-8864-E8FC1B5C2F60}" type="pres">
      <dgm:prSet presAssocID="{D4AB1542-9F74-4E45-B615-57F5DFDC43E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F65D9D-7898-4EE1-ADBC-A6F5139DEC13}" type="pres">
      <dgm:prSet presAssocID="{D4AB1542-9F74-4E45-B615-57F5DFDC43EE}" presName="negativeSpace" presStyleCnt="0"/>
      <dgm:spPr/>
    </dgm:pt>
    <dgm:pt modelId="{6B4B0D2A-F76A-4881-A678-1599A9C1764F}" type="pres">
      <dgm:prSet presAssocID="{D4AB1542-9F74-4E45-B615-57F5DFDC43EE}" presName="childText" presStyleLbl="conFgAcc1" presStyleIdx="1" presStyleCnt="6">
        <dgm:presLayoutVars>
          <dgm:bulletEnabled val="1"/>
        </dgm:presLayoutVars>
      </dgm:prSet>
      <dgm:spPr/>
    </dgm:pt>
    <dgm:pt modelId="{4CCA9E30-BEB2-4B5D-BA10-E5FCB43776E3}" type="pres">
      <dgm:prSet presAssocID="{69748832-ECC5-4F63-A6AC-8504A7E906B9}" presName="spaceBetweenRectangles" presStyleCnt="0"/>
      <dgm:spPr/>
    </dgm:pt>
    <dgm:pt modelId="{E366F1EF-FE80-457B-9C6A-8A0AC673FB1B}" type="pres">
      <dgm:prSet presAssocID="{E484A0DB-ADE2-41BB-B1F9-A397557174FE}" presName="parentLin" presStyleCnt="0"/>
      <dgm:spPr/>
    </dgm:pt>
    <dgm:pt modelId="{06AA40BB-9886-4B46-8ECB-F4B42996D2E4}" type="pres">
      <dgm:prSet presAssocID="{E484A0DB-ADE2-41BB-B1F9-A397557174FE}" presName="parentLeftMargin" presStyleLbl="node1" presStyleIdx="1" presStyleCnt="6"/>
      <dgm:spPr/>
      <dgm:t>
        <a:bodyPr/>
        <a:lstStyle/>
        <a:p>
          <a:endParaRPr lang="zh-CN" altLang="en-US"/>
        </a:p>
      </dgm:t>
    </dgm:pt>
    <dgm:pt modelId="{E2F3FA2F-E1C7-4C05-8B05-C32B42A9A930}" type="pres">
      <dgm:prSet presAssocID="{E484A0DB-ADE2-41BB-B1F9-A397557174F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6A5161-621C-488B-95ED-161DD8C18700}" type="pres">
      <dgm:prSet presAssocID="{E484A0DB-ADE2-41BB-B1F9-A397557174FE}" presName="negativeSpace" presStyleCnt="0"/>
      <dgm:spPr/>
    </dgm:pt>
    <dgm:pt modelId="{F2D507D6-5CB7-4C81-896F-18FAF0126329}" type="pres">
      <dgm:prSet presAssocID="{E484A0DB-ADE2-41BB-B1F9-A397557174FE}" presName="childText" presStyleLbl="conFgAcc1" presStyleIdx="2" presStyleCnt="6">
        <dgm:presLayoutVars>
          <dgm:bulletEnabled val="1"/>
        </dgm:presLayoutVars>
      </dgm:prSet>
      <dgm:spPr/>
    </dgm:pt>
    <dgm:pt modelId="{3DBA4654-0CA1-4FFF-A63E-A968569F4F64}" type="pres">
      <dgm:prSet presAssocID="{FC59B45A-A616-4E16-B98F-7EBC1D5DDF85}" presName="spaceBetweenRectangles" presStyleCnt="0"/>
      <dgm:spPr/>
    </dgm:pt>
    <dgm:pt modelId="{8E673290-935C-4A7F-AC23-A6C7AF30F358}" type="pres">
      <dgm:prSet presAssocID="{31DAD47D-C41D-465C-8275-8D0F873E63F2}" presName="parentLin" presStyleCnt="0"/>
      <dgm:spPr/>
    </dgm:pt>
    <dgm:pt modelId="{4D4F9698-1D7A-4541-BA91-D3ABB421D632}" type="pres">
      <dgm:prSet presAssocID="{31DAD47D-C41D-465C-8275-8D0F873E63F2}" presName="parentLeftMargin" presStyleLbl="node1" presStyleIdx="2" presStyleCnt="6"/>
      <dgm:spPr/>
      <dgm:t>
        <a:bodyPr/>
        <a:lstStyle/>
        <a:p>
          <a:endParaRPr lang="zh-CN" altLang="en-US"/>
        </a:p>
      </dgm:t>
    </dgm:pt>
    <dgm:pt modelId="{985A0703-F130-49F1-8F5C-4D86B8B72BE1}" type="pres">
      <dgm:prSet presAssocID="{31DAD47D-C41D-465C-8275-8D0F873E63F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50D929-E5C3-41C2-904F-050773C4D8FF}" type="pres">
      <dgm:prSet presAssocID="{31DAD47D-C41D-465C-8275-8D0F873E63F2}" presName="negativeSpace" presStyleCnt="0"/>
      <dgm:spPr/>
    </dgm:pt>
    <dgm:pt modelId="{FAB75D7A-5BC4-4179-AFA4-17C4DA0548BB}" type="pres">
      <dgm:prSet presAssocID="{31DAD47D-C41D-465C-8275-8D0F873E63F2}" presName="childText" presStyleLbl="conFgAcc1" presStyleIdx="3" presStyleCnt="6">
        <dgm:presLayoutVars>
          <dgm:bulletEnabled val="1"/>
        </dgm:presLayoutVars>
      </dgm:prSet>
      <dgm:spPr/>
    </dgm:pt>
    <dgm:pt modelId="{783471D6-E3C4-401A-BBCC-5999B9A1BF0A}" type="pres">
      <dgm:prSet presAssocID="{049DB271-F639-4BD2-95BB-46294115A499}" presName="spaceBetweenRectangles" presStyleCnt="0"/>
      <dgm:spPr/>
    </dgm:pt>
    <dgm:pt modelId="{51FDDAD6-D5F9-4DA5-9649-4942B7382876}" type="pres">
      <dgm:prSet presAssocID="{393ADDDE-8F37-4132-A855-4911D1DB0CBB}" presName="parentLin" presStyleCnt="0"/>
      <dgm:spPr/>
    </dgm:pt>
    <dgm:pt modelId="{DE32410A-4E92-42FA-B208-3596486BC2CA}" type="pres">
      <dgm:prSet presAssocID="{393ADDDE-8F37-4132-A855-4911D1DB0CBB}" presName="parentLeftMargin" presStyleLbl="node1" presStyleIdx="3" presStyleCnt="6"/>
      <dgm:spPr/>
      <dgm:t>
        <a:bodyPr/>
        <a:lstStyle/>
        <a:p>
          <a:endParaRPr lang="zh-CN" altLang="en-US"/>
        </a:p>
      </dgm:t>
    </dgm:pt>
    <dgm:pt modelId="{533BB363-4B7C-400B-A693-890618F803A1}" type="pres">
      <dgm:prSet presAssocID="{393ADDDE-8F37-4132-A855-4911D1DB0CB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7DFCEE-DA65-4F19-A77F-B0D9D3200355}" type="pres">
      <dgm:prSet presAssocID="{393ADDDE-8F37-4132-A855-4911D1DB0CBB}" presName="negativeSpace" presStyleCnt="0"/>
      <dgm:spPr/>
    </dgm:pt>
    <dgm:pt modelId="{637E946E-D2F7-4752-8C22-A3BEF5262C89}" type="pres">
      <dgm:prSet presAssocID="{393ADDDE-8F37-4132-A855-4911D1DB0CBB}" presName="childText" presStyleLbl="conFgAcc1" presStyleIdx="4" presStyleCnt="6">
        <dgm:presLayoutVars>
          <dgm:bulletEnabled val="1"/>
        </dgm:presLayoutVars>
      </dgm:prSet>
      <dgm:spPr/>
    </dgm:pt>
    <dgm:pt modelId="{2B5BE7DC-D7B5-4CDC-A6F0-3E41441B52D5}" type="pres">
      <dgm:prSet presAssocID="{F3EF1278-996C-4072-A7FA-87546F568761}" presName="spaceBetweenRectangles" presStyleCnt="0"/>
      <dgm:spPr/>
    </dgm:pt>
    <dgm:pt modelId="{25B77C52-AE1C-4634-B1A0-264168613780}" type="pres">
      <dgm:prSet presAssocID="{EDE08D48-290A-4A7A-A98C-5ACEF9F50880}" presName="parentLin" presStyleCnt="0"/>
      <dgm:spPr/>
    </dgm:pt>
    <dgm:pt modelId="{585114FC-A79E-4739-B877-D15AA0B22EA7}" type="pres">
      <dgm:prSet presAssocID="{EDE08D48-290A-4A7A-A98C-5ACEF9F50880}" presName="parentLeftMargin" presStyleLbl="node1" presStyleIdx="4" presStyleCnt="6"/>
      <dgm:spPr/>
      <dgm:t>
        <a:bodyPr/>
        <a:lstStyle/>
        <a:p>
          <a:endParaRPr lang="zh-CN" altLang="en-US"/>
        </a:p>
      </dgm:t>
    </dgm:pt>
    <dgm:pt modelId="{D878C1BA-CDB7-47A4-8876-4B9401D95C67}" type="pres">
      <dgm:prSet presAssocID="{EDE08D48-290A-4A7A-A98C-5ACEF9F5088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4ADFE4-3D3F-4554-81CC-B2313B127B35}" type="pres">
      <dgm:prSet presAssocID="{EDE08D48-290A-4A7A-A98C-5ACEF9F50880}" presName="negativeSpace" presStyleCnt="0"/>
      <dgm:spPr/>
    </dgm:pt>
    <dgm:pt modelId="{08B79FD8-59E8-4806-9299-2287FB4C5AF3}" type="pres">
      <dgm:prSet presAssocID="{EDE08D48-290A-4A7A-A98C-5ACEF9F5088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0A3E598-1BA4-470D-97A2-08181443D768}" type="presOf" srcId="{E484A0DB-ADE2-41BB-B1F9-A397557174FE}" destId="{06AA40BB-9886-4B46-8ECB-F4B42996D2E4}" srcOrd="0" destOrd="0" presId="urn:microsoft.com/office/officeart/2005/8/layout/list1#1"/>
    <dgm:cxn modelId="{D4BB2FAE-1200-4A2E-9CDA-5DEE4DD895CC}" type="presOf" srcId="{393ADDDE-8F37-4132-A855-4911D1DB0CBB}" destId="{533BB363-4B7C-400B-A693-890618F803A1}" srcOrd="1" destOrd="0" presId="urn:microsoft.com/office/officeart/2005/8/layout/list1#1"/>
    <dgm:cxn modelId="{BB527FCB-BC18-4236-9266-027474A79DE3}" type="presOf" srcId="{EDE08D48-290A-4A7A-A98C-5ACEF9F50880}" destId="{D878C1BA-CDB7-47A4-8876-4B9401D95C67}" srcOrd="1" destOrd="0" presId="urn:microsoft.com/office/officeart/2005/8/layout/list1#1"/>
    <dgm:cxn modelId="{2058C617-AFD5-49B6-8C8D-342C9BA08289}" srcId="{501C80C4-3C37-4B06-AC2A-25F05322FDE0}" destId="{31DAD47D-C41D-465C-8275-8D0F873E63F2}" srcOrd="3" destOrd="0" parTransId="{9C02A428-D625-45B0-B770-398027A90CBE}" sibTransId="{049DB271-F639-4BD2-95BB-46294115A499}"/>
    <dgm:cxn modelId="{52CDE155-2B9E-4CAE-80DB-7D3C39D918C7}" type="presOf" srcId="{79F64CC5-B0A0-473A-A647-A8DB6562D23B}" destId="{2968AA41-C1D3-4EDF-9DB3-378F66B2FD39}" srcOrd="1" destOrd="0" presId="urn:microsoft.com/office/officeart/2005/8/layout/list1#1"/>
    <dgm:cxn modelId="{D656550E-0965-4CAB-8DDC-05CF6F5004FB}" type="presOf" srcId="{393ADDDE-8F37-4132-A855-4911D1DB0CBB}" destId="{DE32410A-4E92-42FA-B208-3596486BC2CA}" srcOrd="0" destOrd="0" presId="urn:microsoft.com/office/officeart/2005/8/layout/list1#1"/>
    <dgm:cxn modelId="{9A37D781-A6E1-48AC-8E73-BBA618BA73DB}" type="presOf" srcId="{31DAD47D-C41D-465C-8275-8D0F873E63F2}" destId="{985A0703-F130-49F1-8F5C-4D86B8B72BE1}" srcOrd="1" destOrd="0" presId="urn:microsoft.com/office/officeart/2005/8/layout/list1#1"/>
    <dgm:cxn modelId="{77500EA2-7830-484B-865D-3EB58FCB479A}" type="presOf" srcId="{31DAD47D-C41D-465C-8275-8D0F873E63F2}" destId="{4D4F9698-1D7A-4541-BA91-D3ABB421D632}" srcOrd="0" destOrd="0" presId="urn:microsoft.com/office/officeart/2005/8/layout/list1#1"/>
    <dgm:cxn modelId="{7C9A9489-FE27-4A8D-BEF0-C79EDA19B9EC}" type="presOf" srcId="{79F64CC5-B0A0-473A-A647-A8DB6562D23B}" destId="{0797CEA2-9F9D-4159-A8DC-2F0D60611F3B}" srcOrd="0" destOrd="0" presId="urn:microsoft.com/office/officeart/2005/8/layout/list1#1"/>
    <dgm:cxn modelId="{BDB86BF7-5307-4C93-96D8-BF31BEA9DD9E}" srcId="{501C80C4-3C37-4B06-AC2A-25F05322FDE0}" destId="{E484A0DB-ADE2-41BB-B1F9-A397557174FE}" srcOrd="2" destOrd="0" parTransId="{0D3844BD-A934-4ADF-8CEC-4B7101CACCC9}" sibTransId="{FC59B45A-A616-4E16-B98F-7EBC1D5DDF85}"/>
    <dgm:cxn modelId="{F5A565A3-00B6-4374-8E37-FB3699D133E8}" srcId="{501C80C4-3C37-4B06-AC2A-25F05322FDE0}" destId="{EDE08D48-290A-4A7A-A98C-5ACEF9F50880}" srcOrd="5" destOrd="0" parTransId="{08627977-E775-4204-B206-ACD38CC6527F}" sibTransId="{7B32B999-5691-4435-8FE1-F34A4980CB2A}"/>
    <dgm:cxn modelId="{41F1C0E0-B23C-4B69-A482-122365541206}" srcId="{501C80C4-3C37-4B06-AC2A-25F05322FDE0}" destId="{393ADDDE-8F37-4132-A855-4911D1DB0CBB}" srcOrd="4" destOrd="0" parTransId="{F3EB97F8-8B32-4BD5-AF53-3962DFF56FE8}" sibTransId="{F3EF1278-996C-4072-A7FA-87546F568761}"/>
    <dgm:cxn modelId="{591DAACD-4796-44DD-B685-70C9EB39EB4C}" type="presOf" srcId="{D4AB1542-9F74-4E45-B615-57F5DFDC43EE}" destId="{3559B5A5-3E91-49F5-A868-297DBB575668}" srcOrd="0" destOrd="0" presId="urn:microsoft.com/office/officeart/2005/8/layout/list1#1"/>
    <dgm:cxn modelId="{C721BB29-1D1B-4D0E-82A0-CCB388AAA24E}" srcId="{501C80C4-3C37-4B06-AC2A-25F05322FDE0}" destId="{D4AB1542-9F74-4E45-B615-57F5DFDC43EE}" srcOrd="1" destOrd="0" parTransId="{DCA1BD93-FD98-4A06-8ECE-28E6935BECED}" sibTransId="{69748832-ECC5-4F63-A6AC-8504A7E906B9}"/>
    <dgm:cxn modelId="{BF4835BD-B202-412D-BA25-11E60F391CA4}" type="presOf" srcId="{E484A0DB-ADE2-41BB-B1F9-A397557174FE}" destId="{E2F3FA2F-E1C7-4C05-8B05-C32B42A9A930}" srcOrd="1" destOrd="0" presId="urn:microsoft.com/office/officeart/2005/8/layout/list1#1"/>
    <dgm:cxn modelId="{E77B8C0A-3EC3-4506-9120-9CC213CA083D}" type="presOf" srcId="{D4AB1542-9F74-4E45-B615-57F5DFDC43EE}" destId="{48FABA9F-C289-434B-8864-E8FC1B5C2F60}" srcOrd="1" destOrd="0" presId="urn:microsoft.com/office/officeart/2005/8/layout/list1#1"/>
    <dgm:cxn modelId="{1BF25815-9181-49F0-8F63-DBEC4C754725}" type="presOf" srcId="{EDE08D48-290A-4A7A-A98C-5ACEF9F50880}" destId="{585114FC-A79E-4739-B877-D15AA0B22EA7}" srcOrd="0" destOrd="0" presId="urn:microsoft.com/office/officeart/2005/8/layout/list1#1"/>
    <dgm:cxn modelId="{C44C087A-6675-4C15-8C28-D51F28E83065}" type="presOf" srcId="{501C80C4-3C37-4B06-AC2A-25F05322FDE0}" destId="{EE3CB678-3AF3-48EB-A9A3-4C9B3B638DF4}" srcOrd="0" destOrd="0" presId="urn:microsoft.com/office/officeart/2005/8/layout/list1#1"/>
    <dgm:cxn modelId="{05377692-65AE-409B-90F9-2B87F3722244}" srcId="{501C80C4-3C37-4B06-AC2A-25F05322FDE0}" destId="{79F64CC5-B0A0-473A-A647-A8DB6562D23B}" srcOrd="0" destOrd="0" parTransId="{702F6268-E14C-45D5-8115-297DAA4B759C}" sibTransId="{981E424B-A63B-4DF7-BC97-1D5B2B7044B1}"/>
    <dgm:cxn modelId="{6915BBE7-1D9D-42A8-8D43-803F390978D1}" type="presParOf" srcId="{EE3CB678-3AF3-48EB-A9A3-4C9B3B638DF4}" destId="{A787D67B-DDA1-4988-8415-DCD48FC3EA83}" srcOrd="0" destOrd="0" presId="urn:microsoft.com/office/officeart/2005/8/layout/list1#1"/>
    <dgm:cxn modelId="{2CD896E9-E2FC-48DC-A174-857CF048E4AE}" type="presParOf" srcId="{A787D67B-DDA1-4988-8415-DCD48FC3EA83}" destId="{0797CEA2-9F9D-4159-A8DC-2F0D60611F3B}" srcOrd="0" destOrd="0" presId="urn:microsoft.com/office/officeart/2005/8/layout/list1#1"/>
    <dgm:cxn modelId="{03AA4675-1E19-4E1D-A546-B4FA10285935}" type="presParOf" srcId="{A787D67B-DDA1-4988-8415-DCD48FC3EA83}" destId="{2968AA41-C1D3-4EDF-9DB3-378F66B2FD39}" srcOrd="1" destOrd="0" presId="urn:microsoft.com/office/officeart/2005/8/layout/list1#1"/>
    <dgm:cxn modelId="{38C0C68A-7CD9-4760-9B78-5EDE77641F31}" type="presParOf" srcId="{EE3CB678-3AF3-48EB-A9A3-4C9B3B638DF4}" destId="{D61417B3-60F3-4BE3-8E8F-9CEC27ECBCDA}" srcOrd="1" destOrd="0" presId="urn:microsoft.com/office/officeart/2005/8/layout/list1#1"/>
    <dgm:cxn modelId="{B2C4E7F7-F373-48B7-8D8F-24736C94D5EE}" type="presParOf" srcId="{EE3CB678-3AF3-48EB-A9A3-4C9B3B638DF4}" destId="{D167D85B-ED5F-4134-9F18-E6B4BAE0C614}" srcOrd="2" destOrd="0" presId="urn:microsoft.com/office/officeart/2005/8/layout/list1#1"/>
    <dgm:cxn modelId="{A673AD65-E75A-4A3B-9333-455B153030F9}" type="presParOf" srcId="{EE3CB678-3AF3-48EB-A9A3-4C9B3B638DF4}" destId="{6402558A-B637-4118-8793-2FA57B2393DA}" srcOrd="3" destOrd="0" presId="urn:microsoft.com/office/officeart/2005/8/layout/list1#1"/>
    <dgm:cxn modelId="{0B8ADED2-F20E-4971-B0EB-02823A5FDCE2}" type="presParOf" srcId="{EE3CB678-3AF3-48EB-A9A3-4C9B3B638DF4}" destId="{8E561E53-8519-43F2-B9E7-546C3EB01970}" srcOrd="4" destOrd="0" presId="urn:microsoft.com/office/officeart/2005/8/layout/list1#1"/>
    <dgm:cxn modelId="{B1C1D6B4-14F1-4D71-8436-103A9D5375FE}" type="presParOf" srcId="{8E561E53-8519-43F2-B9E7-546C3EB01970}" destId="{3559B5A5-3E91-49F5-A868-297DBB575668}" srcOrd="0" destOrd="0" presId="urn:microsoft.com/office/officeart/2005/8/layout/list1#1"/>
    <dgm:cxn modelId="{58C621FC-425D-434E-A356-E98EDA697076}" type="presParOf" srcId="{8E561E53-8519-43F2-B9E7-546C3EB01970}" destId="{48FABA9F-C289-434B-8864-E8FC1B5C2F60}" srcOrd="1" destOrd="0" presId="urn:microsoft.com/office/officeart/2005/8/layout/list1#1"/>
    <dgm:cxn modelId="{B87EC8B0-99F5-4B5B-8317-F254E56246E3}" type="presParOf" srcId="{EE3CB678-3AF3-48EB-A9A3-4C9B3B638DF4}" destId="{72F65D9D-7898-4EE1-ADBC-A6F5139DEC13}" srcOrd="5" destOrd="0" presId="urn:microsoft.com/office/officeart/2005/8/layout/list1#1"/>
    <dgm:cxn modelId="{55A8AFA3-2BAE-406B-B1F4-7521AA0B6F92}" type="presParOf" srcId="{EE3CB678-3AF3-48EB-A9A3-4C9B3B638DF4}" destId="{6B4B0D2A-F76A-4881-A678-1599A9C1764F}" srcOrd="6" destOrd="0" presId="urn:microsoft.com/office/officeart/2005/8/layout/list1#1"/>
    <dgm:cxn modelId="{9154017E-3E00-45D8-8201-6B3C069F4FF1}" type="presParOf" srcId="{EE3CB678-3AF3-48EB-A9A3-4C9B3B638DF4}" destId="{4CCA9E30-BEB2-4B5D-BA10-E5FCB43776E3}" srcOrd="7" destOrd="0" presId="urn:microsoft.com/office/officeart/2005/8/layout/list1#1"/>
    <dgm:cxn modelId="{DE039C13-703C-484B-9F0E-01C9E5AAED22}" type="presParOf" srcId="{EE3CB678-3AF3-48EB-A9A3-4C9B3B638DF4}" destId="{E366F1EF-FE80-457B-9C6A-8A0AC673FB1B}" srcOrd="8" destOrd="0" presId="urn:microsoft.com/office/officeart/2005/8/layout/list1#1"/>
    <dgm:cxn modelId="{141ACFDD-60B0-4BA9-9F55-5596A07FBF10}" type="presParOf" srcId="{E366F1EF-FE80-457B-9C6A-8A0AC673FB1B}" destId="{06AA40BB-9886-4B46-8ECB-F4B42996D2E4}" srcOrd="0" destOrd="0" presId="urn:microsoft.com/office/officeart/2005/8/layout/list1#1"/>
    <dgm:cxn modelId="{F5ACFCC0-86E9-4AB0-ABCC-4E3126FD6B4C}" type="presParOf" srcId="{E366F1EF-FE80-457B-9C6A-8A0AC673FB1B}" destId="{E2F3FA2F-E1C7-4C05-8B05-C32B42A9A930}" srcOrd="1" destOrd="0" presId="urn:microsoft.com/office/officeart/2005/8/layout/list1#1"/>
    <dgm:cxn modelId="{18F6F6A3-6D54-44CD-A5AB-48EC8D64DE29}" type="presParOf" srcId="{EE3CB678-3AF3-48EB-A9A3-4C9B3B638DF4}" destId="{C36A5161-621C-488B-95ED-161DD8C18700}" srcOrd="9" destOrd="0" presId="urn:microsoft.com/office/officeart/2005/8/layout/list1#1"/>
    <dgm:cxn modelId="{07FA588E-796A-4373-8B5D-E296EDA8996E}" type="presParOf" srcId="{EE3CB678-3AF3-48EB-A9A3-4C9B3B638DF4}" destId="{F2D507D6-5CB7-4C81-896F-18FAF0126329}" srcOrd="10" destOrd="0" presId="urn:microsoft.com/office/officeart/2005/8/layout/list1#1"/>
    <dgm:cxn modelId="{B898575B-F74A-4C89-83D9-4603F1EA18F5}" type="presParOf" srcId="{EE3CB678-3AF3-48EB-A9A3-4C9B3B638DF4}" destId="{3DBA4654-0CA1-4FFF-A63E-A968569F4F64}" srcOrd="11" destOrd="0" presId="urn:microsoft.com/office/officeart/2005/8/layout/list1#1"/>
    <dgm:cxn modelId="{4A85989B-5626-4507-B3DD-6DE88629B53A}" type="presParOf" srcId="{EE3CB678-3AF3-48EB-A9A3-4C9B3B638DF4}" destId="{8E673290-935C-4A7F-AC23-A6C7AF30F358}" srcOrd="12" destOrd="0" presId="urn:microsoft.com/office/officeart/2005/8/layout/list1#1"/>
    <dgm:cxn modelId="{132C9817-CDDE-4944-B5F6-6B00E059C4EB}" type="presParOf" srcId="{8E673290-935C-4A7F-AC23-A6C7AF30F358}" destId="{4D4F9698-1D7A-4541-BA91-D3ABB421D632}" srcOrd="0" destOrd="0" presId="urn:microsoft.com/office/officeart/2005/8/layout/list1#1"/>
    <dgm:cxn modelId="{B785085B-8591-4CBA-9300-53C6244FC8D7}" type="presParOf" srcId="{8E673290-935C-4A7F-AC23-A6C7AF30F358}" destId="{985A0703-F130-49F1-8F5C-4D86B8B72BE1}" srcOrd="1" destOrd="0" presId="urn:microsoft.com/office/officeart/2005/8/layout/list1#1"/>
    <dgm:cxn modelId="{63C636AE-E8C2-41D1-B506-D8366C62B131}" type="presParOf" srcId="{EE3CB678-3AF3-48EB-A9A3-4C9B3B638DF4}" destId="{3050D929-E5C3-41C2-904F-050773C4D8FF}" srcOrd="13" destOrd="0" presId="urn:microsoft.com/office/officeart/2005/8/layout/list1#1"/>
    <dgm:cxn modelId="{F8C7763E-C3D6-46CF-9113-E45F4DCA153B}" type="presParOf" srcId="{EE3CB678-3AF3-48EB-A9A3-4C9B3B638DF4}" destId="{FAB75D7A-5BC4-4179-AFA4-17C4DA0548BB}" srcOrd="14" destOrd="0" presId="urn:microsoft.com/office/officeart/2005/8/layout/list1#1"/>
    <dgm:cxn modelId="{B44C0CC2-6706-46AF-9D16-DBD56F219960}" type="presParOf" srcId="{EE3CB678-3AF3-48EB-A9A3-4C9B3B638DF4}" destId="{783471D6-E3C4-401A-BBCC-5999B9A1BF0A}" srcOrd="15" destOrd="0" presId="urn:microsoft.com/office/officeart/2005/8/layout/list1#1"/>
    <dgm:cxn modelId="{11961F54-7DDF-42FA-A27E-C6248AC02AD4}" type="presParOf" srcId="{EE3CB678-3AF3-48EB-A9A3-4C9B3B638DF4}" destId="{51FDDAD6-D5F9-4DA5-9649-4942B7382876}" srcOrd="16" destOrd="0" presId="urn:microsoft.com/office/officeart/2005/8/layout/list1#1"/>
    <dgm:cxn modelId="{95F44337-FE5D-46EB-B6C4-29C10B49F7FC}" type="presParOf" srcId="{51FDDAD6-D5F9-4DA5-9649-4942B7382876}" destId="{DE32410A-4E92-42FA-B208-3596486BC2CA}" srcOrd="0" destOrd="0" presId="urn:microsoft.com/office/officeart/2005/8/layout/list1#1"/>
    <dgm:cxn modelId="{FD98DA6E-32B3-4B2B-AF52-32D42DB942B7}" type="presParOf" srcId="{51FDDAD6-D5F9-4DA5-9649-4942B7382876}" destId="{533BB363-4B7C-400B-A693-890618F803A1}" srcOrd="1" destOrd="0" presId="urn:microsoft.com/office/officeart/2005/8/layout/list1#1"/>
    <dgm:cxn modelId="{6D83B25B-FA54-489D-88AF-B8A617181CA9}" type="presParOf" srcId="{EE3CB678-3AF3-48EB-A9A3-4C9B3B638DF4}" destId="{4D7DFCEE-DA65-4F19-A77F-B0D9D3200355}" srcOrd="17" destOrd="0" presId="urn:microsoft.com/office/officeart/2005/8/layout/list1#1"/>
    <dgm:cxn modelId="{7E54A428-929D-47F7-B1E8-DAB758F8EAEF}" type="presParOf" srcId="{EE3CB678-3AF3-48EB-A9A3-4C9B3B638DF4}" destId="{637E946E-D2F7-4752-8C22-A3BEF5262C89}" srcOrd="18" destOrd="0" presId="urn:microsoft.com/office/officeart/2005/8/layout/list1#1"/>
    <dgm:cxn modelId="{2FA00E52-CF9A-4478-9803-A1747704C21E}" type="presParOf" srcId="{EE3CB678-3AF3-48EB-A9A3-4C9B3B638DF4}" destId="{2B5BE7DC-D7B5-4CDC-A6F0-3E41441B52D5}" srcOrd="19" destOrd="0" presId="urn:microsoft.com/office/officeart/2005/8/layout/list1#1"/>
    <dgm:cxn modelId="{A4D6EB2F-9A95-49CC-BCAB-036FE452A098}" type="presParOf" srcId="{EE3CB678-3AF3-48EB-A9A3-4C9B3B638DF4}" destId="{25B77C52-AE1C-4634-B1A0-264168613780}" srcOrd="20" destOrd="0" presId="urn:microsoft.com/office/officeart/2005/8/layout/list1#1"/>
    <dgm:cxn modelId="{AB6357FB-D197-4D18-91B7-DF137E7CF386}" type="presParOf" srcId="{25B77C52-AE1C-4634-B1A0-264168613780}" destId="{585114FC-A79E-4739-B877-D15AA0B22EA7}" srcOrd="0" destOrd="0" presId="urn:microsoft.com/office/officeart/2005/8/layout/list1#1"/>
    <dgm:cxn modelId="{647CC98A-C1A1-4EAD-819D-03B3054159A3}" type="presParOf" srcId="{25B77C52-AE1C-4634-B1A0-264168613780}" destId="{D878C1BA-CDB7-47A4-8876-4B9401D95C67}" srcOrd="1" destOrd="0" presId="urn:microsoft.com/office/officeart/2005/8/layout/list1#1"/>
    <dgm:cxn modelId="{626E7A4F-521A-4A0F-9C33-99F6268DB48F}" type="presParOf" srcId="{EE3CB678-3AF3-48EB-A9A3-4C9B3B638DF4}" destId="{B14ADFE4-3D3F-4554-81CC-B2313B127B35}" srcOrd="21" destOrd="0" presId="urn:microsoft.com/office/officeart/2005/8/layout/list1#1"/>
    <dgm:cxn modelId="{FAAC98EB-FD50-4976-B3D8-D838CFF22271}" type="presParOf" srcId="{EE3CB678-3AF3-48EB-A9A3-4C9B3B638DF4}" destId="{08B79FD8-59E8-4806-9299-2287FB4C5AF3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1C80C4-3C37-4B06-AC2A-25F05322FDE0}" type="doc">
      <dgm:prSet loTypeId="urn:microsoft.com/office/officeart/2005/8/layout/list1#2" loCatId="list" qsTypeId="urn:microsoft.com/office/officeart/2005/8/quickstyle/simple1#2" qsCatId="simple" csTypeId="urn:microsoft.com/office/officeart/2005/8/colors/accent1_2#3" csCatId="accent1" phldr="0"/>
      <dgm:spPr/>
      <dgm:t>
        <a:bodyPr/>
        <a:lstStyle/>
        <a:p>
          <a:endParaRPr lang="zh-CN" altLang="en-US"/>
        </a:p>
      </dgm:t>
    </dgm:pt>
    <dgm:pt modelId="{79F64CC5-B0A0-473A-A647-A8DB6562D23B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>
              <a:solidFill>
                <a:srgbClr val="FFFF00"/>
              </a:solidFill>
            </a:rPr>
            <a:t>定位信息：细心观察、标注信息源、注意同义词替换</a:t>
          </a:r>
        </a:p>
      </dgm:t>
    </dgm:pt>
    <dgm:pt modelId="{702F6268-E14C-45D5-8115-297DAA4B759C}" cxnId="{F51C45D8-3865-4A68-B761-CE53FB559B0B}" type="parTrans">
      <dgm:prSet/>
      <dgm:spPr/>
      <dgm:t>
        <a:bodyPr/>
        <a:lstStyle/>
        <a:p>
          <a:endParaRPr lang="zh-CN" altLang="en-US"/>
        </a:p>
      </dgm:t>
    </dgm:pt>
    <dgm:pt modelId="{981E424B-A63B-4DF7-BC97-1D5B2B7044B1}" cxnId="{F51C45D8-3865-4A68-B761-CE53FB559B0B}" type="sibTrans">
      <dgm:prSet/>
      <dgm:spPr/>
      <dgm:t>
        <a:bodyPr/>
        <a:lstStyle/>
        <a:p>
          <a:endParaRPr lang="zh-CN" altLang="en-US"/>
        </a:p>
      </dgm:t>
    </dgm:pt>
    <dgm:pt modelId="{D4AB1542-9F74-4E45-B615-57F5DFDC43E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>
              <a:solidFill>
                <a:srgbClr val="FFFF00"/>
              </a:solidFill>
            </a:rPr>
            <a:t>排除干扰：信息定位要准确，避免相似信息误导</a:t>
          </a:r>
        </a:p>
      </dgm:t>
    </dgm:pt>
    <dgm:pt modelId="{DCA1BD93-FD98-4A06-8ECE-28E6935BECED}" cxnId="{C7B3FF1E-2F99-4C43-B34D-12A156FDC0B7}" type="parTrans">
      <dgm:prSet/>
      <dgm:spPr/>
      <dgm:t>
        <a:bodyPr/>
        <a:lstStyle/>
        <a:p>
          <a:endParaRPr lang="zh-CN" altLang="en-US"/>
        </a:p>
      </dgm:t>
    </dgm:pt>
    <dgm:pt modelId="{69748832-ECC5-4F63-A6AC-8504A7E906B9}" cxnId="{C7B3FF1E-2F99-4C43-B34D-12A156FDC0B7}" type="sibTrans">
      <dgm:prSet/>
      <dgm:spPr/>
      <dgm:t>
        <a:bodyPr/>
        <a:lstStyle/>
        <a:p>
          <a:endParaRPr lang="zh-CN" altLang="en-US"/>
        </a:p>
      </dgm:t>
    </dgm:pt>
    <dgm:pt modelId="{E484A0DB-ADE2-41BB-B1F9-A397557174FE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>
              <a:solidFill>
                <a:srgbClr val="FFFF00"/>
              </a:solidFill>
            </a:rPr>
            <a:t>仔细对比、忠于原文：简单推理计算、严格依照原文</a:t>
          </a:r>
        </a:p>
      </dgm:t>
    </dgm:pt>
    <dgm:pt modelId="{0D3844BD-A934-4ADF-8CEC-4B7101CACCC9}" cxnId="{713EAF8E-043B-4CEF-8586-4200FE406625}" type="parTrans">
      <dgm:prSet/>
      <dgm:spPr/>
      <dgm:t>
        <a:bodyPr/>
        <a:lstStyle/>
        <a:p>
          <a:endParaRPr lang="zh-CN" altLang="en-US"/>
        </a:p>
      </dgm:t>
    </dgm:pt>
    <dgm:pt modelId="{FC59B45A-A616-4E16-B98F-7EBC1D5DDF85}" cxnId="{713EAF8E-043B-4CEF-8586-4200FE406625}" type="sibTrans">
      <dgm:prSet/>
      <dgm:spPr/>
      <dgm:t>
        <a:bodyPr/>
        <a:lstStyle/>
        <a:p>
          <a:endParaRPr lang="zh-CN" altLang="en-US"/>
        </a:p>
      </dgm:t>
    </dgm:pt>
    <dgm:pt modelId="{31DAD47D-C41D-465C-8275-8D0F873E63F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FFFF00"/>
              </a:solidFill>
            </a:rPr>
            <a:t>积累词汇</a:t>
          </a:r>
          <a:r>
            <a:rPr lang="en-US" altLang="zh-CN" sz="1600" b="1">
              <a:solidFill>
                <a:srgbClr val="FFFF00"/>
              </a:solidFill>
            </a:rPr>
            <a:t>/</a:t>
          </a:r>
          <a:r>
            <a:rPr lang="zh-CN" altLang="en-US" sz="1600" b="1">
              <a:solidFill>
                <a:srgbClr val="FFFF00"/>
              </a:solidFill>
            </a:rPr>
            <a:t>语块：日常学习中要注重词汇积累</a:t>
          </a:r>
        </a:p>
      </dgm:t>
    </dgm:pt>
    <dgm:pt modelId="{9C02A428-D625-45B0-B770-398027A90CBE}" cxnId="{7342BA5B-CA24-4636-A791-B3D353E1FEF4}" type="parTrans">
      <dgm:prSet/>
      <dgm:spPr/>
    </dgm:pt>
    <dgm:pt modelId="{049DB271-F639-4BD2-95BB-46294115A499}" cxnId="{7342BA5B-CA24-4636-A791-B3D353E1FEF4}" type="sibTrans">
      <dgm:prSet/>
      <dgm:spPr/>
    </dgm:pt>
    <dgm:pt modelId="{393ADDDE-8F37-4132-A855-4911D1DB0CB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FFFF00"/>
              </a:solidFill>
            </a:rPr>
            <a:t>识别、分析、归纳具体信息：</a:t>
          </a:r>
          <a:r>
            <a:rPr lang="zh-CN" sz="1600" b="1">
              <a:solidFill>
                <a:srgbClr val="FFFF00"/>
              </a:solidFill>
              <a:sym typeface="+mn-ea"/>
            </a:rPr>
            <a:t>全面分析、切忌断章取义</a:t>
          </a:r>
          <a:endParaRPr lang="zh-CN" sz="1600" b="1">
            <a:solidFill>
              <a:srgbClr val="FFFF00"/>
            </a:solidFill>
          </a:endParaRPr>
        </a:p>
      </dgm:t>
    </dgm:pt>
    <dgm:pt modelId="{F3EB97F8-8B32-4BD5-AF53-3962DFF56FE8}" cxnId="{A6F98B0B-6C3F-4DA4-BCC0-219AA91CE70C}" type="parTrans">
      <dgm:prSet/>
      <dgm:spPr/>
    </dgm:pt>
    <dgm:pt modelId="{F3EF1278-996C-4072-A7FA-87546F568761}" cxnId="{A6F98B0B-6C3F-4DA4-BCC0-219AA91CE70C}" type="sibTrans">
      <dgm:prSet/>
      <dgm:spPr/>
    </dgm:pt>
    <dgm:pt modelId="{EDE08D48-290A-4A7A-A98C-5ACEF9F5088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200" b="1">
              <a:solidFill>
                <a:srgbClr val="FFFF00"/>
              </a:solidFill>
            </a:rPr>
            <a:t>识别、分析、归纳语篇意图：回归语篇，切忌用自己的观点代替作者意图</a:t>
          </a:r>
        </a:p>
      </dgm:t>
    </dgm:pt>
    <dgm:pt modelId="{08627977-E775-4204-B206-ACD38CC6527F}" cxnId="{D87E75DD-4804-45A1-9C93-27E1C7197945}" type="parTrans">
      <dgm:prSet/>
      <dgm:spPr/>
    </dgm:pt>
    <dgm:pt modelId="{7B32B999-5691-4435-8FE1-F34A4980CB2A}" cxnId="{D87E75DD-4804-45A1-9C93-27E1C7197945}" type="sibTrans">
      <dgm:prSet/>
      <dgm:spPr/>
    </dgm:pt>
    <dgm:pt modelId="{EE3CB678-3AF3-48EB-A9A3-4C9B3B638DF4}" type="pres">
      <dgm:prSet presAssocID="{501C80C4-3C37-4B06-AC2A-25F05322FD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787D67B-DDA1-4988-8415-DCD48FC3EA83}" type="pres">
      <dgm:prSet presAssocID="{79F64CC5-B0A0-473A-A647-A8DB6562D23B}" presName="parentLin" presStyleCnt="0"/>
      <dgm:spPr/>
    </dgm:pt>
    <dgm:pt modelId="{0797CEA2-9F9D-4159-A8DC-2F0D60611F3B}" type="pres">
      <dgm:prSet presAssocID="{79F64CC5-B0A0-473A-A647-A8DB6562D23B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2968AA41-C1D3-4EDF-9DB3-378F66B2FD39}" type="pres">
      <dgm:prSet presAssocID="{79F64CC5-B0A0-473A-A647-A8DB6562D23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1417B3-60F3-4BE3-8E8F-9CEC27ECBCDA}" type="pres">
      <dgm:prSet presAssocID="{79F64CC5-B0A0-473A-A647-A8DB6562D23B}" presName="negativeSpace" presStyleCnt="0"/>
      <dgm:spPr/>
    </dgm:pt>
    <dgm:pt modelId="{D167D85B-ED5F-4134-9F18-E6B4BAE0C614}" type="pres">
      <dgm:prSet presAssocID="{79F64CC5-B0A0-473A-A647-A8DB6562D23B}" presName="childText" presStyleLbl="conFgAcc1" presStyleIdx="0" presStyleCnt="6">
        <dgm:presLayoutVars>
          <dgm:bulletEnabled val="1"/>
        </dgm:presLayoutVars>
      </dgm:prSet>
      <dgm:spPr/>
    </dgm:pt>
    <dgm:pt modelId="{6402558A-B637-4118-8793-2FA57B2393DA}" type="pres">
      <dgm:prSet presAssocID="{981E424B-A63B-4DF7-BC97-1D5B2B7044B1}" presName="spaceBetweenRectangles" presStyleCnt="0"/>
      <dgm:spPr/>
    </dgm:pt>
    <dgm:pt modelId="{8E561E53-8519-43F2-B9E7-546C3EB01970}" type="pres">
      <dgm:prSet presAssocID="{D4AB1542-9F74-4E45-B615-57F5DFDC43EE}" presName="parentLin" presStyleCnt="0"/>
      <dgm:spPr/>
    </dgm:pt>
    <dgm:pt modelId="{3559B5A5-3E91-49F5-A868-297DBB575668}" type="pres">
      <dgm:prSet presAssocID="{D4AB1542-9F74-4E45-B615-57F5DFDC43EE}" presName="parentLeftMargin" presStyleLbl="node1" presStyleIdx="0" presStyleCnt="6"/>
      <dgm:spPr/>
      <dgm:t>
        <a:bodyPr/>
        <a:lstStyle/>
        <a:p>
          <a:endParaRPr lang="zh-CN" altLang="en-US"/>
        </a:p>
      </dgm:t>
    </dgm:pt>
    <dgm:pt modelId="{48FABA9F-C289-434B-8864-E8FC1B5C2F60}" type="pres">
      <dgm:prSet presAssocID="{D4AB1542-9F74-4E45-B615-57F5DFDC43E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F65D9D-7898-4EE1-ADBC-A6F5139DEC13}" type="pres">
      <dgm:prSet presAssocID="{D4AB1542-9F74-4E45-B615-57F5DFDC43EE}" presName="negativeSpace" presStyleCnt="0"/>
      <dgm:spPr/>
    </dgm:pt>
    <dgm:pt modelId="{6B4B0D2A-F76A-4881-A678-1599A9C1764F}" type="pres">
      <dgm:prSet presAssocID="{D4AB1542-9F74-4E45-B615-57F5DFDC43EE}" presName="childText" presStyleLbl="conFgAcc1" presStyleIdx="1" presStyleCnt="6">
        <dgm:presLayoutVars>
          <dgm:bulletEnabled val="1"/>
        </dgm:presLayoutVars>
      </dgm:prSet>
      <dgm:spPr/>
    </dgm:pt>
    <dgm:pt modelId="{4CCA9E30-BEB2-4B5D-BA10-E5FCB43776E3}" type="pres">
      <dgm:prSet presAssocID="{69748832-ECC5-4F63-A6AC-8504A7E906B9}" presName="spaceBetweenRectangles" presStyleCnt="0"/>
      <dgm:spPr/>
    </dgm:pt>
    <dgm:pt modelId="{E366F1EF-FE80-457B-9C6A-8A0AC673FB1B}" type="pres">
      <dgm:prSet presAssocID="{E484A0DB-ADE2-41BB-B1F9-A397557174FE}" presName="parentLin" presStyleCnt="0"/>
      <dgm:spPr/>
    </dgm:pt>
    <dgm:pt modelId="{06AA40BB-9886-4B46-8ECB-F4B42996D2E4}" type="pres">
      <dgm:prSet presAssocID="{E484A0DB-ADE2-41BB-B1F9-A397557174FE}" presName="parentLeftMargin" presStyleLbl="node1" presStyleIdx="1" presStyleCnt="6"/>
      <dgm:spPr/>
      <dgm:t>
        <a:bodyPr/>
        <a:lstStyle/>
        <a:p>
          <a:endParaRPr lang="zh-CN" altLang="en-US"/>
        </a:p>
      </dgm:t>
    </dgm:pt>
    <dgm:pt modelId="{E2F3FA2F-E1C7-4C05-8B05-C32B42A9A930}" type="pres">
      <dgm:prSet presAssocID="{E484A0DB-ADE2-41BB-B1F9-A397557174F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6A5161-621C-488B-95ED-161DD8C18700}" type="pres">
      <dgm:prSet presAssocID="{E484A0DB-ADE2-41BB-B1F9-A397557174FE}" presName="negativeSpace" presStyleCnt="0"/>
      <dgm:spPr/>
    </dgm:pt>
    <dgm:pt modelId="{F2D507D6-5CB7-4C81-896F-18FAF0126329}" type="pres">
      <dgm:prSet presAssocID="{E484A0DB-ADE2-41BB-B1F9-A397557174FE}" presName="childText" presStyleLbl="conFgAcc1" presStyleIdx="2" presStyleCnt="6">
        <dgm:presLayoutVars>
          <dgm:bulletEnabled val="1"/>
        </dgm:presLayoutVars>
      </dgm:prSet>
      <dgm:spPr/>
    </dgm:pt>
    <dgm:pt modelId="{3DBA4654-0CA1-4FFF-A63E-A968569F4F64}" type="pres">
      <dgm:prSet presAssocID="{FC59B45A-A616-4E16-B98F-7EBC1D5DDF85}" presName="spaceBetweenRectangles" presStyleCnt="0"/>
      <dgm:spPr/>
    </dgm:pt>
    <dgm:pt modelId="{8E673290-935C-4A7F-AC23-A6C7AF30F358}" type="pres">
      <dgm:prSet presAssocID="{31DAD47D-C41D-465C-8275-8D0F873E63F2}" presName="parentLin" presStyleCnt="0"/>
      <dgm:spPr/>
    </dgm:pt>
    <dgm:pt modelId="{4D4F9698-1D7A-4541-BA91-D3ABB421D632}" type="pres">
      <dgm:prSet presAssocID="{31DAD47D-C41D-465C-8275-8D0F873E63F2}" presName="parentLeftMargin" presStyleLbl="node1" presStyleIdx="2" presStyleCnt="6"/>
      <dgm:spPr/>
      <dgm:t>
        <a:bodyPr/>
        <a:lstStyle/>
        <a:p>
          <a:endParaRPr lang="zh-CN" altLang="en-US"/>
        </a:p>
      </dgm:t>
    </dgm:pt>
    <dgm:pt modelId="{985A0703-F130-49F1-8F5C-4D86B8B72BE1}" type="pres">
      <dgm:prSet presAssocID="{31DAD47D-C41D-465C-8275-8D0F873E63F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50D929-E5C3-41C2-904F-050773C4D8FF}" type="pres">
      <dgm:prSet presAssocID="{31DAD47D-C41D-465C-8275-8D0F873E63F2}" presName="negativeSpace" presStyleCnt="0"/>
      <dgm:spPr/>
    </dgm:pt>
    <dgm:pt modelId="{FAB75D7A-5BC4-4179-AFA4-17C4DA0548BB}" type="pres">
      <dgm:prSet presAssocID="{31DAD47D-C41D-465C-8275-8D0F873E63F2}" presName="childText" presStyleLbl="conFgAcc1" presStyleIdx="3" presStyleCnt="6">
        <dgm:presLayoutVars>
          <dgm:bulletEnabled val="1"/>
        </dgm:presLayoutVars>
      </dgm:prSet>
      <dgm:spPr/>
    </dgm:pt>
    <dgm:pt modelId="{783471D6-E3C4-401A-BBCC-5999B9A1BF0A}" type="pres">
      <dgm:prSet presAssocID="{049DB271-F639-4BD2-95BB-46294115A499}" presName="spaceBetweenRectangles" presStyleCnt="0"/>
      <dgm:spPr/>
    </dgm:pt>
    <dgm:pt modelId="{51FDDAD6-D5F9-4DA5-9649-4942B7382876}" type="pres">
      <dgm:prSet presAssocID="{393ADDDE-8F37-4132-A855-4911D1DB0CBB}" presName="parentLin" presStyleCnt="0"/>
      <dgm:spPr/>
    </dgm:pt>
    <dgm:pt modelId="{DE32410A-4E92-42FA-B208-3596486BC2CA}" type="pres">
      <dgm:prSet presAssocID="{393ADDDE-8F37-4132-A855-4911D1DB0CBB}" presName="parentLeftMargin" presStyleLbl="node1" presStyleIdx="3" presStyleCnt="6"/>
      <dgm:spPr/>
      <dgm:t>
        <a:bodyPr/>
        <a:lstStyle/>
        <a:p>
          <a:endParaRPr lang="zh-CN" altLang="en-US"/>
        </a:p>
      </dgm:t>
    </dgm:pt>
    <dgm:pt modelId="{533BB363-4B7C-400B-A693-890618F803A1}" type="pres">
      <dgm:prSet presAssocID="{393ADDDE-8F37-4132-A855-4911D1DB0CB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7DFCEE-DA65-4F19-A77F-B0D9D3200355}" type="pres">
      <dgm:prSet presAssocID="{393ADDDE-8F37-4132-A855-4911D1DB0CBB}" presName="negativeSpace" presStyleCnt="0"/>
      <dgm:spPr/>
    </dgm:pt>
    <dgm:pt modelId="{637E946E-D2F7-4752-8C22-A3BEF5262C89}" type="pres">
      <dgm:prSet presAssocID="{393ADDDE-8F37-4132-A855-4911D1DB0CBB}" presName="childText" presStyleLbl="conFgAcc1" presStyleIdx="4" presStyleCnt="6">
        <dgm:presLayoutVars>
          <dgm:bulletEnabled val="1"/>
        </dgm:presLayoutVars>
      </dgm:prSet>
      <dgm:spPr/>
    </dgm:pt>
    <dgm:pt modelId="{2B5BE7DC-D7B5-4CDC-A6F0-3E41441B52D5}" type="pres">
      <dgm:prSet presAssocID="{F3EF1278-996C-4072-A7FA-87546F568761}" presName="spaceBetweenRectangles" presStyleCnt="0"/>
      <dgm:spPr/>
    </dgm:pt>
    <dgm:pt modelId="{25B77C52-AE1C-4634-B1A0-264168613780}" type="pres">
      <dgm:prSet presAssocID="{EDE08D48-290A-4A7A-A98C-5ACEF9F50880}" presName="parentLin" presStyleCnt="0"/>
      <dgm:spPr/>
    </dgm:pt>
    <dgm:pt modelId="{585114FC-A79E-4739-B877-D15AA0B22EA7}" type="pres">
      <dgm:prSet presAssocID="{EDE08D48-290A-4A7A-A98C-5ACEF9F50880}" presName="parentLeftMargin" presStyleLbl="node1" presStyleIdx="4" presStyleCnt="6"/>
      <dgm:spPr/>
      <dgm:t>
        <a:bodyPr/>
        <a:lstStyle/>
        <a:p>
          <a:endParaRPr lang="zh-CN" altLang="en-US"/>
        </a:p>
      </dgm:t>
    </dgm:pt>
    <dgm:pt modelId="{D878C1BA-CDB7-47A4-8876-4B9401D95C67}" type="pres">
      <dgm:prSet presAssocID="{EDE08D48-290A-4A7A-A98C-5ACEF9F5088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4ADFE4-3D3F-4554-81CC-B2313B127B35}" type="pres">
      <dgm:prSet presAssocID="{EDE08D48-290A-4A7A-A98C-5ACEF9F50880}" presName="negativeSpace" presStyleCnt="0"/>
      <dgm:spPr/>
    </dgm:pt>
    <dgm:pt modelId="{08B79FD8-59E8-4806-9299-2287FB4C5AF3}" type="pres">
      <dgm:prSet presAssocID="{EDE08D48-290A-4A7A-A98C-5ACEF9F50880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AF494A5-E77E-4430-AFEE-D17F7DC7E7F2}" type="presOf" srcId="{393ADDDE-8F37-4132-A855-4911D1DB0CBB}" destId="{DE32410A-4E92-42FA-B208-3596486BC2CA}" srcOrd="0" destOrd="0" presId="urn:microsoft.com/office/officeart/2005/8/layout/list1#2"/>
    <dgm:cxn modelId="{3EB3BF50-AB1C-4D1A-A4C6-61AA7A4D10B6}" type="presOf" srcId="{79F64CC5-B0A0-473A-A647-A8DB6562D23B}" destId="{2968AA41-C1D3-4EDF-9DB3-378F66B2FD39}" srcOrd="1" destOrd="0" presId="urn:microsoft.com/office/officeart/2005/8/layout/list1#2"/>
    <dgm:cxn modelId="{F51C45D8-3865-4A68-B761-CE53FB559B0B}" srcId="{501C80C4-3C37-4B06-AC2A-25F05322FDE0}" destId="{79F64CC5-B0A0-473A-A647-A8DB6562D23B}" srcOrd="0" destOrd="0" parTransId="{702F6268-E14C-45D5-8115-297DAA4B759C}" sibTransId="{981E424B-A63B-4DF7-BC97-1D5B2B7044B1}"/>
    <dgm:cxn modelId="{977DB976-1E8F-471E-9484-EEB675B39892}" type="presOf" srcId="{501C80C4-3C37-4B06-AC2A-25F05322FDE0}" destId="{EE3CB678-3AF3-48EB-A9A3-4C9B3B638DF4}" srcOrd="0" destOrd="0" presId="urn:microsoft.com/office/officeart/2005/8/layout/list1#2"/>
    <dgm:cxn modelId="{9AAC08F4-778C-44A5-BD48-9BED098075DC}" type="presOf" srcId="{D4AB1542-9F74-4E45-B615-57F5DFDC43EE}" destId="{3559B5A5-3E91-49F5-A868-297DBB575668}" srcOrd="0" destOrd="0" presId="urn:microsoft.com/office/officeart/2005/8/layout/list1#2"/>
    <dgm:cxn modelId="{D59E578D-3CB4-4439-8142-B952270E874B}" type="presOf" srcId="{E484A0DB-ADE2-41BB-B1F9-A397557174FE}" destId="{06AA40BB-9886-4B46-8ECB-F4B42996D2E4}" srcOrd="0" destOrd="0" presId="urn:microsoft.com/office/officeart/2005/8/layout/list1#2"/>
    <dgm:cxn modelId="{A6F98B0B-6C3F-4DA4-BCC0-219AA91CE70C}" srcId="{501C80C4-3C37-4B06-AC2A-25F05322FDE0}" destId="{393ADDDE-8F37-4132-A855-4911D1DB0CBB}" srcOrd="4" destOrd="0" parTransId="{F3EB97F8-8B32-4BD5-AF53-3962DFF56FE8}" sibTransId="{F3EF1278-996C-4072-A7FA-87546F568761}"/>
    <dgm:cxn modelId="{1FBE304A-FB99-46F9-B5CF-A618EC48B994}" type="presOf" srcId="{EDE08D48-290A-4A7A-A98C-5ACEF9F50880}" destId="{585114FC-A79E-4739-B877-D15AA0B22EA7}" srcOrd="0" destOrd="0" presId="urn:microsoft.com/office/officeart/2005/8/layout/list1#2"/>
    <dgm:cxn modelId="{3A85C6FD-E0D1-4C81-9B57-A796A3ADF424}" type="presOf" srcId="{393ADDDE-8F37-4132-A855-4911D1DB0CBB}" destId="{533BB363-4B7C-400B-A693-890618F803A1}" srcOrd="1" destOrd="0" presId="urn:microsoft.com/office/officeart/2005/8/layout/list1#2"/>
    <dgm:cxn modelId="{29794D9F-2BC6-40EF-BD02-2D1E4A3D9D5C}" type="presOf" srcId="{E484A0DB-ADE2-41BB-B1F9-A397557174FE}" destId="{E2F3FA2F-E1C7-4C05-8B05-C32B42A9A930}" srcOrd="1" destOrd="0" presId="urn:microsoft.com/office/officeart/2005/8/layout/list1#2"/>
    <dgm:cxn modelId="{C99584DA-24B0-4F72-A292-F9D1875D92B8}" type="presOf" srcId="{31DAD47D-C41D-465C-8275-8D0F873E63F2}" destId="{4D4F9698-1D7A-4541-BA91-D3ABB421D632}" srcOrd="0" destOrd="0" presId="urn:microsoft.com/office/officeart/2005/8/layout/list1#2"/>
    <dgm:cxn modelId="{7342BA5B-CA24-4636-A791-B3D353E1FEF4}" srcId="{501C80C4-3C37-4B06-AC2A-25F05322FDE0}" destId="{31DAD47D-C41D-465C-8275-8D0F873E63F2}" srcOrd="3" destOrd="0" parTransId="{9C02A428-D625-45B0-B770-398027A90CBE}" sibTransId="{049DB271-F639-4BD2-95BB-46294115A499}"/>
    <dgm:cxn modelId="{D87E75DD-4804-45A1-9C93-27E1C7197945}" srcId="{501C80C4-3C37-4B06-AC2A-25F05322FDE0}" destId="{EDE08D48-290A-4A7A-A98C-5ACEF9F50880}" srcOrd="5" destOrd="0" parTransId="{08627977-E775-4204-B206-ACD38CC6527F}" sibTransId="{7B32B999-5691-4435-8FE1-F34A4980CB2A}"/>
    <dgm:cxn modelId="{95A81249-32EF-4FF3-8C24-08B510B05CA4}" type="presOf" srcId="{79F64CC5-B0A0-473A-A647-A8DB6562D23B}" destId="{0797CEA2-9F9D-4159-A8DC-2F0D60611F3B}" srcOrd="0" destOrd="0" presId="urn:microsoft.com/office/officeart/2005/8/layout/list1#2"/>
    <dgm:cxn modelId="{4D977EA1-6282-4E87-A1F1-EC89C7F4C213}" type="presOf" srcId="{D4AB1542-9F74-4E45-B615-57F5DFDC43EE}" destId="{48FABA9F-C289-434B-8864-E8FC1B5C2F60}" srcOrd="1" destOrd="0" presId="urn:microsoft.com/office/officeart/2005/8/layout/list1#2"/>
    <dgm:cxn modelId="{713EAF8E-043B-4CEF-8586-4200FE406625}" srcId="{501C80C4-3C37-4B06-AC2A-25F05322FDE0}" destId="{E484A0DB-ADE2-41BB-B1F9-A397557174FE}" srcOrd="2" destOrd="0" parTransId="{0D3844BD-A934-4ADF-8CEC-4B7101CACCC9}" sibTransId="{FC59B45A-A616-4E16-B98F-7EBC1D5DDF85}"/>
    <dgm:cxn modelId="{C3E11C9E-56AB-4894-914D-04DB649AA819}" type="presOf" srcId="{EDE08D48-290A-4A7A-A98C-5ACEF9F50880}" destId="{D878C1BA-CDB7-47A4-8876-4B9401D95C67}" srcOrd="1" destOrd="0" presId="urn:microsoft.com/office/officeart/2005/8/layout/list1#2"/>
    <dgm:cxn modelId="{C7B3FF1E-2F99-4C43-B34D-12A156FDC0B7}" srcId="{501C80C4-3C37-4B06-AC2A-25F05322FDE0}" destId="{D4AB1542-9F74-4E45-B615-57F5DFDC43EE}" srcOrd="1" destOrd="0" parTransId="{DCA1BD93-FD98-4A06-8ECE-28E6935BECED}" sibTransId="{69748832-ECC5-4F63-A6AC-8504A7E906B9}"/>
    <dgm:cxn modelId="{8811BA6C-51DF-4044-9E3F-15FF0E4D035C}" type="presOf" srcId="{31DAD47D-C41D-465C-8275-8D0F873E63F2}" destId="{985A0703-F130-49F1-8F5C-4D86B8B72BE1}" srcOrd="1" destOrd="0" presId="urn:microsoft.com/office/officeart/2005/8/layout/list1#2"/>
    <dgm:cxn modelId="{49FD96FA-C45F-4365-ADAA-2E2E887ADDDC}" type="presParOf" srcId="{EE3CB678-3AF3-48EB-A9A3-4C9B3B638DF4}" destId="{A787D67B-DDA1-4988-8415-DCD48FC3EA83}" srcOrd="0" destOrd="0" presId="urn:microsoft.com/office/officeart/2005/8/layout/list1#2"/>
    <dgm:cxn modelId="{7231D2BD-A769-4E01-99A0-C00109123D5A}" type="presParOf" srcId="{A787D67B-DDA1-4988-8415-DCD48FC3EA83}" destId="{0797CEA2-9F9D-4159-A8DC-2F0D60611F3B}" srcOrd="0" destOrd="0" presId="urn:microsoft.com/office/officeart/2005/8/layout/list1#2"/>
    <dgm:cxn modelId="{83A20973-9693-43DC-A352-75D0E352322E}" type="presParOf" srcId="{A787D67B-DDA1-4988-8415-DCD48FC3EA83}" destId="{2968AA41-C1D3-4EDF-9DB3-378F66B2FD39}" srcOrd="1" destOrd="0" presId="urn:microsoft.com/office/officeart/2005/8/layout/list1#2"/>
    <dgm:cxn modelId="{5D2C3B37-64DD-4518-B2C6-F3F49FD90296}" type="presParOf" srcId="{EE3CB678-3AF3-48EB-A9A3-4C9B3B638DF4}" destId="{D61417B3-60F3-4BE3-8E8F-9CEC27ECBCDA}" srcOrd="1" destOrd="0" presId="urn:microsoft.com/office/officeart/2005/8/layout/list1#2"/>
    <dgm:cxn modelId="{C02B2DD2-0800-4B58-8CE8-718C89FE85D1}" type="presParOf" srcId="{EE3CB678-3AF3-48EB-A9A3-4C9B3B638DF4}" destId="{D167D85B-ED5F-4134-9F18-E6B4BAE0C614}" srcOrd="2" destOrd="0" presId="urn:microsoft.com/office/officeart/2005/8/layout/list1#2"/>
    <dgm:cxn modelId="{C9CA45A7-B067-4AA2-9E51-EB3368168A07}" type="presParOf" srcId="{EE3CB678-3AF3-48EB-A9A3-4C9B3B638DF4}" destId="{6402558A-B637-4118-8793-2FA57B2393DA}" srcOrd="3" destOrd="0" presId="urn:microsoft.com/office/officeart/2005/8/layout/list1#2"/>
    <dgm:cxn modelId="{F2698081-8E47-4E0A-B433-92958AEF9B43}" type="presParOf" srcId="{EE3CB678-3AF3-48EB-A9A3-4C9B3B638DF4}" destId="{8E561E53-8519-43F2-B9E7-546C3EB01970}" srcOrd="4" destOrd="0" presId="urn:microsoft.com/office/officeart/2005/8/layout/list1#2"/>
    <dgm:cxn modelId="{A4365608-C5A6-40F4-87B5-3D9EDE8E4C9B}" type="presParOf" srcId="{8E561E53-8519-43F2-B9E7-546C3EB01970}" destId="{3559B5A5-3E91-49F5-A868-297DBB575668}" srcOrd="0" destOrd="0" presId="urn:microsoft.com/office/officeart/2005/8/layout/list1#2"/>
    <dgm:cxn modelId="{3E8A8FE8-4D2A-4365-B812-EA3084696A8D}" type="presParOf" srcId="{8E561E53-8519-43F2-B9E7-546C3EB01970}" destId="{48FABA9F-C289-434B-8864-E8FC1B5C2F60}" srcOrd="1" destOrd="0" presId="urn:microsoft.com/office/officeart/2005/8/layout/list1#2"/>
    <dgm:cxn modelId="{E580A603-1DE7-456B-9821-8EF1645637F3}" type="presParOf" srcId="{EE3CB678-3AF3-48EB-A9A3-4C9B3B638DF4}" destId="{72F65D9D-7898-4EE1-ADBC-A6F5139DEC13}" srcOrd="5" destOrd="0" presId="urn:microsoft.com/office/officeart/2005/8/layout/list1#2"/>
    <dgm:cxn modelId="{44430BF8-BFF3-49C9-AC03-56387BC2D8DC}" type="presParOf" srcId="{EE3CB678-3AF3-48EB-A9A3-4C9B3B638DF4}" destId="{6B4B0D2A-F76A-4881-A678-1599A9C1764F}" srcOrd="6" destOrd="0" presId="urn:microsoft.com/office/officeart/2005/8/layout/list1#2"/>
    <dgm:cxn modelId="{7FBBBF23-61AB-4302-B0E0-6737C96ADA6C}" type="presParOf" srcId="{EE3CB678-3AF3-48EB-A9A3-4C9B3B638DF4}" destId="{4CCA9E30-BEB2-4B5D-BA10-E5FCB43776E3}" srcOrd="7" destOrd="0" presId="urn:microsoft.com/office/officeart/2005/8/layout/list1#2"/>
    <dgm:cxn modelId="{605E3998-E758-448D-AEDE-870F15ABBCF1}" type="presParOf" srcId="{EE3CB678-3AF3-48EB-A9A3-4C9B3B638DF4}" destId="{E366F1EF-FE80-457B-9C6A-8A0AC673FB1B}" srcOrd="8" destOrd="0" presId="urn:microsoft.com/office/officeart/2005/8/layout/list1#2"/>
    <dgm:cxn modelId="{BADE80CF-31DA-4045-9DDC-0FBD01D812ED}" type="presParOf" srcId="{E366F1EF-FE80-457B-9C6A-8A0AC673FB1B}" destId="{06AA40BB-9886-4B46-8ECB-F4B42996D2E4}" srcOrd="0" destOrd="0" presId="urn:microsoft.com/office/officeart/2005/8/layout/list1#2"/>
    <dgm:cxn modelId="{347C6F75-CD40-400F-9CCE-C3ED535258A1}" type="presParOf" srcId="{E366F1EF-FE80-457B-9C6A-8A0AC673FB1B}" destId="{E2F3FA2F-E1C7-4C05-8B05-C32B42A9A930}" srcOrd="1" destOrd="0" presId="urn:microsoft.com/office/officeart/2005/8/layout/list1#2"/>
    <dgm:cxn modelId="{DC21C283-6FCE-407D-AE17-8149889065EA}" type="presParOf" srcId="{EE3CB678-3AF3-48EB-A9A3-4C9B3B638DF4}" destId="{C36A5161-621C-488B-95ED-161DD8C18700}" srcOrd="9" destOrd="0" presId="urn:microsoft.com/office/officeart/2005/8/layout/list1#2"/>
    <dgm:cxn modelId="{EDCC2B78-F3F2-41E6-A399-84B26A113F8B}" type="presParOf" srcId="{EE3CB678-3AF3-48EB-A9A3-4C9B3B638DF4}" destId="{F2D507D6-5CB7-4C81-896F-18FAF0126329}" srcOrd="10" destOrd="0" presId="urn:microsoft.com/office/officeart/2005/8/layout/list1#2"/>
    <dgm:cxn modelId="{91AC3514-AC3B-4444-AEE7-E6236BD01C6D}" type="presParOf" srcId="{EE3CB678-3AF3-48EB-A9A3-4C9B3B638DF4}" destId="{3DBA4654-0CA1-4FFF-A63E-A968569F4F64}" srcOrd="11" destOrd="0" presId="urn:microsoft.com/office/officeart/2005/8/layout/list1#2"/>
    <dgm:cxn modelId="{F187F1F7-C408-405C-A513-7D6B0330E5FC}" type="presParOf" srcId="{EE3CB678-3AF3-48EB-A9A3-4C9B3B638DF4}" destId="{8E673290-935C-4A7F-AC23-A6C7AF30F358}" srcOrd="12" destOrd="0" presId="urn:microsoft.com/office/officeart/2005/8/layout/list1#2"/>
    <dgm:cxn modelId="{FA118F80-A7C6-400B-9704-BA4628429133}" type="presParOf" srcId="{8E673290-935C-4A7F-AC23-A6C7AF30F358}" destId="{4D4F9698-1D7A-4541-BA91-D3ABB421D632}" srcOrd="0" destOrd="0" presId="urn:microsoft.com/office/officeart/2005/8/layout/list1#2"/>
    <dgm:cxn modelId="{C70C6842-3C8E-43EB-8256-5E1674224E17}" type="presParOf" srcId="{8E673290-935C-4A7F-AC23-A6C7AF30F358}" destId="{985A0703-F130-49F1-8F5C-4D86B8B72BE1}" srcOrd="1" destOrd="0" presId="urn:microsoft.com/office/officeart/2005/8/layout/list1#2"/>
    <dgm:cxn modelId="{017A1618-481D-43C5-88BE-53730CE7CF48}" type="presParOf" srcId="{EE3CB678-3AF3-48EB-A9A3-4C9B3B638DF4}" destId="{3050D929-E5C3-41C2-904F-050773C4D8FF}" srcOrd="13" destOrd="0" presId="urn:microsoft.com/office/officeart/2005/8/layout/list1#2"/>
    <dgm:cxn modelId="{7F335716-3FEE-4277-A41F-DD5B6CAB300A}" type="presParOf" srcId="{EE3CB678-3AF3-48EB-A9A3-4C9B3B638DF4}" destId="{FAB75D7A-5BC4-4179-AFA4-17C4DA0548BB}" srcOrd="14" destOrd="0" presId="urn:microsoft.com/office/officeart/2005/8/layout/list1#2"/>
    <dgm:cxn modelId="{27046A83-D39C-4DAB-BDC3-C09311E96496}" type="presParOf" srcId="{EE3CB678-3AF3-48EB-A9A3-4C9B3B638DF4}" destId="{783471D6-E3C4-401A-BBCC-5999B9A1BF0A}" srcOrd="15" destOrd="0" presId="urn:microsoft.com/office/officeart/2005/8/layout/list1#2"/>
    <dgm:cxn modelId="{5C39410D-0C7C-4BC8-9B79-814CC1613595}" type="presParOf" srcId="{EE3CB678-3AF3-48EB-A9A3-4C9B3B638DF4}" destId="{51FDDAD6-D5F9-4DA5-9649-4942B7382876}" srcOrd="16" destOrd="0" presId="urn:microsoft.com/office/officeart/2005/8/layout/list1#2"/>
    <dgm:cxn modelId="{2B265A0B-5BE6-4E70-87AC-B30EE2094A05}" type="presParOf" srcId="{51FDDAD6-D5F9-4DA5-9649-4942B7382876}" destId="{DE32410A-4E92-42FA-B208-3596486BC2CA}" srcOrd="0" destOrd="0" presId="urn:microsoft.com/office/officeart/2005/8/layout/list1#2"/>
    <dgm:cxn modelId="{A020EEC2-7F1D-4824-B9AE-0CBA5E067D53}" type="presParOf" srcId="{51FDDAD6-D5F9-4DA5-9649-4942B7382876}" destId="{533BB363-4B7C-400B-A693-890618F803A1}" srcOrd="1" destOrd="0" presId="urn:microsoft.com/office/officeart/2005/8/layout/list1#2"/>
    <dgm:cxn modelId="{0C99D3C7-226C-4A6E-BED2-D513B8D5E834}" type="presParOf" srcId="{EE3CB678-3AF3-48EB-A9A3-4C9B3B638DF4}" destId="{4D7DFCEE-DA65-4F19-A77F-B0D9D3200355}" srcOrd="17" destOrd="0" presId="urn:microsoft.com/office/officeart/2005/8/layout/list1#2"/>
    <dgm:cxn modelId="{DFD5C0AB-41E4-48B4-9C29-4D27CB1C68A9}" type="presParOf" srcId="{EE3CB678-3AF3-48EB-A9A3-4C9B3B638DF4}" destId="{637E946E-D2F7-4752-8C22-A3BEF5262C89}" srcOrd="18" destOrd="0" presId="urn:microsoft.com/office/officeart/2005/8/layout/list1#2"/>
    <dgm:cxn modelId="{B9305B1B-18F5-4390-9905-7DEF427B6E1B}" type="presParOf" srcId="{EE3CB678-3AF3-48EB-A9A3-4C9B3B638DF4}" destId="{2B5BE7DC-D7B5-4CDC-A6F0-3E41441B52D5}" srcOrd="19" destOrd="0" presId="urn:microsoft.com/office/officeart/2005/8/layout/list1#2"/>
    <dgm:cxn modelId="{7C0DFC94-C0E1-4322-A1BF-915B832C991E}" type="presParOf" srcId="{EE3CB678-3AF3-48EB-A9A3-4C9B3B638DF4}" destId="{25B77C52-AE1C-4634-B1A0-264168613780}" srcOrd="20" destOrd="0" presId="urn:microsoft.com/office/officeart/2005/8/layout/list1#2"/>
    <dgm:cxn modelId="{30774DBD-F5D3-473A-A91A-0EBDD9767AF7}" type="presParOf" srcId="{25B77C52-AE1C-4634-B1A0-264168613780}" destId="{585114FC-A79E-4739-B877-D15AA0B22EA7}" srcOrd="0" destOrd="0" presId="urn:microsoft.com/office/officeart/2005/8/layout/list1#2"/>
    <dgm:cxn modelId="{CD13EA52-A160-406D-8FCC-77E2C0040B3E}" type="presParOf" srcId="{25B77C52-AE1C-4634-B1A0-264168613780}" destId="{D878C1BA-CDB7-47A4-8876-4B9401D95C67}" srcOrd="1" destOrd="0" presId="urn:microsoft.com/office/officeart/2005/8/layout/list1#2"/>
    <dgm:cxn modelId="{B6E94A4A-6E60-48DE-B164-95F1D22A5F03}" type="presParOf" srcId="{EE3CB678-3AF3-48EB-A9A3-4C9B3B638DF4}" destId="{B14ADFE4-3D3F-4554-81CC-B2313B127B35}" srcOrd="21" destOrd="0" presId="urn:microsoft.com/office/officeart/2005/8/layout/list1#2"/>
    <dgm:cxn modelId="{A48E44A1-3D01-45EA-8734-047715F56714}" type="presParOf" srcId="{EE3CB678-3AF3-48EB-A9A3-4C9B3B638DF4}" destId="{08B79FD8-59E8-4806-9299-2287FB4C5AF3}" srcOrd="22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3B081-C62D-4789-ACCC-6B5C4C4AC593}">
      <dsp:nvSpPr>
        <dsp:cNvPr id="0" name=""/>
        <dsp:cNvSpPr/>
      </dsp:nvSpPr>
      <dsp:spPr>
        <a:xfrm>
          <a:off x="2928" y="291189"/>
          <a:ext cx="1761122" cy="449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/>
            <a:t>选材特点</a:t>
          </a:r>
        </a:p>
      </dsp:txBody>
      <dsp:txXfrm>
        <a:off x="2928" y="291189"/>
        <a:ext cx="1761122" cy="449028"/>
      </dsp:txXfrm>
    </dsp:sp>
    <dsp:sp modelId="{EF7A3F2B-0DDF-464D-BB82-2FD9B2735E45}">
      <dsp:nvSpPr>
        <dsp:cNvPr id="0" name=""/>
        <dsp:cNvSpPr/>
      </dsp:nvSpPr>
      <dsp:spPr>
        <a:xfrm>
          <a:off x="2928" y="740218"/>
          <a:ext cx="1761122" cy="25528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/>
            <a:t>多样化、生活化、实用性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/>
            <a:t>书信、日记、广告、产品说明、旅游指南、报刊、通知、演出信息、备忘录等</a:t>
          </a:r>
        </a:p>
      </dsp:txBody>
      <dsp:txXfrm>
        <a:off x="2928" y="740218"/>
        <a:ext cx="1761122" cy="2552850"/>
      </dsp:txXfrm>
    </dsp:sp>
    <dsp:sp modelId="{F8668B23-714E-4127-97FC-1CD6337621BE}">
      <dsp:nvSpPr>
        <dsp:cNvPr id="0" name=""/>
        <dsp:cNvSpPr/>
      </dsp:nvSpPr>
      <dsp:spPr>
        <a:xfrm>
          <a:off x="2010608" y="291189"/>
          <a:ext cx="1761122" cy="449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/>
            <a:t>文体特征</a:t>
          </a:r>
        </a:p>
      </dsp:txBody>
      <dsp:txXfrm>
        <a:off x="2010608" y="291189"/>
        <a:ext cx="1761122" cy="449028"/>
      </dsp:txXfrm>
    </dsp:sp>
    <dsp:sp modelId="{DBD11FAB-8B7F-4F8A-8171-934118D8A205}">
      <dsp:nvSpPr>
        <dsp:cNvPr id="0" name=""/>
        <dsp:cNvSpPr/>
      </dsp:nvSpPr>
      <dsp:spPr>
        <a:xfrm>
          <a:off x="2010608" y="740218"/>
          <a:ext cx="1761122" cy="25528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/>
            <a:t>段落层次分明、条理清晰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/>
            <a:t>使用粗体、斜体等多种符号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/>
            <a:t>图表、图片、表格等</a:t>
          </a:r>
        </a:p>
      </dsp:txBody>
      <dsp:txXfrm>
        <a:off x="2010608" y="740218"/>
        <a:ext cx="1761122" cy="2552850"/>
      </dsp:txXfrm>
    </dsp:sp>
    <dsp:sp modelId="{85F0829B-F0D0-4040-B2D6-0D289700BD62}">
      <dsp:nvSpPr>
        <dsp:cNvPr id="0" name=""/>
        <dsp:cNvSpPr/>
      </dsp:nvSpPr>
      <dsp:spPr>
        <a:xfrm>
          <a:off x="4018289" y="291189"/>
          <a:ext cx="1761122" cy="449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/>
            <a:t>语言风格</a:t>
          </a:r>
        </a:p>
      </dsp:txBody>
      <dsp:txXfrm>
        <a:off x="4018289" y="291189"/>
        <a:ext cx="1761122" cy="449028"/>
      </dsp:txXfrm>
    </dsp:sp>
    <dsp:sp modelId="{8E8B5376-0863-491C-83DC-52E304B5A1D3}">
      <dsp:nvSpPr>
        <dsp:cNvPr id="0" name=""/>
        <dsp:cNvSpPr/>
      </dsp:nvSpPr>
      <dsp:spPr>
        <a:xfrm>
          <a:off x="4018289" y="740218"/>
          <a:ext cx="1761122" cy="25528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/>
            <a:t>表达准确、精练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/>
            <a:t>用词：缩写、生僻但不影响阅读理解的专有名词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500" kern="1200"/>
            <a:t>较多的独词句、祈使句、省略句</a:t>
          </a:r>
        </a:p>
      </dsp:txBody>
      <dsp:txXfrm>
        <a:off x="4018289" y="740218"/>
        <a:ext cx="1761122" cy="2552850"/>
      </dsp:txXfrm>
    </dsp:sp>
    <dsp:sp modelId="{8392F448-B993-4ADC-9056-3224336A5B00}">
      <dsp:nvSpPr>
        <dsp:cNvPr id="0" name=""/>
        <dsp:cNvSpPr/>
      </dsp:nvSpPr>
      <dsp:spPr>
        <a:xfrm>
          <a:off x="6025969" y="291189"/>
          <a:ext cx="1761122" cy="4490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500" kern="1200"/>
            <a:t>设题类型</a:t>
          </a:r>
        </a:p>
      </dsp:txBody>
      <dsp:txXfrm>
        <a:off x="6025969" y="291189"/>
        <a:ext cx="1761122" cy="449028"/>
      </dsp:txXfrm>
    </dsp:sp>
    <dsp:sp modelId="{F8D67AE7-C16D-4DDD-AEF2-893C6CD781E9}">
      <dsp:nvSpPr>
        <dsp:cNvPr id="0" name=""/>
        <dsp:cNvSpPr/>
      </dsp:nvSpPr>
      <dsp:spPr>
        <a:xfrm>
          <a:off x="6025969" y="740218"/>
          <a:ext cx="1761122" cy="25528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kern="1200"/>
            <a:t>细节理解为主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kern="1200"/>
            <a:t>兼有推理判断、主旨大意、写作目的等</a:t>
          </a:r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500" kern="1200"/>
            <a:t>难度一般中等偏易</a:t>
          </a:r>
        </a:p>
      </dsp:txBody>
      <dsp:txXfrm>
        <a:off x="6025969" y="740218"/>
        <a:ext cx="1761122" cy="2552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D85B-ED5F-4134-9F18-E6B4BAE0C614}">
      <dsp:nvSpPr>
        <dsp:cNvPr id="0" name=""/>
        <dsp:cNvSpPr/>
      </dsp:nvSpPr>
      <dsp:spPr>
        <a:xfrm>
          <a:off x="0" y="210029"/>
          <a:ext cx="620331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8AA41-C1D3-4EDF-9DB3-378F66B2FD39}">
      <dsp:nvSpPr>
        <dsp:cNvPr id="0" name=""/>
        <dsp:cNvSpPr/>
      </dsp:nvSpPr>
      <dsp:spPr>
        <a:xfrm>
          <a:off x="310165" y="3389"/>
          <a:ext cx="43423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129" tIns="0" rIns="164129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/>
            <a:t>定位信息</a:t>
          </a:r>
        </a:p>
      </dsp:txBody>
      <dsp:txXfrm>
        <a:off x="330340" y="23564"/>
        <a:ext cx="4301970" cy="372930"/>
      </dsp:txXfrm>
    </dsp:sp>
    <dsp:sp modelId="{6B4B0D2A-F76A-4881-A678-1599A9C1764F}">
      <dsp:nvSpPr>
        <dsp:cNvPr id="0" name=""/>
        <dsp:cNvSpPr/>
      </dsp:nvSpPr>
      <dsp:spPr>
        <a:xfrm>
          <a:off x="0" y="845069"/>
          <a:ext cx="620331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ABA9F-C289-434B-8864-E8FC1B5C2F60}">
      <dsp:nvSpPr>
        <dsp:cNvPr id="0" name=""/>
        <dsp:cNvSpPr/>
      </dsp:nvSpPr>
      <dsp:spPr>
        <a:xfrm>
          <a:off x="310165" y="638429"/>
          <a:ext cx="43423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129" tIns="0" rIns="164129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/>
            <a:t>排除干扰</a:t>
          </a:r>
        </a:p>
      </dsp:txBody>
      <dsp:txXfrm>
        <a:off x="330340" y="658604"/>
        <a:ext cx="4301970" cy="372930"/>
      </dsp:txXfrm>
    </dsp:sp>
    <dsp:sp modelId="{F2D507D6-5CB7-4C81-896F-18FAF0126329}">
      <dsp:nvSpPr>
        <dsp:cNvPr id="0" name=""/>
        <dsp:cNvSpPr/>
      </dsp:nvSpPr>
      <dsp:spPr>
        <a:xfrm>
          <a:off x="0" y="1480109"/>
          <a:ext cx="620331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3FA2F-E1C7-4C05-8B05-C32B42A9A930}">
      <dsp:nvSpPr>
        <dsp:cNvPr id="0" name=""/>
        <dsp:cNvSpPr/>
      </dsp:nvSpPr>
      <dsp:spPr>
        <a:xfrm>
          <a:off x="310165" y="1273470"/>
          <a:ext cx="43423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129" tIns="0" rIns="164129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/>
            <a:t>仔细对比、忠于原文</a:t>
          </a:r>
        </a:p>
      </dsp:txBody>
      <dsp:txXfrm>
        <a:off x="330340" y="1293645"/>
        <a:ext cx="4301970" cy="372930"/>
      </dsp:txXfrm>
    </dsp:sp>
    <dsp:sp modelId="{FAB75D7A-5BC4-4179-AFA4-17C4DA0548BB}">
      <dsp:nvSpPr>
        <dsp:cNvPr id="0" name=""/>
        <dsp:cNvSpPr/>
      </dsp:nvSpPr>
      <dsp:spPr>
        <a:xfrm>
          <a:off x="0" y="2115150"/>
          <a:ext cx="620331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A0703-F130-49F1-8F5C-4D86B8B72BE1}">
      <dsp:nvSpPr>
        <dsp:cNvPr id="0" name=""/>
        <dsp:cNvSpPr/>
      </dsp:nvSpPr>
      <dsp:spPr>
        <a:xfrm>
          <a:off x="310165" y="1908510"/>
          <a:ext cx="43423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129" tIns="0" rIns="164129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/>
            <a:t>积累词汇</a:t>
          </a:r>
          <a:r>
            <a:rPr lang="en-US" altLang="zh-CN" sz="2400" kern="1200"/>
            <a:t>/</a:t>
          </a:r>
          <a:r>
            <a:rPr lang="zh-CN" altLang="en-US" sz="2400" kern="1200"/>
            <a:t>语块</a:t>
          </a:r>
        </a:p>
      </dsp:txBody>
      <dsp:txXfrm>
        <a:off x="330340" y="1928685"/>
        <a:ext cx="4301970" cy="372930"/>
      </dsp:txXfrm>
    </dsp:sp>
    <dsp:sp modelId="{637E946E-D2F7-4752-8C22-A3BEF5262C89}">
      <dsp:nvSpPr>
        <dsp:cNvPr id="0" name=""/>
        <dsp:cNvSpPr/>
      </dsp:nvSpPr>
      <dsp:spPr>
        <a:xfrm>
          <a:off x="0" y="2750190"/>
          <a:ext cx="620331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B363-4B7C-400B-A693-890618F803A1}">
      <dsp:nvSpPr>
        <dsp:cNvPr id="0" name=""/>
        <dsp:cNvSpPr/>
      </dsp:nvSpPr>
      <dsp:spPr>
        <a:xfrm>
          <a:off x="310165" y="2543550"/>
          <a:ext cx="43423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129" tIns="0" rIns="164129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/>
            <a:t>识别、分析、归纳具体信息</a:t>
          </a:r>
        </a:p>
      </dsp:txBody>
      <dsp:txXfrm>
        <a:off x="330340" y="2563725"/>
        <a:ext cx="4301970" cy="372930"/>
      </dsp:txXfrm>
    </dsp:sp>
    <dsp:sp modelId="{08B79FD8-59E8-4806-9299-2287FB4C5AF3}">
      <dsp:nvSpPr>
        <dsp:cNvPr id="0" name=""/>
        <dsp:cNvSpPr/>
      </dsp:nvSpPr>
      <dsp:spPr>
        <a:xfrm>
          <a:off x="0" y="3385230"/>
          <a:ext cx="620331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8C1BA-CDB7-47A4-8876-4B9401D95C67}">
      <dsp:nvSpPr>
        <dsp:cNvPr id="0" name=""/>
        <dsp:cNvSpPr/>
      </dsp:nvSpPr>
      <dsp:spPr>
        <a:xfrm>
          <a:off x="310165" y="3178589"/>
          <a:ext cx="43423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129" tIns="0" rIns="164129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400" kern="1200"/>
            <a:t>识别、分析、归纳语篇意图</a:t>
          </a:r>
        </a:p>
      </dsp:txBody>
      <dsp:txXfrm>
        <a:off x="330340" y="3198764"/>
        <a:ext cx="4301970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990205" cy="3741420"/>
        <a:chOff x="0" y="0"/>
        <a:chExt cx="7990205" cy="3741420"/>
      </a:xfrm>
    </dsp:grpSpPr>
    <dsp:sp modelId="{D167D85B-ED5F-4134-9F18-E6B4BAE0C614}">
      <dsp:nvSpPr>
        <dsp:cNvPr id="5" name="矩形 4"/>
        <dsp:cNvSpPr/>
      </dsp:nvSpPr>
      <dsp:spPr bwMode="white">
        <a:xfrm>
          <a:off x="0" y="21003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10030"/>
        <a:ext cx="7990205" cy="352800"/>
      </dsp:txXfrm>
    </dsp:sp>
    <dsp:sp modelId="{2968AA41-C1D3-4EDF-9DB3-378F66B2FD39}">
      <dsp:nvSpPr>
        <dsp:cNvPr id="4" name="圆角矩形 3"/>
        <dsp:cNvSpPr/>
      </dsp:nvSpPr>
      <dsp:spPr bwMode="white">
        <a:xfrm>
          <a:off x="399510" y="339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>
              <a:solidFill>
                <a:srgbClr val="FFFF00"/>
              </a:solidFill>
            </a:rPr>
            <a:t>定位信息：细心观察、标注信息源、注意同义词替换</a:t>
          </a:r>
        </a:p>
      </dsp:txBody>
      <dsp:txXfrm>
        <a:off x="399510" y="3390"/>
        <a:ext cx="5593143" cy="413280"/>
      </dsp:txXfrm>
    </dsp:sp>
    <dsp:sp modelId="{6B4B0D2A-F76A-4881-A678-1599A9C1764F}">
      <dsp:nvSpPr>
        <dsp:cNvPr id="8" name="矩形 7"/>
        <dsp:cNvSpPr/>
      </dsp:nvSpPr>
      <dsp:spPr bwMode="white">
        <a:xfrm>
          <a:off x="0" y="84507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845070"/>
        <a:ext cx="7990205" cy="352800"/>
      </dsp:txXfrm>
    </dsp:sp>
    <dsp:sp modelId="{48FABA9F-C289-434B-8864-E8FC1B5C2F60}">
      <dsp:nvSpPr>
        <dsp:cNvPr id="7" name="圆角矩形 6"/>
        <dsp:cNvSpPr/>
      </dsp:nvSpPr>
      <dsp:spPr bwMode="white">
        <a:xfrm>
          <a:off x="399510" y="63843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>
              <a:solidFill>
                <a:srgbClr val="FFFF00"/>
              </a:solidFill>
            </a:rPr>
            <a:t>排除干扰：信息定位要准确，避免相似信息误导</a:t>
          </a:r>
        </a:p>
      </dsp:txBody>
      <dsp:txXfrm>
        <a:off x="399510" y="638430"/>
        <a:ext cx="5593143" cy="413280"/>
      </dsp:txXfrm>
    </dsp:sp>
    <dsp:sp modelId="{F2D507D6-5CB7-4C81-896F-18FAF0126329}">
      <dsp:nvSpPr>
        <dsp:cNvPr id="11" name="矩形 10"/>
        <dsp:cNvSpPr/>
      </dsp:nvSpPr>
      <dsp:spPr bwMode="white">
        <a:xfrm>
          <a:off x="0" y="148011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480110"/>
        <a:ext cx="7990205" cy="352800"/>
      </dsp:txXfrm>
    </dsp:sp>
    <dsp:sp modelId="{E2F3FA2F-E1C7-4C05-8B05-C32B42A9A930}">
      <dsp:nvSpPr>
        <dsp:cNvPr id="10" name="圆角矩形 9"/>
        <dsp:cNvSpPr/>
      </dsp:nvSpPr>
      <dsp:spPr bwMode="white">
        <a:xfrm>
          <a:off x="399510" y="127347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>
              <a:solidFill>
                <a:srgbClr val="FFFF00"/>
              </a:solidFill>
            </a:rPr>
            <a:t>仔细对比、忠于原文：简单推理计算、严格依照原文</a:t>
          </a:r>
        </a:p>
      </dsp:txBody>
      <dsp:txXfrm>
        <a:off x="399510" y="1273470"/>
        <a:ext cx="5593143" cy="413280"/>
      </dsp:txXfrm>
    </dsp:sp>
    <dsp:sp modelId="{FAB75D7A-5BC4-4179-AFA4-17C4DA0548BB}">
      <dsp:nvSpPr>
        <dsp:cNvPr id="14" name="矩形 13"/>
        <dsp:cNvSpPr/>
      </dsp:nvSpPr>
      <dsp:spPr bwMode="white">
        <a:xfrm>
          <a:off x="0" y="211515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115150"/>
        <a:ext cx="7990205" cy="352800"/>
      </dsp:txXfrm>
    </dsp:sp>
    <dsp:sp modelId="{985A0703-F130-49F1-8F5C-4D86B8B72BE1}">
      <dsp:nvSpPr>
        <dsp:cNvPr id="13" name="圆角矩形 12"/>
        <dsp:cNvSpPr/>
      </dsp:nvSpPr>
      <dsp:spPr bwMode="white">
        <a:xfrm>
          <a:off x="399510" y="190851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FFFF00"/>
              </a:solidFill>
            </a:rPr>
            <a:t>积累词汇</a:t>
          </a:r>
          <a:r>
            <a:rPr lang="en-US" altLang="zh-CN" sz="1600" b="1">
              <a:solidFill>
                <a:srgbClr val="FFFF00"/>
              </a:solidFill>
            </a:rPr>
            <a:t>/</a:t>
          </a:r>
          <a:r>
            <a:rPr lang="zh-CN" altLang="en-US" sz="1600" b="1">
              <a:solidFill>
                <a:srgbClr val="FFFF00"/>
              </a:solidFill>
            </a:rPr>
            <a:t>语块：日常学习中要注重词汇积累</a:t>
          </a:r>
        </a:p>
      </dsp:txBody>
      <dsp:txXfrm>
        <a:off x="399510" y="1908510"/>
        <a:ext cx="5593143" cy="413280"/>
      </dsp:txXfrm>
    </dsp:sp>
    <dsp:sp modelId="{637E946E-D2F7-4752-8C22-A3BEF5262C89}">
      <dsp:nvSpPr>
        <dsp:cNvPr id="17" name="矩形 16"/>
        <dsp:cNvSpPr/>
      </dsp:nvSpPr>
      <dsp:spPr bwMode="white">
        <a:xfrm>
          <a:off x="0" y="275019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2750190"/>
        <a:ext cx="7990205" cy="352800"/>
      </dsp:txXfrm>
    </dsp:sp>
    <dsp:sp modelId="{533BB363-4B7C-400B-A693-890618F803A1}">
      <dsp:nvSpPr>
        <dsp:cNvPr id="16" name="圆角矩形 15"/>
        <dsp:cNvSpPr/>
      </dsp:nvSpPr>
      <dsp:spPr bwMode="white">
        <a:xfrm>
          <a:off x="399510" y="254355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600" b="1">
              <a:solidFill>
                <a:srgbClr val="FFFF00"/>
              </a:solidFill>
            </a:rPr>
            <a:t>识别、分析、归纳具体信息：</a:t>
          </a:r>
          <a:r>
            <a:rPr lang="zh-CN" sz="1600" b="1">
              <a:solidFill>
                <a:srgbClr val="FFFF00"/>
              </a:solidFill>
              <a:sym typeface="+mn-ea"/>
            </a:rPr>
            <a:t>全面分析、切忌断章取义</a:t>
          </a:r>
          <a:endParaRPr lang="zh-CN" sz="1600" b="1">
            <a:solidFill>
              <a:srgbClr val="FFFF00"/>
            </a:solidFill>
          </a:endParaRPr>
        </a:p>
      </dsp:txBody>
      <dsp:txXfrm>
        <a:off x="399510" y="2543550"/>
        <a:ext cx="5593143" cy="413280"/>
      </dsp:txXfrm>
    </dsp:sp>
    <dsp:sp modelId="{08B79FD8-59E8-4806-9299-2287FB4C5AF3}">
      <dsp:nvSpPr>
        <dsp:cNvPr id="20" name="矩形 19"/>
        <dsp:cNvSpPr/>
      </dsp:nvSpPr>
      <dsp:spPr bwMode="white">
        <a:xfrm>
          <a:off x="0" y="3385230"/>
          <a:ext cx="7990205" cy="352800"/>
        </a:xfrm>
        <a:prstGeom prst="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620128" tIns="291591" rIns="620128" bIns="99568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385230"/>
        <a:ext cx="7990205" cy="352800"/>
      </dsp:txXfrm>
    </dsp:sp>
    <dsp:sp modelId="{D878C1BA-CDB7-47A4-8876-4B9401D95C67}">
      <dsp:nvSpPr>
        <dsp:cNvPr id="19" name="圆角矩形 18"/>
        <dsp:cNvSpPr/>
      </dsp:nvSpPr>
      <dsp:spPr bwMode="white">
        <a:xfrm>
          <a:off x="399510" y="3178590"/>
          <a:ext cx="5593143" cy="41328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211407" tIns="0" rIns="211407" bIns="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200" b="1">
              <a:solidFill>
                <a:srgbClr val="FFFF00"/>
              </a:solidFill>
            </a:rPr>
            <a:t>识别、分析、归纳语篇意图：回归语篇，切忌用自己的观点代替作者意图</a:t>
          </a:r>
        </a:p>
      </dsp:txBody>
      <dsp:txXfrm>
        <a:off x="399510" y="3178590"/>
        <a:ext cx="5593143" cy="413280"/>
      </dsp:txXfrm>
    </dsp:sp>
    <dsp:sp modelId="{0797CEA2-9F9D-4159-A8DC-2F0D60611F3B}">
      <dsp:nvSpPr>
        <dsp:cNvPr id="3" name="矩形 2" hidden="1"/>
        <dsp:cNvSpPr/>
      </dsp:nvSpPr>
      <dsp:spPr>
        <a:xfrm>
          <a:off x="0" y="3390"/>
          <a:ext cx="399510" cy="413280"/>
        </a:xfrm>
        <a:prstGeom prst="rect">
          <a:avLst/>
        </a:prstGeom>
      </dsp:spPr>
      <dsp:txXfrm>
        <a:off x="0" y="3390"/>
        <a:ext cx="399510" cy="413280"/>
      </dsp:txXfrm>
    </dsp:sp>
    <dsp:sp modelId="{3559B5A5-3E91-49F5-A868-297DBB575668}">
      <dsp:nvSpPr>
        <dsp:cNvPr id="6" name="矩形 5" hidden="1"/>
        <dsp:cNvSpPr/>
      </dsp:nvSpPr>
      <dsp:spPr>
        <a:xfrm>
          <a:off x="0" y="638430"/>
          <a:ext cx="399510" cy="413280"/>
        </a:xfrm>
        <a:prstGeom prst="rect">
          <a:avLst/>
        </a:prstGeom>
      </dsp:spPr>
      <dsp:txXfrm>
        <a:off x="0" y="638430"/>
        <a:ext cx="399510" cy="413280"/>
      </dsp:txXfrm>
    </dsp:sp>
    <dsp:sp modelId="{06AA40BB-9886-4B46-8ECB-F4B42996D2E4}">
      <dsp:nvSpPr>
        <dsp:cNvPr id="9" name="矩形 8" hidden="1"/>
        <dsp:cNvSpPr/>
      </dsp:nvSpPr>
      <dsp:spPr>
        <a:xfrm>
          <a:off x="0" y="1273470"/>
          <a:ext cx="399510" cy="413280"/>
        </a:xfrm>
        <a:prstGeom prst="rect">
          <a:avLst/>
        </a:prstGeom>
      </dsp:spPr>
      <dsp:txXfrm>
        <a:off x="0" y="1273470"/>
        <a:ext cx="399510" cy="413280"/>
      </dsp:txXfrm>
    </dsp:sp>
    <dsp:sp modelId="{4D4F9698-1D7A-4541-BA91-D3ABB421D632}">
      <dsp:nvSpPr>
        <dsp:cNvPr id="12" name="矩形 11" hidden="1"/>
        <dsp:cNvSpPr/>
      </dsp:nvSpPr>
      <dsp:spPr>
        <a:xfrm>
          <a:off x="0" y="1908510"/>
          <a:ext cx="399510" cy="413280"/>
        </a:xfrm>
        <a:prstGeom prst="rect">
          <a:avLst/>
        </a:prstGeom>
      </dsp:spPr>
      <dsp:txXfrm>
        <a:off x="0" y="1908510"/>
        <a:ext cx="399510" cy="413280"/>
      </dsp:txXfrm>
    </dsp:sp>
    <dsp:sp modelId="{DE32410A-4E92-42FA-B208-3596486BC2CA}">
      <dsp:nvSpPr>
        <dsp:cNvPr id="15" name="矩形 14" hidden="1"/>
        <dsp:cNvSpPr/>
      </dsp:nvSpPr>
      <dsp:spPr>
        <a:xfrm>
          <a:off x="0" y="2543550"/>
          <a:ext cx="399510" cy="413280"/>
        </a:xfrm>
        <a:prstGeom prst="rect">
          <a:avLst/>
        </a:prstGeom>
      </dsp:spPr>
      <dsp:txXfrm>
        <a:off x="0" y="2543550"/>
        <a:ext cx="399510" cy="413280"/>
      </dsp:txXfrm>
    </dsp:sp>
    <dsp:sp modelId="{585114FC-A79E-4739-B877-D15AA0B22EA7}">
      <dsp:nvSpPr>
        <dsp:cNvPr id="18" name="矩形 17" hidden="1"/>
        <dsp:cNvSpPr/>
      </dsp:nvSpPr>
      <dsp:spPr>
        <a:xfrm>
          <a:off x="0" y="3178590"/>
          <a:ext cx="399510" cy="413280"/>
        </a:xfrm>
        <a:prstGeom prst="rect">
          <a:avLst/>
        </a:prstGeom>
      </dsp:spPr>
      <dsp:txXfrm>
        <a:off x="0" y="3178590"/>
        <a:ext cx="399510" cy="413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1941550"/>
            <a:ext cx="8139178" cy="67449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2675088"/>
            <a:ext cx="8139178" cy="713363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506"/>
            <a:ext cx="8139178" cy="37806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1941550"/>
            <a:ext cx="8139178" cy="674493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72170"/>
            <a:ext cx="8139178" cy="3781678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2857047"/>
            <a:ext cx="8139178" cy="468716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3384348"/>
            <a:ext cx="8139178" cy="808630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72170"/>
            <a:ext cx="3962432" cy="3780661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72170"/>
            <a:ext cx="3962432" cy="28580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342017"/>
            <a:ext cx="3962400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72170"/>
            <a:ext cx="3962432" cy="28580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42017"/>
            <a:ext cx="3962432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72170"/>
            <a:ext cx="3962432" cy="3780661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506"/>
            <a:ext cx="713238" cy="404238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500"/>
            <a:ext cx="7371076" cy="404238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324057"/>
            <a:ext cx="8139178" cy="48608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972170"/>
            <a:ext cx="8139178" cy="378066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6320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microsoft.com/office/2007/relationships/diagramDrawing" Target="../diagrams/drawing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3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4.xml"/><Relationship Id="rId2" Type="http://schemas.openxmlformats.org/officeDocument/2006/relationships/image" Target="../media/image5.jpeg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5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169" y="545"/>
            <a:ext cx="9143661" cy="514331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81" y="1919454"/>
            <a:ext cx="5411905" cy="728319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应用文阅读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74" y="3635786"/>
            <a:ext cx="3601586" cy="55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375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5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99" y="1194409"/>
            <a:ext cx="4406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高三英语总复习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70" y="3721404"/>
            <a:ext cx="4836061" cy="55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5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北京汇文中学朝阳垂杨柳分校</a:t>
            </a:r>
            <a:r>
              <a:rPr lang="zh-CN" altLang="en-US" sz="200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王宁</a:t>
            </a:r>
            <a:endParaRPr lang="zh-CN" altLang="en-US" sz="200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8100" y="136525"/>
            <a:ext cx="558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应用文试题解析：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4615" y="535305"/>
            <a:ext cx="6414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推理判断</a:t>
            </a:r>
            <a:r>
              <a:rPr lang="en-US" altLang="zh-CN" sz="1600"/>
              <a:t>:</a:t>
            </a:r>
            <a:r>
              <a:rPr lang="zh-CN" altLang="zh-CN" sz="1600"/>
              <a:t>难度                       海淀</a:t>
            </a:r>
            <a:r>
              <a:rPr lang="en-US" altLang="zh-CN" sz="1600"/>
              <a:t>53  </a:t>
            </a:r>
            <a:r>
              <a:rPr lang="zh-CN" altLang="en-US" sz="1600"/>
              <a:t>丰台</a:t>
            </a:r>
            <a:r>
              <a:rPr lang="en-US" altLang="zh-CN" sz="1600"/>
              <a:t>31  </a:t>
            </a:r>
            <a:r>
              <a:rPr lang="zh-CN" altLang="en-US" sz="1600"/>
              <a:t>石景山</a:t>
            </a:r>
            <a:r>
              <a:rPr lang="en-US" altLang="zh-CN" sz="1600"/>
              <a:t>37</a:t>
            </a:r>
            <a:endParaRPr lang="en-US" altLang="zh-CN" sz="1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546735"/>
            <a:ext cx="31432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820" y="558165"/>
            <a:ext cx="314325" cy="314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9865" y="1049020"/>
            <a:ext cx="8817610" cy="829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/>
              <a:t>53. The passage is mainly intended for 	.</a:t>
            </a:r>
            <a:endParaRPr lang="zh-CN" altLang="en-US" sz="1600"/>
          </a:p>
          <a:p>
            <a:r>
              <a:rPr lang="zh-CN" altLang="en-US" sz="1600"/>
              <a:t>      A. parents and kids	                    B. artists and directors</a:t>
            </a:r>
            <a:endParaRPr lang="zh-CN" altLang="en-US" sz="1600"/>
          </a:p>
          <a:p>
            <a:r>
              <a:rPr lang="zh-CN" altLang="en-US" sz="1600"/>
              <a:t>      C. guides and tourists	                    D. builders and architects</a:t>
            </a:r>
            <a:endParaRPr lang="zh-CN" altLang="en-US" sz="1600"/>
          </a:p>
        </p:txBody>
      </p:sp>
      <p:sp>
        <p:nvSpPr>
          <p:cNvPr id="9" name="文本框 8"/>
          <p:cNvSpPr txBox="1"/>
          <p:nvPr/>
        </p:nvSpPr>
        <p:spPr>
          <a:xfrm>
            <a:off x="6985" y="1955165"/>
            <a:ext cx="91370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解析：本题考查细节推理判断。本文是一篇关于亲子活动的广告，文章分别介绍四个活动举办的时间、地点以及活动内容等细节，旨在宣传和推广活动，希望大家能够报名参加。文章第一段中</a:t>
            </a:r>
            <a:r>
              <a:rPr lang="zh-CN" altLang="en-US" sz="1600" b="1">
                <a:solidFill>
                  <a:srgbClr val="FF0000"/>
                </a:solidFill>
              </a:rPr>
              <a:t>“things to do with kids”、“family events”和“parents and kids having the best time together”等信息</a:t>
            </a:r>
            <a:r>
              <a:rPr lang="zh-CN" altLang="en-US" sz="1600"/>
              <a:t>都在指向活动的主题都是亲子活动，活动的目标群体是父母和孩子。</a:t>
            </a:r>
            <a:r>
              <a:rPr lang="en-US" altLang="zh-CN" sz="1600"/>
              <a:t>A</a:t>
            </a:r>
            <a:r>
              <a:rPr lang="zh-CN" altLang="en-US" sz="1600"/>
              <a:t>选项正确</a:t>
            </a:r>
            <a:endParaRPr lang="zh-CN" altLang="en-US" sz="1600"/>
          </a:p>
        </p:txBody>
      </p:sp>
      <p:sp>
        <p:nvSpPr>
          <p:cNvPr id="12" name="下箭头标注 11"/>
          <p:cNvSpPr/>
          <p:nvPr/>
        </p:nvSpPr>
        <p:spPr>
          <a:xfrm>
            <a:off x="6760845" y="1049020"/>
            <a:ext cx="2246630" cy="81153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识别、分析、归纳具体信息（</a:t>
            </a:r>
            <a:r>
              <a:rPr lang="en-US" altLang="zh-CN"/>
              <a:t>local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3195" y="3195955"/>
            <a:ext cx="8817610" cy="583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600"/>
              <a:t>31. Who is this passage probably written for?</a:t>
            </a:r>
            <a:endParaRPr lang="zh-CN" altLang="en-US" sz="1600"/>
          </a:p>
          <a:p>
            <a:r>
              <a:rPr lang="zh-CN" altLang="en-US" sz="1600"/>
              <a:t>       A. Parents.	B. Teachers.            C. Camp organizers.	D. School leaders.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>
            <a:off x="46355" y="3779520"/>
            <a:ext cx="89344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解析：本题考查细节推理。 文章开头提到STEM（science、technology、engineering、mathematics）活动能够“pull</a:t>
            </a:r>
            <a:r>
              <a:rPr lang="zh-CN" altLang="en-US" sz="1600" b="1">
                <a:solidFill>
                  <a:srgbClr val="FF0000"/>
                </a:solidFill>
              </a:rPr>
              <a:t> your kids </a:t>
            </a:r>
            <a:r>
              <a:rPr lang="zh-CN" altLang="en-US" sz="1600"/>
              <a:t>off the couch and away from the games.”文章结尾处提到STEM活动“will keep </a:t>
            </a:r>
            <a:r>
              <a:rPr lang="zh-CN" altLang="en-US" sz="1600" b="1">
                <a:solidFill>
                  <a:srgbClr val="FF0000"/>
                </a:solidFill>
              </a:rPr>
              <a:t>your kids</a:t>
            </a:r>
            <a:r>
              <a:rPr lang="zh-CN" altLang="en-US" sz="1600"/>
              <a:t> happily”，根据人称代词可以推断本文是写给家长的。</a:t>
            </a:r>
            <a:r>
              <a:rPr lang="en-US" altLang="zh-CN" sz="1600"/>
              <a:t>A</a:t>
            </a:r>
            <a:r>
              <a:rPr lang="zh-CN" altLang="en-US" sz="1600"/>
              <a:t>选项正确</a:t>
            </a:r>
            <a:endParaRPr lang="zh-CN" altLang="en-US" sz="160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bldLvl="0" animBg="1"/>
      <p:bldP spid="7" grpId="1" animBg="1"/>
      <p:bldP spid="12" grpId="0" animBg="1"/>
      <p:bldP spid="12" grpId="1" animBg="1"/>
      <p:bldP spid="10" grpId="0" bldLvl="0" animBg="1"/>
      <p:bldP spid="10" grpId="1" animBg="1"/>
      <p:bldP spid="14" grpId="0"/>
      <p:bldP spid="14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8100" y="136525"/>
            <a:ext cx="558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应用文试题解析：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24940" y="535305"/>
            <a:ext cx="6414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推理判断</a:t>
            </a:r>
            <a:r>
              <a:rPr lang="en-US" altLang="zh-CN" sz="1600"/>
              <a:t>:</a:t>
            </a:r>
            <a:r>
              <a:rPr lang="zh-CN" altLang="zh-CN" sz="1600"/>
              <a:t>难度                              丰台</a:t>
            </a:r>
            <a:r>
              <a:rPr lang="en-US" altLang="zh-CN" sz="1600"/>
              <a:t>33</a:t>
            </a:r>
            <a:r>
              <a:rPr lang="zh-CN" altLang="zh-CN" sz="1600"/>
              <a:t>                               </a:t>
            </a:r>
            <a:endParaRPr lang="zh-CN" altLang="zh-CN" sz="1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546735"/>
            <a:ext cx="31432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860" y="558165"/>
            <a:ext cx="31432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730" y="558165"/>
            <a:ext cx="314325" cy="3143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06375" y="1049020"/>
            <a:ext cx="8660130" cy="1476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33. The winter break STEM activities _________.</a:t>
            </a:r>
            <a:endParaRPr lang="zh-CN" altLang="en-US"/>
          </a:p>
          <a:p>
            <a:r>
              <a:rPr lang="zh-CN" altLang="en-US"/>
              <a:t>       A. are organized outdoors     </a:t>
            </a:r>
            <a:endParaRPr lang="zh-CN" altLang="en-US"/>
          </a:p>
          <a:p>
            <a:r>
              <a:rPr lang="zh-CN" altLang="en-US"/>
              <a:t>       B. need to be done with family </a:t>
            </a:r>
            <a:endParaRPr lang="zh-CN" altLang="en-US"/>
          </a:p>
          <a:p>
            <a:r>
              <a:rPr lang="zh-CN" altLang="en-US"/>
              <a:t>       C. are free to children of all ages</a:t>
            </a:r>
            <a:endParaRPr lang="zh-CN" altLang="en-US"/>
          </a:p>
          <a:p>
            <a:r>
              <a:rPr lang="zh-CN" altLang="en-US"/>
              <a:t>       D. give children hands-on experience 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350" y="2588260"/>
            <a:ext cx="913828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解析：本题考查细节理解。本题是难度较大的细节理解题，文章第一个活动中提及</a:t>
            </a:r>
            <a:r>
              <a:rPr lang="zh-CN" altLang="en-US" sz="2000" b="1">
                <a:solidFill>
                  <a:srgbClr val="FF0000"/>
                </a:solidFill>
              </a:rPr>
              <a:t>“hands-on exploration”</a:t>
            </a:r>
            <a:r>
              <a:rPr lang="zh-CN" altLang="en-US" sz="2000"/>
              <a:t>，第二个活动中提及</a:t>
            </a:r>
            <a:r>
              <a:rPr lang="zh-CN" altLang="en-US" sz="2000" b="1">
                <a:solidFill>
                  <a:srgbClr val="FF0000"/>
                </a:solidFill>
              </a:rPr>
              <a:t>“making frozen bubbles”</a:t>
            </a:r>
            <a:r>
              <a:rPr lang="zh-CN" altLang="en-US" sz="2000"/>
              <a:t>，第三个活动中提及</a:t>
            </a:r>
            <a:r>
              <a:rPr lang="zh-CN" altLang="en-US" sz="2000" b="1">
                <a:solidFill>
                  <a:srgbClr val="FF0000"/>
                </a:solidFill>
              </a:rPr>
              <a:t>“Gather up</a:t>
            </a:r>
            <a:r>
              <a:rPr lang="zh-CN" altLang="en-US" sz="2000"/>
              <a:t> any number of household </a:t>
            </a:r>
            <a:r>
              <a:rPr lang="zh-CN" altLang="en-US" sz="2000" b="1">
                <a:solidFill>
                  <a:srgbClr val="FF0000"/>
                </a:solidFill>
              </a:rPr>
              <a:t>objects</a:t>
            </a:r>
            <a:r>
              <a:rPr lang="zh-CN" altLang="en-US" sz="2000"/>
              <a:t>—plastic cups, LEGO blocks, straws—and </a:t>
            </a:r>
            <a:r>
              <a:rPr lang="zh-CN" altLang="en-US" sz="2000" b="1">
                <a:solidFill>
                  <a:srgbClr val="FF0000"/>
                </a:solidFill>
              </a:rPr>
              <a:t>start building</a:t>
            </a:r>
            <a:r>
              <a:rPr lang="zh-CN" altLang="en-US" sz="2000"/>
              <a:t>”，第四个活动中提及“</a:t>
            </a:r>
            <a:r>
              <a:rPr lang="zh-CN" altLang="en-US" sz="2000" b="1">
                <a:solidFill>
                  <a:srgbClr val="FF0000"/>
                </a:solidFill>
              </a:rPr>
              <a:t>create</a:t>
            </a:r>
            <a:r>
              <a:rPr lang="zh-CN" altLang="en-US" sz="2000"/>
              <a:t> other light-up </a:t>
            </a:r>
            <a:r>
              <a:rPr lang="zh-CN" altLang="en-US" sz="2000" b="1">
                <a:solidFill>
                  <a:srgbClr val="FF0000"/>
                </a:solidFill>
              </a:rPr>
              <a:t>projects</a:t>
            </a:r>
            <a:r>
              <a:rPr lang="zh-CN" altLang="en-US" sz="2000"/>
              <a:t>”，所有的活动都需要孩子</a:t>
            </a:r>
            <a:r>
              <a:rPr lang="zh-CN" altLang="en-US" sz="2000" b="1">
                <a:solidFill>
                  <a:srgbClr val="FF0000"/>
                </a:solidFill>
              </a:rPr>
              <a:t>动手实践</a:t>
            </a:r>
            <a:r>
              <a:rPr lang="zh-CN" altLang="en-US" sz="2000"/>
              <a:t>，因此该题正确选项为D。</a:t>
            </a:r>
            <a:endParaRPr lang="zh-CN" altLang="en-US" sz="2000"/>
          </a:p>
        </p:txBody>
      </p:sp>
      <p:sp>
        <p:nvSpPr>
          <p:cNvPr id="12" name="下箭头标注 11"/>
          <p:cNvSpPr/>
          <p:nvPr/>
        </p:nvSpPr>
        <p:spPr>
          <a:xfrm>
            <a:off x="6488430" y="1049020"/>
            <a:ext cx="2246630" cy="81153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识别、分析、归纳具体信息（</a:t>
            </a:r>
            <a:r>
              <a:rPr lang="en-US" altLang="zh-CN"/>
              <a:t>local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animBg="1"/>
      <p:bldP spid="9" grpId="1" animBg="1"/>
      <p:bldP spid="12" grpId="0" animBg="1"/>
      <p:bldP spid="12" grpId="1" animBg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8100" y="136525"/>
            <a:ext cx="558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应用文试题解析：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4615" y="535305"/>
            <a:ext cx="6414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主旨大意</a:t>
            </a:r>
            <a:r>
              <a:rPr lang="en-US" altLang="zh-CN" sz="1600"/>
              <a:t>:</a:t>
            </a:r>
            <a:r>
              <a:rPr lang="zh-CN" altLang="zh-CN" sz="1600"/>
              <a:t>难度                             朝阳</a:t>
            </a:r>
            <a:r>
              <a:rPr lang="en-US" altLang="zh-CN" sz="1600"/>
              <a:t>33  </a:t>
            </a:r>
            <a:r>
              <a:rPr lang="zh-CN" altLang="en-US" sz="1600"/>
              <a:t>西城</a:t>
            </a:r>
            <a:r>
              <a:rPr lang="en-US" altLang="zh-CN" sz="1600"/>
              <a:t>33</a:t>
            </a:r>
            <a:endParaRPr lang="en-US" altLang="zh-CN" sz="1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546735"/>
            <a:ext cx="31432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870" y="558165"/>
            <a:ext cx="314325" cy="314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30" y="546735"/>
            <a:ext cx="314325" cy="3143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8445" y="1145540"/>
            <a:ext cx="8749030" cy="922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33. Where is the information most probably from?</a:t>
            </a:r>
            <a:endParaRPr lang="zh-CN" altLang="en-US"/>
          </a:p>
          <a:p>
            <a:r>
              <a:rPr lang="zh-CN" altLang="en-US"/>
              <a:t>      A. A news report.		B. A guide book.</a:t>
            </a:r>
            <a:endParaRPr lang="zh-CN" altLang="en-US"/>
          </a:p>
          <a:p>
            <a:r>
              <a:rPr lang="zh-CN" altLang="en-US"/>
              <a:t>      C. A noticeboard.		D. A reference book.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0320" y="2091690"/>
            <a:ext cx="9123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解析：本题考查主旨大意。本文是一篇全面</a:t>
            </a:r>
            <a:r>
              <a:rPr lang="zh-CN" altLang="en-US" b="1">
                <a:solidFill>
                  <a:srgbClr val="FF0000"/>
                </a:solidFill>
              </a:rPr>
              <a:t>介绍健身房</a:t>
            </a:r>
            <a:r>
              <a:rPr lang="zh-CN" altLang="en-US"/>
              <a:t>的应用文，由此可以推断本文可能出自日常生活中的布告栏。选择</a:t>
            </a:r>
            <a:r>
              <a:rPr lang="en-US" altLang="zh-CN"/>
              <a:t>C</a:t>
            </a:r>
            <a:r>
              <a:rPr lang="zh-CN" altLang="en-US"/>
              <a:t>选项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58445" y="3005455"/>
            <a:ext cx="8749030" cy="922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33.The main purpose of the passage is to________ . </a:t>
            </a:r>
            <a:endParaRPr lang="zh-CN" altLang="en-US"/>
          </a:p>
          <a:p>
            <a:r>
              <a:rPr lang="zh-CN" altLang="en-US"/>
              <a:t>      A.categorize apps                                  B. introduce apps </a:t>
            </a:r>
            <a:endParaRPr lang="zh-CN" altLang="en-US"/>
          </a:p>
          <a:p>
            <a:r>
              <a:rPr lang="zh-CN" altLang="en-US"/>
              <a:t>      B.evaluate apps                                     D. compare apps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320" y="3996690"/>
            <a:ext cx="91230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解析：本题考查主旨大意。本文通篇介绍了四种app，并没有出现对这几种app的</a:t>
            </a:r>
            <a:r>
              <a:rPr lang="zh-CN" altLang="en-US" b="1">
                <a:solidFill>
                  <a:srgbClr val="FF0000"/>
                </a:solidFill>
              </a:rPr>
              <a:t>分类（categorize）</a:t>
            </a:r>
            <a:r>
              <a:rPr lang="zh-CN" altLang="en-US"/>
              <a:t>、</a:t>
            </a:r>
            <a:r>
              <a:rPr lang="zh-CN" altLang="en-US" b="1">
                <a:solidFill>
                  <a:srgbClr val="FF0000"/>
                </a:solidFill>
              </a:rPr>
              <a:t>评价（evaluate）</a:t>
            </a:r>
            <a:r>
              <a:rPr lang="zh-CN" altLang="en-US"/>
              <a:t>以及比较。</a:t>
            </a:r>
            <a:endParaRPr lang="zh-CN" altLang="en-US"/>
          </a:p>
        </p:txBody>
      </p:sp>
      <p:sp>
        <p:nvSpPr>
          <p:cNvPr id="14" name="下箭头标注 13"/>
          <p:cNvSpPr/>
          <p:nvPr/>
        </p:nvSpPr>
        <p:spPr>
          <a:xfrm>
            <a:off x="6760845" y="334010"/>
            <a:ext cx="2246630" cy="81153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识别、分析、归纳语篇意图（</a:t>
            </a:r>
            <a:r>
              <a:rPr lang="en-US" altLang="zh-CN"/>
              <a:t>global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 bldLvl="0" animBg="1"/>
      <p:bldP spid="9" grpId="1" animBg="1"/>
      <p:bldP spid="14" grpId="0" animBg="1"/>
      <p:bldP spid="14" grpId="1" animBg="1"/>
      <p:bldP spid="10" grpId="0"/>
      <p:bldP spid="10" grpId="1"/>
      <p:bldP spid="11" grpId="0" bldLvl="0" animBg="1"/>
      <p:bldP spid="11" grpId="1" animBg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9859" y="57158"/>
            <a:ext cx="5363911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20" dirty="0">
                <a:sym typeface="+mn-ea"/>
              </a:rPr>
              <a:t>3.</a:t>
            </a:r>
            <a:r>
              <a:rPr lang="zh-CN" altLang="en-US" sz="1920" dirty="0">
                <a:sym typeface="+mn-ea"/>
              </a:rPr>
              <a:t>应用文试题解析：</a:t>
            </a:r>
            <a:endParaRPr lang="zh-CN" altLang="en-US" sz="1920"/>
          </a:p>
        </p:txBody>
      </p:sp>
      <p:sp>
        <p:nvSpPr>
          <p:cNvPr id="3" name="文本框 2"/>
          <p:cNvSpPr txBox="1"/>
          <p:nvPr/>
        </p:nvSpPr>
        <p:spPr>
          <a:xfrm>
            <a:off x="1172406" y="443444"/>
            <a:ext cx="6156127" cy="3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35"/>
              <a:t>细节理解</a:t>
            </a:r>
            <a:r>
              <a:rPr lang="en-US" altLang="zh-CN" sz="1535"/>
              <a:t>:</a:t>
            </a:r>
            <a:r>
              <a:rPr lang="zh-CN" altLang="zh-CN" sz="1535"/>
              <a:t>难度            东城 </a:t>
            </a:r>
            <a:r>
              <a:rPr lang="en-US" altLang="zh-CN" sz="1535"/>
              <a:t>31.32.33   </a:t>
            </a:r>
            <a:endParaRPr lang="en-US" altLang="zh-CN" sz="1535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4933" y="462387"/>
            <a:ext cx="288854" cy="2888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4787" y="944532"/>
            <a:ext cx="8894147" cy="645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/>
              <a:t>31. One of the purposes of YSDE is to ______. </a:t>
            </a:r>
            <a:endParaRPr lang="zh-CN" altLang="en-US" sz="1200"/>
          </a:p>
          <a:p>
            <a:r>
              <a:rPr lang="zh-CN" altLang="en-US" sz="1200"/>
              <a:t> A. provide young scientists with assistance        B. promote the mode of science thinking</a:t>
            </a:r>
            <a:endParaRPr lang="zh-CN" altLang="en-US" sz="1200"/>
          </a:p>
          <a:p>
            <a:r>
              <a:rPr lang="zh-CN" altLang="en-US" sz="1200"/>
              <a:t>C. introduce new university courses                    D. encourage education research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0" y="1589405"/>
            <a:ext cx="9143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解析：本题考查细节理解。根据文章第二段第三点：“Develop science reasoning skills and an understanding of the scientific research process.”可知YSDE的目标之一是提升学生科学推理思考的能力。B选项与原文正确匹配。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164465" y="2111375"/>
            <a:ext cx="8893175" cy="645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/>
              <a:t>32. The YSDE program participants will_____.</a:t>
            </a:r>
            <a:endParaRPr lang="zh-CN" altLang="en-US" sz="1200"/>
          </a:p>
          <a:p>
            <a:r>
              <a:rPr lang="zh-CN" altLang="en-US" sz="1200"/>
              <a:t> A. do research in the natural environment                   B. spend five days organizing the program</a:t>
            </a:r>
            <a:endParaRPr lang="zh-CN" altLang="en-US" sz="1200"/>
          </a:p>
          <a:p>
            <a:r>
              <a:rPr lang="zh-CN" altLang="en-US" sz="1200"/>
              <a:t> C. live in the center throughout the semester              D. present research results in their own schools 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8890" y="2756535"/>
            <a:ext cx="9048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解析：本题考查细节理解。根据文章第二段第四句：“Session in residence allows YSDE members to participate in the magnificent outdoor natural laboratory provided by the surrounding national forests.”可知参与者可以到户外天然实验室体验自然环境下的科学研究活动。A选项与原文正确匹配。</a:t>
            </a:r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154940" y="3401695"/>
            <a:ext cx="8893175" cy="645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/>
              <a:t>33. What makes the YSDE program special?  </a:t>
            </a:r>
            <a:endParaRPr lang="zh-CN" altLang="en-US" sz="1200"/>
          </a:p>
          <a:p>
            <a:r>
              <a:rPr lang="zh-CN" altLang="en-US" sz="1200"/>
              <a:t> A. Competitive learning atmosphere.                          B. Access to various physical activities. </a:t>
            </a:r>
            <a:endParaRPr lang="zh-CN" altLang="en-US" sz="1200"/>
          </a:p>
          <a:p>
            <a:r>
              <a:rPr lang="zh-CN" altLang="en-US" sz="1200"/>
              <a:t> C. Methods of acquiring science language.                D. Support from cooperative organizations. 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116840" y="4046855"/>
            <a:ext cx="8970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解析：本题考查细节理解。根据文章最后一段第一句：“YSDE’s relationship with partner organizations helps complete the program.”可知YSDE的合作机构能够为其提供活动支持。D选项与原文正确匹配。</a:t>
            </a:r>
            <a:endParaRPr lang="zh-CN" altLang="en-US" sz="120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6642"/>
            <a:ext cx="991553" cy="9410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4" name="内容占位符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71039" y="57158"/>
            <a:ext cx="5363911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20" dirty="0">
                <a:sym typeface="+mn-ea"/>
              </a:rPr>
              <a:t>3.</a:t>
            </a:r>
            <a:r>
              <a:rPr lang="zh-CN" altLang="en-US" sz="1920" dirty="0">
                <a:sym typeface="+mn-ea"/>
              </a:rPr>
              <a:t>应用文试题解析：</a:t>
            </a:r>
            <a:endParaRPr lang="zh-CN" altLang="en-US" sz="1920"/>
          </a:p>
        </p:txBody>
      </p:sp>
      <p:sp>
        <p:nvSpPr>
          <p:cNvPr id="3" name="文本框 2"/>
          <p:cNvSpPr txBox="1"/>
          <p:nvPr/>
        </p:nvSpPr>
        <p:spPr>
          <a:xfrm>
            <a:off x="1761051" y="443444"/>
            <a:ext cx="6156127" cy="3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35"/>
              <a:t>细节理解</a:t>
            </a:r>
            <a:r>
              <a:rPr lang="en-US" altLang="zh-CN" sz="1535"/>
              <a:t>:</a:t>
            </a:r>
            <a:r>
              <a:rPr lang="zh-CN" altLang="zh-CN" sz="1535"/>
              <a:t>难度            </a:t>
            </a:r>
            <a:r>
              <a:rPr lang="zh-CN" altLang="en-US" sz="1535">
                <a:sym typeface="+mn-ea"/>
              </a:rPr>
              <a:t>西城 </a:t>
            </a:r>
            <a:r>
              <a:rPr lang="en-US" altLang="zh-CN" sz="1535">
                <a:sym typeface="+mn-ea"/>
              </a:rPr>
              <a:t>31.32    </a:t>
            </a:r>
            <a:r>
              <a:rPr lang="zh-CN" altLang="en-US" sz="1535">
                <a:sym typeface="+mn-ea"/>
              </a:rPr>
              <a:t>丰台</a:t>
            </a:r>
            <a:r>
              <a:rPr lang="en-US" altLang="zh-CN" sz="1535">
                <a:sym typeface="+mn-ea"/>
              </a:rPr>
              <a:t>32</a:t>
            </a:r>
            <a:r>
              <a:rPr lang="en-US" altLang="zh-CN" sz="1535"/>
              <a:t>   </a:t>
            </a:r>
            <a:endParaRPr lang="en-US" altLang="zh-CN" sz="1535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9298" y="469479"/>
            <a:ext cx="301651" cy="30165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6525" y="890270"/>
            <a:ext cx="8711565" cy="645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/>
              <a:t>31.Which apps send reminders to users?</a:t>
            </a:r>
            <a:endParaRPr lang="zh-CN" altLang="en-US" sz="1200"/>
          </a:p>
          <a:p>
            <a:r>
              <a:rPr lang="zh-CN" altLang="en-US" sz="1200"/>
              <a:t>      A.Student planner apps.                                       B. Lecture recording apps.</a:t>
            </a:r>
            <a:endParaRPr lang="zh-CN" altLang="en-US" sz="1200"/>
          </a:p>
          <a:p>
            <a:r>
              <a:rPr lang="zh-CN" altLang="en-US" sz="1200"/>
              <a:t>      C.Student safety apps.                                         D. Healthy eating apps. 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136505" y="1581326"/>
            <a:ext cx="898555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解析：本题考查细节理解。根据文章Students Planner apps部分里的第二句：“, many student planner apps also send reminders and warnings straight to your phone or device.”可知Students Planner apps发送提醒。A选项正确。</a:t>
            </a:r>
            <a:endParaRPr lang="zh-CN" altLang="en-US" sz="1200"/>
          </a:p>
        </p:txBody>
      </p:sp>
      <p:sp>
        <p:nvSpPr>
          <p:cNvPr id="8" name="文本框 7"/>
          <p:cNvSpPr txBox="1"/>
          <p:nvPr/>
        </p:nvSpPr>
        <p:spPr>
          <a:xfrm>
            <a:off x="136725" y="2126962"/>
            <a:ext cx="8711328" cy="645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/>
              <a:t>32.What can we learn about the Circle of Six app? </a:t>
            </a:r>
            <a:endParaRPr lang="zh-CN" altLang="en-US" sz="1200"/>
          </a:p>
          <a:p>
            <a:r>
              <a:rPr lang="zh-CN" altLang="en-US" sz="1200"/>
              <a:t>      A.It allows users to seek help during an emergency.            B.It encourages users to communicate with friends. </a:t>
            </a:r>
            <a:endParaRPr lang="zh-CN" altLang="en-US" sz="1200"/>
          </a:p>
          <a:p>
            <a:r>
              <a:rPr lang="zh-CN" altLang="en-US" sz="1200"/>
              <a:t>      C. It enables users to store an entire lecture.                       D. It helps users to lead a healthy life. 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136725" y="2856041"/>
            <a:ext cx="8765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解析：本题考查细节理解。根据题干中的The Circle of Six app定位到文章Student safety apps部分第二句：“The Circle of Six app is particularly useful for...... an instant call for help at the touch of a button.”A选项与原文正确匹配。</a:t>
            </a:r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191770" y="3316605"/>
            <a:ext cx="8656320" cy="645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/>
              <a:t>32. If you want to make a thank-you card with lights, you may prefer _________.</a:t>
            </a:r>
            <a:endParaRPr lang="zh-CN" altLang="en-US" sz="1200"/>
          </a:p>
          <a:p>
            <a:r>
              <a:rPr lang="zh-CN" altLang="en-US" sz="1200"/>
              <a:t>      A. Electrical engineering			    B. Science experiments at home</a:t>
            </a:r>
            <a:endParaRPr lang="zh-CN" altLang="en-US" sz="1200"/>
          </a:p>
          <a:p>
            <a:r>
              <a:rPr lang="zh-CN" altLang="en-US" sz="1200"/>
              <a:t>      C. Start building				    D. An educational field trip 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162484" y="4061715"/>
            <a:ext cx="881980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解析：本题考查细节理解。根据题干中“thank-you card with lights”可以定位答案出自文章“Electrical engineering”部分。</a:t>
            </a:r>
            <a:r>
              <a:rPr lang="en-US" altLang="zh-CN" sz="1200"/>
              <a:t>A</a:t>
            </a:r>
            <a:r>
              <a:rPr lang="zh-CN" altLang="en-US" sz="1200"/>
              <a:t>选项符合题意。</a:t>
            </a:r>
            <a:endParaRPr lang="zh-CN" altLang="en-US" sz="1200"/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6995" y="-15108"/>
            <a:ext cx="991553" cy="9410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4" name="内容占位符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6995" y="-15108"/>
            <a:ext cx="991553" cy="9410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4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图示 6"/>
          <p:cNvGraphicFramePr/>
          <p:nvPr/>
        </p:nvGraphicFramePr>
        <p:xfrm>
          <a:off x="1030605" y="701675"/>
          <a:ext cx="7990205" cy="374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01750" y="187960"/>
            <a:ext cx="5027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ym typeface="+mn-ea"/>
              </a:rPr>
              <a:t>4.</a:t>
            </a:r>
            <a:r>
              <a:rPr lang="zh-CN" altLang="en-US" sz="2400">
                <a:sym typeface="+mn-ea"/>
              </a:rPr>
              <a:t>应用文阅读技巧总结及备考建议：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803" y="794216"/>
            <a:ext cx="1234394" cy="122296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87" y="2360620"/>
            <a:ext cx="4658823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82" y="3508022"/>
            <a:ext cx="4205256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37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137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21413" y="362968"/>
            <a:ext cx="1775298" cy="486085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zh-CN" altLang="en-US" sz="2800" dirty="0" smtClean="0"/>
              <a:t>目   录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963" y="1200770"/>
            <a:ext cx="8784076" cy="3781678"/>
          </a:xfrm>
          <a:ln w="19050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ts val="2200"/>
              </a:lnSpc>
            </a:pPr>
            <a:r>
              <a:rPr lang="zh-CN" altLang="en-US" sz="2000" dirty="0">
                <a:solidFill>
                  <a:srgbClr val="FF0000"/>
                </a:solidFill>
              </a:rPr>
              <a:t>教学内容</a:t>
            </a:r>
            <a:r>
              <a:rPr lang="zh-CN" altLang="en-US" sz="2000" dirty="0"/>
              <a:t>：北京</a:t>
            </a:r>
            <a:r>
              <a:rPr lang="en-US" altLang="zh-CN" sz="2000" dirty="0"/>
              <a:t>2020</a:t>
            </a:r>
            <a:r>
              <a:rPr lang="zh-CN" altLang="en-US" sz="2000" dirty="0"/>
              <a:t>年</a:t>
            </a:r>
            <a:r>
              <a:rPr lang="en-US" altLang="zh-CN" sz="2000" dirty="0"/>
              <a:t>1</a:t>
            </a:r>
            <a:r>
              <a:rPr lang="zh-CN" altLang="en-US" sz="2000" dirty="0"/>
              <a:t>月，东城区、西城区、海淀区、朝阳区、丰台区以及石景山等</a:t>
            </a:r>
            <a:r>
              <a:rPr lang="zh-CN" altLang="en-US" sz="2000" dirty="0" smtClean="0"/>
              <a:t>六城区</a:t>
            </a:r>
            <a:r>
              <a:rPr lang="zh-CN" altLang="en-US" sz="2000" dirty="0"/>
              <a:t>高</a:t>
            </a:r>
            <a:r>
              <a:rPr lang="zh-CN" altLang="en-US" sz="2000" dirty="0" smtClean="0"/>
              <a:t>三期末检测应用文阅读。</a:t>
            </a:r>
            <a:endParaRPr lang="en-US" altLang="zh-CN" sz="2000" dirty="0" smtClean="0"/>
          </a:p>
          <a:p>
            <a:pPr>
              <a:lnSpc>
                <a:spcPts val="22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教学目标</a:t>
            </a:r>
            <a:r>
              <a:rPr lang="zh-CN" altLang="en-US" sz="2000" dirty="0"/>
              <a:t>：通过对六篇应用文阅读试题的分析，提高</a:t>
            </a:r>
            <a:r>
              <a:rPr lang="zh-CN" altLang="en-US" sz="2000" dirty="0" smtClean="0"/>
              <a:t>学生推理</a:t>
            </a:r>
            <a:r>
              <a:rPr lang="zh-CN" altLang="en-US" sz="2000" dirty="0"/>
              <a:t>判断能力以及概括文章主旨大意的能力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>
              <a:lnSpc>
                <a:spcPts val="22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教学</a:t>
            </a:r>
            <a:r>
              <a:rPr lang="zh-CN" altLang="en-US" sz="2000" dirty="0">
                <a:solidFill>
                  <a:srgbClr val="FF0000"/>
                </a:solidFill>
              </a:rPr>
              <a:t>准备</a:t>
            </a:r>
            <a:r>
              <a:rPr lang="zh-CN" altLang="en-US" sz="2000" dirty="0"/>
              <a:t>：</a:t>
            </a:r>
            <a:r>
              <a:rPr lang="zh-CN" altLang="en-US" sz="2000" dirty="0" smtClean="0"/>
              <a:t>六城区</a:t>
            </a:r>
            <a:r>
              <a:rPr lang="zh-CN" altLang="en-US" sz="2000" dirty="0"/>
              <a:t>期末考试应用文原文</a:t>
            </a:r>
            <a:r>
              <a:rPr lang="en-US" altLang="zh-CN" sz="2000" dirty="0"/>
              <a:t>+</a:t>
            </a:r>
            <a:r>
              <a:rPr lang="zh-CN" altLang="en-US" sz="2000" dirty="0" smtClean="0"/>
              <a:t>试题。</a:t>
            </a:r>
            <a:endParaRPr lang="en-US" altLang="zh-CN" sz="2000" dirty="0" smtClean="0"/>
          </a:p>
          <a:p>
            <a:pPr>
              <a:lnSpc>
                <a:spcPts val="22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教学过程</a:t>
            </a:r>
            <a:r>
              <a:rPr lang="zh-CN" altLang="en-US" sz="2000" dirty="0" smtClean="0"/>
              <a:t>：</a:t>
            </a:r>
            <a:r>
              <a:rPr lang="en-US" altLang="zh-CN" sz="2000" dirty="0"/>
              <a:t>1.</a:t>
            </a:r>
            <a:r>
              <a:rPr lang="zh-CN" altLang="en-US" sz="2000" dirty="0"/>
              <a:t>试题总体分析及能力考查点归类；</a:t>
            </a:r>
            <a:endParaRPr lang="zh-CN" altLang="en-US" sz="2000" dirty="0"/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2000" dirty="0" smtClean="0"/>
              <a:t>                 2</a:t>
            </a:r>
            <a:r>
              <a:rPr lang="en-US" altLang="zh-CN" sz="2000" dirty="0"/>
              <a:t>.</a:t>
            </a:r>
            <a:r>
              <a:rPr lang="zh-CN" altLang="en-US" sz="2000" dirty="0"/>
              <a:t>应用文阅读技巧点拨；</a:t>
            </a:r>
            <a:endParaRPr lang="zh-CN" altLang="en-US" sz="2000" dirty="0"/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2000" dirty="0" smtClean="0"/>
              <a:t>                 3</a:t>
            </a:r>
            <a:r>
              <a:rPr lang="en-US" altLang="zh-CN" sz="2000" dirty="0"/>
              <a:t>.</a:t>
            </a:r>
            <a:r>
              <a:rPr lang="zh-CN" altLang="en-US" sz="2000" dirty="0"/>
              <a:t>应用文阅读技巧精讲；</a:t>
            </a:r>
            <a:endParaRPr lang="zh-CN" altLang="en-US" sz="2000" dirty="0"/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2000" dirty="0" smtClean="0"/>
              <a:t>                 </a:t>
            </a:r>
            <a:r>
              <a:rPr lang="en-US" altLang="zh-CN" sz="2000" dirty="0"/>
              <a:t>4.</a:t>
            </a:r>
            <a:r>
              <a:rPr lang="zh-CN" altLang="en-US" sz="2000" dirty="0"/>
              <a:t>应用文阅读技巧总结及建议。</a:t>
            </a:r>
            <a:endParaRPr lang="zh-CN" altLang="en-US" sz="2000" dirty="0"/>
          </a:p>
          <a:p>
            <a:endParaRPr lang="en-US" altLang="zh-CN" sz="2400" dirty="0" smtClean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</p:txBody>
      </p:sp>
      <p:pic>
        <p:nvPicPr>
          <p:cNvPr id="4" name="内容占位符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5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171575" y="494797"/>
          <a:ext cx="7143750" cy="40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165"/>
                <a:gridCol w="1791335"/>
                <a:gridCol w="1856105"/>
                <a:gridCol w="705485"/>
                <a:gridCol w="1724660"/>
              </a:tblGrid>
              <a:tr h="3886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100"/>
                        <a:t>城区</a:t>
                      </a:r>
                      <a:endParaRPr lang="zh-CN" altLang="en-US" sz="2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/>
                        <a:t>话题</a:t>
                      </a:r>
                      <a:endParaRPr lang="zh-CN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dirty="0" smtClean="0"/>
                        <a:t>标题</a:t>
                      </a:r>
                      <a:endParaRPr lang="zh-CN" alt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dirty="0" smtClean="0"/>
                        <a:t>字数</a:t>
                      </a:r>
                      <a:endParaRPr lang="zh-CN" altLang="en-US" sz="21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100" dirty="0" smtClean="0"/>
                        <a:t>考查点</a:t>
                      </a:r>
                      <a:endParaRPr lang="zh-CN" altLang="en-US" sz="2100" dirty="0" smtClean="0"/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朝阳</a:t>
                      </a:r>
                      <a:r>
                        <a:rPr lang="en-US" altLang="zh-CN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A</a:t>
                      </a:r>
                      <a:r>
                        <a:rPr lang="zh-CN" altLang="en-US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篇</a:t>
                      </a:r>
                      <a:endParaRPr lang="zh-CN" altLang="en-US" sz="1500" b="1" dirty="0" smtClean="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endParaRPr lang="zh-CN" altLang="en-US" sz="1500" b="1" dirty="0" smtClean="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>
                          <a:latin typeface="Times New Roman" panose="02020603050405020304" charset="0"/>
                        </a:rPr>
                        <a:t>健身房</a:t>
                      </a:r>
                      <a:endParaRPr lang="zh-CN" altLang="en-US" sz="1500">
                        <a:latin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Fighting Fit Health Club</a:t>
                      </a: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300</a:t>
                      </a:r>
                      <a:r>
                        <a:rPr lang="zh-CN" altLang="en-US" sz="15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</a:t>
                      </a: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细节理解：</a:t>
                      </a:r>
                      <a:r>
                        <a:rPr lang="en-US" altLang="zh-CN" sz="15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31.32</a:t>
                      </a:r>
                      <a:endParaRPr lang="en-US" altLang="zh-CN" sz="15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500" b="1">
                          <a:solidFill>
                            <a:schemeClr val="accent6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主旨大意：</a:t>
                      </a:r>
                      <a:r>
                        <a:rPr lang="en-US" altLang="zh-CN" sz="1500" b="1">
                          <a:solidFill>
                            <a:schemeClr val="accent6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33</a:t>
                      </a:r>
                      <a:endParaRPr lang="en-US" altLang="zh-CN" sz="1500" b="1">
                        <a:solidFill>
                          <a:schemeClr val="accent6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东城</a:t>
                      </a:r>
                      <a:r>
                        <a:rPr lang="en-US" altLang="zh-CN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A</a:t>
                      </a:r>
                      <a:r>
                        <a:rPr lang="zh-CN" altLang="en-US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篇</a:t>
                      </a:r>
                      <a:endParaRPr lang="zh-CN" altLang="en-US" sz="1500" b="1" dirty="0" smtClean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>
                          <a:latin typeface="Times New Roman" panose="02020603050405020304" charset="0"/>
                        </a:rPr>
                        <a:t>介绍青少年科学探索体验项目</a:t>
                      </a:r>
                      <a:endParaRPr lang="zh-CN" altLang="en-US" sz="1500">
                        <a:latin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Youth Science Discovery Experience</a:t>
                      </a: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397</a:t>
                      </a:r>
                      <a:r>
                        <a:rPr lang="zh-CN" altLang="en-US" sz="15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</a:t>
                      </a: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细节理解：</a:t>
                      </a:r>
                      <a:r>
                        <a:rPr lang="en-US" altLang="zh-CN" sz="15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31.32.33</a:t>
                      </a:r>
                      <a:endParaRPr lang="en-US" altLang="zh-CN" sz="1500" b="1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西城</a:t>
                      </a:r>
                      <a:r>
                        <a:rPr lang="en-US" altLang="zh-CN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A</a:t>
                      </a:r>
                      <a:r>
                        <a:rPr lang="zh-CN" altLang="en-US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篇</a:t>
                      </a:r>
                      <a:endParaRPr lang="zh-CN" altLang="en-US" sz="1500" b="1" dirty="0" smtClean="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endParaRPr lang="zh-CN" altLang="en-US" sz="1500" b="1" dirty="0" smtClean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>
                          <a:latin typeface="Times New Roman" panose="02020603050405020304" charset="0"/>
                        </a:rPr>
                        <a:t>介绍有益于学生的几款应用程序</a:t>
                      </a:r>
                      <a:endParaRPr lang="zh-CN" altLang="en-US" sz="1500">
                        <a:latin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Most Helpful Apps for Students</a:t>
                      </a: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347</a:t>
                      </a:r>
                      <a:r>
                        <a:rPr lang="zh-CN" altLang="en-US" sz="15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</a:t>
                      </a: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细节理解：</a:t>
                      </a:r>
                      <a:r>
                        <a:rPr lang="en-US" altLang="zh-CN" sz="15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31.32</a:t>
                      </a:r>
                      <a:endParaRPr lang="en-US" altLang="zh-CN" sz="15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500" b="1">
                          <a:solidFill>
                            <a:schemeClr val="accent6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主旨大意：</a:t>
                      </a:r>
                      <a:r>
                        <a:rPr lang="en-US" altLang="zh-CN" sz="1500" b="1">
                          <a:solidFill>
                            <a:schemeClr val="accent6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33</a:t>
                      </a:r>
                      <a:endParaRPr lang="en-US" altLang="zh-CN" sz="1500" b="1">
                        <a:solidFill>
                          <a:schemeClr val="accent6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海淀</a:t>
                      </a:r>
                      <a:r>
                        <a:rPr lang="en-US" altLang="zh-CN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A</a:t>
                      </a:r>
                      <a:r>
                        <a:rPr lang="zh-CN" altLang="en-US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篇</a:t>
                      </a:r>
                      <a:endParaRPr lang="zh-CN" altLang="en-US" sz="1500" b="1" dirty="0" smtClean="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500" b="1" dirty="0" smtClean="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>
                          <a:latin typeface="Times New Roman" panose="02020603050405020304" charset="0"/>
                        </a:rPr>
                        <a:t>亲子活动广告</a:t>
                      </a:r>
                      <a:endParaRPr lang="zh-CN" altLang="en-US" sz="1500">
                        <a:latin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>
                        <a:latin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378</a:t>
                      </a:r>
                      <a:r>
                        <a:rPr lang="zh-CN" altLang="en-US" sz="15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</a:t>
                      </a: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细节理解：</a:t>
                      </a:r>
                      <a:r>
                        <a:rPr lang="en-US" altLang="zh-CN" sz="15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51.52</a:t>
                      </a:r>
                      <a:endParaRPr lang="en-US" altLang="zh-CN" sz="15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500" b="1">
                          <a:solidFill>
                            <a:srgbClr val="00B0F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推理判断：</a:t>
                      </a:r>
                      <a:r>
                        <a:rPr lang="en-US" altLang="zh-CN" sz="1500" b="1">
                          <a:solidFill>
                            <a:srgbClr val="00B0F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53</a:t>
                      </a:r>
                      <a:endParaRPr lang="en-US" altLang="zh-CN" sz="1500" b="1">
                        <a:solidFill>
                          <a:srgbClr val="00B0F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</a:tr>
              <a:tr h="754380">
                <a:tc>
                  <a:txBody>
                    <a:bodyPr/>
                    <a:lstStyle/>
                    <a:p>
                      <a:r>
                        <a:rPr lang="zh-CN" altLang="en-US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石景山</a:t>
                      </a:r>
                      <a:r>
                        <a:rPr lang="en-US" altLang="zh-CN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B</a:t>
                      </a:r>
                      <a:r>
                        <a:rPr lang="zh-CN" altLang="en-US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篇</a:t>
                      </a:r>
                      <a:endParaRPr lang="zh-CN" altLang="en-US" sz="1500" b="1" dirty="0" smtClean="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endParaRPr lang="zh-CN" altLang="en-US" sz="1500" b="1" dirty="0" smtClean="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>
                          <a:latin typeface="Times New Roman" panose="02020603050405020304" charset="0"/>
                        </a:rPr>
                        <a:t>为搬去悉尼居住的学生提供一些信息和建议</a:t>
                      </a:r>
                      <a:endParaRPr lang="zh-CN" altLang="en-US" sz="1500">
                        <a:latin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500">
                        <a:latin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238</a:t>
                      </a:r>
                      <a:r>
                        <a:rPr lang="zh-CN" altLang="en-US" sz="15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</a:t>
                      </a: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细节理解：</a:t>
                      </a:r>
                      <a:r>
                        <a:rPr lang="en-US" altLang="zh-CN" sz="15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35.36</a:t>
                      </a:r>
                      <a:endParaRPr lang="en-US" altLang="zh-CN" sz="15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500" b="1">
                          <a:solidFill>
                            <a:srgbClr val="00B0F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推理判断：</a:t>
                      </a:r>
                      <a:r>
                        <a:rPr lang="en-US" altLang="zh-CN" sz="1500" b="1">
                          <a:solidFill>
                            <a:srgbClr val="00B0F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37</a:t>
                      </a:r>
                      <a:endParaRPr lang="en-US" altLang="zh-CN" sz="1500" b="1">
                        <a:solidFill>
                          <a:srgbClr val="00B0F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</a:tr>
              <a:tr h="7543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丰台</a:t>
                      </a:r>
                      <a:r>
                        <a:rPr lang="en-US" altLang="zh-CN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A</a:t>
                      </a:r>
                      <a:r>
                        <a:rPr lang="zh-CN" altLang="en-US" sz="1500" b="1" dirty="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篇</a:t>
                      </a:r>
                      <a:endParaRPr lang="zh-CN" altLang="en-US" sz="1500" b="1" dirty="0" smtClean="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1500" b="1" dirty="0" smtClean="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介绍寒假孩子们可以进行的科学类小活动</a:t>
                      </a: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>
                          <a:latin typeface="Times New Roman" panose="02020603050405020304" charset="0"/>
                          <a:cs typeface="Times New Roman" panose="02020603050405020304" charset="0"/>
                        </a:rPr>
                        <a:t>Fun STEM Things to Do Over Winter Break</a:t>
                      </a: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5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334</a:t>
                      </a:r>
                      <a:r>
                        <a:rPr lang="zh-CN" altLang="en-US" sz="15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</a:t>
                      </a:r>
                      <a:endParaRPr lang="zh-CN" altLang="en-US" sz="15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5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细节理解：</a:t>
                      </a:r>
                      <a:r>
                        <a:rPr lang="en-US" altLang="zh-CN" sz="15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32.33</a:t>
                      </a:r>
                      <a:endParaRPr lang="en-US" altLang="zh-CN" sz="1500" b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500" b="1">
                          <a:solidFill>
                            <a:srgbClr val="00B0F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推理判断：</a:t>
                      </a:r>
                      <a:r>
                        <a:rPr lang="en-US" altLang="zh-CN" sz="1500" b="1">
                          <a:solidFill>
                            <a:srgbClr val="00B0F0"/>
                          </a:solidFill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31</a:t>
                      </a:r>
                      <a:endParaRPr lang="en-US" altLang="zh-CN" sz="1500" b="1">
                        <a:solidFill>
                          <a:srgbClr val="00B0F0"/>
                        </a:solidFill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95864" y="103320"/>
            <a:ext cx="675227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ym typeface="+mn-ea"/>
              </a:rPr>
              <a:t>1.</a:t>
            </a:r>
            <a:r>
              <a:rPr lang="zh-CN" altLang="en-US" sz="2100" dirty="0">
                <a:sym typeface="+mn-ea"/>
              </a:rPr>
              <a:t>试题总体分析及能力考查点归类：</a:t>
            </a:r>
            <a:endParaRPr lang="en-US" altLang="zh-CN" sz="2100" dirty="0">
              <a:sym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096385" y="2547620"/>
            <a:ext cx="1757680" cy="356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096385" y="3173095"/>
            <a:ext cx="1757680" cy="356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1575" y="148087"/>
            <a:ext cx="319278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应用文阅读技巧点拨：</a:t>
            </a:r>
            <a:endParaRPr lang="zh-CN" altLang="en-US" sz="2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1075373" y="800074"/>
          <a:ext cx="7790021" cy="3584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内容占位符 11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86995" y="-15108"/>
            <a:ext cx="991553" cy="9410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4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171575" y="147955"/>
            <a:ext cx="608838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应用文阅读技巧点拨：常用做题方法</a:t>
            </a:r>
            <a:endParaRPr lang="en-US" altLang="zh-CN" sz="2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1171575" y="701040"/>
          <a:ext cx="6203315" cy="3741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8100" y="136525"/>
            <a:ext cx="558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应用文试题解析：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2210" y="535305"/>
            <a:ext cx="7693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ym typeface="+mn-ea"/>
              </a:rPr>
              <a:t>细节理解</a:t>
            </a:r>
            <a:r>
              <a:rPr lang="en-US" altLang="zh-CN" sz="1600">
                <a:sym typeface="+mn-ea"/>
              </a:rPr>
              <a:t>:</a:t>
            </a:r>
            <a:r>
              <a:rPr lang="zh-CN" altLang="zh-CN" sz="1600">
                <a:sym typeface="+mn-ea"/>
              </a:rPr>
              <a:t>难度       （</a:t>
            </a:r>
            <a:r>
              <a:rPr lang="zh-CN" altLang="zh-CN" sz="1600" u="sng">
                <a:sym typeface="+mn-ea"/>
              </a:rPr>
              <a:t>注：东城 </a:t>
            </a:r>
            <a:r>
              <a:rPr lang="en-US" altLang="zh-CN" sz="1600" u="sng">
                <a:sym typeface="+mn-ea"/>
              </a:rPr>
              <a:t>31.32.33  </a:t>
            </a:r>
            <a:r>
              <a:rPr lang="zh-CN" altLang="en-US" sz="1600" u="sng">
                <a:sym typeface="+mn-ea"/>
              </a:rPr>
              <a:t>西城 </a:t>
            </a:r>
            <a:r>
              <a:rPr lang="en-US" altLang="zh-CN" sz="1600" u="sng">
                <a:sym typeface="+mn-ea"/>
              </a:rPr>
              <a:t>31.32    </a:t>
            </a:r>
            <a:r>
              <a:rPr lang="zh-CN" altLang="en-US" sz="1600" u="sng">
                <a:sym typeface="+mn-ea"/>
              </a:rPr>
              <a:t>丰台</a:t>
            </a:r>
            <a:r>
              <a:rPr lang="en-US" altLang="zh-CN" sz="1600" u="sng">
                <a:sym typeface="+mn-ea"/>
              </a:rPr>
              <a:t>32</a:t>
            </a:r>
            <a:r>
              <a:rPr lang="zh-CN" altLang="en-US" sz="1600" u="sng">
                <a:sym typeface="+mn-ea"/>
              </a:rPr>
              <a:t>参考</a:t>
            </a:r>
            <a:r>
              <a:rPr lang="en-US" altLang="zh-CN" sz="1600" u="sng">
                <a:sym typeface="+mn-ea"/>
              </a:rPr>
              <a:t>PPT P16&amp;17</a:t>
            </a:r>
            <a:r>
              <a:rPr lang="zh-CN" altLang="en-US" sz="1600">
                <a:sym typeface="+mn-ea"/>
              </a:rPr>
              <a:t>）</a:t>
            </a:r>
            <a:r>
              <a:rPr lang="en-US" altLang="zh-CN" sz="1600">
                <a:sym typeface="+mn-ea"/>
              </a:rPr>
              <a:t>    </a:t>
            </a:r>
            <a:endParaRPr lang="en-US" altLang="zh-CN" sz="1600">
              <a:sym typeface="+mn-ea"/>
            </a:endParaRPr>
          </a:p>
          <a:p>
            <a:endParaRPr lang="en-US" altLang="zh-CN" sz="1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975" y="535305"/>
            <a:ext cx="314325" cy="314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4460" y="2760345"/>
            <a:ext cx="8741410" cy="8299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600"/>
              <a:t>51.Which activity needs to be booked in advance?（</a:t>
            </a:r>
            <a:r>
              <a:rPr lang="zh-CN" altLang="zh-CN" sz="1600">
                <a:sym typeface="+mn-ea"/>
              </a:rPr>
              <a:t>海淀 </a:t>
            </a:r>
            <a:r>
              <a:rPr lang="en-US" altLang="zh-CN" sz="1600">
                <a:sym typeface="+mn-ea"/>
              </a:rPr>
              <a:t>51</a:t>
            </a:r>
            <a:r>
              <a:rPr lang="zh-CN" altLang="en-US" sz="1600"/>
              <a:t>）</a:t>
            </a:r>
            <a:endParaRPr lang="zh-CN" altLang="en-US" sz="1600"/>
          </a:p>
          <a:p>
            <a:r>
              <a:rPr lang="zh-CN" altLang="en-US" sz="1600"/>
              <a:t>      A.Kids Week Activities.         	            B. The performance Into the Woods.</a:t>
            </a:r>
            <a:endParaRPr lang="zh-CN" altLang="en-US" sz="1600"/>
          </a:p>
          <a:p>
            <a:r>
              <a:rPr lang="zh-CN" altLang="en-US" sz="1600"/>
              <a:t>      C. Family Sandcastle Building Day.               D. Outdoor Art Moves, Winter 2020.</a:t>
            </a:r>
            <a:endParaRPr lang="zh-CN" altLang="en-US" sz="1600"/>
          </a:p>
        </p:txBody>
      </p:sp>
      <p:sp>
        <p:nvSpPr>
          <p:cNvPr id="7" name="文本框 6"/>
          <p:cNvSpPr txBox="1"/>
          <p:nvPr/>
        </p:nvSpPr>
        <p:spPr>
          <a:xfrm>
            <a:off x="6350" y="3590290"/>
            <a:ext cx="914400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解析：本题考查细节理解。根据文章第一个活动中第三句：“All activities are free, but reserve in advance to make sure there are enough supplies and materials available for everyone.”可知Kids Week Activities需要提前预定。</a:t>
            </a:r>
            <a:r>
              <a:rPr lang="zh-CN" altLang="en-US" sz="1400">
                <a:solidFill>
                  <a:srgbClr val="FF0000"/>
                </a:solidFill>
              </a:rPr>
              <a:t>此题易混淆的选项为D项，也就是文中提及的第四个活动，因该部分最后一句中提到“reservations are encouraged”而容易被误选，</a:t>
            </a:r>
            <a:r>
              <a:rPr lang="zh-CN" altLang="en-US" sz="1400"/>
              <a:t>同学们细心辨别一下就能得出活动方鼓励预定的做法，而不是必须的环节。</a:t>
            </a:r>
            <a:r>
              <a:rPr lang="en-US" altLang="zh-CN" sz="1400"/>
              <a:t>A</a:t>
            </a:r>
            <a:r>
              <a:rPr lang="zh-CN" altLang="en-US" sz="1400"/>
              <a:t>选项正确。</a:t>
            </a:r>
            <a:endParaRPr lang="zh-CN" altLang="en-US" sz="1400"/>
          </a:p>
        </p:txBody>
      </p:sp>
      <p:sp>
        <p:nvSpPr>
          <p:cNvPr id="9" name="文本框 8"/>
          <p:cNvSpPr txBox="1"/>
          <p:nvPr/>
        </p:nvSpPr>
        <p:spPr>
          <a:xfrm>
            <a:off x="124460" y="1045210"/>
            <a:ext cx="8741410" cy="8299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600"/>
              <a:t>52. For kids enjoying </a:t>
            </a:r>
            <a:r>
              <a:rPr lang="zh-CN" altLang="en-US" sz="1600" b="1">
                <a:solidFill>
                  <a:srgbClr val="FF0000"/>
                </a:solidFill>
              </a:rPr>
              <a:t>playing detectives</a:t>
            </a:r>
            <a:r>
              <a:rPr lang="zh-CN" altLang="en-US" sz="1600"/>
              <a:t>, they can go </a:t>
            </a:r>
            <a:r>
              <a:rPr lang="en-US" altLang="zh-CN" sz="1600"/>
              <a:t>_____________</a:t>
            </a:r>
            <a:r>
              <a:rPr lang="zh-CN" altLang="en-US" sz="1600"/>
              <a:t>.</a:t>
            </a:r>
            <a:r>
              <a:rPr lang="zh-CN" altLang="en-US" sz="1600">
                <a:sym typeface="+mn-ea"/>
              </a:rPr>
              <a:t>（</a:t>
            </a:r>
            <a:r>
              <a:rPr lang="zh-CN" altLang="zh-CN" sz="1600">
                <a:sym typeface="+mn-ea"/>
              </a:rPr>
              <a:t>海淀 </a:t>
            </a:r>
            <a:r>
              <a:rPr lang="en-US" altLang="zh-CN" sz="1600">
                <a:sym typeface="+mn-ea"/>
              </a:rPr>
              <a:t>52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/>
          </a:p>
          <a:p>
            <a:r>
              <a:rPr lang="zh-CN" altLang="en-US" sz="1600"/>
              <a:t>      A.695 E. Colorado Blvd., Pasadena                     B. 2301 N. Highland Ave, Los Angeles</a:t>
            </a:r>
            <a:endParaRPr lang="zh-CN" altLang="en-US" sz="1600"/>
          </a:p>
          <a:p>
            <a:r>
              <a:rPr lang="zh-CN" altLang="en-US" sz="1600"/>
              <a:t>      C. 3720 Stephen M. White Dr. San Pedro            D.10899 Wilshire Blvd., Los Angles</a:t>
            </a:r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6350" y="1997075"/>
            <a:ext cx="91376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解析：本题考查细节理解。根据题干“playing detectives”（扮演侦探）活动可以定位到第四个活动，该部分第二段引号部分“</a:t>
            </a:r>
            <a:r>
              <a:rPr lang="zh-CN" altLang="en-US" sz="1400" b="1">
                <a:solidFill>
                  <a:srgbClr val="FF0000"/>
                </a:solidFill>
              </a:rPr>
              <a:t>collect clues，and crack the case of a legendary mystery theft”</a:t>
            </a:r>
            <a:r>
              <a:rPr lang="zh-CN" altLang="en-US" sz="1400"/>
              <a:t>与“detective”活动吻合。</a:t>
            </a:r>
            <a:r>
              <a:rPr lang="en-US" altLang="zh-CN" sz="1400"/>
              <a:t>D</a:t>
            </a:r>
            <a:r>
              <a:rPr lang="zh-CN" altLang="en-US" sz="1400"/>
              <a:t>选项正确。</a:t>
            </a:r>
            <a:endParaRPr lang="zh-CN" altLang="en-US" sz="1400"/>
          </a:p>
        </p:txBody>
      </p:sp>
      <p:sp>
        <p:nvSpPr>
          <p:cNvPr id="11" name="下箭头标注 10"/>
          <p:cNvSpPr/>
          <p:nvPr/>
        </p:nvSpPr>
        <p:spPr>
          <a:xfrm>
            <a:off x="7906385" y="975995"/>
            <a:ext cx="1237615" cy="589915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定位信息</a:t>
            </a:r>
            <a:endParaRPr lang="zh-CN" altLang="en-US"/>
          </a:p>
        </p:txBody>
      </p:sp>
      <p:sp>
        <p:nvSpPr>
          <p:cNvPr id="12" name="下箭头标注 11"/>
          <p:cNvSpPr/>
          <p:nvPr/>
        </p:nvSpPr>
        <p:spPr>
          <a:xfrm>
            <a:off x="7906385" y="2734310"/>
            <a:ext cx="1237615" cy="589915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排除干扰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1" grpId="0" animBg="1"/>
      <p:bldP spid="11" grpId="1" animBg="1"/>
      <p:bldP spid="10" grpId="0"/>
      <p:bldP spid="10" grpId="1"/>
      <p:bldP spid="6" grpId="0" animBg="1"/>
      <p:bldP spid="6" grpId="1" animBg="1"/>
      <p:bldP spid="12" grpId="0" animBg="1"/>
      <p:bldP spid="12" grpId="1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77565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77565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8100" y="136525"/>
            <a:ext cx="558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应用文试题解析：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3515" y="535305"/>
            <a:ext cx="6414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细节理解</a:t>
            </a:r>
            <a:r>
              <a:rPr lang="en-US" altLang="zh-CN" sz="1600"/>
              <a:t>:</a:t>
            </a:r>
            <a:r>
              <a:rPr lang="zh-CN" altLang="zh-CN" sz="1600"/>
              <a:t>难度                 （朝阳</a:t>
            </a:r>
            <a:r>
              <a:rPr lang="en-US" altLang="zh-CN" sz="1600"/>
              <a:t>31.32</a:t>
            </a:r>
            <a:r>
              <a:rPr lang="zh-CN" altLang="en-US" sz="1600"/>
              <a:t>）</a:t>
            </a:r>
            <a:endParaRPr lang="zh-CN" altLang="en-US" sz="1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535305"/>
            <a:ext cx="314325" cy="314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835" y="535305"/>
            <a:ext cx="314325" cy="314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2235" y="1038860"/>
            <a:ext cx="8958580" cy="645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/>
              <a:t>31. At the Fighting Fit Health Club, you can ______.</a:t>
            </a:r>
            <a:endParaRPr lang="zh-CN" altLang="en-US" sz="1200"/>
          </a:p>
          <a:p>
            <a:r>
              <a:rPr lang="zh-CN" altLang="en-US" sz="1200"/>
              <a:t>A. have free drinks in the Café                            B. share your membership card with friends</a:t>
            </a:r>
            <a:endParaRPr lang="zh-CN" altLang="en-US" sz="1200"/>
          </a:p>
          <a:p>
            <a:r>
              <a:rPr lang="zh-CN" altLang="en-US" sz="1200"/>
              <a:t>C. spend as long as you like on all equipment    D. leave personal items in the locker for 24 hours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12700" y="1684020"/>
            <a:ext cx="9138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解析：本题考查细节理解。根据文章倒数第二段：</a:t>
            </a:r>
            <a:r>
              <a:rPr lang="zh-CN" altLang="en-US" sz="1200" b="1">
                <a:solidFill>
                  <a:srgbClr val="FF0000"/>
                </a:solidFill>
              </a:rPr>
              <a:t>“The Café offers free tea, coffee and soft drinks.”</a:t>
            </a:r>
            <a:r>
              <a:rPr lang="zh-CN" altLang="en-US" sz="1200"/>
              <a:t>可知在俱乐部里可以享受到免费的饮品。A选项与原文正确匹配。此外，该题还可以用纠错的方法排除其他三个选项，第一部分第二段第二句“The card is for your use</a:t>
            </a:r>
            <a:r>
              <a:rPr lang="zh-CN" altLang="en-US" sz="1200" b="1">
                <a:solidFill>
                  <a:srgbClr val="FF0000"/>
                </a:solidFill>
              </a:rPr>
              <a:t> only</a:t>
            </a:r>
            <a:r>
              <a:rPr lang="zh-CN" altLang="en-US" sz="1200"/>
              <a:t>”排除B项“</a:t>
            </a:r>
            <a:r>
              <a:rPr lang="zh-CN" altLang="en-US" sz="1200" b="1">
                <a:solidFill>
                  <a:srgbClr val="FF0000"/>
                </a:solidFill>
              </a:rPr>
              <a:t>share</a:t>
            </a:r>
            <a:r>
              <a:rPr lang="zh-CN" altLang="en-US" sz="1200"/>
              <a:t> your membership card with friends”；第三部分第二段第一句“by only spending </a:t>
            </a:r>
            <a:r>
              <a:rPr lang="zh-CN" altLang="en-US" sz="1200" b="1">
                <a:solidFill>
                  <a:srgbClr val="FF0000"/>
                </a:solidFill>
              </a:rPr>
              <a:t>20 minutes on each piece of equipment</a:t>
            </a:r>
            <a:r>
              <a:rPr lang="zh-CN" altLang="en-US" sz="1200"/>
              <a:t>”排除C项“spend </a:t>
            </a:r>
            <a:r>
              <a:rPr lang="zh-CN" altLang="en-US" sz="1200" b="1">
                <a:solidFill>
                  <a:srgbClr val="FF0000"/>
                </a:solidFill>
              </a:rPr>
              <a:t>as long as you like</a:t>
            </a:r>
            <a:r>
              <a:rPr lang="zh-CN" altLang="en-US" sz="1200"/>
              <a:t> on all equipment”；第四部分第二句“Any belongings which are found in a locker </a:t>
            </a:r>
            <a:r>
              <a:rPr lang="zh-CN" altLang="en-US" sz="1200" b="1">
                <a:solidFill>
                  <a:srgbClr val="FF0000"/>
                </a:solidFill>
              </a:rPr>
              <a:t>overnight</a:t>
            </a:r>
            <a:r>
              <a:rPr lang="zh-CN" altLang="en-US" sz="1200"/>
              <a:t> </a:t>
            </a:r>
            <a:r>
              <a:rPr lang="zh-CN" altLang="en-US" sz="1200" b="1">
                <a:solidFill>
                  <a:srgbClr val="FF0000"/>
                </a:solidFill>
              </a:rPr>
              <a:t>will be removed and taken to Lost Property</a:t>
            </a:r>
            <a:r>
              <a:rPr lang="zh-CN" altLang="en-US" sz="1200"/>
              <a:t>”可以得知个人物品</a:t>
            </a:r>
            <a:r>
              <a:rPr lang="zh-CN" altLang="en-US" sz="1200" b="1">
                <a:solidFill>
                  <a:srgbClr val="FF0000"/>
                </a:solidFill>
              </a:rPr>
              <a:t>不可以在夜间锁在储物柜中</a:t>
            </a:r>
            <a:r>
              <a:rPr lang="zh-CN" altLang="en-US" sz="1200"/>
              <a:t>，排除D项。</a:t>
            </a:r>
            <a:endParaRPr lang="zh-CN" altLang="en-US" sz="1200"/>
          </a:p>
        </p:txBody>
      </p:sp>
      <p:sp>
        <p:nvSpPr>
          <p:cNvPr id="10" name="文本框 9"/>
          <p:cNvSpPr txBox="1"/>
          <p:nvPr/>
        </p:nvSpPr>
        <p:spPr>
          <a:xfrm>
            <a:off x="102235" y="2698750"/>
            <a:ext cx="8959215" cy="645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200"/>
              <a:t>32. What does the Fighting Fit Health Club provide for its members?</a:t>
            </a:r>
            <a:endParaRPr lang="zh-CN" altLang="en-US" sz="1200"/>
          </a:p>
          <a:p>
            <a:r>
              <a:rPr lang="zh-CN" altLang="en-US" sz="1200"/>
              <a:t>A. Help from the staff all the time.                         B. A second membership card for free.</a:t>
            </a:r>
            <a:endParaRPr lang="zh-CN" altLang="en-US" sz="1200"/>
          </a:p>
          <a:p>
            <a:r>
              <a:rPr lang="zh-CN" altLang="en-US" sz="1200"/>
              <a:t>C. Certain kinds of clothes and towels.                 D. A personalized program on their first visit.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20955" y="3460115"/>
            <a:ext cx="91300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解析：本题考查细节理解。根据文章倒数第四段最后一句：</a:t>
            </a:r>
            <a:r>
              <a:rPr lang="zh-CN" altLang="en-US" sz="1200" b="1">
                <a:solidFill>
                  <a:srgbClr val="FF0000"/>
                </a:solidFill>
              </a:rPr>
              <a:t>“There are experienced staff helping you in the gymnasiums at any time.</a:t>
            </a:r>
            <a:r>
              <a:rPr lang="zh-CN" altLang="en-US" sz="1200"/>
              <a:t>”可知有经验的工作人员会随时提供帮助。A选项与原文正确匹配。此外，该题还可以用纠错的方法排除其他三个选项，根据第一部分第二段第二句“there is</a:t>
            </a:r>
            <a:r>
              <a:rPr lang="zh-CN" altLang="en-US" sz="1200" b="1">
                <a:solidFill>
                  <a:srgbClr val="FF0000"/>
                </a:solidFill>
              </a:rPr>
              <a:t> a small charge to provide a new one if you lose it</a:t>
            </a:r>
            <a:r>
              <a:rPr lang="zh-CN" altLang="en-US" sz="1200"/>
              <a:t>”可知补办卡需要缴纳一定的费用而不是B项所表述的免费“for free”；根据第三部分第一段第二句“please </a:t>
            </a:r>
            <a:r>
              <a:rPr lang="zh-CN" altLang="en-US" sz="1200" b="1">
                <a:solidFill>
                  <a:srgbClr val="FF0000"/>
                </a:solidFill>
              </a:rPr>
              <a:t>remember to take a small towel</a:t>
            </a:r>
            <a:r>
              <a:rPr lang="zh-CN" altLang="en-US" sz="1200"/>
              <a:t>”可知毛巾需要自己携带，而不是健身中心提供；根据第二部分前两句“Your Fitness Program includes a meeting with one of our skilled instructors. This will happen</a:t>
            </a:r>
            <a:r>
              <a:rPr lang="zh-CN" altLang="en-US" sz="1200" b="1">
                <a:solidFill>
                  <a:srgbClr val="FF0000"/>
                </a:solidFill>
              </a:rPr>
              <a:t> two or three weeks after you have joined.</a:t>
            </a:r>
            <a:r>
              <a:rPr lang="zh-CN" altLang="en-US" sz="1200"/>
              <a:t>”可知私人教练会在会员加入俱乐部两到三周后安排指导，而不是D项表述的“on their first visit”。</a:t>
            </a:r>
            <a:endParaRPr lang="zh-CN" altLang="en-US" sz="1200"/>
          </a:p>
        </p:txBody>
      </p:sp>
      <p:sp>
        <p:nvSpPr>
          <p:cNvPr id="12" name="下箭头标注 11"/>
          <p:cNvSpPr/>
          <p:nvPr/>
        </p:nvSpPr>
        <p:spPr>
          <a:xfrm>
            <a:off x="6814820" y="287655"/>
            <a:ext cx="2246630" cy="589915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/>
              <a:t>仔细对比、忠于原文</a:t>
            </a:r>
            <a:endParaRPr lang="zh-CN" altLang="zh-CN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12" grpId="0" bldLvl="0" animBg="1"/>
      <p:bldP spid="12" grpId="1" animBg="1"/>
      <p:bldP spid="9" grpId="0"/>
      <p:bldP spid="9" grpId="1"/>
      <p:bldP spid="10" grpId="0" animBg="1"/>
      <p:bldP spid="10" grpId="1" animBg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580070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580070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8100" y="136525"/>
            <a:ext cx="558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应用文试题解析：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4615" y="535305"/>
            <a:ext cx="6414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细节理解</a:t>
            </a:r>
            <a:r>
              <a:rPr lang="en-US" altLang="zh-CN" sz="1600"/>
              <a:t>:</a:t>
            </a:r>
            <a:r>
              <a:rPr lang="zh-CN" altLang="zh-CN" sz="1600"/>
              <a:t>难度                      石景山 </a:t>
            </a:r>
            <a:r>
              <a:rPr lang="en-US" altLang="zh-CN" sz="1600"/>
              <a:t>35. 36</a:t>
            </a:r>
            <a:endParaRPr lang="en-US" altLang="zh-CN" sz="1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546735"/>
            <a:ext cx="31432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295" y="558165"/>
            <a:ext cx="314325" cy="314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4940" y="1145540"/>
            <a:ext cx="8852535" cy="1476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35. You can find a place to live </a:t>
            </a:r>
            <a:r>
              <a:rPr lang="zh-CN" altLang="en-US" b="1">
                <a:solidFill>
                  <a:srgbClr val="FF0000"/>
                </a:solidFill>
              </a:rPr>
              <a:t>temporarily</a:t>
            </a:r>
            <a:r>
              <a:rPr lang="zh-CN" altLang="en-US"/>
              <a:t> on        .　</a:t>
            </a:r>
            <a:endParaRPr lang="zh-CN" altLang="en-US"/>
          </a:p>
          <a:p>
            <a:r>
              <a:rPr lang="zh-CN" altLang="en-US"/>
              <a:t>      A. sydney.edu.au/colleges</a:t>
            </a:r>
            <a:endParaRPr lang="zh-CN" altLang="en-US"/>
          </a:p>
          <a:p>
            <a:r>
              <a:rPr lang="zh-CN" altLang="en-US"/>
              <a:t>      B. sydney.edu.au/accommodation/short-term</a:t>
            </a:r>
            <a:endParaRPr lang="zh-CN" altLang="en-US"/>
          </a:p>
          <a:p>
            <a:r>
              <a:rPr lang="zh-CN" altLang="en-US"/>
              <a:t>      C. sydney.edu.au/campus-life/accommodation/live-on-campus.html</a:t>
            </a:r>
            <a:endParaRPr lang="zh-CN" altLang="en-US"/>
          </a:p>
          <a:p>
            <a:r>
              <a:rPr lang="zh-CN" altLang="en-US"/>
              <a:t>      D. sydney.edu.au/campus-life/accommodation/live-off-campus.html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0" y="2717800"/>
            <a:ext cx="919162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解析：本题考查细节理解。根据“Temporary arrival accommodation”部分的表述“Before you move to Sydney, we recommend that you book a temporary place to stay. Once you get here, you can look for longer-term accommodation.”可知，在你去悉尼以前，你可以预订一个临时居住的地方。一旦你到那里以后，你可以寻找长期居住的地方。该题对于词汇量有限的同学来说</a:t>
            </a:r>
            <a:r>
              <a:rPr lang="zh-CN" altLang="en-US" sz="1600" b="1">
                <a:solidFill>
                  <a:srgbClr val="FF0000"/>
                </a:solidFill>
              </a:rPr>
              <a:t>“temporary”（临时的）</a:t>
            </a:r>
            <a:r>
              <a:rPr lang="zh-CN" altLang="en-US" sz="1600"/>
              <a:t>一词是难点，而该词在题干和文中重复出现，变换了词性，在考试当中可以适当地运用阅读理解技巧，</a:t>
            </a:r>
            <a:r>
              <a:rPr lang="zh-CN" altLang="en-US" sz="1600" b="1">
                <a:solidFill>
                  <a:srgbClr val="FF0000"/>
                </a:solidFill>
              </a:rPr>
              <a:t>根据下文比较容易理解的“long-term”一词以及整句话要表达的含义，大胆推测为“长期”的相反意义</a:t>
            </a:r>
            <a:r>
              <a:rPr lang="zh-CN" altLang="en-US" sz="1600"/>
              <a:t>；而在平时的学习中则要注意词汇的积累。</a:t>
            </a:r>
            <a:r>
              <a:rPr lang="en-US" altLang="zh-CN" sz="1600"/>
              <a:t>B</a:t>
            </a:r>
            <a:r>
              <a:rPr lang="zh-CN" altLang="en-US" sz="1600"/>
              <a:t>选项正确</a:t>
            </a:r>
            <a:endParaRPr lang="zh-CN" altLang="en-US" sz="1600"/>
          </a:p>
        </p:txBody>
      </p:sp>
      <p:sp>
        <p:nvSpPr>
          <p:cNvPr id="12" name="下箭头标注 11"/>
          <p:cNvSpPr/>
          <p:nvPr/>
        </p:nvSpPr>
        <p:spPr>
          <a:xfrm>
            <a:off x="6760845" y="1145540"/>
            <a:ext cx="2246630" cy="589915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/>
              <a:t>积累词汇</a:t>
            </a:r>
            <a:r>
              <a:rPr lang="en-US" altLang="zh-CN"/>
              <a:t>/</a:t>
            </a:r>
            <a:r>
              <a:rPr lang="zh-CN" altLang="en-US"/>
              <a:t>语块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bldLvl="0" animBg="1"/>
      <p:bldP spid="7" grpId="1" animBg="1"/>
      <p:bldP spid="12" grpId="0" animBg="1"/>
      <p:bldP spid="12" grpId="1" animBg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80000">
            <a:off x="93345" y="111892"/>
            <a:ext cx="991553" cy="94107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916" y="4775015"/>
            <a:ext cx="2677954" cy="333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059555" y="4775015"/>
            <a:ext cx="204216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高三英语复习系列</a:t>
            </a:r>
            <a:endParaRPr lang="zh-CN" altLang="en-US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08100" y="136525"/>
            <a:ext cx="55892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应用文试题解析：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64615" y="535305"/>
            <a:ext cx="64147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/>
              <a:t>细节理解</a:t>
            </a:r>
            <a:r>
              <a:rPr lang="en-US" altLang="zh-CN" sz="1600"/>
              <a:t>:</a:t>
            </a:r>
            <a:r>
              <a:rPr lang="zh-CN" altLang="zh-CN" sz="1600"/>
              <a:t>难度                      石景山 </a:t>
            </a:r>
            <a:r>
              <a:rPr lang="en-US" altLang="zh-CN" sz="1600"/>
              <a:t>35. 36</a:t>
            </a:r>
            <a:endParaRPr lang="en-US" altLang="zh-CN" sz="1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546735"/>
            <a:ext cx="314325" cy="314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345" y="558165"/>
            <a:ext cx="314325" cy="3143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4940" y="979805"/>
            <a:ext cx="8852535" cy="9220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36. What do students living in QMB </a:t>
            </a:r>
            <a:r>
              <a:rPr lang="zh-CN" altLang="en-US" b="1">
                <a:solidFill>
                  <a:srgbClr val="FF0000"/>
                </a:solidFill>
              </a:rPr>
              <a:t>have access to</a:t>
            </a:r>
            <a:r>
              <a:rPr lang="zh-CN" altLang="en-US"/>
              <a:t>？ </a:t>
            </a:r>
            <a:endParaRPr lang="zh-CN" altLang="en-US"/>
          </a:p>
          <a:p>
            <a:r>
              <a:rPr lang="zh-CN" altLang="en-US"/>
              <a:t>      A. Their own kitchens. 	              B. Daily meals.</a:t>
            </a:r>
            <a:endParaRPr lang="zh-CN" altLang="en-US"/>
          </a:p>
          <a:p>
            <a:r>
              <a:rPr lang="zh-CN" altLang="en-US"/>
              <a:t>      C. Gyms.	                            D. On-site tutorials.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525" y="1901825"/>
            <a:ext cx="91433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解析：本题考查细节理解。题干QMB定位文章“On-campus residences (self-catered)”部分，具体表述在第三句：“</a:t>
            </a:r>
            <a:r>
              <a:rPr lang="zh-CN" altLang="en-US" b="1">
                <a:solidFill>
                  <a:srgbClr val="FF0000"/>
                </a:solidFill>
              </a:rPr>
              <a:t>These residences provide modern single-study rooms with large common living, learning and study spaces, shared kitchens, a theatre, gyms, soundproofed music rooms, art studios, sky lounges and rooftop gardens.”</a:t>
            </a:r>
            <a:r>
              <a:rPr lang="zh-CN" altLang="en-US"/>
              <a:t>本题对于词汇量有限的同学来说</a:t>
            </a:r>
            <a:r>
              <a:rPr lang="zh-CN" altLang="en-US" b="1">
                <a:solidFill>
                  <a:srgbClr val="FF0000"/>
                </a:solidFill>
              </a:rPr>
              <a:t>“have access to</a:t>
            </a:r>
            <a:r>
              <a:rPr lang="zh-CN" altLang="en-US"/>
              <a:t>”是解决该题的核心。</a:t>
            </a:r>
            <a:r>
              <a:rPr lang="zh-CN" altLang="en-US" b="1">
                <a:solidFill>
                  <a:srgbClr val="FF0000"/>
                </a:solidFill>
              </a:rPr>
              <a:t>该词组意为“使用、接近、可以利用”</a:t>
            </a:r>
            <a:r>
              <a:rPr lang="zh-CN" altLang="en-US"/>
              <a:t>。与上一题不同之处在于该词组在题干中出现，原文并没有原词与之对应给予提示，唯一可以判断的是该词组为动词词组，“have”意为“有”，是已知意义的词，其主语是学生，串联在一起可以理解为“学生有...”；文中唯一出现的动词是“provide”，其主语是“</a:t>
            </a:r>
            <a:r>
              <a:rPr lang="zh-CN" altLang="en-US" b="1">
                <a:solidFill>
                  <a:srgbClr val="FF0000"/>
                </a:solidFill>
              </a:rPr>
              <a:t>These residences”</a:t>
            </a:r>
            <a:r>
              <a:rPr lang="zh-CN" altLang="en-US"/>
              <a:t>这些住所，串联起来可以理解为“这些住所提供...”，比对文中提及的地点，可以得知生活在QMB的学生是可以进入体育馆的。</a:t>
            </a:r>
            <a:endParaRPr lang="zh-CN" altLang="en-US"/>
          </a:p>
        </p:txBody>
      </p:sp>
      <p:sp>
        <p:nvSpPr>
          <p:cNvPr id="12" name="下箭头标注 11"/>
          <p:cNvSpPr/>
          <p:nvPr/>
        </p:nvSpPr>
        <p:spPr>
          <a:xfrm>
            <a:off x="6760845" y="979805"/>
            <a:ext cx="2246630" cy="589915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/>
              <a:t>积累词汇</a:t>
            </a:r>
            <a:r>
              <a:rPr lang="en-US" altLang="zh-CN"/>
              <a:t>/</a:t>
            </a:r>
            <a:r>
              <a:rPr lang="zh-CN" altLang="en-US"/>
              <a:t>语块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 animBg="1"/>
      <p:bldP spid="12" grpId="1" animBg="1"/>
      <p:bldP spid="9" grpId="0"/>
      <p:bldP spid="9" grpId="1"/>
      <p:bldP spid="7" grpId="0" animBg="1"/>
      <p:bldP spid="7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63.xml><?xml version="1.0" encoding="utf-8"?>
<p:tagLst xmlns:p="http://schemas.openxmlformats.org/presentationml/2006/main">
  <p:tag name="KSO_WM_UNIT_TABLE_BEAUTIFY" val="smartTable{8333752b-8afa-4f45-9e6a-02a137d12c80}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9288</Words>
  <Application>WPS 演示</Application>
  <PresentationFormat>全屏显示(16:9)</PresentationFormat>
  <Paragraphs>301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楷体</vt:lpstr>
      <vt:lpstr>华文新魏</vt:lpstr>
      <vt:lpstr>Times New Roman</vt:lpstr>
      <vt:lpstr>Arial Unicode MS</vt:lpstr>
      <vt:lpstr>Office 主题​​</vt:lpstr>
      <vt:lpstr>应用文阅读</vt:lpstr>
      <vt:lpstr>目   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苏霍姆林斯基·宁</cp:lastModifiedBy>
  <cp:revision>141</cp:revision>
  <dcterms:created xsi:type="dcterms:W3CDTF">2019-06-28T01:33:00Z</dcterms:created>
  <dcterms:modified xsi:type="dcterms:W3CDTF">2020-02-03T08:11:21Z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