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13" r:id="rId2"/>
    <p:sldId id="287" r:id="rId3"/>
    <p:sldId id="307" r:id="rId4"/>
    <p:sldId id="288" r:id="rId5"/>
    <p:sldId id="300" r:id="rId6"/>
    <p:sldId id="302" r:id="rId7"/>
    <p:sldId id="303" r:id="rId8"/>
    <p:sldId id="271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Tan Xue" initials="TX" lastIdx="1" clrIdx="2">
    <p:extLst>
      <p:ext uri="{19B8F6BF-5375-455C-9EA6-DF929625EA0E}">
        <p15:presenceInfo xmlns:p15="http://schemas.microsoft.com/office/powerpoint/2012/main" userId="64daddb7f672a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09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-7313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函数方程不等式综合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9923" y="3013589"/>
            <a:ext cx="480613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洪朝晖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4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89" y="427473"/>
            <a:ext cx="7290025" cy="28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8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47" y="1874964"/>
            <a:ext cx="6237867" cy="5097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47" y="728653"/>
            <a:ext cx="4506714" cy="9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29" y="1844763"/>
            <a:ext cx="4669917" cy="4060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3" y="2373376"/>
            <a:ext cx="3529048" cy="502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22" y="2909485"/>
            <a:ext cx="3842471" cy="4368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134" y="3380397"/>
            <a:ext cx="4149846" cy="14524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8" y="308075"/>
            <a:ext cx="7142915" cy="14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53" y="2037001"/>
            <a:ext cx="6700573" cy="842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53" y="3097220"/>
            <a:ext cx="6433551" cy="12992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0" y="510612"/>
            <a:ext cx="6982105" cy="13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83" y="1869123"/>
            <a:ext cx="5688058" cy="5229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0" y="476345"/>
            <a:ext cx="6742526" cy="12642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99" y="2520624"/>
            <a:ext cx="7249681" cy="19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3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83" y="1621470"/>
            <a:ext cx="5258703" cy="4834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83" y="2153652"/>
            <a:ext cx="6743689" cy="50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44" y="278833"/>
            <a:ext cx="6742526" cy="12642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44" y="2703485"/>
            <a:ext cx="5333499" cy="1151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44" y="3843771"/>
            <a:ext cx="5806180" cy="11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28</Words>
  <Application>Microsoft Office PowerPoint</Application>
  <PresentationFormat>全屏显示(16:9)</PresentationFormat>
  <Paragraphs>7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楷体</vt:lpstr>
      <vt:lpstr>微软雅黑</vt:lpstr>
      <vt:lpstr>Arial</vt:lpstr>
      <vt:lpstr>Calibri</vt:lpstr>
      <vt:lpstr>1_Office 主题​​</vt:lpstr>
      <vt:lpstr>函数方程不等式综合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LittleLovely</cp:lastModifiedBy>
  <cp:revision>44</cp:revision>
  <dcterms:created xsi:type="dcterms:W3CDTF">2020-02-01T11:21:51Z</dcterms:created>
  <dcterms:modified xsi:type="dcterms:W3CDTF">2020-02-05T06:24:42Z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