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4" r:id="rId2"/>
    <p:sldId id="280" r:id="rId3"/>
    <p:sldId id="281" r:id="rId4"/>
    <p:sldId id="282" r:id="rId5"/>
    <p:sldId id="283" r:id="rId6"/>
    <p:sldId id="306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4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-7313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函数方程不等式综合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923" y="3013589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洪朝晖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3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97" y="512888"/>
            <a:ext cx="7423365" cy="29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2" y="2155994"/>
            <a:ext cx="7109826" cy="3677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80" y="2723346"/>
            <a:ext cx="2852238" cy="3615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21" y="2723347"/>
            <a:ext cx="3261328" cy="3615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99" y="3278010"/>
            <a:ext cx="3315722" cy="4420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625" y="3258552"/>
            <a:ext cx="3366520" cy="53072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54" y="3907726"/>
            <a:ext cx="1936040" cy="5666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00" y="524127"/>
            <a:ext cx="7601091" cy="15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6" y="2935917"/>
            <a:ext cx="4508952" cy="592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4" y="1931387"/>
            <a:ext cx="6618123" cy="8692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642" y="2374889"/>
            <a:ext cx="2444716" cy="4257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54" y="3527932"/>
            <a:ext cx="7272356" cy="8279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67" y="380028"/>
            <a:ext cx="7352827" cy="13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8" y="2035214"/>
            <a:ext cx="6001058" cy="4000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67" y="2548162"/>
            <a:ext cx="5905804" cy="381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12" y="3842588"/>
            <a:ext cx="5905804" cy="1174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82" y="2948233"/>
            <a:ext cx="3448227" cy="3683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845" y="3392235"/>
            <a:ext cx="4007056" cy="374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34810" y="2074525"/>
            <a:ext cx="16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方程有两解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78778" y="3321140"/>
            <a:ext cx="24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（零点存在性定理）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934810" y="2465633"/>
            <a:ext cx="1814169" cy="798667"/>
            <a:chOff x="6934810" y="2143766"/>
            <a:chExt cx="1814169" cy="798667"/>
          </a:xfrm>
        </p:grpSpPr>
        <p:sp>
          <p:nvSpPr>
            <p:cNvPr id="9" name="文本框 8"/>
            <p:cNvSpPr txBox="1"/>
            <p:nvPr/>
          </p:nvSpPr>
          <p:spPr>
            <a:xfrm>
              <a:off x="6934810" y="2573101"/>
              <a:ext cx="1814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函数有两个零点</a:t>
              </a:r>
            </a:p>
          </p:txBody>
        </p:sp>
        <p:sp>
          <p:nvSpPr>
            <p:cNvPr id="6" name="上下箭头 5"/>
            <p:cNvSpPr/>
            <p:nvPr/>
          </p:nvSpPr>
          <p:spPr>
            <a:xfrm>
              <a:off x="7600493" y="2143766"/>
              <a:ext cx="182880" cy="40439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12" y="314021"/>
            <a:ext cx="6628713" cy="1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8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44</Words>
  <Application>Microsoft Office PowerPoint</Application>
  <PresentationFormat>全屏显示(16:9)</PresentationFormat>
  <Paragraphs>10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楷体</vt:lpstr>
      <vt:lpstr>微软雅黑</vt:lpstr>
      <vt:lpstr>Arial</vt:lpstr>
      <vt:lpstr>Calibri</vt:lpstr>
      <vt:lpstr>1_Office 主题​​</vt:lpstr>
      <vt:lpstr>函数方程不等式综合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LittleLovely</cp:lastModifiedBy>
  <cp:revision>44</cp:revision>
  <dcterms:created xsi:type="dcterms:W3CDTF">2020-02-01T11:21:51Z</dcterms:created>
  <dcterms:modified xsi:type="dcterms:W3CDTF">2020-02-05T06:24:31Z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