
<file path=[Content_Types].xml><?xml version="1.0" encoding="utf-8"?>
<Types xmlns="http://schemas.openxmlformats.org/package/2006/content-types"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80" r:id="rId4"/>
  </p:sldMasterIdLst>
  <p:notesMasterIdLst>
    <p:notesMasterId r:id="rId6"/>
  </p:notesMasterIdLst>
  <p:handoutMasterIdLst>
    <p:handoutMasterId r:id="rId42"/>
  </p:handoutMasterIdLst>
  <p:sldIdLst>
    <p:sldId id="257" r:id="rId5"/>
    <p:sldId id="280" r:id="rId7"/>
    <p:sldId id="262" r:id="rId8"/>
    <p:sldId id="263" r:id="rId9"/>
    <p:sldId id="266" r:id="rId10"/>
    <p:sldId id="267" r:id="rId11"/>
    <p:sldId id="315" r:id="rId12"/>
    <p:sldId id="269" r:id="rId13"/>
    <p:sldId id="271" r:id="rId14"/>
    <p:sldId id="274" r:id="rId15"/>
    <p:sldId id="275" r:id="rId16"/>
    <p:sldId id="276" r:id="rId17"/>
    <p:sldId id="277" r:id="rId18"/>
    <p:sldId id="281" r:id="rId19"/>
    <p:sldId id="283" r:id="rId20"/>
    <p:sldId id="284" r:id="rId21"/>
    <p:sldId id="290" r:id="rId22"/>
    <p:sldId id="291" r:id="rId23"/>
    <p:sldId id="292" r:id="rId24"/>
    <p:sldId id="293" r:id="rId25"/>
    <p:sldId id="294" r:id="rId26"/>
    <p:sldId id="296" r:id="rId27"/>
    <p:sldId id="297" r:id="rId28"/>
    <p:sldId id="298" r:id="rId29"/>
    <p:sldId id="299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279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15"/>
        <p:guide pos="388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image" Target="../media/image20.wmf"/><Relationship Id="rId7" Type="http://schemas.openxmlformats.org/officeDocument/2006/relationships/image" Target="../media/image19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2" Type="http://schemas.openxmlformats.org/officeDocument/2006/relationships/image" Target="../media/image24.wmf"/><Relationship Id="rId11" Type="http://schemas.openxmlformats.org/officeDocument/2006/relationships/image" Target="../media/image23.wmf"/><Relationship Id="rId10" Type="http://schemas.openxmlformats.org/officeDocument/2006/relationships/image" Target="../media/image22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3.vml.rels><?xml version="1.0" encoding="UTF-8" standalone="yes"?>
<Relationships xmlns="http://schemas.openxmlformats.org/package/2006/relationships"><Relationship Id="rId7" Type="http://schemas.openxmlformats.org/officeDocument/2006/relationships/image" Target="../media/image38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DFA144-5BAA-4087-B188-AE66CBE408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DFA144-5BAA-4087-B188-AE66CBE408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41987" name="灯片编号占位符 3"/>
          <p:cNvSpPr txBox="1">
            <a:spLocks noGrp="1" noChangeArrowheads="1"/>
          </p:cNvSpPr>
          <p:nvPr/>
        </p:nvSpPr>
        <p:spPr bwMode="auto"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9075" tIns="49538" rIns="99075" bIns="49538" anchor="b"/>
          <a:lstStyle/>
          <a:p>
            <a:pPr algn="r"/>
            <a:fld id="{6D23CEEC-D063-435F-BB65-AFF26071369D}" type="slidenum">
              <a:rPr lang="zh-CN" altLang="en-US" sz="1300"/>
            </a:fld>
            <a:endParaRPr lang="en-US" altLang="zh-CN"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8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822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87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875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08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0080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28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0285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291" name="灯片编号占位符 3"/>
          <p:cNvSpPr txBox="1">
            <a:spLocks noGrp="1" noChangeArrowheads="1"/>
          </p:cNvSpPr>
          <p:nvPr/>
        </p:nvSpPr>
        <p:spPr bwMode="auto"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9075" tIns="49538" rIns="99075" bIns="49538" anchor="b"/>
          <a:lstStyle/>
          <a:p>
            <a:pPr algn="r"/>
            <a:fld id="{2703CED9-8739-44C9-8A75-C87A405270FC}" type="slidenum">
              <a:rPr lang="zh-CN" altLang="en-US" sz="1300"/>
            </a:fld>
            <a:endParaRPr lang="en-US" altLang="zh-CN" sz="13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4339" name="灯片编号占位符 3"/>
          <p:cNvSpPr txBox="1">
            <a:spLocks noGrp="1" noChangeArrowheads="1"/>
          </p:cNvSpPr>
          <p:nvPr/>
        </p:nvSpPr>
        <p:spPr bwMode="auto"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9075" tIns="49538" rIns="99075" bIns="49538" anchor="b"/>
          <a:lstStyle/>
          <a:p>
            <a:pPr algn="r"/>
            <a:fld id="{193281A1-80FF-43ED-8F10-9C2D02FCDAC4}" type="slidenum">
              <a:rPr lang="zh-CN" altLang="en-US" sz="1300"/>
            </a:fld>
            <a:endParaRPr lang="en-US" altLang="zh-CN" sz="13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3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45D7940C-FF89-45B5-B984-A9D58A1A7111}" type="slidenum">
              <a:rPr lang="zh-CN" altLang="en-US" sz="1200">
                <a:latin typeface="Calibri" panose="020F0502020204030204" pitchFamily="34" charset="0"/>
              </a:rPr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3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45D7940C-FF89-45B5-B984-A9D58A1A7111}" type="slidenum">
              <a:rPr lang="zh-CN" altLang="en-US" sz="1200">
                <a:latin typeface="Calibri" panose="020F0502020204030204" pitchFamily="34" charset="0"/>
              </a:rPr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7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9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6" Type="http://schemas.openxmlformats.org/officeDocument/2006/relationships/tags" Target="../tags/tag101.xml"/><Relationship Id="rId15" Type="http://schemas.openxmlformats.org/officeDocument/2006/relationships/tags" Target="../tags/tag100.xml"/><Relationship Id="rId14" Type="http://schemas.openxmlformats.org/officeDocument/2006/relationships/tags" Target="../tags/tag99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03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02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4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2" Type="http://schemas.openxmlformats.org/officeDocument/2006/relationships/tags" Target="../tags/tag147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51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4" Type="http://schemas.openxmlformats.org/officeDocument/2006/relationships/tags" Target="../tags/tag156.xml"/><Relationship Id="rId13" Type="http://schemas.openxmlformats.org/officeDocument/2006/relationships/tags" Target="../tags/tag155.xml"/><Relationship Id="rId12" Type="http://schemas.openxmlformats.org/officeDocument/2006/relationships/tags" Target="../tags/tag154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68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5" Type="http://schemas.openxmlformats.org/officeDocument/2006/relationships/tags" Target="../tags/tag174.xml"/><Relationship Id="rId14" Type="http://schemas.openxmlformats.org/officeDocument/2006/relationships/tags" Target="../tags/tag173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78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5" Type="http://schemas.openxmlformats.org/officeDocument/2006/relationships/tags" Target="../tags/tag184.xml"/><Relationship Id="rId14" Type="http://schemas.openxmlformats.org/officeDocument/2006/relationships/tags" Target="../tags/tag183.xml"/><Relationship Id="rId13" Type="http://schemas.openxmlformats.org/officeDocument/2006/relationships/tags" Target="../tags/tag182.xml"/><Relationship Id="rId12" Type="http://schemas.openxmlformats.org/officeDocument/2006/relationships/tags" Target="../tags/tag181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88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7" Type="http://schemas.openxmlformats.org/officeDocument/2006/relationships/tags" Target="../tags/tag196.xml"/><Relationship Id="rId16" Type="http://schemas.openxmlformats.org/officeDocument/2006/relationships/tags" Target="../tags/tag195.xml"/><Relationship Id="rId15" Type="http://schemas.openxmlformats.org/officeDocument/2006/relationships/tags" Target="../tags/tag194.xml"/><Relationship Id="rId14" Type="http://schemas.openxmlformats.org/officeDocument/2006/relationships/tags" Target="../tags/tag193.xml"/><Relationship Id="rId13" Type="http://schemas.openxmlformats.org/officeDocument/2006/relationships/tags" Target="../tags/tag19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20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4" Type="http://schemas.openxmlformats.org/officeDocument/2006/relationships/tags" Target="../tags/tag205.xml"/><Relationship Id="rId13" Type="http://schemas.openxmlformats.org/officeDocument/2006/relationships/tags" Target="../tags/tag204.xml"/><Relationship Id="rId12" Type="http://schemas.openxmlformats.org/officeDocument/2006/relationships/tags" Target="../tags/tag203.xml"/><Relationship Id="rId11" Type="http://schemas.openxmlformats.org/officeDocument/2006/relationships/tags" Target="../tags/tag202.xml"/><Relationship Id="rId10" Type="http://schemas.openxmlformats.org/officeDocument/2006/relationships/tags" Target="../tags/tag20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6432557" y="466391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6432557" y="5138952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7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6432557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69883" y="952625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4064000" y="5716721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1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625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669931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69925" y="1406699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6235751" y="1406699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7498080" y="2194831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669931" y="952625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6238925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625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5" y="952617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69931" y="952625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6604000" y="2095441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47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355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867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217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70033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805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9592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408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579600" y="1663405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242400" y="1663405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809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365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3277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02167" y="609600"/>
            <a:ext cx="11387667" cy="5489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7" Type="http://schemas.openxmlformats.org/officeDocument/2006/relationships/theme" Target="../theme/theme2.xml"/><Relationship Id="rId26" Type="http://schemas.openxmlformats.org/officeDocument/2006/relationships/tags" Target="../tags/tag211.xml"/><Relationship Id="rId25" Type="http://schemas.openxmlformats.org/officeDocument/2006/relationships/tags" Target="../tags/tag210.xml"/><Relationship Id="rId24" Type="http://schemas.openxmlformats.org/officeDocument/2006/relationships/tags" Target="../tags/tag209.xml"/><Relationship Id="rId23" Type="http://schemas.openxmlformats.org/officeDocument/2006/relationships/tags" Target="../tags/tag208.xml"/><Relationship Id="rId22" Type="http://schemas.openxmlformats.org/officeDocument/2006/relationships/tags" Target="../tags/tag207.xml"/><Relationship Id="rId21" Type="http://schemas.openxmlformats.org/officeDocument/2006/relationships/tags" Target="../tags/tag206.xml"/><Relationship Id="rId20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alphaModFix amt="7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>
            <a:alphaModFix amt="7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7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7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7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7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7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12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32.xml"/><Relationship Id="rId4" Type="http://schemas.openxmlformats.org/officeDocument/2006/relationships/image" Target="../media/image44.e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43.emf"/><Relationship Id="rId1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32.xml"/><Relationship Id="rId4" Type="http://schemas.openxmlformats.org/officeDocument/2006/relationships/image" Target="../media/image46.emf"/><Relationship Id="rId3" Type="http://schemas.openxmlformats.org/officeDocument/2006/relationships/oleObject" Target="../embeddings/oleObject28.bin"/><Relationship Id="rId2" Type="http://schemas.openxmlformats.org/officeDocument/2006/relationships/image" Target="../media/image45.emf"/><Relationship Id="rId1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32.xml"/><Relationship Id="rId4" Type="http://schemas.openxmlformats.org/officeDocument/2006/relationships/image" Target="../media/image48.emf"/><Relationship Id="rId3" Type="http://schemas.openxmlformats.org/officeDocument/2006/relationships/oleObject" Target="../embeddings/oleObject30.bin"/><Relationship Id="rId2" Type="http://schemas.openxmlformats.org/officeDocument/2006/relationships/image" Target="../media/image47.emf"/><Relationship Id="rId1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32.xml"/><Relationship Id="rId4" Type="http://schemas.openxmlformats.org/officeDocument/2006/relationships/image" Target="../media/image50.emf"/><Relationship Id="rId3" Type="http://schemas.openxmlformats.org/officeDocument/2006/relationships/oleObject" Target="../embeddings/oleObject32.bin"/><Relationship Id="rId2" Type="http://schemas.openxmlformats.org/officeDocument/2006/relationships/image" Target="../media/image49.emf"/><Relationship Id="rId1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32.xml"/><Relationship Id="rId4" Type="http://schemas.openxmlformats.org/officeDocument/2006/relationships/image" Target="../media/image52.emf"/><Relationship Id="rId3" Type="http://schemas.openxmlformats.org/officeDocument/2006/relationships/oleObject" Target="../embeddings/Document2.doc"/><Relationship Id="rId2" Type="http://schemas.openxmlformats.org/officeDocument/2006/relationships/image" Target="../media/image51.emf"/><Relationship Id="rId1" Type="http://schemas.openxmlformats.org/officeDocument/2006/relationships/oleObject" Target="../embeddings/Document1.doc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32.xml"/><Relationship Id="rId4" Type="http://schemas.openxmlformats.org/officeDocument/2006/relationships/image" Target="../media/image54.emf"/><Relationship Id="rId3" Type="http://schemas.openxmlformats.org/officeDocument/2006/relationships/oleObject" Target="../embeddings/Document4.doc"/><Relationship Id="rId2" Type="http://schemas.openxmlformats.org/officeDocument/2006/relationships/image" Target="../media/image53.emf"/><Relationship Id="rId1" Type="http://schemas.openxmlformats.org/officeDocument/2006/relationships/oleObject" Target="../embeddings/Document3.doc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32.xml"/><Relationship Id="rId4" Type="http://schemas.openxmlformats.org/officeDocument/2006/relationships/image" Target="../media/image56.emf"/><Relationship Id="rId3" Type="http://schemas.openxmlformats.org/officeDocument/2006/relationships/oleObject" Target="../embeddings/Document5.doc"/><Relationship Id="rId2" Type="http://schemas.openxmlformats.org/officeDocument/2006/relationships/image" Target="../media/image55.wmf"/><Relationship Id="rId1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57.emf"/><Relationship Id="rId1" Type="http://schemas.openxmlformats.org/officeDocument/2006/relationships/oleObject" Target="../embeddings/Document6.doc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58.emf"/><Relationship Id="rId1" Type="http://schemas.openxmlformats.org/officeDocument/2006/relationships/oleObject" Target="../embeddings/Document7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3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vmlDrawing" Target="../drawings/vmlDrawing14.vml"/><Relationship Id="rId5" Type="http://schemas.openxmlformats.org/officeDocument/2006/relationships/slideLayout" Target="../slideLayouts/slideLayout32.xml"/><Relationship Id="rId4" Type="http://schemas.openxmlformats.org/officeDocument/2006/relationships/image" Target="../media/image60.emf"/><Relationship Id="rId3" Type="http://schemas.openxmlformats.org/officeDocument/2006/relationships/oleObject" Target="../embeddings/Document9.doc"/><Relationship Id="rId2" Type="http://schemas.openxmlformats.org/officeDocument/2006/relationships/image" Target="../media/image59.emf"/><Relationship Id="rId1" Type="http://schemas.openxmlformats.org/officeDocument/2006/relationships/oleObject" Target="../embeddings/Document8.doc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5.vml"/><Relationship Id="rId5" Type="http://schemas.openxmlformats.org/officeDocument/2006/relationships/slideLayout" Target="../slideLayouts/slideLayout32.xml"/><Relationship Id="rId4" Type="http://schemas.openxmlformats.org/officeDocument/2006/relationships/image" Target="../media/image62.emf"/><Relationship Id="rId3" Type="http://schemas.openxmlformats.org/officeDocument/2006/relationships/oleObject" Target="../embeddings/Document11.doc"/><Relationship Id="rId2" Type="http://schemas.openxmlformats.org/officeDocument/2006/relationships/image" Target="../media/image61.emf"/><Relationship Id="rId1" Type="http://schemas.openxmlformats.org/officeDocument/2006/relationships/oleObject" Target="../embeddings/Document10.doc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6.vml"/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63.emf"/><Relationship Id="rId1" Type="http://schemas.openxmlformats.org/officeDocument/2006/relationships/oleObject" Target="../embeddings/Document12.doc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64.emf"/><Relationship Id="rId1" Type="http://schemas.openxmlformats.org/officeDocument/2006/relationships/oleObject" Target="../embeddings/Document13.doc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vmlDrawing" Target="../drawings/vmlDrawing18.vml"/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65.emf"/><Relationship Id="rId1" Type="http://schemas.openxmlformats.org/officeDocument/2006/relationships/oleObject" Target="../embeddings/Document14.doc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9.vml"/><Relationship Id="rId5" Type="http://schemas.openxmlformats.org/officeDocument/2006/relationships/slideLayout" Target="../slideLayouts/slideLayout32.xml"/><Relationship Id="rId4" Type="http://schemas.openxmlformats.org/officeDocument/2006/relationships/image" Target="../media/image67.emf"/><Relationship Id="rId3" Type="http://schemas.openxmlformats.org/officeDocument/2006/relationships/oleObject" Target="../embeddings/Document16.doc"/><Relationship Id="rId2" Type="http://schemas.openxmlformats.org/officeDocument/2006/relationships/image" Target="../media/image66.emf"/><Relationship Id="rId1" Type="http://schemas.openxmlformats.org/officeDocument/2006/relationships/oleObject" Target="../embeddings/Document15.doc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0.vml"/><Relationship Id="rId5" Type="http://schemas.openxmlformats.org/officeDocument/2006/relationships/slideLayout" Target="../slideLayouts/slideLayout32.xml"/><Relationship Id="rId4" Type="http://schemas.openxmlformats.org/officeDocument/2006/relationships/image" Target="../media/image69.emf"/><Relationship Id="rId3" Type="http://schemas.openxmlformats.org/officeDocument/2006/relationships/oleObject" Target="../embeddings/Document18.doc"/><Relationship Id="rId2" Type="http://schemas.openxmlformats.org/officeDocument/2006/relationships/image" Target="../media/image68.emf"/><Relationship Id="rId1" Type="http://schemas.openxmlformats.org/officeDocument/2006/relationships/oleObject" Target="../embeddings/Document17.doc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1.vml"/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70.emf"/><Relationship Id="rId1" Type="http://schemas.openxmlformats.org/officeDocument/2006/relationships/oleObject" Target="../embeddings/Document19.doc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2.vml"/><Relationship Id="rId5" Type="http://schemas.openxmlformats.org/officeDocument/2006/relationships/slideLayout" Target="../slideLayouts/slideLayout37.xml"/><Relationship Id="rId4" Type="http://schemas.openxmlformats.org/officeDocument/2006/relationships/image" Target="../media/image72.emf"/><Relationship Id="rId3" Type="http://schemas.openxmlformats.org/officeDocument/2006/relationships/oleObject" Target="../embeddings/Document21.doc"/><Relationship Id="rId2" Type="http://schemas.openxmlformats.org/officeDocument/2006/relationships/image" Target="../media/image71.emf"/><Relationship Id="rId1" Type="http://schemas.openxmlformats.org/officeDocument/2006/relationships/oleObject" Target="../embeddings/Document20.doc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vmlDrawing" Target="../drawings/vmlDrawing23.vml"/><Relationship Id="rId3" Type="http://schemas.openxmlformats.org/officeDocument/2006/relationships/slideLayout" Target="../slideLayouts/slideLayout37.xml"/><Relationship Id="rId2" Type="http://schemas.openxmlformats.org/officeDocument/2006/relationships/image" Target="../media/image73.emf"/><Relationship Id="rId1" Type="http://schemas.openxmlformats.org/officeDocument/2006/relationships/oleObject" Target="../embeddings/Document22.doc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4.vml"/><Relationship Id="rId5" Type="http://schemas.openxmlformats.org/officeDocument/2006/relationships/slideLayout" Target="../slideLayouts/slideLayout32.xml"/><Relationship Id="rId4" Type="http://schemas.openxmlformats.org/officeDocument/2006/relationships/image" Target="../media/image75.emf"/><Relationship Id="rId3" Type="http://schemas.openxmlformats.org/officeDocument/2006/relationships/oleObject" Target="../embeddings/Document24.doc"/><Relationship Id="rId2" Type="http://schemas.openxmlformats.org/officeDocument/2006/relationships/image" Target="../media/image74.emf"/><Relationship Id="rId1" Type="http://schemas.openxmlformats.org/officeDocument/2006/relationships/oleObject" Target="../embeddings/Document23.doc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5.vml"/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76.emf"/><Relationship Id="rId1" Type="http://schemas.openxmlformats.org/officeDocument/2006/relationships/oleObject" Target="../embeddings/Document25.doc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6.vml"/><Relationship Id="rId7" Type="http://schemas.openxmlformats.org/officeDocument/2006/relationships/slideLayout" Target="../slideLayouts/slideLayout37.xml"/><Relationship Id="rId6" Type="http://schemas.openxmlformats.org/officeDocument/2006/relationships/image" Target="../media/image79.emf"/><Relationship Id="rId5" Type="http://schemas.openxmlformats.org/officeDocument/2006/relationships/oleObject" Target="../embeddings/Document28.doc"/><Relationship Id="rId4" Type="http://schemas.openxmlformats.org/officeDocument/2006/relationships/image" Target="../media/image78.emf"/><Relationship Id="rId3" Type="http://schemas.openxmlformats.org/officeDocument/2006/relationships/oleObject" Target="../embeddings/Document27.doc"/><Relationship Id="rId2" Type="http://schemas.openxmlformats.org/officeDocument/2006/relationships/image" Target="../media/image77.emf"/><Relationship Id="rId1" Type="http://schemas.openxmlformats.org/officeDocument/2006/relationships/oleObject" Target="../embeddings/Document26.doc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vmlDrawing" Target="../drawings/vmlDrawing27.vml"/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80.emf"/><Relationship Id="rId1" Type="http://schemas.openxmlformats.org/officeDocument/2006/relationships/oleObject" Target="../embeddings/Document29.doc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8.vml"/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81.emf"/><Relationship Id="rId1" Type="http://schemas.openxmlformats.org/officeDocument/2006/relationships/oleObject" Target="../embeddings/Document30.doc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9.vml"/><Relationship Id="rId5" Type="http://schemas.openxmlformats.org/officeDocument/2006/relationships/slideLayout" Target="../slideLayouts/slideLayout37.xml"/><Relationship Id="rId4" Type="http://schemas.openxmlformats.org/officeDocument/2006/relationships/image" Target="../media/image83.emf"/><Relationship Id="rId3" Type="http://schemas.openxmlformats.org/officeDocument/2006/relationships/oleObject" Target="../embeddings/Document32.doc"/><Relationship Id="rId2" Type="http://schemas.openxmlformats.org/officeDocument/2006/relationships/image" Target="../media/image82.emf"/><Relationship Id="rId1" Type="http://schemas.openxmlformats.org/officeDocument/2006/relationships/oleObject" Target="../embeddings/Document31.doc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tags" Target="../tags/tag217.xml"/><Relationship Id="rId2" Type="http://schemas.openxmlformats.org/officeDocument/2006/relationships/image" Target="../media/image84.jpeg"/><Relationship Id="rId1" Type="http://schemas.openxmlformats.org/officeDocument/2006/relationships/tags" Target="../tags/tag2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6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27" Type="http://schemas.openxmlformats.org/officeDocument/2006/relationships/vmlDrawing" Target="../drawings/vmlDrawing1.vml"/><Relationship Id="rId26" Type="http://schemas.openxmlformats.org/officeDocument/2006/relationships/slideLayout" Target="../slideLayouts/slideLayout37.xml"/><Relationship Id="rId25" Type="http://schemas.openxmlformats.org/officeDocument/2006/relationships/image" Target="../media/image25.png"/><Relationship Id="rId24" Type="http://schemas.openxmlformats.org/officeDocument/2006/relationships/image" Target="../media/image24.wmf"/><Relationship Id="rId23" Type="http://schemas.openxmlformats.org/officeDocument/2006/relationships/oleObject" Target="../embeddings/oleObject12.bin"/><Relationship Id="rId22" Type="http://schemas.openxmlformats.org/officeDocument/2006/relationships/image" Target="../media/image23.wmf"/><Relationship Id="rId21" Type="http://schemas.openxmlformats.org/officeDocument/2006/relationships/oleObject" Target="../embeddings/oleObject11.bin"/><Relationship Id="rId20" Type="http://schemas.openxmlformats.org/officeDocument/2006/relationships/image" Target="../media/image22.wmf"/><Relationship Id="rId2" Type="http://schemas.openxmlformats.org/officeDocument/2006/relationships/image" Target="../media/image13.wmf"/><Relationship Id="rId19" Type="http://schemas.openxmlformats.org/officeDocument/2006/relationships/oleObject" Target="../embeddings/oleObject10.bin"/><Relationship Id="rId18" Type="http://schemas.openxmlformats.org/officeDocument/2006/relationships/image" Target="../media/image21.wmf"/><Relationship Id="rId17" Type="http://schemas.openxmlformats.org/officeDocument/2006/relationships/oleObject" Target="../embeddings/oleObject9.bin"/><Relationship Id="rId16" Type="http://schemas.openxmlformats.org/officeDocument/2006/relationships/image" Target="../media/image20.w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19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18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17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32.xml"/><Relationship Id="rId7" Type="http://schemas.openxmlformats.org/officeDocument/2006/relationships/image" Target="../media/image30.png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tags" Target="../tags/tag21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8" Type="http://schemas.openxmlformats.org/officeDocument/2006/relationships/oleObject" Target="../embeddings/oleObject18.bin"/><Relationship Id="rId7" Type="http://schemas.openxmlformats.org/officeDocument/2006/relationships/image" Target="../media/image34.wmf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6.bin"/><Relationship Id="rId3" Type="http://schemas.openxmlformats.org/officeDocument/2006/relationships/image" Target="../media/image32.wmf"/><Relationship Id="rId2" Type="http://schemas.openxmlformats.org/officeDocument/2006/relationships/oleObject" Target="../embeddings/oleObject15.bin"/><Relationship Id="rId17" Type="http://schemas.openxmlformats.org/officeDocument/2006/relationships/vmlDrawing" Target="../drawings/vmlDrawing3.vml"/><Relationship Id="rId16" Type="http://schemas.openxmlformats.org/officeDocument/2006/relationships/slideLayout" Target="../slideLayouts/slideLayout34.xml"/><Relationship Id="rId15" Type="http://schemas.openxmlformats.org/officeDocument/2006/relationships/image" Target="../media/image38.wmf"/><Relationship Id="rId14" Type="http://schemas.openxmlformats.org/officeDocument/2006/relationships/oleObject" Target="../embeddings/oleObject21.bin"/><Relationship Id="rId13" Type="http://schemas.openxmlformats.org/officeDocument/2006/relationships/image" Target="../media/image37.wmf"/><Relationship Id="rId12" Type="http://schemas.openxmlformats.org/officeDocument/2006/relationships/oleObject" Target="../embeddings/oleObject20.bin"/><Relationship Id="rId11" Type="http://schemas.openxmlformats.org/officeDocument/2006/relationships/image" Target="../media/image36.wmf"/><Relationship Id="rId10" Type="http://schemas.openxmlformats.org/officeDocument/2006/relationships/oleObject" Target="../embeddings/oleObject19.bin"/><Relationship Id="rId1" Type="http://schemas.openxmlformats.org/officeDocument/2006/relationships/tags" Target="../tags/tag21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37.xml"/><Relationship Id="rId7" Type="http://schemas.openxmlformats.org/officeDocument/2006/relationships/image" Target="../media/image42.GIF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0.wmf"/><Relationship Id="rId3" Type="http://schemas.openxmlformats.org/officeDocument/2006/relationships/oleObject" Target="../embeddings/oleObject23.bin"/><Relationship Id="rId2" Type="http://schemas.openxmlformats.org/officeDocument/2006/relationships/image" Target="../media/image39.wmf"/><Relationship Id="rId1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662588" y="2558640"/>
            <a:ext cx="7216140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三角函数的概念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665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4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年级数学</a:t>
            </a:r>
            <a:r>
              <a:rPr lang="zh-CN" altLang="en-US" sz="32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6448320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北京市朝阳外国语学校   肖  倩</a:t>
            </a:r>
            <a:endParaRPr lang="zh-CN" altLang="en-US" sz="2665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47204" name="对象 947203"/>
          <p:cNvGraphicFramePr/>
          <p:nvPr/>
        </p:nvGraphicFramePr>
        <p:xfrm>
          <a:off x="1369683" y="1363672"/>
          <a:ext cx="7039610" cy="194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1" imgW="7191375" imgH="1990725" progId="Word.Document.8">
                  <p:embed/>
                </p:oleObj>
              </mc:Choice>
              <mc:Fallback>
                <p:oleObj name="" r:id="rId1" imgW="7191375" imgH="1990725" progId="Word.Document.8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69683" y="1363672"/>
                        <a:ext cx="7039610" cy="19456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74345" y="57848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达标检测</a:t>
            </a:r>
            <a:endParaRPr lang="zh-CN" altLang="en-US" sz="2800"/>
          </a:p>
        </p:txBody>
      </p:sp>
      <p:graphicFrame>
        <p:nvGraphicFramePr>
          <p:cNvPr id="3" name="对象 2"/>
          <p:cNvGraphicFramePr/>
          <p:nvPr/>
        </p:nvGraphicFramePr>
        <p:xfrm>
          <a:off x="1329702" y="2897601"/>
          <a:ext cx="7079615" cy="353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7191375" imgH="3571875" progId="Word.Document.8">
                  <p:embed/>
                </p:oleObj>
              </mc:Choice>
              <mc:Fallback>
                <p:oleObj name="" r:id="rId3" imgW="7191375" imgH="3571875" progId="Word.Document.8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9702" y="2897601"/>
                        <a:ext cx="7079615" cy="35382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97732" name="对象 1097731"/>
          <p:cNvGraphicFramePr/>
          <p:nvPr/>
        </p:nvGraphicFramePr>
        <p:xfrm>
          <a:off x="1187450" y="795020"/>
          <a:ext cx="8225155" cy="2560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7515225" imgH="2600325" progId="Word.Document.8">
                  <p:embed/>
                </p:oleObj>
              </mc:Choice>
              <mc:Fallback>
                <p:oleObj name="" r:id="rId1" imgW="7515225" imgH="2600325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87450" y="795020"/>
                        <a:ext cx="8225155" cy="25609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1369389" y="3193829"/>
          <a:ext cx="7407910" cy="262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7524750" imgH="2647950" progId="Word.Document.8">
                  <p:embed/>
                </p:oleObj>
              </mc:Choice>
              <mc:Fallback>
                <p:oleObj name="" r:id="rId3" imgW="7524750" imgH="2647950" progId="Word.Document.8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9389" y="3193829"/>
                        <a:ext cx="7407910" cy="26231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99780" name="对象 1099779"/>
          <p:cNvGraphicFramePr/>
          <p:nvPr/>
        </p:nvGraphicFramePr>
        <p:xfrm>
          <a:off x="1521602" y="794070"/>
          <a:ext cx="7098030" cy="2626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7191375" imgH="2667000" progId="Word.Document.8">
                  <p:embed/>
                </p:oleObj>
              </mc:Choice>
              <mc:Fallback>
                <p:oleObj name="" r:id="rId1" imgW="7191375" imgH="2667000" progId="Word.Document.8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1602" y="794070"/>
                        <a:ext cx="7098030" cy="26263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1796111" y="2895743"/>
          <a:ext cx="7047865" cy="3662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7191375" imgH="3743325" progId="Word.Document.8">
                  <p:embed/>
                </p:oleObj>
              </mc:Choice>
              <mc:Fallback>
                <p:oleObj name="" r:id="rId3" imgW="7191375" imgH="3743325" progId="Word.Document.8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6111" y="2895743"/>
                        <a:ext cx="7047865" cy="36620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01830" name="对象 1101829"/>
          <p:cNvGraphicFramePr/>
          <p:nvPr/>
        </p:nvGraphicFramePr>
        <p:xfrm>
          <a:off x="464162" y="768137"/>
          <a:ext cx="11263358" cy="1760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11287125" imgH="1764665" progId="Word.Document.8">
                  <p:embed/>
                </p:oleObj>
              </mc:Choice>
              <mc:Fallback>
                <p:oleObj name="" r:id="rId1" imgW="11287125" imgH="1764665" progId="Word.Document.8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4162" y="768137"/>
                        <a:ext cx="11263358" cy="176004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1831" name="对象 1101830"/>
          <p:cNvGraphicFramePr/>
          <p:nvPr/>
        </p:nvGraphicFramePr>
        <p:xfrm>
          <a:off x="464162" y="2605951"/>
          <a:ext cx="11263358" cy="3881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3" imgW="11287125" imgH="3891280" progId="Word.Document.8">
                  <p:embed/>
                </p:oleObj>
              </mc:Choice>
              <mc:Fallback>
                <p:oleObj name="" r:id="rId3" imgW="11287125" imgH="3891280" progId="Word.Documen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162" y="2605951"/>
                        <a:ext cx="11263358" cy="388194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1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1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676706" y="2994797"/>
            <a:ext cx="789577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4000" b="1" dirty="0" smtClean="0">
                <a:solidFill>
                  <a:srgbClr val="FF0000"/>
                </a:solidFill>
                <a:latin typeface="字魂27号-布丁体"/>
                <a:ea typeface="字魂27号-布丁体"/>
                <a:cs typeface="字魂27号-布丁体"/>
              </a:rPr>
              <a:t>5.2.2 </a:t>
            </a:r>
            <a:r>
              <a:rPr lang="zh-CN" altLang="en-US" sz="4000" b="1" dirty="0" smtClean="0">
                <a:solidFill>
                  <a:srgbClr val="FF0000"/>
                </a:solidFill>
                <a:latin typeface="字魂27号-布丁体"/>
                <a:ea typeface="字魂27号-布丁体"/>
                <a:cs typeface="字魂27号-布丁体"/>
              </a:rPr>
              <a:t>同角三角函数的基本关系</a:t>
            </a:r>
            <a:endParaRPr lang="zh-CN" altLang="en-US" sz="4000" b="1" dirty="0">
              <a:solidFill>
                <a:srgbClr val="FF0000"/>
              </a:solidFill>
              <a:latin typeface="字魂27号-布丁体"/>
              <a:ea typeface="字魂27号-布丁体"/>
              <a:cs typeface="字魂27号-布丁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47" name="对象 609312"/>
          <p:cNvGraphicFramePr/>
          <p:nvPr/>
        </p:nvGraphicFramePr>
        <p:xfrm>
          <a:off x="509588" y="971550"/>
          <a:ext cx="10504487" cy="453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3" name="Document" r:id="rId1" imgW="10382250" imgH="4686300" progId="Word.Document.8">
                  <p:embed/>
                </p:oleObj>
              </mc:Choice>
              <mc:Fallback>
                <p:oleObj name="Document" r:id="rId1" imgW="10382250" imgH="4686300" progId="Word.Document.8">
                  <p:embed/>
                  <p:pic>
                    <p:nvPicPr>
                      <p:cNvPr id="0" name="对象 609312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971550"/>
                        <a:ext cx="10504487" cy="453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807075" y="2286149"/>
            <a:ext cx="4203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1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endParaRPr lang="en-US" altLang="zh-CN" dirty="0">
              <a:solidFill>
                <a:srgbClr val="FF0000"/>
              </a:solidFill>
            </a:endParaRPr>
          </a:p>
        </p:txBody>
      </p:sp>
      <p:graphicFrame>
        <p:nvGraphicFramePr>
          <p:cNvPr id="6" name="对象 5"/>
          <p:cNvGraphicFramePr/>
          <p:nvPr/>
        </p:nvGraphicFramePr>
        <p:xfrm>
          <a:off x="4356100" y="3146425"/>
          <a:ext cx="1231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4" name="" r:id="rId3" imgW="1240790" imgH="596900" progId="Word.Document.8">
                  <p:embed/>
                </p:oleObj>
              </mc:Choice>
              <mc:Fallback>
                <p:oleObj name="" r:id="rId3" imgW="1240790" imgH="596900" progId="Word.Document.8">
                  <p:embed/>
                  <p:pic>
                    <p:nvPicPr>
                      <p:cNvPr id="0" name="对象 6093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146425"/>
                        <a:ext cx="1231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0096500" y="4051300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863600"/>
            <a:r>
              <a:rPr lang="zh-CN" altLang="en-US" sz="2400" dirty="0">
                <a:solidFill>
                  <a:srgbClr val="FF0000"/>
                </a:solidFill>
              </a:rPr>
              <a:t>商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594600" y="4051300"/>
            <a:ext cx="110799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863600"/>
            <a:r>
              <a:rPr lang="zh-CN" altLang="en-US" sz="2400" dirty="0">
                <a:solidFill>
                  <a:srgbClr val="FF0000"/>
                </a:solidFill>
              </a:rPr>
              <a:t>平方和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对象 838666"/>
          <p:cNvGraphicFramePr/>
          <p:nvPr/>
        </p:nvGraphicFramePr>
        <p:xfrm>
          <a:off x="539217" y="1646458"/>
          <a:ext cx="11115247" cy="4050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4" name="" r:id="rId1" imgW="10513060" imgH="3834765" progId="Word.Document.8">
                  <p:embed/>
                </p:oleObj>
              </mc:Choice>
              <mc:Fallback>
                <p:oleObj name="" r:id="rId1" imgW="10513060" imgH="3834765" progId="Word.Document.8">
                  <p:embed/>
                  <p:pic>
                    <p:nvPicPr>
                      <p:cNvPr id="0" name="对象 838666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17" y="1646458"/>
                        <a:ext cx="11115247" cy="4050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8668" name="对象 838667"/>
          <p:cNvGraphicFramePr/>
          <p:nvPr/>
        </p:nvGraphicFramePr>
        <p:xfrm>
          <a:off x="544256" y="2636013"/>
          <a:ext cx="11103489" cy="3319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5" name="Document" r:id="rId3" imgW="10382250" imgH="3162300" progId="Word.Document.8">
                  <p:embed/>
                </p:oleObj>
              </mc:Choice>
              <mc:Fallback>
                <p:oleObj name="Document" r:id="rId3" imgW="10382250" imgH="3162300" progId="Word.Document.8">
                  <p:embed/>
                  <p:pic>
                    <p:nvPicPr>
                      <p:cNvPr id="0" name="对象 83866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256" y="2636013"/>
                        <a:ext cx="11103489" cy="3319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 bwMode="auto">
          <a:xfrm>
            <a:off x="635000" y="1143000"/>
            <a:ext cx="10972800" cy="4843463"/>
          </a:xfrm>
        </p:spPr>
        <p:txBody>
          <a:bodyPr wrap="square" numCol="1" anchor="t" anchorCtr="0" compatLnSpc="1"/>
          <a:lstStyle/>
          <a:p>
            <a:pPr marL="0" indent="0">
              <a:buNone/>
            </a:pPr>
            <a:r>
              <a:rPr lang="zh-CN" altLang="en-US" sz="3600" b="1" dirty="0" smtClean="0">
                <a:solidFill>
                  <a:srgbClr val="002060"/>
                </a:solidFill>
              </a:rPr>
              <a:t>应用一  应用同角三角函数关系求值 </a:t>
            </a:r>
            <a:endParaRPr lang="en-US" altLang="zh-CN" sz="3600" b="1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36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2103" name="Object 5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" r:id="rId1" imgW="914400" imgH="215900" progId="Equation.3">
                  <p:embed/>
                </p:oleObj>
              </mc:Choice>
              <mc:Fallback>
                <p:oleObj name="" r:id="rId1" imgW="914400" imgH="215900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9" name="对象 868362"/>
          <p:cNvGraphicFramePr/>
          <p:nvPr/>
        </p:nvGraphicFramePr>
        <p:xfrm>
          <a:off x="200099" y="1892398"/>
          <a:ext cx="12432689" cy="387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Document" r:id="rId3" imgW="10124440" imgH="2778760" progId="Word.Document.8">
                  <p:embed/>
                </p:oleObj>
              </mc:Choice>
              <mc:Fallback>
                <p:oleObj name="Document" r:id="rId3" imgW="10124440" imgH="2778760" progId="Word.Document.8">
                  <p:embed/>
                  <p:pic>
                    <p:nvPicPr>
                      <p:cNvPr id="0" name="对象 86836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99" y="1892398"/>
                        <a:ext cx="12432689" cy="387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8" name="对象 1058817"/>
          <p:cNvGraphicFramePr/>
          <p:nvPr/>
        </p:nvGraphicFramePr>
        <p:xfrm>
          <a:off x="0" y="552988"/>
          <a:ext cx="11331575" cy="566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1" name="Document" r:id="rId1" imgW="10251440" imgH="4617720" progId="Word.Document.8">
                  <p:embed/>
                </p:oleObj>
              </mc:Choice>
              <mc:Fallback>
                <p:oleObj name="Document" r:id="rId1" imgW="10251440" imgH="4617720" progId="Word.Document.8">
                  <p:embed/>
                  <p:pic>
                    <p:nvPicPr>
                      <p:cNvPr id="0" name="对象 1058817"/>
                      <p:cNvPicPr>
                        <a:picLocks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2988"/>
                        <a:ext cx="11331575" cy="566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59" name="对象 993282"/>
          <p:cNvGraphicFramePr/>
          <p:nvPr/>
        </p:nvGraphicFramePr>
        <p:xfrm>
          <a:off x="465577" y="633558"/>
          <a:ext cx="10549426" cy="6027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2" name="Document" r:id="rId1" imgW="10414000" imgH="5867400" progId="Word.Document.8">
                  <p:embed/>
                </p:oleObj>
              </mc:Choice>
              <mc:Fallback>
                <p:oleObj name="Document" r:id="rId1" imgW="10414000" imgH="5867400" progId="Word.Document.8">
                  <p:embed/>
                  <p:pic>
                    <p:nvPicPr>
                      <p:cNvPr id="0" name="对象 993282"/>
                      <p:cNvPicPr>
                        <a:picLocks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77" y="633558"/>
                        <a:ext cx="10549426" cy="6027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329055" y="2774950"/>
            <a:ext cx="953389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5400" b="1" dirty="0">
                <a:solidFill>
                  <a:srgbClr val="FF0000"/>
                </a:solidFill>
                <a:sym typeface="+mn-ea"/>
              </a:rPr>
              <a:t>      </a:t>
            </a:r>
            <a:r>
              <a:rPr sz="5400" b="1" dirty="0">
                <a:solidFill>
                  <a:srgbClr val="FF0000"/>
                </a:solidFill>
                <a:sym typeface="+mn-ea"/>
              </a:rPr>
              <a:t>5.2.1    三角函数的概念 </a:t>
            </a:r>
            <a:endParaRPr sz="54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061" y="752959"/>
            <a:ext cx="11820939" cy="903563"/>
          </a:xfrm>
        </p:spPr>
        <p:txBody>
          <a:bodyPr wrap="square" numCol="1" anchor="t" anchorCtr="0" compatLnSpc="1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3200" b="1" dirty="0" smtClean="0">
                <a:solidFill>
                  <a:srgbClr val="002060"/>
                </a:solidFill>
              </a:rPr>
              <a:t>解题方法</a:t>
            </a:r>
            <a:r>
              <a:rPr lang="zh-CN" altLang="en-US" sz="2800" dirty="0" smtClean="0">
                <a:solidFill>
                  <a:srgbClr val="002060"/>
                </a:solidFill>
              </a:rPr>
              <a:t>（利用同角三角函数的基本关系解决给值求值问题的方法）</a:t>
            </a:r>
            <a:endParaRPr lang="zh-CN" altLang="en-US" sz="28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82955" name="对象 955400"/>
          <p:cNvGraphicFramePr/>
          <p:nvPr/>
        </p:nvGraphicFramePr>
        <p:xfrm>
          <a:off x="324900" y="1626455"/>
          <a:ext cx="10534650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3" name="Document" r:id="rId1" imgW="10251440" imgH="3474720" progId="Word.Document.8">
                  <p:embed/>
                </p:oleObj>
              </mc:Choice>
              <mc:Fallback>
                <p:oleObj name="Document" r:id="rId1" imgW="10251440" imgH="3474720" progId="Word.Document.8">
                  <p:embed/>
                  <p:pic>
                    <p:nvPicPr>
                      <p:cNvPr id="0" name="对象 955400"/>
                      <p:cNvPicPr>
                        <a:picLocks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00" y="1626455"/>
                        <a:ext cx="10534650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5402" name="对象 955401"/>
          <p:cNvGraphicFramePr/>
          <p:nvPr/>
        </p:nvGraphicFramePr>
        <p:xfrm>
          <a:off x="324901" y="4912311"/>
          <a:ext cx="10534650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4" name="Document" r:id="rId3" imgW="10500360" imgH="1386840" progId="Word.Document.8">
                  <p:embed/>
                </p:oleObj>
              </mc:Choice>
              <mc:Fallback>
                <p:oleObj name="Document" r:id="rId3" imgW="10500360" imgH="1386840" progId="Word.Document.8">
                  <p:embed/>
                  <p:pic>
                    <p:nvPicPr>
                      <p:cNvPr id="0" name="对象 95540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01" y="4912311"/>
                        <a:ext cx="10534650" cy="138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5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32" name="Object 28"/>
          <p:cNvGraphicFramePr>
            <a:graphicFrameLocks noChangeAspect="1"/>
          </p:cNvGraphicFramePr>
          <p:nvPr/>
        </p:nvGraphicFramePr>
        <p:xfrm>
          <a:off x="581025" y="527050"/>
          <a:ext cx="10704513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4" name="Document" r:id="rId1" imgW="9489440" imgH="2438400" progId="Word.Document.8">
                  <p:embed/>
                </p:oleObj>
              </mc:Choice>
              <mc:Fallback>
                <p:oleObj name="Document" r:id="rId1" imgW="9489440" imgH="2438400" progId="Word.Document.8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527050"/>
                        <a:ext cx="10704513" cy="273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3" name="对象 956421"/>
          <p:cNvGraphicFramePr/>
          <p:nvPr/>
        </p:nvGraphicFramePr>
        <p:xfrm>
          <a:off x="182880" y="843842"/>
          <a:ext cx="11422966" cy="1618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5" name="Document" r:id="rId3" imgW="10378440" imgH="1320800" progId="Word.Document.8">
                  <p:embed/>
                </p:oleObj>
              </mc:Choice>
              <mc:Fallback>
                <p:oleObj name="Document" r:id="rId3" imgW="10378440" imgH="1320800" progId="Word.Document.8">
                  <p:embed/>
                  <p:pic>
                    <p:nvPicPr>
                      <p:cNvPr id="0" name="对象 95642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" y="843842"/>
                        <a:ext cx="11422966" cy="1618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3050" y="572330"/>
            <a:ext cx="10972800" cy="4843463"/>
          </a:xfrm>
        </p:spPr>
        <p:txBody>
          <a:bodyPr wrap="square" numCol="1" anchor="t" anchorCtr="0" compatLnSpc="1"/>
          <a:lstStyle/>
          <a:p>
            <a:pPr marL="0" indent="0">
              <a:buNone/>
            </a:pPr>
            <a:r>
              <a:rPr lang="zh-CN" altLang="en-US" sz="3600" b="1" dirty="0" smtClean="0">
                <a:solidFill>
                  <a:srgbClr val="002060"/>
                </a:solidFill>
              </a:rPr>
              <a:t> 应用二   三角函数式的化简、求值</a:t>
            </a:r>
            <a:endParaRPr lang="zh-CN" altLang="en-US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zh-CN" altLang="en-US" sz="3600" b="1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3600" b="1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3600" b="1" dirty="0" smtClean="0">
              <a:solidFill>
                <a:srgbClr val="002060"/>
              </a:solidFill>
            </a:endParaRPr>
          </a:p>
          <a:p>
            <a:pPr marL="0" indent="0"/>
            <a:endParaRPr lang="en-US" altLang="zh-CN" sz="36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85004" name="对象 1052673"/>
          <p:cNvGraphicFramePr/>
          <p:nvPr/>
        </p:nvGraphicFramePr>
        <p:xfrm>
          <a:off x="-5239" y="1245394"/>
          <a:ext cx="11276965" cy="473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8" name="Document" r:id="rId1" imgW="11125200" imgH="4445000" progId="Word.Document.8">
                  <p:embed/>
                </p:oleObj>
              </mc:Choice>
              <mc:Fallback>
                <p:oleObj name="Document" r:id="rId1" imgW="11125200" imgH="4445000" progId="Word.Document.8">
                  <p:embed/>
                  <p:pic>
                    <p:nvPicPr>
                      <p:cNvPr id="0" name="对象 1052673"/>
                      <p:cNvPicPr>
                        <a:picLocks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239" y="1245394"/>
                        <a:ext cx="11276965" cy="473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65" name="对象 1053698"/>
          <p:cNvGraphicFramePr/>
          <p:nvPr/>
        </p:nvGraphicFramePr>
        <p:xfrm>
          <a:off x="297058" y="527002"/>
          <a:ext cx="11288395" cy="6150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9" name="Document" r:id="rId1" imgW="11150600" imgH="6388100" progId="Word.Document.8">
                  <p:embed/>
                </p:oleObj>
              </mc:Choice>
              <mc:Fallback>
                <p:oleObj name="Document" r:id="rId1" imgW="11150600" imgH="6388100" progId="Word.Document.8">
                  <p:embed/>
                  <p:pic>
                    <p:nvPicPr>
                      <p:cNvPr id="0" name="对象 1053698"/>
                      <p:cNvPicPr>
                        <a:picLocks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58" y="527002"/>
                        <a:ext cx="11288395" cy="6150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5113" y="419100"/>
            <a:ext cx="11483975" cy="4843463"/>
          </a:xfrm>
        </p:spPr>
        <p:txBody>
          <a:bodyPr wrap="square" numCol="1" anchor="t" anchorCtr="0" compatLnSpc="1"/>
          <a:lstStyle/>
          <a:p>
            <a:pPr marL="0" indent="0">
              <a:buNone/>
            </a:pPr>
            <a:r>
              <a:rPr lang="zh-CN" altLang="en-US" sz="3600" b="1" dirty="0" smtClean="0">
                <a:solidFill>
                  <a:srgbClr val="002060"/>
                </a:solidFill>
              </a:rPr>
              <a:t>解题方法</a:t>
            </a:r>
            <a:r>
              <a:rPr lang="zh-CN" altLang="en-US" sz="2800" dirty="0" smtClean="0">
                <a:solidFill>
                  <a:srgbClr val="002060"/>
                </a:solidFill>
              </a:rPr>
              <a:t>（化简三角函数式的常用方法</a:t>
            </a:r>
            <a:r>
              <a:rPr lang="zh-CN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dirty="0" smtClean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0" indent="0"/>
            <a:endParaRPr lang="en-US" altLang="zh-CN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6039" name="对象 1055745"/>
          <p:cNvGraphicFramePr/>
          <p:nvPr/>
        </p:nvGraphicFramePr>
        <p:xfrm>
          <a:off x="158750" y="1088390"/>
          <a:ext cx="11566525" cy="539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3" name="Document" r:id="rId1" imgW="10858500" imgH="5530850" progId="Word.Document.8">
                  <p:embed/>
                </p:oleObj>
              </mc:Choice>
              <mc:Fallback>
                <p:oleObj name="Document" r:id="rId1" imgW="10858500" imgH="5530850" progId="Word.Document.8">
                  <p:embed/>
                  <p:pic>
                    <p:nvPicPr>
                      <p:cNvPr id="0" name="对象 1055745"/>
                      <p:cNvPicPr>
                        <a:picLocks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1088390"/>
                        <a:ext cx="11566525" cy="5394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22" name="Object 22"/>
          <p:cNvGraphicFramePr>
            <a:graphicFrameLocks noChangeAspect="1"/>
          </p:cNvGraphicFramePr>
          <p:nvPr/>
        </p:nvGraphicFramePr>
        <p:xfrm>
          <a:off x="400050" y="739775"/>
          <a:ext cx="10723563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9" name="Document" r:id="rId1" imgW="9505950" imgH="1133475" progId="Word.Document.8">
                  <p:embed/>
                </p:oleObj>
              </mc:Choice>
              <mc:Fallback>
                <p:oleObj name="Document" r:id="rId1" imgW="9505950" imgH="1133475" progId="Word.Document.8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739775"/>
                        <a:ext cx="10723563" cy="127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62" name="对象 1056769"/>
          <p:cNvGraphicFramePr/>
          <p:nvPr/>
        </p:nvGraphicFramePr>
        <p:xfrm>
          <a:off x="178581" y="1133963"/>
          <a:ext cx="11266488" cy="314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0" name="Document" r:id="rId3" imgW="11115040" imgH="3007360" progId="Word.Document.8">
                  <p:embed/>
                </p:oleObj>
              </mc:Choice>
              <mc:Fallback>
                <p:oleObj name="Document" r:id="rId3" imgW="11115040" imgH="3007360" progId="Word.Document.8">
                  <p:embed/>
                  <p:pic>
                    <p:nvPicPr>
                      <p:cNvPr id="0" name="对象 105676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81" y="1133963"/>
                        <a:ext cx="11266488" cy="314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矩形 1"/>
          <p:cNvSpPr>
            <a:spLocks noChangeArrowheads="1"/>
          </p:cNvSpPr>
          <p:nvPr/>
        </p:nvSpPr>
        <p:spPr bwMode="auto">
          <a:xfrm>
            <a:off x="458788" y="765810"/>
            <a:ext cx="5580374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应用</a:t>
            </a:r>
            <a:r>
              <a:rPr lang="zh-CN" alt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三   三角函数式的证明</a:t>
            </a:r>
            <a:endParaRPr lang="en-US" altLang="zh-CN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5169" name="对象 1034241"/>
          <p:cNvGraphicFramePr/>
          <p:nvPr/>
        </p:nvGraphicFramePr>
        <p:xfrm>
          <a:off x="289292" y="1344893"/>
          <a:ext cx="1161351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7" name="Document" r:id="rId1" imgW="11468100" imgH="984250" progId="Word.Document.8">
                  <p:embed/>
                </p:oleObj>
              </mc:Choice>
              <mc:Fallback>
                <p:oleObj name="Document" r:id="rId1" imgW="11468100" imgH="984250" progId="Word.Document.8">
                  <p:embed/>
                  <p:pic>
                    <p:nvPicPr>
                      <p:cNvPr id="0" name="对象 1034241"/>
                      <p:cNvPicPr>
                        <a:picLocks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92" y="1344893"/>
                        <a:ext cx="11613515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0" name="对象 1034241"/>
          <p:cNvGraphicFramePr/>
          <p:nvPr/>
        </p:nvGraphicFramePr>
        <p:xfrm>
          <a:off x="576580" y="2453005"/>
          <a:ext cx="11326495" cy="3947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8" name="Document" r:id="rId3" imgW="10868025" imgH="3609975" progId="Word.Document.8">
                  <p:embed/>
                </p:oleObj>
              </mc:Choice>
              <mc:Fallback>
                <p:oleObj name="Document" r:id="rId3" imgW="10868025" imgH="3609975" progId="Word.Documen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" y="2453005"/>
                        <a:ext cx="11326495" cy="3947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425" y="815975"/>
            <a:ext cx="11485563" cy="4843463"/>
          </a:xfrm>
        </p:spPr>
        <p:txBody>
          <a:bodyPr wrap="square" numCol="1" anchor="t" anchorCtr="0" compatLnSpc="1"/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3600" b="1" dirty="0" smtClean="0">
                <a:solidFill>
                  <a:srgbClr val="002060"/>
                </a:solidFill>
              </a:rPr>
              <a:t>解题方法</a:t>
            </a:r>
            <a:r>
              <a:rPr lang="zh-CN" altLang="en-US" sz="2800" dirty="0" smtClean="0">
                <a:solidFill>
                  <a:srgbClr val="002060"/>
                </a:solidFill>
              </a:rPr>
              <a:t>（三角函数式解题思路及解题技巧）</a:t>
            </a:r>
            <a:endParaRPr lang="en-US" altLang="zh-CN" sz="2400" dirty="0" smtClean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endParaRPr lang="zh-CN" altLang="zh-CN" sz="10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0" indent="0">
              <a:lnSpc>
                <a:spcPct val="90000"/>
              </a:lnSpc>
            </a:pPr>
            <a:endParaRPr lang="en-US" altLang="zh-CN" sz="2400" dirty="0" smtClean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30751" name="对象 789513"/>
          <p:cNvGraphicFramePr/>
          <p:nvPr/>
        </p:nvGraphicFramePr>
        <p:xfrm>
          <a:off x="537724" y="1836494"/>
          <a:ext cx="10504487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Document" r:id="rId1" imgW="10378440" imgH="4160520" progId="Word.Document.8">
                  <p:embed/>
                </p:oleObj>
              </mc:Choice>
              <mc:Fallback>
                <p:oleObj name="Document" r:id="rId1" imgW="10378440" imgH="4160520" progId="Word.Document.8">
                  <p:embed/>
                  <p:pic>
                    <p:nvPicPr>
                      <p:cNvPr id="0" name="对象 789513"/>
                      <p:cNvPicPr>
                        <a:picLocks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724" y="1836494"/>
                        <a:ext cx="10504487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7" name="Object 9"/>
          <p:cNvGraphicFramePr>
            <a:graphicFrameLocks noChangeAspect="1"/>
          </p:cNvGraphicFramePr>
          <p:nvPr/>
        </p:nvGraphicFramePr>
        <p:xfrm>
          <a:off x="717771" y="575945"/>
          <a:ext cx="10723562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4" name="Document" r:id="rId1" imgW="9505950" imgH="1133475" progId="Word.Document.8">
                  <p:embed/>
                </p:oleObj>
              </mc:Choice>
              <mc:Fallback>
                <p:oleObj name="Document" r:id="rId1" imgW="9505950" imgH="1133475" progId="Word.Document.8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71" y="575945"/>
                        <a:ext cx="10723562" cy="127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0" name="对象 996355"/>
          <p:cNvGraphicFramePr/>
          <p:nvPr/>
        </p:nvGraphicFramePr>
        <p:xfrm>
          <a:off x="382978" y="491906"/>
          <a:ext cx="10504487" cy="192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5" name="Document" r:id="rId3" imgW="10378440" imgH="1808480" progId="Word.Document.8">
                  <p:embed/>
                </p:oleObj>
              </mc:Choice>
              <mc:Fallback>
                <p:oleObj name="Document" r:id="rId3" imgW="10378440" imgH="1808480" progId="Word.Document.8">
                  <p:embed/>
                  <p:pic>
                    <p:nvPicPr>
                      <p:cNvPr id="0" name="对象 99635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78" y="491906"/>
                        <a:ext cx="10504487" cy="192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1"/>
          <p:cNvSpPr>
            <a:spLocks noChangeArrowheads="1"/>
          </p:cNvSpPr>
          <p:nvPr/>
        </p:nvSpPr>
        <p:spPr bwMode="auto">
          <a:xfrm>
            <a:off x="-196947" y="553136"/>
            <a:ext cx="1097915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711200"/>
            <a:r>
              <a:rPr lang="zh-CN" alt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应用四   </a:t>
            </a:r>
            <a:r>
              <a:rPr lang="zh-CN" altLang="zh-CN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“sin α±cos α”</a:t>
            </a:r>
            <a:r>
              <a:rPr lang="zh-CN" alt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同“</a:t>
            </a:r>
            <a:r>
              <a:rPr lang="zh-CN" altLang="zh-CN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sin αcos α”</a:t>
            </a:r>
            <a:r>
              <a:rPr lang="zh-CN" alt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间的关系</a:t>
            </a:r>
            <a:endParaRPr lang="zh-CN" altLang="en-US" sz="3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48482" name="对象 1025025"/>
          <p:cNvGraphicFramePr/>
          <p:nvPr/>
        </p:nvGraphicFramePr>
        <p:xfrm>
          <a:off x="-379827" y="1505243"/>
          <a:ext cx="13927015" cy="459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6" name="Document" r:id="rId1" imgW="10820400" imgH="3449320" progId="Word.Document.8">
                  <p:embed/>
                </p:oleObj>
              </mc:Choice>
              <mc:Fallback>
                <p:oleObj name="Document" r:id="rId1" imgW="10820400" imgH="3449320" progId="Word.Document.8">
                  <p:embed/>
                  <p:pic>
                    <p:nvPicPr>
                      <p:cNvPr id="0" name="对象 1025025"/>
                      <p:cNvPicPr>
                        <a:picLocks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79827" y="1505243"/>
                        <a:ext cx="13927015" cy="4590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3" name="矩形 10242"/>
          <p:cNvSpPr/>
          <p:nvPr/>
        </p:nvSpPr>
        <p:spPr>
          <a:xfrm>
            <a:off x="588645" y="281464"/>
            <a:ext cx="6119813" cy="5835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200" b="1" dirty="0">
                <a:solidFill>
                  <a:srgbClr val="D60093"/>
                </a:solidFill>
                <a:latin typeface="Arial" panose="020B0604020202020204" pitchFamily="34" charset="0"/>
              </a:rPr>
              <a:t>任意角的三角函数定义</a:t>
            </a:r>
            <a:r>
              <a:rPr lang="zh-CN" altLang="en-US" sz="3200" dirty="0">
                <a:solidFill>
                  <a:srgbClr val="D60093"/>
                </a:solidFill>
                <a:latin typeface="Arial" panose="020B0604020202020204" pitchFamily="34" charset="0"/>
              </a:rPr>
              <a:t> </a:t>
            </a:r>
            <a:endParaRPr lang="zh-CN" altLang="en-US" sz="3200" dirty="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sp>
        <p:nvSpPr>
          <p:cNvPr id="10248" name="矩形 10247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9" name="矩形 10248"/>
          <p:cNvSpPr/>
          <p:nvPr/>
        </p:nvSpPr>
        <p:spPr>
          <a:xfrm>
            <a:off x="5876925" y="3380740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2800" dirty="0">
                <a:latin typeface="Arial" panose="020B0604020202020204" pitchFamily="34" charset="0"/>
              </a:rPr>
              <a:t> 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10256" name="矩形 10255"/>
          <p:cNvSpPr/>
          <p:nvPr/>
        </p:nvSpPr>
        <p:spPr>
          <a:xfrm>
            <a:off x="5795963" y="3390265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2800" dirty="0">
                <a:latin typeface="Arial" panose="020B0604020202020204" pitchFamily="34" charset="0"/>
              </a:rPr>
              <a:t> 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035" y="1126490"/>
            <a:ext cx="9140825" cy="3505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" y="1867535"/>
            <a:ext cx="9653270" cy="33553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320" y="3902710"/>
            <a:ext cx="2520950" cy="2455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31" name="对象 1024001"/>
          <p:cNvGraphicFramePr/>
          <p:nvPr/>
        </p:nvGraphicFramePr>
        <p:xfrm>
          <a:off x="0" y="504655"/>
          <a:ext cx="11730037" cy="259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9" name="Document" r:id="rId1" imgW="10988040" imgH="2159000" progId="Word.Document.8">
                  <p:embed/>
                </p:oleObj>
              </mc:Choice>
              <mc:Fallback>
                <p:oleObj name="Document" r:id="rId1" imgW="10988040" imgH="2159000" progId="Word.Document.8">
                  <p:embed/>
                  <p:pic>
                    <p:nvPicPr>
                      <p:cNvPr id="0" name="对象 1024001"/>
                      <p:cNvPicPr>
                        <a:picLocks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4655"/>
                        <a:ext cx="11730037" cy="259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2" name="对象 1022977"/>
          <p:cNvGraphicFramePr/>
          <p:nvPr/>
        </p:nvGraphicFramePr>
        <p:xfrm>
          <a:off x="0" y="2871665"/>
          <a:ext cx="11266487" cy="419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0" name="Document" r:id="rId3" imgW="11125200" imgH="3540760" progId="Word.Document.8">
                  <p:embed/>
                </p:oleObj>
              </mc:Choice>
              <mc:Fallback>
                <p:oleObj name="Document" r:id="rId3" imgW="11125200" imgH="3540760" progId="Word.Document.8">
                  <p:embed/>
                  <p:pic>
                    <p:nvPicPr>
                      <p:cNvPr id="0" name="对象 102297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71665"/>
                        <a:ext cx="11266487" cy="419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425" y="815975"/>
            <a:ext cx="11485563" cy="4843463"/>
          </a:xfrm>
        </p:spPr>
        <p:txBody>
          <a:bodyPr wrap="square" numCol="1" anchor="t" anchorCtr="0" compatLnSpc="1"/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3600" b="1" dirty="0" smtClean="0">
                <a:solidFill>
                  <a:srgbClr val="002060"/>
                </a:solidFill>
              </a:rPr>
              <a:t>解题方法</a:t>
            </a:r>
            <a:r>
              <a:rPr lang="zh-CN" altLang="en-US" sz="2800" dirty="0" smtClean="0">
                <a:solidFill>
                  <a:srgbClr val="002060"/>
                </a:solidFill>
              </a:rPr>
              <a:t>（</a:t>
            </a:r>
            <a:r>
              <a:rPr lang="zh-CN" altLang="zh-CN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“sin α±cos α”</a:t>
            </a:r>
            <a:r>
              <a:rPr lang="zh-CN" alt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同“</a:t>
            </a:r>
            <a:r>
              <a:rPr lang="zh-CN" altLang="zh-CN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sin αcos α”</a:t>
            </a:r>
            <a:r>
              <a:rPr lang="zh-CN" alt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间的关系</a:t>
            </a:r>
            <a:r>
              <a:rPr lang="zh-CN" altLang="en-US" sz="2800" dirty="0" smtClean="0">
                <a:solidFill>
                  <a:srgbClr val="002060"/>
                </a:solidFill>
              </a:rPr>
              <a:t>）</a:t>
            </a:r>
            <a:endParaRPr lang="en-US" altLang="zh-CN" sz="2400" dirty="0" smtClean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endParaRPr lang="zh-CN" altLang="zh-CN" sz="10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0" indent="0">
              <a:lnSpc>
                <a:spcPct val="90000"/>
              </a:lnSpc>
            </a:pPr>
            <a:endParaRPr lang="en-US" altLang="zh-CN" sz="2400" dirty="0" smtClean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151555" name="对象 1020929"/>
          <p:cNvGraphicFramePr/>
          <p:nvPr/>
        </p:nvGraphicFramePr>
        <p:xfrm>
          <a:off x="293152" y="1281260"/>
          <a:ext cx="11266487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9" name="Document" r:id="rId1" imgW="11125200" imgH="2702560" progId="Word.Document.8">
                  <p:embed/>
                </p:oleObj>
              </mc:Choice>
              <mc:Fallback>
                <p:oleObj name="Document" r:id="rId1" imgW="11125200" imgH="2702560" progId="Word.Document.8">
                  <p:embed/>
                  <p:pic>
                    <p:nvPicPr>
                      <p:cNvPr id="0" name="对象 1020929"/>
                      <p:cNvPicPr>
                        <a:picLocks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152" y="1281260"/>
                        <a:ext cx="11266487" cy="305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7" name="Object 9"/>
          <p:cNvGraphicFramePr>
            <a:graphicFrameLocks noChangeAspect="1"/>
          </p:cNvGraphicFramePr>
          <p:nvPr/>
        </p:nvGraphicFramePr>
        <p:xfrm>
          <a:off x="717771" y="575945"/>
          <a:ext cx="10723562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2" name="Document" r:id="rId1" imgW="9277350" imgH="1133475" progId="Word.Document.8">
                  <p:embed/>
                </p:oleObj>
              </mc:Choice>
              <mc:Fallback>
                <p:oleObj name="Document" r:id="rId1" imgW="9277350" imgH="1133475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71" y="575945"/>
                        <a:ext cx="10723562" cy="127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1" name="对象 957445"/>
          <p:cNvGraphicFramePr/>
          <p:nvPr/>
        </p:nvGraphicFramePr>
        <p:xfrm>
          <a:off x="-134620" y="1169670"/>
          <a:ext cx="13892530" cy="1224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3" name="Document" r:id="rId3" imgW="10134600" imgH="908050" progId="Word.Document.8">
                  <p:embed/>
                </p:oleObj>
              </mc:Choice>
              <mc:Fallback>
                <p:oleObj name="Document" r:id="rId3" imgW="10134600" imgH="908050" progId="Word.Document.8">
                  <p:embed/>
                  <p:pic>
                    <p:nvPicPr>
                      <p:cNvPr id="0" name="对象 95744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4620" y="1169670"/>
                        <a:ext cx="13892530" cy="1224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2" name="对象 870404"/>
          <p:cNvGraphicFramePr/>
          <p:nvPr/>
        </p:nvGraphicFramePr>
        <p:xfrm>
          <a:off x="340360" y="2169160"/>
          <a:ext cx="10319385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4" name="Document" r:id="rId5" imgW="10388600" imgH="4597400" progId="Word.Document.8">
                  <p:embed/>
                </p:oleObj>
              </mc:Choice>
              <mc:Fallback>
                <p:oleObj name="Document" r:id="rId5" imgW="10388600" imgH="4597400" progId="Word.Document.8">
                  <p:embed/>
                  <p:pic>
                    <p:nvPicPr>
                      <p:cNvPr id="0" name="对象 87040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" y="2169160"/>
                        <a:ext cx="10319385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1" name="对象 771084"/>
          <p:cNvGraphicFramePr/>
          <p:nvPr/>
        </p:nvGraphicFramePr>
        <p:xfrm>
          <a:off x="522419" y="1745582"/>
          <a:ext cx="11147163" cy="3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4" name="Document" r:id="rId1" imgW="10500360" imgH="3185160" progId="Word.Document.8">
                  <p:embed/>
                </p:oleObj>
              </mc:Choice>
              <mc:Fallback>
                <p:oleObj name="Document" r:id="rId1" imgW="10500360" imgH="3185160" progId="Word.Document.8">
                  <p:embed/>
                  <p:pic>
                    <p:nvPicPr>
                      <p:cNvPr id="0" name="对象 771084"/>
                      <p:cNvPicPr>
                        <a:picLocks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19" y="1745582"/>
                        <a:ext cx="11147163" cy="3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09" name="对象 828423"/>
          <p:cNvGraphicFramePr/>
          <p:nvPr/>
        </p:nvGraphicFramePr>
        <p:xfrm>
          <a:off x="312103" y="618014"/>
          <a:ext cx="10878820" cy="6353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8" name="Document" r:id="rId1" imgW="10280650" imgH="6013450" progId="Word.Document.8">
                  <p:embed/>
                </p:oleObj>
              </mc:Choice>
              <mc:Fallback>
                <p:oleObj name="Document" r:id="rId1" imgW="10280650" imgH="6013450" progId="Word.Document.8">
                  <p:embed/>
                  <p:pic>
                    <p:nvPicPr>
                      <p:cNvPr id="0" name="对象 828423"/>
                      <p:cNvPicPr>
                        <a:picLocks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3" y="618014"/>
                        <a:ext cx="10878820" cy="6353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7" name="Object 9"/>
          <p:cNvGraphicFramePr>
            <a:graphicFrameLocks noChangeAspect="1"/>
          </p:cNvGraphicFramePr>
          <p:nvPr/>
        </p:nvGraphicFramePr>
        <p:xfrm>
          <a:off x="717771" y="575945"/>
          <a:ext cx="10723562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0" name="Document" r:id="rId1" imgW="9391650" imgH="1133475" progId="Word.Document.8">
                  <p:embed/>
                </p:oleObj>
              </mc:Choice>
              <mc:Fallback>
                <p:oleObj name="Document" r:id="rId1" imgW="9391650" imgH="1133475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71" y="575945"/>
                        <a:ext cx="10723562" cy="127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1" name="对象 957445"/>
          <p:cNvGraphicFramePr/>
          <p:nvPr/>
        </p:nvGraphicFramePr>
        <p:xfrm>
          <a:off x="0" y="1262039"/>
          <a:ext cx="13519052" cy="4413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1" name="Document" r:id="rId3" imgW="10251440" imgH="3063240" progId="Word.Document.8">
                  <p:embed/>
                </p:oleObj>
              </mc:Choice>
              <mc:Fallback>
                <p:oleObj name="Document" r:id="rId3" imgW="10251440" imgH="3063240" progId="Word.Document.8">
                  <p:embed/>
                  <p:pic>
                    <p:nvPicPr>
                      <p:cNvPr id="0" name="对象 95744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2039"/>
                        <a:ext cx="13519052" cy="4413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72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z="2400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8" name="矩形 10247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9" name="矩形 10248"/>
          <p:cNvSpPr/>
          <p:nvPr/>
        </p:nvSpPr>
        <p:spPr>
          <a:xfrm>
            <a:off x="5876925" y="3380740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2800" dirty="0">
                <a:latin typeface="Arial" panose="020B0604020202020204" pitchFamily="34" charset="0"/>
              </a:rPr>
              <a:t> 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10256" name="矩形 10255"/>
          <p:cNvSpPr/>
          <p:nvPr/>
        </p:nvSpPr>
        <p:spPr>
          <a:xfrm>
            <a:off x="5795963" y="3390265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2800" dirty="0">
                <a:latin typeface="Arial" panose="020B0604020202020204" pitchFamily="34" charset="0"/>
              </a:rPr>
              <a:t> 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" y="789305"/>
            <a:ext cx="11615420" cy="5327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5" name="组合 13314"/>
          <p:cNvGrpSpPr/>
          <p:nvPr/>
        </p:nvGrpSpPr>
        <p:grpSpPr>
          <a:xfrm>
            <a:off x="1866900" y="914400"/>
            <a:ext cx="7185025" cy="792163"/>
            <a:chOff x="215" y="618"/>
            <a:chExt cx="4526" cy="499"/>
          </a:xfrm>
        </p:grpSpPr>
        <p:sp>
          <p:nvSpPr>
            <p:cNvPr id="13316" name="文本框 13315"/>
            <p:cNvSpPr txBox="1"/>
            <p:nvPr/>
          </p:nvSpPr>
          <p:spPr>
            <a:xfrm>
              <a:off x="215" y="663"/>
              <a:ext cx="452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sz="2800" b="1" dirty="0">
                  <a:solidFill>
                    <a:srgbClr val="6600FF"/>
                  </a:solidFill>
                  <a:latin typeface="Arial" panose="020B0604020202020204" pitchFamily="34" charset="0"/>
                </a:rPr>
                <a:t>例</a:t>
              </a:r>
              <a:r>
                <a:rPr lang="en-US" altLang="zh-CN" sz="2800" b="1" dirty="0">
                  <a:solidFill>
                    <a:srgbClr val="6600FF"/>
                  </a:solidFill>
                  <a:latin typeface="Arial" panose="020B0604020202020204" pitchFamily="34" charset="0"/>
                </a:rPr>
                <a:t>1     </a:t>
              </a:r>
              <a:r>
                <a:rPr lang="zh-CN" altLang="en-US" sz="2800" b="1" dirty="0">
                  <a:solidFill>
                    <a:srgbClr val="6600FF"/>
                  </a:solidFill>
                  <a:latin typeface="Arial" panose="020B0604020202020204" pitchFamily="34" charset="0"/>
                </a:rPr>
                <a:t>求         的正弦、余弦和正切值</a:t>
              </a:r>
              <a:r>
                <a:rPr lang="en-US" altLang="zh-CN" sz="2800" b="1">
                  <a:solidFill>
                    <a:srgbClr val="6600FF"/>
                  </a:solidFill>
                  <a:latin typeface="Arial" panose="020B0604020202020204" pitchFamily="34" charset="0"/>
                </a:rPr>
                <a:t>.</a:t>
              </a:r>
              <a:endParaRPr lang="en-US" altLang="zh-CN" sz="2800" b="1">
                <a:solidFill>
                  <a:srgbClr val="6600FF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13317" name="对象 13316"/>
            <p:cNvGraphicFramePr/>
            <p:nvPr/>
          </p:nvGraphicFramePr>
          <p:xfrm>
            <a:off x="1293" y="618"/>
            <a:ext cx="305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" r:id="rId1" imgW="241300" imgH="393700" progId="Equation.3">
                    <p:embed/>
                  </p:oleObj>
                </mc:Choice>
                <mc:Fallback>
                  <p:oleObj name="" r:id="rId1" imgW="241300" imgH="393700" progId="Equation.3">
                    <p:embed/>
                    <p:pic>
                      <p:nvPicPr>
                        <p:cNvPr id="0" name="图片 3100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293" y="618"/>
                          <a:ext cx="305" cy="49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18" name="组合 13317"/>
          <p:cNvGrpSpPr/>
          <p:nvPr/>
        </p:nvGrpSpPr>
        <p:grpSpPr>
          <a:xfrm>
            <a:off x="1828800" y="1407853"/>
            <a:ext cx="7437934" cy="873125"/>
            <a:chOff x="463" y="942"/>
            <a:chExt cx="4509" cy="459"/>
          </a:xfrm>
        </p:grpSpPr>
        <p:graphicFrame>
          <p:nvGraphicFramePr>
            <p:cNvPr id="13319" name="对象 13318"/>
            <p:cNvGraphicFramePr/>
            <p:nvPr/>
          </p:nvGraphicFramePr>
          <p:xfrm>
            <a:off x="2832" y="942"/>
            <a:ext cx="952" cy="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0" name="" r:id="rId3" imgW="812165" imgH="393700" progId="Equation.3">
                    <p:embed/>
                  </p:oleObj>
                </mc:Choice>
                <mc:Fallback>
                  <p:oleObj name="" r:id="rId3" imgW="812165" imgH="393700" progId="Equation.3">
                    <p:embed/>
                    <p:pic>
                      <p:nvPicPr>
                        <p:cNvPr id="0" name="图片 309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32" y="942"/>
                          <a:ext cx="952" cy="45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0" name="矩形 13319"/>
            <p:cNvSpPr/>
            <p:nvPr/>
          </p:nvSpPr>
          <p:spPr>
            <a:xfrm>
              <a:off x="463" y="1033"/>
              <a:ext cx="2495" cy="2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r>
                <a:rPr lang="zh-CN" altLang="en-US" sz="2800" b="1" dirty="0">
                  <a:latin typeface="Arial" panose="020B0604020202020204" pitchFamily="34" charset="0"/>
                </a:rPr>
                <a:t>解：在直角坐标系中，作                      </a:t>
              </a:r>
              <a:endParaRPr lang="zh-CN" altLang="en-US" sz="2800" b="1" dirty="0">
                <a:latin typeface="Arial" panose="020B0604020202020204" pitchFamily="34" charset="0"/>
              </a:endParaRPr>
            </a:p>
          </p:txBody>
        </p:sp>
        <p:graphicFrame>
          <p:nvGraphicFramePr>
            <p:cNvPr id="13321" name="对象 13320"/>
            <p:cNvGraphicFramePr/>
            <p:nvPr/>
          </p:nvGraphicFramePr>
          <p:xfrm>
            <a:off x="4473" y="1033"/>
            <a:ext cx="499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" r:id="rId5" imgW="456565" imgH="177800" progId="Equation.3">
                    <p:embed/>
                  </p:oleObj>
                </mc:Choice>
                <mc:Fallback>
                  <p:oleObj name="" r:id="rId5" imgW="456565" imgH="177800" progId="Equation.3">
                    <p:embed/>
                    <p:pic>
                      <p:nvPicPr>
                        <p:cNvPr id="0" name="图片 309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473" y="1033"/>
                          <a:ext cx="499" cy="19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2" name="矩形 13321"/>
            <p:cNvSpPr/>
            <p:nvPr/>
          </p:nvSpPr>
          <p:spPr>
            <a:xfrm>
              <a:off x="3696" y="1033"/>
              <a:ext cx="761" cy="2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r>
                <a:rPr lang="zh-CN" altLang="en-US" sz="2800" b="1" dirty="0">
                  <a:latin typeface="Arial" panose="020B0604020202020204" pitchFamily="34" charset="0"/>
                </a:rPr>
                <a:t>，易知 </a:t>
              </a:r>
              <a:endParaRPr lang="zh-CN" alt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323" name="组合 13322"/>
          <p:cNvGrpSpPr/>
          <p:nvPr/>
        </p:nvGrpSpPr>
        <p:grpSpPr>
          <a:xfrm>
            <a:off x="2711450" y="1989455"/>
            <a:ext cx="6340475" cy="768350"/>
            <a:chOff x="839" y="1344"/>
            <a:chExt cx="3266" cy="420"/>
          </a:xfrm>
        </p:grpSpPr>
        <p:sp>
          <p:nvSpPr>
            <p:cNvPr id="13324" name="矩形 13323"/>
            <p:cNvSpPr/>
            <p:nvPr/>
          </p:nvSpPr>
          <p:spPr>
            <a:xfrm>
              <a:off x="839" y="1434"/>
              <a:ext cx="2705" cy="2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p>
              <a:r>
                <a:rPr lang="zh-CN" altLang="en-US" sz="2800" b="1" dirty="0">
                  <a:latin typeface="Arial" panose="020B0604020202020204" pitchFamily="34" charset="0"/>
                </a:rPr>
                <a:t>的终边与单位圆的交点坐标为 </a:t>
              </a:r>
              <a:endParaRPr lang="zh-CN" altLang="en-US" sz="2800" b="1" dirty="0">
                <a:latin typeface="Arial" panose="020B0604020202020204" pitchFamily="34" charset="0"/>
              </a:endParaRPr>
            </a:p>
          </p:txBody>
        </p:sp>
        <p:graphicFrame>
          <p:nvGraphicFramePr>
            <p:cNvPr id="13325" name="对象 13324"/>
            <p:cNvGraphicFramePr/>
            <p:nvPr/>
          </p:nvGraphicFramePr>
          <p:xfrm>
            <a:off x="3470" y="1344"/>
            <a:ext cx="635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" r:id="rId7" imgW="647700" imgH="431800" progId="Equation.3">
                    <p:embed/>
                  </p:oleObj>
                </mc:Choice>
                <mc:Fallback>
                  <p:oleObj name="" r:id="rId7" imgW="647700" imgH="431800" progId="Equation.3">
                    <p:embed/>
                    <p:pic>
                      <p:nvPicPr>
                        <p:cNvPr id="0" name="图片 309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470" y="1344"/>
                          <a:ext cx="635" cy="4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6" name="矩形 13325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3327" name="组合 13326"/>
          <p:cNvGrpSpPr/>
          <p:nvPr/>
        </p:nvGrpSpPr>
        <p:grpSpPr>
          <a:xfrm>
            <a:off x="2854325" y="2607310"/>
            <a:ext cx="6558280" cy="831850"/>
            <a:chOff x="839" y="1687"/>
            <a:chExt cx="3576" cy="479"/>
          </a:xfrm>
        </p:grpSpPr>
        <p:sp>
          <p:nvSpPr>
            <p:cNvPr id="13328" name="矩形 13327"/>
            <p:cNvSpPr/>
            <p:nvPr/>
          </p:nvSpPr>
          <p:spPr>
            <a:xfrm>
              <a:off x="839" y="1790"/>
              <a:ext cx="538" cy="3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p>
              <a:r>
                <a:rPr lang="zh-CN" altLang="en-US" sz="2800" b="1" dirty="0">
                  <a:latin typeface="Arial" panose="020B0604020202020204" pitchFamily="34" charset="0"/>
                </a:rPr>
                <a:t>所以 </a:t>
              </a:r>
              <a:endParaRPr lang="zh-CN" altLang="en-US" sz="2800" b="1" dirty="0">
                <a:latin typeface="Arial" panose="020B0604020202020204" pitchFamily="34" charset="0"/>
              </a:endParaRPr>
            </a:p>
          </p:txBody>
        </p:sp>
        <p:graphicFrame>
          <p:nvGraphicFramePr>
            <p:cNvPr id="13329" name="对象 13328"/>
            <p:cNvGraphicFramePr/>
            <p:nvPr/>
          </p:nvGraphicFramePr>
          <p:xfrm>
            <a:off x="1378" y="1687"/>
            <a:ext cx="1006" cy="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" r:id="rId9" imgW="914400" imgH="431800" progId="Equation.3">
                    <p:embed/>
                  </p:oleObj>
                </mc:Choice>
                <mc:Fallback>
                  <p:oleObj name="" r:id="rId9" imgW="914400" imgH="431800" progId="Equation.3">
                    <p:embed/>
                    <p:pic>
                      <p:nvPicPr>
                        <p:cNvPr id="0" name="图片 310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378" y="1687"/>
                          <a:ext cx="1006" cy="47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0" name="对象 13329"/>
            <p:cNvGraphicFramePr/>
            <p:nvPr/>
          </p:nvGraphicFramePr>
          <p:xfrm>
            <a:off x="2523" y="1752"/>
            <a:ext cx="713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" r:id="rId11" imgW="711200" imgH="393700" progId="Equation.3">
                    <p:embed/>
                  </p:oleObj>
                </mc:Choice>
                <mc:Fallback>
                  <p:oleObj name="" r:id="rId11" imgW="711200" imgH="393700" progId="Equation.3">
                    <p:embed/>
                    <p:pic>
                      <p:nvPicPr>
                        <p:cNvPr id="0" name="图片 3101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523" y="1752"/>
                          <a:ext cx="713" cy="3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1" name="对象 13330"/>
            <p:cNvGraphicFramePr/>
            <p:nvPr/>
          </p:nvGraphicFramePr>
          <p:xfrm>
            <a:off x="3386" y="1706"/>
            <a:ext cx="1029" cy="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" r:id="rId13" imgW="876300" imgH="393700" progId="Equation.3">
                    <p:embed/>
                  </p:oleObj>
                </mc:Choice>
                <mc:Fallback>
                  <p:oleObj name="" r:id="rId13" imgW="876300" imgH="393700" progId="Equation.3">
                    <p:embed/>
                    <p:pic>
                      <p:nvPicPr>
                        <p:cNvPr id="0" name="图片 3093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386" y="1706"/>
                          <a:ext cx="1029" cy="4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32" name="组合 13331"/>
          <p:cNvGrpSpPr/>
          <p:nvPr/>
        </p:nvGrpSpPr>
        <p:grpSpPr>
          <a:xfrm>
            <a:off x="5033963" y="3357563"/>
            <a:ext cx="5554663" cy="792162"/>
            <a:chOff x="215" y="2251"/>
            <a:chExt cx="3499" cy="499"/>
          </a:xfrm>
        </p:grpSpPr>
        <p:sp>
          <p:nvSpPr>
            <p:cNvPr id="13333" name="矩形 13332"/>
            <p:cNvSpPr/>
            <p:nvPr/>
          </p:nvSpPr>
          <p:spPr>
            <a:xfrm>
              <a:off x="215" y="2321"/>
              <a:ext cx="349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p>
              <a:r>
                <a:rPr lang="zh-CN" altLang="en-US" sz="2800" b="1" dirty="0">
                  <a:solidFill>
                    <a:srgbClr val="6600FF"/>
                  </a:solidFill>
                  <a:latin typeface="Arial" panose="020B0604020202020204" pitchFamily="34" charset="0"/>
                </a:rPr>
                <a:t>思考：若把角       改为        呢</a:t>
              </a:r>
              <a:r>
                <a:rPr lang="en-US" altLang="zh-CN" sz="2800" b="1">
                  <a:solidFill>
                    <a:srgbClr val="6600FF"/>
                  </a:solidFill>
                  <a:latin typeface="Arial" panose="020B0604020202020204" pitchFamily="34" charset="0"/>
                </a:rPr>
                <a:t>? </a:t>
              </a:r>
              <a:endParaRPr lang="en-US" altLang="zh-CN" sz="2800" b="1">
                <a:solidFill>
                  <a:srgbClr val="6600FF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13334" name="对象 13333"/>
            <p:cNvGraphicFramePr/>
            <p:nvPr/>
          </p:nvGraphicFramePr>
          <p:xfrm>
            <a:off x="1758" y="2296"/>
            <a:ext cx="260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" r:id="rId15" imgW="241300" imgH="393700" progId="Equation.3">
                    <p:embed/>
                  </p:oleObj>
                </mc:Choice>
                <mc:Fallback>
                  <p:oleObj name="" r:id="rId15" imgW="241300" imgH="393700" progId="Equation.3">
                    <p:embed/>
                    <p:pic>
                      <p:nvPicPr>
                        <p:cNvPr id="0" name="图片 3094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758" y="2296"/>
                          <a:ext cx="260" cy="4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5" name="对象 13334"/>
            <p:cNvGraphicFramePr/>
            <p:nvPr/>
          </p:nvGraphicFramePr>
          <p:xfrm>
            <a:off x="2506" y="2251"/>
            <a:ext cx="329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" name="" r:id="rId17" imgW="254000" imgH="393700" progId="Equation.3">
                    <p:embed/>
                  </p:oleObj>
                </mc:Choice>
                <mc:Fallback>
                  <p:oleObj name="" r:id="rId17" imgW="254000" imgH="393700" progId="Equation.3">
                    <p:embed/>
                    <p:pic>
                      <p:nvPicPr>
                        <p:cNvPr id="0" name="图片 3103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506" y="2251"/>
                          <a:ext cx="329" cy="49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336" name="对象 13335"/>
          <p:cNvGraphicFramePr/>
          <p:nvPr/>
        </p:nvGraphicFramePr>
        <p:xfrm>
          <a:off x="6167438" y="4005421"/>
          <a:ext cx="2305050" cy="772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19" imgW="862965" imgH="393700" progId="Equation.3">
                  <p:embed/>
                </p:oleObj>
              </mc:Choice>
              <mc:Fallback>
                <p:oleObj name="" r:id="rId19" imgW="862965" imgH="393700" progId="Equation.3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67438" y="4005421"/>
                        <a:ext cx="2305050" cy="7727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9" name="矩形 13338"/>
          <p:cNvSpPr/>
          <p:nvPr/>
        </p:nvSpPr>
        <p:spPr>
          <a:xfrm>
            <a:off x="1524000" y="4017328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2800" dirty="0">
                <a:latin typeface="Arial" panose="020B0604020202020204" pitchFamily="34" charset="0"/>
              </a:rPr>
              <a:t> 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graphicFrame>
        <p:nvGraphicFramePr>
          <p:cNvPr id="13340" name="对象 13339"/>
          <p:cNvGraphicFramePr/>
          <p:nvPr/>
        </p:nvGraphicFramePr>
        <p:xfrm>
          <a:off x="6166644" y="4797425"/>
          <a:ext cx="23780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21" imgW="990600" imgH="431800" progId="Equation.3">
                  <p:embed/>
                </p:oleObj>
              </mc:Choice>
              <mc:Fallback>
                <p:oleObj name="" r:id="rId21" imgW="990600" imgH="431800" progId="Equation.3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166644" y="4797425"/>
                        <a:ext cx="2378075" cy="847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1" name="对象 13340"/>
          <p:cNvGraphicFramePr/>
          <p:nvPr/>
        </p:nvGraphicFramePr>
        <p:xfrm>
          <a:off x="6239511" y="5805488"/>
          <a:ext cx="209105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23" imgW="825500" imgH="431800" progId="Equation.3">
                  <p:embed/>
                </p:oleObj>
              </mc:Choice>
              <mc:Fallback>
                <p:oleObj name="" r:id="rId23" imgW="825500" imgH="431800" progId="Equation.3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239511" y="5805488"/>
                        <a:ext cx="2091055" cy="847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03120" y="3611880"/>
            <a:ext cx="2489200" cy="2457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38455" y="770890"/>
            <a:ext cx="1194308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/>
              <a:t>例</a:t>
            </a:r>
            <a:r>
              <a:rPr lang="en-US" altLang="zh-CN" sz="2800"/>
              <a:t>2.</a:t>
            </a:r>
            <a:r>
              <a:rPr lang="zh-CN" altLang="en-US" sz="2800"/>
              <a:t>如图，设     是一个任意角，它的终边上任意一点</a:t>
            </a:r>
            <a:r>
              <a:rPr lang="en-US" altLang="zh-CN" sz="2800"/>
              <a:t>P</a:t>
            </a:r>
            <a:r>
              <a:rPr lang="zh-CN" altLang="en-US" sz="2800"/>
              <a:t>（不与原点</a:t>
            </a:r>
            <a:r>
              <a:rPr lang="en-US" altLang="zh-CN" sz="2800"/>
              <a:t>O</a:t>
            </a:r>
            <a:r>
              <a:rPr lang="zh-CN" altLang="en-US" sz="2800"/>
              <a:t>重合）的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zh-CN" altLang="en-US" sz="2800"/>
              <a:t>坐标为（</a:t>
            </a:r>
            <a:r>
              <a:rPr lang="en-US" altLang="zh-CN" sz="2800"/>
              <a:t>x,y</a:t>
            </a:r>
            <a:r>
              <a:rPr lang="zh-CN" altLang="en-US" sz="2800"/>
              <a:t>），点</a:t>
            </a:r>
            <a:r>
              <a:rPr lang="en-US" altLang="zh-CN" sz="2800"/>
              <a:t>P</a:t>
            </a:r>
            <a:r>
              <a:rPr lang="zh-CN" altLang="en-US" sz="2800"/>
              <a:t>与原点的距离为</a:t>
            </a:r>
            <a:r>
              <a:rPr lang="en-US" altLang="zh-CN" sz="2800"/>
              <a:t>r</a:t>
            </a:r>
            <a:r>
              <a:rPr lang="zh-CN" altLang="en-US" sz="2800"/>
              <a:t>。求证：</a:t>
            </a:r>
            <a:endParaRPr lang="zh-CN" altLang="en-US" sz="2800"/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410450" y="1564640"/>
          <a:ext cx="3772535" cy="759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1955800" imgH="393700" progId="Equation.KSEE3">
                  <p:embed/>
                </p:oleObj>
              </mc:Choice>
              <mc:Fallback>
                <p:oleObj name="" r:id="rId1" imgW="1955800" imgH="3937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410450" y="1564640"/>
                        <a:ext cx="3772535" cy="759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935" y="2310765"/>
            <a:ext cx="2461260" cy="2116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645" y="4271645"/>
            <a:ext cx="2702560" cy="2176780"/>
          </a:xfrm>
          <a:prstGeom prst="rect">
            <a:avLst/>
          </a:prstGeom>
        </p:spPr>
      </p:pic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479675" y="1040765"/>
          <a:ext cx="43624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5" imgW="152400" imgH="139700" progId="Equation.KSEE3">
                  <p:embed/>
                </p:oleObj>
              </mc:Choice>
              <mc:Fallback>
                <p:oleObj name="" r:id="rId5" imgW="152400" imgH="1397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79675" y="1040765"/>
                        <a:ext cx="43624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rcRect l="4412"/>
          <a:stretch>
            <a:fillRect/>
          </a:stretch>
        </p:blipFill>
        <p:spPr>
          <a:xfrm>
            <a:off x="521335" y="2154555"/>
            <a:ext cx="8751570" cy="405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251950" y="4324350"/>
            <a:ext cx="2702560" cy="2176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5" y="681990"/>
            <a:ext cx="7976235" cy="5579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9" name="组合 19458"/>
          <p:cNvGrpSpPr/>
          <p:nvPr/>
        </p:nvGrpSpPr>
        <p:grpSpPr>
          <a:xfrm>
            <a:off x="1711282" y="160973"/>
            <a:ext cx="7443511" cy="919163"/>
            <a:chOff x="752" y="166"/>
            <a:chExt cx="4352" cy="579"/>
          </a:xfrm>
        </p:grpSpPr>
        <p:sp>
          <p:nvSpPr>
            <p:cNvPr id="19460" name="文本框 19459"/>
            <p:cNvSpPr txBox="1"/>
            <p:nvPr/>
          </p:nvSpPr>
          <p:spPr>
            <a:xfrm>
              <a:off x="752" y="166"/>
              <a:ext cx="435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altLang="zh-CN" sz="28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1.</a:t>
              </a:r>
              <a:r>
                <a:rPr lang="zh-CN" altLang="en-US" sz="28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根据三角函数的定义，确定它们的定义域</a:t>
              </a:r>
              <a:endPara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1" name="矩形 19460"/>
            <p:cNvSpPr/>
            <p:nvPr/>
          </p:nvSpPr>
          <p:spPr>
            <a:xfrm>
              <a:off x="832" y="416"/>
              <a:ext cx="117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8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（弧度制）</a:t>
              </a:r>
              <a:endPara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9463" name="内容占位符 19462"/>
          <p:cNvGraphicFramePr/>
          <p:nvPr>
            <p:ph sz="half" idx="1"/>
            <p:custDataLst>
              <p:tags r:id="rId1"/>
            </p:custDataLst>
          </p:nvPr>
        </p:nvGraphicFramePr>
        <p:xfrm>
          <a:off x="5375275" y="684530"/>
          <a:ext cx="4837430" cy="2388870"/>
        </p:xfrm>
        <a:graphic>
          <a:graphicData uri="http://schemas.openxmlformats.org/drawingml/2006/table">
            <a:tbl>
              <a:tblPr/>
              <a:tblGrid>
                <a:gridCol w="1669415"/>
                <a:gridCol w="3168015"/>
              </a:tblGrid>
              <a:tr h="67119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 dirty="0">
                          <a:solidFill>
                            <a:srgbClr val="0000FF"/>
                          </a:solidFill>
                        </a:rPr>
                        <a:t>三角函数</a:t>
                      </a:r>
                      <a:endParaRPr lang="zh-CN" alt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 dirty="0">
                          <a:solidFill>
                            <a:srgbClr val="0000FF"/>
                          </a:solidFill>
                        </a:rPr>
                        <a:t>定义域</a:t>
                      </a:r>
                      <a:endParaRPr lang="zh-CN" alt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24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24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19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9480" name="组合 19479"/>
          <p:cNvGrpSpPr/>
          <p:nvPr/>
        </p:nvGrpSpPr>
        <p:grpSpPr>
          <a:xfrm>
            <a:off x="5518151" y="1512253"/>
            <a:ext cx="865188" cy="1392238"/>
            <a:chOff x="2516" y="891"/>
            <a:chExt cx="545" cy="877"/>
          </a:xfrm>
        </p:grpSpPr>
        <p:graphicFrame>
          <p:nvGraphicFramePr>
            <p:cNvPr id="19481" name="对象 19480"/>
            <p:cNvGraphicFramePr/>
            <p:nvPr/>
          </p:nvGraphicFramePr>
          <p:xfrm>
            <a:off x="2561" y="891"/>
            <a:ext cx="475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0" name="" r:id="rId2" imgW="355600" imgH="177165" progId="Equation.3">
                    <p:embed/>
                  </p:oleObj>
                </mc:Choice>
                <mc:Fallback>
                  <p:oleObj name="" r:id="rId2" imgW="355600" imgH="177165" progId="Equation.3">
                    <p:embed/>
                    <p:pic>
                      <p:nvPicPr>
                        <p:cNvPr id="0" name="图片 313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561" y="891"/>
                          <a:ext cx="475" cy="2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82" name="对象 19481"/>
            <p:cNvGraphicFramePr/>
            <p:nvPr/>
          </p:nvGraphicFramePr>
          <p:xfrm>
            <a:off x="2517" y="1162"/>
            <a:ext cx="524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3" name="" r:id="rId4" imgW="368300" imgH="139700" progId="Equation.3">
                    <p:embed/>
                  </p:oleObj>
                </mc:Choice>
                <mc:Fallback>
                  <p:oleObj name="" r:id="rId4" imgW="368300" imgH="139700" progId="Equation.3">
                    <p:embed/>
                    <p:pic>
                      <p:nvPicPr>
                        <p:cNvPr id="0" name="图片 314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17" y="1162"/>
                          <a:ext cx="524" cy="19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83" name="对象 19482"/>
            <p:cNvGraphicFramePr/>
            <p:nvPr/>
          </p:nvGraphicFramePr>
          <p:xfrm>
            <a:off x="2516" y="1524"/>
            <a:ext cx="545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7" name="" r:id="rId6" imgW="368300" imgH="165100" progId="Equation.3">
                    <p:embed/>
                  </p:oleObj>
                </mc:Choice>
                <mc:Fallback>
                  <p:oleObj name="" r:id="rId6" imgW="368300" imgH="165100" progId="Equation.3">
                    <p:embed/>
                    <p:pic>
                      <p:nvPicPr>
                        <p:cNvPr id="0" name="图片 313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16" y="1524"/>
                          <a:ext cx="545" cy="24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84" name="文本框 19483"/>
          <p:cNvSpPr txBox="1"/>
          <p:nvPr/>
        </p:nvSpPr>
        <p:spPr>
          <a:xfrm>
            <a:off x="7471728" y="1312863"/>
            <a:ext cx="936625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R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9485" name="内容占位符 19484"/>
          <p:cNvGraphicFramePr/>
          <p:nvPr>
            <p:ph sz="half" idx="2"/>
          </p:nvPr>
        </p:nvGraphicFramePr>
        <p:xfrm>
          <a:off x="7134860" y="2357120"/>
          <a:ext cx="22320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" r:id="rId8" imgW="1447800" imgH="457200" progId="Equation.3">
                  <p:embed/>
                </p:oleObj>
              </mc:Choice>
              <mc:Fallback>
                <p:oleObj name="" r:id="rId8" imgW="1447800" imgH="457200" progId="Equation.3">
                  <p:embed/>
                  <p:pic>
                    <p:nvPicPr>
                      <p:cNvPr id="0" name="图片 313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34860" y="2357120"/>
                        <a:ext cx="2232025" cy="7048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86" name="组合 19485"/>
          <p:cNvGrpSpPr/>
          <p:nvPr/>
        </p:nvGrpSpPr>
        <p:grpSpPr>
          <a:xfrm>
            <a:off x="1847850" y="3225483"/>
            <a:ext cx="8338734" cy="2465387"/>
            <a:chOff x="204" y="1992"/>
            <a:chExt cx="5206" cy="1553"/>
          </a:xfrm>
        </p:grpSpPr>
        <p:grpSp>
          <p:nvGrpSpPr>
            <p:cNvPr id="19487" name="组合 19486"/>
            <p:cNvGrpSpPr/>
            <p:nvPr/>
          </p:nvGrpSpPr>
          <p:grpSpPr>
            <a:xfrm>
              <a:off x="204" y="1992"/>
              <a:ext cx="5138" cy="1553"/>
              <a:chOff x="204" y="1992"/>
              <a:chExt cx="5138" cy="1553"/>
            </a:xfrm>
          </p:grpSpPr>
          <p:sp>
            <p:nvSpPr>
              <p:cNvPr id="19488" name="文本框 19487"/>
              <p:cNvSpPr txBox="1"/>
              <p:nvPr/>
            </p:nvSpPr>
            <p:spPr>
              <a:xfrm>
                <a:off x="204" y="1992"/>
                <a:ext cx="3424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en-US" altLang="zh-CN" sz="28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2.</a:t>
                </a:r>
                <a:r>
                  <a:rPr lang="zh-CN" altLang="en-US" sz="28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确定三角函数值在各象限的符号</a:t>
                </a:r>
                <a:endPara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489" name="组合 19488"/>
              <p:cNvGrpSpPr/>
              <p:nvPr/>
            </p:nvGrpSpPr>
            <p:grpSpPr>
              <a:xfrm>
                <a:off x="521" y="2251"/>
                <a:ext cx="1150" cy="1291"/>
                <a:chOff x="521" y="2251"/>
                <a:chExt cx="1150" cy="1291"/>
              </a:xfrm>
            </p:grpSpPr>
            <p:grpSp>
              <p:nvGrpSpPr>
                <p:cNvPr id="19490" name="组合 19489"/>
                <p:cNvGrpSpPr/>
                <p:nvPr/>
              </p:nvGrpSpPr>
              <p:grpSpPr>
                <a:xfrm>
                  <a:off x="521" y="2251"/>
                  <a:ext cx="1150" cy="1089"/>
                  <a:chOff x="113" y="1797"/>
                  <a:chExt cx="1150" cy="1089"/>
                </a:xfrm>
              </p:grpSpPr>
              <p:sp>
                <p:nvSpPr>
                  <p:cNvPr id="19491" name="直接连接符 19490"/>
                  <p:cNvSpPr/>
                  <p:nvPr/>
                </p:nvSpPr>
                <p:spPr>
                  <a:xfrm>
                    <a:off x="113" y="2432"/>
                    <a:ext cx="1044" cy="0"/>
                  </a:xfrm>
                  <a:prstGeom prst="line">
                    <a:avLst/>
                  </a:prstGeom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19492" name="直接连接符 19491"/>
                  <p:cNvSpPr/>
                  <p:nvPr/>
                </p:nvSpPr>
                <p:spPr>
                  <a:xfrm flipV="1">
                    <a:off x="567" y="1933"/>
                    <a:ext cx="0" cy="953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19493" name="文本框 19492"/>
                  <p:cNvSpPr txBox="1"/>
                  <p:nvPr/>
                </p:nvSpPr>
                <p:spPr>
                  <a:xfrm>
                    <a:off x="373" y="1797"/>
                    <a:ext cx="225" cy="3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t">
                    <a:spAutoFit/>
                  </a:bodyPr>
                  <a:p>
                    <a:r>
                      <a:rPr lang="en-US" altLang="zh-CN" sz="2800">
                        <a:solidFill>
                          <a:srgbClr val="0000FF"/>
                        </a:solidFill>
                        <a:latin typeface="Arial" panose="020B0604020202020204" pitchFamily="34" charset="0"/>
                      </a:rPr>
                      <a:t>y</a:t>
                    </a:r>
                    <a:endParaRPr lang="en-US" altLang="zh-CN" sz="2800">
                      <a:solidFill>
                        <a:srgbClr val="0000FF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494" name="文本框 19493"/>
                  <p:cNvSpPr txBox="1"/>
                  <p:nvPr/>
                </p:nvSpPr>
                <p:spPr>
                  <a:xfrm>
                    <a:off x="1035" y="2387"/>
                    <a:ext cx="228" cy="3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t">
                    <a:spAutoFit/>
                  </a:bodyPr>
                  <a:p>
                    <a:r>
                      <a:rPr lang="en-US" altLang="zh-CN" sz="2800">
                        <a:latin typeface="Arial" panose="020B0604020202020204" pitchFamily="34" charset="0"/>
                      </a:rPr>
                      <a:t>x</a:t>
                    </a:r>
                    <a:endParaRPr lang="en-US" altLang="zh-CN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495" name="文本框 19494"/>
                  <p:cNvSpPr txBox="1"/>
                  <p:nvPr/>
                </p:nvSpPr>
                <p:spPr>
                  <a:xfrm>
                    <a:off x="390" y="2341"/>
                    <a:ext cx="241" cy="3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t">
                    <a:spAutoFit/>
                  </a:bodyPr>
                  <a:p>
                    <a:r>
                      <a:rPr lang="en-US" altLang="zh-CN" sz="2800">
                        <a:solidFill>
                          <a:srgbClr val="0000FF"/>
                        </a:solidFill>
                        <a:latin typeface="Arial" panose="020B0604020202020204" pitchFamily="34" charset="0"/>
                      </a:rPr>
                      <a:t>o</a:t>
                    </a:r>
                    <a:endParaRPr lang="en-US" altLang="zh-CN" sz="2800">
                      <a:solidFill>
                        <a:srgbClr val="0000FF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aphicFrame>
              <p:nvGraphicFramePr>
                <p:cNvPr id="19496" name="对象 19495"/>
                <p:cNvGraphicFramePr/>
                <p:nvPr/>
              </p:nvGraphicFramePr>
              <p:xfrm>
                <a:off x="793" y="3339"/>
                <a:ext cx="409" cy="20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5" name="" r:id="rId10" imgW="355600" imgH="177165" progId="Equation.3">
                        <p:embed/>
                      </p:oleObj>
                    </mc:Choice>
                    <mc:Fallback>
                      <p:oleObj name="" r:id="rId10" imgW="355600" imgH="177165" progId="Equation.3">
                        <p:embed/>
                        <p:pic>
                          <p:nvPicPr>
                            <p:cNvPr id="0" name="图片 3144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93" y="3339"/>
                              <a:ext cx="409" cy="203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9497" name="组合 19496"/>
              <p:cNvGrpSpPr/>
              <p:nvPr/>
            </p:nvGrpSpPr>
            <p:grpSpPr>
              <a:xfrm>
                <a:off x="2336" y="2251"/>
                <a:ext cx="1150" cy="1294"/>
                <a:chOff x="2336" y="2251"/>
                <a:chExt cx="1150" cy="1294"/>
              </a:xfrm>
            </p:grpSpPr>
            <p:grpSp>
              <p:nvGrpSpPr>
                <p:cNvPr id="19498" name="组合 19497"/>
                <p:cNvGrpSpPr/>
                <p:nvPr/>
              </p:nvGrpSpPr>
              <p:grpSpPr>
                <a:xfrm>
                  <a:off x="2336" y="2251"/>
                  <a:ext cx="1150" cy="1089"/>
                  <a:chOff x="113" y="1797"/>
                  <a:chExt cx="1150" cy="1089"/>
                </a:xfrm>
              </p:grpSpPr>
              <p:sp>
                <p:nvSpPr>
                  <p:cNvPr id="19499" name="直接连接符 19498"/>
                  <p:cNvSpPr/>
                  <p:nvPr/>
                </p:nvSpPr>
                <p:spPr>
                  <a:xfrm>
                    <a:off x="113" y="2432"/>
                    <a:ext cx="1044" cy="0"/>
                  </a:xfrm>
                  <a:prstGeom prst="line">
                    <a:avLst/>
                  </a:prstGeom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19500" name="直接连接符 19499"/>
                  <p:cNvSpPr/>
                  <p:nvPr/>
                </p:nvSpPr>
                <p:spPr>
                  <a:xfrm flipV="1">
                    <a:off x="567" y="1933"/>
                    <a:ext cx="0" cy="953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19501" name="文本框 19500"/>
                  <p:cNvSpPr txBox="1"/>
                  <p:nvPr/>
                </p:nvSpPr>
                <p:spPr>
                  <a:xfrm>
                    <a:off x="373" y="1797"/>
                    <a:ext cx="225" cy="3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t">
                    <a:spAutoFit/>
                  </a:bodyPr>
                  <a:p>
                    <a:r>
                      <a:rPr lang="en-US" altLang="zh-CN" sz="2800">
                        <a:solidFill>
                          <a:srgbClr val="0000FF"/>
                        </a:solidFill>
                        <a:latin typeface="Arial" panose="020B0604020202020204" pitchFamily="34" charset="0"/>
                      </a:rPr>
                      <a:t>y</a:t>
                    </a:r>
                    <a:endParaRPr lang="en-US" altLang="zh-CN" sz="2800">
                      <a:solidFill>
                        <a:srgbClr val="0000FF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502" name="文本框 19501"/>
                  <p:cNvSpPr txBox="1"/>
                  <p:nvPr/>
                </p:nvSpPr>
                <p:spPr>
                  <a:xfrm>
                    <a:off x="1035" y="2387"/>
                    <a:ext cx="228" cy="3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t">
                    <a:spAutoFit/>
                  </a:bodyPr>
                  <a:p>
                    <a:r>
                      <a:rPr lang="en-US" altLang="zh-CN" sz="2800">
                        <a:latin typeface="Arial" panose="020B0604020202020204" pitchFamily="34" charset="0"/>
                      </a:rPr>
                      <a:t>x</a:t>
                    </a:r>
                    <a:endParaRPr lang="en-US" altLang="zh-CN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503" name="文本框 19502"/>
                  <p:cNvSpPr txBox="1"/>
                  <p:nvPr/>
                </p:nvSpPr>
                <p:spPr>
                  <a:xfrm>
                    <a:off x="390" y="2341"/>
                    <a:ext cx="241" cy="3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t">
                    <a:spAutoFit/>
                  </a:bodyPr>
                  <a:p>
                    <a:r>
                      <a:rPr lang="en-US" altLang="zh-CN" sz="2800">
                        <a:solidFill>
                          <a:srgbClr val="0000FF"/>
                        </a:solidFill>
                        <a:latin typeface="Arial" panose="020B0604020202020204" pitchFamily="34" charset="0"/>
                      </a:rPr>
                      <a:t>o</a:t>
                    </a:r>
                    <a:endParaRPr lang="en-US" altLang="zh-CN" sz="2800">
                      <a:solidFill>
                        <a:srgbClr val="0000FF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aphicFrame>
              <p:nvGraphicFramePr>
                <p:cNvPr id="19504" name="对象 19503"/>
                <p:cNvGraphicFramePr/>
                <p:nvPr/>
              </p:nvGraphicFramePr>
              <p:xfrm>
                <a:off x="2608" y="3385"/>
                <a:ext cx="422" cy="16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6" name="" r:id="rId12" imgW="368300" imgH="139700" progId="Equation.3">
                        <p:embed/>
                      </p:oleObj>
                    </mc:Choice>
                    <mc:Fallback>
                      <p:oleObj name="" r:id="rId12" imgW="368300" imgH="139700" progId="Equation.3">
                        <p:embed/>
                        <p:pic>
                          <p:nvPicPr>
                            <p:cNvPr id="0" name="图片 3145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608" y="3385"/>
                              <a:ext cx="422" cy="160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9505" name="组合 19504"/>
              <p:cNvGrpSpPr/>
              <p:nvPr/>
            </p:nvGrpSpPr>
            <p:grpSpPr>
              <a:xfrm>
                <a:off x="4195" y="2251"/>
                <a:ext cx="1147" cy="1283"/>
                <a:chOff x="4195" y="2251"/>
                <a:chExt cx="1147" cy="1283"/>
              </a:xfrm>
            </p:grpSpPr>
            <p:grpSp>
              <p:nvGrpSpPr>
                <p:cNvPr id="19506" name="组合 19505"/>
                <p:cNvGrpSpPr/>
                <p:nvPr/>
              </p:nvGrpSpPr>
              <p:grpSpPr>
                <a:xfrm>
                  <a:off x="4195" y="2251"/>
                  <a:ext cx="1147" cy="1089"/>
                  <a:chOff x="113" y="1797"/>
                  <a:chExt cx="1147" cy="1089"/>
                </a:xfrm>
              </p:grpSpPr>
              <p:sp>
                <p:nvSpPr>
                  <p:cNvPr id="19507" name="直接连接符 19506"/>
                  <p:cNvSpPr/>
                  <p:nvPr/>
                </p:nvSpPr>
                <p:spPr>
                  <a:xfrm>
                    <a:off x="113" y="2432"/>
                    <a:ext cx="1044" cy="0"/>
                  </a:xfrm>
                  <a:prstGeom prst="line">
                    <a:avLst/>
                  </a:prstGeom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19508" name="直接连接符 19507"/>
                  <p:cNvSpPr/>
                  <p:nvPr/>
                </p:nvSpPr>
                <p:spPr>
                  <a:xfrm flipV="1">
                    <a:off x="567" y="1933"/>
                    <a:ext cx="0" cy="953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19509" name="文本框 19508"/>
                  <p:cNvSpPr txBox="1"/>
                  <p:nvPr/>
                </p:nvSpPr>
                <p:spPr>
                  <a:xfrm>
                    <a:off x="373" y="1797"/>
                    <a:ext cx="225" cy="3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t">
                    <a:spAutoFit/>
                  </a:bodyPr>
                  <a:p>
                    <a:r>
                      <a:rPr lang="en-US" altLang="zh-CN" sz="2800">
                        <a:solidFill>
                          <a:srgbClr val="0000FF"/>
                        </a:solidFill>
                        <a:latin typeface="Arial" panose="020B0604020202020204" pitchFamily="34" charset="0"/>
                      </a:rPr>
                      <a:t>y</a:t>
                    </a:r>
                    <a:endParaRPr lang="en-US" altLang="zh-CN" sz="2800">
                      <a:solidFill>
                        <a:srgbClr val="0000FF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510" name="文本框 19509"/>
                  <p:cNvSpPr txBox="1"/>
                  <p:nvPr/>
                </p:nvSpPr>
                <p:spPr>
                  <a:xfrm>
                    <a:off x="1035" y="2387"/>
                    <a:ext cx="225" cy="3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t">
                    <a:spAutoFit/>
                  </a:bodyPr>
                  <a:p>
                    <a:r>
                      <a:rPr lang="en-US" altLang="zh-CN" sz="2800">
                        <a:latin typeface="Arial" panose="020B0604020202020204" pitchFamily="34" charset="0"/>
                      </a:rPr>
                      <a:t>x</a:t>
                    </a:r>
                    <a:endParaRPr lang="en-US" altLang="zh-CN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511" name="文本框 19510"/>
                  <p:cNvSpPr txBox="1"/>
                  <p:nvPr/>
                </p:nvSpPr>
                <p:spPr>
                  <a:xfrm>
                    <a:off x="385" y="2341"/>
                    <a:ext cx="237" cy="3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t">
                    <a:spAutoFit/>
                  </a:bodyPr>
                  <a:p>
                    <a:r>
                      <a:rPr lang="en-US" altLang="zh-CN" sz="2800">
                        <a:solidFill>
                          <a:srgbClr val="0000FF"/>
                        </a:solidFill>
                        <a:latin typeface="Arial" panose="020B0604020202020204" pitchFamily="34" charset="0"/>
                      </a:rPr>
                      <a:t>o</a:t>
                    </a:r>
                    <a:endParaRPr lang="en-US" altLang="zh-CN" sz="2800">
                      <a:solidFill>
                        <a:srgbClr val="0000FF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aphicFrame>
              <p:nvGraphicFramePr>
                <p:cNvPr id="19512" name="对象 19511"/>
                <p:cNvGraphicFramePr/>
                <p:nvPr/>
              </p:nvGraphicFramePr>
              <p:xfrm>
                <a:off x="4468" y="3339"/>
                <a:ext cx="434" cy="19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7" name="" r:id="rId14" imgW="368300" imgH="165100" progId="Equation.3">
                        <p:embed/>
                      </p:oleObj>
                    </mc:Choice>
                    <mc:Fallback>
                      <p:oleObj name="" r:id="rId14" imgW="368300" imgH="165100" progId="Equation.3">
                        <p:embed/>
                        <p:pic>
                          <p:nvPicPr>
                            <p:cNvPr id="0" name="图片 3146"/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68" y="3339"/>
                              <a:ext cx="434" cy="195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9513" name="文本框 19512"/>
            <p:cNvSpPr txBox="1"/>
            <p:nvPr/>
          </p:nvSpPr>
          <p:spPr>
            <a:xfrm>
              <a:off x="1189" y="2507"/>
              <a:ext cx="2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>
                  <a:solidFill>
                    <a:srgbClr val="0000FF"/>
                  </a:solidFill>
                  <a:latin typeface="Arial" panose="020B0604020202020204" pitchFamily="34" charset="0"/>
                </a:rPr>
                <a:t>+</a:t>
              </a:r>
              <a:endParaRPr lang="en-US" altLang="zh-CN" sz="28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14" name="文本框 19513"/>
            <p:cNvSpPr txBox="1"/>
            <p:nvPr/>
          </p:nvSpPr>
          <p:spPr>
            <a:xfrm>
              <a:off x="2154" y="2523"/>
              <a:ext cx="80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dirty="0">
                  <a:solidFill>
                    <a:srgbClr val="0000FF"/>
                  </a:solidFill>
                  <a:latin typeface="Arial" panose="020B0604020202020204" pitchFamily="34" charset="0"/>
                </a:rPr>
                <a:t>（    ）</a:t>
              </a:r>
              <a:endPara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15" name="文本框 19514"/>
            <p:cNvSpPr txBox="1"/>
            <p:nvPr/>
          </p:nvSpPr>
          <p:spPr>
            <a:xfrm>
              <a:off x="2744" y="2523"/>
              <a:ext cx="80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dirty="0">
                  <a:solidFill>
                    <a:srgbClr val="0000FF"/>
                  </a:solidFill>
                  <a:latin typeface="Arial" panose="020B0604020202020204" pitchFamily="34" charset="0"/>
                </a:rPr>
                <a:t>（    ）</a:t>
              </a:r>
              <a:endPara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16" name="文本框 19515"/>
            <p:cNvSpPr txBox="1"/>
            <p:nvPr/>
          </p:nvSpPr>
          <p:spPr>
            <a:xfrm>
              <a:off x="898" y="2976"/>
              <a:ext cx="80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dirty="0">
                  <a:solidFill>
                    <a:srgbClr val="0000FF"/>
                  </a:solidFill>
                  <a:latin typeface="Arial" panose="020B0604020202020204" pitchFamily="34" charset="0"/>
                </a:rPr>
                <a:t>（    ）</a:t>
              </a:r>
              <a:endPara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17" name="文本框 19516"/>
            <p:cNvSpPr txBox="1"/>
            <p:nvPr/>
          </p:nvSpPr>
          <p:spPr>
            <a:xfrm>
              <a:off x="340" y="2976"/>
              <a:ext cx="80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dirty="0">
                  <a:solidFill>
                    <a:srgbClr val="0000FF"/>
                  </a:solidFill>
                  <a:latin typeface="Arial" panose="020B0604020202020204" pitchFamily="34" charset="0"/>
                </a:rPr>
                <a:t>（    ）</a:t>
              </a:r>
              <a:endPara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18" name="文本框 19517"/>
            <p:cNvSpPr txBox="1"/>
            <p:nvPr/>
          </p:nvSpPr>
          <p:spPr>
            <a:xfrm>
              <a:off x="340" y="2523"/>
              <a:ext cx="80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dirty="0">
                  <a:solidFill>
                    <a:srgbClr val="0000FF"/>
                  </a:solidFill>
                  <a:latin typeface="Arial" panose="020B0604020202020204" pitchFamily="34" charset="0"/>
                </a:rPr>
                <a:t>（    ）</a:t>
              </a:r>
              <a:endPara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19" name="文本框 19518"/>
            <p:cNvSpPr txBox="1"/>
            <p:nvPr/>
          </p:nvSpPr>
          <p:spPr>
            <a:xfrm>
              <a:off x="2154" y="3006"/>
              <a:ext cx="80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dirty="0">
                  <a:solidFill>
                    <a:srgbClr val="0000FF"/>
                  </a:solidFill>
                  <a:latin typeface="Arial" panose="020B0604020202020204" pitchFamily="34" charset="0"/>
                </a:rPr>
                <a:t>（    ）</a:t>
              </a:r>
              <a:endPara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20" name="文本框 19519"/>
            <p:cNvSpPr txBox="1"/>
            <p:nvPr/>
          </p:nvSpPr>
          <p:spPr>
            <a:xfrm>
              <a:off x="2744" y="3006"/>
              <a:ext cx="80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dirty="0">
                  <a:solidFill>
                    <a:srgbClr val="0000FF"/>
                  </a:solidFill>
                  <a:latin typeface="Arial" panose="020B0604020202020204" pitchFamily="34" charset="0"/>
                </a:rPr>
                <a:t>（    ）</a:t>
              </a:r>
              <a:endPara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21" name="文本框 19520"/>
            <p:cNvSpPr txBox="1"/>
            <p:nvPr/>
          </p:nvSpPr>
          <p:spPr>
            <a:xfrm>
              <a:off x="4617" y="3022"/>
              <a:ext cx="7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zh-CN" altLang="en-US" sz="2800" dirty="0">
                  <a:solidFill>
                    <a:srgbClr val="0000FF"/>
                  </a:solidFill>
                  <a:latin typeface="Arial" panose="020B0604020202020204" pitchFamily="34" charset="0"/>
                </a:rPr>
                <a:t>（   ）</a:t>
              </a:r>
              <a:endPara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22" name="文本框 19521"/>
            <p:cNvSpPr txBox="1"/>
            <p:nvPr/>
          </p:nvSpPr>
          <p:spPr>
            <a:xfrm>
              <a:off x="3955" y="3022"/>
              <a:ext cx="7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zh-CN" altLang="en-US" sz="2800" dirty="0">
                  <a:solidFill>
                    <a:srgbClr val="0000FF"/>
                  </a:solidFill>
                  <a:latin typeface="Arial" panose="020B0604020202020204" pitchFamily="34" charset="0"/>
                </a:rPr>
                <a:t>（   ）</a:t>
              </a:r>
              <a:endPara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23" name="文本框 19522"/>
            <p:cNvSpPr txBox="1"/>
            <p:nvPr/>
          </p:nvSpPr>
          <p:spPr>
            <a:xfrm>
              <a:off x="3913" y="2507"/>
              <a:ext cx="80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zh-CN" altLang="en-US" sz="2800" dirty="0">
                  <a:solidFill>
                    <a:srgbClr val="0000FF"/>
                  </a:solidFill>
                  <a:latin typeface="Arial" panose="020B0604020202020204" pitchFamily="34" charset="0"/>
                </a:rPr>
                <a:t>（    ）</a:t>
              </a:r>
              <a:endPara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24" name="文本框 19523"/>
            <p:cNvSpPr txBox="1"/>
            <p:nvPr/>
          </p:nvSpPr>
          <p:spPr>
            <a:xfrm>
              <a:off x="4604" y="2478"/>
              <a:ext cx="80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dirty="0">
                  <a:solidFill>
                    <a:srgbClr val="0000FF"/>
                  </a:solidFill>
                  <a:latin typeface="Arial" panose="020B0604020202020204" pitchFamily="34" charset="0"/>
                </a:rPr>
                <a:t>（    ）</a:t>
              </a:r>
              <a:endPara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9525" name="文本框 19524"/>
          <p:cNvSpPr txBox="1"/>
          <p:nvPr/>
        </p:nvSpPr>
        <p:spPr>
          <a:xfrm>
            <a:off x="7678738" y="1834833"/>
            <a:ext cx="504825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R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526" name="矩形 19525"/>
          <p:cNvSpPr/>
          <p:nvPr/>
        </p:nvSpPr>
        <p:spPr>
          <a:xfrm>
            <a:off x="2424113" y="5949950"/>
            <a:ext cx="7343775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356"/>
              </a:avLst>
            </a:prstTxWarp>
            <a:normAutofit/>
          </a:bodyPr>
          <a:p>
            <a:pPr algn="ctr"/>
            <a:r>
              <a:rPr lang="zh-CN" altLang="en-US" sz="28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CCFF99"/>
                    </a:gs>
                    <a:gs pos="100000">
                      <a:srgbClr val="0000CC"/>
                    </a:gs>
                  </a:gsLst>
                  <a:path path="rect">
                    <a:fillToRect r="100000" b="100000"/>
                  </a:path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口诀“正弦上为正，余弦右为正，正切一三正，其余为负不为正”</a:t>
            </a:r>
            <a:endParaRPr lang="zh-CN" altLang="en-US" sz="28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CCFF99"/>
                  </a:gs>
                  <a:gs pos="100000">
                    <a:srgbClr val="0000CC"/>
                  </a:gs>
                </a:gsLst>
                <a:path path="rect">
                  <a:fillToRect r="100000" b="100000"/>
                </a:path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27" name="文本框 19526"/>
          <p:cNvSpPr txBox="1"/>
          <p:nvPr/>
        </p:nvSpPr>
        <p:spPr>
          <a:xfrm>
            <a:off x="2279650" y="3933825"/>
            <a:ext cx="719138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+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528" name="文本框 19527"/>
          <p:cNvSpPr txBox="1"/>
          <p:nvPr/>
        </p:nvSpPr>
        <p:spPr>
          <a:xfrm>
            <a:off x="2513330" y="4581525"/>
            <a:ext cx="300990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 wrap="none" anchor="t">
            <a:spAutoFit/>
          </a:bodyPr>
          <a:p>
            <a:pPr algn="ctr"/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-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529" name="文本框 19528"/>
          <p:cNvSpPr txBox="1"/>
          <p:nvPr/>
        </p:nvSpPr>
        <p:spPr>
          <a:xfrm>
            <a:off x="3359150" y="4581525"/>
            <a:ext cx="360363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-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530" name="文本框 19529"/>
          <p:cNvSpPr txBox="1"/>
          <p:nvPr/>
        </p:nvSpPr>
        <p:spPr>
          <a:xfrm>
            <a:off x="6311900" y="3933825"/>
            <a:ext cx="360363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+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531" name="文本框 19530"/>
          <p:cNvSpPr txBox="1"/>
          <p:nvPr/>
        </p:nvSpPr>
        <p:spPr>
          <a:xfrm>
            <a:off x="5303838" y="3860800"/>
            <a:ext cx="503237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-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532" name="文本框 19531"/>
          <p:cNvSpPr txBox="1"/>
          <p:nvPr/>
        </p:nvSpPr>
        <p:spPr>
          <a:xfrm>
            <a:off x="5232400" y="4581525"/>
            <a:ext cx="576263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-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533" name="文本框 19532"/>
          <p:cNvSpPr txBox="1"/>
          <p:nvPr/>
        </p:nvSpPr>
        <p:spPr>
          <a:xfrm>
            <a:off x="6240463" y="4724400"/>
            <a:ext cx="504825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+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534" name="文本框 19533"/>
          <p:cNvSpPr txBox="1"/>
          <p:nvPr/>
        </p:nvSpPr>
        <p:spPr>
          <a:xfrm>
            <a:off x="9048750" y="3860800"/>
            <a:ext cx="792163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+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535" name="文本框 19534"/>
          <p:cNvSpPr txBox="1"/>
          <p:nvPr/>
        </p:nvSpPr>
        <p:spPr>
          <a:xfrm>
            <a:off x="8183563" y="3789363"/>
            <a:ext cx="576262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-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536" name="文本框 19535"/>
          <p:cNvSpPr txBox="1"/>
          <p:nvPr/>
        </p:nvSpPr>
        <p:spPr>
          <a:xfrm>
            <a:off x="8183563" y="4724400"/>
            <a:ext cx="574675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+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537" name="文本框 19536"/>
          <p:cNvSpPr txBox="1"/>
          <p:nvPr/>
        </p:nvSpPr>
        <p:spPr>
          <a:xfrm>
            <a:off x="9264650" y="4581525"/>
            <a:ext cx="503238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-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4" grpId="0" bldLvl="0" animBg="1"/>
      <p:bldP spid="19525" grpId="0" bldLvl="0" animBg="1"/>
      <p:bldP spid="19527" grpId="0" bldLvl="0" animBg="1"/>
      <p:bldP spid="19528" grpId="0" bldLvl="0" animBg="1"/>
      <p:bldP spid="19529" grpId="0" bldLvl="0" animBg="1"/>
      <p:bldP spid="19530" grpId="0" bldLvl="0" animBg="1"/>
      <p:bldP spid="19531" grpId="0" bldLvl="0" animBg="1"/>
      <p:bldP spid="19532" grpId="0" bldLvl="0" animBg="1"/>
      <p:bldP spid="19533" grpId="0" bldLvl="0" animBg="1"/>
      <p:bldP spid="19534" grpId="0" bldLvl="0" animBg="1"/>
      <p:bldP spid="19535" grpId="0" bldLvl="0" animBg="1"/>
      <p:bldP spid="19536" grpId="0" bldLvl="0" animBg="1"/>
      <p:bldP spid="1953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7" name="矩形 21506"/>
          <p:cNvSpPr/>
          <p:nvPr/>
        </p:nvSpPr>
        <p:spPr>
          <a:xfrm>
            <a:off x="2063750" y="404813"/>
            <a:ext cx="100806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p>
            <a:pPr algn="ctr"/>
            <a:r>
              <a:rPr lang="zh-CN" altLang="en-US" sz="27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0066FF"/>
                    </a:gs>
                    <a:gs pos="100000">
                      <a:srgbClr val="000099"/>
                    </a:gs>
                  </a:gsLst>
                  <a:path path="rect">
                    <a:fillToRect r="100000" b="10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楷体_GB2312" charset="0"/>
                <a:ea typeface="楷体_GB2312" charset="0"/>
              </a:rPr>
              <a:t>思考：</a:t>
            </a:r>
            <a:endParaRPr lang="zh-CN" altLang="en-US" sz="27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path path="rect">
                  <a:fillToRect r="100000" b="10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21508" name="文本框 21507"/>
          <p:cNvSpPr txBox="1"/>
          <p:nvPr/>
        </p:nvSpPr>
        <p:spPr>
          <a:xfrm>
            <a:off x="3287713" y="333375"/>
            <a:ext cx="6696075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如果两个角的终边相同，那么这两个角的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同一三角函数值有何关系？ 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矩形 21508"/>
          <p:cNvSpPr/>
          <p:nvPr/>
        </p:nvSpPr>
        <p:spPr>
          <a:xfrm>
            <a:off x="1524000" y="31003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1510" name="组合 21509"/>
          <p:cNvGrpSpPr/>
          <p:nvPr/>
        </p:nvGrpSpPr>
        <p:grpSpPr>
          <a:xfrm>
            <a:off x="3360738" y="1603375"/>
            <a:ext cx="7639050" cy="3409950"/>
            <a:chOff x="1157" y="965"/>
            <a:chExt cx="4812" cy="2148"/>
          </a:xfrm>
        </p:grpSpPr>
        <p:sp>
          <p:nvSpPr>
            <p:cNvPr id="21511" name="矩形 21510"/>
            <p:cNvSpPr/>
            <p:nvPr/>
          </p:nvSpPr>
          <p:spPr>
            <a:xfrm>
              <a:off x="1248" y="1344"/>
              <a:ext cx="3084" cy="1769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12" name="文本框 21511"/>
            <p:cNvSpPr txBox="1"/>
            <p:nvPr/>
          </p:nvSpPr>
          <p:spPr>
            <a:xfrm>
              <a:off x="1157" y="965"/>
              <a:ext cx="481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终边相同的角的同一三角函数值相等（公式一）</a:t>
              </a:r>
              <a:endPara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21513" name="对象 21512"/>
            <p:cNvGraphicFramePr/>
            <p:nvPr/>
          </p:nvGraphicFramePr>
          <p:xfrm>
            <a:off x="1589" y="1480"/>
            <a:ext cx="2584" cy="1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7" name="" r:id="rId1" imgW="1397000" imgH="660400" progId="Equation.3">
                    <p:embed/>
                  </p:oleObj>
                </mc:Choice>
                <mc:Fallback>
                  <p:oleObj name="" r:id="rId1" imgW="1397000" imgH="660400" progId="Equation.3">
                    <p:embed/>
                    <p:pic>
                      <p:nvPicPr>
                        <p:cNvPr id="0" name="图片 315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589" y="1480"/>
                          <a:ext cx="2584" cy="12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4" name="矩形 21513"/>
            <p:cNvSpPr/>
            <p:nvPr/>
          </p:nvSpPr>
          <p:spPr>
            <a:xfrm>
              <a:off x="1475" y="2687"/>
              <a:ext cx="81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r>
                <a: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其中</a:t>
              </a:r>
              <a:endPara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21515" name="对象 21514"/>
            <p:cNvGraphicFramePr/>
            <p:nvPr/>
          </p:nvGraphicFramePr>
          <p:xfrm>
            <a:off x="2122" y="2649"/>
            <a:ext cx="702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3" name="" r:id="rId3" imgW="342900" imgH="177165" progId="Equation.3">
                    <p:embed/>
                  </p:oleObj>
                </mc:Choice>
                <mc:Fallback>
                  <p:oleObj name="" r:id="rId3" imgW="342900" imgH="177165" progId="Equation.3">
                    <p:embed/>
                    <p:pic>
                      <p:nvPicPr>
                        <p:cNvPr id="0" name="图片 315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22" y="2649"/>
                          <a:ext cx="702" cy="3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516" name="组合 21515"/>
          <p:cNvGrpSpPr/>
          <p:nvPr/>
        </p:nvGrpSpPr>
        <p:grpSpPr>
          <a:xfrm>
            <a:off x="2208213" y="5157788"/>
            <a:ext cx="9602788" cy="1235075"/>
            <a:chOff x="431" y="3249"/>
            <a:chExt cx="6049" cy="778"/>
          </a:xfrm>
        </p:grpSpPr>
        <p:sp>
          <p:nvSpPr>
            <p:cNvPr id="21517" name="文本框 21516"/>
            <p:cNvSpPr txBox="1"/>
            <p:nvPr/>
          </p:nvSpPr>
          <p:spPr>
            <a:xfrm>
              <a:off x="431" y="3249"/>
              <a:ext cx="6049" cy="7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       </a:t>
              </a:r>
              <a:r>
                <a:rPr lang="zh-CN" altLang="en-US" sz="28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利用公式一，可以把求任意角的三角函数值，转化为</a:t>
              </a:r>
              <a:endPara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求                                  角的三角函数值</a:t>
              </a:r>
              <a:r>
                <a: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.</a:t>
              </a:r>
              <a:endParaRPr lang="en-US" altLang="zh-CN" sz="28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21518" name="对象 21517"/>
            <p:cNvGraphicFramePr/>
            <p:nvPr/>
          </p:nvGraphicFramePr>
          <p:xfrm>
            <a:off x="701" y="3656"/>
            <a:ext cx="2106" cy="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5" name="" r:id="rId5" imgW="1244600" imgH="215900" progId="Equation.3">
                    <p:embed/>
                  </p:oleObj>
                </mc:Choice>
                <mc:Fallback>
                  <p:oleObj name="" r:id="rId5" imgW="1244600" imgH="215900" progId="Equation.3">
                    <p:embed/>
                    <p:pic>
                      <p:nvPicPr>
                        <p:cNvPr id="0" name="图片 315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01" y="3656"/>
                          <a:ext cx="2106" cy="37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19" name="矩形 21518"/>
          <p:cNvSpPr/>
          <p:nvPr/>
        </p:nvSpPr>
        <p:spPr>
          <a:xfrm>
            <a:off x="1524000" y="3604261"/>
            <a:ext cx="3098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1400" dirty="0">
                <a:latin typeface="Arial" panose="020B0604020202020204" pitchFamily="34" charset="0"/>
              </a:rPr>
              <a:t> 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grpSp>
        <p:nvGrpSpPr>
          <p:cNvPr id="21520" name="组合 21519"/>
          <p:cNvGrpSpPr/>
          <p:nvPr/>
        </p:nvGrpSpPr>
        <p:grpSpPr>
          <a:xfrm>
            <a:off x="2351088" y="836613"/>
            <a:ext cx="865187" cy="1079500"/>
            <a:chOff x="4656" y="3072"/>
            <a:chExt cx="912" cy="1104"/>
          </a:xfrm>
        </p:grpSpPr>
        <p:sp>
          <p:nvSpPr>
            <p:cNvPr id="21521" name="文本框 21520"/>
            <p:cNvSpPr txBox="1"/>
            <p:nvPr/>
          </p:nvSpPr>
          <p:spPr>
            <a:xfrm>
              <a:off x="5184" y="3072"/>
              <a:ext cx="384" cy="5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200" i="1">
                  <a:solidFill>
                    <a:srgbClr val="FFCC00"/>
                  </a:solidFill>
                  <a:latin typeface="Times New Roman" panose="02020603050405020304" pitchFamily="18" charset="0"/>
                </a:rPr>
                <a:t>？</a:t>
              </a:r>
              <a:endParaRPr lang="zh-CN" altLang="en-US" sz="3200" i="1">
                <a:solidFill>
                  <a:srgbClr val="FFCC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1522" name="图片 21521" descr="AG00317_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56" y="3168"/>
              <a:ext cx="785" cy="100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212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1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214.xml><?xml version="1.0" encoding="utf-8"?>
<p:tagLst xmlns:p="http://schemas.openxmlformats.org/presentationml/2006/main">
  <p:tag name="REFSHAPE" val="885387084"/>
  <p:tag name="KSO_WM_UNIT_PLACING_PICTURE_USER_VIEWPORT" val="{&quot;height&quot;:3428,&quot;width&quot;:4256}"/>
</p:tagLst>
</file>

<file path=ppt/tags/tag215.xml><?xml version="1.0" encoding="utf-8"?>
<p:tagLst xmlns:p="http://schemas.openxmlformats.org/presentationml/2006/main">
  <p:tag name="KSO_WM_UNIT_TABLE_BEAUTIFY" val="smartTable{52a41c9f-48d0-46f7-85b2-e2f6cf93ec94}"/>
</p:tagLst>
</file>

<file path=ppt/tags/tag216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21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WPS 演示</Application>
  <PresentationFormat>宽屏</PresentationFormat>
  <Paragraphs>173</Paragraphs>
  <Slides>36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65</vt:i4>
      </vt:variant>
      <vt:variant>
        <vt:lpstr>幻灯片标题</vt:lpstr>
      </vt:variant>
      <vt:variant>
        <vt:i4>36</vt:i4>
      </vt:variant>
    </vt:vector>
  </HeadingPairs>
  <TitlesOfParts>
    <vt:vector size="119" baseType="lpstr">
      <vt:lpstr>Arial</vt:lpstr>
      <vt:lpstr>宋体</vt:lpstr>
      <vt:lpstr>Wingdings</vt:lpstr>
      <vt:lpstr>微软雅黑</vt:lpstr>
      <vt:lpstr>汉仪旗黑-85S</vt:lpstr>
      <vt:lpstr>楷体</vt:lpstr>
      <vt:lpstr>楷体_GB2312</vt:lpstr>
      <vt:lpstr>新宋体</vt:lpstr>
      <vt:lpstr>Times New Roman</vt:lpstr>
      <vt:lpstr>Arial Unicode MS</vt:lpstr>
      <vt:lpstr>字魂27号-布丁体</vt:lpstr>
      <vt:lpstr>Segoe Print</vt:lpstr>
      <vt:lpstr>Calibri</vt:lpstr>
      <vt:lpstr>黑体</vt:lpstr>
      <vt:lpstr>Courier New</vt:lpstr>
      <vt:lpstr>Office 主题​​</vt:lpstr>
      <vt:lpstr>1_Office 主题​​</vt:lpstr>
      <vt:lpstr>1_Office 主题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Equation.3</vt:lpstr>
      <vt:lpstr>Equation.3</vt:lpstr>
      <vt:lpstr>Equation.3</vt:lpstr>
      <vt:lpstr>Equation.3</vt:lpstr>
      <vt:lpstr>Equation.KSEE3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Word.Document.8</vt:lpstr>
      <vt:lpstr>Word.Document.8</vt:lpstr>
      <vt:lpstr>Word.Document.8</vt:lpstr>
      <vt:lpstr>Word.Document.8</vt:lpstr>
      <vt:lpstr>Equation.3</vt:lpstr>
      <vt:lpstr>Word.Document.8</vt:lpstr>
      <vt:lpstr>Word.Document.8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三角函数的概念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趴在本垒的老鼠</cp:lastModifiedBy>
  <cp:revision>32</cp:revision>
  <dcterms:created xsi:type="dcterms:W3CDTF">2019-06-19T02:08:00Z</dcterms:created>
  <dcterms:modified xsi:type="dcterms:W3CDTF">2020-02-06T03:01:51Z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