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6" r:id="rId3"/>
    <p:sldId id="278" r:id="rId4"/>
    <p:sldId id="273" r:id="rId5"/>
    <p:sldId id="274" r:id="rId6"/>
    <p:sldId id="275" r:id="rId7"/>
    <p:sldId id="279" r:id="rId8"/>
    <p:sldId id="277" r:id="rId9"/>
    <p:sldId id="280" r:id="rId10"/>
    <p:sldId id="281" r:id="rId11"/>
    <p:sldId id="282" r:id="rId12"/>
    <p:sldId id="283" r:id="rId13"/>
    <p:sldId id="272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7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5.1.2</a:t>
            </a:r>
            <a:r>
              <a:rPr lang="zh-CN" altLang="en-US" dirty="0" smtClean="0">
                <a:solidFill>
                  <a:srgbClr val="FF0000"/>
                </a:solidFill>
              </a:rPr>
              <a:t>弧度制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王秀彩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60" y="32428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思考七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本节课的学习要求达到什么程度？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785952"/>
            <a:ext cx="7380680" cy="1426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6" y="2332672"/>
            <a:ext cx="5981335" cy="2810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60" y="32428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检测题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" y="891540"/>
            <a:ext cx="7150494" cy="3783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1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60" y="32428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检测题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" y="892492"/>
            <a:ext cx="6212205" cy="4081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4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2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47170" y="527309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思考一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为什么要引入角的弧度制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1495" y="1281688"/>
            <a:ext cx="8081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用不同的单位制度量同一个量可以给解决问题带来方便；</a:t>
            </a: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引入弧度制以后，可以实现角的进位制与实数的进位制相统一，从而为进一步研究三角函数拓宽了领域。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9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18670" y="541457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思考二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引入角的弧度制？</a:t>
            </a:r>
          </a:p>
        </p:txBody>
      </p:sp>
      <p:sp>
        <p:nvSpPr>
          <p:cNvPr id="3" name="矩形 2"/>
          <p:cNvSpPr/>
          <p:nvPr/>
        </p:nvSpPr>
        <p:spPr>
          <a:xfrm>
            <a:off x="1131570" y="1430278"/>
            <a:ext cx="6583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用长度度量角；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用“长度等于半径长的圆弧所对的圆心角”作为角的度量单位。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1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190" y="530027"/>
            <a:ext cx="6992360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可以用“长度等于半径长的圆弧所对的圆心角”作为角的度量单位呢？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940060" y="2037342"/>
            <a:ext cx="3837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角的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大小与圆弧半径的大小无关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，而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只与弧长与半径的比值有关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90" y="2179189"/>
            <a:ext cx="1816100" cy="1407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7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190" y="484962"/>
            <a:ext cx="6809480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思考四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弧度和角度之间可以换算吗？弧度和角度之间可以进行四则运算吗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7190" y="1932322"/>
            <a:ext cx="7552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弧度和角度之间可以换算，但不可以进行四则运算。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可以换算，是因为同一个角用不同的单位制度量，它们之间必然可以建立一个等量关系；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不可以进行四则运算，是因为二者的进位制不统一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5760" y="244277"/>
            <a:ext cx="7015220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思考五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相对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于角度制，弧度制下的弧长公式与扇形面积公式有什么优势？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2890" y="2773998"/>
            <a:ext cx="7118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显然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，在弧度制下的弧长公式与扇形面积公式形式更简单了，运用也就更方便了；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此外，扇形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与三角形形状相近，弧度制下的扇形面积公式与三角形的面积公式结构也相同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381383"/>
            <a:ext cx="5711349" cy="1409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6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42880" y="541457"/>
            <a:ext cx="5897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思考六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弧度制的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知识结构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是怎样的？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6" y="1415585"/>
            <a:ext cx="5036567" cy="3112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750" y="57574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思考七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本节课的学习要求达到什么程度？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3" y="1188720"/>
            <a:ext cx="7132320" cy="1337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2" y="2677338"/>
            <a:ext cx="6747015" cy="1586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80" y="42715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思考七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本节课的学习要求达到什么程度？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09" y="987742"/>
            <a:ext cx="6993291" cy="8524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" y="1939150"/>
            <a:ext cx="6396005" cy="2507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369</Words>
  <Application>Microsoft Office PowerPoint</Application>
  <PresentationFormat>全屏显示(16:9)</PresentationFormat>
  <Paragraphs>28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汉仪旗黑-85S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5.1.2弧度制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DYHWEIKE</cp:lastModifiedBy>
  <cp:revision>40</cp:revision>
  <dcterms:created xsi:type="dcterms:W3CDTF">2020-02-01T11:21:51Z</dcterms:created>
  <dcterms:modified xsi:type="dcterms:W3CDTF">2020-02-06T08:06:51Z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