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65" r:id="rId2"/>
    <p:sldId id="260" r:id="rId3"/>
    <p:sldId id="297" r:id="rId4"/>
    <p:sldId id="298" r:id="rId5"/>
    <p:sldId id="303" r:id="rId6"/>
    <p:sldId id="307" r:id="rId7"/>
    <p:sldId id="299" r:id="rId8"/>
    <p:sldId id="305" r:id="rId9"/>
    <p:sldId id="300" r:id="rId10"/>
    <p:sldId id="306" r:id="rId11"/>
    <p:sldId id="301" r:id="rId12"/>
    <p:sldId id="308" r:id="rId13"/>
    <p:sldId id="309" r:id="rId14"/>
    <p:sldId id="302" r:id="rId15"/>
    <p:sldId id="264" r:id="rId16"/>
    <p:sldId id="310" r:id="rId17"/>
    <p:sldId id="271" r:id="rId1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3234EB-4521-4EC0-A744-3748835F476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2804A9E-6BB9-4899-BA65-9F0A662D420E}">
      <dgm:prSet phldrT="[文本]" custT="1"/>
      <dgm:spPr>
        <a:solidFill>
          <a:srgbClr val="FFC000"/>
        </a:solidFill>
      </dgm:spPr>
      <dgm:t>
        <a:bodyPr/>
        <a:lstStyle/>
        <a:p>
          <a:r>
            <a: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全文融议论、抒情、叙事于一体，文情并茂。</a:t>
          </a:r>
          <a:endParaRPr lang="zh-CN" altLang="en-US" sz="1800" dirty="0">
            <a:solidFill>
              <a:schemeClr val="tx1"/>
            </a:solidFill>
          </a:endParaRPr>
        </a:p>
      </dgm:t>
    </dgm:pt>
    <dgm:pt modelId="{DEC8553B-6C67-48F0-A648-2817A56A7D2B}" type="parTrans" cxnId="{63A9872C-697F-4A4D-90DF-B5B71D81276D}">
      <dgm:prSet/>
      <dgm:spPr/>
      <dgm:t>
        <a:bodyPr/>
        <a:lstStyle/>
        <a:p>
          <a:endParaRPr lang="zh-CN" altLang="en-US"/>
        </a:p>
      </dgm:t>
    </dgm:pt>
    <dgm:pt modelId="{C7765471-0235-4E69-919D-D6AFEA579B13}" type="sibTrans" cxnId="{63A9872C-697F-4A4D-90DF-B5B71D81276D}">
      <dgm:prSet/>
      <dgm:spPr/>
      <dgm:t>
        <a:bodyPr/>
        <a:lstStyle/>
        <a:p>
          <a:endParaRPr lang="zh-CN" altLang="en-US"/>
        </a:p>
      </dgm:t>
    </dgm:pt>
    <dgm:pt modelId="{24ADCE42-A77B-4AF9-8F47-A95A0E46A5AB}">
      <dgm:prSet phldrT="[文本]" custT="1"/>
      <dgm:spPr>
        <a:solidFill>
          <a:srgbClr val="92D050"/>
        </a:solidFill>
      </dgm:spPr>
      <dgm:t>
        <a:bodyPr/>
        <a:lstStyle/>
        <a:p>
          <a:pPr>
            <a:buNone/>
          </a:pPr>
          <a:r>
            <a: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大量的铺排，增强感情抒发的雄浑气势。</a:t>
          </a:r>
          <a:endParaRPr lang="zh-CN" altLang="en-US" sz="1800" dirty="0">
            <a:solidFill>
              <a:schemeClr val="tx1"/>
            </a:solidFill>
          </a:endParaRPr>
        </a:p>
      </dgm:t>
    </dgm:pt>
    <dgm:pt modelId="{378C87E7-229C-415B-8D70-E031898CCC57}" type="parTrans" cxnId="{911C6FCA-2DCB-468D-8D4A-01275C9669EF}">
      <dgm:prSet/>
      <dgm:spPr/>
      <dgm:t>
        <a:bodyPr/>
        <a:lstStyle/>
        <a:p>
          <a:endParaRPr lang="zh-CN" altLang="en-US"/>
        </a:p>
      </dgm:t>
    </dgm:pt>
    <dgm:pt modelId="{3C8C18BE-0FA3-4316-9601-EBAAF992E757}" type="sibTrans" cxnId="{911C6FCA-2DCB-468D-8D4A-01275C9669EF}">
      <dgm:prSet/>
      <dgm:spPr/>
      <dgm:t>
        <a:bodyPr/>
        <a:lstStyle/>
        <a:p>
          <a:endParaRPr lang="zh-CN" altLang="en-US"/>
        </a:p>
      </dgm:t>
    </dgm:pt>
    <dgm:pt modelId="{9E3BECD5-0E62-42F9-BE43-75EC115B7CEA}">
      <dgm:prSet phldrT="[文本]" custT="1"/>
      <dgm:spPr>
        <a:solidFill>
          <a:srgbClr val="00B0F0"/>
        </a:solidFill>
      </dgm:spPr>
      <dgm:t>
        <a:bodyPr/>
        <a:lstStyle/>
        <a:p>
          <a:r>
            <a: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典故的运用，使感情更加慷慨激昂，深沉壮烈。</a:t>
          </a:r>
          <a:endParaRPr lang="zh-CN" altLang="en-US" sz="1800" dirty="0">
            <a:solidFill>
              <a:schemeClr val="tx1"/>
            </a:solidFill>
          </a:endParaRPr>
        </a:p>
      </dgm:t>
    </dgm:pt>
    <dgm:pt modelId="{63923062-177E-4B6A-9311-D8E857EABF5A}" type="parTrans" cxnId="{AA382EC4-24BF-4522-A03C-60E756122995}">
      <dgm:prSet/>
      <dgm:spPr/>
      <dgm:t>
        <a:bodyPr/>
        <a:lstStyle/>
        <a:p>
          <a:endParaRPr lang="zh-CN" altLang="en-US"/>
        </a:p>
      </dgm:t>
    </dgm:pt>
    <dgm:pt modelId="{C4A2C32B-C2C3-498E-A795-A46D07831880}" type="sibTrans" cxnId="{AA382EC4-24BF-4522-A03C-60E756122995}">
      <dgm:prSet/>
      <dgm:spPr/>
      <dgm:t>
        <a:bodyPr/>
        <a:lstStyle/>
        <a:p>
          <a:endParaRPr lang="zh-CN" altLang="en-US"/>
        </a:p>
      </dgm:t>
    </dgm:pt>
    <dgm:pt modelId="{9E0921E8-9DDE-426C-9239-22B8B5BF2463}">
      <dgm:prSet custT="1"/>
      <dgm:spPr/>
      <dgm:t>
        <a:bodyPr/>
        <a:lstStyle/>
        <a:p>
          <a:r>
            <a:rPr lang="zh-CN" altLang="en-US" sz="1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多种修辞手法使用，丰富情感表达。</a:t>
          </a:r>
          <a:endParaRPr lang="en-US" altLang="zh-CN" sz="18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B3DF63B-EBE5-4D83-8406-B0DD031A79BA}" type="parTrans" cxnId="{2F168C33-ED93-4947-9D32-FF696EDC3F08}">
      <dgm:prSet/>
      <dgm:spPr/>
      <dgm:t>
        <a:bodyPr/>
        <a:lstStyle/>
        <a:p>
          <a:endParaRPr lang="zh-CN" altLang="en-US"/>
        </a:p>
      </dgm:t>
    </dgm:pt>
    <dgm:pt modelId="{CB74E553-A55B-49E3-8157-A283CF31829D}" type="sibTrans" cxnId="{2F168C33-ED93-4947-9D32-FF696EDC3F08}">
      <dgm:prSet/>
      <dgm:spPr/>
      <dgm:t>
        <a:bodyPr/>
        <a:lstStyle/>
        <a:p>
          <a:endParaRPr lang="zh-CN" altLang="en-US"/>
        </a:p>
      </dgm:t>
    </dgm:pt>
    <dgm:pt modelId="{D90821EB-C2A8-4D83-8802-27DAE8C89CCA}" type="pres">
      <dgm:prSet presAssocID="{223234EB-4521-4EC0-A744-3748835F4765}" presName="linear" presStyleCnt="0">
        <dgm:presLayoutVars>
          <dgm:dir/>
          <dgm:animLvl val="lvl"/>
          <dgm:resizeHandles val="exact"/>
        </dgm:presLayoutVars>
      </dgm:prSet>
      <dgm:spPr/>
    </dgm:pt>
    <dgm:pt modelId="{07CC9A59-CCFA-4DB1-A439-488708988766}" type="pres">
      <dgm:prSet presAssocID="{C2804A9E-6BB9-4899-BA65-9F0A662D420E}" presName="parentLin" presStyleCnt="0"/>
      <dgm:spPr/>
    </dgm:pt>
    <dgm:pt modelId="{0E4FE9C3-43BF-45F9-AD57-D5C65F5B8B61}" type="pres">
      <dgm:prSet presAssocID="{C2804A9E-6BB9-4899-BA65-9F0A662D420E}" presName="parentLeftMargin" presStyleLbl="node1" presStyleIdx="0" presStyleCnt="4"/>
      <dgm:spPr/>
    </dgm:pt>
    <dgm:pt modelId="{1CA3481C-A067-442A-9225-119446EC6FF3}" type="pres">
      <dgm:prSet presAssocID="{C2804A9E-6BB9-4899-BA65-9F0A662D420E}" presName="parentText" presStyleLbl="node1" presStyleIdx="0" presStyleCnt="4" custScaleX="126738">
        <dgm:presLayoutVars>
          <dgm:chMax val="0"/>
          <dgm:bulletEnabled val="1"/>
        </dgm:presLayoutVars>
      </dgm:prSet>
      <dgm:spPr/>
    </dgm:pt>
    <dgm:pt modelId="{33BDE3AD-BACD-436E-AD6C-04052AC68EA9}" type="pres">
      <dgm:prSet presAssocID="{C2804A9E-6BB9-4899-BA65-9F0A662D420E}" presName="negativeSpace" presStyleCnt="0"/>
      <dgm:spPr/>
    </dgm:pt>
    <dgm:pt modelId="{143E7DCA-F127-4D57-8C5D-DF2771E1EF88}" type="pres">
      <dgm:prSet presAssocID="{C2804A9E-6BB9-4899-BA65-9F0A662D420E}" presName="childText" presStyleLbl="conFgAcc1" presStyleIdx="0" presStyleCnt="4">
        <dgm:presLayoutVars>
          <dgm:bulletEnabled val="1"/>
        </dgm:presLayoutVars>
      </dgm:prSet>
      <dgm:spPr/>
    </dgm:pt>
    <dgm:pt modelId="{1F977FE7-4C20-47BD-997E-03006042B47B}" type="pres">
      <dgm:prSet presAssocID="{C7765471-0235-4E69-919D-D6AFEA579B13}" presName="spaceBetweenRectangles" presStyleCnt="0"/>
      <dgm:spPr/>
    </dgm:pt>
    <dgm:pt modelId="{B946FD54-0B05-41FE-B745-87BEB141F1CF}" type="pres">
      <dgm:prSet presAssocID="{24ADCE42-A77B-4AF9-8F47-A95A0E46A5AB}" presName="parentLin" presStyleCnt="0"/>
      <dgm:spPr/>
    </dgm:pt>
    <dgm:pt modelId="{9A4B43B8-ACC7-4FF1-A6F5-6B0DA8EEEBA2}" type="pres">
      <dgm:prSet presAssocID="{24ADCE42-A77B-4AF9-8F47-A95A0E46A5AB}" presName="parentLeftMargin" presStyleLbl="node1" presStyleIdx="0" presStyleCnt="4"/>
      <dgm:spPr/>
    </dgm:pt>
    <dgm:pt modelId="{33BBC409-FB1C-423B-B133-F1C69F448327}" type="pres">
      <dgm:prSet presAssocID="{24ADCE42-A77B-4AF9-8F47-A95A0E46A5AB}" presName="parentText" presStyleLbl="node1" presStyleIdx="1" presStyleCnt="4" custScaleX="126738">
        <dgm:presLayoutVars>
          <dgm:chMax val="0"/>
          <dgm:bulletEnabled val="1"/>
        </dgm:presLayoutVars>
      </dgm:prSet>
      <dgm:spPr/>
    </dgm:pt>
    <dgm:pt modelId="{2E971C7D-66E9-4290-A707-98B0860EF3A6}" type="pres">
      <dgm:prSet presAssocID="{24ADCE42-A77B-4AF9-8F47-A95A0E46A5AB}" presName="negativeSpace" presStyleCnt="0"/>
      <dgm:spPr/>
    </dgm:pt>
    <dgm:pt modelId="{6793E0B0-D9E2-43BC-AE61-5B5D53A5C5B0}" type="pres">
      <dgm:prSet presAssocID="{24ADCE42-A77B-4AF9-8F47-A95A0E46A5AB}" presName="childText" presStyleLbl="conFgAcc1" presStyleIdx="1" presStyleCnt="4">
        <dgm:presLayoutVars>
          <dgm:bulletEnabled val="1"/>
        </dgm:presLayoutVars>
      </dgm:prSet>
      <dgm:spPr/>
    </dgm:pt>
    <dgm:pt modelId="{98B65D18-0509-4CA4-A296-364D1276B563}" type="pres">
      <dgm:prSet presAssocID="{3C8C18BE-0FA3-4316-9601-EBAAF992E757}" presName="spaceBetweenRectangles" presStyleCnt="0"/>
      <dgm:spPr/>
    </dgm:pt>
    <dgm:pt modelId="{2783BF77-640F-48D5-B0C2-21669DA39278}" type="pres">
      <dgm:prSet presAssocID="{9E3BECD5-0E62-42F9-BE43-75EC115B7CEA}" presName="parentLin" presStyleCnt="0"/>
      <dgm:spPr/>
    </dgm:pt>
    <dgm:pt modelId="{D3BA22AE-743D-442B-AC1D-0B6C90891D3D}" type="pres">
      <dgm:prSet presAssocID="{9E3BECD5-0E62-42F9-BE43-75EC115B7CEA}" presName="parentLeftMargin" presStyleLbl="node1" presStyleIdx="1" presStyleCnt="4"/>
      <dgm:spPr/>
    </dgm:pt>
    <dgm:pt modelId="{7192BA89-05A3-4CEA-94B1-EFBC8F858F88}" type="pres">
      <dgm:prSet presAssocID="{9E3BECD5-0E62-42F9-BE43-75EC115B7CEA}" presName="parentText" presStyleLbl="node1" presStyleIdx="2" presStyleCnt="4" custScaleX="126738">
        <dgm:presLayoutVars>
          <dgm:chMax val="0"/>
          <dgm:bulletEnabled val="1"/>
        </dgm:presLayoutVars>
      </dgm:prSet>
      <dgm:spPr/>
    </dgm:pt>
    <dgm:pt modelId="{DB0C103D-C71D-45D8-B616-6BA6CFAEB85E}" type="pres">
      <dgm:prSet presAssocID="{9E3BECD5-0E62-42F9-BE43-75EC115B7CEA}" presName="negativeSpace" presStyleCnt="0"/>
      <dgm:spPr/>
    </dgm:pt>
    <dgm:pt modelId="{04CB77AE-DA52-4401-B1F4-F6BDB9872265}" type="pres">
      <dgm:prSet presAssocID="{9E3BECD5-0E62-42F9-BE43-75EC115B7CEA}" presName="childText" presStyleLbl="conFgAcc1" presStyleIdx="2" presStyleCnt="4">
        <dgm:presLayoutVars>
          <dgm:bulletEnabled val="1"/>
        </dgm:presLayoutVars>
      </dgm:prSet>
      <dgm:spPr/>
    </dgm:pt>
    <dgm:pt modelId="{AD82F931-DF17-4C26-890A-A3E40C627BBA}" type="pres">
      <dgm:prSet presAssocID="{C4A2C32B-C2C3-498E-A795-A46D07831880}" presName="spaceBetweenRectangles" presStyleCnt="0"/>
      <dgm:spPr/>
    </dgm:pt>
    <dgm:pt modelId="{0F98FD12-CFEC-4713-B03F-EC98CF9D12DC}" type="pres">
      <dgm:prSet presAssocID="{9E0921E8-9DDE-426C-9239-22B8B5BF2463}" presName="parentLin" presStyleCnt="0"/>
      <dgm:spPr/>
    </dgm:pt>
    <dgm:pt modelId="{11B82966-5C57-4396-8F0E-1EB79BB10FB8}" type="pres">
      <dgm:prSet presAssocID="{9E0921E8-9DDE-426C-9239-22B8B5BF2463}" presName="parentLeftMargin" presStyleLbl="node1" presStyleIdx="2" presStyleCnt="4"/>
      <dgm:spPr/>
    </dgm:pt>
    <dgm:pt modelId="{41078627-D5B8-46C7-A2D9-2EF370F6047B}" type="pres">
      <dgm:prSet presAssocID="{9E0921E8-9DDE-426C-9239-22B8B5BF2463}" presName="parentText" presStyleLbl="node1" presStyleIdx="3" presStyleCnt="4" custScaleX="126738">
        <dgm:presLayoutVars>
          <dgm:chMax val="0"/>
          <dgm:bulletEnabled val="1"/>
        </dgm:presLayoutVars>
      </dgm:prSet>
      <dgm:spPr/>
    </dgm:pt>
    <dgm:pt modelId="{DDC856CD-33D6-4A34-9873-10A9CE628D78}" type="pres">
      <dgm:prSet presAssocID="{9E0921E8-9DDE-426C-9239-22B8B5BF2463}" presName="negativeSpace" presStyleCnt="0"/>
      <dgm:spPr/>
    </dgm:pt>
    <dgm:pt modelId="{2A28540F-473F-4F10-BEBD-B1E2B031F49E}" type="pres">
      <dgm:prSet presAssocID="{9E0921E8-9DDE-426C-9239-22B8B5BF246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83BBF0D-74AF-4312-877C-22F27C5E21B7}" type="presOf" srcId="{C2804A9E-6BB9-4899-BA65-9F0A662D420E}" destId="{1CA3481C-A067-442A-9225-119446EC6FF3}" srcOrd="1" destOrd="0" presId="urn:microsoft.com/office/officeart/2005/8/layout/list1"/>
    <dgm:cxn modelId="{63A9872C-697F-4A4D-90DF-B5B71D81276D}" srcId="{223234EB-4521-4EC0-A744-3748835F4765}" destId="{C2804A9E-6BB9-4899-BA65-9F0A662D420E}" srcOrd="0" destOrd="0" parTransId="{DEC8553B-6C67-48F0-A648-2817A56A7D2B}" sibTransId="{C7765471-0235-4E69-919D-D6AFEA579B13}"/>
    <dgm:cxn modelId="{5F9AAD30-D9B8-4672-94CE-1C2FCF04888A}" type="presOf" srcId="{9E3BECD5-0E62-42F9-BE43-75EC115B7CEA}" destId="{D3BA22AE-743D-442B-AC1D-0B6C90891D3D}" srcOrd="0" destOrd="0" presId="urn:microsoft.com/office/officeart/2005/8/layout/list1"/>
    <dgm:cxn modelId="{2F168C33-ED93-4947-9D32-FF696EDC3F08}" srcId="{223234EB-4521-4EC0-A744-3748835F4765}" destId="{9E0921E8-9DDE-426C-9239-22B8B5BF2463}" srcOrd="3" destOrd="0" parTransId="{4B3DF63B-EBE5-4D83-8406-B0DD031A79BA}" sibTransId="{CB74E553-A55B-49E3-8157-A283CF31829D}"/>
    <dgm:cxn modelId="{4DD5E367-8DE7-4F89-967F-7377278BC424}" type="presOf" srcId="{24ADCE42-A77B-4AF9-8F47-A95A0E46A5AB}" destId="{9A4B43B8-ACC7-4FF1-A6F5-6B0DA8EEEBA2}" srcOrd="0" destOrd="0" presId="urn:microsoft.com/office/officeart/2005/8/layout/list1"/>
    <dgm:cxn modelId="{6741E869-E4DF-4988-86AD-9403D2540ABF}" type="presOf" srcId="{9E0921E8-9DDE-426C-9239-22B8B5BF2463}" destId="{41078627-D5B8-46C7-A2D9-2EF370F6047B}" srcOrd="1" destOrd="0" presId="urn:microsoft.com/office/officeart/2005/8/layout/list1"/>
    <dgm:cxn modelId="{C41E9E8C-2ABD-4FB4-8E30-1458792D356F}" type="presOf" srcId="{C2804A9E-6BB9-4899-BA65-9F0A662D420E}" destId="{0E4FE9C3-43BF-45F9-AD57-D5C65F5B8B61}" srcOrd="0" destOrd="0" presId="urn:microsoft.com/office/officeart/2005/8/layout/list1"/>
    <dgm:cxn modelId="{5BE7CD9E-955A-44DE-A2BD-CA4F56BE0496}" type="presOf" srcId="{24ADCE42-A77B-4AF9-8F47-A95A0E46A5AB}" destId="{33BBC409-FB1C-423B-B133-F1C69F448327}" srcOrd="1" destOrd="0" presId="urn:microsoft.com/office/officeart/2005/8/layout/list1"/>
    <dgm:cxn modelId="{F3362EB7-8C15-4991-97AE-CF5DB53577C3}" type="presOf" srcId="{223234EB-4521-4EC0-A744-3748835F4765}" destId="{D90821EB-C2A8-4D83-8802-27DAE8C89CCA}" srcOrd="0" destOrd="0" presId="urn:microsoft.com/office/officeart/2005/8/layout/list1"/>
    <dgm:cxn modelId="{CCA794BF-B268-406A-B8B5-4A0D1FCDE555}" type="presOf" srcId="{9E0921E8-9DDE-426C-9239-22B8B5BF2463}" destId="{11B82966-5C57-4396-8F0E-1EB79BB10FB8}" srcOrd="0" destOrd="0" presId="urn:microsoft.com/office/officeart/2005/8/layout/list1"/>
    <dgm:cxn modelId="{AA382EC4-24BF-4522-A03C-60E756122995}" srcId="{223234EB-4521-4EC0-A744-3748835F4765}" destId="{9E3BECD5-0E62-42F9-BE43-75EC115B7CEA}" srcOrd="2" destOrd="0" parTransId="{63923062-177E-4B6A-9311-D8E857EABF5A}" sibTransId="{C4A2C32B-C2C3-498E-A795-A46D07831880}"/>
    <dgm:cxn modelId="{911C6FCA-2DCB-468D-8D4A-01275C9669EF}" srcId="{223234EB-4521-4EC0-A744-3748835F4765}" destId="{24ADCE42-A77B-4AF9-8F47-A95A0E46A5AB}" srcOrd="1" destOrd="0" parTransId="{378C87E7-229C-415B-8D70-E031898CCC57}" sibTransId="{3C8C18BE-0FA3-4316-9601-EBAAF992E757}"/>
    <dgm:cxn modelId="{CFA5CBD8-6616-4025-8DDF-D27602194F1A}" type="presOf" srcId="{9E3BECD5-0E62-42F9-BE43-75EC115B7CEA}" destId="{7192BA89-05A3-4CEA-94B1-EFBC8F858F88}" srcOrd="1" destOrd="0" presId="urn:microsoft.com/office/officeart/2005/8/layout/list1"/>
    <dgm:cxn modelId="{E8061934-7949-4182-84E1-7B3123682C50}" type="presParOf" srcId="{D90821EB-C2A8-4D83-8802-27DAE8C89CCA}" destId="{07CC9A59-CCFA-4DB1-A439-488708988766}" srcOrd="0" destOrd="0" presId="urn:microsoft.com/office/officeart/2005/8/layout/list1"/>
    <dgm:cxn modelId="{4F86FF05-6F78-4FB2-8C91-02052B452CA9}" type="presParOf" srcId="{07CC9A59-CCFA-4DB1-A439-488708988766}" destId="{0E4FE9C3-43BF-45F9-AD57-D5C65F5B8B61}" srcOrd="0" destOrd="0" presId="urn:microsoft.com/office/officeart/2005/8/layout/list1"/>
    <dgm:cxn modelId="{29B6AF97-CD03-416D-8DA4-8F639DB6D227}" type="presParOf" srcId="{07CC9A59-CCFA-4DB1-A439-488708988766}" destId="{1CA3481C-A067-442A-9225-119446EC6FF3}" srcOrd="1" destOrd="0" presId="urn:microsoft.com/office/officeart/2005/8/layout/list1"/>
    <dgm:cxn modelId="{457D211C-16F0-41D6-9611-7E729A51253F}" type="presParOf" srcId="{D90821EB-C2A8-4D83-8802-27DAE8C89CCA}" destId="{33BDE3AD-BACD-436E-AD6C-04052AC68EA9}" srcOrd="1" destOrd="0" presId="urn:microsoft.com/office/officeart/2005/8/layout/list1"/>
    <dgm:cxn modelId="{39FAB60E-E3C5-4F40-80A2-AF611694F54B}" type="presParOf" srcId="{D90821EB-C2A8-4D83-8802-27DAE8C89CCA}" destId="{143E7DCA-F127-4D57-8C5D-DF2771E1EF88}" srcOrd="2" destOrd="0" presId="urn:microsoft.com/office/officeart/2005/8/layout/list1"/>
    <dgm:cxn modelId="{3B5D10AC-57A2-4771-AF7E-FE3A127970B9}" type="presParOf" srcId="{D90821EB-C2A8-4D83-8802-27DAE8C89CCA}" destId="{1F977FE7-4C20-47BD-997E-03006042B47B}" srcOrd="3" destOrd="0" presId="urn:microsoft.com/office/officeart/2005/8/layout/list1"/>
    <dgm:cxn modelId="{382074B9-FCCD-4252-B495-622A1F1919EA}" type="presParOf" srcId="{D90821EB-C2A8-4D83-8802-27DAE8C89CCA}" destId="{B946FD54-0B05-41FE-B745-87BEB141F1CF}" srcOrd="4" destOrd="0" presId="urn:microsoft.com/office/officeart/2005/8/layout/list1"/>
    <dgm:cxn modelId="{B733F851-AE13-4C17-814C-08952F0C86AE}" type="presParOf" srcId="{B946FD54-0B05-41FE-B745-87BEB141F1CF}" destId="{9A4B43B8-ACC7-4FF1-A6F5-6B0DA8EEEBA2}" srcOrd="0" destOrd="0" presId="urn:microsoft.com/office/officeart/2005/8/layout/list1"/>
    <dgm:cxn modelId="{3890929A-F07C-44B2-A2E5-FA29BC66A40F}" type="presParOf" srcId="{B946FD54-0B05-41FE-B745-87BEB141F1CF}" destId="{33BBC409-FB1C-423B-B133-F1C69F448327}" srcOrd="1" destOrd="0" presId="urn:microsoft.com/office/officeart/2005/8/layout/list1"/>
    <dgm:cxn modelId="{923827CB-7B0F-49A1-82A4-C6A50B17BDA8}" type="presParOf" srcId="{D90821EB-C2A8-4D83-8802-27DAE8C89CCA}" destId="{2E971C7D-66E9-4290-A707-98B0860EF3A6}" srcOrd="5" destOrd="0" presId="urn:microsoft.com/office/officeart/2005/8/layout/list1"/>
    <dgm:cxn modelId="{FFF8DAE5-DC22-4610-BF22-448A72D3F5DC}" type="presParOf" srcId="{D90821EB-C2A8-4D83-8802-27DAE8C89CCA}" destId="{6793E0B0-D9E2-43BC-AE61-5B5D53A5C5B0}" srcOrd="6" destOrd="0" presId="urn:microsoft.com/office/officeart/2005/8/layout/list1"/>
    <dgm:cxn modelId="{2133D9F7-7F40-4734-B31C-FECE9C6E6DFC}" type="presParOf" srcId="{D90821EB-C2A8-4D83-8802-27DAE8C89CCA}" destId="{98B65D18-0509-4CA4-A296-364D1276B563}" srcOrd="7" destOrd="0" presId="urn:microsoft.com/office/officeart/2005/8/layout/list1"/>
    <dgm:cxn modelId="{3FAC14D1-94E1-4334-8156-5D1EDAF0DCF9}" type="presParOf" srcId="{D90821EB-C2A8-4D83-8802-27DAE8C89CCA}" destId="{2783BF77-640F-48D5-B0C2-21669DA39278}" srcOrd="8" destOrd="0" presId="urn:microsoft.com/office/officeart/2005/8/layout/list1"/>
    <dgm:cxn modelId="{6A15598C-32D0-4F2A-A858-F595471A782F}" type="presParOf" srcId="{2783BF77-640F-48D5-B0C2-21669DA39278}" destId="{D3BA22AE-743D-442B-AC1D-0B6C90891D3D}" srcOrd="0" destOrd="0" presId="urn:microsoft.com/office/officeart/2005/8/layout/list1"/>
    <dgm:cxn modelId="{608DCA57-B473-4D04-AB5A-BB801639C272}" type="presParOf" srcId="{2783BF77-640F-48D5-B0C2-21669DA39278}" destId="{7192BA89-05A3-4CEA-94B1-EFBC8F858F88}" srcOrd="1" destOrd="0" presId="urn:microsoft.com/office/officeart/2005/8/layout/list1"/>
    <dgm:cxn modelId="{DD172E70-1922-4B59-9D1B-65E13B4E7407}" type="presParOf" srcId="{D90821EB-C2A8-4D83-8802-27DAE8C89CCA}" destId="{DB0C103D-C71D-45D8-B616-6BA6CFAEB85E}" srcOrd="9" destOrd="0" presId="urn:microsoft.com/office/officeart/2005/8/layout/list1"/>
    <dgm:cxn modelId="{B6794153-3DCA-41A4-A1E2-7DC7322ECCCC}" type="presParOf" srcId="{D90821EB-C2A8-4D83-8802-27DAE8C89CCA}" destId="{04CB77AE-DA52-4401-B1F4-F6BDB9872265}" srcOrd="10" destOrd="0" presId="urn:microsoft.com/office/officeart/2005/8/layout/list1"/>
    <dgm:cxn modelId="{BB28A184-B18D-44BF-B8F8-AB7500E3F956}" type="presParOf" srcId="{D90821EB-C2A8-4D83-8802-27DAE8C89CCA}" destId="{AD82F931-DF17-4C26-890A-A3E40C627BBA}" srcOrd="11" destOrd="0" presId="urn:microsoft.com/office/officeart/2005/8/layout/list1"/>
    <dgm:cxn modelId="{10B15BA8-1887-425D-82C2-C4B72A4ADC86}" type="presParOf" srcId="{D90821EB-C2A8-4D83-8802-27DAE8C89CCA}" destId="{0F98FD12-CFEC-4713-B03F-EC98CF9D12DC}" srcOrd="12" destOrd="0" presId="urn:microsoft.com/office/officeart/2005/8/layout/list1"/>
    <dgm:cxn modelId="{53F9BB61-F2C4-4573-9C34-5E01C9A95B5C}" type="presParOf" srcId="{0F98FD12-CFEC-4713-B03F-EC98CF9D12DC}" destId="{11B82966-5C57-4396-8F0E-1EB79BB10FB8}" srcOrd="0" destOrd="0" presId="urn:microsoft.com/office/officeart/2005/8/layout/list1"/>
    <dgm:cxn modelId="{CF56E446-9792-4027-91D4-FE26AB6D1C05}" type="presParOf" srcId="{0F98FD12-CFEC-4713-B03F-EC98CF9D12DC}" destId="{41078627-D5B8-46C7-A2D9-2EF370F6047B}" srcOrd="1" destOrd="0" presId="urn:microsoft.com/office/officeart/2005/8/layout/list1"/>
    <dgm:cxn modelId="{DC73671E-11A6-41E4-983E-ADDF2B1E375C}" type="presParOf" srcId="{D90821EB-C2A8-4D83-8802-27DAE8C89CCA}" destId="{DDC856CD-33D6-4A34-9873-10A9CE628D78}" srcOrd="13" destOrd="0" presId="urn:microsoft.com/office/officeart/2005/8/layout/list1"/>
    <dgm:cxn modelId="{00979877-5169-4DA4-98CD-03220B56F09F}" type="presParOf" srcId="{D90821EB-C2A8-4D83-8802-27DAE8C89CCA}" destId="{2A28540F-473F-4F10-BEBD-B1E2B031F49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E7DCA-F127-4D57-8C5D-DF2771E1EF88}">
      <dsp:nvSpPr>
        <dsp:cNvPr id="0" name=""/>
        <dsp:cNvSpPr/>
      </dsp:nvSpPr>
      <dsp:spPr>
        <a:xfrm>
          <a:off x="0" y="390727"/>
          <a:ext cx="573228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3481C-A067-442A-9225-119446EC6FF3}">
      <dsp:nvSpPr>
        <dsp:cNvPr id="0" name=""/>
        <dsp:cNvSpPr/>
      </dsp:nvSpPr>
      <dsp:spPr>
        <a:xfrm>
          <a:off x="286614" y="66007"/>
          <a:ext cx="5085491" cy="64944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667" tIns="0" rIns="15166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全文融议论、抒情、叙事于一体，文情并茂。</a:t>
          </a:r>
          <a:endParaRPr lang="zh-CN" altLang="en-US" sz="1800" kern="1200" dirty="0">
            <a:solidFill>
              <a:schemeClr val="tx1"/>
            </a:solidFill>
          </a:endParaRPr>
        </a:p>
      </dsp:txBody>
      <dsp:txXfrm>
        <a:off x="318317" y="97710"/>
        <a:ext cx="5022085" cy="586034"/>
      </dsp:txXfrm>
    </dsp:sp>
    <dsp:sp modelId="{6793E0B0-D9E2-43BC-AE61-5B5D53A5C5B0}">
      <dsp:nvSpPr>
        <dsp:cNvPr id="0" name=""/>
        <dsp:cNvSpPr/>
      </dsp:nvSpPr>
      <dsp:spPr>
        <a:xfrm>
          <a:off x="0" y="1388647"/>
          <a:ext cx="573228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BBC409-FB1C-423B-B133-F1C69F448327}">
      <dsp:nvSpPr>
        <dsp:cNvPr id="0" name=""/>
        <dsp:cNvSpPr/>
      </dsp:nvSpPr>
      <dsp:spPr>
        <a:xfrm>
          <a:off x="286614" y="1063927"/>
          <a:ext cx="5085491" cy="64944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667" tIns="0" rIns="15166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大量的铺排，增强感情抒发的雄浑气势。</a:t>
          </a:r>
          <a:endParaRPr lang="zh-CN" altLang="en-US" sz="1800" kern="1200" dirty="0">
            <a:solidFill>
              <a:schemeClr val="tx1"/>
            </a:solidFill>
          </a:endParaRPr>
        </a:p>
      </dsp:txBody>
      <dsp:txXfrm>
        <a:off x="318317" y="1095630"/>
        <a:ext cx="5022085" cy="586034"/>
      </dsp:txXfrm>
    </dsp:sp>
    <dsp:sp modelId="{04CB77AE-DA52-4401-B1F4-F6BDB9872265}">
      <dsp:nvSpPr>
        <dsp:cNvPr id="0" name=""/>
        <dsp:cNvSpPr/>
      </dsp:nvSpPr>
      <dsp:spPr>
        <a:xfrm>
          <a:off x="0" y="2386567"/>
          <a:ext cx="573228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2BA89-05A3-4CEA-94B1-EFBC8F858F88}">
      <dsp:nvSpPr>
        <dsp:cNvPr id="0" name=""/>
        <dsp:cNvSpPr/>
      </dsp:nvSpPr>
      <dsp:spPr>
        <a:xfrm>
          <a:off x="286614" y="2061847"/>
          <a:ext cx="5085491" cy="64944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667" tIns="0" rIns="15166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典故的运用，使感情更加慷慨激昂，深沉壮烈。</a:t>
          </a:r>
          <a:endParaRPr lang="zh-CN" altLang="en-US" sz="1800" kern="1200" dirty="0">
            <a:solidFill>
              <a:schemeClr val="tx1"/>
            </a:solidFill>
          </a:endParaRPr>
        </a:p>
      </dsp:txBody>
      <dsp:txXfrm>
        <a:off x="318317" y="2093550"/>
        <a:ext cx="5022085" cy="586034"/>
      </dsp:txXfrm>
    </dsp:sp>
    <dsp:sp modelId="{2A28540F-473F-4F10-BEBD-B1E2B031F49E}">
      <dsp:nvSpPr>
        <dsp:cNvPr id="0" name=""/>
        <dsp:cNvSpPr/>
      </dsp:nvSpPr>
      <dsp:spPr>
        <a:xfrm>
          <a:off x="0" y="3384488"/>
          <a:ext cx="573228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78627-D5B8-46C7-A2D9-2EF370F6047B}">
      <dsp:nvSpPr>
        <dsp:cNvPr id="0" name=""/>
        <dsp:cNvSpPr/>
      </dsp:nvSpPr>
      <dsp:spPr>
        <a:xfrm>
          <a:off x="286614" y="3059768"/>
          <a:ext cx="5085491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667" tIns="0" rIns="15166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多种修辞手法使用，丰富情感表达。</a:t>
          </a:r>
          <a:endParaRPr lang="en-US" altLang="zh-CN" sz="18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18317" y="3091471"/>
        <a:ext cx="5022085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643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461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872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308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863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607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52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222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03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376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389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604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105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268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21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jpe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227295" y="1918980"/>
            <a:ext cx="5681752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报任安书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的写作艺术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高二年级语文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39636" y="3761038"/>
            <a:ext cx="4933169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北京第二外国语学院附属中学  李文亮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913" hangingPunct="1">
              <a:defRPr/>
            </a:pPr>
            <a:endParaRPr lang="en-US" sz="729" kern="12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211497" y="863357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内容占位符 8">
            <a:extLst>
              <a:ext uri="{FF2B5EF4-FFF2-40B4-BE49-F238E27FC236}">
                <a16:creationId xmlns:a16="http://schemas.microsoft.com/office/drawing/2014/main" id="{B59CC191-3316-4A0B-8703-29A30B05A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14994"/>
            <a:ext cx="7886700" cy="35176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这一段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用周文王、孔子、屈原等古圣先贤愤而著书的典故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，表达自己隐忍的苦衷、坚强的意志和奋斗的决心。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援古证今，明理达情，司马迁伟岸的人格和沉郁的感情如在眼前。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7815A50-4344-4BFE-86EC-DFCA6E7DE66D}"/>
              </a:ext>
            </a:extLst>
          </p:cNvPr>
          <p:cNvSpPr/>
          <p:nvPr/>
        </p:nvSpPr>
        <p:spPr>
          <a:xfrm>
            <a:off x="2816824" y="332031"/>
            <a:ext cx="3223194" cy="420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 hangingPunct="1">
              <a:defRPr/>
            </a:pPr>
            <a:r>
              <a:rPr lang="en-US" altLang="zh-CN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《</a:t>
            </a:r>
            <a:r>
              <a:rPr lang="zh-CN" altLang="en-US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报任安书</a:t>
            </a:r>
            <a:r>
              <a:rPr lang="en-US" altLang="zh-CN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》</a:t>
            </a:r>
            <a:r>
              <a:rPr lang="zh-CN" altLang="en-US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的写作艺术</a:t>
            </a:r>
            <a:endParaRPr lang="en-CA" altLang="zh-CN" sz="2159" b="1" kern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80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913" hangingPunct="1">
              <a:defRPr/>
            </a:pPr>
            <a:endParaRPr lang="en-US" sz="729" kern="12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211497" y="863357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内容占位符 8">
            <a:extLst>
              <a:ext uri="{FF2B5EF4-FFF2-40B4-BE49-F238E27FC236}">
                <a16:creationId xmlns:a16="http://schemas.microsoft.com/office/drawing/2014/main" id="{B59CC191-3316-4A0B-8703-29A30B05A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863357"/>
            <a:ext cx="7886700" cy="376928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多种修辞手法使用，丰富情感表达。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    例：盖文王拘而演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《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周易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》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；仲尼厄而作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《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春秋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》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；屈原放逐，乃赋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《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离骚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》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；左丘失明，厥有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《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国语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》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；孙子膑脚，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《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兵法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》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修列；不韦迁蜀，世传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《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吕览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》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；韩非囚秦，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《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说难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》《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孤愤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》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；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《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诗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》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三百篇，大底圣贤发愤之所为作也。</a:t>
            </a:r>
            <a:endParaRPr lang="en-US" altLang="zh-CN" sz="2000" dirty="0"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EA65B60-8E53-4D33-8A73-718EA58318B7}"/>
              </a:ext>
            </a:extLst>
          </p:cNvPr>
          <p:cNvSpPr/>
          <p:nvPr/>
        </p:nvSpPr>
        <p:spPr>
          <a:xfrm>
            <a:off x="2816824" y="332031"/>
            <a:ext cx="3223194" cy="420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 hangingPunct="1">
              <a:defRPr/>
            </a:pPr>
            <a:r>
              <a:rPr lang="en-US" altLang="zh-CN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《</a:t>
            </a:r>
            <a:r>
              <a:rPr lang="zh-CN" altLang="en-US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报任安书</a:t>
            </a:r>
            <a:r>
              <a:rPr lang="en-US" altLang="zh-CN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》</a:t>
            </a:r>
            <a:r>
              <a:rPr lang="zh-CN" altLang="en-US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的写作艺术</a:t>
            </a:r>
            <a:endParaRPr lang="en-CA" altLang="zh-CN" sz="2159" b="1" kern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581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913" hangingPunct="1">
              <a:defRPr/>
            </a:pPr>
            <a:endParaRPr lang="en-US" sz="729" kern="12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211497" y="863357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内容占位符 8">
            <a:extLst>
              <a:ext uri="{FF2B5EF4-FFF2-40B4-BE49-F238E27FC236}">
                <a16:creationId xmlns:a16="http://schemas.microsoft.com/office/drawing/2014/main" id="{B59CC191-3316-4A0B-8703-29A30B05A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22" y="991899"/>
            <a:ext cx="7886700" cy="376928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“盖文王拘而演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周易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》……”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八个迭句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，隐含着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八组对比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两两对偶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，与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相结合，既表明了对历史上杰出人物历经磨难而奋发有为的现象的认识，又表明了以他们为榜样，矢志进取、成就伟业的坚强意志，气势雄浑，令人欲悲欲叹。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“猛虎在山，百兽震恐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一句，运用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比喻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，形象地说明了“士节”不可以稍加受辱的道理，真是痛彻心脾。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EA65B60-8E53-4D33-8A73-718EA58318B7}"/>
              </a:ext>
            </a:extLst>
          </p:cNvPr>
          <p:cNvSpPr/>
          <p:nvPr/>
        </p:nvSpPr>
        <p:spPr>
          <a:xfrm>
            <a:off x="2816824" y="332031"/>
            <a:ext cx="3223194" cy="420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 hangingPunct="1">
              <a:defRPr/>
            </a:pPr>
            <a:r>
              <a:rPr lang="en-US" altLang="zh-CN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《</a:t>
            </a:r>
            <a:r>
              <a:rPr lang="zh-CN" altLang="en-US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报任安书</a:t>
            </a:r>
            <a:r>
              <a:rPr lang="en-US" altLang="zh-CN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》</a:t>
            </a:r>
            <a:r>
              <a:rPr lang="zh-CN" altLang="en-US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的写作艺术</a:t>
            </a:r>
            <a:endParaRPr lang="en-CA" altLang="zh-CN" sz="2159" b="1" kern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14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913" hangingPunct="1">
              <a:defRPr/>
            </a:pPr>
            <a:endParaRPr lang="en-US" sz="729" kern="12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211497" y="863357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内容占位符 8">
            <a:extLst>
              <a:ext uri="{FF2B5EF4-FFF2-40B4-BE49-F238E27FC236}">
                <a16:creationId xmlns:a16="http://schemas.microsoft.com/office/drawing/2014/main" id="{B59CC191-3316-4A0B-8703-29A30B05A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863357"/>
            <a:ext cx="7886700" cy="376928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此外，还有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引用、夸张、讳饰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等修辞手法的运用，时而奔放激昂，时而隐约曲折，时而欲言又止，时而复杂矛盾，在跌宕起伏中倾吐生命的绝唱。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EA65B60-8E53-4D33-8A73-718EA58318B7}"/>
              </a:ext>
            </a:extLst>
          </p:cNvPr>
          <p:cNvSpPr/>
          <p:nvPr/>
        </p:nvSpPr>
        <p:spPr>
          <a:xfrm>
            <a:off x="2816824" y="332031"/>
            <a:ext cx="3223194" cy="420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 hangingPunct="1">
              <a:defRPr/>
            </a:pPr>
            <a:r>
              <a:rPr lang="en-US" altLang="zh-CN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《</a:t>
            </a:r>
            <a:r>
              <a:rPr lang="zh-CN" altLang="en-US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报任安书</a:t>
            </a:r>
            <a:r>
              <a:rPr lang="en-US" altLang="zh-CN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》</a:t>
            </a:r>
            <a:r>
              <a:rPr lang="zh-CN" altLang="en-US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的写作艺术</a:t>
            </a:r>
            <a:endParaRPr lang="en-CA" altLang="zh-CN" sz="2159" b="1" kern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285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913" hangingPunct="1">
              <a:defRPr/>
            </a:pPr>
            <a:endParaRPr lang="en-US" sz="729" kern="12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211497" y="863357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内容占位符 8">
            <a:extLst>
              <a:ext uri="{FF2B5EF4-FFF2-40B4-BE49-F238E27FC236}">
                <a16:creationId xmlns:a16="http://schemas.microsoft.com/office/drawing/2014/main" id="{B59CC191-3316-4A0B-8703-29A30B05A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14994"/>
            <a:ext cx="7886700" cy="35176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919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明末清初金圣叹</a:t>
            </a:r>
            <a:endParaRPr lang="en-US" altLang="zh-CN" sz="191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919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919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学其疏畅，再学其郁勃；学其迂回，再学其直注；学其阔略，再学其细琐；学其径遂，再学其重复。一篇文字，凡作十来番学之，恐未能尽也。</a:t>
            </a:r>
            <a:endParaRPr lang="en-US" altLang="zh-CN" sz="191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919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《</a:t>
            </a:r>
            <a:r>
              <a:rPr lang="zh-CN" altLang="en-US" sz="1919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天下才子必读书</a:t>
            </a:r>
            <a:r>
              <a:rPr lang="en-US" altLang="zh-CN" sz="1919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919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2C83815-1D96-43BA-A0F6-99CFDA92E61F}"/>
              </a:ext>
            </a:extLst>
          </p:cNvPr>
          <p:cNvSpPr/>
          <p:nvPr/>
        </p:nvSpPr>
        <p:spPr>
          <a:xfrm>
            <a:off x="2816824" y="332031"/>
            <a:ext cx="3223194" cy="420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 hangingPunct="1">
              <a:defRPr/>
            </a:pPr>
            <a:r>
              <a:rPr lang="en-US" altLang="zh-CN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《</a:t>
            </a:r>
            <a:r>
              <a:rPr lang="zh-CN" altLang="en-US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报任安书</a:t>
            </a:r>
            <a:r>
              <a:rPr lang="en-US" altLang="zh-CN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》</a:t>
            </a:r>
            <a:r>
              <a:rPr lang="zh-CN" altLang="en-US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的写作艺术</a:t>
            </a:r>
            <a:endParaRPr lang="en-CA" altLang="zh-CN" sz="2159" b="1" kern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93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913" hangingPunct="1">
              <a:defRPr/>
            </a:pPr>
            <a:endParaRPr lang="en-US" sz="729" kern="12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211497" y="863357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E10B9E-509D-40BC-AB8E-8115772F9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02" y="952906"/>
            <a:ext cx="4865433" cy="38585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altLang="zh-CN" sz="1919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《</a:t>
            </a:r>
            <a:r>
              <a:rPr lang="zh-CN" altLang="en-US" sz="1919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报任安书</a:t>
            </a:r>
            <a:r>
              <a:rPr lang="en-US" altLang="zh-CN" sz="1919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919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是了解司马迁生平和思想的重要文献。作者借给任安回信的机会，阐明自己受刑后隐忍苟活的原因，表达了坚持完成</a:t>
            </a:r>
            <a:r>
              <a:rPr lang="en-US" altLang="zh-CN" sz="1919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919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史记</a:t>
            </a:r>
            <a:r>
              <a:rPr lang="en-US" altLang="zh-CN" sz="1919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919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的决心。感情复杂，悲痛、沉郁与慷慨激烈交织。</a:t>
            </a:r>
            <a:endParaRPr lang="en-US" altLang="zh-CN" sz="191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司马迁用千回百转之笔，表达了自己的光明磊落之志、愤激不平之气和曲肠九回之情。辞气沉雄，情怀慷慨。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587561-5EF6-422A-AA01-C3D480E28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87" y="1519273"/>
            <a:ext cx="2968640" cy="245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34AF6CE-3E70-4D8E-B8A3-019665442B2D}"/>
              </a:ext>
            </a:extLst>
          </p:cNvPr>
          <p:cNvSpPr/>
          <p:nvPr/>
        </p:nvSpPr>
        <p:spPr>
          <a:xfrm>
            <a:off x="3509091" y="332031"/>
            <a:ext cx="1838660" cy="420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 hangingPunct="1">
              <a:defRPr/>
            </a:pPr>
            <a:r>
              <a:rPr lang="en-US" altLang="zh-CN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《</a:t>
            </a:r>
            <a:r>
              <a:rPr lang="zh-CN" altLang="en-US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报任安书</a:t>
            </a:r>
            <a:r>
              <a:rPr lang="en-US" altLang="zh-CN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》</a:t>
            </a:r>
            <a:endParaRPr lang="en-CA" altLang="zh-CN" sz="2159" b="1" kern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72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913" hangingPunct="1">
              <a:defRPr/>
            </a:pPr>
            <a:endParaRPr lang="en-US" sz="729" kern="12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211497" y="863357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内容占位符 8">
            <a:extLst>
              <a:ext uri="{FF2B5EF4-FFF2-40B4-BE49-F238E27FC236}">
                <a16:creationId xmlns:a16="http://schemas.microsoft.com/office/drawing/2014/main" id="{B59CC191-3316-4A0B-8703-29A30B05A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955" y="1050446"/>
            <a:ext cx="2197634" cy="351765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altLang="zh-CN" sz="1600" dirty="0">
              <a:latin typeface="+mn-ea"/>
              <a:ea typeface="+mn-ea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sz="1600" dirty="0">
                <a:solidFill>
                  <a:srgbClr val="FF0000"/>
                </a:solidFill>
                <a:latin typeface="+mn-ea"/>
                <a:ea typeface="+mn-ea"/>
              </a:rPr>
              <a:t>字字血泪，声声衷肠，气贯长虹，催人泪下。 </a:t>
            </a:r>
            <a:endParaRPr lang="en-US" altLang="zh-CN" sz="1600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sz="1600" dirty="0">
                <a:solidFill>
                  <a:srgbClr val="002060"/>
                </a:solidFill>
                <a:latin typeface="+mn-ea"/>
                <a:ea typeface="+mn-ea"/>
              </a:rPr>
              <a:t>感慨啸歌有燕赵烈士之风，忧愁幽思则又直与</a:t>
            </a:r>
            <a:r>
              <a:rPr lang="en-US" altLang="zh-CN" sz="1600" dirty="0">
                <a:solidFill>
                  <a:srgbClr val="002060"/>
                </a:solidFill>
                <a:latin typeface="+mn-ea"/>
                <a:ea typeface="+mn-ea"/>
              </a:rPr>
              <a:t>《</a:t>
            </a:r>
            <a:r>
              <a:rPr lang="zh-CN" altLang="en-US" sz="1600" dirty="0">
                <a:solidFill>
                  <a:srgbClr val="002060"/>
                </a:solidFill>
                <a:latin typeface="+mn-ea"/>
                <a:ea typeface="+mn-ea"/>
              </a:rPr>
              <a:t>离骚</a:t>
            </a:r>
            <a:r>
              <a:rPr lang="en-US" altLang="zh-CN" sz="1600" dirty="0">
                <a:solidFill>
                  <a:srgbClr val="002060"/>
                </a:solidFill>
                <a:latin typeface="+mn-ea"/>
                <a:ea typeface="+mn-ea"/>
              </a:rPr>
              <a:t>》</a:t>
            </a:r>
            <a:r>
              <a:rPr lang="zh-CN" altLang="en-US" sz="1600" dirty="0">
                <a:solidFill>
                  <a:srgbClr val="002060"/>
                </a:solidFill>
                <a:latin typeface="+mn-ea"/>
                <a:ea typeface="+mn-ea"/>
              </a:rPr>
              <a:t>对垒。</a:t>
            </a:r>
            <a:endParaRPr lang="en-US" altLang="zh-CN" sz="1600" dirty="0">
              <a:solidFill>
                <a:srgbClr val="002060"/>
              </a:solidFill>
              <a:latin typeface="+mn-ea"/>
              <a:ea typeface="+mn-ea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2C83815-1D96-43BA-A0F6-99CFDA92E61F}"/>
              </a:ext>
            </a:extLst>
          </p:cNvPr>
          <p:cNvSpPr/>
          <p:nvPr/>
        </p:nvSpPr>
        <p:spPr>
          <a:xfrm>
            <a:off x="2816824" y="332031"/>
            <a:ext cx="3223194" cy="420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 hangingPunct="1">
              <a:defRPr/>
            </a:pPr>
            <a:r>
              <a:rPr lang="en-US" altLang="zh-CN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《</a:t>
            </a:r>
            <a:r>
              <a:rPr lang="zh-CN" altLang="en-US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报任安书</a:t>
            </a:r>
            <a:r>
              <a:rPr lang="en-US" altLang="zh-CN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》</a:t>
            </a:r>
            <a:r>
              <a:rPr lang="zh-CN" altLang="en-US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的写作艺术</a:t>
            </a:r>
            <a:endParaRPr lang="en-CA" altLang="zh-CN" sz="2159" b="1" kern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51CFC0E9-9B7A-47CA-9FF3-171966CD25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2573146"/>
              </p:ext>
            </p:extLst>
          </p:nvPr>
        </p:nvGraphicFramePr>
        <p:xfrm>
          <a:off x="476411" y="806824"/>
          <a:ext cx="5732288" cy="4004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23828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913" hangingPunct="1">
              <a:defRPr/>
            </a:pPr>
            <a:endParaRPr lang="en-US" sz="729" kern="12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211497" y="851169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A13D0D-7218-4D5F-935E-1BAEDEB42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22" y="700946"/>
            <a:ext cx="7886700" cy="374160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endParaRPr lang="en-US" altLang="zh-CN" sz="1919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altLang="zh-CN" sz="1919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《</a:t>
            </a:r>
            <a:r>
              <a:rPr lang="zh-CN" altLang="en-US" sz="1919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报任安书</a:t>
            </a:r>
            <a:r>
              <a:rPr lang="en-US" altLang="zh-CN" sz="1919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919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191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司马迁写给他朋友任安的一封回信</a:t>
            </a:r>
            <a:r>
              <a:rPr lang="zh-CN" altLang="en-US" sz="1919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91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sz="1919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任安，字少卿，西汉荥阳（今河南荥阳）人，汉武帝时任益州刺史、北军使者护军等职。</a:t>
            </a:r>
            <a:endParaRPr lang="en-US" altLang="zh-CN" sz="191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sz="1919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征和二年（前</a:t>
            </a:r>
            <a:r>
              <a:rPr lang="en-US" altLang="zh-CN" sz="1919" dirty="0">
                <a:latin typeface="微软雅黑" panose="020B0503020204020204" pitchFamily="34" charset="-122"/>
                <a:ea typeface="微软雅黑" panose="020B0503020204020204" pitchFamily="34" charset="-122"/>
              </a:rPr>
              <a:t>91</a:t>
            </a:r>
            <a:r>
              <a:rPr lang="zh-CN" altLang="en-US" sz="1919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年），戾太子发兵杀江充。当时，任安收到戾太子发兵的命令，但按兵未动。戾太子事平之后，</a:t>
            </a:r>
            <a:r>
              <a:rPr lang="zh-CN" altLang="en-US" sz="191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任安以“坐观成败”的罪名被汉武帝下狱，判处腰斩。</a:t>
            </a:r>
            <a:r>
              <a:rPr lang="zh-CN" altLang="en-US" sz="1919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任安入狱前曾写信给司马迁，希望司马迁利用汉武帝身边任职的条件“</a:t>
            </a:r>
            <a:r>
              <a:rPr lang="zh-CN" altLang="en-US" sz="1919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尽推贤进士之义</a:t>
            </a:r>
            <a:r>
              <a:rPr lang="zh-CN" altLang="en-US" sz="1919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”。司马迁没有立即回信，直到任安获罪临刑前，才写了这封回信。</a:t>
            </a:r>
            <a:endParaRPr lang="en-US" altLang="zh-CN" sz="191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60000"/>
              </a:lnSpc>
              <a:buNone/>
            </a:pPr>
            <a:endParaRPr lang="zh-CN" altLang="en-US" sz="191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5C1E5FE-1EBD-4E23-A800-5623C7218759}"/>
              </a:ext>
            </a:extLst>
          </p:cNvPr>
          <p:cNvSpPr/>
          <p:nvPr/>
        </p:nvSpPr>
        <p:spPr>
          <a:xfrm>
            <a:off x="3509091" y="332031"/>
            <a:ext cx="1838660" cy="420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 hangingPunct="1">
              <a:defRPr/>
            </a:pPr>
            <a:r>
              <a:rPr lang="en-US" altLang="zh-CN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《</a:t>
            </a:r>
            <a:r>
              <a:rPr lang="zh-CN" altLang="en-US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报任安书</a:t>
            </a:r>
            <a:r>
              <a:rPr lang="en-US" altLang="zh-CN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》</a:t>
            </a:r>
            <a:endParaRPr lang="en-CA" altLang="zh-CN" sz="2159" b="1" kern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92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816824" y="332031"/>
            <a:ext cx="3223194" cy="420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 hangingPunct="1">
              <a:defRPr/>
            </a:pPr>
            <a:r>
              <a:rPr lang="en-US" altLang="zh-CN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《</a:t>
            </a:r>
            <a:r>
              <a:rPr lang="zh-CN" altLang="en-US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报任安书</a:t>
            </a:r>
            <a:r>
              <a:rPr lang="en-US" altLang="zh-CN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》</a:t>
            </a:r>
            <a:r>
              <a:rPr lang="zh-CN" altLang="en-US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的写作艺术</a:t>
            </a:r>
            <a:endParaRPr lang="en-CA" altLang="zh-CN" sz="2159" b="1" kern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913" hangingPunct="1">
              <a:defRPr/>
            </a:pPr>
            <a:endParaRPr lang="en-US" sz="729" kern="12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211497" y="863357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内容占位符 8">
            <a:extLst>
              <a:ext uri="{FF2B5EF4-FFF2-40B4-BE49-F238E27FC236}">
                <a16:creationId xmlns:a16="http://schemas.microsoft.com/office/drawing/2014/main" id="{B59CC191-3316-4A0B-8703-29A30B05A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437" y="1003583"/>
            <a:ext cx="4634914" cy="3517652"/>
          </a:xfrm>
        </p:spPr>
        <p:txBody>
          <a:bodyPr>
            <a:normAutofit/>
          </a:bodyPr>
          <a:lstStyle/>
          <a:p>
            <a:endParaRPr lang="en-US" altLang="zh-CN" sz="1919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/>
              <a:t>   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报任安书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语言酸楚沉痛，笔端饱含感情，结构严谨，层次井然，前后照应。说理和叙事融为一体，语言丰富而生动，句子或长或短，排比、对偶句穿插。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sz="1919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65D3433-87A7-441E-B460-5ACDAB6666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6" b="4931"/>
          <a:stretch/>
        </p:blipFill>
        <p:spPr>
          <a:xfrm>
            <a:off x="747041" y="1423064"/>
            <a:ext cx="2069783" cy="273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12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913" hangingPunct="1">
              <a:defRPr/>
            </a:pPr>
            <a:endParaRPr lang="en-US" sz="729" kern="12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211497" y="863357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内容占位符 8">
            <a:extLst>
              <a:ext uri="{FF2B5EF4-FFF2-40B4-BE49-F238E27FC236}">
                <a16:creationId xmlns:a16="http://schemas.microsoft.com/office/drawing/2014/main" id="{B59CC191-3316-4A0B-8703-29A30B05A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3080"/>
            <a:ext cx="7886700" cy="223733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全文融议论、抒情、叙事于一体，文情并茂。叙事简括，都为议论铺垫，议论之中感情自现。将作者内心久积的痛苦与怨愤表现得淋漓尽致。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8EFC763-8685-4307-AAB8-D9079B04F913}"/>
              </a:ext>
            </a:extLst>
          </p:cNvPr>
          <p:cNvSpPr/>
          <p:nvPr/>
        </p:nvSpPr>
        <p:spPr>
          <a:xfrm>
            <a:off x="2816824" y="332031"/>
            <a:ext cx="3223194" cy="420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 hangingPunct="1">
              <a:defRPr/>
            </a:pPr>
            <a:r>
              <a:rPr lang="en-US" altLang="zh-CN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《</a:t>
            </a:r>
            <a:r>
              <a:rPr lang="zh-CN" altLang="en-US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报任安书</a:t>
            </a:r>
            <a:r>
              <a:rPr lang="en-US" altLang="zh-CN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》</a:t>
            </a:r>
            <a:r>
              <a:rPr lang="zh-CN" altLang="en-US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的写作艺术</a:t>
            </a:r>
            <a:endParaRPr lang="en-CA" altLang="zh-CN" sz="2159" b="1" kern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45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913" hangingPunct="1">
              <a:defRPr/>
            </a:pPr>
            <a:endParaRPr lang="en-US" sz="729" kern="12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211497" y="863357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内容占位符 8">
            <a:extLst>
              <a:ext uri="{FF2B5EF4-FFF2-40B4-BE49-F238E27FC236}">
                <a16:creationId xmlns:a16="http://schemas.microsoft.com/office/drawing/2014/main" id="{B59CC191-3316-4A0B-8703-29A30B05A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973785"/>
            <a:ext cx="7886700" cy="4168209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例：肠一日而九回，居则忽忽若有所亡，出则不知其所往。每念斯耻，汗未尝不发背沾衣也！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译文：我腹中的肠子每日多次回转，坐在家中，精神恍恍忽忽，好像丢失了什么；出门则不知道往哪儿走。每当想到这件耻辱的事，冷汗没有不从脊背上冒出来而沾湿衣襟的。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91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8EFC763-8685-4307-AAB8-D9079B04F913}"/>
              </a:ext>
            </a:extLst>
          </p:cNvPr>
          <p:cNvSpPr/>
          <p:nvPr/>
        </p:nvSpPr>
        <p:spPr>
          <a:xfrm>
            <a:off x="2816824" y="332031"/>
            <a:ext cx="3223194" cy="420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 hangingPunct="1">
              <a:defRPr/>
            </a:pPr>
            <a:r>
              <a:rPr lang="en-US" altLang="zh-CN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《</a:t>
            </a:r>
            <a:r>
              <a:rPr lang="zh-CN" altLang="en-US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报任安书</a:t>
            </a:r>
            <a:r>
              <a:rPr lang="en-US" altLang="zh-CN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》</a:t>
            </a:r>
            <a:r>
              <a:rPr lang="zh-CN" altLang="en-US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的写作艺术</a:t>
            </a:r>
            <a:endParaRPr lang="en-CA" altLang="zh-CN" sz="2159" b="1" kern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787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913" hangingPunct="1">
              <a:defRPr/>
            </a:pPr>
            <a:endParaRPr lang="en-US" sz="729" kern="12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211497" y="863357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内容占位符 8">
            <a:extLst>
              <a:ext uri="{FF2B5EF4-FFF2-40B4-BE49-F238E27FC236}">
                <a16:creationId xmlns:a16="http://schemas.microsoft.com/office/drawing/2014/main" id="{B59CC191-3316-4A0B-8703-29A30B05A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973785"/>
            <a:ext cx="7886700" cy="4168209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司马迁说自己因为多嘴说了几句话而遭遇这场大祸，又被乡里之人、朋友羞辱和嘲笑，污辱了祖宗，没脸再到父母的坟墓上去祭扫呢。如今少卿竟教导司马迁自己要推贤进士，这难道不是与自己的愿望相违。读来如泣如诉。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70000"/>
              </a:lnSpc>
              <a:buNone/>
            </a:pPr>
            <a:endParaRPr lang="zh-CN" altLang="en-US" sz="191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8EFC763-8685-4307-AAB8-D9079B04F913}"/>
              </a:ext>
            </a:extLst>
          </p:cNvPr>
          <p:cNvSpPr/>
          <p:nvPr/>
        </p:nvSpPr>
        <p:spPr>
          <a:xfrm>
            <a:off x="2816824" y="332031"/>
            <a:ext cx="3223194" cy="420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 hangingPunct="1">
              <a:defRPr/>
            </a:pPr>
            <a:r>
              <a:rPr lang="en-US" altLang="zh-CN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《</a:t>
            </a:r>
            <a:r>
              <a:rPr lang="zh-CN" altLang="en-US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报任安书</a:t>
            </a:r>
            <a:r>
              <a:rPr lang="en-US" altLang="zh-CN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》</a:t>
            </a:r>
            <a:r>
              <a:rPr lang="zh-CN" altLang="en-US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的写作艺术</a:t>
            </a:r>
            <a:endParaRPr lang="en-CA" altLang="zh-CN" sz="2159" b="1" kern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44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913" hangingPunct="1">
              <a:defRPr/>
            </a:pPr>
            <a:endParaRPr lang="en-US" sz="729" kern="12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211497" y="863357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内容占位符 8">
            <a:extLst>
              <a:ext uri="{FF2B5EF4-FFF2-40B4-BE49-F238E27FC236}">
                <a16:creationId xmlns:a16="http://schemas.microsoft.com/office/drawing/2014/main" id="{B59CC191-3316-4A0B-8703-29A30B05A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14994"/>
            <a:ext cx="7886700" cy="35176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大量的铺排，增强感情抒发的雄浑气势。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/>
              <a:t>   </a:t>
            </a:r>
            <a:r>
              <a:rPr lang="zh-CN" altLang="en-US" sz="2000" dirty="0">
                <a:solidFill>
                  <a:srgbClr val="FF0000"/>
                </a:solidFill>
              </a:rPr>
              <a:t> 例：太上不辱先，其次不辱身，其次不辱理色，其次不辱辞令，其次诎体受辱，其次易服受辱，其次关木索、被箠楚受辱，其次剔毛发、婴金铁受辱，其次毁肌肤、断肢体受辱，最下腐刑极矣！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A9C5E8F-E9BF-4AD5-8835-2D544F5E5F98}"/>
              </a:ext>
            </a:extLst>
          </p:cNvPr>
          <p:cNvSpPr/>
          <p:nvPr/>
        </p:nvSpPr>
        <p:spPr>
          <a:xfrm>
            <a:off x="2816824" y="332031"/>
            <a:ext cx="3223194" cy="420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 hangingPunct="1">
              <a:defRPr/>
            </a:pPr>
            <a:r>
              <a:rPr lang="en-US" altLang="zh-CN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《</a:t>
            </a:r>
            <a:r>
              <a:rPr lang="zh-CN" altLang="en-US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报任安书</a:t>
            </a:r>
            <a:r>
              <a:rPr lang="en-US" altLang="zh-CN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》</a:t>
            </a:r>
            <a:r>
              <a:rPr lang="zh-CN" altLang="en-US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的写作艺术</a:t>
            </a:r>
            <a:endParaRPr lang="en-CA" altLang="zh-CN" sz="2159" b="1" kern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063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913" hangingPunct="1">
              <a:defRPr/>
            </a:pPr>
            <a:endParaRPr lang="en-US" sz="729" kern="12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211497" y="863357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内容占位符 8">
            <a:extLst>
              <a:ext uri="{FF2B5EF4-FFF2-40B4-BE49-F238E27FC236}">
                <a16:creationId xmlns:a16="http://schemas.microsoft.com/office/drawing/2014/main" id="{B59CC191-3316-4A0B-8703-29A30B05A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14994"/>
            <a:ext cx="7886700" cy="35176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在叙述腐刑的极辱时，司马迁从“太上不辱先”以下，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十个排比句，竟连用了八个“其次”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，层层深入，一气贯下，最后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逼出“最下腐刑极矣”。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犹如闸门，将司马迁心中深沉的悲愤蓄得很高、很急，喷涌而出，一泻千里，撼天动地。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A9C5E8F-E9BF-4AD5-8835-2D544F5E5F98}"/>
              </a:ext>
            </a:extLst>
          </p:cNvPr>
          <p:cNvSpPr/>
          <p:nvPr/>
        </p:nvSpPr>
        <p:spPr>
          <a:xfrm>
            <a:off x="2816824" y="332031"/>
            <a:ext cx="3223194" cy="420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 hangingPunct="1">
              <a:defRPr/>
            </a:pPr>
            <a:r>
              <a:rPr lang="en-US" altLang="zh-CN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《</a:t>
            </a:r>
            <a:r>
              <a:rPr lang="zh-CN" altLang="en-US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报任安书</a:t>
            </a:r>
            <a:r>
              <a:rPr lang="en-US" altLang="zh-CN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》</a:t>
            </a:r>
            <a:r>
              <a:rPr lang="zh-CN" altLang="en-US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的写作艺术</a:t>
            </a:r>
            <a:endParaRPr lang="en-CA" altLang="zh-CN" sz="2159" b="1" kern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41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913" hangingPunct="1">
              <a:defRPr/>
            </a:pPr>
            <a:endParaRPr lang="en-US" sz="729" kern="12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211497" y="863357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内容占位符 8">
            <a:extLst>
              <a:ext uri="{FF2B5EF4-FFF2-40B4-BE49-F238E27FC236}">
                <a16:creationId xmlns:a16="http://schemas.microsoft.com/office/drawing/2014/main" id="{B59CC191-3316-4A0B-8703-29A30B05A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14994"/>
            <a:ext cx="7886700" cy="35176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919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典故的运用，使感情更加慷慨激昂，深沉壮烈。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    例：盖文王拘而演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《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周易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》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；仲尼厄而作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《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春秋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》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；屈原放逐，乃赋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《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离骚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》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；左丘失明，厥有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《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国语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》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；孙子膑脚，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《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兵法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》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修列；不韦迁蜀，世传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《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吕览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》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；韩非囚秦，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《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说难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》《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孤愤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》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；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《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诗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》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三百篇，大底圣贤发愤之所为作也。</a:t>
            </a:r>
            <a:endParaRPr lang="en-US" altLang="zh-CN" sz="2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7815A50-4344-4BFE-86EC-DFCA6E7DE66D}"/>
              </a:ext>
            </a:extLst>
          </p:cNvPr>
          <p:cNvSpPr/>
          <p:nvPr/>
        </p:nvSpPr>
        <p:spPr>
          <a:xfrm>
            <a:off x="2816824" y="332031"/>
            <a:ext cx="3223194" cy="420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 hangingPunct="1">
              <a:defRPr/>
            </a:pPr>
            <a:r>
              <a:rPr lang="en-US" altLang="zh-CN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《</a:t>
            </a:r>
            <a:r>
              <a:rPr lang="zh-CN" altLang="en-US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报任安书</a:t>
            </a:r>
            <a:r>
              <a:rPr lang="en-US" altLang="zh-CN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》</a:t>
            </a:r>
            <a:r>
              <a:rPr lang="zh-CN" altLang="en-US" sz="2159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的写作艺术</a:t>
            </a:r>
            <a:endParaRPr lang="en-CA" altLang="zh-CN" sz="2159" b="1" kern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2527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1304</Words>
  <Application>Microsoft Office PowerPoint</Application>
  <PresentationFormat>全屏显示(16:9)</PresentationFormat>
  <Paragraphs>76</Paragraphs>
  <Slides>17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楷体</vt:lpstr>
      <vt:lpstr>微软雅黑</vt:lpstr>
      <vt:lpstr>Arial</vt:lpstr>
      <vt:lpstr>Calibri</vt:lpstr>
      <vt:lpstr>1_Office 主题​​</vt:lpstr>
      <vt:lpstr>《报任安书》的写作艺术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文亮 李</cp:lastModifiedBy>
  <cp:revision>19</cp:revision>
  <dcterms:created xsi:type="dcterms:W3CDTF">2020-02-01T11:21:51Z</dcterms:created>
  <dcterms:modified xsi:type="dcterms:W3CDTF">2020-02-02T09:47:33Z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