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1"/>
  </p:notesMasterIdLst>
  <p:sldIdLst>
    <p:sldId id="270" r:id="rId2"/>
    <p:sldId id="256" r:id="rId3"/>
    <p:sldId id="260" r:id="rId4"/>
    <p:sldId id="262" r:id="rId5"/>
    <p:sldId id="272" r:id="rId6"/>
    <p:sldId id="261" r:id="rId7"/>
    <p:sldId id="268" r:id="rId8"/>
    <p:sldId id="269" r:id="rId9"/>
    <p:sldId id="27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38BD0-335E-47B6-AE8A-2AA48D9D875F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5191-EFCF-4CF8-AE00-ED3061E62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32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32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67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9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7923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24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45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5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70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22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5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3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1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8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赏析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芣苢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的动作描写</a:t>
            </a:r>
            <a:endParaRPr lang="zh-CN" altLang="en-US" sz="43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7150101" cy="6933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北京市三里屯一</a:t>
            </a:r>
            <a:r>
              <a:rPr lang="zh-CN" altLang="en-US" sz="28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</a:t>
            </a: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9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5400" y="692696"/>
            <a:ext cx="10729192" cy="1470025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结合注释，朗读这首诗，熟读成诵。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3472" y="2564904"/>
            <a:ext cx="9577064" cy="3744416"/>
          </a:xfrm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zh-CN" sz="5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5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诗经 国风</a:t>
            </a:r>
            <a:r>
              <a:rPr lang="en-US" altLang="zh-CN" sz="5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5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采采芣苢，薄言采之。采采芣苢，薄言有之。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采采芣苢，薄言掇之。采采芣苢，薄言捋之。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采采芣苢，薄言袺之。采采芣苢，薄言襭之。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42918"/>
            <a:ext cx="11568608" cy="1143008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《</a:t>
            </a:r>
            <a:r>
              <a:rPr lang="zh-CN" altLang="en-US" sz="4000" b="1" dirty="0">
                <a:solidFill>
                  <a:srgbClr val="FF0000"/>
                </a:solidFill>
              </a:rPr>
              <a:t>芣苢</a:t>
            </a:r>
            <a:r>
              <a:rPr lang="en-US" altLang="zh-CN" sz="4000" b="1" dirty="0">
                <a:solidFill>
                  <a:srgbClr val="FF0000"/>
                </a:solidFill>
              </a:rPr>
              <a:t>》</a:t>
            </a:r>
            <a:r>
              <a:rPr lang="zh-CN" altLang="en-US" sz="4000" b="1" dirty="0">
                <a:solidFill>
                  <a:srgbClr val="FF0000"/>
                </a:solidFill>
              </a:rPr>
              <a:t>中只有六个动词是富有变化的，请理解“采，有，掇，捋，袺，襭”的含义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6990" y="2132856"/>
            <a:ext cx="9661412" cy="440933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采：采集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 “采采”：形容词，茂盛的样子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有：取得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掇：拾取，伸长了手去采。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捋：顺着茎滑动成把地采取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袺：一手提着衣襟兜着。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襭：把衣襟扎在衣带上，再把东西往衣里面  塞裹。</a:t>
            </a:r>
            <a:endPara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480"/>
            <a:ext cx="102983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请分析重章叠句这种手法所产生的特殊效果。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14481"/>
            <a:ext cx="10515600" cy="337070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/>
              <a:t>             </a:t>
            </a:r>
            <a:r>
              <a:rPr lang="zh-CN" altLang="en-US" sz="3600" b="1" dirty="0" smtClean="0"/>
              <a:t>看起来很单调的重叠，却又有它特殊的效果。在不断重叠中，产生了简单明快、往复回环的音乐感。同时，在六个动词的变化中，又表现了越采越多直到满载而归的过程。诗中完全没有写采芣苢的人，令人读起来却能够明白地感受到她们欢快的心情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情绪就在诗歌的音乐节奏中传达出来。</a:t>
            </a:r>
          </a:p>
          <a:p>
            <a:endParaRPr lang="zh-CN" alt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5400" y="692696"/>
            <a:ext cx="10729192" cy="1470025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再次朗读</a:t>
            </a:r>
            <a:r>
              <a:rPr lang="zh-CN" altLang="en-US" b="1" dirty="0" smtClean="0">
                <a:solidFill>
                  <a:srgbClr val="FF0000"/>
                </a:solidFill>
              </a:rPr>
              <a:t>这首</a:t>
            </a:r>
            <a:r>
              <a:rPr lang="zh-CN" altLang="en-US" b="1" dirty="0" smtClean="0">
                <a:solidFill>
                  <a:srgbClr val="FF0000"/>
                </a:solidFill>
              </a:rPr>
              <a:t>诗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3472" y="2564904"/>
            <a:ext cx="9577064" cy="3744416"/>
          </a:xfrm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zh-CN" sz="5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5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诗经 国风</a:t>
            </a:r>
            <a:r>
              <a:rPr lang="en-US" altLang="zh-CN" sz="5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5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采采芣苢，薄言采之。采采芣苢，薄言有之。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采采芣苢，薄言掇之。采采芣苢，薄言捋之。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采采芣苢，薄言袺之。采采芣苢，薄言襭之。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75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请试</a:t>
            </a:r>
            <a:r>
              <a:rPr lang="zh-CN" altLang="en-US" b="1" dirty="0" smtClean="0">
                <a:solidFill>
                  <a:srgbClr val="FF0000"/>
                </a:solidFill>
              </a:rPr>
              <a:t>着把</a:t>
            </a:r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</a:rPr>
              <a:t>芣苢</a:t>
            </a:r>
            <a:r>
              <a:rPr lang="en-US" altLang="zh-CN" b="1" dirty="0" smtClean="0">
                <a:solidFill>
                  <a:srgbClr val="FF0000"/>
                </a:solidFill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</a:rPr>
              <a:t>翻译出来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dirty="0" smtClean="0"/>
              <a:t>             繁茂鲜艳的芣苢呀，我们赶紧来采呀。繁茂鲜艳的芣苢呀，我们赶紧圈起来。繁茂鲜艳的芣苢呀，一片一片摘下来。繁茂鲜艳的芣苢呀，一把一把捋下来。繁茂鲜艳的芣苢呀，提起衣襟兜起来。繁茂鲜艳的芣苢呀，掖起衣襟兜回来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352" y="1291590"/>
            <a:ext cx="11712624" cy="556641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800" b="1" dirty="0">
                <a:sym typeface="+mn-ea"/>
              </a:rPr>
              <a:t>2007年北京高考语文试卷诗歌鉴赏《芣苢》</a:t>
            </a:r>
          </a:p>
          <a:p>
            <a:pPr marL="0" indent="0">
              <a:buNone/>
            </a:pPr>
            <a:endParaRPr lang="zh-CN" altLang="en-US" sz="4800" b="1" dirty="0"/>
          </a:p>
          <a:p>
            <a:r>
              <a:rPr lang="zh-CN" altLang="en-US" sz="4000" b="1" dirty="0">
                <a:solidFill>
                  <a:srgbClr val="FF0000"/>
                </a:solidFill>
              </a:rPr>
              <a:t>原题回放：</a:t>
            </a:r>
            <a:r>
              <a:rPr lang="zh-CN" altLang="en-US" sz="4000" dirty="0"/>
              <a:t>这首诗生动地表现了采集野菜的劳作过程。这种过程在诗中是怎样具体表现出来的？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344" y="1196752"/>
            <a:ext cx="11640616" cy="4608512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       </a:t>
            </a:r>
            <a:r>
              <a:rPr lang="zh-CN" altLang="en-US" sz="3200" b="1" dirty="0"/>
              <a:t>妇女们采集野菜的劳作过程是在重章叠唱的旋律里，通过动词的变换表现出来的。“采”是总体描写，“采采”的反复叠唱，有着音乐美感，也体现着妇女们呼朋引伴，轻松欢乐的情调。“有”唱出了获取的愿望，也似乎传递着发现野菜的信息。接下来四个动词恰是一个完整的劳动过程。“掇”，一片片、一颗颗地摘取、拾取；“捋”，由少而多，进而成把地握取；“袺”，把成把握取的野菜放到手持的衣角里</a:t>
            </a:r>
            <a:r>
              <a:rPr lang="zh-CN" altLang="en-US" sz="3200" b="1" dirty="0" smtClean="0"/>
              <a:t>；“襭”</a:t>
            </a:r>
            <a:r>
              <a:rPr lang="zh-CN" altLang="en-US" sz="3200" b="1" dirty="0"/>
              <a:t>，再把装满野菜的衣襟掖在腰带间。整个劳动过程描绘得自然流畅，完整有序。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3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612</Words>
  <Application>Microsoft Office PowerPoint</Application>
  <PresentationFormat>宽屏</PresentationFormat>
  <Paragraphs>34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汉仪旗黑-85S</vt:lpstr>
      <vt:lpstr>黑体</vt:lpstr>
      <vt:lpstr>楷体</vt:lpstr>
      <vt:lpstr>宋体</vt:lpstr>
      <vt:lpstr>微软雅黑</vt:lpstr>
      <vt:lpstr>Arial</vt:lpstr>
      <vt:lpstr>Calibri</vt:lpstr>
      <vt:lpstr>Calibri Light</vt:lpstr>
      <vt:lpstr>Office 主题</vt:lpstr>
      <vt:lpstr>赏析《芣苢》的动作描写</vt:lpstr>
      <vt:lpstr> 结合注释，朗读这首诗，熟读成诵。</vt:lpstr>
      <vt:lpstr>《芣苢》中只有六个动词是富有变化的，请理解“采，有，掇，捋，袺，襭”的含义</vt:lpstr>
      <vt:lpstr>请分析重章叠句这种手法所产生的特殊效果。 </vt:lpstr>
      <vt:lpstr> 再次朗读这首诗</vt:lpstr>
      <vt:lpstr>请试着把《芣苢》翻译出来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Administrator</cp:lastModifiedBy>
  <cp:revision>31</cp:revision>
  <dcterms:created xsi:type="dcterms:W3CDTF">2020-02-04T09:10:00Z</dcterms:created>
  <dcterms:modified xsi:type="dcterms:W3CDTF">2020-02-04T18:02:39Z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