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3.xml" ContentType="application/vnd.openxmlformats-officedocument.theme+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306" r:id="rId3"/>
    <p:sldId id="299" r:id="rId4"/>
    <p:sldId id="302" r:id="rId5"/>
    <p:sldId id="303" r:id="rId6"/>
    <p:sldId id="308" r:id="rId7"/>
    <p:sldId id="304" r:id="rId8"/>
    <p:sldId id="309"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276"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D62A4-5846-4D52-A45A-39AB28F8C750}" type="datetimeFigureOut">
              <a:rPr lang="zh-CN" altLang="en-US" smtClean="0"/>
              <a:pPr/>
              <a:t>2020/2/4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62674-D844-473B-83D9-099A25E893BD}" type="slidenum">
              <a:rPr lang="zh-CN" altLang="en-US" smtClean="0"/>
              <a:pPr/>
              <a:t>‹#›</a:t>
            </a:fld>
            <a:endParaRPr lang="zh-CN" altLang="en-US"/>
          </a:p>
        </p:txBody>
      </p:sp>
    </p:spTree>
    <p:extLst>
      <p:ext uri="{BB962C8B-B14F-4D97-AF65-F5344CB8AC3E}">
        <p14:creationId xmlns:p14="http://schemas.microsoft.com/office/powerpoint/2010/main" val="175359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9E6FDB6-6D2B-46C1-9FA1-D82906A37C3A}" type="slidenum">
              <a:rPr lang="zh-CN" altLang="en-US" smtClean="0"/>
              <a:pPr/>
              <a:t>1</a:t>
            </a:fld>
            <a:endParaRPr lang="zh-CN" altLang="en-US"/>
          </a:p>
        </p:txBody>
      </p:sp>
    </p:spTree>
    <p:extLst>
      <p:ext uri="{BB962C8B-B14F-4D97-AF65-F5344CB8AC3E}">
        <p14:creationId xmlns:p14="http://schemas.microsoft.com/office/powerpoint/2010/main" val="82334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6.xml"/><Relationship Id="rId10" Type="http://schemas.openxmlformats.org/officeDocument/2006/relationships/image" Target="../media/image5.png"/><Relationship Id="rId4" Type="http://schemas.openxmlformats.org/officeDocument/2006/relationships/tags" Target="../tags/tag25.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32.xml"/><Relationship Id="rId7" Type="http://schemas.openxmlformats.org/officeDocument/2006/relationships/image" Target="../media/image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2.xml"/><Relationship Id="rId5" Type="http://schemas.openxmlformats.org/officeDocument/2006/relationships/tags" Target="../tags/tag34.xml"/><Relationship Id="rId4" Type="http://schemas.openxmlformats.org/officeDocument/2006/relationships/tags" Target="../tags/tag3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6.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5.png"/><Relationship Id="rId5" Type="http://schemas.openxmlformats.org/officeDocument/2006/relationships/tags" Target="../tags/tag39.xml"/><Relationship Id="rId10" Type="http://schemas.openxmlformats.org/officeDocument/2006/relationships/slideMaster" Target="../slideMasters/slideMaster2.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image" Target="file:///C:\Users\1V994W2\PycharmProjects\PPT_Background_Generation/pic_temp/1_pic_quater_right_up.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5.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slideMaster" Target="../slideMasters/slideMaster2.xml"/><Relationship Id="rId2" Type="http://schemas.openxmlformats.org/officeDocument/2006/relationships/tags" Target="../tags/tag45.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image" Target="../media/image6.png"/><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file:///C:\Users\1V994W2\PycharmProjects\PPT_Background_Generation/pic_temp/0_pic_quater_left_up.png"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7.xml"/><Relationship Id="rId7"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9.xml"/><Relationship Id="rId10" Type="http://schemas.openxmlformats.org/officeDocument/2006/relationships/image" Target="../media/image6.png"/><Relationship Id="rId4" Type="http://schemas.openxmlformats.org/officeDocument/2006/relationships/tags" Target="../tags/tag58.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6.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5.png"/><Relationship Id="rId5" Type="http://schemas.openxmlformats.org/officeDocument/2006/relationships/tags" Target="../tags/tag68.xml"/><Relationship Id="rId10" Type="http://schemas.openxmlformats.org/officeDocument/2006/relationships/slideMaster" Target="../slideMasters/slideMaster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file:///C:\Users\1V994W2\PycharmProjects\PPT_Background_Generation/pic_temp/1_pic_quater_right_up.png"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77.xml"/><Relationship Id="rId10" Type="http://schemas.openxmlformats.org/officeDocument/2006/relationships/image" Target="../media/image5.png"/><Relationship Id="rId4" Type="http://schemas.openxmlformats.org/officeDocument/2006/relationships/tags" Target="../tags/tag76.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6.png"/><Relationship Id="rId5" Type="http://schemas.openxmlformats.org/officeDocument/2006/relationships/tags" Target="../tags/tag85.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4.xml"/><Relationship Id="rId9"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0.xml"/><Relationship Id="rId7"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file:///C:\Users\1V994W2\PycharmProjects\PPT_Background_Generation/pic_temp/pic_sup.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6.png"/><Relationship Id="rId5" Type="http://schemas.openxmlformats.org/officeDocument/2006/relationships/tags" Target="../tags/tag9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7.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6.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5.png"/><Relationship Id="rId5" Type="http://schemas.openxmlformats.org/officeDocument/2006/relationships/tags" Target="../tags/tag105.xml"/><Relationship Id="rId10" Type="http://schemas.openxmlformats.org/officeDocument/2006/relationships/slideMaster" Target="../slideMasters/slideMaster2.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image" Target="file:///C:\Users\1V994W2\PycharmProjects\PPT_Background_Generation/pic_temp/1_pic_quater_right_up.pn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14.xml"/><Relationship Id="rId10" Type="http://schemas.openxmlformats.org/officeDocument/2006/relationships/image" Target="../media/image5.png"/><Relationship Id="rId4" Type="http://schemas.openxmlformats.org/officeDocument/2006/relationships/tags" Target="../tags/tag113.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5.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slideMaster" Target="../slideMasters/slideMaster2.xml"/><Relationship Id="rId5" Type="http://schemas.openxmlformats.org/officeDocument/2006/relationships/tags" Target="../tags/tag122.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5.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Master" Target="../slideMasters/slideMaster2.xml"/><Relationship Id="rId5" Type="http://schemas.openxmlformats.org/officeDocument/2006/relationships/tags" Target="../tags/tag132.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slideMaster" Target="../slideMasters/slideMaster2.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9.xml"/><Relationship Id="rId16" Type="http://schemas.openxmlformats.org/officeDocument/2006/relationships/image" Target="../media/image6.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10.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5.png"/><Relationship Id="rId5" Type="http://schemas.openxmlformats.org/officeDocument/2006/relationships/tags" Target="../tags/tag154.xml"/><Relationship Id="rId10" Type="http://schemas.openxmlformats.org/officeDocument/2006/relationships/slideMaster" Target="../slideMasters/slideMaster2.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image" Target="file:///C:\Users\1V994W2\PycharmProjects\PPT_Background_Generation/pic_temp/1_pic_quater_left_down.png"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KSO_CT2"/>
          <p:cNvSpPr>
            <a:spLocks noGrp="1"/>
          </p:cNvSpPr>
          <p:nvPr>
            <p:ph type="subTitle" idx="1" hasCustomPrompt="1"/>
          </p:nvPr>
        </p:nvSpPr>
        <p:spPr>
          <a:xfrm>
            <a:off x="1753079" y="3425530"/>
            <a:ext cx="8627540" cy="467211"/>
          </a:xfrm>
          <a:noFill/>
        </p:spPr>
        <p:txBody>
          <a:bodyPr wrap="none">
            <a:normAutofit/>
          </a:bodyPr>
          <a:lstStyle>
            <a:lvl1pPr marL="0" indent="0" algn="ctr">
              <a:buNone/>
              <a:defRPr sz="2400" b="0">
                <a:solidFill>
                  <a:schemeClr val="accent1">
                    <a:lumMod val="50000"/>
                  </a:schemeClr>
                </a:solidFill>
                <a:latin typeface="华文新魏" panose="02010800040101010101" pitchFamily="2" charset="-122"/>
                <a:ea typeface="华文新魏" panose="020108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
        <p:nvSpPr>
          <p:cNvPr id="4"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cxnSp>
        <p:nvCxnSpPr>
          <p:cNvPr id="12" name="直接连接符 11"/>
          <p:cNvCxnSpPr/>
          <p:nvPr/>
        </p:nvCxnSpPr>
        <p:spPr>
          <a:xfrm>
            <a:off x="1753079" y="2420986"/>
            <a:ext cx="862754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53079" y="3399397"/>
            <a:ext cx="862754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KSO_CT1"/>
          <p:cNvSpPr>
            <a:spLocks noGrp="1"/>
          </p:cNvSpPr>
          <p:nvPr>
            <p:ph type="ctrTitle" hasCustomPrompt="1"/>
          </p:nvPr>
        </p:nvSpPr>
        <p:spPr>
          <a:xfrm>
            <a:off x="1753079" y="2420986"/>
            <a:ext cx="8627540" cy="960992"/>
          </a:xfrm>
          <a:noFill/>
        </p:spPr>
        <p:txBody>
          <a:bodyPr wrap="none" lIns="0" tIns="0" rIns="0" bIns="0" anchor="ctr">
            <a:normAutofit/>
          </a:bodyPr>
          <a:lstStyle>
            <a:lvl1pPr algn="ctr">
              <a:defRPr sz="4400">
                <a:solidFill>
                  <a:schemeClr val="accent2">
                    <a:lumMod val="50000"/>
                  </a:schemeClr>
                </a:solidFill>
                <a:effectLst>
                  <a:outerShdw dist="38100" dir="5400000" algn="t" rotWithShape="0">
                    <a:srgbClr val="E8D188">
                      <a:alpha val="38000"/>
                    </a:srgbClr>
                  </a:outerShdw>
                </a:effectLst>
                <a:latin typeface="Elephant" panose="02020904090505020303" pitchFamily="18" charset="0"/>
              </a:defRPr>
            </a:lvl1pPr>
          </a:lstStyle>
          <a:p>
            <a:r>
              <a:rPr lang="zh-CN" altLang="en-US" dirty="0"/>
              <a:t>单击此处添加标题文字</a:t>
            </a:r>
            <a:endParaRPr lang="en-US" dirty="0"/>
          </a:p>
        </p:txBody>
      </p:sp>
    </p:spTree>
    <p:extLst>
      <p:ext uri="{BB962C8B-B14F-4D97-AF65-F5344CB8AC3E}">
        <p14:creationId xmlns:p14="http://schemas.microsoft.com/office/powerpoint/2010/main" val="1797440017"/>
      </p:ext>
    </p:extLst>
  </p:cSld>
  <p:clrMapOvr>
    <a:masterClrMapping/>
  </p:clrMapOvr>
  <p:extLst>
    <p:ext uri="{DCECCB84-F9BA-43D5-87BE-67443E8EF086}">
      <p15:sldGuideLst xmlns:p15="http://schemas.microsoft.com/office/powerpoint/2012/main">
        <p15:guide id="1" pos="4967">
          <p15:clr>
            <a:srgbClr val="FBAE40"/>
          </p15:clr>
        </p15:guide>
        <p15:guide id="2" orient="horz" pos="2160">
          <p15:clr>
            <a:srgbClr val="FBAE40"/>
          </p15:clr>
        </p15:guide>
        <p15:guide id="3"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81898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1949562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23"/>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2020/2/4</a:t>
            </a:fld>
            <a:endParaRPr lang="zh-CN" altLang="en-US"/>
          </a:p>
        </p:txBody>
      </p:sp>
      <p:sp>
        <p:nvSpPr>
          <p:cNvPr id="17" name="页脚占位符 16"/>
          <p:cNvSpPr>
            <a:spLocks noGrp="1"/>
          </p:cNvSpPr>
          <p:nvPr>
            <p:ph type="ftr" sz="quarter" idx="11"/>
            <p:custDataLst>
              <p:tags r:id="rId2"/>
            </p:custDataLst>
          </p:nvPr>
        </p:nvSpPr>
        <p:spPr>
          <a:xfrm>
            <a:off x="4116000" y="6350623"/>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23"/>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9"/>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dirty="0"/>
              <a:t>编辑文本</a:t>
            </a:r>
          </a:p>
        </p:txBody>
      </p:sp>
      <p:sp>
        <p:nvSpPr>
          <p:cNvPr id="4" name="文本占位符 3"/>
          <p:cNvSpPr>
            <a:spLocks noGrp="1"/>
          </p:cNvSpPr>
          <p:nvPr>
            <p:ph type="body" sz="quarter" idx="15" hasCustomPrompt="1"/>
            <p:custDataLst>
              <p:tags r:id="rId5"/>
            </p:custDataLst>
          </p:nvPr>
        </p:nvSpPr>
        <p:spPr>
          <a:xfrm>
            <a:off x="6432557" y="5138958"/>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dirty="0"/>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7"/>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842541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3" y="952626"/>
            <a:ext cx="10852237"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9593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4064000" y="5716722"/>
            <a:ext cx="4064000" cy="1142125"/>
          </a:xfrm>
          <a:prstGeom prst="rect">
            <a:avLst/>
          </a:prstGeom>
        </p:spPr>
      </p:pic>
      <p:sp>
        <p:nvSpPr>
          <p:cNvPr id="4" name="日期占位符 3"/>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4759960" y="2914057"/>
            <a:ext cx="4880611" cy="1081539"/>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4800"/>
              <a:buFont typeface="Arial" panose="020B0604020202020204" pitchFamily="34" charset="0"/>
              <a:buNone/>
              <a:defRPr sz="4800" b="0" spc="667">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3353360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626"/>
            <a:ext cx="5283243"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626"/>
            <a:ext cx="5283243" cy="5389572"/>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4439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12192000" cy="58884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625"/>
            <a:ext cx="5283243" cy="381051"/>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67" normalizeH="0" baseline="0">
                <a:solidFill>
                  <a:schemeClr val="tx1"/>
                </a:solidFill>
                <a:uFillTx/>
                <a:latin typeface="Arial" panose="020B0604020202020204" pitchFamily="34" charset="0"/>
                <a:ea typeface="微软雅黑" panose="020B0503020204020204" charset="-122"/>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700"/>
            <a:ext cx="5283200" cy="4935361"/>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1" y="952625"/>
            <a:ext cx="5283243" cy="381051"/>
          </a:xfrm>
        </p:spPr>
        <p:txBody>
          <a:bodyPr vert="horz" wrap="square" lIns="90170" tIns="46990" rIns="90170" bIns="46990" rtlCol="0" anchor="ctr" anchorCtr="0">
            <a:normAutofit/>
          </a:bodyPr>
          <a:lstStyle>
            <a:lvl1pPr marL="0" marR="0" lvl="0" indent="0" algn="l" defTabSz="121917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1" y="1406700"/>
            <a:ext cx="5283243" cy="4935361"/>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109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7498080" y="2194832"/>
            <a:ext cx="4389120" cy="2469185"/>
          </a:xfrm>
          <a:prstGeom prst="rect">
            <a:avLst/>
          </a:prstGeom>
        </p:spPr>
      </p:pic>
      <p:pic>
        <p:nvPicPr>
          <p:cNvPr id="6" name="图片 5"/>
          <p:cNvPicPr/>
          <p:nvPr>
            <p:custDataLst>
              <p:tags r:id="rId2"/>
            </p:custDataLst>
          </p:nvPr>
        </p:nvPicPr>
        <p:blipFill>
          <a:blip r:embed="rId10" r:link="rId11" cstate="screen"/>
          <a:stretch>
            <a:fillRect/>
          </a:stretch>
        </p:blipFill>
        <p:spPr>
          <a:xfrm>
            <a:off x="0" y="6270007"/>
            <a:ext cx="720091" cy="588840"/>
          </a:xfrm>
          <a:prstGeom prst="rect">
            <a:avLst/>
          </a:prstGeom>
        </p:spPr>
      </p:pic>
      <p:sp>
        <p:nvSpPr>
          <p:cNvPr id="2" name="标题 1"/>
          <p:cNvSpPr>
            <a:spLocks noGrp="1"/>
          </p:cNvSpPr>
          <p:nvPr>
            <p:ph type="title"/>
            <p:custDataLst>
              <p:tags r:id="rId3"/>
            </p:custDataLst>
          </p:nvPr>
        </p:nvSpPr>
        <p:spPr>
          <a:xfrm>
            <a:off x="669883" y="443285"/>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0942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831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solidFill>
                  <a:schemeClr val="accent2">
                    <a:lumMod val="50000"/>
                  </a:schemeClr>
                </a:solidFill>
              </a:defRPr>
            </a:lvl1pPr>
          </a:lstStyle>
          <a:p>
            <a:r>
              <a:rPr lang="zh-CN" altLang="en-US"/>
              <a:t>单击此处编辑母版标题样式</a:t>
            </a:r>
            <a:endParaRPr lang="en-US" dirty="0"/>
          </a:p>
        </p:txBody>
      </p:sp>
      <p:sp>
        <p:nvSpPr>
          <p:cNvPr id="3" name="KSO_BC1"/>
          <p:cNvSpPr>
            <a:spLocks noGrp="1"/>
          </p:cNvSpPr>
          <p:nvPr>
            <p:ph idx="1"/>
          </p:nvPr>
        </p:nvSpPr>
        <p:spPr/>
        <p:txBody>
          <a:bodyPr/>
          <a:lstStyle>
            <a:lvl1pPr>
              <a:buClr>
                <a:schemeClr val="accent1">
                  <a:lumMod val="75000"/>
                </a:schemeClr>
              </a:buClr>
              <a:defRPr>
                <a:solidFill>
                  <a:schemeClr val="accent1">
                    <a:lumMod val="50000"/>
                  </a:schemeClr>
                </a:solidFill>
              </a:defRPr>
            </a:lvl1pPr>
            <a:lvl2pPr>
              <a:buClr>
                <a:schemeClr val="accent1">
                  <a:lumMod val="60000"/>
                  <a:lumOff val="40000"/>
                </a:schemeClr>
              </a:buClr>
              <a:defRPr/>
            </a:lvl2p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3956894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931"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626"/>
            <a:ext cx="5283243" cy="5389572"/>
          </a:xfrm>
        </p:spPr>
        <p:txBody>
          <a:bodyPr vert="horz" lIns="90170" tIns="46990" rIns="90170" bIns="46990" rtlCol="0">
            <a:normAutofit/>
          </a:bodyPr>
          <a:lstStyle>
            <a:lvl1pPr marL="0" marR="0" lvl="0" indent="0" algn="l" defTabSz="1219170" rtl="0" eaLnBrk="1" fontAlgn="auto" latinLnBrk="0" hangingPunct="1">
              <a:lnSpc>
                <a:spcPct val="130000"/>
              </a:lnSpc>
              <a:spcBef>
                <a:spcPts val="0"/>
              </a:spcBef>
              <a:spcAft>
                <a:spcPts val="1333"/>
              </a:spcAft>
              <a:buFont typeface="Arial" panose="020B0604020202020204" pitchFamily="34" charset="0"/>
              <a:buNone/>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mn-lt"/>
                <a:ea typeface="+mn-ea"/>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626"/>
            <a:ext cx="5283243"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2020/2/4</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07486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10571135" y="952626"/>
            <a:ext cx="950984" cy="5389572"/>
          </a:xfrm>
        </p:spPr>
        <p:txBody>
          <a:bodyPr vert="eaVert" wrap="square" lIns="90170" tIns="46990" rIns="90170" bIns="46990" rtlCol="0" anchor="ctr" anchorCtr="0">
            <a:normAutofit/>
          </a:bodyPr>
          <a:lstStyle>
            <a:lvl1pPr marL="0" marR="0" lvl="0" algn="l" defTabSz="1219170" rtl="0" eaLnBrk="1" fontAlgn="auto" latinLnBrk="0" hangingPunct="1">
              <a:lnSpc>
                <a:spcPct val="100000"/>
              </a:lnSpc>
              <a:spcAft>
                <a:spcPts val="0"/>
              </a:spcAft>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6" y="952618"/>
            <a:ext cx="9828101" cy="5389572"/>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84918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12192000" cy="58884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669931" y="952626"/>
            <a:ext cx="10852237" cy="5389572"/>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54642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12192000" cy="6858847"/>
          </a:xfrm>
          <a:prstGeom prst="rect">
            <a:avLst/>
          </a:prstGeom>
        </p:spPr>
      </p:pic>
      <p:sp>
        <p:nvSpPr>
          <p:cNvPr id="3" name="日期占位符 2"/>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6604000" y="3652019"/>
            <a:ext cx="4826000" cy="1111387"/>
          </a:xfrm>
        </p:spPr>
        <p:txBody>
          <a:bodyPr vert="horz" wrap="square" lIns="0" tIns="0" rIns="0" bIns="0" anchor="t" anchorCtr="0">
            <a:normAutofit/>
          </a:bodyPr>
          <a:lstStyle>
            <a:lvl1pPr marL="342891" marR="0" indent="-342891" algn="l" rtl="0" eaLnBrk="1" fontAlgn="auto">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6604000" y="2095442"/>
            <a:ext cx="4825365" cy="1352081"/>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6600"/>
              <a:buFont typeface="Arial" panose="020B0604020202020204" pitchFamily="34" charset="0"/>
              <a:buNone/>
              <a:defRPr sz="6600" b="0" spc="933">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3844455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12192000" cy="58884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5"/>
            <a:ext cx="10852237"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239470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48"/>
            <a:ext cx="11607851" cy="625115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1281600" y="1249356"/>
            <a:ext cx="9626400" cy="723689"/>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868"/>
            <a:ext cx="9626600" cy="34456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242532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
            <a:ext cx="4824603" cy="685884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11471911" y="0"/>
            <a:ext cx="720091" cy="588840"/>
          </a:xfrm>
          <a:prstGeom prst="rect">
            <a:avLst/>
          </a:prstGeom>
        </p:spPr>
      </p:pic>
      <p:sp>
        <p:nvSpPr>
          <p:cNvPr id="2" name="标题 1"/>
          <p:cNvSpPr>
            <a:spLocks noGrp="1"/>
          </p:cNvSpPr>
          <p:nvPr>
            <p:ph type="title" hasCustomPrompt="1"/>
            <p:custDataLst>
              <p:tags r:id="rId3"/>
            </p:custDataLst>
          </p:nvPr>
        </p:nvSpPr>
        <p:spPr>
          <a:xfrm>
            <a:off x="583200" y="770495"/>
            <a:ext cx="3960000" cy="882109"/>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586800" y="1764218"/>
            <a:ext cx="3956400" cy="409370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70034"/>
            <a:ext cx="6480000" cy="508856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733818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466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12000" y="781296"/>
            <a:ext cx="10976400" cy="626477"/>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612000" y="1659806"/>
            <a:ext cx="10975975" cy="82810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347"/>
            <a:ext cx="10965600" cy="34312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718697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029593"/>
            <a:ext cx="12192000" cy="18292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04800" y="669683"/>
            <a:ext cx="10976400" cy="565269"/>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604837" y="1681409"/>
            <a:ext cx="10990800" cy="32115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1040"/>
            <a:ext cx="11001600" cy="10117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1268330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12192000" cy="91451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0" y="6270007"/>
            <a:ext cx="12192000" cy="58884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579600" y="237629"/>
            <a:ext cx="11037600"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579600" y="1663406"/>
            <a:ext cx="53424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406"/>
            <a:ext cx="53676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7395"/>
            <a:ext cx="53424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795"/>
            <a:ext cx="53676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13890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3448"/>
          <a:stretch/>
        </p:blipFill>
        <p:spPr>
          <a:xfrm rot="5400000" flipV="1">
            <a:off x="2667001" y="-2667000"/>
            <a:ext cx="6858000" cy="12191999"/>
          </a:xfrm>
          <a:prstGeom prst="rect">
            <a:avLst/>
          </a:prstGeom>
        </p:spPr>
      </p:pic>
      <p:sp>
        <p:nvSpPr>
          <p:cNvPr id="2" name="KSO_ST1"/>
          <p:cNvSpPr>
            <a:spLocks noGrp="1"/>
          </p:cNvSpPr>
          <p:nvPr>
            <p:ph type="title" hasCustomPrompt="1"/>
          </p:nvPr>
        </p:nvSpPr>
        <p:spPr>
          <a:xfrm>
            <a:off x="2934792" y="2481945"/>
            <a:ext cx="6261461" cy="811257"/>
          </a:xfrm>
          <a:blipFill>
            <a:blip r:embed="rId3" cstate="print"/>
            <a:stretch>
              <a:fillRect/>
            </a:stretch>
          </a:blipFill>
        </p:spPr>
        <p:txBody>
          <a:bodyPr anchor="ctr">
            <a:normAutofit/>
          </a:bodyPr>
          <a:lstStyle>
            <a:lvl1pPr algn="ctr">
              <a:defRPr sz="4000"/>
            </a:lvl1pPr>
          </a:lstStyle>
          <a:p>
            <a:r>
              <a:rPr lang="zh-CN" altLang="en-US" dirty="0"/>
              <a:t>单击此处添加标题</a:t>
            </a:r>
            <a:endParaRPr lang="en-US" dirty="0"/>
          </a:p>
        </p:txBody>
      </p:sp>
      <p:sp>
        <p:nvSpPr>
          <p:cNvPr id="3" name="KSO_ST2"/>
          <p:cNvSpPr>
            <a:spLocks noGrp="1"/>
          </p:cNvSpPr>
          <p:nvPr>
            <p:ph type="body" idx="1" hasCustomPrompt="1"/>
          </p:nvPr>
        </p:nvSpPr>
        <p:spPr>
          <a:xfrm>
            <a:off x="2934792" y="3320190"/>
            <a:ext cx="6261461" cy="450623"/>
          </a:xfrm>
        </p:spPr>
        <p:txBody>
          <a:bodyPr>
            <a:normAutofit/>
          </a:bodyPr>
          <a:lstStyle>
            <a:lvl1pPr marL="0" indent="0" algn="ctr">
              <a:buNone/>
              <a:defRPr sz="1600" spc="180" baseline="0">
                <a:solidFill>
                  <a:schemeClr val="accent1">
                    <a:lumMod val="75000"/>
                  </a:schemeClr>
                </a:solidFill>
                <a:latin typeface="Elephant" panose="020209040905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单击此处添加副标题</a:t>
            </a:r>
            <a:endParaRPr lang="en-US" altLang="zh-CN" dirty="0"/>
          </a:p>
        </p:txBody>
      </p:sp>
      <p:sp>
        <p:nvSpPr>
          <p:cNvPr id="4"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grpSp>
        <p:nvGrpSpPr>
          <p:cNvPr id="8" name="组合 7"/>
          <p:cNvGrpSpPr/>
          <p:nvPr/>
        </p:nvGrpSpPr>
        <p:grpSpPr>
          <a:xfrm>
            <a:off x="5826000" y="4484123"/>
            <a:ext cx="540000" cy="540000"/>
            <a:chOff x="4347417" y="5016137"/>
            <a:chExt cx="487680" cy="487680"/>
          </a:xfrm>
        </p:grpSpPr>
        <p:sp>
          <p:nvSpPr>
            <p:cNvPr id="9" name="椭圆 8">
              <a:hlinkClick r:id="" action="ppaction://hlinkshowjump?jump=nextslide"/>
            </p:cNvPr>
            <p:cNvSpPr/>
            <p:nvPr userDrawn="1"/>
          </p:nvSpPr>
          <p:spPr>
            <a:xfrm>
              <a:off x="4347417" y="5016137"/>
              <a:ext cx="487680" cy="487680"/>
            </a:xfrm>
            <a:prstGeom prst="ellipse">
              <a:avLst/>
            </a:prstGeom>
            <a:solidFill>
              <a:schemeClr val="tx1">
                <a:lumMod val="40000"/>
                <a:lumOff val="60000"/>
              </a:schemeClr>
            </a:solidFill>
            <a:ln>
              <a:noFill/>
            </a:ln>
            <a:effectLst>
              <a:outerShdw dist="25400" dir="5400000" algn="t" rotWithShape="0">
                <a:schemeClr val="bg1">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燕尾形 9">
              <a:hlinkClick r:id="" action="ppaction://hlinkshowjump?jump=nextslide"/>
            </p:cNvPr>
            <p:cNvSpPr/>
            <p:nvPr userDrawn="1"/>
          </p:nvSpPr>
          <p:spPr>
            <a:xfrm>
              <a:off x="4502830" y="5168537"/>
              <a:ext cx="176854" cy="204653"/>
            </a:xfrm>
            <a:prstGeom prst="chevron">
              <a:avLst>
                <a:gd name="adj" fmla="val 617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Tree>
    <p:extLst>
      <p:ext uri="{BB962C8B-B14F-4D97-AF65-F5344CB8AC3E}">
        <p14:creationId xmlns:p14="http://schemas.microsoft.com/office/powerpoint/2010/main" val="136226691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3810"/>
            <a:ext cx="12192000" cy="49512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800" kern="0">
              <a:solidFill>
                <a:srgbClr val="FFFFFF"/>
              </a:solidFill>
              <a:sym typeface="Calibri" panose="020F0502020204030204"/>
            </a:endParaRPr>
          </a:p>
        </p:txBody>
      </p:sp>
      <p:grpSp>
        <p:nvGrpSpPr>
          <p:cNvPr id="6" name="组合 5"/>
          <p:cNvGrpSpPr/>
          <p:nvPr>
            <p:custDataLst>
              <p:tags r:id="rId2"/>
            </p:custDataLst>
          </p:nvPr>
        </p:nvGrpSpPr>
        <p:grpSpPr>
          <a:xfrm>
            <a:off x="1" y="5533959"/>
            <a:ext cx="12191999" cy="1324888"/>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522800" y="1339366"/>
            <a:ext cx="9144000" cy="2387095"/>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522413" y="3863278"/>
            <a:ext cx="9144000" cy="165620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167331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2229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111552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84611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256363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88174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414591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65D0263D-2266-4A68-8BAA-E4DB42E0C137}" type="datetimeFigureOut">
              <a:rPr lang="zh-CN" altLang="en-US" smtClean="0"/>
              <a:pPr/>
              <a:t>2020/2/4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413A757E-7276-40EC-92C7-A70F94DB6415}" type="slidenum">
              <a:rPr lang="zh-CN" altLang="en-US" smtClean="0"/>
              <a:pPr/>
              <a:t>‹#›</a:t>
            </a:fld>
            <a:endParaRPr lang="zh-CN" altLang="en-US"/>
          </a:p>
        </p:txBody>
      </p:sp>
    </p:spTree>
    <p:extLst>
      <p:ext uri="{BB962C8B-B14F-4D97-AF65-F5344CB8AC3E}">
        <p14:creationId xmlns:p14="http://schemas.microsoft.com/office/powerpoint/2010/main" val="17637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14.xml"/><Relationship Id="rId3" Type="http://schemas.openxmlformats.org/officeDocument/2006/relationships/slideLayout" Target="../slideLayouts/slideLayout15.xml"/><Relationship Id="rId21" Type="http://schemas.openxmlformats.org/officeDocument/2006/relationships/tags" Target="../tags/tag9.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1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1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KSO_BT1"/>
          <p:cNvSpPr>
            <a:spLocks noGrp="1"/>
          </p:cNvSpPr>
          <p:nvPr>
            <p:ph type="title"/>
          </p:nvPr>
        </p:nvSpPr>
        <p:spPr>
          <a:xfrm>
            <a:off x="638627" y="101595"/>
            <a:ext cx="10974823"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638627" y="1166950"/>
            <a:ext cx="10963532" cy="527998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0263D-2266-4A68-8BAA-E4DB42E0C137}" type="datetimeFigureOut">
              <a:rPr lang="zh-CN" altLang="en-US" smtClean="0"/>
              <a:pPr/>
              <a:t>2020/2/4</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A757E-7276-40EC-92C7-A70F94DB6415}" type="slidenum">
              <a:rPr lang="zh-CN" altLang="en-US" smtClean="0"/>
              <a:pPr/>
              <a:t>‹#›</a:t>
            </a:fld>
            <a:endParaRPr lang="zh-CN" altLang="en-US"/>
          </a:p>
        </p:txBody>
      </p:sp>
      <p:cxnSp>
        <p:nvCxnSpPr>
          <p:cNvPr id="12" name="直接连接符 11"/>
          <p:cNvCxnSpPr/>
          <p:nvPr/>
        </p:nvCxnSpPr>
        <p:spPr>
          <a:xfrm>
            <a:off x="638627" y="818607"/>
            <a:ext cx="10974823"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64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3200" b="1" i="0" kern="1200" baseline="0">
          <a:solidFill>
            <a:schemeClr val="accent2">
              <a:lumMod val="50000"/>
            </a:schemeClr>
          </a:solidFill>
          <a:latin typeface="幼圆" panose="02010509060101010101" pitchFamily="49" charset="-122"/>
          <a:ea typeface="幼圆" panose="02010509060101010101" pitchFamily="49" charset="-122"/>
          <a:cs typeface="+mj-cs"/>
        </a:defRPr>
      </a:lvl1pPr>
    </p:titleStyle>
    <p:bodyStyle>
      <a:lvl1pPr marL="357188" indent="-357188" algn="just" defTabSz="914400" rtl="0" eaLnBrk="1" latinLnBrk="0" hangingPunct="1">
        <a:lnSpc>
          <a:spcPct val="110000"/>
        </a:lnSpc>
        <a:spcBef>
          <a:spcPts val="1400"/>
        </a:spcBef>
        <a:spcAft>
          <a:spcPts val="0"/>
        </a:spcAft>
        <a:buClr>
          <a:schemeClr val="accent1">
            <a:lumMod val="75000"/>
          </a:schemeClr>
        </a:buClr>
        <a:buSzPct val="50000"/>
        <a:buFont typeface="Wingdings" panose="05000000000000000000" pitchFamily="2" charset="2"/>
        <a:buChar char="u"/>
        <a:defRPr sz="2400" b="1" kern="1200" baseline="0">
          <a:solidFill>
            <a:schemeClr val="accent1">
              <a:lumMod val="50000"/>
            </a:schemeClr>
          </a:solidFill>
          <a:latin typeface="幼圆" panose="02010509060101010101" pitchFamily="49" charset="-122"/>
          <a:ea typeface="幼圆" panose="02010509060101010101" pitchFamily="49" charset="-122"/>
          <a:cs typeface="+mn-cs"/>
        </a:defRPr>
      </a:lvl1pPr>
      <a:lvl2pPr marL="357188" indent="-285750" algn="just" defTabSz="914400" rtl="0" eaLnBrk="1" latinLnBrk="0" hangingPunct="1">
        <a:lnSpc>
          <a:spcPct val="100000"/>
        </a:lnSpc>
        <a:spcBef>
          <a:spcPts val="0"/>
        </a:spcBef>
        <a:spcAft>
          <a:spcPts val="600"/>
        </a:spcAft>
        <a:buClr>
          <a:schemeClr val="accent1">
            <a:lumMod val="60000"/>
            <a:lumOff val="40000"/>
          </a:schemeClr>
        </a:buClr>
        <a:buFont typeface="华文新魏" panose="02010800040101010101" pitchFamily="2" charset="-122"/>
        <a:buChar char=" "/>
        <a:defRPr sz="2000" b="0" kern="1200" baseline="0">
          <a:solidFill>
            <a:schemeClr val="tx1"/>
          </a:solidFill>
          <a:latin typeface="华文新魏" panose="02010800040101010101" pitchFamily="2" charset="-122"/>
          <a:ea typeface="华文新魏" panose="020108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3" y="443285"/>
            <a:ext cx="10852237" cy="442019"/>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3" y="961518"/>
            <a:ext cx="10852237" cy="5389572"/>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3" y="6350618"/>
            <a:ext cx="2700000" cy="316839"/>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sym typeface="Calibri" panose="020F0502020204030204"/>
              </a:rPr>
              <a:pPr hangingPunct="0"/>
              <a:t>2020/2/4</a:t>
            </a:fld>
            <a:endParaRPr lang="zh-CN" altLang="en-US" kern="0">
              <a:solidFill>
                <a:srgbClr val="000000">
                  <a:tint val="75000"/>
                </a:srgbClr>
              </a:solidFill>
              <a:sym typeface="Calibri" panose="020F0502020204030204"/>
            </a:endParaRPr>
          </a:p>
        </p:txBody>
      </p:sp>
      <p:sp>
        <p:nvSpPr>
          <p:cNvPr id="5" name="页脚占位符 4"/>
          <p:cNvSpPr>
            <a:spLocks noGrp="1"/>
          </p:cNvSpPr>
          <p:nvPr>
            <p:ph type="ftr" sz="quarter" idx="3"/>
            <p:custDataLst>
              <p:tags r:id="rId24"/>
            </p:custDataLst>
          </p:nvPr>
        </p:nvSpPr>
        <p:spPr>
          <a:xfrm>
            <a:off x="4116000" y="6350618"/>
            <a:ext cx="3960000" cy="316839"/>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sym typeface="Calibri" panose="020F0502020204030204"/>
            </a:endParaRPr>
          </a:p>
        </p:txBody>
      </p:sp>
      <p:sp>
        <p:nvSpPr>
          <p:cNvPr id="6" name="灯片编号占位符 5"/>
          <p:cNvSpPr>
            <a:spLocks noGrp="1"/>
          </p:cNvSpPr>
          <p:nvPr>
            <p:ph type="sldNum" sz="quarter" idx="4"/>
            <p:custDataLst>
              <p:tags r:id="rId25"/>
            </p:custDataLst>
          </p:nvPr>
        </p:nvSpPr>
        <p:spPr>
          <a:xfrm>
            <a:off x="8610600" y="6350618"/>
            <a:ext cx="2700000" cy="316839"/>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sym typeface="Calibri" panose="020F0502020204030204"/>
              </a:rPr>
              <a:pPr hangingPunct="0"/>
              <a:t>‹#›</a:t>
            </a:fld>
            <a:endParaRPr lang="zh-CN" altLang="en-US" kern="0" dirty="0">
              <a:solidFill>
                <a:srgbClr val="000000">
                  <a:tint val="75000"/>
                </a:srgbClr>
              </a:solidFill>
              <a:sym typeface="Calibri" panose="020F05020202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zh-CN" altLang="en-US" sz="1800" kern="0">
              <a:solidFill>
                <a:srgbClr val="FFFFFF"/>
              </a:solidFill>
              <a:sym typeface="Calibri" panose="020F0502020204030204"/>
            </a:endParaRPr>
          </a:p>
        </p:txBody>
      </p:sp>
    </p:spTree>
    <p:extLst>
      <p:ext uri="{BB962C8B-B14F-4D97-AF65-F5344CB8AC3E}">
        <p14:creationId xmlns:p14="http://schemas.microsoft.com/office/powerpoint/2010/main" val="12922973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defTabSz="914377" rtl="0" eaLnBrk="1" fontAlgn="auto" latinLnBrk="0" hangingPunct="1">
        <a:lnSpc>
          <a:spcPct val="100000"/>
        </a:lnSpc>
        <a:spcBef>
          <a:spcPct val="0"/>
        </a:spcBef>
        <a:buNone/>
        <a:defRPr sz="2400" b="1" u="none" strike="noStrike" kern="1200" cap="none" spc="267" normalizeH="0">
          <a:solidFill>
            <a:schemeClr val="tx1"/>
          </a:solidFill>
          <a:uFillTx/>
          <a:latin typeface="Arial" panose="020B0604020202020204" pitchFamily="34" charset="0"/>
          <a:ea typeface="微软雅黑" panose="020B0503020204020204" charset="-122"/>
          <a:cs typeface="+mj-cs"/>
        </a:defRPr>
      </a:lvl1pPr>
    </p:titleStyle>
    <p:bodyStyle>
      <a:lvl1pPr marL="228594"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1pPr>
      <a:lvl2pPr marL="685783" indent="-228594" algn="l" defTabSz="914377" rtl="0" eaLnBrk="1" fontAlgn="auto" latinLnBrk="0" hangingPunct="1">
        <a:lnSpc>
          <a:spcPct val="130000"/>
        </a:lnSpc>
        <a:spcBef>
          <a:spcPts val="0"/>
        </a:spcBef>
        <a:spcAft>
          <a:spcPts val="1333"/>
        </a:spcAft>
        <a:buFont typeface="Arial" panose="020B0604020202020204" pitchFamily="34" charset="0"/>
        <a:buChar char="•"/>
        <a:tabLst>
          <a:tab pos="1609473" algn="l"/>
        </a:tabLst>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2pPr>
      <a:lvl3pPr marL="1142971"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3pPr>
      <a:lvl4pPr marL="1600160"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4pPr>
      <a:lvl5pPr marL="2057349"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5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cstate="print"/>
          <a:srcRect r="531"/>
          <a:stretch/>
        </p:blipFill>
        <p:spPr>
          <a:xfrm>
            <a:off x="0" y="0"/>
            <a:ext cx="12192000" cy="6858000"/>
          </a:xfrm>
          <a:prstGeom prst="rect">
            <a:avLst/>
          </a:prstGeom>
        </p:spPr>
      </p:pic>
      <p:sp>
        <p:nvSpPr>
          <p:cNvPr id="15" name="标题 14"/>
          <p:cNvSpPr>
            <a:spLocks noGrp="1"/>
          </p:cNvSpPr>
          <p:nvPr>
            <p:ph type="ctrTitle" idx="13"/>
          </p:nvPr>
        </p:nvSpPr>
        <p:spPr>
          <a:xfrm>
            <a:off x="3736622" y="2965046"/>
            <a:ext cx="8274756" cy="971127"/>
          </a:xfrm>
        </p:spPr>
        <p:txBody>
          <a:bodyPr>
            <a:noAutofit/>
          </a:bodyPr>
          <a:lstStyle/>
          <a:p>
            <a:pPr algn="ctr"/>
            <a:r>
              <a:rPr lang="zh-CN" altLang="en-US" sz="4300" b="1" dirty="0" smtClean="0">
                <a:solidFill>
                  <a:srgbClr val="FF0000"/>
                </a:solidFill>
              </a:rPr>
              <a:t>赏析</a:t>
            </a:r>
            <a:r>
              <a:rPr lang="en-US" altLang="zh-CN" sz="4300" b="1" dirty="0" smtClean="0">
                <a:solidFill>
                  <a:srgbClr val="FF0000"/>
                </a:solidFill>
              </a:rPr>
              <a:t>《</a:t>
            </a:r>
            <a:r>
              <a:rPr lang="zh-CN" altLang="en-US" sz="4300" b="1" dirty="0" smtClean="0">
                <a:solidFill>
                  <a:srgbClr val="FF0000"/>
                </a:solidFill>
              </a:rPr>
              <a:t>沁园春</a:t>
            </a:r>
            <a:r>
              <a:rPr lang="en-US" altLang="zh-CN" sz="4300" b="1" dirty="0" smtClean="0">
                <a:solidFill>
                  <a:srgbClr val="FF0000"/>
                </a:solidFill>
              </a:rPr>
              <a:t>·</a:t>
            </a:r>
            <a:r>
              <a:rPr lang="zh-CN" altLang="en-US" sz="4300" b="1" dirty="0" smtClean="0">
                <a:solidFill>
                  <a:srgbClr val="FF0000"/>
                </a:solidFill>
              </a:rPr>
              <a:t>长沙</a:t>
            </a:r>
            <a:r>
              <a:rPr lang="en-US" altLang="zh-CN" sz="4300" b="1" dirty="0" smtClean="0">
                <a:solidFill>
                  <a:srgbClr val="FF0000"/>
                </a:solidFill>
              </a:rPr>
              <a:t>》</a:t>
            </a:r>
            <a:r>
              <a:rPr lang="zh-CN" altLang="en-US" sz="4300" b="1" dirty="0" smtClean="0">
                <a:solidFill>
                  <a:srgbClr val="FF0000"/>
                </a:solidFill>
              </a:rPr>
              <a:t>的意象</a:t>
            </a:r>
            <a:endParaRPr lang="zh-CN" altLang="en-US" sz="4300" b="1" dirty="0">
              <a:solidFill>
                <a:srgbClr val="FF0000"/>
              </a:solidFill>
            </a:endParaRPr>
          </a:p>
        </p:txBody>
      </p:sp>
      <p:sp>
        <p:nvSpPr>
          <p:cNvPr id="10" name="矩形 9"/>
          <p:cNvSpPr/>
          <p:nvPr/>
        </p:nvSpPr>
        <p:spPr>
          <a:xfrm>
            <a:off x="6494780" y="4847167"/>
            <a:ext cx="4802293" cy="746354"/>
          </a:xfrm>
          <a:prstGeom prst="rect">
            <a:avLst/>
          </a:prstGeom>
        </p:spPr>
        <p:txBody>
          <a:bodyPr wrap="square" lIns="121917" tIns="60958" rIns="121917" bIns="60958">
            <a:spAutoFit/>
          </a:bodyPr>
          <a:lstStyle/>
          <a:p>
            <a:pPr algn="l">
              <a:lnSpc>
                <a:spcPct val="150000"/>
              </a:lnSpc>
            </a:pPr>
            <a:r>
              <a:rPr lang="en-US" altLang="zh-CN" b="1" spc="301" dirty="0">
                <a:latin typeface="楷体" panose="02010609060101010101" charset="-122"/>
                <a:ea typeface="楷体" panose="02010609060101010101" charset="-122"/>
                <a:cs typeface="楷体" panose="02010609060101010101" charset="-122"/>
              </a:rPr>
              <a:t>  </a:t>
            </a:r>
            <a:r>
              <a:rPr lang="en-US" altLang="zh-CN" sz="2700" spc="301" dirty="0">
                <a:latin typeface="微软雅黑" panose="020B0503020204020204" charset="-122"/>
                <a:ea typeface="微软雅黑" panose="020B0503020204020204" charset="-122"/>
              </a:rPr>
              <a:t> </a:t>
            </a:r>
          </a:p>
        </p:txBody>
      </p:sp>
      <p:sp>
        <p:nvSpPr>
          <p:cNvPr id="11" name="文本框 10"/>
          <p:cNvSpPr txBox="1"/>
          <p:nvPr/>
        </p:nvSpPr>
        <p:spPr>
          <a:xfrm>
            <a:off x="5422169" y="1592170"/>
            <a:ext cx="5458460" cy="615549"/>
          </a:xfrm>
          <a:prstGeom prst="rect">
            <a:avLst/>
          </a:prstGeom>
          <a:noFill/>
        </p:spPr>
        <p:txBody>
          <a:bodyPr wrap="square" lIns="121917" tIns="60958" rIns="121917" bIns="60958" rtlCol="0">
            <a:spAutoFit/>
          </a:bodyPr>
          <a:lstStyle/>
          <a:p>
            <a:pPr algn="ctr"/>
            <a:r>
              <a:rPr lang="zh-CN" altLang="en-US" sz="27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700" b="1" spc="301"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700" b="1" spc="301"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高一年级语文</a:t>
            </a:r>
            <a:r>
              <a:rPr lang="zh-CN" altLang="en-US" sz="3200" b="1" spc="301"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32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4432299" y="4932753"/>
            <a:ext cx="7150101" cy="746354"/>
          </a:xfrm>
          <a:prstGeom prst="rect">
            <a:avLst/>
          </a:prstGeom>
          <a:noFill/>
        </p:spPr>
        <p:txBody>
          <a:bodyPr wrap="square" lIns="121917" tIns="60958" rIns="121917" bIns="60958" rtlCol="0">
            <a:spAutoFit/>
          </a:bodyPr>
          <a:lstStyle/>
          <a:p>
            <a:pPr algn="ctr">
              <a:lnSpc>
                <a:spcPct val="150000"/>
              </a:lnSpc>
            </a:pPr>
            <a:r>
              <a:rPr lang="zh-CN" altLang="en-US" sz="2700" spc="301" dirty="0" smtClean="0">
                <a:solidFill>
                  <a:schemeClr val="bg2">
                    <a:lumMod val="10000"/>
                  </a:schemeClr>
                </a:solidFill>
                <a:latin typeface="微软雅黑" panose="020B0503020204020204" charset="-122"/>
                <a:ea typeface="微软雅黑" panose="020B0503020204020204" charset="-122"/>
              </a:rPr>
              <a:t>           北京化工大学附中         </a:t>
            </a:r>
            <a:endParaRPr lang="zh-CN" altLang="en-US" sz="2700" spc="301"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3650173612"/>
      </p:ext>
    </p:extLst>
  </p:cSld>
  <p:clrMapOvr>
    <a:masterClrMapping/>
  </p:clrMapOvr>
  <mc:AlternateContent xmlns:mc="http://schemas.openxmlformats.org/markup-compatibility/2006" xmlns:p14="http://schemas.microsoft.com/office/powerpoint/2010/main">
    <mc:Choice Requires="p14">
      <p:transition spd="slow" p14:dur="2000" advTm="9817"/>
    </mc:Choice>
    <mc:Fallback xmlns="">
      <p:transition spd="slow" advTm="9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1102" y="-345057"/>
            <a:ext cx="11110823" cy="5570756"/>
          </a:xfrm>
          <a:prstGeom prst="rect">
            <a:avLst/>
          </a:prstGeom>
          <a:noFill/>
          <a:ln w="9525">
            <a:noFill/>
          </a:ln>
        </p:spPr>
        <p:txBody>
          <a:bodyPr wrap="square">
            <a:spAutoFit/>
          </a:bodyPr>
          <a:lstStyle/>
          <a:p>
            <a:pPr eaLnBrk="0" fontAlgn="base" hangingPunct="0">
              <a:spcBef>
                <a:spcPct val="0"/>
              </a:spcBef>
              <a:spcAft>
                <a:spcPct val="0"/>
              </a:spcAft>
            </a:pPr>
            <a:endParaRPr lang="zh-CN" altLang="en-US" sz="3600" b="1" noProof="1">
              <a:solidFill>
                <a:srgbClr val="CC3300"/>
              </a:solidFill>
              <a:effectLst>
                <a:outerShdw blurRad="38100" dist="38100" dir="2700000">
                  <a:srgbClr val="C0C0C0"/>
                </a:outerShdw>
              </a:effectLst>
              <a:latin typeface="Arial" panose="020B0604020202020204" pitchFamily="34" charset="0"/>
              <a:ea typeface="黑体" panose="02010609060101010101" pitchFamily="2" charset="-122"/>
            </a:endParaRPr>
          </a:p>
          <a:p>
            <a:pPr eaLnBrk="0" fontAlgn="base" hangingPunct="0">
              <a:spcBef>
                <a:spcPct val="0"/>
              </a:spcBef>
              <a:spcAft>
                <a:spcPct val="0"/>
              </a:spcAft>
            </a:pPr>
            <a:r>
              <a:rPr lang="zh-CN" altLang="en-US" sz="3200" b="1" noProof="1">
                <a:solidFill>
                  <a:srgbClr val="000000"/>
                </a:solidFill>
                <a:latin typeface="Arial" panose="020B0604020202020204" pitchFamily="34" charset="0"/>
                <a:ea typeface="楷体_GB2312" pitchFamily="49" charset="-122"/>
              </a:rPr>
              <a:t>      </a:t>
            </a:r>
            <a:r>
              <a:rPr lang="zh-CN" altLang="en-US" sz="4000" b="1" noProof="1" smtClean="0">
                <a:solidFill>
                  <a:srgbClr val="002060"/>
                </a:solidFill>
                <a:latin typeface="Arial" panose="020B0604020202020204" pitchFamily="34" charset="0"/>
                <a:ea typeface="楷体_GB2312" pitchFamily="49" charset="-122"/>
              </a:rPr>
              <a:t>“意象”是我国古典美学中的一个术语，它包括“意”和“象”两方面的内容。这里的“意”指的是创作主体的思想感情，这里的“象”指的是作为创作客体的客观物象。诗歌的意象就是诗人的思想感情与客观物象的融合，而意境则是诗人通过种种意象的创造和组合所构成的一种充满诗意的艺术境界。 </a:t>
            </a:r>
            <a:endParaRPr lang="en-US" altLang="zh-CN" sz="4000" b="1" noProof="1" smtClean="0">
              <a:solidFill>
                <a:srgbClr val="002060"/>
              </a:solidFill>
              <a:latin typeface="Arial" panose="020B0604020202020204" pitchFamily="34" charset="0"/>
              <a:ea typeface="楷体_GB2312" pitchFamily="49" charset="-122"/>
            </a:endParaRPr>
          </a:p>
          <a:p>
            <a:pPr eaLnBrk="0" fontAlgn="base" hangingPunct="0">
              <a:spcBef>
                <a:spcPct val="0"/>
              </a:spcBef>
              <a:spcAft>
                <a:spcPct val="0"/>
              </a:spcAft>
            </a:pPr>
            <a:r>
              <a:rPr lang="en-US" altLang="zh-CN" sz="4000" b="1" noProof="1" smtClean="0">
                <a:solidFill>
                  <a:srgbClr val="002060"/>
                </a:solidFill>
                <a:latin typeface="Arial" panose="020B0604020202020204" pitchFamily="34" charset="0"/>
                <a:ea typeface="楷体_GB2312" pitchFamily="49" charset="-122"/>
              </a:rPr>
              <a:t>       </a:t>
            </a:r>
            <a:endParaRPr lang="zh-CN" altLang="en-US" sz="4000" b="1" noProof="1">
              <a:solidFill>
                <a:srgbClr val="002060"/>
              </a:solidFill>
              <a:latin typeface="Arial" panose="020B0604020202020204" pitchFamily="34" charset="0"/>
              <a:ea typeface="楷体_GB2312" pitchFamily="49" charset="-122"/>
            </a:endParaRPr>
          </a:p>
        </p:txBody>
      </p:sp>
      <p:sp>
        <p:nvSpPr>
          <p:cNvPr id="3" name="矩形 226308"/>
          <p:cNvSpPr>
            <a:spLocks noChangeArrowheads="1" noChangeShapeType="1" noTextEdit="1"/>
          </p:cNvSpPr>
          <p:nvPr/>
        </p:nvSpPr>
        <p:spPr bwMode="auto">
          <a:xfrm>
            <a:off x="4054474" y="676275"/>
            <a:ext cx="3373115" cy="601663"/>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a:ln w="9525">
                <a:solidFill>
                  <a:srgbClr val="FFFFFF"/>
                </a:solidFill>
                <a:round/>
                <a:headEnd/>
                <a:tailEnd/>
              </a:ln>
              <a:solidFill>
                <a:srgbClr val="336699"/>
              </a:solidFill>
              <a:effectLst>
                <a:outerShdw dist="45791" dir="2021404" algn="ctr" rotWithShape="0">
                  <a:srgbClr val="B2B2B2">
                    <a:alpha val="80000"/>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399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plus(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9563" y="586597"/>
            <a:ext cx="11524890" cy="1754326"/>
          </a:xfrm>
          <a:prstGeom prst="rect">
            <a:avLst/>
          </a:prstGeom>
        </p:spPr>
        <p:txBody>
          <a:bodyPr wrap="square">
            <a:spAutoFit/>
          </a:bodyPr>
          <a:lstStyle/>
          <a:p>
            <a:r>
              <a:rPr lang="zh-CN" altLang="en-US" sz="3600" b="1" dirty="0" smtClean="0">
                <a:solidFill>
                  <a:srgbClr val="002060"/>
                </a:solidFill>
                <a:latin typeface="宋体" pitchFamily="2" charset="-122"/>
                <a:ea typeface="宋体" pitchFamily="2" charset="-122"/>
              </a:rPr>
              <a:t>毛泽东</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沁园春</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长沙</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这首词不仅内容丰富，而且气势磅礴，画面壮阔，意象壮美，意境高远。</a:t>
            </a:r>
            <a:endParaRPr lang="en-US" altLang="zh-CN" sz="3600" b="1" dirty="0" smtClean="0">
              <a:solidFill>
                <a:srgbClr val="002060"/>
              </a:solidFill>
              <a:latin typeface="宋体" pitchFamily="2" charset="-122"/>
              <a:ea typeface="宋体" pitchFamily="2" charset="-122"/>
            </a:endParaRPr>
          </a:p>
          <a:p>
            <a:endParaRPr lang="zh-CN" altLang="en-US" sz="3600" dirty="0">
              <a:solidFill>
                <a:srgbClr val="002060"/>
              </a:solidFill>
            </a:endParaRPr>
          </a:p>
        </p:txBody>
      </p:sp>
      <p:sp>
        <p:nvSpPr>
          <p:cNvPr id="3" name="矩形 2"/>
          <p:cNvSpPr/>
          <p:nvPr/>
        </p:nvSpPr>
        <p:spPr>
          <a:xfrm>
            <a:off x="379562" y="1915064"/>
            <a:ext cx="11317856" cy="3970318"/>
          </a:xfrm>
          <a:prstGeom prst="rect">
            <a:avLst/>
          </a:prstGeom>
        </p:spPr>
        <p:txBody>
          <a:bodyPr wrap="square">
            <a:spAutoFit/>
          </a:bodyPr>
          <a:lstStyle/>
          <a:p>
            <a:r>
              <a:rPr lang="zh-CN" altLang="en-US" sz="3600" dirty="0" smtClean="0">
                <a:solidFill>
                  <a:srgbClr val="002060"/>
                </a:solidFill>
              </a:rPr>
              <a:t>作者视野开阔，选取的景物或广博，或宏伟，或雄峻。从上阕“看”字所总领的几句来看，有山上的“层林”，有江中的“百舸”，有空中的雄鹰，有水底的游鱼。而从景物的状态看，有静态的火红的枫林，有动态的“争流”的“百舸”等。作者从远望到近观，从仰视到俯瞰，天长地阔，山红水绿，“笼天地于形内，挫万物于笔端”</a:t>
            </a:r>
            <a:r>
              <a:rPr lang="en-US" altLang="zh-CN" sz="3600" dirty="0" smtClean="0">
                <a:solidFill>
                  <a:srgbClr val="002060"/>
                </a:solidFill>
              </a:rPr>
              <a:t>(</a:t>
            </a:r>
            <a:r>
              <a:rPr lang="zh-CN" altLang="en-US" sz="3600" dirty="0" smtClean="0">
                <a:solidFill>
                  <a:srgbClr val="002060"/>
                </a:solidFill>
              </a:rPr>
              <a:t>陆机</a:t>
            </a:r>
            <a:r>
              <a:rPr lang="en-US" altLang="zh-CN" sz="3600" dirty="0" smtClean="0">
                <a:solidFill>
                  <a:srgbClr val="002060"/>
                </a:solidFill>
              </a:rPr>
              <a:t>《</a:t>
            </a:r>
            <a:r>
              <a:rPr lang="zh-CN" altLang="en-US" sz="3600" dirty="0" smtClean="0">
                <a:solidFill>
                  <a:srgbClr val="002060"/>
                </a:solidFill>
              </a:rPr>
              <a:t>文赋</a:t>
            </a:r>
            <a:r>
              <a:rPr lang="en-US" altLang="zh-CN" sz="3600" dirty="0" smtClean="0">
                <a:solidFill>
                  <a:srgbClr val="002060"/>
                </a:solidFill>
              </a:rPr>
              <a:t>》)</a:t>
            </a:r>
            <a:r>
              <a:rPr lang="zh-CN" altLang="en-US" sz="3600" dirty="0" smtClean="0">
                <a:solidFill>
                  <a:srgbClr val="002060"/>
                </a:solidFill>
              </a:rPr>
              <a:t>。</a:t>
            </a:r>
            <a:endParaRPr lang="zh-CN" alt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310" y="293298"/>
            <a:ext cx="11542144" cy="6740307"/>
          </a:xfrm>
          <a:prstGeom prst="rect">
            <a:avLst/>
          </a:prstGeom>
        </p:spPr>
        <p:txBody>
          <a:bodyPr wrap="square">
            <a:spAutoFit/>
          </a:bodyPr>
          <a:lstStyle/>
          <a:p>
            <a:r>
              <a:rPr lang="zh-CN" altLang="en-US" dirty="0" smtClean="0"/>
              <a:t> </a:t>
            </a:r>
            <a:r>
              <a:rPr lang="zh-CN" altLang="en-US" sz="3600" b="1" dirty="0" smtClean="0">
                <a:solidFill>
                  <a:srgbClr val="002060"/>
                </a:solidFill>
                <a:latin typeface="宋体" pitchFamily="2" charset="-122"/>
                <a:ea typeface="宋体" pitchFamily="2" charset="-122"/>
              </a:rPr>
              <a:t>作者对景物的选取，在很大程度上是制约于立意的，古代文人墨客的“悲秋”“伤秋”“叹秋”等诗文就正是由他们特定的“意”所决定的。譬如，马致远的</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天净沙</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秋思</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将“意”立在“断肠人在天涯”，所选之“象”便自然是“枯藤”“老树”“昏鸦”“瘦马”等；杜甫的</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登高</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将“意”立在“万里悲秋”“艰难苦恨”上，所取之“象”也自然离不开那“哀猿”“落木”等。毛泽东的立意积极向上，昂扬奋进，他所取的“象”，就自然是那些竞相向上、生机勃勃的景物了，如万山、层林、百舸、雄鹰、游鱼等。</a:t>
            </a:r>
            <a:endParaRPr lang="en-US" altLang="zh-CN" sz="3600" b="1" dirty="0" smtClean="0">
              <a:solidFill>
                <a:srgbClr val="002060"/>
              </a:solidFill>
              <a:latin typeface="宋体" pitchFamily="2" charset="-122"/>
              <a:ea typeface="宋体" pitchFamily="2" charset="-122"/>
            </a:endParaRPr>
          </a:p>
          <a:p>
            <a:r>
              <a:rPr lang="zh-CN" altLang="en-US" sz="3600" b="1" dirty="0" smtClean="0">
                <a:solidFill>
                  <a:srgbClr val="002060"/>
                </a:solidFill>
                <a:latin typeface="宋体" pitchFamily="2" charset="-122"/>
                <a:ea typeface="宋体" pitchFamily="2" charset="-122"/>
              </a:rPr>
              <a:t>作品的立意又和作者当时的思想状态、处境有关</a:t>
            </a:r>
            <a:r>
              <a:rPr lang="en-US" altLang="zh-CN" sz="3600" b="1" dirty="0" smtClean="0">
                <a:solidFill>
                  <a:srgbClr val="002060"/>
                </a:solidFill>
                <a:latin typeface="宋体" pitchFamily="2" charset="-122"/>
                <a:ea typeface="宋体" pitchFamily="2" charset="-122"/>
              </a:rPr>
              <a:t>,</a:t>
            </a:r>
            <a:r>
              <a:rPr lang="zh-CN" altLang="en-US" sz="3600" b="1" dirty="0" smtClean="0">
                <a:solidFill>
                  <a:srgbClr val="002060"/>
                </a:solidFill>
                <a:latin typeface="宋体" pitchFamily="2" charset="-122"/>
                <a:ea typeface="宋体" pitchFamily="2" charset="-122"/>
              </a:rPr>
              <a:t>即写作背景。</a:t>
            </a:r>
            <a:endParaRPr lang="zh-CN" altLang="en-US" sz="3600" b="1" dirty="0">
              <a:solidFill>
                <a:srgbClr val="00206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1101" y="396815"/>
            <a:ext cx="11283351" cy="3416320"/>
          </a:xfrm>
          <a:prstGeom prst="rect">
            <a:avLst/>
          </a:prstGeom>
        </p:spPr>
        <p:txBody>
          <a:bodyPr wrap="square">
            <a:spAutoFit/>
          </a:bodyPr>
          <a:lstStyle/>
          <a:p>
            <a:r>
              <a:rPr lang="zh-CN" altLang="zh-CN" sz="3600" b="1" dirty="0" smtClean="0">
                <a:solidFill>
                  <a:schemeClr val="accent3">
                    <a:lumMod val="75000"/>
                  </a:schemeClr>
                </a:solidFill>
                <a:latin typeface="宋体" pitchFamily="2" charset="-122"/>
                <a:ea typeface="宋体" pitchFamily="2" charset="-122"/>
              </a:rPr>
              <a:t>毛泽东眼中看到的是：莽莽苍苍的群山</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层层叠叠的重林</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成一片火红。枫林如火</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是作者热情如火的外在表象，红色象征着激情</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象征着燃烧</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象征着革命</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与当时的革命形势暗合</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与作者志气昂扬</a:t>
            </a:r>
            <a:r>
              <a:rPr lang="en-US" altLang="zh-CN" sz="3600" b="1" dirty="0" smtClean="0">
                <a:solidFill>
                  <a:schemeClr val="accent3">
                    <a:lumMod val="75000"/>
                  </a:schemeClr>
                </a:solidFill>
                <a:latin typeface="宋体" pitchFamily="2" charset="-122"/>
                <a:ea typeface="宋体" pitchFamily="2" charset="-122"/>
              </a:rPr>
              <a:t>,</a:t>
            </a:r>
            <a:r>
              <a:rPr lang="zh-CN" altLang="zh-CN" sz="3600" b="1" dirty="0" smtClean="0">
                <a:solidFill>
                  <a:schemeClr val="accent3">
                    <a:lumMod val="75000"/>
                  </a:schemeClr>
                </a:solidFill>
                <a:latin typeface="宋体" pitchFamily="2" charset="-122"/>
                <a:ea typeface="宋体" pitchFamily="2" charset="-122"/>
              </a:rPr>
              <a:t>心潮汹涌的思绪相融。</a:t>
            </a:r>
            <a:endParaRPr lang="en-US" altLang="zh-CN" sz="3600" b="1" dirty="0" smtClean="0">
              <a:solidFill>
                <a:schemeClr val="accent3">
                  <a:lumMod val="75000"/>
                </a:schemeClr>
              </a:solidFill>
              <a:latin typeface="宋体" pitchFamily="2" charset="-122"/>
              <a:ea typeface="宋体" pitchFamily="2" charset="-122"/>
            </a:endParaRPr>
          </a:p>
          <a:p>
            <a:endParaRPr lang="en-US" altLang="zh-CN" sz="3600" dirty="0" smtClean="0"/>
          </a:p>
          <a:p>
            <a:endParaRPr lang="zh-CN" altLang="en-US" sz="3600" dirty="0"/>
          </a:p>
        </p:txBody>
      </p:sp>
      <p:sp>
        <p:nvSpPr>
          <p:cNvPr id="3" name="矩形 2"/>
          <p:cNvSpPr/>
          <p:nvPr/>
        </p:nvSpPr>
        <p:spPr>
          <a:xfrm>
            <a:off x="655606" y="2847518"/>
            <a:ext cx="11231593" cy="1569660"/>
          </a:xfrm>
          <a:prstGeom prst="rect">
            <a:avLst/>
          </a:prstGeom>
        </p:spPr>
        <p:txBody>
          <a:bodyPr wrap="square">
            <a:spAutoFit/>
          </a:bodyPr>
          <a:lstStyle/>
          <a:p>
            <a:r>
              <a:rPr lang="zh-CN" altLang="zh-CN" sz="3200" b="1" dirty="0" smtClean="0">
                <a:latin typeface="楷体" pitchFamily="49" charset="-122"/>
                <a:ea typeface="楷体" pitchFamily="49" charset="-122"/>
              </a:rPr>
              <a:t>意象的选择固然很重要，但意象的表达则更应别具匠心。</a:t>
            </a:r>
            <a:endParaRPr lang="en-US" altLang="zh-CN" sz="3200" b="1" dirty="0" smtClean="0">
              <a:latin typeface="楷体" pitchFamily="49" charset="-122"/>
              <a:ea typeface="楷体" pitchFamily="49" charset="-122"/>
            </a:endParaRPr>
          </a:p>
          <a:p>
            <a:endParaRPr lang="en-US" altLang="zh-CN" sz="3200" b="1" dirty="0" smtClean="0">
              <a:latin typeface="宋体" pitchFamily="2" charset="-122"/>
              <a:ea typeface="宋体" pitchFamily="2" charset="-122"/>
            </a:endParaRPr>
          </a:p>
          <a:p>
            <a:endParaRPr lang="zh-CN" altLang="en-US" sz="3200" b="1" dirty="0">
              <a:latin typeface="宋体" pitchFamily="2" charset="-122"/>
              <a:ea typeface="宋体" pitchFamily="2" charset="-122"/>
            </a:endParaRPr>
          </a:p>
        </p:txBody>
      </p:sp>
      <p:sp>
        <p:nvSpPr>
          <p:cNvPr id="4" name="矩形 3"/>
          <p:cNvSpPr/>
          <p:nvPr/>
        </p:nvSpPr>
        <p:spPr>
          <a:xfrm>
            <a:off x="638355" y="3545196"/>
            <a:ext cx="10938294" cy="2862322"/>
          </a:xfrm>
          <a:prstGeom prst="rect">
            <a:avLst/>
          </a:prstGeom>
        </p:spPr>
        <p:txBody>
          <a:bodyPr wrap="square">
            <a:spAutoFit/>
          </a:bodyPr>
          <a:lstStyle/>
          <a:p>
            <a:r>
              <a:rPr lang="zh-CN" altLang="zh-CN" sz="3600" b="1" dirty="0" smtClean="0">
                <a:solidFill>
                  <a:srgbClr val="002060"/>
                </a:solidFill>
                <a:latin typeface="楷体" pitchFamily="49" charset="-122"/>
                <a:ea typeface="楷体" pitchFamily="49" charset="-122"/>
              </a:rPr>
              <a:t>诗人们写诗，往往将一个个单一的意象按照美的规律，组成有机的、有时空距离的、有层次的画面，使其产生连贯、对比、烘托、暗示等作用，向读者展示绚丽多彩的生活图景，传达丰富多彩的思想感情。诗人们常用多种方式来实现意象的组合</a:t>
            </a:r>
            <a:r>
              <a:rPr lang="zh-CN" altLang="en-US" sz="3600" b="1" dirty="0" smtClean="0">
                <a:solidFill>
                  <a:srgbClr val="002060"/>
                </a:solidFill>
                <a:latin typeface="楷体" pitchFamily="49" charset="-122"/>
                <a:ea typeface="楷体" pitchFamily="49" charset="-122"/>
              </a:rPr>
              <a:t>。</a:t>
            </a:r>
            <a:endParaRPr lang="zh-CN" altLang="en-US" sz="3600" b="1" dirty="0">
              <a:solidFill>
                <a:srgbClr val="00206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plus(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9344" y="914401"/>
            <a:ext cx="11041811" cy="3416320"/>
          </a:xfrm>
          <a:prstGeom prst="rect">
            <a:avLst/>
          </a:prstGeom>
        </p:spPr>
        <p:txBody>
          <a:bodyPr wrap="square">
            <a:spAutoFit/>
          </a:bodyPr>
          <a:lstStyle/>
          <a:p>
            <a:r>
              <a:rPr lang="zh-CN" altLang="en-US" sz="3600" b="1" dirty="0" smtClean="0">
                <a:solidFill>
                  <a:schemeClr val="accent3">
                    <a:lumMod val="75000"/>
                  </a:schemeClr>
                </a:solidFill>
                <a:latin typeface="宋体" pitchFamily="2" charset="-122"/>
                <a:ea typeface="宋体" pitchFamily="2" charset="-122"/>
              </a:rPr>
              <a:t>选择壮美的事物，描绘壮丽的图景，这种大境界正表现作者毛泽东以天下为己任的伟大抱负和崇高理想。越描写山河壮丽，就越使人感到人民不能主宰大地的可悲，越感到革命的必要。这不一致中突出了作者强烈的革命精神，也在描绘中蕴含了作者热爱壮丽山河的感情。 </a:t>
            </a:r>
            <a:endParaRPr lang="zh-CN" altLang="en-US" sz="3600" b="1" dirty="0">
              <a:solidFill>
                <a:schemeClr val="accent3">
                  <a:lumMod val="75000"/>
                </a:schemeClr>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hangingPunct="0"/>
            <a:r>
              <a:rPr lang="zh-CN" altLang="en-US" sz="7200" b="1" kern="0" spc="400" dirty="0">
                <a:solidFill>
                  <a:srgbClr val="002060"/>
                </a:solidFill>
                <a:latin typeface="微软雅黑" panose="020B0503020204020204" charset="-122"/>
                <a:sym typeface="Calibri" panose="020F0502020204030204"/>
              </a:rPr>
              <a:t>谢谢您的观看</a:t>
            </a:r>
          </a:p>
        </p:txBody>
      </p:sp>
      <p:sp>
        <p:nvSpPr>
          <p:cNvPr id="7" name="矩形 6"/>
          <p:cNvSpPr/>
          <p:nvPr/>
        </p:nvSpPr>
        <p:spPr>
          <a:xfrm>
            <a:off x="3510280" y="4676987"/>
            <a:ext cx="5607216" cy="646331"/>
          </a:xfrm>
          <a:prstGeom prst="rect">
            <a:avLst/>
          </a:prstGeom>
        </p:spPr>
        <p:txBody>
          <a:bodyPr wrap="square">
            <a:spAutoFit/>
          </a:bodyPr>
          <a:lstStyle/>
          <a:p>
            <a:pPr hangingPunct="0">
              <a:lnSpc>
                <a:spcPct val="150000"/>
              </a:lnSpc>
            </a:pPr>
            <a:r>
              <a:rPr lang="zh-CN" altLang="en-US" sz="2400" kern="0" spc="301" dirty="0">
                <a:solidFill>
                  <a:srgbClr val="002060"/>
                </a:solidFill>
                <a:latin typeface="楷体" panose="02010609060101010101" charset="-122"/>
                <a:ea typeface="楷体" panose="02010609060101010101" charset="-122"/>
                <a:sym typeface="Calibri" panose="020F0502020204030204"/>
              </a:rPr>
              <a:t>北京市朝阳区教育研究中心  制作</a:t>
            </a:r>
          </a:p>
        </p:txBody>
      </p:sp>
    </p:spTree>
    <p:custDataLst>
      <p:tags r:id="rId1"/>
    </p:custDataLst>
    <p:extLst>
      <p:ext uri="{BB962C8B-B14F-4D97-AF65-F5344CB8AC3E}">
        <p14:creationId xmlns:p14="http://schemas.microsoft.com/office/powerpoint/2010/main" val="13661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12667"/>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heme/theme1.xml><?xml version="1.0" encoding="utf-8"?>
<a:theme xmlns:a="http://schemas.openxmlformats.org/drawingml/2006/main" name="A000120140530A18PPBG">
  <a:themeElements>
    <a:clrScheme name="kso_RED4">
      <a:dk1>
        <a:srgbClr val="494B4D"/>
      </a:dk1>
      <a:lt1>
        <a:srgbClr val="FFFFFF"/>
      </a:lt1>
      <a:dk2>
        <a:srgbClr val="3D3F41"/>
      </a:dk2>
      <a:lt2>
        <a:srgbClr val="FFFFFF"/>
      </a:lt2>
      <a:accent1>
        <a:srgbClr val="C68F2C"/>
      </a:accent1>
      <a:accent2>
        <a:srgbClr val="BB4A27"/>
      </a:accent2>
      <a:accent3>
        <a:srgbClr val="E68C68"/>
      </a:accent3>
      <a:accent4>
        <a:srgbClr val="8F2578"/>
      </a:accent4>
      <a:accent5>
        <a:srgbClr val="DCD834"/>
      </a:accent5>
      <a:accent6>
        <a:srgbClr val="9FBE3C"/>
      </a:accent6>
      <a:hlink>
        <a:srgbClr val="00B0F0"/>
      </a:hlink>
      <a:folHlink>
        <a:srgbClr val="AFB2B4"/>
      </a:folHlink>
    </a:clrScheme>
    <a:fontScheme name="KSO主题6">
      <a:majorFont>
        <a:latin typeface="Elephant"/>
        <a:ea typeface="幼圆"/>
        <a:cs typeface=""/>
      </a:majorFont>
      <a:minorFont>
        <a:latin typeface="Calibri"/>
        <a:ea typeface="华文新魏"/>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637026332889634403</Template>
  <TotalTime>580</TotalTime>
  <Words>636</Words>
  <Application>Microsoft Office PowerPoint</Application>
  <PresentationFormat>宽屏</PresentationFormat>
  <Paragraphs>18</Paragraphs>
  <Slides>7</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7</vt:i4>
      </vt:variant>
    </vt:vector>
  </HeadingPairs>
  <TitlesOfParts>
    <vt:vector size="21" baseType="lpstr">
      <vt:lpstr>汉仪旗黑-85S</vt:lpstr>
      <vt:lpstr>黑体</vt:lpstr>
      <vt:lpstr>华文新魏</vt:lpstr>
      <vt:lpstr>楷体</vt:lpstr>
      <vt:lpstr>楷体_GB2312</vt:lpstr>
      <vt:lpstr>宋体</vt:lpstr>
      <vt:lpstr>微软雅黑</vt:lpstr>
      <vt:lpstr>幼圆</vt:lpstr>
      <vt:lpstr>Arial</vt:lpstr>
      <vt:lpstr>Calibri</vt:lpstr>
      <vt:lpstr>Elephant</vt:lpstr>
      <vt:lpstr>Wingdings</vt:lpstr>
      <vt:lpstr>A000120140530A18PPBG</vt:lpstr>
      <vt:lpstr>1_Office 主题​​</vt:lpstr>
      <vt:lpstr>赏析《沁园春·长沙》的意象</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Administrator</cp:lastModifiedBy>
  <cp:revision>96</cp:revision>
  <dcterms:created xsi:type="dcterms:W3CDTF">2019-08-28T15:40:44Z</dcterms:created>
  <dcterms:modified xsi:type="dcterms:W3CDTF">2020-02-04T15:02:03Z</dcterms:modified>
</cp:coreProperties>
</file>